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2"/>
  </p:notesMasterIdLst>
  <p:handoutMasterIdLst>
    <p:handoutMasterId r:id="rId43"/>
  </p:handoutMasterIdLst>
  <p:sldIdLst>
    <p:sldId id="256" r:id="rId2"/>
    <p:sldId id="302" r:id="rId3"/>
    <p:sldId id="301" r:id="rId4"/>
    <p:sldId id="303" r:id="rId5"/>
    <p:sldId id="259" r:id="rId6"/>
    <p:sldId id="260" r:id="rId7"/>
    <p:sldId id="279" r:id="rId8"/>
    <p:sldId id="288" r:id="rId9"/>
    <p:sldId id="278" r:id="rId10"/>
    <p:sldId id="291" r:id="rId11"/>
    <p:sldId id="274" r:id="rId12"/>
    <p:sldId id="304" r:id="rId13"/>
    <p:sldId id="261" r:id="rId14"/>
    <p:sldId id="282" r:id="rId15"/>
    <p:sldId id="283" r:id="rId16"/>
    <p:sldId id="285" r:id="rId17"/>
    <p:sldId id="293" r:id="rId18"/>
    <p:sldId id="310" r:id="rId19"/>
    <p:sldId id="306" r:id="rId20"/>
    <p:sldId id="294" r:id="rId21"/>
    <p:sldId id="307" r:id="rId22"/>
    <p:sldId id="295" r:id="rId23"/>
    <p:sldId id="286" r:id="rId24"/>
    <p:sldId id="309" r:id="rId25"/>
    <p:sldId id="265" r:id="rId26"/>
    <p:sldId id="300" r:id="rId27"/>
    <p:sldId id="311" r:id="rId28"/>
    <p:sldId id="297" r:id="rId29"/>
    <p:sldId id="296" r:id="rId30"/>
    <p:sldId id="312" r:id="rId31"/>
    <p:sldId id="266" r:id="rId32"/>
    <p:sldId id="268" r:id="rId33"/>
    <p:sldId id="269" r:id="rId34"/>
    <p:sldId id="305" r:id="rId35"/>
    <p:sldId id="270" r:id="rId36"/>
    <p:sldId id="271" r:id="rId37"/>
    <p:sldId id="313" r:id="rId38"/>
    <p:sldId id="275" r:id="rId39"/>
    <p:sldId id="281" r:id="rId40"/>
    <p:sldId id="31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51BBD45-1409-4121-A215-663059D143CE}">
          <p14:sldIdLst>
            <p14:sldId id="256"/>
            <p14:sldId id="302"/>
            <p14:sldId id="301"/>
            <p14:sldId id="303"/>
            <p14:sldId id="259"/>
            <p14:sldId id="260"/>
            <p14:sldId id="279"/>
            <p14:sldId id="288"/>
            <p14:sldId id="278"/>
            <p14:sldId id="291"/>
            <p14:sldId id="274"/>
            <p14:sldId id="304"/>
            <p14:sldId id="261"/>
            <p14:sldId id="282"/>
            <p14:sldId id="283"/>
            <p14:sldId id="285"/>
            <p14:sldId id="293"/>
            <p14:sldId id="310"/>
            <p14:sldId id="306"/>
            <p14:sldId id="294"/>
            <p14:sldId id="307"/>
            <p14:sldId id="295"/>
            <p14:sldId id="286"/>
            <p14:sldId id="309"/>
            <p14:sldId id="265"/>
            <p14:sldId id="300"/>
            <p14:sldId id="311"/>
            <p14:sldId id="297"/>
            <p14:sldId id="296"/>
            <p14:sldId id="312"/>
            <p14:sldId id="266"/>
            <p14:sldId id="268"/>
            <p14:sldId id="269"/>
            <p14:sldId id="305"/>
            <p14:sldId id="270"/>
            <p14:sldId id="271"/>
            <p14:sldId id="313"/>
            <p14:sldId id="275"/>
            <p14:sldId id="281"/>
            <p14:sldId id="314"/>
          </p14:sldIdLst>
        </p14:section>
        <p14:section name="Anhang" id="{1E14BB51-23EC-417E-8E03-F37BDCB2BFB5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4" autoAdjust="0"/>
    <p:restoredTop sz="73065" autoAdjust="0"/>
  </p:normalViewPr>
  <p:slideViewPr>
    <p:cSldViewPr snapToGrid="0">
      <p:cViewPr>
        <p:scale>
          <a:sx n="75" d="100"/>
          <a:sy n="75" d="100"/>
        </p:scale>
        <p:origin x="-2112" y="-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3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-3564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E11DF-3C92-ED4B-B578-49E135288480}" type="datetimeFigureOut">
              <a:rPr lang="en-US" smtClean="0"/>
              <a:t>6/6/2014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37967-A78B-A549-B2BD-C00FD65B5D2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327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8C22A-5CC6-4642-AA55-8714C8F108CE}" type="datetimeFigureOut">
              <a:rPr lang="en-US" smtClean="0"/>
              <a:t>6/6/2014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CEC9D-DA07-D448-9E3C-C0C59BA9188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608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Good</a:t>
            </a:r>
            <a:r>
              <a:rPr lang="de-AT" dirty="0" smtClean="0"/>
              <a:t> Morning</a:t>
            </a:r>
            <a:r>
              <a:rPr lang="de-AT" baseline="0" dirty="0" smtClean="0"/>
              <a:t> Ladies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Gentleman, </a:t>
            </a:r>
            <a:r>
              <a:rPr lang="de-AT" baseline="0" dirty="0" err="1" smtClean="0"/>
              <a:t>my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name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Bernhard Fröhler. Welcome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presentation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InSpectr, a </a:t>
            </a:r>
            <a:r>
              <a:rPr lang="de-AT" baseline="0" dirty="0" err="1" smtClean="0"/>
              <a:t>tool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exploration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visualization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analysis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scalar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</a:t>
            </a:r>
            <a:endParaRPr lang="de-AT" baseline="0" dirty="0" smtClean="0"/>
          </a:p>
          <a:p>
            <a:endParaRPr lang="de-AT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 smtClean="0"/>
              <a:t>Screen </a:t>
            </a:r>
            <a:r>
              <a:rPr lang="de-AT" dirty="0" err="1" smtClean="0"/>
              <a:t>resolution</a:t>
            </a:r>
            <a:r>
              <a:rPr lang="de-AT" dirty="0" smtClean="0"/>
              <a:t>:</a:t>
            </a:r>
            <a:r>
              <a:rPr lang="de-AT" baseline="0" dirty="0" smtClean="0"/>
              <a:t> 4:3 (</a:t>
            </a:r>
            <a:r>
              <a:rPr lang="de-AT" baseline="0" dirty="0" err="1" smtClean="0"/>
              <a:t>see</a:t>
            </a:r>
            <a:r>
              <a:rPr lang="de-AT" baseline="0" dirty="0" smtClean="0"/>
              <a:t> http://eurovis.swansea.ac.uk/presenter-guidelines.htm)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aseline="0" dirty="0" smtClean="0"/>
              <a:t>All-Caps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slide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caption</a:t>
            </a:r>
            <a:endParaRPr lang="de-AT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93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In </a:t>
            </a:r>
            <a:r>
              <a:rPr lang="de-AT" dirty="0" err="1" smtClean="0"/>
              <a:t>order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achieve</a:t>
            </a:r>
            <a:r>
              <a:rPr lang="de-AT" dirty="0" smtClean="0"/>
              <a:t> a </a:t>
            </a:r>
            <a:r>
              <a:rPr lang="de-AT" dirty="0" err="1" smtClean="0"/>
              <a:t>more</a:t>
            </a:r>
            <a:r>
              <a:rPr lang="de-AT" dirty="0" smtClean="0"/>
              <a:t> </a:t>
            </a:r>
            <a:r>
              <a:rPr lang="de-AT" dirty="0" err="1" smtClean="0"/>
              <a:t>complete</a:t>
            </a:r>
            <a:r>
              <a:rPr lang="de-AT" baseline="0" dirty="0" smtClean="0"/>
              <a:t> material </a:t>
            </a:r>
            <a:r>
              <a:rPr lang="de-AT" baseline="0" dirty="0" err="1" smtClean="0"/>
              <a:t>analysis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both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modalities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have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combined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There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currently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only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few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tools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available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which</a:t>
            </a:r>
            <a:r>
              <a:rPr lang="de-AT" baseline="0" dirty="0" smtClean="0"/>
              <a:t> deal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combination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provide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only</a:t>
            </a:r>
            <a:r>
              <a:rPr lang="de-AT" baseline="0" dirty="0" smtClean="0"/>
              <a:t> limited </a:t>
            </a:r>
            <a:r>
              <a:rPr lang="de-AT" baseline="0" dirty="0" err="1" smtClean="0"/>
              <a:t>visualizations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usually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form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color-</a:t>
            </a:r>
            <a:r>
              <a:rPr lang="de-AT" baseline="0" dirty="0" err="1" smtClean="0"/>
              <a:t>coded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overlays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dirty="0" err="1" smtClean="0"/>
              <a:t>Our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goal</a:t>
            </a:r>
            <a:r>
              <a:rPr lang="de-AT" baseline="0" dirty="0" smtClean="0"/>
              <a:t> was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create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tool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which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fills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gaps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by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allowing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analyse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explore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both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modalities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together</a:t>
            </a:r>
            <a:r>
              <a:rPr lang="de-AT" baseline="0" dirty="0" smtClean="0"/>
              <a:t> in an </a:t>
            </a:r>
            <a:r>
              <a:rPr lang="de-AT" baseline="0" dirty="0" err="1" smtClean="0"/>
              <a:t>integrated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visualization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workflow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smtClean="0"/>
              <a:t>The </a:t>
            </a:r>
            <a:r>
              <a:rPr lang="de-AT" baseline="0" dirty="0" err="1" smtClean="0"/>
              <a:t>outcome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our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effort</a:t>
            </a:r>
            <a:r>
              <a:rPr lang="de-AT" baseline="0" dirty="0" smtClean="0"/>
              <a:t> was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InSpectr </a:t>
            </a:r>
            <a:r>
              <a:rPr lang="de-AT" baseline="0" dirty="0" err="1" smtClean="0"/>
              <a:t>tool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dirty="0" smtClean="0"/>
              <a:t>TODO</a:t>
            </a:r>
            <a:r>
              <a:rPr lang="de-AT" baseline="0" dirty="0" smtClean="0"/>
              <a:t>: </a:t>
            </a:r>
            <a:r>
              <a:rPr lang="de-AT" baseline="0" dirty="0" err="1" smtClean="0"/>
              <a:t>pyMCA</a:t>
            </a:r>
            <a:r>
              <a:rPr lang="de-AT" baseline="0" dirty="0" smtClean="0"/>
              <a:t>, (</a:t>
            </a:r>
            <a:r>
              <a:rPr lang="de-AT" baseline="0" dirty="0" err="1" smtClean="0"/>
              <a:t>HyperSpy</a:t>
            </a:r>
            <a:r>
              <a:rPr lang="de-AT" baseline="0" dirty="0" smtClean="0"/>
              <a:t>)?</a:t>
            </a:r>
          </a:p>
          <a:p>
            <a:r>
              <a:rPr lang="de-AT" baseline="0" dirty="0" err="1" smtClean="0"/>
              <a:t>With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our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tool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fill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gaps</a:t>
            </a:r>
            <a:r>
              <a:rPr lang="de-AT" baseline="0" dirty="0" smtClean="0"/>
              <a:t> (</a:t>
            </a:r>
            <a:r>
              <a:rPr lang="de-AT" baseline="0" dirty="0" err="1" smtClean="0"/>
              <a:t>from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paper</a:t>
            </a:r>
            <a:r>
              <a:rPr lang="de-AT" baseline="0" dirty="0" smtClean="0"/>
              <a:t>)</a:t>
            </a:r>
            <a:endParaRPr lang="de-AT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91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aseline="0" dirty="0" err="1" smtClean="0"/>
              <a:t>Together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material </a:t>
            </a:r>
            <a:r>
              <a:rPr lang="de-AT" baseline="0" dirty="0" err="1" smtClean="0"/>
              <a:t>scientists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worked</a:t>
            </a:r>
            <a:r>
              <a:rPr lang="de-AT" baseline="0" dirty="0" smtClean="0"/>
              <a:t> out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tasks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need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perform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order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achieve</a:t>
            </a:r>
            <a:r>
              <a:rPr lang="de-AT" dirty="0" smtClean="0"/>
              <a:t> </a:t>
            </a:r>
            <a:r>
              <a:rPr lang="de-AT" dirty="0" err="1" smtClean="0"/>
              <a:t>their</a:t>
            </a:r>
            <a:r>
              <a:rPr lang="de-AT" dirty="0" smtClean="0"/>
              <a:t> </a:t>
            </a:r>
            <a:r>
              <a:rPr lang="de-AT" dirty="0" err="1" smtClean="0"/>
              <a:t>goals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analysing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industrial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objects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smtClean="0"/>
              <a:t>The </a:t>
            </a:r>
            <a:r>
              <a:rPr lang="de-AT" baseline="0" dirty="0" err="1" smtClean="0"/>
              <a:t>first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step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analysing</a:t>
            </a:r>
            <a:r>
              <a:rPr lang="de-AT" baseline="0" dirty="0" smtClean="0"/>
              <a:t> an </a:t>
            </a:r>
            <a:r>
              <a:rPr lang="de-AT" baseline="0" dirty="0" err="1" smtClean="0"/>
              <a:t>object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usually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a global </a:t>
            </a:r>
            <a:r>
              <a:rPr lang="de-AT" baseline="0" dirty="0" err="1" smtClean="0"/>
              <a:t>analysis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There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questions</a:t>
            </a:r>
            <a:r>
              <a:rPr lang="de-AT" baseline="0" dirty="0" smtClean="0"/>
              <a:t> like „</a:t>
            </a:r>
            <a:r>
              <a:rPr lang="de-AT" baseline="0" dirty="0" err="1" smtClean="0"/>
              <a:t>which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materials</a:t>
            </a:r>
            <a:r>
              <a:rPr lang="de-AT" baseline="0" dirty="0" smtClean="0"/>
              <a:t>“, „</a:t>
            </a:r>
            <a:r>
              <a:rPr lang="de-AT" baseline="0" dirty="0" err="1" smtClean="0"/>
              <a:t>Where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located</a:t>
            </a:r>
            <a:r>
              <a:rPr lang="de-AT" baseline="0" dirty="0" smtClean="0"/>
              <a:t>?“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„</a:t>
            </a:r>
            <a:r>
              <a:rPr lang="de-AT" baseline="0" dirty="0" err="1" smtClean="0"/>
              <a:t>How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much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 material“ </a:t>
            </a:r>
            <a:r>
              <a:rPr lang="de-AT" baseline="0" dirty="0" err="1" smtClean="0"/>
              <a:t>need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answered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smtClean="0"/>
              <a:t>In a </a:t>
            </a:r>
            <a:r>
              <a:rPr lang="de-AT" baseline="0" dirty="0" err="1" smtClean="0"/>
              <a:t>second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step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it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often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necessary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close</a:t>
            </a:r>
            <a:r>
              <a:rPr lang="de-AT" baseline="0" dirty="0" smtClean="0"/>
              <a:t> in on </a:t>
            </a:r>
            <a:r>
              <a:rPr lang="de-AT" baseline="0" dirty="0" err="1" smtClean="0"/>
              <a:t>localised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parts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It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therefore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needs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possible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explore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material </a:t>
            </a:r>
            <a:r>
              <a:rPr lang="de-AT" baseline="0" dirty="0" err="1" smtClean="0"/>
              <a:t>combination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regions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interest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detect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visualize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defects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irregularities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smtClean="0"/>
              <a:t>As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will </a:t>
            </a:r>
            <a:r>
              <a:rPr lang="de-AT" baseline="0" dirty="0" err="1" smtClean="0"/>
              <a:t>see</a:t>
            </a:r>
            <a:r>
              <a:rPr lang="de-AT" baseline="0" dirty="0" smtClean="0"/>
              <a:t>, InSpectr </a:t>
            </a:r>
            <a:r>
              <a:rPr lang="de-AT" baseline="0" dirty="0" err="1" smtClean="0"/>
              <a:t>provides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various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methods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address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task</a:t>
            </a:r>
            <a:r>
              <a:rPr lang="de-AT" baseline="0" dirty="0" smtClean="0"/>
              <a:t>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14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We</a:t>
            </a:r>
            <a:r>
              <a:rPr lang="de-AT" dirty="0" smtClean="0"/>
              <a:t> will </a:t>
            </a:r>
            <a:r>
              <a:rPr lang="de-AT" dirty="0" err="1" smtClean="0"/>
              <a:t>now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take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close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look</a:t>
            </a:r>
            <a:r>
              <a:rPr lang="de-AT" baseline="0" dirty="0" smtClean="0"/>
              <a:t> on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workflow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InSpectr </a:t>
            </a:r>
            <a:r>
              <a:rPr lang="de-AT" baseline="0" dirty="0" err="1" smtClean="0"/>
              <a:t>tool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36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InSpectr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takes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single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scalar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results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from</a:t>
            </a:r>
            <a:r>
              <a:rPr lang="de-AT" baseline="0" dirty="0" smtClean="0"/>
              <a:t> a CT </a:t>
            </a:r>
            <a:r>
              <a:rPr lang="de-AT" baseline="0" dirty="0" err="1" smtClean="0"/>
              <a:t>scan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where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have</a:t>
            </a:r>
            <a:r>
              <a:rPr lang="de-AT" baseline="0" dirty="0" smtClean="0"/>
              <a:t> an </a:t>
            </a:r>
            <a:r>
              <a:rPr lang="de-AT" baseline="0" dirty="0" err="1" smtClean="0"/>
              <a:t>attenuation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value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voxel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combine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where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voxel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spectrum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function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available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If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available</a:t>
            </a:r>
            <a:r>
              <a:rPr lang="de-AT" baseline="0" dirty="0" smtClean="0"/>
              <a:t>, InSpectr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take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advantage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reference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</a:t>
            </a:r>
            <a:r>
              <a:rPr lang="de-AT" baseline="0" dirty="0" smtClean="0"/>
              <a:t>; </a:t>
            </a:r>
            <a:r>
              <a:rPr lang="de-AT" baseline="0" dirty="0" err="1" smtClean="0"/>
              <a:t>these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single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spectrum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measurements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from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single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elements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ideally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measured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same </a:t>
            </a:r>
            <a:r>
              <a:rPr lang="de-AT" baseline="0" dirty="0" err="1" smtClean="0"/>
              <a:t>device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</a:t>
            </a:r>
            <a:r>
              <a:rPr lang="de-AT" baseline="0" dirty="0" smtClean="0"/>
              <a:t>.</a:t>
            </a:r>
          </a:p>
          <a:p>
            <a:endParaRPr lang="de-AT" dirty="0" smtClean="0"/>
          </a:p>
          <a:p>
            <a:r>
              <a:rPr lang="de-AT" dirty="0" smtClean="0"/>
              <a:t>InSpectr </a:t>
            </a:r>
            <a:r>
              <a:rPr lang="de-AT" dirty="0" err="1" smtClean="0"/>
              <a:t>furthermore</a:t>
            </a:r>
            <a:r>
              <a:rPr lang="de-AT" dirty="0" smtClean="0"/>
              <a:t> </a:t>
            </a:r>
            <a:r>
              <a:rPr lang="de-AT" dirty="0" err="1" smtClean="0"/>
              <a:t>works</a:t>
            </a:r>
            <a:r>
              <a:rPr lang="de-AT" dirty="0" smtClean="0"/>
              <a:t> </a:t>
            </a:r>
            <a:r>
              <a:rPr lang="de-AT" dirty="0" err="1" smtClean="0"/>
              <a:t>with</a:t>
            </a:r>
            <a:r>
              <a:rPr lang="de-AT" dirty="0" smtClean="0"/>
              <a:t> Element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maps</a:t>
            </a:r>
            <a:r>
              <a:rPr lang="de-AT" baseline="0" dirty="0" smtClean="0"/>
              <a:t>.</a:t>
            </a:r>
          </a:p>
          <a:p>
            <a:r>
              <a:rPr lang="de-AT" baseline="0" dirty="0" smtClean="0"/>
              <a:t>An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map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a 3D </a:t>
            </a:r>
            <a:r>
              <a:rPr lang="de-AT" baseline="0" dirty="0" err="1" smtClean="0"/>
              <a:t>image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where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voxel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value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represents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concentration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 at </a:t>
            </a:r>
            <a:r>
              <a:rPr lang="de-AT" baseline="0" dirty="0" err="1" smtClean="0"/>
              <a:t>that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voxel</a:t>
            </a:r>
            <a:r>
              <a:rPr lang="de-AT" baseline="0" dirty="0" smtClean="0"/>
              <a:t>.</a:t>
            </a:r>
          </a:p>
          <a:p>
            <a:r>
              <a:rPr lang="de-AT" baseline="0" dirty="0" err="1" smtClean="0"/>
              <a:t>Ideally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have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one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map</a:t>
            </a:r>
            <a:r>
              <a:rPr lang="de-AT" baseline="0" dirty="0" smtClean="0"/>
              <a:t> per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contained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</a:t>
            </a:r>
            <a:r>
              <a:rPr lang="de-AT" baseline="0" dirty="0" smtClean="0"/>
              <a:t>.</a:t>
            </a:r>
          </a:p>
          <a:p>
            <a:r>
              <a:rPr lang="de-AT" baseline="0" dirty="0" smtClean="0"/>
              <a:t>InSpectr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perform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simplified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decomposition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using</a:t>
            </a:r>
            <a:r>
              <a:rPr lang="de-AT" baseline="0" dirty="0" smtClean="0"/>
              <a:t> linear least </a:t>
            </a:r>
            <a:r>
              <a:rPr lang="de-AT" baseline="0" dirty="0" err="1" smtClean="0"/>
              <a:t>squares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calculate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maps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given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reference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</a:t>
            </a:r>
            <a:r>
              <a:rPr lang="de-AT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aseline="0" dirty="0" err="1" smtClean="0"/>
              <a:t>There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other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tools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using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more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accurate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physical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model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decomposition</a:t>
            </a:r>
            <a:r>
              <a:rPr lang="de-AT" baseline="0" dirty="0" smtClean="0"/>
              <a:t>; InSpectr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</a:t>
            </a:r>
            <a:r>
              <a:rPr lang="de-AT" dirty="0" smtClean="0"/>
              <a:t>also </a:t>
            </a:r>
            <a:r>
              <a:rPr lang="de-AT" dirty="0" err="1" smtClean="0"/>
              <a:t>make</a:t>
            </a:r>
            <a:r>
              <a:rPr lang="de-AT" dirty="0" smtClean="0"/>
              <a:t> </a:t>
            </a:r>
            <a:r>
              <a:rPr lang="de-AT" dirty="0" err="1" smtClean="0"/>
              <a:t>use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element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maps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calculated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such </a:t>
            </a:r>
            <a:r>
              <a:rPr lang="de-AT" baseline="0" dirty="0" err="1" smtClean="0"/>
              <a:t>external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tools</a:t>
            </a:r>
            <a:endParaRPr lang="de-AT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30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This </a:t>
            </a:r>
            <a:r>
              <a:rPr lang="de-AT" dirty="0" err="1" smtClean="0"/>
              <a:t>work</a:t>
            </a:r>
            <a:r>
              <a:rPr lang="de-AT" dirty="0" smtClean="0"/>
              <a:t> </a:t>
            </a:r>
            <a:r>
              <a:rPr lang="de-AT" dirty="0" err="1" smtClean="0"/>
              <a:t>is</a:t>
            </a:r>
            <a:r>
              <a:rPr lang="de-AT" dirty="0" smtClean="0"/>
              <a:t> </a:t>
            </a:r>
            <a:r>
              <a:rPr lang="de-AT" dirty="0" err="1" smtClean="0"/>
              <a:t>part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a </a:t>
            </a:r>
            <a:r>
              <a:rPr lang="de-AT" dirty="0" err="1" smtClean="0"/>
              <a:t>project</a:t>
            </a:r>
            <a:r>
              <a:rPr lang="de-AT" dirty="0" smtClean="0"/>
              <a:t> in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which</a:t>
            </a:r>
            <a:r>
              <a:rPr lang="de-AT" baseline="0" dirty="0" smtClean="0"/>
              <a:t> also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imaging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device</a:t>
            </a:r>
            <a:r>
              <a:rPr lang="de-AT" baseline="0" dirty="0" smtClean="0"/>
              <a:t> will </a:t>
            </a:r>
            <a:r>
              <a:rPr lang="de-AT" baseline="0" dirty="0" err="1" smtClean="0"/>
              <a:t>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built</a:t>
            </a:r>
            <a:r>
              <a:rPr lang="de-AT" baseline="0" dirty="0" smtClean="0"/>
              <a:t>.</a:t>
            </a:r>
          </a:p>
          <a:p>
            <a:r>
              <a:rPr lang="de-AT" dirty="0" smtClean="0"/>
              <a:t>This </a:t>
            </a:r>
            <a:r>
              <a:rPr lang="de-AT" dirty="0" err="1" smtClean="0"/>
              <a:t>device</a:t>
            </a:r>
            <a:r>
              <a:rPr lang="de-AT" dirty="0" smtClean="0"/>
              <a:t> </a:t>
            </a:r>
            <a:r>
              <a:rPr lang="de-AT" dirty="0" err="1" smtClean="0"/>
              <a:t>is</a:t>
            </a:r>
            <a:r>
              <a:rPr lang="de-AT" dirty="0" smtClean="0"/>
              <a:t> </a:t>
            </a:r>
            <a:r>
              <a:rPr lang="de-AT" dirty="0" err="1" smtClean="0"/>
              <a:t>currently</a:t>
            </a:r>
            <a:r>
              <a:rPr lang="de-AT" dirty="0" smtClean="0"/>
              <a:t> </a:t>
            </a:r>
            <a:r>
              <a:rPr lang="de-AT" dirty="0" err="1" smtClean="0"/>
              <a:t>being</a:t>
            </a:r>
            <a:r>
              <a:rPr lang="de-AT" dirty="0" smtClean="0"/>
              <a:t> </a:t>
            </a:r>
            <a:r>
              <a:rPr lang="de-AT" dirty="0" err="1" smtClean="0"/>
              <a:t>built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in an </a:t>
            </a:r>
            <a:r>
              <a:rPr lang="de-AT" baseline="0" dirty="0" err="1" smtClean="0"/>
              <a:t>early</a:t>
            </a:r>
            <a:r>
              <a:rPr lang="de-AT" baseline="0" dirty="0" smtClean="0"/>
              <a:t> prototype </a:t>
            </a:r>
            <a:r>
              <a:rPr lang="de-AT" baseline="0" dirty="0" err="1" smtClean="0"/>
              <a:t>stage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smtClean="0"/>
              <a:t>This </a:t>
            </a:r>
            <a:r>
              <a:rPr lang="de-AT" baseline="0" dirty="0" err="1" smtClean="0"/>
              <a:t>means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that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don‘t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have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combined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scalar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dataset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available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from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device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yet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smtClean="0"/>
              <a:t>The </a:t>
            </a:r>
            <a:r>
              <a:rPr lang="de-AT" baseline="0" dirty="0" err="1" smtClean="0"/>
              <a:t>first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dataset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test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our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methods</a:t>
            </a:r>
            <a:r>
              <a:rPr lang="de-AT" baseline="0" dirty="0" smtClean="0"/>
              <a:t> was </a:t>
            </a:r>
            <a:r>
              <a:rPr lang="de-AT" baseline="0" dirty="0" err="1" smtClean="0"/>
              <a:t>therefore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virtual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test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specimen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built</a:t>
            </a:r>
            <a:r>
              <a:rPr lang="de-AT" baseline="0" dirty="0" smtClean="0"/>
              <a:t> out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a real CT </a:t>
            </a:r>
            <a:r>
              <a:rPr lang="de-AT" baseline="0" dirty="0" err="1" smtClean="0"/>
              <a:t>scan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from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literature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It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designed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emulate</a:t>
            </a:r>
            <a:r>
              <a:rPr lang="de-AT" baseline="0" dirty="0" smtClean="0"/>
              <a:t> a brass </a:t>
            </a:r>
            <a:r>
              <a:rPr lang="de-AT" baseline="0" dirty="0" err="1" smtClean="0"/>
              <a:t>alloy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02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 err="1" smtClean="0"/>
              <a:t>Our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second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dataset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scan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by</a:t>
            </a:r>
            <a:r>
              <a:rPr lang="de-AT" baseline="0" dirty="0" smtClean="0"/>
              <a:t> a XRF CT prototype </a:t>
            </a:r>
            <a:r>
              <a:rPr lang="de-AT" baseline="0" dirty="0" err="1" smtClean="0"/>
              <a:t>device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graciously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provided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by</a:t>
            </a:r>
            <a:r>
              <a:rPr lang="de-AT" baseline="0" dirty="0" smtClean="0"/>
              <a:t> Stanford </a:t>
            </a:r>
            <a:r>
              <a:rPr lang="de-AT" baseline="0" dirty="0" err="1" smtClean="0"/>
              <a:t>university</a:t>
            </a:r>
            <a:r>
              <a:rPr lang="de-AT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aseline="0" dirty="0" err="1" smtClean="0"/>
              <a:t>It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contains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insertions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Barium, Gadolinium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Gold </a:t>
            </a:r>
            <a:r>
              <a:rPr lang="de-AT" baseline="0" dirty="0" err="1" smtClean="0"/>
              <a:t>into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water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phantom</a:t>
            </a:r>
            <a:r>
              <a:rPr lang="de-AT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aseline="0" dirty="0" smtClean="0"/>
              <a:t>Short </a:t>
            </a:r>
            <a:r>
              <a:rPr lang="de-AT" baseline="0" dirty="0" err="1" smtClean="0"/>
              <a:t>refs</a:t>
            </a:r>
            <a:endParaRPr lang="de-AT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20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We</a:t>
            </a:r>
            <a:r>
              <a:rPr lang="de-AT" dirty="0" smtClean="0"/>
              <a:t> </a:t>
            </a:r>
            <a:r>
              <a:rPr lang="de-AT" dirty="0" err="1" smtClean="0"/>
              <a:t>started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our</a:t>
            </a:r>
            <a:r>
              <a:rPr lang="de-AT" baseline="0" dirty="0" smtClean="0"/>
              <a:t> design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interface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that</a:t>
            </a:r>
            <a:r>
              <a:rPr lang="de-AT" baseline="0" dirty="0" smtClean="0"/>
              <a:t> material </a:t>
            </a:r>
            <a:r>
              <a:rPr lang="de-AT" baseline="0" dirty="0" err="1" smtClean="0"/>
              <a:t>scientists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familiar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CT </a:t>
            </a:r>
            <a:r>
              <a:rPr lang="de-AT" baseline="0" dirty="0" err="1" smtClean="0"/>
              <a:t>analysis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software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– 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provide</a:t>
            </a:r>
            <a:r>
              <a:rPr lang="de-AT" baseline="0" dirty="0" smtClean="0"/>
              <a:t> a 3dimensional </a:t>
            </a:r>
            <a:r>
              <a:rPr lang="de-AT" baseline="0" dirty="0" err="1" smtClean="0"/>
              <a:t>rendering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according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definable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transfer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function</a:t>
            </a:r>
            <a:r>
              <a:rPr lang="de-AT" baseline="0" dirty="0" smtClean="0"/>
              <a:t>,</a:t>
            </a:r>
          </a:p>
          <a:p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several</a:t>
            </a:r>
            <a:r>
              <a:rPr lang="de-AT" baseline="0" dirty="0" smtClean="0"/>
              <a:t> slice </a:t>
            </a:r>
            <a:r>
              <a:rPr lang="de-AT" baseline="0" dirty="0" err="1" smtClean="0"/>
              <a:t>views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which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show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axis-aligned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cuts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through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</a:t>
            </a:r>
            <a:r>
              <a:rPr lang="de-AT" baseline="0" dirty="0" smtClean="0"/>
              <a:t>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67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We</a:t>
            </a:r>
            <a:r>
              <a:rPr lang="de-AT" dirty="0" smtClean="0"/>
              <a:t> </a:t>
            </a:r>
            <a:r>
              <a:rPr lang="de-AT" dirty="0" err="1" smtClean="0"/>
              <a:t>then</a:t>
            </a:r>
            <a:r>
              <a:rPr lang="de-AT" dirty="0" smtClean="0"/>
              <a:t> </a:t>
            </a:r>
            <a:r>
              <a:rPr lang="de-AT" dirty="0" err="1" smtClean="0"/>
              <a:t>added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spectrum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view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visualizing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raw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function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smtClean="0"/>
              <a:t>Additional </a:t>
            </a:r>
            <a:r>
              <a:rPr lang="de-AT" baseline="0" dirty="0" err="1" smtClean="0"/>
              <a:t>views</a:t>
            </a:r>
            <a:r>
              <a:rPr lang="de-AT" baseline="0" dirty="0" smtClean="0"/>
              <a:t> like a </a:t>
            </a:r>
            <a:r>
              <a:rPr lang="de-AT" baseline="0" dirty="0" err="1" smtClean="0"/>
              <a:t>pie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chart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widget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single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combined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map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views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when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required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smtClean="0"/>
              <a:t>All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views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linked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thus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allow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interactive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exploration</a:t>
            </a:r>
            <a:r>
              <a:rPr lang="de-AT" baseline="0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34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Spectral analysis</a:t>
            </a:r>
            <a:r>
              <a:rPr lang="en-US" baseline="0" dirty="0" smtClean="0"/>
              <a:t> software allows users to view single voxel spectra.</a:t>
            </a:r>
          </a:p>
          <a:p>
            <a:r>
              <a:rPr lang="en-US" baseline="0" dirty="0" smtClean="0"/>
              <a:t>We provide this functionality by linking slicer and spectrum views.</a:t>
            </a: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20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The </a:t>
            </a:r>
            <a:r>
              <a:rPr lang="de-AT" dirty="0" err="1" smtClean="0"/>
              <a:t>first</a:t>
            </a:r>
            <a:r>
              <a:rPr lang="de-AT" dirty="0" smtClean="0"/>
              <a:t> </a:t>
            </a:r>
            <a:r>
              <a:rPr lang="de-AT" dirty="0" err="1" smtClean="0"/>
              <a:t>task</a:t>
            </a:r>
            <a:r>
              <a:rPr lang="de-AT" dirty="0" smtClean="0"/>
              <a:t> </a:t>
            </a:r>
            <a:r>
              <a:rPr lang="de-AT" dirty="0" err="1" smtClean="0"/>
              <a:t>when</a:t>
            </a:r>
            <a:r>
              <a:rPr lang="de-AT" dirty="0" smtClean="0"/>
              <a:t> </a:t>
            </a:r>
            <a:r>
              <a:rPr lang="de-AT" dirty="0" err="1" smtClean="0"/>
              <a:t>looking</a:t>
            </a:r>
            <a:r>
              <a:rPr lang="de-AT" dirty="0" smtClean="0"/>
              <a:t> at </a:t>
            </a:r>
            <a:r>
              <a:rPr lang="de-AT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specimen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find out </a:t>
            </a:r>
            <a:r>
              <a:rPr lang="de-AT" baseline="0" dirty="0" err="1" smtClean="0"/>
              <a:t>which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materials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contained</a:t>
            </a:r>
            <a:r>
              <a:rPr lang="de-AT" baseline="0" dirty="0" smtClean="0"/>
              <a:t> in it.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62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AT" dirty="0" err="1" smtClean="0"/>
              <a:t>Our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contribution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consists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three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main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aspects</a:t>
            </a:r>
            <a:r>
              <a:rPr lang="de-AT" baseline="0" dirty="0" smtClean="0"/>
              <a:t>:</a:t>
            </a:r>
            <a:endParaRPr lang="de-AT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 err="1" smtClean="0"/>
              <a:t>We</a:t>
            </a:r>
            <a:r>
              <a:rPr lang="de-AT" baseline="0" dirty="0" smtClean="0"/>
              <a:t> </a:t>
            </a:r>
            <a:r>
              <a:rPr lang="de-AT" dirty="0" err="1" smtClean="0"/>
              <a:t>developed</a:t>
            </a:r>
            <a:r>
              <a:rPr lang="de-AT" baseline="0" dirty="0" smtClean="0"/>
              <a:t> an </a:t>
            </a:r>
            <a:r>
              <a:rPr lang="de-AT" baseline="0" dirty="0" err="1" smtClean="0"/>
              <a:t>integrated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tool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multi-modal </a:t>
            </a:r>
            <a:r>
              <a:rPr lang="de-AT" baseline="0" dirty="0" err="1" smtClean="0"/>
              <a:t>exploration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high-resolution </a:t>
            </a:r>
            <a:r>
              <a:rPr lang="de-AT" baseline="0" dirty="0" err="1" smtClean="0"/>
              <a:t>scalar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possibly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lower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resolution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obtained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from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same </a:t>
            </a:r>
            <a:r>
              <a:rPr lang="de-AT" baseline="0" dirty="0" err="1" smtClean="0"/>
              <a:t>specimen</a:t>
            </a:r>
            <a:endParaRPr lang="de-AT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 smtClean="0"/>
              <a:t>In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tool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implemented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several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visualization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methods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allow</a:t>
            </a:r>
            <a:r>
              <a:rPr lang="de-AT" baseline="0" dirty="0" smtClean="0"/>
              <a:t> material </a:t>
            </a:r>
            <a:r>
              <a:rPr lang="de-AT" baseline="0" dirty="0" err="1" smtClean="0"/>
              <a:t>scientists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solve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their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daily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tasks</a:t>
            </a:r>
            <a:endParaRPr lang="de-AT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evaluated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our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tool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an online </a:t>
            </a:r>
            <a:r>
              <a:rPr lang="de-AT" baseline="0" dirty="0" err="1" smtClean="0"/>
              <a:t>questionnaire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regarding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usefulness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ability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solve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predetermined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tasks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20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this</a:t>
            </a:r>
            <a:r>
              <a:rPr lang="de-AT" dirty="0" smtClean="0"/>
              <a:t> </a:t>
            </a:r>
            <a:r>
              <a:rPr lang="de-AT" dirty="0" err="1" smtClean="0"/>
              <a:t>task</a:t>
            </a:r>
            <a:r>
              <a:rPr lang="de-AT" dirty="0" smtClean="0"/>
              <a:t>, </a:t>
            </a:r>
            <a:r>
              <a:rPr lang="de-AT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calculate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aggregated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where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determine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minimum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maximum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average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over</a:t>
            </a:r>
            <a:r>
              <a:rPr lang="de-AT" baseline="0" dirty="0" smtClean="0"/>
              <a:t> all </a:t>
            </a:r>
            <a:r>
              <a:rPr lang="de-AT" baseline="0" dirty="0" err="1" smtClean="0"/>
              <a:t>voxel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smtClean="0"/>
              <a:t>The </a:t>
            </a:r>
            <a:r>
              <a:rPr lang="de-AT" baseline="0" dirty="0" err="1" smtClean="0"/>
              <a:t>minimum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provides</a:t>
            </a:r>
            <a:r>
              <a:rPr lang="de-AT" baseline="0" dirty="0" smtClean="0"/>
              <a:t> an </a:t>
            </a:r>
            <a:r>
              <a:rPr lang="de-AT" baseline="0" dirty="0" err="1" smtClean="0"/>
              <a:t>overview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over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general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noise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level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smtClean="0"/>
              <a:t>The </a:t>
            </a:r>
            <a:r>
              <a:rPr lang="de-AT" baseline="0" dirty="0" err="1" smtClean="0"/>
              <a:t>average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gives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rough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estimate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relative </a:t>
            </a:r>
            <a:r>
              <a:rPr lang="de-AT" baseline="0" dirty="0" err="1" smtClean="0"/>
              <a:t>distribution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materials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when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considering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pronounced</a:t>
            </a:r>
            <a:r>
              <a:rPr lang="de-AT" baseline="0" dirty="0" smtClean="0"/>
              <a:t> different </a:t>
            </a:r>
            <a:r>
              <a:rPr lang="de-AT" baseline="0" dirty="0" err="1" smtClean="0"/>
              <a:t>peaks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aseline="0" dirty="0" smtClean="0"/>
              <a:t>The </a:t>
            </a:r>
            <a:r>
              <a:rPr lang="de-AT" baseline="0" dirty="0" err="1" smtClean="0"/>
              <a:t>maximum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example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provides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good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first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impression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many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materials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also </a:t>
            </a:r>
            <a:r>
              <a:rPr lang="de-AT" baseline="0" dirty="0" err="1" smtClean="0"/>
              <a:t>gives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first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clue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about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which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that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.</a:t>
            </a:r>
          </a:p>
          <a:p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clearly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distinguish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two</a:t>
            </a:r>
            <a:r>
              <a:rPr lang="de-AT" baseline="0" dirty="0" smtClean="0"/>
              <a:t> sharp, high </a:t>
            </a:r>
            <a:r>
              <a:rPr lang="de-AT" baseline="0" dirty="0" err="1" smtClean="0"/>
              <a:t>peaks</a:t>
            </a:r>
            <a:r>
              <a:rPr lang="de-AT" baseline="0" dirty="0" smtClean="0"/>
              <a:t> on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left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smaller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secondary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peak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right</a:t>
            </a:r>
            <a:r>
              <a:rPr lang="de-AT" baseline="0" dirty="0" smtClean="0"/>
              <a:t>;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broad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peak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due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X-Ray </a:t>
            </a:r>
            <a:r>
              <a:rPr lang="de-AT" baseline="0" dirty="0" err="1" smtClean="0"/>
              <a:t>source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scan</a:t>
            </a:r>
            <a:r>
              <a:rPr lang="de-AT" baseline="0" dirty="0" smtClean="0"/>
              <a:t>; on top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it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two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more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small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peaks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distinguished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With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help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orbital </a:t>
            </a:r>
            <a:r>
              <a:rPr lang="de-AT" baseline="0" dirty="0" err="1" smtClean="0"/>
              <a:t>energy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differences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easily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map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peak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belongs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3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Next, </a:t>
            </a:r>
            <a:r>
              <a:rPr lang="de-AT" dirty="0" err="1" smtClean="0"/>
              <a:t>we</a:t>
            </a:r>
            <a:r>
              <a:rPr lang="de-AT" dirty="0" smtClean="0"/>
              <a:t> </a:t>
            </a:r>
            <a:r>
              <a:rPr lang="de-AT" dirty="0" err="1" smtClean="0"/>
              <a:t>want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determine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much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 material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contained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0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Improving</a:t>
            </a:r>
            <a:r>
              <a:rPr lang="de-AT" baseline="0" dirty="0" smtClean="0"/>
              <a:t> on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average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spectrum</a:t>
            </a:r>
            <a:r>
              <a:rPr lang="de-AT" baseline="0" dirty="0" smtClean="0"/>
              <a:t>, </a:t>
            </a:r>
            <a:r>
              <a:rPr lang="de-AT" dirty="0" err="1" smtClean="0"/>
              <a:t>we</a:t>
            </a:r>
            <a:r>
              <a:rPr lang="de-AT" dirty="0" smtClean="0"/>
              <a:t> </a:t>
            </a:r>
            <a:r>
              <a:rPr lang="de-AT" dirty="0" err="1" smtClean="0"/>
              <a:t>provide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Spectra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lines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visualization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an </a:t>
            </a:r>
            <a:r>
              <a:rPr lang="de-AT" baseline="0" dirty="0" err="1" smtClean="0"/>
              <a:t>overview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over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distribution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draw</a:t>
            </a:r>
            <a:r>
              <a:rPr lang="de-AT" baseline="0" dirty="0" smtClean="0"/>
              <a:t> all </a:t>
            </a:r>
            <a:r>
              <a:rPr lang="de-AT" baseline="0" dirty="0" err="1" smtClean="0"/>
              <a:t>spectrum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functions</a:t>
            </a:r>
            <a:r>
              <a:rPr lang="de-AT" baseline="0" dirty="0" smtClean="0"/>
              <a:t> on top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other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high </a:t>
            </a:r>
            <a:r>
              <a:rPr lang="de-AT" baseline="0" dirty="0" err="1" smtClean="0"/>
              <a:t>transparency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That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way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only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regions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where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many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spectrum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functions</a:t>
            </a:r>
            <a:r>
              <a:rPr lang="de-AT" baseline="0" dirty="0" smtClean="0"/>
              <a:t> pass </a:t>
            </a:r>
            <a:r>
              <a:rPr lang="de-AT" baseline="0" dirty="0" err="1" smtClean="0"/>
              <a:t>through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colored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high </a:t>
            </a:r>
            <a:r>
              <a:rPr lang="de-AT" baseline="0" dirty="0" err="1" smtClean="0"/>
              <a:t>intensity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smtClean="0"/>
              <a:t>The </a:t>
            </a:r>
            <a:r>
              <a:rPr lang="de-AT" baseline="0" dirty="0" err="1" smtClean="0"/>
              <a:t>fact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that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image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peaks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barely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colored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tells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that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materials</a:t>
            </a:r>
            <a:r>
              <a:rPr lang="de-AT" baseline="0" dirty="0" smtClean="0"/>
              <a:t> 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20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Thinking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could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build</a:t>
            </a:r>
            <a:r>
              <a:rPr lang="de-AT" baseline="0" dirty="0" smtClean="0"/>
              <a:t> an </a:t>
            </a:r>
            <a:r>
              <a:rPr lang="de-AT" baseline="0" dirty="0" err="1" smtClean="0"/>
              <a:t>even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more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enhanced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visualization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distribution</a:t>
            </a:r>
            <a:r>
              <a:rPr lang="de-AT" baseline="0" dirty="0" smtClean="0"/>
              <a:t>, </a:t>
            </a:r>
            <a:r>
              <a:rPr lang="de-AT" dirty="0" err="1" smtClean="0"/>
              <a:t>we</a:t>
            </a:r>
            <a:r>
              <a:rPr lang="de-AT" dirty="0" smtClean="0"/>
              <a:t> </a:t>
            </a:r>
            <a:r>
              <a:rPr lang="de-AT" dirty="0" err="1" smtClean="0"/>
              <a:t>came</a:t>
            </a:r>
            <a:r>
              <a:rPr lang="de-AT" dirty="0" smtClean="0"/>
              <a:t> </a:t>
            </a:r>
            <a:r>
              <a:rPr lang="de-AT" dirty="0" err="1" smtClean="0"/>
              <a:t>up</a:t>
            </a:r>
            <a:r>
              <a:rPr lang="de-AT" dirty="0" smtClean="0"/>
              <a:t> </a:t>
            </a:r>
            <a:r>
              <a:rPr lang="de-AT" dirty="0" err="1" smtClean="0"/>
              <a:t>with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Spectra</a:t>
            </a:r>
            <a:r>
              <a:rPr lang="de-AT" dirty="0" smtClean="0"/>
              <a:t> </a:t>
            </a:r>
            <a:r>
              <a:rPr lang="de-AT" dirty="0" err="1" smtClean="0"/>
              <a:t>histogram</a:t>
            </a:r>
            <a:r>
              <a:rPr lang="de-AT" dirty="0" smtClean="0"/>
              <a:t>.</a:t>
            </a:r>
            <a:endParaRPr lang="de-AT" baseline="0" dirty="0" smtClean="0"/>
          </a:p>
          <a:p>
            <a:endParaRPr lang="de-AT" baseline="0" dirty="0" smtClean="0"/>
          </a:p>
          <a:p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Energy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count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many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</a:t>
            </a:r>
            <a:r>
              <a:rPr lang="de-AT" baseline="0" dirty="0" smtClean="0"/>
              <a:t> pass </a:t>
            </a:r>
            <a:r>
              <a:rPr lang="de-AT" baseline="0" dirty="0" err="1" smtClean="0"/>
              <a:t>through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intensity</a:t>
            </a:r>
            <a:r>
              <a:rPr lang="de-AT" baseline="0" dirty="0" smtClean="0"/>
              <a:t>; </a:t>
            </a:r>
            <a:r>
              <a:rPr lang="de-AT" baseline="0" dirty="0" err="1" smtClean="0"/>
              <a:t>one</a:t>
            </a:r>
            <a:r>
              <a:rPr lang="de-AT" baseline="0" dirty="0" smtClean="0"/>
              <a:t> such </a:t>
            </a:r>
            <a:r>
              <a:rPr lang="de-AT" baseline="0" dirty="0" err="1" smtClean="0"/>
              <a:t>energy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highlighted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example</a:t>
            </a:r>
            <a:r>
              <a:rPr lang="de-AT" baseline="0" dirty="0" smtClean="0"/>
              <a:t>.</a:t>
            </a:r>
            <a:endParaRPr lang="de-AT" baseline="0" dirty="0"/>
          </a:p>
          <a:p>
            <a:r>
              <a:rPr lang="de-AT" baseline="0" dirty="0" err="1" smtClean="0"/>
              <a:t>From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create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one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normalized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histogram</a:t>
            </a:r>
            <a:r>
              <a:rPr lang="de-AT" baseline="0" dirty="0" smtClean="0"/>
              <a:t> per </a:t>
            </a:r>
            <a:r>
              <a:rPr lang="de-AT" baseline="0" dirty="0" err="1" smtClean="0"/>
              <a:t>Energy</a:t>
            </a:r>
            <a:r>
              <a:rPr lang="de-AT" baseline="0" dirty="0" smtClean="0"/>
              <a:t>.</a:t>
            </a:r>
          </a:p>
          <a:p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condense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those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histograms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into</a:t>
            </a:r>
            <a:r>
              <a:rPr lang="de-AT" baseline="0" dirty="0" smtClean="0"/>
              <a:t> a color </a:t>
            </a:r>
            <a:r>
              <a:rPr lang="de-AT" baseline="0" dirty="0" err="1" smtClean="0"/>
              <a:t>map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able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display</a:t>
            </a:r>
            <a:r>
              <a:rPr lang="de-AT" baseline="0" dirty="0" smtClean="0"/>
              <a:t> all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</a:t>
            </a:r>
            <a:r>
              <a:rPr lang="de-AT" baseline="0" dirty="0" smtClean="0"/>
              <a:t> at </a:t>
            </a:r>
            <a:r>
              <a:rPr lang="de-AT" baseline="0" dirty="0" err="1" smtClean="0"/>
              <a:t>once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draw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color </a:t>
            </a:r>
            <a:r>
              <a:rPr lang="de-AT" baseline="0" dirty="0" err="1" smtClean="0"/>
              <a:t>data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view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energy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simultaneously</a:t>
            </a:r>
            <a:r>
              <a:rPr lang="de-AT" baseline="0" dirty="0" smtClean="0"/>
              <a:t>; so </a:t>
            </a:r>
            <a:r>
              <a:rPr lang="de-AT" baseline="0" dirty="0" err="1" smtClean="0"/>
              <a:t>that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pixel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diagram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colored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frequency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which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lead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through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one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pixel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again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see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that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peaks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only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sparsely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colored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hinting</a:t>
            </a:r>
            <a:r>
              <a:rPr lang="de-AT" baseline="0" dirty="0" smtClean="0"/>
              <a:t> at a </a:t>
            </a:r>
            <a:r>
              <a:rPr lang="de-AT" baseline="0" dirty="0" err="1" smtClean="0"/>
              <a:t>low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concentration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they‘re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characteristic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also </a:t>
            </a:r>
            <a:r>
              <a:rPr lang="de-AT" baseline="0" dirty="0" err="1" smtClean="0"/>
              <a:t>see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two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more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frequent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curves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leading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through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broad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peak</a:t>
            </a:r>
            <a:r>
              <a:rPr lang="de-AT" baseline="0" dirty="0" smtClean="0"/>
              <a:t> on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right</a:t>
            </a:r>
            <a:r>
              <a:rPr lang="de-AT" baseline="0" dirty="0" smtClean="0"/>
              <a:t>. These </a:t>
            </a:r>
            <a:r>
              <a:rPr lang="de-AT" baseline="0" dirty="0" err="1" smtClean="0"/>
              <a:t>hint</a:t>
            </a:r>
            <a:r>
              <a:rPr lang="de-AT" baseline="0" dirty="0" smtClean="0"/>
              <a:t> at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two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most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frequent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materials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namely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water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air</a:t>
            </a:r>
            <a:r>
              <a:rPr lang="de-AT" baseline="0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3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Having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determined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which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materials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much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,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What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remains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find out </a:t>
            </a:r>
            <a:r>
              <a:rPr lang="de-AT" baseline="0" dirty="0" err="1" smtClean="0"/>
              <a:t>where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materials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</a:t>
            </a:r>
            <a:r>
              <a:rPr lang="de-AT" baseline="0" dirty="0" smtClean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29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aseline="0" dirty="0" err="1" smtClean="0">
                <a:solidFill>
                  <a:srgbClr val="FF0000"/>
                </a:solidFill>
              </a:rPr>
              <a:t>To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address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this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starting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from</a:t>
            </a:r>
            <a:r>
              <a:rPr lang="de-AT" baseline="0" dirty="0" smtClean="0">
                <a:solidFill>
                  <a:srgbClr val="FF0000"/>
                </a:solidFill>
              </a:rPr>
              <a:t> a </a:t>
            </a:r>
            <a:r>
              <a:rPr lang="de-AT" baseline="0" dirty="0" err="1" smtClean="0">
                <a:solidFill>
                  <a:srgbClr val="FF0000"/>
                </a:solidFill>
              </a:rPr>
              <a:t>spectral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perspective</a:t>
            </a:r>
            <a:r>
              <a:rPr lang="de-AT" baseline="0" dirty="0" smtClean="0">
                <a:solidFill>
                  <a:srgbClr val="FF0000"/>
                </a:solidFill>
              </a:rPr>
              <a:t>, InSpectr </a:t>
            </a:r>
            <a:r>
              <a:rPr lang="de-AT" baseline="0" dirty="0" err="1" smtClean="0">
                <a:solidFill>
                  <a:srgbClr val="FF0000"/>
                </a:solidFill>
              </a:rPr>
              <a:t>allows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to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define</a:t>
            </a:r>
            <a:r>
              <a:rPr lang="de-AT" baseline="0" dirty="0" smtClean="0">
                <a:solidFill>
                  <a:srgbClr val="FF0000"/>
                </a:solidFill>
              </a:rPr>
              <a:t> a </a:t>
            </a:r>
            <a:r>
              <a:rPr lang="de-AT" baseline="0" dirty="0" err="1" smtClean="0">
                <a:solidFill>
                  <a:srgbClr val="FF0000"/>
                </a:solidFill>
              </a:rPr>
              <a:t>transfer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function</a:t>
            </a:r>
            <a:r>
              <a:rPr lang="de-AT" baseline="0" dirty="0" smtClean="0">
                <a:solidFill>
                  <a:srgbClr val="FF0000"/>
                </a:solidFill>
              </a:rPr>
              <a:t> on </a:t>
            </a:r>
            <a:r>
              <a:rPr lang="de-AT" baseline="0" dirty="0" err="1" smtClean="0">
                <a:solidFill>
                  <a:srgbClr val="FF0000"/>
                </a:solidFill>
              </a:rPr>
              <a:t>the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spectrum</a:t>
            </a:r>
            <a:r>
              <a:rPr lang="de-AT" baseline="0" dirty="0" smtClean="0">
                <a:solidFill>
                  <a:srgbClr val="FF0000"/>
                </a:solidFill>
              </a:rPr>
              <a:t> so </a:t>
            </a:r>
            <a:r>
              <a:rPr lang="de-AT" baseline="0" dirty="0" err="1" smtClean="0">
                <a:solidFill>
                  <a:srgbClr val="FF0000"/>
                </a:solidFill>
              </a:rPr>
              <a:t>that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intensities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of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each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peak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can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be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mapped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to</a:t>
            </a:r>
            <a:r>
              <a:rPr lang="de-AT" baseline="0" dirty="0" smtClean="0">
                <a:solidFill>
                  <a:srgbClr val="FF0000"/>
                </a:solidFill>
              </a:rPr>
              <a:t> a different color.</a:t>
            </a:r>
          </a:p>
          <a:p>
            <a:r>
              <a:rPr lang="de-AT" baseline="0" dirty="0" smtClean="0">
                <a:solidFill>
                  <a:srgbClr val="FF0000"/>
                </a:solidFill>
              </a:rPr>
              <a:t>So </a:t>
            </a:r>
            <a:r>
              <a:rPr lang="de-AT" baseline="0" dirty="0" err="1" smtClean="0">
                <a:solidFill>
                  <a:srgbClr val="FF0000"/>
                </a:solidFill>
              </a:rPr>
              <a:t>the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higher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peak</a:t>
            </a:r>
            <a:r>
              <a:rPr lang="de-AT" baseline="0" dirty="0" smtClean="0">
                <a:solidFill>
                  <a:srgbClr val="FF0000"/>
                </a:solidFill>
              </a:rPr>
              <a:t> in a </a:t>
            </a:r>
            <a:r>
              <a:rPr lang="de-AT" baseline="0" dirty="0" err="1" smtClean="0">
                <a:solidFill>
                  <a:srgbClr val="FF0000"/>
                </a:solidFill>
              </a:rPr>
              <a:t>local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voxel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spectrum</a:t>
            </a:r>
            <a:r>
              <a:rPr lang="de-AT" baseline="0" dirty="0" smtClean="0">
                <a:solidFill>
                  <a:srgbClr val="FF0000"/>
                </a:solidFill>
              </a:rPr>
              <a:t>, </a:t>
            </a:r>
            <a:r>
              <a:rPr lang="de-AT" baseline="0" dirty="0" err="1" smtClean="0">
                <a:solidFill>
                  <a:srgbClr val="FF0000"/>
                </a:solidFill>
              </a:rPr>
              <a:t>the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higher</a:t>
            </a:r>
            <a:r>
              <a:rPr lang="de-AT" baseline="0" dirty="0" smtClean="0">
                <a:solidFill>
                  <a:srgbClr val="FF0000"/>
                </a:solidFill>
              </a:rPr>
              <a:t> will </a:t>
            </a:r>
            <a:r>
              <a:rPr lang="de-AT" baseline="0" dirty="0" err="1" smtClean="0">
                <a:solidFill>
                  <a:srgbClr val="FF0000"/>
                </a:solidFill>
              </a:rPr>
              <a:t>be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contribution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of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this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energy‘s</a:t>
            </a:r>
            <a:r>
              <a:rPr lang="de-AT" baseline="0" dirty="0" smtClean="0">
                <a:solidFill>
                  <a:srgbClr val="FF0000"/>
                </a:solidFill>
              </a:rPr>
              <a:t> color </a:t>
            </a:r>
            <a:r>
              <a:rPr lang="de-AT" baseline="0" dirty="0" err="1" smtClean="0">
                <a:solidFill>
                  <a:srgbClr val="FF0000"/>
                </a:solidFill>
              </a:rPr>
              <a:t>for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the</a:t>
            </a:r>
            <a:r>
              <a:rPr lang="de-AT" baseline="0" dirty="0" smtClean="0">
                <a:solidFill>
                  <a:srgbClr val="FF0000"/>
                </a:solidFill>
              </a:rPr>
              <a:t> color </a:t>
            </a:r>
            <a:r>
              <a:rPr lang="de-AT" baseline="0" dirty="0" err="1" smtClean="0">
                <a:solidFill>
                  <a:srgbClr val="FF0000"/>
                </a:solidFill>
              </a:rPr>
              <a:t>of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this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voxel</a:t>
            </a:r>
            <a:r>
              <a:rPr lang="de-AT" baseline="0" dirty="0" smtClean="0">
                <a:solidFill>
                  <a:srgbClr val="FF0000"/>
                </a:solidFill>
              </a:rPr>
              <a:t>.</a:t>
            </a:r>
          </a:p>
          <a:p>
            <a:endParaRPr lang="de-AT" baseline="0" dirty="0" smtClean="0">
              <a:solidFill>
                <a:srgbClr val="FF0000"/>
              </a:solidFill>
            </a:endParaRPr>
          </a:p>
          <a:p>
            <a:r>
              <a:rPr lang="de-AT" baseline="0" dirty="0" smtClean="0">
                <a:solidFill>
                  <a:srgbClr val="FF0000"/>
                </a:solidFill>
              </a:rPr>
              <a:t>In </a:t>
            </a:r>
            <a:r>
              <a:rPr lang="de-AT" baseline="0" dirty="0" err="1" smtClean="0">
                <a:solidFill>
                  <a:srgbClr val="FF0000"/>
                </a:solidFill>
              </a:rPr>
              <a:t>the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example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given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here</a:t>
            </a:r>
            <a:r>
              <a:rPr lang="de-AT" baseline="0" dirty="0" smtClean="0">
                <a:solidFill>
                  <a:srgbClr val="FF0000"/>
                </a:solidFill>
              </a:rPr>
              <a:t>, </a:t>
            </a:r>
            <a:r>
              <a:rPr lang="de-AT" baseline="0" dirty="0" err="1" smtClean="0">
                <a:solidFill>
                  <a:srgbClr val="FF0000"/>
                </a:solidFill>
              </a:rPr>
              <a:t>you</a:t>
            </a:r>
            <a:r>
              <a:rPr lang="de-AT" baseline="0" dirty="0" smtClean="0">
                <a:solidFill>
                  <a:srgbClr val="FF0000"/>
                </a:solidFill>
              </a:rPr>
              <a:t> will </a:t>
            </a:r>
            <a:r>
              <a:rPr lang="de-AT" baseline="0" dirty="0" err="1" smtClean="0">
                <a:solidFill>
                  <a:srgbClr val="FF0000"/>
                </a:solidFill>
              </a:rPr>
              <a:t>notice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that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two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neighbouring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peaks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are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colored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alike</a:t>
            </a:r>
            <a:r>
              <a:rPr lang="de-AT" baseline="0" dirty="0" smtClean="0">
                <a:solidFill>
                  <a:srgbClr val="FF0000"/>
                </a:solidFill>
              </a:rPr>
              <a:t> –</a:t>
            </a:r>
          </a:p>
          <a:p>
            <a:r>
              <a:rPr lang="de-AT" baseline="0" dirty="0" err="1" smtClean="0">
                <a:solidFill>
                  <a:srgbClr val="FF0000"/>
                </a:solidFill>
              </a:rPr>
              <a:t>that‘s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because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they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belong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to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the</a:t>
            </a:r>
            <a:r>
              <a:rPr lang="de-AT" baseline="0" dirty="0" smtClean="0">
                <a:solidFill>
                  <a:srgbClr val="FF0000"/>
                </a:solidFill>
              </a:rPr>
              <a:t> same </a:t>
            </a:r>
            <a:r>
              <a:rPr lang="de-AT" baseline="0" dirty="0" err="1" smtClean="0">
                <a:solidFill>
                  <a:srgbClr val="FF0000"/>
                </a:solidFill>
              </a:rPr>
              <a:t>element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as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shown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before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with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energy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lines</a:t>
            </a:r>
            <a:r>
              <a:rPr lang="de-AT" baseline="0" dirty="0" smtClean="0">
                <a:solidFill>
                  <a:srgbClr val="FF0000"/>
                </a:solidFill>
              </a:rPr>
              <a:t>.</a:t>
            </a:r>
          </a:p>
          <a:p>
            <a:endParaRPr lang="de-AT" baseline="0" dirty="0" smtClean="0">
              <a:solidFill>
                <a:srgbClr val="FF0000"/>
              </a:solidFill>
            </a:endParaRPr>
          </a:p>
          <a:p>
            <a:r>
              <a:rPr lang="de-AT" baseline="0" dirty="0" smtClean="0">
                <a:solidFill>
                  <a:srgbClr val="FF0000"/>
                </a:solidFill>
              </a:rPr>
              <a:t>The </a:t>
            </a:r>
            <a:r>
              <a:rPr lang="de-AT" baseline="0" dirty="0" err="1" smtClean="0">
                <a:solidFill>
                  <a:srgbClr val="FF0000"/>
                </a:solidFill>
              </a:rPr>
              <a:t>resulting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spectral</a:t>
            </a:r>
            <a:r>
              <a:rPr lang="de-AT" baseline="0" dirty="0" smtClean="0">
                <a:solidFill>
                  <a:srgbClr val="FF0000"/>
                </a:solidFill>
              </a:rPr>
              <a:t> color </a:t>
            </a:r>
            <a:r>
              <a:rPr lang="de-AT" baseline="0" dirty="0" err="1" smtClean="0">
                <a:solidFill>
                  <a:srgbClr val="FF0000"/>
                </a:solidFill>
              </a:rPr>
              <a:t>image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is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then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overlayed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over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the</a:t>
            </a:r>
            <a:r>
              <a:rPr lang="de-AT" baseline="0" dirty="0" smtClean="0">
                <a:solidFill>
                  <a:srgbClr val="FF0000"/>
                </a:solidFill>
              </a:rPr>
              <a:t> CT Image.</a:t>
            </a:r>
          </a:p>
          <a:p>
            <a:endParaRPr lang="de-AT" baseline="0" dirty="0" smtClean="0">
              <a:solidFill>
                <a:srgbClr val="FF0000"/>
              </a:solidFill>
            </a:endParaRPr>
          </a:p>
          <a:p>
            <a:r>
              <a:rPr lang="de-AT" baseline="0" dirty="0" smtClean="0">
                <a:solidFill>
                  <a:srgbClr val="FF0000"/>
                </a:solidFill>
              </a:rPr>
              <a:t>The </a:t>
            </a:r>
            <a:r>
              <a:rPr lang="de-AT" baseline="0" dirty="0" err="1" smtClean="0">
                <a:solidFill>
                  <a:srgbClr val="FF0000"/>
                </a:solidFill>
              </a:rPr>
              <a:t>example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here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clearly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shows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three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spots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of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three</a:t>
            </a:r>
            <a:r>
              <a:rPr lang="de-AT" baseline="0" dirty="0" smtClean="0">
                <a:solidFill>
                  <a:srgbClr val="FF0000"/>
                </a:solidFill>
              </a:rPr>
              <a:t> different </a:t>
            </a:r>
            <a:r>
              <a:rPr lang="de-AT" baseline="0" dirty="0" err="1" smtClean="0">
                <a:solidFill>
                  <a:srgbClr val="FF0000"/>
                </a:solidFill>
              </a:rPr>
              <a:t>elements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as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marked</a:t>
            </a:r>
            <a:r>
              <a:rPr lang="de-AT" baseline="0" dirty="0" smtClean="0">
                <a:solidFill>
                  <a:srgbClr val="FF0000"/>
                </a:solidFill>
              </a:rPr>
              <a:t> in </a:t>
            </a:r>
            <a:r>
              <a:rPr lang="de-AT" baseline="0" dirty="0" err="1" smtClean="0">
                <a:solidFill>
                  <a:srgbClr val="FF0000"/>
                </a:solidFill>
              </a:rPr>
              <a:t>the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transfer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function</a:t>
            </a:r>
            <a:r>
              <a:rPr lang="de-AT" baseline="0" dirty="0" smtClean="0">
                <a:solidFill>
                  <a:srgbClr val="FF0000"/>
                </a:solidFill>
              </a:rPr>
              <a:t>.</a:t>
            </a:r>
          </a:p>
          <a:p>
            <a:r>
              <a:rPr lang="de-AT" baseline="0" dirty="0" smtClean="0">
                <a:solidFill>
                  <a:srgbClr val="FF0000"/>
                </a:solidFill>
              </a:rPr>
              <a:t>The </a:t>
            </a:r>
            <a:r>
              <a:rPr lang="de-AT" baseline="0" dirty="0" err="1" smtClean="0">
                <a:solidFill>
                  <a:srgbClr val="FF0000"/>
                </a:solidFill>
              </a:rPr>
              <a:t>one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white-ish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peak</a:t>
            </a:r>
            <a:r>
              <a:rPr lang="de-AT" baseline="0" dirty="0" smtClean="0">
                <a:solidFill>
                  <a:srgbClr val="FF0000"/>
                </a:solidFill>
              </a:rPr>
              <a:t> on </a:t>
            </a:r>
            <a:r>
              <a:rPr lang="de-AT" baseline="0" dirty="0" err="1" smtClean="0">
                <a:solidFill>
                  <a:srgbClr val="FF0000"/>
                </a:solidFill>
              </a:rPr>
              <a:t>the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right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is</a:t>
            </a:r>
            <a:r>
              <a:rPr lang="de-AT" baseline="0" dirty="0" smtClean="0">
                <a:solidFill>
                  <a:srgbClr val="FF0000"/>
                </a:solidFill>
              </a:rPr>
              <a:t> a mix </a:t>
            </a:r>
            <a:r>
              <a:rPr lang="de-AT" baseline="0" dirty="0" err="1" smtClean="0">
                <a:solidFill>
                  <a:srgbClr val="FF0000"/>
                </a:solidFill>
              </a:rPr>
              <a:t>of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three</a:t>
            </a:r>
            <a:r>
              <a:rPr lang="de-AT" baseline="0" dirty="0" smtClean="0">
                <a:solidFill>
                  <a:srgbClr val="FF0000"/>
                </a:solidFill>
              </a:rPr>
              <a:t> </a:t>
            </a:r>
            <a:r>
              <a:rPr lang="de-AT" baseline="0" dirty="0" err="1" smtClean="0">
                <a:solidFill>
                  <a:srgbClr val="FF0000"/>
                </a:solidFill>
              </a:rPr>
              <a:t>elements</a:t>
            </a:r>
            <a:r>
              <a:rPr lang="de-AT" baseline="0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7BDEF-2209-4462-9852-C5E7D439B941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1403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TODO: </a:t>
            </a:r>
            <a:r>
              <a:rPr lang="de-AT" dirty="0" err="1" smtClean="0"/>
              <a:t>adjust</a:t>
            </a:r>
            <a:r>
              <a:rPr lang="de-AT" dirty="0" smtClean="0"/>
              <a:t> </a:t>
            </a:r>
            <a:r>
              <a:rPr lang="de-AT" dirty="0" err="1" smtClean="0"/>
              <a:t>sampling</a:t>
            </a:r>
            <a:r>
              <a:rPr lang="de-AT" dirty="0" smtClean="0"/>
              <a:t> </a:t>
            </a:r>
            <a:r>
              <a:rPr lang="de-AT" dirty="0" err="1" smtClean="0"/>
              <a:t>distance</a:t>
            </a:r>
            <a:r>
              <a:rPr lang="de-AT" dirty="0" smtClean="0"/>
              <a:t> in </a:t>
            </a:r>
            <a:r>
              <a:rPr lang="de-AT" dirty="0" err="1" smtClean="0"/>
              <a:t>Renderer</a:t>
            </a:r>
            <a:r>
              <a:rPr lang="de-AT" dirty="0" smtClean="0"/>
              <a:t> </a:t>
            </a:r>
            <a:r>
              <a:rPr lang="de-AT" dirty="0" err="1" smtClean="0"/>
              <a:t>settings</a:t>
            </a:r>
            <a:endParaRPr lang="de-AT" dirty="0" smtClean="0"/>
          </a:p>
          <a:p>
            <a:r>
              <a:rPr lang="de-AT" dirty="0" err="1" smtClean="0"/>
              <a:t>When</a:t>
            </a:r>
            <a:r>
              <a:rPr lang="de-AT" dirty="0" smtClean="0"/>
              <a:t>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maps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available</a:t>
            </a:r>
            <a:r>
              <a:rPr lang="de-AT" baseline="0" dirty="0" smtClean="0"/>
              <a:t>, a </a:t>
            </a:r>
            <a:r>
              <a:rPr lang="de-AT" baseline="0" dirty="0" err="1" smtClean="0"/>
              <a:t>straight</a:t>
            </a:r>
            <a:r>
              <a:rPr lang="de-AT" baseline="0" dirty="0" smtClean="0"/>
              <a:t>-forward </a:t>
            </a:r>
            <a:r>
              <a:rPr lang="de-AT" baseline="0" dirty="0" err="1" smtClean="0"/>
              <a:t>visualization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attach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transfer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function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elements</a:t>
            </a:r>
            <a:r>
              <a:rPr lang="de-AT" baseline="0" dirty="0" smtClean="0"/>
              <a:t>.</a:t>
            </a:r>
          </a:p>
          <a:p>
            <a:r>
              <a:rPr lang="de-AT" baseline="0" dirty="0" smtClean="0"/>
              <a:t>In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case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transfer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function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maps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always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same color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one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differs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opacity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according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concentration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 – </a:t>
            </a:r>
            <a:r>
              <a:rPr lang="de-AT" baseline="0" dirty="0" err="1" smtClean="0"/>
              <a:t>higher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concentration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means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less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transparency</a:t>
            </a:r>
            <a:r>
              <a:rPr lang="de-AT" baseline="0" dirty="0" smtClean="0"/>
              <a:t>.</a:t>
            </a:r>
          </a:p>
          <a:p>
            <a:r>
              <a:rPr lang="de-AT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provide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linked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map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view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where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map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rendered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separately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next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3D </a:t>
            </a:r>
            <a:r>
              <a:rPr lang="de-AT" baseline="0" dirty="0" err="1" smtClean="0"/>
              <a:t>rendering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CT </a:t>
            </a:r>
            <a:r>
              <a:rPr lang="de-AT" baseline="0" dirty="0" err="1" smtClean="0"/>
              <a:t>view</a:t>
            </a:r>
            <a:r>
              <a:rPr lang="de-AT" baseline="0" dirty="0" smtClean="0"/>
              <a:t>.</a:t>
            </a:r>
          </a:p>
          <a:p>
            <a:r>
              <a:rPr lang="de-AT" baseline="0" dirty="0" err="1" smtClean="0"/>
              <a:t>When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interacting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views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through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zooming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rotating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translating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other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views</a:t>
            </a:r>
            <a:r>
              <a:rPr lang="de-AT" baseline="0" dirty="0" smtClean="0"/>
              <a:t> will </a:t>
            </a:r>
            <a:r>
              <a:rPr lang="de-AT" baseline="0" dirty="0" err="1" smtClean="0"/>
              <a:t>always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adapt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show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same </a:t>
            </a:r>
            <a:r>
              <a:rPr lang="de-AT" baseline="0" dirty="0" err="1" smtClean="0"/>
              <a:t>perspective</a:t>
            </a:r>
            <a:r>
              <a:rPr lang="de-AT" baseline="0" dirty="0" smtClean="0"/>
              <a:t>.</a:t>
            </a:r>
          </a:p>
          <a:p>
            <a:r>
              <a:rPr lang="de-AT" baseline="0" dirty="0" err="1" smtClean="0"/>
              <a:t>We</a:t>
            </a:r>
            <a:r>
              <a:rPr lang="de-AT" baseline="0" dirty="0" smtClean="0"/>
              <a:t> also </a:t>
            </a:r>
            <a:r>
              <a:rPr lang="de-AT" baseline="0" dirty="0" err="1" smtClean="0"/>
              <a:t>provide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combined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visualization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maps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which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suitable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not </a:t>
            </a:r>
            <a:r>
              <a:rPr lang="de-AT" baseline="0" dirty="0" err="1" smtClean="0"/>
              <a:t>too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many</a:t>
            </a:r>
            <a:r>
              <a:rPr lang="de-AT" baseline="0" dirty="0" smtClean="0"/>
              <a:t> different </a:t>
            </a:r>
            <a:r>
              <a:rPr lang="de-AT" baseline="0" dirty="0" err="1" smtClean="0"/>
              <a:t>elements</a:t>
            </a:r>
            <a:r>
              <a:rPr lang="de-AT" baseline="0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366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probing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local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composition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visualize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spectrum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picked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voxel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Probing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local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method</a:t>
            </a:r>
            <a:r>
              <a:rPr lang="de-AT" baseline="0" dirty="0" smtClean="0"/>
              <a:t> also </a:t>
            </a:r>
            <a:r>
              <a:rPr lang="de-AT" baseline="0" dirty="0" err="1" smtClean="0"/>
              <a:t>employed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tools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specialized</a:t>
            </a:r>
            <a:r>
              <a:rPr lang="de-AT" baseline="0" dirty="0" smtClean="0"/>
              <a:t> on </a:t>
            </a:r>
            <a:r>
              <a:rPr lang="de-AT" baseline="0" dirty="0" err="1" smtClean="0"/>
              <a:t>spectral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alone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enhance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by</a:t>
            </a:r>
            <a:r>
              <a:rPr lang="de-AT" baseline="0" dirty="0" smtClean="0"/>
              <a:t> not </a:t>
            </a:r>
            <a:r>
              <a:rPr lang="de-AT" baseline="0" dirty="0" err="1" smtClean="0"/>
              <a:t>only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showing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it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context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CT </a:t>
            </a:r>
            <a:r>
              <a:rPr lang="de-AT" baseline="0" dirty="0" err="1" smtClean="0"/>
              <a:t>image</a:t>
            </a:r>
            <a:r>
              <a:rPr lang="de-AT" baseline="0" dirty="0" smtClean="0"/>
              <a:t>, but also </a:t>
            </a:r>
            <a:r>
              <a:rPr lang="de-AT" baseline="0" dirty="0" err="1" smtClean="0"/>
              <a:t>allowing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show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it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context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aggregated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spectrum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all </a:t>
            </a:r>
            <a:r>
              <a:rPr lang="de-AT" baseline="0" dirty="0" err="1" smtClean="0"/>
              <a:t>other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visualizations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shown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before</a:t>
            </a:r>
            <a:r>
              <a:rPr lang="de-AT" baseline="0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627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85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TODO: </a:t>
            </a:r>
            <a:r>
              <a:rPr lang="de-AT" dirty="0" err="1" smtClean="0"/>
              <a:t>stanford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dataset</a:t>
            </a:r>
            <a:r>
              <a:rPr lang="de-AT" baseline="0" dirty="0" smtClean="0"/>
              <a:t>? More </a:t>
            </a:r>
            <a:r>
              <a:rPr lang="de-AT" baseline="0" dirty="0" err="1" smtClean="0"/>
              <a:t>interactive</a:t>
            </a:r>
            <a:r>
              <a:rPr lang="de-AT" baseline="0" dirty="0" smtClean="0"/>
              <a:t> -&gt; </a:t>
            </a:r>
            <a:r>
              <a:rPr lang="de-AT" baseline="0" dirty="0" err="1" smtClean="0"/>
              <a:t>first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without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interaction</a:t>
            </a:r>
            <a:r>
              <a:rPr lang="de-AT" baseline="0" dirty="0" smtClean="0"/>
              <a:t>; </a:t>
            </a:r>
            <a:r>
              <a:rPr lang="de-AT" baseline="0" dirty="0" err="1" smtClean="0"/>
              <a:t>labels</a:t>
            </a:r>
            <a:endParaRPr lang="de-AT" dirty="0" smtClean="0"/>
          </a:p>
          <a:p>
            <a:r>
              <a:rPr lang="de-AT" dirty="0" err="1" smtClean="0"/>
              <a:t>Spectrum</a:t>
            </a:r>
            <a:r>
              <a:rPr lang="de-AT" baseline="0" dirty="0" smtClean="0"/>
              <a:t> zoom-in</a:t>
            </a:r>
          </a:p>
          <a:p>
            <a:r>
              <a:rPr lang="de-AT" baseline="0" dirty="0" err="1" smtClean="0"/>
              <a:t>Spectra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lines</a:t>
            </a:r>
            <a:r>
              <a:rPr lang="de-AT" baseline="0" dirty="0" smtClean="0"/>
              <a:t> überlagern</a:t>
            </a:r>
          </a:p>
          <a:p>
            <a:r>
              <a:rPr lang="de-AT" baseline="0" dirty="0" smtClean="0"/>
              <a:t>Reference </a:t>
            </a:r>
            <a:r>
              <a:rPr lang="de-AT" baseline="0" dirty="0" err="1" smtClean="0"/>
              <a:t>spectra</a:t>
            </a:r>
            <a:r>
              <a:rPr lang="de-AT" baseline="0" dirty="0" smtClean="0"/>
              <a:t>?</a:t>
            </a:r>
          </a:p>
          <a:p>
            <a:r>
              <a:rPr lang="de-AT" baseline="0" dirty="0" err="1" smtClean="0"/>
              <a:t>Projection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selection</a:t>
            </a:r>
            <a:r>
              <a:rPr lang="de-AT" baseline="0" dirty="0" smtClean="0"/>
              <a:t> on </a:t>
            </a:r>
            <a:r>
              <a:rPr lang="de-AT" baseline="0" dirty="0" err="1" smtClean="0"/>
              <a:t>axes</a:t>
            </a:r>
            <a:r>
              <a:rPr lang="de-AT" baseline="0" dirty="0" smtClean="0"/>
              <a:t> / </a:t>
            </a:r>
            <a:r>
              <a:rPr lang="de-AT" baseline="0" dirty="0" err="1" smtClean="0"/>
              <a:t>selection</a:t>
            </a:r>
            <a:r>
              <a:rPr lang="de-AT" baseline="0" dirty="0" smtClean="0"/>
              <a:t> on </a:t>
            </a:r>
            <a:r>
              <a:rPr lang="de-AT" baseline="0" dirty="0" err="1" smtClean="0"/>
              <a:t>axes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25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I will </a:t>
            </a:r>
            <a:r>
              <a:rPr lang="de-AT" dirty="0" err="1" smtClean="0"/>
              <a:t>shortly</a:t>
            </a:r>
            <a:r>
              <a:rPr lang="de-AT" dirty="0" smtClean="0"/>
              <a:t> </a:t>
            </a:r>
            <a:r>
              <a:rPr lang="de-AT" dirty="0" err="1" smtClean="0"/>
              <a:t>talk</a:t>
            </a:r>
            <a:r>
              <a:rPr lang="de-AT" dirty="0" smtClean="0"/>
              <a:t> </a:t>
            </a:r>
            <a:r>
              <a:rPr lang="de-AT" dirty="0" err="1" smtClean="0"/>
              <a:t>about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domain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tool</a:t>
            </a:r>
            <a:r>
              <a:rPr lang="de-AT" baseline="0" dirty="0" smtClean="0"/>
              <a:t> will </a:t>
            </a:r>
            <a:r>
              <a:rPr lang="de-AT" baseline="0" dirty="0" err="1" smtClean="0"/>
              <a:t>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used</a:t>
            </a:r>
            <a:r>
              <a:rPr lang="de-AT" baseline="0" dirty="0" smtClean="0"/>
              <a:t> in;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and</a:t>
            </a:r>
            <a:r>
              <a:rPr lang="de-AT" baseline="0" dirty="0" smtClean="0"/>
              <a:t> I will </a:t>
            </a:r>
            <a:r>
              <a:rPr lang="de-AT" baseline="0" dirty="0" err="1" smtClean="0"/>
              <a:t>explain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motivation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creating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it</a:t>
            </a:r>
            <a:r>
              <a:rPr lang="de-AT" baseline="0" dirty="0" smtClean="0"/>
              <a:t>;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then</a:t>
            </a:r>
            <a:r>
              <a:rPr lang="de-AT" baseline="0" dirty="0" smtClean="0"/>
              <a:t> I will </a:t>
            </a:r>
            <a:r>
              <a:rPr lang="de-AT" baseline="0" dirty="0" err="1" smtClean="0"/>
              <a:t>describe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tool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detail</a:t>
            </a:r>
            <a:r>
              <a:rPr lang="de-AT" sz="1100" baseline="0" dirty="0" smtClean="0"/>
              <a:t>;</a:t>
            </a:r>
          </a:p>
          <a:p>
            <a:endParaRPr lang="de-AT" sz="1100" baseline="0" dirty="0" smtClean="0"/>
          </a:p>
          <a:p>
            <a:r>
              <a:rPr lang="de-AT" baseline="0" dirty="0" err="1" smtClean="0"/>
              <a:t>and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end I will </a:t>
            </a:r>
            <a:r>
              <a:rPr lang="de-AT" baseline="0" dirty="0" err="1" smtClean="0"/>
              <a:t>show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summary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our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evaluation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results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282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TODO: </a:t>
            </a:r>
            <a:r>
              <a:rPr lang="de-AT" dirty="0" err="1" smtClean="0"/>
              <a:t>bigger</a:t>
            </a:r>
            <a:r>
              <a:rPr lang="de-AT" dirty="0" smtClean="0"/>
              <a:t> </a:t>
            </a:r>
            <a:r>
              <a:rPr lang="de-AT" dirty="0" err="1" smtClean="0"/>
              <a:t>glyphs</a:t>
            </a:r>
            <a:r>
              <a:rPr lang="de-AT" dirty="0" smtClean="0"/>
              <a:t>, </a:t>
            </a:r>
            <a:r>
              <a:rPr lang="de-AT" dirty="0" err="1" smtClean="0"/>
              <a:t>less</a:t>
            </a:r>
            <a:r>
              <a:rPr lang="de-AT" dirty="0" smtClean="0"/>
              <a:t> </a:t>
            </a:r>
            <a:r>
              <a:rPr lang="de-AT" dirty="0" err="1" smtClean="0"/>
              <a:t>spacing</a:t>
            </a:r>
            <a:endParaRPr lang="de-AT" dirty="0" smtClean="0"/>
          </a:p>
          <a:p>
            <a:r>
              <a:rPr lang="de-AT" dirty="0" err="1" smtClean="0"/>
              <a:t>Improve</a:t>
            </a:r>
            <a:r>
              <a:rPr lang="de-AT" dirty="0" smtClean="0"/>
              <a:t> </a:t>
            </a:r>
            <a:r>
              <a:rPr lang="de-AT" dirty="0" err="1" smtClean="0"/>
              <a:t>registration</a:t>
            </a:r>
            <a:r>
              <a:rPr lang="de-AT" dirty="0" smtClean="0"/>
              <a:t>?</a:t>
            </a:r>
          </a:p>
          <a:p>
            <a:r>
              <a:rPr lang="de-AT" dirty="0" err="1" smtClean="0"/>
              <a:t>Increase</a:t>
            </a:r>
            <a:r>
              <a:rPr lang="de-AT" dirty="0" smtClean="0"/>
              <a:t> </a:t>
            </a:r>
            <a:r>
              <a:rPr lang="de-AT" dirty="0" err="1" smtClean="0"/>
              <a:t>contrast</a:t>
            </a:r>
            <a:endParaRPr lang="de-AT" dirty="0" smtClean="0"/>
          </a:p>
          <a:p>
            <a:r>
              <a:rPr lang="de-AT" dirty="0" err="1" smtClean="0"/>
              <a:t>Uncertainty</a:t>
            </a:r>
            <a:r>
              <a:rPr lang="de-AT" dirty="0" smtClean="0"/>
              <a:t>?</a:t>
            </a:r>
          </a:p>
          <a:p>
            <a:r>
              <a:rPr lang="de-AT" dirty="0" err="1" smtClean="0"/>
              <a:t>No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difference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between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black&amp;white</a:t>
            </a:r>
            <a:r>
              <a:rPr lang="de-AT" baseline="0" dirty="0" smtClean="0"/>
              <a:t> -&gt; </a:t>
            </a:r>
            <a:r>
              <a:rPr lang="de-AT" baseline="0" dirty="0" err="1" smtClean="0"/>
              <a:t>instead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show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comparison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left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right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white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circle</a:t>
            </a:r>
            <a:endParaRPr lang="de-AT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8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TODO: </a:t>
            </a:r>
            <a:r>
              <a:rPr lang="de-AT" baseline="0" dirty="0" smtClean="0"/>
              <a:t>Video?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93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924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7BDEF-2209-4462-9852-C5E7D439B941}" type="slidenum">
              <a:rPr lang="de-AT" smtClean="0"/>
              <a:t>36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24831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TODO: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reiterate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motivation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more</a:t>
            </a:r>
            <a:r>
              <a:rPr lang="de-AT" baseline="0" dirty="0" smtClean="0"/>
              <a:t> on </a:t>
            </a:r>
            <a:r>
              <a:rPr lang="de-AT" baseline="0" dirty="0" err="1" smtClean="0"/>
              <a:t>what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did</a:t>
            </a:r>
            <a:endParaRPr lang="de-AT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814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TODO</a:t>
            </a:r>
            <a:r>
              <a:rPr lang="de-AT" baseline="0" dirty="0" smtClean="0"/>
              <a:t>: </a:t>
            </a:r>
            <a:r>
              <a:rPr lang="de-AT" baseline="0" dirty="0" err="1" smtClean="0"/>
              <a:t>ack</a:t>
            </a:r>
            <a:r>
              <a:rPr lang="de-AT" baseline="0" dirty="0" smtClean="0"/>
              <a:t>?</a:t>
            </a:r>
            <a:endParaRPr lang="de-AT" dirty="0" smtClean="0"/>
          </a:p>
          <a:p>
            <a:r>
              <a:rPr lang="de-AT" dirty="0" smtClean="0"/>
              <a:t>Main </a:t>
            </a:r>
            <a:r>
              <a:rPr lang="de-AT" dirty="0" err="1" smtClean="0"/>
              <a:t>images</a:t>
            </a:r>
            <a:endParaRPr lang="de-AT" dirty="0" smtClean="0"/>
          </a:p>
          <a:p>
            <a:r>
              <a:rPr lang="de-AT" dirty="0" err="1" smtClean="0"/>
              <a:t>Contact</a:t>
            </a:r>
            <a:r>
              <a:rPr lang="de-AT" dirty="0" smtClean="0"/>
              <a:t> </a:t>
            </a:r>
            <a:r>
              <a:rPr lang="de-AT" dirty="0" err="1" smtClean="0"/>
              <a:t>details</a:t>
            </a:r>
            <a:r>
              <a:rPr lang="de-AT" baseline="0" dirty="0" smtClean="0"/>
              <a:t> – check</a:t>
            </a:r>
          </a:p>
          <a:p>
            <a:r>
              <a:rPr lang="de-AT" baseline="0" dirty="0" err="1" smtClean="0"/>
              <a:t>Acknowledgement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Eu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project</a:t>
            </a:r>
            <a:r>
              <a:rPr lang="de-AT" baseline="0" dirty="0" smtClean="0"/>
              <a:t> – check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8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76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Non-destructive</a:t>
            </a:r>
            <a:r>
              <a:rPr lang="en-US" sz="1200" baseline="0" dirty="0" smtClean="0"/>
              <a:t> testing is a rapidly growing field in the industry.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The goal is to analyze industrial products, either to inspect them during the production process, or to determine the cause of problems after a failure.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So we need to analyze an objects internal and external features, as well as it’s structure and chemical composition.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To support newest production techniques for example in the electronics industry, the measurement modalities should support a resolution down to the nanometer scale.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All of this should be achieved by one integrated device; this also leads to the need for software to explore and </a:t>
            </a:r>
            <a:r>
              <a:rPr lang="en-US" sz="1200" baseline="0" dirty="0" err="1" smtClean="0"/>
              <a:t>analyse</a:t>
            </a:r>
            <a:r>
              <a:rPr lang="en-US" sz="1200" baseline="0" dirty="0" smtClean="0"/>
              <a:t> the data delivered by this device.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7BDEF-2209-4462-9852-C5E7D439B941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20444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X-Ray </a:t>
            </a:r>
            <a:r>
              <a:rPr lang="de-AT" dirty="0" err="1" smtClean="0"/>
              <a:t>Computed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Tomography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already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widely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used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field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nondestructive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testing</a:t>
            </a:r>
            <a:r>
              <a:rPr lang="de-AT" baseline="0" dirty="0" smtClean="0"/>
              <a:t>.</a:t>
            </a:r>
          </a:p>
          <a:p>
            <a:r>
              <a:rPr lang="de-AT" baseline="0" dirty="0" smtClean="0"/>
              <a:t>The </a:t>
            </a:r>
            <a:r>
              <a:rPr lang="de-AT" baseline="0" dirty="0" err="1" smtClean="0"/>
              <a:t>devices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used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industry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operate</a:t>
            </a:r>
            <a:r>
              <a:rPr lang="de-AT" baseline="0" dirty="0" smtClean="0"/>
              <a:t> on </a:t>
            </a:r>
            <a:r>
              <a:rPr lang="de-AT" baseline="0" dirty="0" err="1" smtClean="0"/>
              <a:t>slightly</a:t>
            </a:r>
            <a:r>
              <a:rPr lang="de-AT" baseline="0" dirty="0" smtClean="0"/>
              <a:t> different </a:t>
            </a:r>
            <a:r>
              <a:rPr lang="de-AT" baseline="0" dirty="0" err="1" smtClean="0"/>
              <a:t>principles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well-</a:t>
            </a:r>
            <a:r>
              <a:rPr lang="de-AT" baseline="0" dirty="0" err="1" smtClean="0"/>
              <a:t>known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medical</a:t>
            </a:r>
            <a:r>
              <a:rPr lang="de-AT" baseline="0" dirty="0" smtClean="0"/>
              <a:t> CT </a:t>
            </a:r>
            <a:r>
              <a:rPr lang="de-AT" baseline="0" dirty="0" err="1" smtClean="0"/>
              <a:t>devices</a:t>
            </a:r>
            <a:r>
              <a:rPr lang="de-AT" baseline="0" dirty="0" smtClean="0"/>
              <a:t>.</a:t>
            </a:r>
          </a:p>
          <a:p>
            <a:r>
              <a:rPr lang="de-AT" baseline="0" dirty="0" err="1" smtClean="0"/>
              <a:t>Here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scanned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placed</a:t>
            </a:r>
            <a:r>
              <a:rPr lang="de-AT" baseline="0" dirty="0" smtClean="0"/>
              <a:t> on a </a:t>
            </a:r>
            <a:r>
              <a:rPr lang="de-AT" baseline="0" dirty="0" err="1" smtClean="0"/>
              <a:t>rotary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plate</a:t>
            </a:r>
            <a:r>
              <a:rPr lang="de-AT" baseline="0" dirty="0" smtClean="0"/>
              <a:t>; an X-Ray-Source on </a:t>
            </a:r>
            <a:r>
              <a:rPr lang="de-AT" baseline="0" dirty="0" err="1" smtClean="0"/>
              <a:t>one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side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directs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its</a:t>
            </a:r>
            <a:r>
              <a:rPr lang="de-AT" baseline="0" dirty="0" smtClean="0"/>
              <a:t> beam </a:t>
            </a:r>
            <a:r>
              <a:rPr lang="de-AT" baseline="0" dirty="0" err="1" smtClean="0"/>
              <a:t>toward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</a:t>
            </a:r>
            <a:r>
              <a:rPr lang="de-AT" baseline="0" dirty="0" smtClean="0"/>
              <a:t>.</a:t>
            </a:r>
          </a:p>
          <a:p>
            <a:r>
              <a:rPr lang="de-AT" baseline="0" dirty="0" smtClean="0"/>
              <a:t>On </a:t>
            </a:r>
            <a:r>
              <a:rPr lang="de-AT" baseline="0" dirty="0" err="1" smtClean="0"/>
              <a:t>passing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through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beam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attenuated</a:t>
            </a:r>
            <a:r>
              <a:rPr lang="de-AT" baseline="0" dirty="0" smtClean="0"/>
              <a:t> due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object‘s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internal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structure</a:t>
            </a:r>
            <a:r>
              <a:rPr lang="de-AT" baseline="0" dirty="0" smtClean="0"/>
              <a:t>.</a:t>
            </a:r>
          </a:p>
          <a:p>
            <a:r>
              <a:rPr lang="de-AT" baseline="0" dirty="0" smtClean="0"/>
              <a:t>On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other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side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detector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placed</a:t>
            </a:r>
            <a:r>
              <a:rPr lang="de-AT" baseline="0" dirty="0" smtClean="0"/>
              <a:t>.</a:t>
            </a:r>
          </a:p>
          <a:p>
            <a:r>
              <a:rPr lang="de-AT" baseline="0" dirty="0" smtClean="0"/>
              <a:t>The </a:t>
            </a:r>
            <a:r>
              <a:rPr lang="de-AT" baseline="0" dirty="0" err="1" smtClean="0"/>
              <a:t>object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rotates</a:t>
            </a:r>
            <a:r>
              <a:rPr lang="de-AT" baseline="0" dirty="0" smtClean="0"/>
              <a:t> on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rotary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plate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rotation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step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one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projection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image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recorded</a:t>
            </a:r>
            <a:r>
              <a:rPr lang="de-AT" baseline="0" dirty="0" smtClean="0"/>
              <a:t>.</a:t>
            </a:r>
          </a:p>
          <a:p>
            <a:r>
              <a:rPr lang="de-AT" baseline="0" dirty="0" err="1" smtClean="0"/>
              <a:t>Reconstruction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algorithms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allow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calculate</a:t>
            </a:r>
            <a:r>
              <a:rPr lang="de-AT" baseline="0" dirty="0" smtClean="0"/>
              <a:t> a 3D </a:t>
            </a:r>
            <a:r>
              <a:rPr lang="de-AT" baseline="0" dirty="0" err="1" smtClean="0"/>
              <a:t>representation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from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projection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images</a:t>
            </a:r>
            <a:r>
              <a:rPr lang="de-AT" baseline="0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7BDEF-2209-4462-9852-C5E7D439B941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2447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X-Ray </a:t>
            </a:r>
            <a:r>
              <a:rPr lang="de-AT" dirty="0" err="1" smtClean="0"/>
              <a:t>Fluorescence</a:t>
            </a:r>
            <a:r>
              <a:rPr lang="de-AT" dirty="0" smtClean="0"/>
              <a:t> </a:t>
            </a:r>
            <a:r>
              <a:rPr lang="de-AT" dirty="0" err="1" smtClean="0"/>
              <a:t>Tomography</a:t>
            </a:r>
            <a:r>
              <a:rPr lang="de-AT" dirty="0" smtClean="0"/>
              <a:t> </a:t>
            </a:r>
            <a:r>
              <a:rPr lang="de-AT" dirty="0" err="1" smtClean="0"/>
              <a:t>works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similar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components</a:t>
            </a:r>
            <a:r>
              <a:rPr lang="de-AT" baseline="0" dirty="0" smtClean="0"/>
              <a:t>.</a:t>
            </a:r>
          </a:p>
          <a:p>
            <a:r>
              <a:rPr lang="de-AT" baseline="0" dirty="0" err="1" smtClean="0"/>
              <a:t>We</a:t>
            </a:r>
            <a:r>
              <a:rPr lang="de-AT" baseline="0" dirty="0" smtClean="0"/>
              <a:t> also </a:t>
            </a:r>
            <a:r>
              <a:rPr lang="de-AT" baseline="0" dirty="0" err="1" smtClean="0"/>
              <a:t>have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rotary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plate</a:t>
            </a:r>
            <a:r>
              <a:rPr lang="de-AT" baseline="0" dirty="0" smtClean="0"/>
              <a:t> on </a:t>
            </a:r>
            <a:r>
              <a:rPr lang="de-AT" baseline="0" dirty="0" err="1" smtClean="0"/>
              <a:t>which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placed</a:t>
            </a:r>
            <a:r>
              <a:rPr lang="de-AT" baseline="0" dirty="0" smtClean="0"/>
              <a:t>, an X-Ray </a:t>
            </a:r>
            <a:r>
              <a:rPr lang="de-AT" baseline="0" dirty="0" err="1" smtClean="0"/>
              <a:t>source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detector</a:t>
            </a:r>
            <a:r>
              <a:rPr lang="de-AT" baseline="0" dirty="0" smtClean="0"/>
              <a:t>.</a:t>
            </a:r>
          </a:p>
          <a:p>
            <a:r>
              <a:rPr lang="de-AT" baseline="0" dirty="0" err="1" smtClean="0"/>
              <a:t>Here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detector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however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placed</a:t>
            </a:r>
            <a:r>
              <a:rPr lang="de-AT" baseline="0" dirty="0" smtClean="0"/>
              <a:t> orthogonal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X-Ray </a:t>
            </a:r>
            <a:r>
              <a:rPr lang="de-AT" baseline="0" dirty="0" err="1" smtClean="0"/>
              <a:t>source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since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want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measure</a:t>
            </a:r>
            <a:r>
              <a:rPr lang="de-AT" baseline="0" dirty="0" smtClean="0"/>
              <a:t> a different </a:t>
            </a:r>
            <a:r>
              <a:rPr lang="de-AT" baseline="0" dirty="0" err="1" smtClean="0"/>
              <a:t>phenomenon</a:t>
            </a:r>
            <a:r>
              <a:rPr lang="de-AT" baseline="0" dirty="0" smtClean="0"/>
              <a:t>:</a:t>
            </a:r>
          </a:p>
          <a:p>
            <a:r>
              <a:rPr lang="de-AT" baseline="0" dirty="0" smtClean="0"/>
              <a:t>An X-Ray </a:t>
            </a:r>
            <a:r>
              <a:rPr lang="de-AT" baseline="0" dirty="0" err="1" smtClean="0"/>
              <a:t>incident</a:t>
            </a:r>
            <a:r>
              <a:rPr lang="de-AT" baseline="0" dirty="0" smtClean="0"/>
              <a:t> on an </a:t>
            </a:r>
            <a:r>
              <a:rPr lang="de-AT" baseline="0" dirty="0" err="1" smtClean="0"/>
              <a:t>atom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cause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electrons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inner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orbits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atom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get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expelled</a:t>
            </a:r>
            <a:r>
              <a:rPr lang="de-AT" baseline="0" dirty="0" smtClean="0"/>
              <a:t>.</a:t>
            </a:r>
          </a:p>
          <a:p>
            <a:r>
              <a:rPr lang="de-AT" baseline="0" dirty="0" smtClean="0"/>
              <a:t>This </a:t>
            </a:r>
            <a:r>
              <a:rPr lang="de-AT" baseline="0" dirty="0" err="1" smtClean="0"/>
              <a:t>makes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electron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structure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atom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unstable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an </a:t>
            </a:r>
            <a:r>
              <a:rPr lang="de-AT" baseline="0" dirty="0" err="1" smtClean="0"/>
              <a:t>electron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from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higher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orbit</a:t>
            </a:r>
            <a:r>
              <a:rPr lang="de-AT" baseline="0" dirty="0" smtClean="0"/>
              <a:t> will „fall“ </a:t>
            </a:r>
            <a:r>
              <a:rPr lang="de-AT" baseline="0" dirty="0" err="1" smtClean="0"/>
              <a:t>into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lower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orbit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fill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gap</a:t>
            </a:r>
            <a:r>
              <a:rPr lang="de-AT" baseline="0" dirty="0" smtClean="0"/>
              <a:t>.</a:t>
            </a:r>
          </a:p>
          <a:p>
            <a:r>
              <a:rPr lang="de-AT" baseline="0" dirty="0" smtClean="0"/>
              <a:t>In </a:t>
            </a:r>
            <a:r>
              <a:rPr lang="de-AT" baseline="0" dirty="0" err="1" smtClean="0"/>
              <a:t>falling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lower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orbit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energy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released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form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photon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charged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energy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difference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between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two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orbits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called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fluorescence</a:t>
            </a:r>
            <a:r>
              <a:rPr lang="de-AT" baseline="0" dirty="0" smtClean="0"/>
              <a:t>.</a:t>
            </a:r>
          </a:p>
          <a:p>
            <a:r>
              <a:rPr lang="de-AT" baseline="0" dirty="0" smtClean="0"/>
              <a:t>The </a:t>
            </a:r>
            <a:r>
              <a:rPr lang="de-AT" baseline="0" dirty="0" err="1" smtClean="0"/>
              <a:t>detector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measures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number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emitted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photons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their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energies</a:t>
            </a:r>
            <a:r>
              <a:rPr lang="de-AT" baseline="0" dirty="0" smtClean="0"/>
              <a:t>.</a:t>
            </a:r>
          </a:p>
          <a:p>
            <a:r>
              <a:rPr lang="de-AT" baseline="0" dirty="0" err="1" smtClean="0"/>
              <a:t>Contraptions</a:t>
            </a:r>
            <a:r>
              <a:rPr lang="de-AT" baseline="0" dirty="0" smtClean="0"/>
              <a:t> such </a:t>
            </a:r>
            <a:r>
              <a:rPr lang="de-AT" baseline="0" dirty="0" err="1" smtClean="0"/>
              <a:t>as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pinholes</a:t>
            </a:r>
            <a:r>
              <a:rPr lang="de-AT" baseline="0" dirty="0" smtClean="0"/>
              <a:t> in front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detector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allow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acquiring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full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fluorescence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image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over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whole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</a:t>
            </a:r>
            <a:r>
              <a:rPr lang="de-AT" baseline="0" dirty="0" smtClean="0"/>
              <a:t>. </a:t>
            </a:r>
          </a:p>
          <a:p>
            <a:r>
              <a:rPr lang="de-AT" baseline="0" dirty="0" err="1" smtClean="0"/>
              <a:t>Each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atom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has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own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characteristic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energy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emissions</a:t>
            </a:r>
            <a:r>
              <a:rPr lang="de-AT" baseline="0" dirty="0" smtClean="0"/>
              <a:t>, so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resulting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spectrum</a:t>
            </a:r>
            <a:r>
              <a:rPr lang="de-AT" baseline="0" dirty="0" smtClean="0"/>
              <a:t> will </a:t>
            </a:r>
            <a:r>
              <a:rPr lang="de-AT" baseline="0" dirty="0" err="1" smtClean="0"/>
              <a:t>reflect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contained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elements</a:t>
            </a:r>
            <a:r>
              <a:rPr lang="de-AT" baseline="0" dirty="0" smtClean="0"/>
              <a:t>.</a:t>
            </a:r>
          </a:p>
          <a:p>
            <a:r>
              <a:rPr lang="de-AT" baseline="0" dirty="0" err="1" smtClean="0"/>
              <a:t>Similar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Computed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Tomography</a:t>
            </a:r>
            <a:r>
              <a:rPr lang="de-AT" baseline="0" dirty="0" smtClean="0"/>
              <a:t>, also </a:t>
            </a:r>
            <a:r>
              <a:rPr lang="de-AT" baseline="0" dirty="0" err="1" smtClean="0"/>
              <a:t>here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take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one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projection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image</a:t>
            </a:r>
            <a:r>
              <a:rPr lang="de-AT" baseline="0" dirty="0" smtClean="0"/>
              <a:t> per </a:t>
            </a:r>
            <a:r>
              <a:rPr lang="de-AT" baseline="0" dirty="0" err="1" smtClean="0"/>
              <a:t>rotation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step</a:t>
            </a:r>
            <a:r>
              <a:rPr lang="de-AT" baseline="0" dirty="0" smtClean="0"/>
              <a:t>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80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aseline="0" dirty="0" err="1" smtClean="0"/>
              <a:t>From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projection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images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reconstruction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algorithms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again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calculate</a:t>
            </a:r>
            <a:r>
              <a:rPr lang="de-AT" baseline="0" dirty="0" smtClean="0"/>
              <a:t> a 3D </a:t>
            </a:r>
            <a:r>
              <a:rPr lang="de-AT" baseline="0" dirty="0" err="1" smtClean="0"/>
              <a:t>representation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object</a:t>
            </a:r>
            <a:r>
              <a:rPr lang="de-AT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aseline="0" dirty="0" err="1" smtClean="0"/>
              <a:t>Here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we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get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one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spectrum</a:t>
            </a:r>
            <a:r>
              <a:rPr lang="de-AT" baseline="0" dirty="0" smtClean="0"/>
              <a:t> per </a:t>
            </a:r>
            <a:r>
              <a:rPr lang="de-AT" baseline="0" dirty="0" err="1" smtClean="0"/>
              <a:t>voxel</a:t>
            </a:r>
            <a:r>
              <a:rPr lang="de-AT" baseline="0" dirty="0" smtClean="0"/>
              <a:t> (a </a:t>
            </a:r>
            <a:r>
              <a:rPr lang="de-AT" baseline="0" dirty="0" err="1" smtClean="0"/>
              <a:t>function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mapping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Energy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number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photons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energy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that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recorded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Intensity</a:t>
            </a:r>
            <a:r>
              <a:rPr lang="de-AT" baseline="0" dirty="0" smtClean="0"/>
              <a:t>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aseline="0" dirty="0" err="1" smtClean="0"/>
              <a:t>Each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has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own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characteristic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spectrum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varying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number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location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peaks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differing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intensity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relations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between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these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peaks</a:t>
            </a:r>
            <a:r>
              <a:rPr lang="de-AT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baseline="0" dirty="0" err="1" smtClean="0"/>
              <a:t>When</a:t>
            </a:r>
            <a:r>
              <a:rPr lang="de-AT" baseline="0" dirty="0" smtClean="0"/>
              <a:t> multiple </a:t>
            </a:r>
            <a:r>
              <a:rPr lang="de-AT" baseline="0" dirty="0" err="1" smtClean="0"/>
              <a:t>elements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mixed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their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combined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spectrum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thought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as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weighted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sum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their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spectra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each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weighted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concentration</a:t>
            </a:r>
            <a:r>
              <a:rPr lang="de-AT" baseline="0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19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Computed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Tomography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reaches</a:t>
            </a:r>
            <a:r>
              <a:rPr lang="de-AT" baseline="0" dirty="0" smtClean="0"/>
              <a:t> a high </a:t>
            </a:r>
            <a:r>
              <a:rPr lang="de-AT" baseline="0" dirty="0" err="1" smtClean="0"/>
              <a:t>spatial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resolution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measure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internal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well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external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features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smtClean="0"/>
              <a:t>The different </a:t>
            </a:r>
            <a:r>
              <a:rPr lang="de-AT" baseline="0" dirty="0" err="1" smtClean="0"/>
              <a:t>attenuation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values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however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provide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no</a:t>
            </a:r>
            <a:r>
              <a:rPr lang="de-AT" baseline="0" dirty="0" smtClean="0"/>
              <a:t> real </a:t>
            </a:r>
            <a:r>
              <a:rPr lang="de-AT" baseline="0" dirty="0" err="1" smtClean="0"/>
              <a:t>chemical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analysis</a:t>
            </a:r>
            <a:r>
              <a:rPr lang="de-AT" baseline="0" dirty="0" smtClean="0"/>
              <a:t>, so </a:t>
            </a:r>
            <a:r>
              <a:rPr lang="de-AT" baseline="0" dirty="0" err="1" smtClean="0"/>
              <a:t>that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hard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determine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contained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elements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without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prior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knowledge</a:t>
            </a:r>
            <a:r>
              <a:rPr lang="de-AT" baseline="0" dirty="0" smtClean="0"/>
              <a:t>.</a:t>
            </a:r>
          </a:p>
          <a:p>
            <a:endParaRPr lang="de-AT" baseline="0" dirty="0" smtClean="0"/>
          </a:p>
          <a:p>
            <a:r>
              <a:rPr lang="de-AT" baseline="0" dirty="0" err="1" smtClean="0"/>
              <a:t>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materials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have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same </a:t>
            </a:r>
            <a:r>
              <a:rPr lang="de-AT" baseline="0" dirty="0" err="1" smtClean="0"/>
              <a:t>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similar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attenuation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values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making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hard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impossible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distinguish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them</a:t>
            </a:r>
            <a:endParaRPr lang="de-AT" baseline="0" dirty="0" smtClean="0"/>
          </a:p>
          <a:p>
            <a:endParaRPr lang="de-AT" baseline="0" dirty="0" smtClean="0"/>
          </a:p>
          <a:p>
            <a:r>
              <a:rPr lang="de-AT" baseline="0" dirty="0" smtClean="0"/>
              <a:t>X-Ray </a:t>
            </a:r>
            <a:r>
              <a:rPr lang="de-AT" baseline="0" dirty="0" err="1" smtClean="0"/>
              <a:t>fluorescence</a:t>
            </a:r>
            <a:r>
              <a:rPr lang="de-AT" baseline="0" dirty="0" smtClean="0"/>
              <a:t> on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other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hand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delivers</a:t>
            </a:r>
            <a:r>
              <a:rPr lang="de-AT" baseline="0" dirty="0" smtClean="0"/>
              <a:t> a </a:t>
            </a:r>
            <a:r>
              <a:rPr lang="de-AT" baseline="0" dirty="0" err="1" smtClean="0"/>
              <a:t>detailed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chemical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analysis</a:t>
            </a:r>
            <a:r>
              <a:rPr lang="de-AT" baseline="0" dirty="0" smtClean="0"/>
              <a:t>.</a:t>
            </a:r>
          </a:p>
          <a:p>
            <a:r>
              <a:rPr lang="de-AT" baseline="0" dirty="0" err="1" smtClean="0"/>
              <a:t>However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measurement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internal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features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limited due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self</a:t>
            </a:r>
            <a:r>
              <a:rPr lang="de-AT" baseline="0" dirty="0" smtClean="0"/>
              <a:t>-absorption </a:t>
            </a:r>
            <a:r>
              <a:rPr lang="de-AT" baseline="0" dirty="0" err="1" smtClean="0"/>
              <a:t>of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emitted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photons</a:t>
            </a:r>
            <a:r>
              <a:rPr lang="de-AT" baseline="0" dirty="0" smtClean="0"/>
              <a:t>.</a:t>
            </a:r>
          </a:p>
          <a:p>
            <a:r>
              <a:rPr lang="de-AT" baseline="0" dirty="0" err="1" smtClean="0"/>
              <a:t>Furthermore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spatial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resolution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much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lower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with</a:t>
            </a:r>
            <a:r>
              <a:rPr lang="de-AT" baseline="0" dirty="0" smtClean="0"/>
              <a:t> CT.</a:t>
            </a:r>
            <a:endParaRPr lang="de-AT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C9D-DA07-D448-9E3C-C0C59BA918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0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5929313"/>
            <a:ext cx="8429625" cy="9286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endParaRPr lang="de-DE">
              <a:solidFill>
                <a:prstClr val="black"/>
              </a:solidFill>
            </a:endParaRPr>
          </a:p>
        </p:txBody>
      </p:sp>
      <p:pic>
        <p:nvPicPr>
          <p:cNvPr id="5" name="Picture 34" descr="FHO Linie für PPT F&amp;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0263"/>
            <a:ext cx="81026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 userDrawn="1"/>
        </p:nvSpPr>
        <p:spPr>
          <a:xfrm>
            <a:off x="6572250" y="214313"/>
            <a:ext cx="2143125" cy="12858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2976" y="4143599"/>
            <a:ext cx="6852624" cy="523220"/>
          </a:xfrm>
        </p:spPr>
        <p:txBody>
          <a:bodyPr>
            <a:noAutofit/>
          </a:bodyPr>
          <a:lstStyle>
            <a:lvl1pPr algn="r">
              <a:defRPr sz="3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55600" y="4870800"/>
            <a:ext cx="6836400" cy="244800"/>
          </a:xfrm>
        </p:spPr>
        <p:txBody>
          <a:bodyPr>
            <a:no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6" name="Picture 30" descr="F&amp;E_Bildleis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353" y="548680"/>
            <a:ext cx="4214205" cy="116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49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9901" y="2030136"/>
            <a:ext cx="7197754" cy="261736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400"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 smtClean="0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400">
              <a:defRPr/>
            </a:pPr>
            <a:fld id="{2E96EA78-EB82-4516-BF6E-FB934B39F6EC}" type="slidenum">
              <a:rPr lang="de-DE" smtClean="0">
                <a:solidFill>
                  <a:prstClr val="black"/>
                </a:solidFill>
              </a:rPr>
              <a:pPr defTabSz="914400"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7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000" y="406800"/>
            <a:ext cx="5886000" cy="856800"/>
          </a:xfrm>
        </p:spPr>
        <p:txBody>
          <a:bodyPr>
            <a:noAutofit/>
          </a:bodyPr>
          <a:lstStyle>
            <a:lvl1pPr algn="l">
              <a:defRPr sz="3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92000" y="1728788"/>
            <a:ext cx="7401600" cy="4076700"/>
          </a:xfrm>
        </p:spPr>
        <p:txBody>
          <a:bodyPr/>
          <a:lstStyle>
            <a:lvl1pPr marL="0" indent="0"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39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000" y="406800"/>
            <a:ext cx="5886000" cy="856800"/>
          </a:xfrm>
        </p:spPr>
        <p:txBody>
          <a:bodyPr>
            <a:noAutofit/>
          </a:bodyPr>
          <a:lstStyle>
            <a:lvl1pPr algn="l">
              <a:defRPr sz="3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92001" y="1728788"/>
            <a:ext cx="3708562" cy="4076700"/>
          </a:xfrm>
        </p:spPr>
        <p:txBody>
          <a:bodyPr/>
          <a:lstStyle>
            <a:lvl1pPr marL="72000" indent="-72000">
              <a:defRPr/>
            </a:lvl1pPr>
            <a:lvl5pPr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6"/>
          </p:nvPr>
        </p:nvSpPr>
        <p:spPr>
          <a:xfrm>
            <a:off x="4648200" y="1785938"/>
            <a:ext cx="3581400" cy="4019550"/>
          </a:xfrm>
        </p:spPr>
        <p:txBody>
          <a:bodyPr/>
          <a:lstStyle>
            <a:lvl1pPr marL="432000" indent="-313200">
              <a:buSzPct val="110000"/>
              <a:buFontTx/>
              <a:buBlip>
                <a:blip r:embed="rId2"/>
              </a:buBlip>
              <a:defRPr sz="1600" b="0"/>
            </a:lvl1pPr>
            <a:lvl2pPr marL="666000" indent="-237600">
              <a:buSzPct val="90000"/>
              <a:buFontTx/>
              <a:buBlip>
                <a:blip r:embed="rId3"/>
              </a:buBlip>
              <a:defRPr sz="1600" b="0"/>
            </a:lvl2pPr>
            <a:lvl3pPr marL="882000" indent="-198000">
              <a:buClr>
                <a:srgbClr val="9D0F1E"/>
              </a:buClr>
              <a:buSzPct val="120000"/>
              <a:buFont typeface="Arial" pitchFamily="34" charset="0"/>
              <a:buChar char="–"/>
              <a:defRPr sz="1600" b="0"/>
            </a:lvl3pPr>
            <a:lvl4pPr indent="-3600">
              <a:buNone/>
              <a:defRPr sz="1600" b="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prstClr val="black"/>
                </a:solidFill>
              </a:rPr>
              <a:t>Bernhard Fröhler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E6FD050F-6E99-4010-B761-FF0DAA7FD000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6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792001" y="1728788"/>
            <a:ext cx="3546637" cy="1604962"/>
          </a:xfrm>
        </p:spPr>
        <p:txBody>
          <a:bodyPr/>
          <a:lstStyle>
            <a:lvl1pPr marL="72000" indent="-72000">
              <a:defRPr/>
            </a:lvl1pPr>
            <a:lvl5pPr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000" y="406400"/>
            <a:ext cx="588645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92000" y="4141012"/>
            <a:ext cx="3546638" cy="1664475"/>
          </a:xfrm>
        </p:spPr>
        <p:txBody>
          <a:bodyPr/>
          <a:lstStyle>
            <a:lvl1pPr marL="432000" indent="-313200">
              <a:buSzPct val="110000"/>
              <a:buFontTx/>
              <a:buBlip>
                <a:blip r:embed="rId2"/>
              </a:buBlip>
              <a:defRPr sz="1600" b="0"/>
            </a:lvl1pPr>
            <a:lvl2pPr marL="666000" indent="-237600">
              <a:buSzPct val="90000"/>
              <a:buFontTx/>
              <a:buBlip>
                <a:blip r:embed="rId3"/>
              </a:buBlip>
              <a:defRPr sz="1600" b="0"/>
            </a:lvl2pPr>
            <a:lvl3pPr marL="882000" indent="-198000">
              <a:buClr>
                <a:srgbClr val="9D0F1E"/>
              </a:buClr>
              <a:buSzPct val="120000"/>
              <a:buFont typeface="Arial" pitchFamily="34" charset="0"/>
              <a:buChar char="–"/>
              <a:defRPr sz="1600" b="0"/>
            </a:lvl3pPr>
            <a:lvl4pPr indent="-3600">
              <a:buFontTx/>
              <a:buNone/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4141012"/>
            <a:ext cx="3581400" cy="1664475"/>
          </a:xfrm>
        </p:spPr>
        <p:txBody>
          <a:bodyPr/>
          <a:lstStyle>
            <a:lvl1pPr marL="432000" indent="-313200">
              <a:buSzPct val="110000"/>
              <a:buFontTx/>
              <a:buBlip>
                <a:blip r:embed="rId2"/>
              </a:buBlip>
              <a:defRPr sz="1600" b="0"/>
            </a:lvl1pPr>
            <a:lvl2pPr marL="666000" indent="-237600">
              <a:buSzPct val="90000"/>
              <a:buFontTx/>
              <a:buBlip>
                <a:blip r:embed="rId3"/>
              </a:buBlip>
              <a:defRPr sz="1600" b="0"/>
            </a:lvl2pPr>
            <a:lvl3pPr marL="882000" indent="-198000">
              <a:buClr>
                <a:srgbClr val="9D0F1E"/>
              </a:buClr>
              <a:buSzPct val="120000"/>
              <a:buFont typeface="Arial" pitchFamily="34" charset="0"/>
              <a:buChar char="–"/>
              <a:defRPr sz="1600" b="0"/>
            </a:lvl3pPr>
            <a:lvl4pPr indent="-3600">
              <a:buNone/>
              <a:defRPr sz="1600" b="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22"/>
          </p:nvPr>
        </p:nvSpPr>
        <p:spPr>
          <a:xfrm>
            <a:off x="4680000" y="1728788"/>
            <a:ext cx="3576799" cy="1604962"/>
          </a:xfrm>
        </p:spPr>
        <p:txBody>
          <a:bodyPr/>
          <a:lstStyle>
            <a:lvl1pPr marL="72000" indent="-72000">
              <a:defRPr/>
            </a:lvl1pPr>
            <a:lvl5pPr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6" name="Inhaltsplatzhalter 2"/>
          <p:cNvSpPr>
            <a:spLocks noGrp="1"/>
          </p:cNvSpPr>
          <p:nvPr>
            <p:ph sz="half" idx="25"/>
          </p:nvPr>
        </p:nvSpPr>
        <p:spPr>
          <a:xfrm>
            <a:off x="792000" y="2357430"/>
            <a:ext cx="3546638" cy="1528763"/>
          </a:xfrm>
        </p:spPr>
        <p:txBody>
          <a:bodyPr/>
          <a:lstStyle>
            <a:lvl1pPr marL="432000" indent="-313200">
              <a:buSzPct val="110000"/>
              <a:buFontTx/>
              <a:buBlip>
                <a:blip r:embed="rId2"/>
              </a:buBlip>
              <a:defRPr sz="1600" b="0"/>
            </a:lvl1pPr>
            <a:lvl2pPr marL="666000" indent="-237600">
              <a:buSzPct val="90000"/>
              <a:buFontTx/>
              <a:buBlip>
                <a:blip r:embed="rId3"/>
              </a:buBlip>
              <a:defRPr sz="1600" b="0"/>
            </a:lvl2pPr>
            <a:lvl3pPr marL="882000" indent="-198000">
              <a:buClr>
                <a:srgbClr val="9D0F1E"/>
              </a:buClr>
              <a:buSzPct val="120000"/>
              <a:buFont typeface="Arial" pitchFamily="34" charset="0"/>
              <a:buChar char="–"/>
              <a:defRPr sz="1600" b="0"/>
            </a:lvl3pPr>
            <a:lvl4pPr indent="-3600">
              <a:buFontTx/>
              <a:buNone/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half" idx="26"/>
          </p:nvPr>
        </p:nvSpPr>
        <p:spPr>
          <a:xfrm>
            <a:off x="4648200" y="2357430"/>
            <a:ext cx="3581400" cy="1533517"/>
          </a:xfrm>
        </p:spPr>
        <p:txBody>
          <a:bodyPr/>
          <a:lstStyle>
            <a:lvl1pPr marL="432000" indent="-313200">
              <a:buSzPct val="110000"/>
              <a:buFontTx/>
              <a:buBlip>
                <a:blip r:embed="rId2"/>
              </a:buBlip>
              <a:defRPr sz="1600" b="0"/>
            </a:lvl1pPr>
            <a:lvl2pPr marL="666000" indent="-237600">
              <a:buSzPct val="90000"/>
              <a:buFontTx/>
              <a:buBlip>
                <a:blip r:embed="rId3"/>
              </a:buBlip>
              <a:defRPr sz="1600" b="0"/>
            </a:lvl2pPr>
            <a:lvl3pPr marL="882000" indent="-198000">
              <a:buClr>
                <a:srgbClr val="9D0F1E"/>
              </a:buClr>
              <a:buSzPct val="120000"/>
              <a:buFont typeface="Arial" pitchFamily="34" charset="0"/>
              <a:buChar char="–"/>
              <a:defRPr sz="1600" b="0"/>
            </a:lvl3pPr>
            <a:lvl4pPr indent="-3600">
              <a:buNone/>
              <a:defRPr sz="1600" b="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94F7DB2B-3036-40E2-9BB6-FC255E91E2C4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0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000" y="406800"/>
            <a:ext cx="5886000" cy="856800"/>
          </a:xfrm>
        </p:spPr>
        <p:txBody>
          <a:bodyPr>
            <a:noAutofit/>
          </a:bodyPr>
          <a:lstStyle>
            <a:lvl1pPr algn="l">
              <a:defRPr sz="3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92000" y="1728788"/>
            <a:ext cx="7401600" cy="4076700"/>
          </a:xfrm>
        </p:spPr>
        <p:txBody>
          <a:bodyPr/>
          <a:lstStyle>
            <a:lvl1pPr marL="0" indent="0">
              <a:defRPr/>
            </a:lvl1pPr>
            <a:lvl5pPr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2"/>
          </p:nvPr>
        </p:nvSpPr>
        <p:spPr>
          <a:xfrm>
            <a:off x="792000" y="2357430"/>
            <a:ext cx="7451888" cy="3448058"/>
          </a:xfrm>
        </p:spPr>
        <p:txBody>
          <a:bodyPr/>
          <a:lstStyle>
            <a:lvl1pPr marL="432000" indent="-313200">
              <a:buSzPct val="110000"/>
              <a:buFontTx/>
              <a:buBlip>
                <a:blip r:embed="rId2"/>
              </a:buBlip>
              <a:defRPr sz="1600" b="0"/>
            </a:lvl1pPr>
            <a:lvl2pPr marL="666000" indent="-237600">
              <a:buSzPct val="90000"/>
              <a:buFontTx/>
              <a:buBlip>
                <a:blip r:embed="rId3"/>
              </a:buBlip>
              <a:defRPr sz="1600" b="0"/>
            </a:lvl2pPr>
            <a:lvl3pPr marL="882000" indent="-198000">
              <a:buClr>
                <a:srgbClr val="9D0F1E"/>
              </a:buClr>
              <a:buSzPct val="120000"/>
              <a:buFont typeface="Arial" pitchFamily="34" charset="0"/>
              <a:buChar char="–"/>
              <a:defRPr sz="1600" b="0"/>
            </a:lvl3pPr>
            <a:lvl4pPr indent="-3600">
              <a:buFontTx/>
              <a:buNone/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CAD33BE7-19BE-404B-B62F-A8A99848400B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89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en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4000" y="406800"/>
            <a:ext cx="5886000" cy="856800"/>
          </a:xfrm>
        </p:spPr>
        <p:txBody>
          <a:bodyPr>
            <a:noAutofit/>
          </a:bodyPr>
          <a:lstStyle>
            <a:lvl1pPr algn="l">
              <a:defRPr sz="3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44000" y="1728789"/>
            <a:ext cx="5399888" cy="414328"/>
          </a:xfrm>
        </p:spPr>
        <p:txBody>
          <a:bodyPr/>
          <a:lstStyle>
            <a:lvl1pPr marL="72000" indent="-72000">
              <a:buNone/>
              <a:defRPr>
                <a:solidFill>
                  <a:srgbClr val="C00000"/>
                </a:solidFill>
              </a:defRPr>
            </a:lvl1pPr>
            <a:lvl2pPr>
              <a:buFont typeface="Arial" pitchFamily="34" charset="0"/>
              <a:buNone/>
              <a:defRPr b="1"/>
            </a:lvl2pPr>
            <a:lvl3pPr>
              <a:buFont typeface="Arial" pitchFamily="34" charset="0"/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29"/>
          </p:nvPr>
        </p:nvSpPr>
        <p:spPr>
          <a:xfrm>
            <a:off x="792000" y="4141012"/>
            <a:ext cx="7451888" cy="1664475"/>
          </a:xfrm>
        </p:spPr>
        <p:txBody>
          <a:bodyPr/>
          <a:lstStyle>
            <a:lvl1pPr marL="432000" indent="-313200">
              <a:buSzPct val="110000"/>
              <a:buFontTx/>
              <a:buBlip>
                <a:blip r:embed="rId2"/>
              </a:buBlip>
              <a:defRPr sz="1600" b="0"/>
            </a:lvl1pPr>
            <a:lvl2pPr marL="666000" indent="-237600">
              <a:buSzPct val="90000"/>
              <a:buFontTx/>
              <a:buBlip>
                <a:blip r:embed="rId3"/>
              </a:buBlip>
              <a:defRPr sz="1600" b="0"/>
            </a:lvl2pPr>
            <a:lvl3pPr marL="882000" indent="-198000">
              <a:buClr>
                <a:srgbClr val="9D0F1E"/>
              </a:buClr>
              <a:buSzPct val="120000"/>
              <a:buFont typeface="Arial" pitchFamily="34" charset="0"/>
              <a:buChar char="–"/>
              <a:defRPr sz="1600" b="0"/>
            </a:lvl3pPr>
            <a:lvl4pPr indent="-3600">
              <a:buFontTx/>
              <a:buNone/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31"/>
          </p:nvPr>
        </p:nvSpPr>
        <p:spPr>
          <a:xfrm>
            <a:off x="2844000" y="2279651"/>
            <a:ext cx="5399888" cy="1497219"/>
          </a:xfrm>
        </p:spPr>
        <p:txBody>
          <a:bodyPr/>
          <a:lstStyle>
            <a:lvl1pPr marL="72000" indent="-72000">
              <a:buNone/>
              <a:defRPr sz="1600">
                <a:solidFill>
                  <a:schemeClr val="tx1"/>
                </a:solidFill>
              </a:defRPr>
            </a:lvl1pPr>
            <a:lvl2pPr>
              <a:buFont typeface="Arial" pitchFamily="34" charset="0"/>
              <a:buNone/>
              <a:defRPr b="1"/>
            </a:lvl2pPr>
            <a:lvl3pPr>
              <a:buFont typeface="Arial" pitchFamily="34" charset="0"/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25"/>
          </p:nvPr>
        </p:nvSpPr>
        <p:spPr>
          <a:xfrm>
            <a:off x="900113" y="1785938"/>
            <a:ext cx="1655762" cy="1990931"/>
          </a:xfrm>
        </p:spPr>
        <p:txBody>
          <a:bodyPr/>
          <a:lstStyle>
            <a:lvl1pPr marL="432000" indent="-313200">
              <a:buSzPct val="110000"/>
              <a:buFontTx/>
              <a:buBlip>
                <a:blip r:embed="rId2"/>
              </a:buBlip>
              <a:defRPr sz="1600" b="0"/>
            </a:lvl1pPr>
            <a:lvl2pPr marL="666000" indent="-237600">
              <a:buSzPct val="90000"/>
              <a:buFontTx/>
              <a:buBlip>
                <a:blip r:embed="rId3"/>
              </a:buBlip>
              <a:defRPr sz="1600" b="0"/>
            </a:lvl2pPr>
            <a:lvl3pPr marL="882000" indent="-198000">
              <a:buClr>
                <a:srgbClr val="9D0F1E"/>
              </a:buClr>
              <a:buSzPct val="120000"/>
              <a:buFont typeface="Arial" pitchFamily="34" charset="0"/>
              <a:buChar char="–"/>
              <a:defRPr sz="1600" b="0"/>
            </a:lvl3pPr>
            <a:lvl4pPr indent="-3600">
              <a:buFontTx/>
              <a:buNone/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4AC6BA43-AC87-4F66-898F-29B24CAA4343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25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FHO Linie für PPT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8243888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863600" y="406400"/>
            <a:ext cx="58864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</a:t>
            </a:r>
            <a:br>
              <a:rPr lang="de-DE" smtClean="0"/>
            </a:br>
            <a:r>
              <a:rPr lang="de-DE" smtClean="0"/>
              <a:t>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792163" y="1728788"/>
            <a:ext cx="74009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1029" name="Picture 15" descr="FH Logo für PPT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446088"/>
            <a:ext cx="1262063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00113" y="6261100"/>
            <a:ext cx="5835650" cy="2111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>
              <a:defRPr/>
            </a:pPr>
            <a:r>
              <a:rPr lang="de-DE" dirty="0" smtClean="0">
                <a:solidFill>
                  <a:prstClr val="black"/>
                </a:solidFill>
              </a:rPr>
              <a:t>Bernhard Fröhler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043613" y="6261100"/>
            <a:ext cx="1905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>
              <a:defRPr/>
            </a:pPr>
            <a:fld id="{2E96EA78-EB82-4516-BF6E-FB934B39F6EC}" type="slidenum">
              <a:rPr lang="de-DE" smtClean="0">
                <a:solidFill>
                  <a:prstClr val="black"/>
                </a:solidFill>
              </a:rPr>
              <a:pPr defTabSz="914400">
                <a:defRPr/>
              </a:pPr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65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  <p:sldLayoutId id="2147483674" r:id="rId3"/>
    <p:sldLayoutId id="2147483676" r:id="rId4"/>
    <p:sldLayoutId id="2147483675" r:id="rId5"/>
    <p:sldLayoutId id="2147483677" r:id="rId6"/>
    <p:sldLayoutId id="2147483678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Arial" charset="0"/>
        <a:buChar char=" "/>
        <a:defRPr sz="22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31800" indent="-312738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110000"/>
        <a:buBlip>
          <a:blip r:embed="rId11"/>
        </a:buBlip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65163" indent="-236538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90000"/>
        <a:buBlip>
          <a:blip r:embed="rId12"/>
        </a:buBlip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81063" indent="-1968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9D0F1E"/>
        </a:buClr>
        <a:buSzPct val="120000"/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881063" indent="-31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4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hyperlink" Target="nanoxct.eu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48.png"/><Relationship Id="rId10" Type="http://schemas.openxmlformats.org/officeDocument/2006/relationships/hyperlink" Target="mailto:artem_ogre@gmail.com" TargetMode="External"/><Relationship Id="rId4" Type="http://schemas.openxmlformats.org/officeDocument/2006/relationships/image" Target="../media/image67.png"/><Relationship Id="rId9" Type="http://schemas.openxmlformats.org/officeDocument/2006/relationships/hyperlink" Target="mailto:bernhard.froehler@fh-wels.at" TargetMode="External"/><Relationship Id="rId1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296" y="4146115"/>
            <a:ext cx="7131306" cy="1334894"/>
          </a:xfrm>
        </p:spPr>
        <p:txBody>
          <a:bodyPr>
            <a:noAutofit/>
          </a:bodyPr>
          <a:lstStyle/>
          <a:p>
            <a:r>
              <a:rPr lang="en-US" sz="3000" noProof="0" dirty="0"/>
              <a:t>InSpectr: Multi-Modal Exploration, Visualization, and Analysis </a:t>
            </a:r>
            <a:r>
              <a:rPr lang="en-US" sz="3000" noProof="0" dirty="0" smtClean="0"/>
              <a:t>of</a:t>
            </a:r>
            <a:br>
              <a:rPr lang="en-US" sz="3000" noProof="0" dirty="0" smtClean="0"/>
            </a:br>
            <a:r>
              <a:rPr lang="en-US" sz="3000" noProof="0" dirty="0" smtClean="0"/>
              <a:t>Spectral </a:t>
            </a:r>
            <a:r>
              <a:rPr lang="en-US" sz="3000" noProof="0" dirty="0"/>
              <a:t>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155600" y="5622360"/>
            <a:ext cx="6836400" cy="244800"/>
          </a:xfrm>
        </p:spPr>
        <p:txBody>
          <a:bodyPr>
            <a:normAutofit fontScale="77500" lnSpcReduction="20000"/>
          </a:bodyPr>
          <a:lstStyle/>
          <a:p>
            <a:r>
              <a:rPr lang="en-US" noProof="0" dirty="0" smtClean="0"/>
              <a:t>Artem Amirkhanov¹, </a:t>
            </a:r>
            <a:r>
              <a:rPr lang="en-US" u="sng" noProof="0" dirty="0" smtClean="0"/>
              <a:t>Bernhard Fröhler</a:t>
            </a:r>
            <a:r>
              <a:rPr lang="en-US" noProof="0" dirty="0" smtClean="0"/>
              <a:t>¹, Johann Kastner¹, Eduard Gröller², and Christoph Heinzl¹</a:t>
            </a:r>
          </a:p>
          <a:p>
            <a:endParaRPr lang="en-US" noProof="0" dirty="0"/>
          </a:p>
        </p:txBody>
      </p:sp>
      <p:sp>
        <p:nvSpPr>
          <p:cNvPr id="4" name="Textfeld 3"/>
          <p:cNvSpPr txBox="1"/>
          <p:nvPr/>
        </p:nvSpPr>
        <p:spPr>
          <a:xfrm>
            <a:off x="595222" y="6291208"/>
            <a:ext cx="8341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¹ University </a:t>
            </a:r>
            <a:r>
              <a:rPr lang="de-AT" sz="1200" dirty="0" err="1" smtClean="0"/>
              <a:t>of</a:t>
            </a:r>
            <a:r>
              <a:rPr lang="de-AT" sz="1200" dirty="0" smtClean="0"/>
              <a:t> Applied </a:t>
            </a:r>
            <a:r>
              <a:rPr lang="de-AT" sz="1200" dirty="0" err="1" smtClean="0"/>
              <a:t>Sciences</a:t>
            </a:r>
            <a:r>
              <a:rPr lang="de-AT" sz="1200" dirty="0" smtClean="0"/>
              <a:t> </a:t>
            </a:r>
            <a:r>
              <a:rPr lang="de-AT" sz="1200" dirty="0" err="1" smtClean="0"/>
              <a:t>Upper</a:t>
            </a:r>
            <a:r>
              <a:rPr lang="de-AT" sz="1200" dirty="0" smtClean="0"/>
              <a:t> Austria, Campus Wels</a:t>
            </a:r>
          </a:p>
          <a:p>
            <a:r>
              <a:rPr lang="de-AT" sz="1200" dirty="0" smtClean="0"/>
              <a:t>² Vienna University </a:t>
            </a:r>
            <a:r>
              <a:rPr lang="de-AT" sz="1200" dirty="0" err="1" smtClean="0"/>
              <a:t>of</a:t>
            </a:r>
            <a:r>
              <a:rPr lang="de-AT" sz="1200" dirty="0" smtClean="0"/>
              <a:t> Technology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192096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44" y="2653178"/>
            <a:ext cx="3137802" cy="290344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4" y="3808541"/>
            <a:ext cx="7332498" cy="193018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4" y="2653178"/>
            <a:ext cx="2905670" cy="29034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Motivation</a:t>
            </a:r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prstClr val="black"/>
                </a:solidFill>
              </a:rPr>
              <a:t>Bernhard Fröhler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93442" y="3414783"/>
            <a:ext cx="2731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/>
              <a:t>[Source: </a:t>
            </a:r>
            <a:r>
              <a:rPr lang="de-AT" sz="1400" dirty="0" err="1" smtClean="0"/>
              <a:t>Bruyndonckx</a:t>
            </a:r>
            <a:r>
              <a:rPr lang="de-AT" sz="1400" dirty="0" smtClean="0"/>
              <a:t> et al., 2011]</a:t>
            </a:r>
            <a:endParaRPr lang="de-AT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3913972" y="3414406"/>
            <a:ext cx="3396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/>
              <a:t>[Source: </a:t>
            </a:r>
            <a:r>
              <a:rPr lang="de-AT" sz="1400" dirty="0" err="1" smtClean="0"/>
              <a:t>Mutina</a:t>
            </a:r>
            <a:r>
              <a:rPr lang="de-AT" sz="1400" dirty="0"/>
              <a:t>, A.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 smtClean="0"/>
              <a:t>Bruyndonckx</a:t>
            </a:r>
            <a:r>
              <a:rPr lang="de-AT" sz="1400" dirty="0" smtClean="0"/>
              <a:t>, 2012]</a:t>
            </a:r>
            <a:endParaRPr lang="de-AT" sz="1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lnSpc>
                <a:spcPct val="100000"/>
              </a:lnSpc>
              <a:spcBef>
                <a:spcPct val="0"/>
              </a:spcBef>
              <a:buClr>
                <a:schemeClr val="bg1"/>
              </a:buClr>
              <a:buSzTx/>
              <a:buFont typeface="Arial" charset="0"/>
              <a:buChar char=" "/>
            </a:pPr>
            <a:r>
              <a:rPr lang="en-US" sz="2800" b="1" noProof="0" dirty="0" smtClean="0">
                <a:sym typeface="Wingdings" panose="05000000000000000000" pitchFamily="2" charset="2"/>
              </a:rPr>
              <a:t>Combining spectral and scalar data</a:t>
            </a:r>
            <a:endParaRPr lang="en-US" sz="2800" b="1" noProof="0" dirty="0" smtClean="0"/>
          </a:p>
          <a:p>
            <a:r>
              <a:rPr lang="en-US" noProof="0" dirty="0" smtClean="0"/>
              <a:t>Current tools limited</a:t>
            </a:r>
          </a:p>
          <a:p>
            <a:pPr marL="119062" lvl="1" indent="0">
              <a:buNone/>
            </a:pPr>
            <a:endParaRPr lang="en-US" sz="2800" noProof="0" dirty="0" smtClean="0"/>
          </a:p>
          <a:p>
            <a:pPr>
              <a:buNone/>
            </a:pPr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Fill in the gaps</a:t>
            </a:r>
          </a:p>
          <a:p>
            <a:pPr lvl="1"/>
            <a:r>
              <a:rPr lang="en-US" noProof="0" dirty="0" smtClean="0">
                <a:sym typeface="Wingdings" panose="05000000000000000000" pitchFamily="2" charset="2"/>
              </a:rPr>
              <a:t>Visual exploration and analysis workflow</a:t>
            </a:r>
          </a:p>
          <a:p>
            <a:r>
              <a:rPr lang="en-US" noProof="0" dirty="0" smtClean="0">
                <a:sym typeface="Wingdings" panose="05000000000000000000" pitchFamily="2" charset="2"/>
              </a:rPr>
              <a:t> InSpectr</a:t>
            </a:r>
          </a:p>
        </p:txBody>
      </p:sp>
    </p:spTree>
    <p:extLst>
      <p:ext uri="{BB962C8B-B14F-4D97-AF65-F5344CB8AC3E}">
        <p14:creationId xmlns:p14="http://schemas.microsoft.com/office/powerpoint/2010/main" val="284050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09271 -0.1560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-780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-0.38038 -0.1583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77192E-6 L 0.10521 -0.25098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-12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Tasks</a:t>
            </a:r>
            <a:endParaRPr lang="en-US" noProof="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Global Analysis</a:t>
            </a:r>
          </a:p>
          <a:p>
            <a:pPr lvl="1"/>
            <a:r>
              <a:rPr lang="en-US" noProof="0" dirty="0" smtClean="0"/>
              <a:t>Which Materials?</a:t>
            </a:r>
          </a:p>
          <a:p>
            <a:pPr lvl="1"/>
            <a:r>
              <a:rPr lang="en-US" dirty="0"/>
              <a:t>How Much?</a:t>
            </a:r>
          </a:p>
          <a:p>
            <a:pPr lvl="1"/>
            <a:r>
              <a:rPr lang="en-US" noProof="0" dirty="0" smtClean="0"/>
              <a:t>Where?</a:t>
            </a:r>
          </a:p>
          <a:p>
            <a:r>
              <a:rPr lang="en-US" noProof="0" dirty="0" smtClean="0"/>
              <a:t>Local Analysis</a:t>
            </a:r>
          </a:p>
          <a:p>
            <a:pPr lvl="1"/>
            <a:r>
              <a:rPr lang="en-US" noProof="0" dirty="0" smtClean="0"/>
              <a:t>Exploring regions of interest</a:t>
            </a:r>
          </a:p>
          <a:p>
            <a:pPr lvl="1"/>
            <a:r>
              <a:rPr lang="en-US" noProof="0" dirty="0" smtClean="0"/>
              <a:t>Defects, irregularities</a:t>
            </a:r>
          </a:p>
          <a:p>
            <a:endParaRPr lang="en-US" noProof="0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11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lvl="1">
              <a:buBlip>
                <a:blip r:embed="rId3"/>
              </a:buBlip>
            </a:pPr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Application Field</a:t>
            </a:r>
          </a:p>
          <a:p>
            <a:pPr lvl="1">
              <a:buBlip>
                <a:blip r:embed="rId3"/>
              </a:buBlip>
            </a:pPr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Motivation &amp; Tasks</a:t>
            </a:r>
          </a:p>
          <a:p>
            <a:r>
              <a:rPr lang="en-US" noProof="0" dirty="0" smtClean="0"/>
              <a:t>Workflow</a:t>
            </a:r>
          </a:p>
          <a:p>
            <a:pPr lvl="1"/>
            <a:r>
              <a:rPr lang="en-US" noProof="0" dirty="0" smtClean="0"/>
              <a:t>Input</a:t>
            </a:r>
          </a:p>
          <a:p>
            <a:pPr lvl="1"/>
            <a:r>
              <a:rPr lang="en-US" noProof="0" dirty="0" smtClean="0">
                <a:solidFill>
                  <a:srgbClr val="000000"/>
                </a:solidFill>
              </a:rPr>
              <a:t>Visualization &amp; Analysis Methods</a:t>
            </a:r>
          </a:p>
          <a:p>
            <a:pPr lvl="2"/>
            <a:r>
              <a:rPr lang="en-US" noProof="0" dirty="0" smtClean="0">
                <a:solidFill>
                  <a:srgbClr val="000000"/>
                </a:solidFill>
              </a:rPr>
              <a:t>Global</a:t>
            </a:r>
          </a:p>
          <a:p>
            <a:pPr lvl="2"/>
            <a:r>
              <a:rPr lang="en-US" noProof="0" dirty="0" smtClean="0">
                <a:solidFill>
                  <a:srgbClr val="000000"/>
                </a:solidFill>
              </a:rPr>
              <a:t>Local</a:t>
            </a:r>
          </a:p>
          <a:p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Evaluation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pPr marL="119062" lvl="1" indent="0">
              <a:buNone/>
            </a:pPr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Overview</a:t>
            </a:r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769620" y="3078480"/>
            <a:ext cx="5791200" cy="2209800"/>
          </a:xfrm>
          <a:prstGeom prst="roundRect">
            <a:avLst>
              <a:gd name="adj" fmla="val 6824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4335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46" y="4077072"/>
            <a:ext cx="2664192" cy="1997262"/>
          </a:xfrm>
          <a:prstGeom prst="rect">
            <a:avLst/>
          </a:prstGeom>
        </p:spPr>
      </p:pic>
      <p:grpSp>
        <p:nvGrpSpPr>
          <p:cNvPr id="219" name="Gruppieren 218"/>
          <p:cNvGrpSpPr>
            <a:grpSpLocks noChangeAspect="1"/>
          </p:cNvGrpSpPr>
          <p:nvPr/>
        </p:nvGrpSpPr>
        <p:grpSpPr>
          <a:xfrm>
            <a:off x="3211142" y="2925613"/>
            <a:ext cx="5074176" cy="2520000"/>
            <a:chOff x="1487908" y="3278968"/>
            <a:chExt cx="3635670" cy="1800000"/>
          </a:xfrm>
        </p:grpSpPr>
        <p:grpSp>
          <p:nvGrpSpPr>
            <p:cNvPr id="220" name="Gruppieren 219"/>
            <p:cNvGrpSpPr/>
            <p:nvPr/>
          </p:nvGrpSpPr>
          <p:grpSpPr>
            <a:xfrm>
              <a:off x="1487908" y="3774108"/>
              <a:ext cx="1159746" cy="1185976"/>
              <a:chOff x="3409251" y="2040375"/>
              <a:chExt cx="1927131" cy="1970716"/>
            </a:xfrm>
            <a:solidFill>
              <a:schemeClr val="bg1">
                <a:lumMod val="95000"/>
              </a:schemeClr>
            </a:solidFill>
            <a:effectLst>
              <a:outerShdw blurRad="241300" sx="102000" sy="102000" algn="ctr" rotWithShape="0">
                <a:srgbClr val="000000">
                  <a:alpha val="40000"/>
                </a:srgbClr>
              </a:outerShdw>
            </a:effectLst>
          </p:grpSpPr>
          <p:sp>
            <p:nvSpPr>
              <p:cNvPr id="228" name="Würfel 227"/>
              <p:cNvSpPr/>
              <p:nvPr/>
            </p:nvSpPr>
            <p:spPr>
              <a:xfrm>
                <a:off x="3409251" y="2040375"/>
                <a:ext cx="1923421" cy="1968807"/>
              </a:xfrm>
              <a:prstGeom prst="cube">
                <a:avLst>
                  <a:gd name="adj" fmla="val 24999"/>
                </a:avLst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cxnSp>
            <p:nvCxnSpPr>
              <p:cNvPr id="229" name="Straight Connector 47"/>
              <p:cNvCxnSpPr/>
              <p:nvPr/>
            </p:nvCxnSpPr>
            <p:spPr>
              <a:xfrm flipV="1">
                <a:off x="4855369" y="2421731"/>
                <a:ext cx="473869" cy="485776"/>
              </a:xfrm>
              <a:prstGeom prst="line">
                <a:avLst/>
              </a:prstGeom>
              <a:grpFill/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49"/>
              <p:cNvCxnSpPr/>
              <p:nvPr/>
            </p:nvCxnSpPr>
            <p:spPr>
              <a:xfrm flipV="1">
                <a:off x="4853406" y="2814638"/>
                <a:ext cx="482976" cy="450037"/>
              </a:xfrm>
              <a:prstGeom prst="line">
                <a:avLst/>
              </a:prstGeom>
              <a:grpFill/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50"/>
              <p:cNvCxnSpPr/>
              <p:nvPr/>
            </p:nvCxnSpPr>
            <p:spPr>
              <a:xfrm flipV="1">
                <a:off x="4853406" y="3181350"/>
                <a:ext cx="479266" cy="431411"/>
              </a:xfrm>
              <a:prstGeom prst="line">
                <a:avLst/>
              </a:prstGeom>
              <a:grpFill/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52"/>
              <p:cNvCxnSpPr/>
              <p:nvPr/>
            </p:nvCxnSpPr>
            <p:spPr>
              <a:xfrm flipV="1">
                <a:off x="4503593" y="2040375"/>
                <a:ext cx="462107" cy="480802"/>
              </a:xfrm>
              <a:prstGeom prst="line">
                <a:avLst/>
              </a:prstGeom>
              <a:grpFill/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53"/>
              <p:cNvCxnSpPr>
                <a:endCxn id="228" idx="0"/>
              </p:cNvCxnSpPr>
              <p:nvPr/>
            </p:nvCxnSpPr>
            <p:spPr>
              <a:xfrm flipV="1">
                <a:off x="4144493" y="2040375"/>
                <a:ext cx="466887" cy="480802"/>
              </a:xfrm>
              <a:prstGeom prst="line">
                <a:avLst/>
              </a:prstGeom>
              <a:grpFill/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55"/>
              <p:cNvCxnSpPr/>
              <p:nvPr/>
            </p:nvCxnSpPr>
            <p:spPr>
              <a:xfrm>
                <a:off x="3409251" y="2911475"/>
                <a:ext cx="1444155" cy="0"/>
              </a:xfrm>
              <a:prstGeom prst="line">
                <a:avLst/>
              </a:prstGeom>
              <a:grpFill/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56"/>
              <p:cNvCxnSpPr>
                <a:stCxn id="228" idx="2"/>
              </p:cNvCxnSpPr>
              <p:nvPr/>
            </p:nvCxnSpPr>
            <p:spPr>
              <a:xfrm flipV="1">
                <a:off x="3409251" y="3263614"/>
                <a:ext cx="1444155" cy="1583"/>
              </a:xfrm>
              <a:prstGeom prst="line">
                <a:avLst/>
              </a:prstGeom>
              <a:grpFill/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58"/>
              <p:cNvCxnSpPr/>
              <p:nvPr/>
            </p:nvCxnSpPr>
            <p:spPr>
              <a:xfrm>
                <a:off x="3409251" y="3612761"/>
                <a:ext cx="1444155" cy="0"/>
              </a:xfrm>
              <a:prstGeom prst="line">
                <a:avLst/>
              </a:prstGeom>
              <a:grpFill/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60"/>
              <p:cNvCxnSpPr/>
              <p:nvPr/>
            </p:nvCxnSpPr>
            <p:spPr>
              <a:xfrm flipH="1" flipV="1">
                <a:off x="3779692" y="2522468"/>
                <a:ext cx="1" cy="1488623"/>
              </a:xfrm>
              <a:prstGeom prst="line">
                <a:avLst/>
              </a:prstGeom>
              <a:grpFill/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62"/>
              <p:cNvCxnSpPr/>
              <p:nvPr/>
            </p:nvCxnSpPr>
            <p:spPr>
              <a:xfrm flipH="1" flipV="1">
                <a:off x="4144493" y="2522468"/>
                <a:ext cx="5100" cy="1486714"/>
              </a:xfrm>
              <a:prstGeom prst="line">
                <a:avLst/>
              </a:prstGeom>
              <a:grpFill/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64"/>
              <p:cNvCxnSpPr/>
              <p:nvPr/>
            </p:nvCxnSpPr>
            <p:spPr>
              <a:xfrm>
                <a:off x="3742532" y="2194052"/>
                <a:ext cx="1440269" cy="0"/>
              </a:xfrm>
              <a:prstGeom prst="line">
                <a:avLst/>
              </a:prstGeom>
              <a:grpFill/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65"/>
              <p:cNvCxnSpPr/>
              <p:nvPr/>
            </p:nvCxnSpPr>
            <p:spPr>
              <a:xfrm flipV="1">
                <a:off x="5026524" y="2366818"/>
                <a:ext cx="0" cy="1449532"/>
              </a:xfrm>
              <a:prstGeom prst="line">
                <a:avLst/>
              </a:prstGeom>
              <a:grpFill/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60"/>
              <p:cNvCxnSpPr/>
              <p:nvPr/>
            </p:nvCxnSpPr>
            <p:spPr>
              <a:xfrm flipH="1" flipV="1">
                <a:off x="4503592" y="2522468"/>
                <a:ext cx="1" cy="1488623"/>
              </a:xfrm>
              <a:prstGeom prst="line">
                <a:avLst/>
              </a:prstGeom>
              <a:grpFill/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65"/>
              <p:cNvCxnSpPr/>
              <p:nvPr/>
            </p:nvCxnSpPr>
            <p:spPr>
              <a:xfrm flipV="1">
                <a:off x="5187563" y="2201195"/>
                <a:ext cx="0" cy="1455882"/>
              </a:xfrm>
              <a:prstGeom prst="line">
                <a:avLst/>
              </a:prstGeom>
              <a:grpFill/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53"/>
              <p:cNvCxnSpPr/>
              <p:nvPr/>
            </p:nvCxnSpPr>
            <p:spPr>
              <a:xfrm flipV="1">
                <a:off x="3779692" y="2040375"/>
                <a:ext cx="466887" cy="480802"/>
              </a:xfrm>
              <a:prstGeom prst="line">
                <a:avLst/>
              </a:prstGeom>
              <a:grpFill/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64"/>
              <p:cNvCxnSpPr/>
              <p:nvPr/>
            </p:nvCxnSpPr>
            <p:spPr>
              <a:xfrm>
                <a:off x="3578225" y="2354118"/>
                <a:ext cx="1440269" cy="0"/>
              </a:xfrm>
              <a:prstGeom prst="line">
                <a:avLst/>
              </a:prstGeom>
              <a:grpFill/>
              <a:ln w="127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1" name="Rechteck 220"/>
            <p:cNvSpPr/>
            <p:nvPr/>
          </p:nvSpPr>
          <p:spPr>
            <a:xfrm>
              <a:off x="2732796" y="3278969"/>
              <a:ext cx="2390782" cy="1799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241300" sx="102000" sy="102000" algn="ctr" rotWithShape="0">
                <a:srgbClr val="000000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222" name="Gruppieren 221"/>
            <p:cNvGrpSpPr/>
            <p:nvPr/>
          </p:nvGrpSpPr>
          <p:grpSpPr>
            <a:xfrm>
              <a:off x="2912494" y="3412323"/>
              <a:ext cx="2078941" cy="1499999"/>
              <a:chOff x="3851920" y="3500562"/>
              <a:chExt cx="3454541" cy="2492524"/>
            </a:xfrm>
          </p:grpSpPr>
          <p:cxnSp>
            <p:nvCxnSpPr>
              <p:cNvPr id="225" name="Gerade Verbindung mit Pfeil 224"/>
              <p:cNvCxnSpPr/>
              <p:nvPr/>
            </p:nvCxnSpPr>
            <p:spPr>
              <a:xfrm flipV="1">
                <a:off x="3851920" y="3500562"/>
                <a:ext cx="1" cy="249252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Gerade Verbindung mit Pfeil 225"/>
              <p:cNvCxnSpPr/>
              <p:nvPr/>
            </p:nvCxnSpPr>
            <p:spPr>
              <a:xfrm>
                <a:off x="3851920" y="5993086"/>
                <a:ext cx="3454541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" name="Freihandform 226"/>
              <p:cNvSpPr/>
              <p:nvPr/>
            </p:nvSpPr>
            <p:spPr>
              <a:xfrm>
                <a:off x="3878655" y="3912156"/>
                <a:ext cx="3145644" cy="2060057"/>
              </a:xfrm>
              <a:custGeom>
                <a:avLst/>
                <a:gdLst>
                  <a:gd name="connsiteX0" fmla="*/ 0 w 6036589"/>
                  <a:gd name="connsiteY0" fmla="*/ 2874938 h 3144510"/>
                  <a:gd name="connsiteX1" fmla="*/ 2138766 w 6036589"/>
                  <a:gd name="connsiteY1" fmla="*/ 2859439 h 3144510"/>
                  <a:gd name="connsiteX2" fmla="*/ 2162013 w 6036589"/>
                  <a:gd name="connsiteY2" fmla="*/ 2 h 3144510"/>
                  <a:gd name="connsiteX3" fmla="*/ 2611464 w 6036589"/>
                  <a:gd name="connsiteY3" fmla="*/ 2874938 h 3144510"/>
                  <a:gd name="connsiteX4" fmla="*/ 2766447 w 6036589"/>
                  <a:gd name="connsiteY4" fmla="*/ 2100022 h 3144510"/>
                  <a:gd name="connsiteX5" fmla="*/ 2874935 w 6036589"/>
                  <a:gd name="connsiteY5" fmla="*/ 2867188 h 3144510"/>
                  <a:gd name="connsiteX6" fmla="*/ 3657600 w 6036589"/>
                  <a:gd name="connsiteY6" fmla="*/ 2913683 h 3144510"/>
                  <a:gd name="connsiteX7" fmla="*/ 3735091 w 6036589"/>
                  <a:gd name="connsiteY7" fmla="*/ 7751 h 3144510"/>
                  <a:gd name="connsiteX8" fmla="*/ 3890074 w 6036589"/>
                  <a:gd name="connsiteY8" fmla="*/ 2913683 h 3144510"/>
                  <a:gd name="connsiteX9" fmla="*/ 4362772 w 6036589"/>
                  <a:gd name="connsiteY9" fmla="*/ 2557222 h 3144510"/>
                  <a:gd name="connsiteX10" fmla="*/ 4541003 w 6036589"/>
                  <a:gd name="connsiteY10" fmla="*/ 2905934 h 3144510"/>
                  <a:gd name="connsiteX11" fmla="*/ 5687877 w 6036589"/>
                  <a:gd name="connsiteY11" fmla="*/ 2944680 h 3144510"/>
                  <a:gd name="connsiteX12" fmla="*/ 6036589 w 6036589"/>
                  <a:gd name="connsiteY12" fmla="*/ 2921433 h 3144510"/>
                  <a:gd name="connsiteX0" fmla="*/ 0 w 6036589"/>
                  <a:gd name="connsiteY0" fmla="*/ 2875342 h 3144914"/>
                  <a:gd name="connsiteX1" fmla="*/ 2092271 w 6036589"/>
                  <a:gd name="connsiteY1" fmla="*/ 2666114 h 3144914"/>
                  <a:gd name="connsiteX2" fmla="*/ 2162013 w 6036589"/>
                  <a:gd name="connsiteY2" fmla="*/ 406 h 3144914"/>
                  <a:gd name="connsiteX3" fmla="*/ 2611464 w 6036589"/>
                  <a:gd name="connsiteY3" fmla="*/ 2875342 h 3144914"/>
                  <a:gd name="connsiteX4" fmla="*/ 2766447 w 6036589"/>
                  <a:gd name="connsiteY4" fmla="*/ 2100426 h 3144914"/>
                  <a:gd name="connsiteX5" fmla="*/ 2874935 w 6036589"/>
                  <a:gd name="connsiteY5" fmla="*/ 2867592 h 3144914"/>
                  <a:gd name="connsiteX6" fmla="*/ 3657600 w 6036589"/>
                  <a:gd name="connsiteY6" fmla="*/ 2914087 h 3144914"/>
                  <a:gd name="connsiteX7" fmla="*/ 3735091 w 6036589"/>
                  <a:gd name="connsiteY7" fmla="*/ 8155 h 3144914"/>
                  <a:gd name="connsiteX8" fmla="*/ 3890074 w 6036589"/>
                  <a:gd name="connsiteY8" fmla="*/ 2914087 h 3144914"/>
                  <a:gd name="connsiteX9" fmla="*/ 4362772 w 6036589"/>
                  <a:gd name="connsiteY9" fmla="*/ 2557626 h 3144914"/>
                  <a:gd name="connsiteX10" fmla="*/ 4541003 w 6036589"/>
                  <a:gd name="connsiteY10" fmla="*/ 2906338 h 3144914"/>
                  <a:gd name="connsiteX11" fmla="*/ 5687877 w 6036589"/>
                  <a:gd name="connsiteY11" fmla="*/ 2945084 h 3144914"/>
                  <a:gd name="connsiteX12" fmla="*/ 6036589 w 6036589"/>
                  <a:gd name="connsiteY12" fmla="*/ 2921837 h 3144914"/>
                  <a:gd name="connsiteX0" fmla="*/ 0 w 6036589"/>
                  <a:gd name="connsiteY0" fmla="*/ 2874941 h 3144513"/>
                  <a:gd name="connsiteX1" fmla="*/ 2092271 w 6036589"/>
                  <a:gd name="connsiteY1" fmla="*/ 2665713 h 3144513"/>
                  <a:gd name="connsiteX2" fmla="*/ 2162013 w 6036589"/>
                  <a:gd name="connsiteY2" fmla="*/ 5 h 3144513"/>
                  <a:gd name="connsiteX3" fmla="*/ 2611464 w 6036589"/>
                  <a:gd name="connsiteY3" fmla="*/ 2874941 h 3144513"/>
                  <a:gd name="connsiteX4" fmla="*/ 2766447 w 6036589"/>
                  <a:gd name="connsiteY4" fmla="*/ 2100025 h 3144513"/>
                  <a:gd name="connsiteX5" fmla="*/ 2874935 w 6036589"/>
                  <a:gd name="connsiteY5" fmla="*/ 2867191 h 3144513"/>
                  <a:gd name="connsiteX6" fmla="*/ 3657600 w 6036589"/>
                  <a:gd name="connsiteY6" fmla="*/ 2913686 h 3144513"/>
                  <a:gd name="connsiteX7" fmla="*/ 3735091 w 6036589"/>
                  <a:gd name="connsiteY7" fmla="*/ 7754 h 3144513"/>
                  <a:gd name="connsiteX8" fmla="*/ 3890074 w 6036589"/>
                  <a:gd name="connsiteY8" fmla="*/ 2913686 h 3144513"/>
                  <a:gd name="connsiteX9" fmla="*/ 4362772 w 6036589"/>
                  <a:gd name="connsiteY9" fmla="*/ 2557225 h 3144513"/>
                  <a:gd name="connsiteX10" fmla="*/ 4541003 w 6036589"/>
                  <a:gd name="connsiteY10" fmla="*/ 2905937 h 3144513"/>
                  <a:gd name="connsiteX11" fmla="*/ 5687877 w 6036589"/>
                  <a:gd name="connsiteY11" fmla="*/ 2944683 h 3144513"/>
                  <a:gd name="connsiteX12" fmla="*/ 6036589 w 6036589"/>
                  <a:gd name="connsiteY12" fmla="*/ 2921436 h 3144513"/>
                  <a:gd name="connsiteX0" fmla="*/ 0 w 6036589"/>
                  <a:gd name="connsiteY0" fmla="*/ 2867187 h 3136759"/>
                  <a:gd name="connsiteX1" fmla="*/ 2092271 w 6036589"/>
                  <a:gd name="connsiteY1" fmla="*/ 2657959 h 3136759"/>
                  <a:gd name="connsiteX2" fmla="*/ 2309247 w 6036589"/>
                  <a:gd name="connsiteY2" fmla="*/ 162732 h 3136759"/>
                  <a:gd name="connsiteX3" fmla="*/ 2611464 w 6036589"/>
                  <a:gd name="connsiteY3" fmla="*/ 2867187 h 3136759"/>
                  <a:gd name="connsiteX4" fmla="*/ 2766447 w 6036589"/>
                  <a:gd name="connsiteY4" fmla="*/ 2092271 h 3136759"/>
                  <a:gd name="connsiteX5" fmla="*/ 2874935 w 6036589"/>
                  <a:gd name="connsiteY5" fmla="*/ 2859437 h 3136759"/>
                  <a:gd name="connsiteX6" fmla="*/ 3657600 w 6036589"/>
                  <a:gd name="connsiteY6" fmla="*/ 2905932 h 3136759"/>
                  <a:gd name="connsiteX7" fmla="*/ 3735091 w 6036589"/>
                  <a:gd name="connsiteY7" fmla="*/ 0 h 3136759"/>
                  <a:gd name="connsiteX8" fmla="*/ 3890074 w 6036589"/>
                  <a:gd name="connsiteY8" fmla="*/ 2905932 h 3136759"/>
                  <a:gd name="connsiteX9" fmla="*/ 4362772 w 6036589"/>
                  <a:gd name="connsiteY9" fmla="*/ 2549471 h 3136759"/>
                  <a:gd name="connsiteX10" fmla="*/ 4541003 w 6036589"/>
                  <a:gd name="connsiteY10" fmla="*/ 2898183 h 3136759"/>
                  <a:gd name="connsiteX11" fmla="*/ 5687877 w 6036589"/>
                  <a:gd name="connsiteY11" fmla="*/ 2936929 h 3136759"/>
                  <a:gd name="connsiteX12" fmla="*/ 6036589 w 6036589"/>
                  <a:gd name="connsiteY12" fmla="*/ 2913682 h 3136759"/>
                  <a:gd name="connsiteX0" fmla="*/ 0 w 6036589"/>
                  <a:gd name="connsiteY0" fmla="*/ 3432875 h 3744197"/>
                  <a:gd name="connsiteX1" fmla="*/ 2092271 w 6036589"/>
                  <a:gd name="connsiteY1" fmla="*/ 3223647 h 3744197"/>
                  <a:gd name="connsiteX2" fmla="*/ 2309247 w 6036589"/>
                  <a:gd name="connsiteY2" fmla="*/ 728420 h 3744197"/>
                  <a:gd name="connsiteX3" fmla="*/ 2611464 w 6036589"/>
                  <a:gd name="connsiteY3" fmla="*/ 3432875 h 3744197"/>
                  <a:gd name="connsiteX4" fmla="*/ 2766447 w 6036589"/>
                  <a:gd name="connsiteY4" fmla="*/ 2657959 h 3744197"/>
                  <a:gd name="connsiteX5" fmla="*/ 2874935 w 6036589"/>
                  <a:gd name="connsiteY5" fmla="*/ 3425125 h 3744197"/>
                  <a:gd name="connsiteX6" fmla="*/ 3657600 w 6036589"/>
                  <a:gd name="connsiteY6" fmla="*/ 3471620 h 3744197"/>
                  <a:gd name="connsiteX7" fmla="*/ 3719593 w 6036589"/>
                  <a:gd name="connsiteY7" fmla="*/ 0 h 3744197"/>
                  <a:gd name="connsiteX8" fmla="*/ 3890074 w 6036589"/>
                  <a:gd name="connsiteY8" fmla="*/ 3471620 h 3744197"/>
                  <a:gd name="connsiteX9" fmla="*/ 4362772 w 6036589"/>
                  <a:gd name="connsiteY9" fmla="*/ 3115159 h 3744197"/>
                  <a:gd name="connsiteX10" fmla="*/ 4541003 w 6036589"/>
                  <a:gd name="connsiteY10" fmla="*/ 3463871 h 3744197"/>
                  <a:gd name="connsiteX11" fmla="*/ 5687877 w 6036589"/>
                  <a:gd name="connsiteY11" fmla="*/ 3502617 h 3744197"/>
                  <a:gd name="connsiteX12" fmla="*/ 6036589 w 6036589"/>
                  <a:gd name="connsiteY12" fmla="*/ 3479370 h 3744197"/>
                  <a:gd name="connsiteX0" fmla="*/ 0 w 6036589"/>
                  <a:gd name="connsiteY0" fmla="*/ 3434691 h 3638103"/>
                  <a:gd name="connsiteX1" fmla="*/ 2092271 w 6036589"/>
                  <a:gd name="connsiteY1" fmla="*/ 3225463 h 3638103"/>
                  <a:gd name="connsiteX2" fmla="*/ 2309247 w 6036589"/>
                  <a:gd name="connsiteY2" fmla="*/ 730236 h 3638103"/>
                  <a:gd name="connsiteX3" fmla="*/ 2611464 w 6036589"/>
                  <a:gd name="connsiteY3" fmla="*/ 3434691 h 3638103"/>
                  <a:gd name="connsiteX4" fmla="*/ 2766447 w 6036589"/>
                  <a:gd name="connsiteY4" fmla="*/ 2659775 h 3638103"/>
                  <a:gd name="connsiteX5" fmla="*/ 2874935 w 6036589"/>
                  <a:gd name="connsiteY5" fmla="*/ 3426941 h 3638103"/>
                  <a:gd name="connsiteX6" fmla="*/ 3580109 w 6036589"/>
                  <a:gd name="connsiteY6" fmla="*/ 3000738 h 3638103"/>
                  <a:gd name="connsiteX7" fmla="*/ 3719593 w 6036589"/>
                  <a:gd name="connsiteY7" fmla="*/ 1816 h 3638103"/>
                  <a:gd name="connsiteX8" fmla="*/ 3890074 w 6036589"/>
                  <a:gd name="connsiteY8" fmla="*/ 3473436 h 3638103"/>
                  <a:gd name="connsiteX9" fmla="*/ 4362772 w 6036589"/>
                  <a:gd name="connsiteY9" fmla="*/ 3116975 h 3638103"/>
                  <a:gd name="connsiteX10" fmla="*/ 4541003 w 6036589"/>
                  <a:gd name="connsiteY10" fmla="*/ 3465687 h 3638103"/>
                  <a:gd name="connsiteX11" fmla="*/ 5687877 w 6036589"/>
                  <a:gd name="connsiteY11" fmla="*/ 3504433 h 3638103"/>
                  <a:gd name="connsiteX12" fmla="*/ 6036589 w 6036589"/>
                  <a:gd name="connsiteY12" fmla="*/ 3481186 h 3638103"/>
                  <a:gd name="connsiteX0" fmla="*/ 0 w 6036589"/>
                  <a:gd name="connsiteY0" fmla="*/ 3432876 h 3589791"/>
                  <a:gd name="connsiteX1" fmla="*/ 2092271 w 6036589"/>
                  <a:gd name="connsiteY1" fmla="*/ 3223648 h 3589791"/>
                  <a:gd name="connsiteX2" fmla="*/ 2309247 w 6036589"/>
                  <a:gd name="connsiteY2" fmla="*/ 728421 h 3589791"/>
                  <a:gd name="connsiteX3" fmla="*/ 2611464 w 6036589"/>
                  <a:gd name="connsiteY3" fmla="*/ 3432876 h 3589791"/>
                  <a:gd name="connsiteX4" fmla="*/ 2766447 w 6036589"/>
                  <a:gd name="connsiteY4" fmla="*/ 2657960 h 3589791"/>
                  <a:gd name="connsiteX5" fmla="*/ 2874935 w 6036589"/>
                  <a:gd name="connsiteY5" fmla="*/ 3425126 h 3589791"/>
                  <a:gd name="connsiteX6" fmla="*/ 3580109 w 6036589"/>
                  <a:gd name="connsiteY6" fmla="*/ 2998923 h 3589791"/>
                  <a:gd name="connsiteX7" fmla="*/ 3719593 w 6036589"/>
                  <a:gd name="connsiteY7" fmla="*/ 1 h 3589791"/>
                  <a:gd name="connsiteX8" fmla="*/ 3913322 w 6036589"/>
                  <a:gd name="connsiteY8" fmla="*/ 3006672 h 3589791"/>
                  <a:gd name="connsiteX9" fmla="*/ 4362772 w 6036589"/>
                  <a:gd name="connsiteY9" fmla="*/ 3115160 h 3589791"/>
                  <a:gd name="connsiteX10" fmla="*/ 4541003 w 6036589"/>
                  <a:gd name="connsiteY10" fmla="*/ 3463872 h 3589791"/>
                  <a:gd name="connsiteX11" fmla="*/ 5687877 w 6036589"/>
                  <a:gd name="connsiteY11" fmla="*/ 3502618 h 3589791"/>
                  <a:gd name="connsiteX12" fmla="*/ 6036589 w 6036589"/>
                  <a:gd name="connsiteY12" fmla="*/ 3479371 h 3589791"/>
                  <a:gd name="connsiteX0" fmla="*/ 0 w 6036589"/>
                  <a:gd name="connsiteY0" fmla="*/ 3432876 h 3589791"/>
                  <a:gd name="connsiteX1" fmla="*/ 2092271 w 6036589"/>
                  <a:gd name="connsiteY1" fmla="*/ 3223648 h 3589791"/>
                  <a:gd name="connsiteX2" fmla="*/ 2309247 w 6036589"/>
                  <a:gd name="connsiteY2" fmla="*/ 728421 h 3589791"/>
                  <a:gd name="connsiteX3" fmla="*/ 2640039 w 6036589"/>
                  <a:gd name="connsiteY3" fmla="*/ 3428113 h 3589791"/>
                  <a:gd name="connsiteX4" fmla="*/ 2766447 w 6036589"/>
                  <a:gd name="connsiteY4" fmla="*/ 2657960 h 3589791"/>
                  <a:gd name="connsiteX5" fmla="*/ 2874935 w 6036589"/>
                  <a:gd name="connsiteY5" fmla="*/ 3425126 h 3589791"/>
                  <a:gd name="connsiteX6" fmla="*/ 3580109 w 6036589"/>
                  <a:gd name="connsiteY6" fmla="*/ 2998923 h 3589791"/>
                  <a:gd name="connsiteX7" fmla="*/ 3719593 w 6036589"/>
                  <a:gd name="connsiteY7" fmla="*/ 1 h 3589791"/>
                  <a:gd name="connsiteX8" fmla="*/ 3913322 w 6036589"/>
                  <a:gd name="connsiteY8" fmla="*/ 3006672 h 3589791"/>
                  <a:gd name="connsiteX9" fmla="*/ 4362772 w 6036589"/>
                  <a:gd name="connsiteY9" fmla="*/ 3115160 h 3589791"/>
                  <a:gd name="connsiteX10" fmla="*/ 4541003 w 6036589"/>
                  <a:gd name="connsiteY10" fmla="*/ 3463872 h 3589791"/>
                  <a:gd name="connsiteX11" fmla="*/ 5687877 w 6036589"/>
                  <a:gd name="connsiteY11" fmla="*/ 3502618 h 3589791"/>
                  <a:gd name="connsiteX12" fmla="*/ 6036589 w 6036589"/>
                  <a:gd name="connsiteY12" fmla="*/ 3479371 h 3589791"/>
                  <a:gd name="connsiteX0" fmla="*/ 0 w 6036589"/>
                  <a:gd name="connsiteY0" fmla="*/ 3432876 h 3589791"/>
                  <a:gd name="connsiteX1" fmla="*/ 2092271 w 6036589"/>
                  <a:gd name="connsiteY1" fmla="*/ 3223648 h 3589791"/>
                  <a:gd name="connsiteX2" fmla="*/ 2309247 w 6036589"/>
                  <a:gd name="connsiteY2" fmla="*/ 728421 h 3589791"/>
                  <a:gd name="connsiteX3" fmla="*/ 2640039 w 6036589"/>
                  <a:gd name="connsiteY3" fmla="*/ 3428113 h 3589791"/>
                  <a:gd name="connsiteX4" fmla="*/ 2766447 w 6036589"/>
                  <a:gd name="connsiteY4" fmla="*/ 2657960 h 3589791"/>
                  <a:gd name="connsiteX5" fmla="*/ 2874935 w 6036589"/>
                  <a:gd name="connsiteY5" fmla="*/ 3425126 h 3589791"/>
                  <a:gd name="connsiteX6" fmla="*/ 3580109 w 6036589"/>
                  <a:gd name="connsiteY6" fmla="*/ 2998923 h 3589791"/>
                  <a:gd name="connsiteX7" fmla="*/ 3719593 w 6036589"/>
                  <a:gd name="connsiteY7" fmla="*/ 1 h 3589791"/>
                  <a:gd name="connsiteX8" fmla="*/ 3913322 w 6036589"/>
                  <a:gd name="connsiteY8" fmla="*/ 3006672 h 3589791"/>
                  <a:gd name="connsiteX9" fmla="*/ 4362772 w 6036589"/>
                  <a:gd name="connsiteY9" fmla="*/ 3115160 h 3589791"/>
                  <a:gd name="connsiteX10" fmla="*/ 4541003 w 6036589"/>
                  <a:gd name="connsiteY10" fmla="*/ 3463872 h 3589791"/>
                  <a:gd name="connsiteX11" fmla="*/ 5687877 w 6036589"/>
                  <a:gd name="connsiteY11" fmla="*/ 3502618 h 3589791"/>
                  <a:gd name="connsiteX12" fmla="*/ 6036589 w 6036589"/>
                  <a:gd name="connsiteY12" fmla="*/ 3479371 h 3589791"/>
                  <a:gd name="connsiteX0" fmla="*/ 0 w 6036589"/>
                  <a:gd name="connsiteY0" fmla="*/ 3432876 h 3589791"/>
                  <a:gd name="connsiteX1" fmla="*/ 2092271 w 6036589"/>
                  <a:gd name="connsiteY1" fmla="*/ 3223648 h 3589791"/>
                  <a:gd name="connsiteX2" fmla="*/ 2352110 w 6036589"/>
                  <a:gd name="connsiteY2" fmla="*/ 728421 h 3589791"/>
                  <a:gd name="connsiteX3" fmla="*/ 2640039 w 6036589"/>
                  <a:gd name="connsiteY3" fmla="*/ 3428113 h 3589791"/>
                  <a:gd name="connsiteX4" fmla="*/ 2766447 w 6036589"/>
                  <a:gd name="connsiteY4" fmla="*/ 2657960 h 3589791"/>
                  <a:gd name="connsiteX5" fmla="*/ 2874935 w 6036589"/>
                  <a:gd name="connsiteY5" fmla="*/ 3425126 h 3589791"/>
                  <a:gd name="connsiteX6" fmla="*/ 3580109 w 6036589"/>
                  <a:gd name="connsiteY6" fmla="*/ 2998923 h 3589791"/>
                  <a:gd name="connsiteX7" fmla="*/ 3719593 w 6036589"/>
                  <a:gd name="connsiteY7" fmla="*/ 1 h 3589791"/>
                  <a:gd name="connsiteX8" fmla="*/ 3913322 w 6036589"/>
                  <a:gd name="connsiteY8" fmla="*/ 3006672 h 3589791"/>
                  <a:gd name="connsiteX9" fmla="*/ 4362772 w 6036589"/>
                  <a:gd name="connsiteY9" fmla="*/ 3115160 h 3589791"/>
                  <a:gd name="connsiteX10" fmla="*/ 4541003 w 6036589"/>
                  <a:gd name="connsiteY10" fmla="*/ 3463872 h 3589791"/>
                  <a:gd name="connsiteX11" fmla="*/ 5687877 w 6036589"/>
                  <a:gd name="connsiteY11" fmla="*/ 3502618 h 3589791"/>
                  <a:gd name="connsiteX12" fmla="*/ 6036589 w 6036589"/>
                  <a:gd name="connsiteY12" fmla="*/ 3479371 h 3589791"/>
                  <a:gd name="connsiteX0" fmla="*/ 0 w 6036589"/>
                  <a:gd name="connsiteY0" fmla="*/ 3432876 h 3589791"/>
                  <a:gd name="connsiteX1" fmla="*/ 2092271 w 6036589"/>
                  <a:gd name="connsiteY1" fmla="*/ 3223648 h 3589791"/>
                  <a:gd name="connsiteX2" fmla="*/ 2352110 w 6036589"/>
                  <a:gd name="connsiteY2" fmla="*/ 728421 h 3589791"/>
                  <a:gd name="connsiteX3" fmla="*/ 2640039 w 6036589"/>
                  <a:gd name="connsiteY3" fmla="*/ 3428113 h 3589791"/>
                  <a:gd name="connsiteX4" fmla="*/ 2766447 w 6036589"/>
                  <a:gd name="connsiteY4" fmla="*/ 2657960 h 3589791"/>
                  <a:gd name="connsiteX5" fmla="*/ 2874935 w 6036589"/>
                  <a:gd name="connsiteY5" fmla="*/ 3425126 h 3589791"/>
                  <a:gd name="connsiteX6" fmla="*/ 3580109 w 6036589"/>
                  <a:gd name="connsiteY6" fmla="*/ 2998923 h 3589791"/>
                  <a:gd name="connsiteX7" fmla="*/ 3719593 w 6036589"/>
                  <a:gd name="connsiteY7" fmla="*/ 1 h 3589791"/>
                  <a:gd name="connsiteX8" fmla="*/ 3913322 w 6036589"/>
                  <a:gd name="connsiteY8" fmla="*/ 3006672 h 3589791"/>
                  <a:gd name="connsiteX9" fmla="*/ 4362772 w 6036589"/>
                  <a:gd name="connsiteY9" fmla="*/ 3115160 h 3589791"/>
                  <a:gd name="connsiteX10" fmla="*/ 4541003 w 6036589"/>
                  <a:gd name="connsiteY10" fmla="*/ 3463872 h 3589791"/>
                  <a:gd name="connsiteX11" fmla="*/ 5687877 w 6036589"/>
                  <a:gd name="connsiteY11" fmla="*/ 3502618 h 3589791"/>
                  <a:gd name="connsiteX12" fmla="*/ 6036589 w 6036589"/>
                  <a:gd name="connsiteY12" fmla="*/ 3479371 h 3589791"/>
                  <a:gd name="connsiteX0" fmla="*/ 0 w 6036589"/>
                  <a:gd name="connsiteY0" fmla="*/ 3432876 h 3589791"/>
                  <a:gd name="connsiteX1" fmla="*/ 2092271 w 6036589"/>
                  <a:gd name="connsiteY1" fmla="*/ 3223648 h 3589791"/>
                  <a:gd name="connsiteX2" fmla="*/ 2394973 w 6036589"/>
                  <a:gd name="connsiteY2" fmla="*/ 728421 h 3589791"/>
                  <a:gd name="connsiteX3" fmla="*/ 2640039 w 6036589"/>
                  <a:gd name="connsiteY3" fmla="*/ 3428113 h 3589791"/>
                  <a:gd name="connsiteX4" fmla="*/ 2766447 w 6036589"/>
                  <a:gd name="connsiteY4" fmla="*/ 2657960 h 3589791"/>
                  <a:gd name="connsiteX5" fmla="*/ 2874935 w 6036589"/>
                  <a:gd name="connsiteY5" fmla="*/ 3425126 h 3589791"/>
                  <a:gd name="connsiteX6" fmla="*/ 3580109 w 6036589"/>
                  <a:gd name="connsiteY6" fmla="*/ 2998923 h 3589791"/>
                  <a:gd name="connsiteX7" fmla="*/ 3719593 w 6036589"/>
                  <a:gd name="connsiteY7" fmla="*/ 1 h 3589791"/>
                  <a:gd name="connsiteX8" fmla="*/ 3913322 w 6036589"/>
                  <a:gd name="connsiteY8" fmla="*/ 3006672 h 3589791"/>
                  <a:gd name="connsiteX9" fmla="*/ 4362772 w 6036589"/>
                  <a:gd name="connsiteY9" fmla="*/ 3115160 h 3589791"/>
                  <a:gd name="connsiteX10" fmla="*/ 4541003 w 6036589"/>
                  <a:gd name="connsiteY10" fmla="*/ 3463872 h 3589791"/>
                  <a:gd name="connsiteX11" fmla="*/ 5687877 w 6036589"/>
                  <a:gd name="connsiteY11" fmla="*/ 3502618 h 3589791"/>
                  <a:gd name="connsiteX12" fmla="*/ 6036589 w 6036589"/>
                  <a:gd name="connsiteY12" fmla="*/ 3479371 h 3589791"/>
                  <a:gd name="connsiteX0" fmla="*/ 0 w 6036589"/>
                  <a:gd name="connsiteY0" fmla="*/ 3432876 h 3513155"/>
                  <a:gd name="connsiteX1" fmla="*/ 2092271 w 6036589"/>
                  <a:gd name="connsiteY1" fmla="*/ 3223648 h 3513155"/>
                  <a:gd name="connsiteX2" fmla="*/ 2394973 w 6036589"/>
                  <a:gd name="connsiteY2" fmla="*/ 728421 h 3513155"/>
                  <a:gd name="connsiteX3" fmla="*/ 2640039 w 6036589"/>
                  <a:gd name="connsiteY3" fmla="*/ 3428113 h 3513155"/>
                  <a:gd name="connsiteX4" fmla="*/ 2766447 w 6036589"/>
                  <a:gd name="connsiteY4" fmla="*/ 2657960 h 3513155"/>
                  <a:gd name="connsiteX5" fmla="*/ 2874935 w 6036589"/>
                  <a:gd name="connsiteY5" fmla="*/ 3425126 h 3513155"/>
                  <a:gd name="connsiteX6" fmla="*/ 3580109 w 6036589"/>
                  <a:gd name="connsiteY6" fmla="*/ 2998923 h 3513155"/>
                  <a:gd name="connsiteX7" fmla="*/ 3719593 w 6036589"/>
                  <a:gd name="connsiteY7" fmla="*/ 1 h 3513155"/>
                  <a:gd name="connsiteX8" fmla="*/ 3913322 w 6036589"/>
                  <a:gd name="connsiteY8" fmla="*/ 3006672 h 3513155"/>
                  <a:gd name="connsiteX9" fmla="*/ 4362772 w 6036589"/>
                  <a:gd name="connsiteY9" fmla="*/ 3115160 h 3513155"/>
                  <a:gd name="connsiteX10" fmla="*/ 4541003 w 6036589"/>
                  <a:gd name="connsiteY10" fmla="*/ 3463872 h 3513155"/>
                  <a:gd name="connsiteX11" fmla="*/ 5687877 w 6036589"/>
                  <a:gd name="connsiteY11" fmla="*/ 3502618 h 3513155"/>
                  <a:gd name="connsiteX12" fmla="*/ 6036589 w 6036589"/>
                  <a:gd name="connsiteY12" fmla="*/ 3479371 h 3513155"/>
                  <a:gd name="connsiteX0" fmla="*/ 0 w 6036589"/>
                  <a:gd name="connsiteY0" fmla="*/ 3432876 h 3518015"/>
                  <a:gd name="connsiteX1" fmla="*/ 2092271 w 6036589"/>
                  <a:gd name="connsiteY1" fmla="*/ 3223648 h 3518015"/>
                  <a:gd name="connsiteX2" fmla="*/ 2394973 w 6036589"/>
                  <a:gd name="connsiteY2" fmla="*/ 728421 h 3518015"/>
                  <a:gd name="connsiteX3" fmla="*/ 2640039 w 6036589"/>
                  <a:gd name="connsiteY3" fmla="*/ 3428113 h 3518015"/>
                  <a:gd name="connsiteX4" fmla="*/ 2766447 w 6036589"/>
                  <a:gd name="connsiteY4" fmla="*/ 2657960 h 3518015"/>
                  <a:gd name="connsiteX5" fmla="*/ 2874935 w 6036589"/>
                  <a:gd name="connsiteY5" fmla="*/ 3425126 h 3518015"/>
                  <a:gd name="connsiteX6" fmla="*/ 3580109 w 6036589"/>
                  <a:gd name="connsiteY6" fmla="*/ 2998923 h 3518015"/>
                  <a:gd name="connsiteX7" fmla="*/ 3719593 w 6036589"/>
                  <a:gd name="connsiteY7" fmla="*/ 1 h 3518015"/>
                  <a:gd name="connsiteX8" fmla="*/ 3913322 w 6036589"/>
                  <a:gd name="connsiteY8" fmla="*/ 3006672 h 3518015"/>
                  <a:gd name="connsiteX9" fmla="*/ 4362772 w 6036589"/>
                  <a:gd name="connsiteY9" fmla="*/ 3115160 h 3518015"/>
                  <a:gd name="connsiteX10" fmla="*/ 4541003 w 6036589"/>
                  <a:gd name="connsiteY10" fmla="*/ 3463872 h 3518015"/>
                  <a:gd name="connsiteX11" fmla="*/ 5687877 w 6036589"/>
                  <a:gd name="connsiteY11" fmla="*/ 3502618 h 3518015"/>
                  <a:gd name="connsiteX12" fmla="*/ 6036589 w 6036589"/>
                  <a:gd name="connsiteY12" fmla="*/ 3479371 h 3518015"/>
                  <a:gd name="connsiteX0" fmla="*/ 0 w 6036589"/>
                  <a:gd name="connsiteY0" fmla="*/ 3432876 h 3514820"/>
                  <a:gd name="connsiteX1" fmla="*/ 1160758 w 6036589"/>
                  <a:gd name="connsiteY1" fmla="*/ 3486878 h 3514820"/>
                  <a:gd name="connsiteX2" fmla="*/ 2092271 w 6036589"/>
                  <a:gd name="connsiteY2" fmla="*/ 3223648 h 3514820"/>
                  <a:gd name="connsiteX3" fmla="*/ 2394973 w 6036589"/>
                  <a:gd name="connsiteY3" fmla="*/ 728421 h 3514820"/>
                  <a:gd name="connsiteX4" fmla="*/ 2640039 w 6036589"/>
                  <a:gd name="connsiteY4" fmla="*/ 3428113 h 3514820"/>
                  <a:gd name="connsiteX5" fmla="*/ 2766447 w 6036589"/>
                  <a:gd name="connsiteY5" fmla="*/ 2657960 h 3514820"/>
                  <a:gd name="connsiteX6" fmla="*/ 2874935 w 6036589"/>
                  <a:gd name="connsiteY6" fmla="*/ 3425126 h 3514820"/>
                  <a:gd name="connsiteX7" fmla="*/ 3580109 w 6036589"/>
                  <a:gd name="connsiteY7" fmla="*/ 2998923 h 3514820"/>
                  <a:gd name="connsiteX8" fmla="*/ 3719593 w 6036589"/>
                  <a:gd name="connsiteY8" fmla="*/ 1 h 3514820"/>
                  <a:gd name="connsiteX9" fmla="*/ 3913322 w 6036589"/>
                  <a:gd name="connsiteY9" fmla="*/ 3006672 h 3514820"/>
                  <a:gd name="connsiteX10" fmla="*/ 4362772 w 6036589"/>
                  <a:gd name="connsiteY10" fmla="*/ 3115160 h 3514820"/>
                  <a:gd name="connsiteX11" fmla="*/ 4541003 w 6036589"/>
                  <a:gd name="connsiteY11" fmla="*/ 3463872 h 3514820"/>
                  <a:gd name="connsiteX12" fmla="*/ 5687877 w 6036589"/>
                  <a:gd name="connsiteY12" fmla="*/ 3502618 h 3514820"/>
                  <a:gd name="connsiteX13" fmla="*/ 6036589 w 6036589"/>
                  <a:gd name="connsiteY13" fmla="*/ 3479371 h 3514820"/>
                  <a:gd name="connsiteX0" fmla="*/ 0 w 6036589"/>
                  <a:gd name="connsiteY0" fmla="*/ 3432876 h 3528004"/>
                  <a:gd name="connsiteX1" fmla="*/ 1160758 w 6036589"/>
                  <a:gd name="connsiteY1" fmla="*/ 3486878 h 3528004"/>
                  <a:gd name="connsiteX2" fmla="*/ 2092271 w 6036589"/>
                  <a:gd name="connsiteY2" fmla="*/ 3223648 h 3528004"/>
                  <a:gd name="connsiteX3" fmla="*/ 2394973 w 6036589"/>
                  <a:gd name="connsiteY3" fmla="*/ 728421 h 3528004"/>
                  <a:gd name="connsiteX4" fmla="*/ 2640039 w 6036589"/>
                  <a:gd name="connsiteY4" fmla="*/ 3428113 h 3528004"/>
                  <a:gd name="connsiteX5" fmla="*/ 2766447 w 6036589"/>
                  <a:gd name="connsiteY5" fmla="*/ 2657960 h 3528004"/>
                  <a:gd name="connsiteX6" fmla="*/ 2874935 w 6036589"/>
                  <a:gd name="connsiteY6" fmla="*/ 3425126 h 3528004"/>
                  <a:gd name="connsiteX7" fmla="*/ 3580109 w 6036589"/>
                  <a:gd name="connsiteY7" fmla="*/ 2998923 h 3528004"/>
                  <a:gd name="connsiteX8" fmla="*/ 3719593 w 6036589"/>
                  <a:gd name="connsiteY8" fmla="*/ 1 h 3528004"/>
                  <a:gd name="connsiteX9" fmla="*/ 3913322 w 6036589"/>
                  <a:gd name="connsiteY9" fmla="*/ 3006672 h 3528004"/>
                  <a:gd name="connsiteX10" fmla="*/ 4362772 w 6036589"/>
                  <a:gd name="connsiteY10" fmla="*/ 3115160 h 3528004"/>
                  <a:gd name="connsiteX11" fmla="*/ 4541003 w 6036589"/>
                  <a:gd name="connsiteY11" fmla="*/ 3463872 h 3528004"/>
                  <a:gd name="connsiteX12" fmla="*/ 5687877 w 6036589"/>
                  <a:gd name="connsiteY12" fmla="*/ 3502618 h 3528004"/>
                  <a:gd name="connsiteX13" fmla="*/ 6036589 w 6036589"/>
                  <a:gd name="connsiteY13" fmla="*/ 3479371 h 352800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092271 w 6036589"/>
                  <a:gd name="connsiteY2" fmla="*/ 3223648 h 3506664"/>
                  <a:gd name="connsiteX3" fmla="*/ 2394973 w 6036589"/>
                  <a:gd name="connsiteY3" fmla="*/ 728421 h 3506664"/>
                  <a:gd name="connsiteX4" fmla="*/ 2640039 w 6036589"/>
                  <a:gd name="connsiteY4" fmla="*/ 3428113 h 3506664"/>
                  <a:gd name="connsiteX5" fmla="*/ 2766447 w 6036589"/>
                  <a:gd name="connsiteY5" fmla="*/ 265796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092271 w 6036589"/>
                  <a:gd name="connsiteY2" fmla="*/ 3223648 h 3506664"/>
                  <a:gd name="connsiteX3" fmla="*/ 2394973 w 6036589"/>
                  <a:gd name="connsiteY3" fmla="*/ 728421 h 3506664"/>
                  <a:gd name="connsiteX4" fmla="*/ 2640039 w 6036589"/>
                  <a:gd name="connsiteY4" fmla="*/ 3428113 h 3506664"/>
                  <a:gd name="connsiteX5" fmla="*/ 2766447 w 6036589"/>
                  <a:gd name="connsiteY5" fmla="*/ 265796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092271 w 6036589"/>
                  <a:gd name="connsiteY2" fmla="*/ 3223648 h 3506664"/>
                  <a:gd name="connsiteX3" fmla="*/ 2394973 w 6036589"/>
                  <a:gd name="connsiteY3" fmla="*/ 728421 h 3506664"/>
                  <a:gd name="connsiteX4" fmla="*/ 2640039 w 6036589"/>
                  <a:gd name="connsiteY4" fmla="*/ 3428113 h 3506664"/>
                  <a:gd name="connsiteX5" fmla="*/ 2766447 w 6036589"/>
                  <a:gd name="connsiteY5" fmla="*/ 265796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092271 w 6036589"/>
                  <a:gd name="connsiteY2" fmla="*/ 3223648 h 3506664"/>
                  <a:gd name="connsiteX3" fmla="*/ 2394973 w 6036589"/>
                  <a:gd name="connsiteY3" fmla="*/ 728421 h 3506664"/>
                  <a:gd name="connsiteX4" fmla="*/ 2640039 w 6036589"/>
                  <a:gd name="connsiteY4" fmla="*/ 3428113 h 3506664"/>
                  <a:gd name="connsiteX5" fmla="*/ 2766447 w 6036589"/>
                  <a:gd name="connsiteY5" fmla="*/ 265796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092271 w 6036589"/>
                  <a:gd name="connsiteY2" fmla="*/ 3223648 h 3506664"/>
                  <a:gd name="connsiteX3" fmla="*/ 2394973 w 6036589"/>
                  <a:gd name="connsiteY3" fmla="*/ 728421 h 3506664"/>
                  <a:gd name="connsiteX4" fmla="*/ 2640039 w 6036589"/>
                  <a:gd name="connsiteY4" fmla="*/ 3428113 h 3506664"/>
                  <a:gd name="connsiteX5" fmla="*/ 2766447 w 6036589"/>
                  <a:gd name="connsiteY5" fmla="*/ 265796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163709 w 6036589"/>
                  <a:gd name="connsiteY2" fmla="*/ 3180785 h 3506664"/>
                  <a:gd name="connsiteX3" fmla="*/ 2394973 w 6036589"/>
                  <a:gd name="connsiteY3" fmla="*/ 728421 h 3506664"/>
                  <a:gd name="connsiteX4" fmla="*/ 2640039 w 6036589"/>
                  <a:gd name="connsiteY4" fmla="*/ 3428113 h 3506664"/>
                  <a:gd name="connsiteX5" fmla="*/ 2766447 w 6036589"/>
                  <a:gd name="connsiteY5" fmla="*/ 265796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163709 w 6036589"/>
                  <a:gd name="connsiteY2" fmla="*/ 3180785 h 3506664"/>
                  <a:gd name="connsiteX3" fmla="*/ 2394973 w 6036589"/>
                  <a:gd name="connsiteY3" fmla="*/ 728421 h 3506664"/>
                  <a:gd name="connsiteX4" fmla="*/ 2606702 w 6036589"/>
                  <a:gd name="connsiteY4" fmla="*/ 3166175 h 3506664"/>
                  <a:gd name="connsiteX5" fmla="*/ 2766447 w 6036589"/>
                  <a:gd name="connsiteY5" fmla="*/ 265796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163709 w 6036589"/>
                  <a:gd name="connsiteY2" fmla="*/ 3180785 h 3506664"/>
                  <a:gd name="connsiteX3" fmla="*/ 2394973 w 6036589"/>
                  <a:gd name="connsiteY3" fmla="*/ 728421 h 3506664"/>
                  <a:gd name="connsiteX4" fmla="*/ 2549552 w 6036589"/>
                  <a:gd name="connsiteY4" fmla="*/ 3166175 h 3506664"/>
                  <a:gd name="connsiteX5" fmla="*/ 2766447 w 6036589"/>
                  <a:gd name="connsiteY5" fmla="*/ 265796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163709 w 6036589"/>
                  <a:gd name="connsiteY2" fmla="*/ 3180785 h 3506664"/>
                  <a:gd name="connsiteX3" fmla="*/ 2394973 w 6036589"/>
                  <a:gd name="connsiteY3" fmla="*/ 728421 h 3506664"/>
                  <a:gd name="connsiteX4" fmla="*/ 2549552 w 6036589"/>
                  <a:gd name="connsiteY4" fmla="*/ 3166175 h 3506664"/>
                  <a:gd name="connsiteX5" fmla="*/ 2766447 w 6036589"/>
                  <a:gd name="connsiteY5" fmla="*/ 265796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163709 w 6036589"/>
                  <a:gd name="connsiteY2" fmla="*/ 3180785 h 3506664"/>
                  <a:gd name="connsiteX3" fmla="*/ 2394973 w 6036589"/>
                  <a:gd name="connsiteY3" fmla="*/ 728421 h 3506664"/>
                  <a:gd name="connsiteX4" fmla="*/ 2549552 w 6036589"/>
                  <a:gd name="connsiteY4" fmla="*/ 3166175 h 3506664"/>
                  <a:gd name="connsiteX5" fmla="*/ 2685484 w 6036589"/>
                  <a:gd name="connsiteY5" fmla="*/ 271511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163709 w 6036589"/>
                  <a:gd name="connsiteY2" fmla="*/ 3180785 h 3506664"/>
                  <a:gd name="connsiteX3" fmla="*/ 2394973 w 6036589"/>
                  <a:gd name="connsiteY3" fmla="*/ 728421 h 3506664"/>
                  <a:gd name="connsiteX4" fmla="*/ 2549552 w 6036589"/>
                  <a:gd name="connsiteY4" fmla="*/ 3166175 h 3506664"/>
                  <a:gd name="connsiteX5" fmla="*/ 2685484 w 6036589"/>
                  <a:gd name="connsiteY5" fmla="*/ 271511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163709 w 6036589"/>
                  <a:gd name="connsiteY2" fmla="*/ 3180785 h 3506664"/>
                  <a:gd name="connsiteX3" fmla="*/ 2394973 w 6036589"/>
                  <a:gd name="connsiteY3" fmla="*/ 728421 h 3506664"/>
                  <a:gd name="connsiteX4" fmla="*/ 2549552 w 6036589"/>
                  <a:gd name="connsiteY4" fmla="*/ 3166175 h 3506664"/>
                  <a:gd name="connsiteX5" fmla="*/ 2685484 w 6036589"/>
                  <a:gd name="connsiteY5" fmla="*/ 271511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163709 w 6036589"/>
                  <a:gd name="connsiteY2" fmla="*/ 3180785 h 3506664"/>
                  <a:gd name="connsiteX3" fmla="*/ 2394973 w 6036589"/>
                  <a:gd name="connsiteY3" fmla="*/ 728421 h 3506664"/>
                  <a:gd name="connsiteX4" fmla="*/ 2549552 w 6036589"/>
                  <a:gd name="connsiteY4" fmla="*/ 3166175 h 3506664"/>
                  <a:gd name="connsiteX5" fmla="*/ 2685484 w 6036589"/>
                  <a:gd name="connsiteY5" fmla="*/ 271511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163709 w 6036589"/>
                  <a:gd name="connsiteY2" fmla="*/ 3180785 h 3506664"/>
                  <a:gd name="connsiteX3" fmla="*/ 2394973 w 6036589"/>
                  <a:gd name="connsiteY3" fmla="*/ 728421 h 3506664"/>
                  <a:gd name="connsiteX4" fmla="*/ 2549552 w 6036589"/>
                  <a:gd name="connsiteY4" fmla="*/ 3166175 h 3506664"/>
                  <a:gd name="connsiteX5" fmla="*/ 2685484 w 6036589"/>
                  <a:gd name="connsiteY5" fmla="*/ 271511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163709 w 6036589"/>
                  <a:gd name="connsiteY2" fmla="*/ 3180785 h 3506664"/>
                  <a:gd name="connsiteX3" fmla="*/ 2394973 w 6036589"/>
                  <a:gd name="connsiteY3" fmla="*/ 728421 h 3506664"/>
                  <a:gd name="connsiteX4" fmla="*/ 2549552 w 6036589"/>
                  <a:gd name="connsiteY4" fmla="*/ 3166175 h 3506664"/>
                  <a:gd name="connsiteX5" fmla="*/ 2685484 w 6036589"/>
                  <a:gd name="connsiteY5" fmla="*/ 271511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163709 w 6036589"/>
                  <a:gd name="connsiteY2" fmla="*/ 3180785 h 3506664"/>
                  <a:gd name="connsiteX3" fmla="*/ 2394973 w 6036589"/>
                  <a:gd name="connsiteY3" fmla="*/ 728421 h 3506664"/>
                  <a:gd name="connsiteX4" fmla="*/ 2549552 w 6036589"/>
                  <a:gd name="connsiteY4" fmla="*/ 3166175 h 3506664"/>
                  <a:gd name="connsiteX5" fmla="*/ 2685484 w 6036589"/>
                  <a:gd name="connsiteY5" fmla="*/ 271511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270865 w 6036589"/>
                  <a:gd name="connsiteY2" fmla="*/ 3164116 h 3506664"/>
                  <a:gd name="connsiteX3" fmla="*/ 2394973 w 6036589"/>
                  <a:gd name="connsiteY3" fmla="*/ 728421 h 3506664"/>
                  <a:gd name="connsiteX4" fmla="*/ 2549552 w 6036589"/>
                  <a:gd name="connsiteY4" fmla="*/ 3166175 h 3506664"/>
                  <a:gd name="connsiteX5" fmla="*/ 2685484 w 6036589"/>
                  <a:gd name="connsiteY5" fmla="*/ 2715110 h 3506664"/>
                  <a:gd name="connsiteX6" fmla="*/ 2874935 w 6036589"/>
                  <a:gd name="connsiteY6" fmla="*/ 3425126 h 3506664"/>
                  <a:gd name="connsiteX7" fmla="*/ 3580109 w 6036589"/>
                  <a:gd name="connsiteY7" fmla="*/ 2998923 h 3506664"/>
                  <a:gd name="connsiteX8" fmla="*/ 3719593 w 6036589"/>
                  <a:gd name="connsiteY8" fmla="*/ 1 h 3506664"/>
                  <a:gd name="connsiteX9" fmla="*/ 3913322 w 6036589"/>
                  <a:gd name="connsiteY9" fmla="*/ 3006672 h 3506664"/>
                  <a:gd name="connsiteX10" fmla="*/ 4362772 w 6036589"/>
                  <a:gd name="connsiteY10" fmla="*/ 3115160 h 3506664"/>
                  <a:gd name="connsiteX11" fmla="*/ 4541003 w 6036589"/>
                  <a:gd name="connsiteY11" fmla="*/ 3463872 h 3506664"/>
                  <a:gd name="connsiteX12" fmla="*/ 5687877 w 6036589"/>
                  <a:gd name="connsiteY12" fmla="*/ 3502618 h 3506664"/>
                  <a:gd name="connsiteX13" fmla="*/ 6036589 w 6036589"/>
                  <a:gd name="connsiteY13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270865 w 6036589"/>
                  <a:gd name="connsiteY2" fmla="*/ 3164116 h 3506664"/>
                  <a:gd name="connsiteX3" fmla="*/ 2394973 w 6036589"/>
                  <a:gd name="connsiteY3" fmla="*/ 728421 h 3506664"/>
                  <a:gd name="connsiteX4" fmla="*/ 2468858 w 6036589"/>
                  <a:gd name="connsiteY4" fmla="*/ 3085240 h 3506664"/>
                  <a:gd name="connsiteX5" fmla="*/ 2549552 w 6036589"/>
                  <a:gd name="connsiteY5" fmla="*/ 3166175 h 3506664"/>
                  <a:gd name="connsiteX6" fmla="*/ 2685484 w 6036589"/>
                  <a:gd name="connsiteY6" fmla="*/ 2715110 h 3506664"/>
                  <a:gd name="connsiteX7" fmla="*/ 2874935 w 6036589"/>
                  <a:gd name="connsiteY7" fmla="*/ 3425126 h 3506664"/>
                  <a:gd name="connsiteX8" fmla="*/ 3580109 w 6036589"/>
                  <a:gd name="connsiteY8" fmla="*/ 2998923 h 3506664"/>
                  <a:gd name="connsiteX9" fmla="*/ 3719593 w 6036589"/>
                  <a:gd name="connsiteY9" fmla="*/ 1 h 3506664"/>
                  <a:gd name="connsiteX10" fmla="*/ 3913322 w 6036589"/>
                  <a:gd name="connsiteY10" fmla="*/ 3006672 h 3506664"/>
                  <a:gd name="connsiteX11" fmla="*/ 4362772 w 6036589"/>
                  <a:gd name="connsiteY11" fmla="*/ 3115160 h 3506664"/>
                  <a:gd name="connsiteX12" fmla="*/ 4541003 w 6036589"/>
                  <a:gd name="connsiteY12" fmla="*/ 3463872 h 3506664"/>
                  <a:gd name="connsiteX13" fmla="*/ 5687877 w 6036589"/>
                  <a:gd name="connsiteY13" fmla="*/ 3502618 h 3506664"/>
                  <a:gd name="connsiteX14" fmla="*/ 6036589 w 6036589"/>
                  <a:gd name="connsiteY14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270865 w 6036589"/>
                  <a:gd name="connsiteY2" fmla="*/ 3164116 h 3506664"/>
                  <a:gd name="connsiteX3" fmla="*/ 2394973 w 6036589"/>
                  <a:gd name="connsiteY3" fmla="*/ 728421 h 3506664"/>
                  <a:gd name="connsiteX4" fmla="*/ 2468858 w 6036589"/>
                  <a:gd name="connsiteY4" fmla="*/ 3085240 h 3506664"/>
                  <a:gd name="connsiteX5" fmla="*/ 2549552 w 6036589"/>
                  <a:gd name="connsiteY5" fmla="*/ 3166175 h 3506664"/>
                  <a:gd name="connsiteX6" fmla="*/ 2685484 w 6036589"/>
                  <a:gd name="connsiteY6" fmla="*/ 2715110 h 3506664"/>
                  <a:gd name="connsiteX7" fmla="*/ 2874935 w 6036589"/>
                  <a:gd name="connsiteY7" fmla="*/ 3425126 h 3506664"/>
                  <a:gd name="connsiteX8" fmla="*/ 3580109 w 6036589"/>
                  <a:gd name="connsiteY8" fmla="*/ 2998923 h 3506664"/>
                  <a:gd name="connsiteX9" fmla="*/ 3719593 w 6036589"/>
                  <a:gd name="connsiteY9" fmla="*/ 1 h 3506664"/>
                  <a:gd name="connsiteX10" fmla="*/ 3913322 w 6036589"/>
                  <a:gd name="connsiteY10" fmla="*/ 3006672 h 3506664"/>
                  <a:gd name="connsiteX11" fmla="*/ 4362772 w 6036589"/>
                  <a:gd name="connsiteY11" fmla="*/ 3115160 h 3506664"/>
                  <a:gd name="connsiteX12" fmla="*/ 4541003 w 6036589"/>
                  <a:gd name="connsiteY12" fmla="*/ 3463872 h 3506664"/>
                  <a:gd name="connsiteX13" fmla="*/ 5687877 w 6036589"/>
                  <a:gd name="connsiteY13" fmla="*/ 3502618 h 3506664"/>
                  <a:gd name="connsiteX14" fmla="*/ 6036589 w 6036589"/>
                  <a:gd name="connsiteY14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270865 w 6036589"/>
                  <a:gd name="connsiteY2" fmla="*/ 3164116 h 3506664"/>
                  <a:gd name="connsiteX3" fmla="*/ 2394973 w 6036589"/>
                  <a:gd name="connsiteY3" fmla="*/ 728421 h 3506664"/>
                  <a:gd name="connsiteX4" fmla="*/ 2468858 w 6036589"/>
                  <a:gd name="connsiteY4" fmla="*/ 3085240 h 3506664"/>
                  <a:gd name="connsiteX5" fmla="*/ 2549552 w 6036589"/>
                  <a:gd name="connsiteY5" fmla="*/ 3166175 h 3506664"/>
                  <a:gd name="connsiteX6" fmla="*/ 2685484 w 6036589"/>
                  <a:gd name="connsiteY6" fmla="*/ 2715110 h 3506664"/>
                  <a:gd name="connsiteX7" fmla="*/ 2874935 w 6036589"/>
                  <a:gd name="connsiteY7" fmla="*/ 3425126 h 3506664"/>
                  <a:gd name="connsiteX8" fmla="*/ 3580109 w 6036589"/>
                  <a:gd name="connsiteY8" fmla="*/ 2998923 h 3506664"/>
                  <a:gd name="connsiteX9" fmla="*/ 3719593 w 6036589"/>
                  <a:gd name="connsiteY9" fmla="*/ 1 h 3506664"/>
                  <a:gd name="connsiteX10" fmla="*/ 3913322 w 6036589"/>
                  <a:gd name="connsiteY10" fmla="*/ 3006672 h 3506664"/>
                  <a:gd name="connsiteX11" fmla="*/ 4362772 w 6036589"/>
                  <a:gd name="connsiteY11" fmla="*/ 3115160 h 3506664"/>
                  <a:gd name="connsiteX12" fmla="*/ 4541003 w 6036589"/>
                  <a:gd name="connsiteY12" fmla="*/ 3463872 h 3506664"/>
                  <a:gd name="connsiteX13" fmla="*/ 5687877 w 6036589"/>
                  <a:gd name="connsiteY13" fmla="*/ 3502618 h 3506664"/>
                  <a:gd name="connsiteX14" fmla="*/ 6036589 w 6036589"/>
                  <a:gd name="connsiteY14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270865 w 6036589"/>
                  <a:gd name="connsiteY2" fmla="*/ 3164116 h 3506664"/>
                  <a:gd name="connsiteX3" fmla="*/ 2394973 w 6036589"/>
                  <a:gd name="connsiteY3" fmla="*/ 728421 h 3506664"/>
                  <a:gd name="connsiteX4" fmla="*/ 2478383 w 6036589"/>
                  <a:gd name="connsiteY4" fmla="*/ 3123340 h 3506664"/>
                  <a:gd name="connsiteX5" fmla="*/ 2549552 w 6036589"/>
                  <a:gd name="connsiteY5" fmla="*/ 3166175 h 3506664"/>
                  <a:gd name="connsiteX6" fmla="*/ 2685484 w 6036589"/>
                  <a:gd name="connsiteY6" fmla="*/ 2715110 h 3506664"/>
                  <a:gd name="connsiteX7" fmla="*/ 2874935 w 6036589"/>
                  <a:gd name="connsiteY7" fmla="*/ 3425126 h 3506664"/>
                  <a:gd name="connsiteX8" fmla="*/ 3580109 w 6036589"/>
                  <a:gd name="connsiteY8" fmla="*/ 2998923 h 3506664"/>
                  <a:gd name="connsiteX9" fmla="*/ 3719593 w 6036589"/>
                  <a:gd name="connsiteY9" fmla="*/ 1 h 3506664"/>
                  <a:gd name="connsiteX10" fmla="*/ 3913322 w 6036589"/>
                  <a:gd name="connsiteY10" fmla="*/ 3006672 h 3506664"/>
                  <a:gd name="connsiteX11" fmla="*/ 4362772 w 6036589"/>
                  <a:gd name="connsiteY11" fmla="*/ 3115160 h 3506664"/>
                  <a:gd name="connsiteX12" fmla="*/ 4541003 w 6036589"/>
                  <a:gd name="connsiteY12" fmla="*/ 3463872 h 3506664"/>
                  <a:gd name="connsiteX13" fmla="*/ 5687877 w 6036589"/>
                  <a:gd name="connsiteY13" fmla="*/ 3502618 h 3506664"/>
                  <a:gd name="connsiteX14" fmla="*/ 6036589 w 6036589"/>
                  <a:gd name="connsiteY14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270865 w 6036589"/>
                  <a:gd name="connsiteY2" fmla="*/ 3164116 h 3506664"/>
                  <a:gd name="connsiteX3" fmla="*/ 2394973 w 6036589"/>
                  <a:gd name="connsiteY3" fmla="*/ 728421 h 3506664"/>
                  <a:gd name="connsiteX4" fmla="*/ 2478383 w 6036589"/>
                  <a:gd name="connsiteY4" fmla="*/ 3123340 h 3506664"/>
                  <a:gd name="connsiteX5" fmla="*/ 2644802 w 6036589"/>
                  <a:gd name="connsiteY5" fmla="*/ 3304287 h 3506664"/>
                  <a:gd name="connsiteX6" fmla="*/ 2685484 w 6036589"/>
                  <a:gd name="connsiteY6" fmla="*/ 2715110 h 3506664"/>
                  <a:gd name="connsiteX7" fmla="*/ 2874935 w 6036589"/>
                  <a:gd name="connsiteY7" fmla="*/ 3425126 h 3506664"/>
                  <a:gd name="connsiteX8" fmla="*/ 3580109 w 6036589"/>
                  <a:gd name="connsiteY8" fmla="*/ 2998923 h 3506664"/>
                  <a:gd name="connsiteX9" fmla="*/ 3719593 w 6036589"/>
                  <a:gd name="connsiteY9" fmla="*/ 1 h 3506664"/>
                  <a:gd name="connsiteX10" fmla="*/ 3913322 w 6036589"/>
                  <a:gd name="connsiteY10" fmla="*/ 3006672 h 3506664"/>
                  <a:gd name="connsiteX11" fmla="*/ 4362772 w 6036589"/>
                  <a:gd name="connsiteY11" fmla="*/ 3115160 h 3506664"/>
                  <a:gd name="connsiteX12" fmla="*/ 4541003 w 6036589"/>
                  <a:gd name="connsiteY12" fmla="*/ 3463872 h 3506664"/>
                  <a:gd name="connsiteX13" fmla="*/ 5687877 w 6036589"/>
                  <a:gd name="connsiteY13" fmla="*/ 3502618 h 3506664"/>
                  <a:gd name="connsiteX14" fmla="*/ 6036589 w 6036589"/>
                  <a:gd name="connsiteY14" fmla="*/ 3479371 h 3506664"/>
                  <a:gd name="connsiteX0" fmla="*/ 0 w 6036589"/>
                  <a:gd name="connsiteY0" fmla="*/ 3432876 h 3506664"/>
                  <a:gd name="connsiteX1" fmla="*/ 1141708 w 6036589"/>
                  <a:gd name="connsiteY1" fmla="*/ 3420203 h 3506664"/>
                  <a:gd name="connsiteX2" fmla="*/ 2270865 w 6036589"/>
                  <a:gd name="connsiteY2" fmla="*/ 3164116 h 3506664"/>
                  <a:gd name="connsiteX3" fmla="*/ 2394973 w 6036589"/>
                  <a:gd name="connsiteY3" fmla="*/ 728421 h 3506664"/>
                  <a:gd name="connsiteX4" fmla="*/ 2478383 w 6036589"/>
                  <a:gd name="connsiteY4" fmla="*/ 3209065 h 3506664"/>
                  <a:gd name="connsiteX5" fmla="*/ 2644802 w 6036589"/>
                  <a:gd name="connsiteY5" fmla="*/ 3304287 h 3506664"/>
                  <a:gd name="connsiteX6" fmla="*/ 2685484 w 6036589"/>
                  <a:gd name="connsiteY6" fmla="*/ 2715110 h 3506664"/>
                  <a:gd name="connsiteX7" fmla="*/ 2874935 w 6036589"/>
                  <a:gd name="connsiteY7" fmla="*/ 3425126 h 3506664"/>
                  <a:gd name="connsiteX8" fmla="*/ 3580109 w 6036589"/>
                  <a:gd name="connsiteY8" fmla="*/ 2998923 h 3506664"/>
                  <a:gd name="connsiteX9" fmla="*/ 3719593 w 6036589"/>
                  <a:gd name="connsiteY9" fmla="*/ 1 h 3506664"/>
                  <a:gd name="connsiteX10" fmla="*/ 3913322 w 6036589"/>
                  <a:gd name="connsiteY10" fmla="*/ 3006672 h 3506664"/>
                  <a:gd name="connsiteX11" fmla="*/ 4362772 w 6036589"/>
                  <a:gd name="connsiteY11" fmla="*/ 3115160 h 3506664"/>
                  <a:gd name="connsiteX12" fmla="*/ 4541003 w 6036589"/>
                  <a:gd name="connsiteY12" fmla="*/ 3463872 h 3506664"/>
                  <a:gd name="connsiteX13" fmla="*/ 5687877 w 6036589"/>
                  <a:gd name="connsiteY13" fmla="*/ 3502618 h 3506664"/>
                  <a:gd name="connsiteX14" fmla="*/ 6036589 w 6036589"/>
                  <a:gd name="connsiteY14" fmla="*/ 3479371 h 3506664"/>
                  <a:gd name="connsiteX0" fmla="*/ 0 w 6036589"/>
                  <a:gd name="connsiteY0" fmla="*/ 3432876 h 3506664"/>
                  <a:gd name="connsiteX1" fmla="*/ 1441745 w 6036589"/>
                  <a:gd name="connsiteY1" fmla="*/ 3405915 h 3506664"/>
                  <a:gd name="connsiteX2" fmla="*/ 2270865 w 6036589"/>
                  <a:gd name="connsiteY2" fmla="*/ 3164116 h 3506664"/>
                  <a:gd name="connsiteX3" fmla="*/ 2394973 w 6036589"/>
                  <a:gd name="connsiteY3" fmla="*/ 728421 h 3506664"/>
                  <a:gd name="connsiteX4" fmla="*/ 2478383 w 6036589"/>
                  <a:gd name="connsiteY4" fmla="*/ 3209065 h 3506664"/>
                  <a:gd name="connsiteX5" fmla="*/ 2644802 w 6036589"/>
                  <a:gd name="connsiteY5" fmla="*/ 3304287 h 3506664"/>
                  <a:gd name="connsiteX6" fmla="*/ 2685484 w 6036589"/>
                  <a:gd name="connsiteY6" fmla="*/ 2715110 h 3506664"/>
                  <a:gd name="connsiteX7" fmla="*/ 2874935 w 6036589"/>
                  <a:gd name="connsiteY7" fmla="*/ 3425126 h 3506664"/>
                  <a:gd name="connsiteX8" fmla="*/ 3580109 w 6036589"/>
                  <a:gd name="connsiteY8" fmla="*/ 2998923 h 3506664"/>
                  <a:gd name="connsiteX9" fmla="*/ 3719593 w 6036589"/>
                  <a:gd name="connsiteY9" fmla="*/ 1 h 3506664"/>
                  <a:gd name="connsiteX10" fmla="*/ 3913322 w 6036589"/>
                  <a:gd name="connsiteY10" fmla="*/ 3006672 h 3506664"/>
                  <a:gd name="connsiteX11" fmla="*/ 4362772 w 6036589"/>
                  <a:gd name="connsiteY11" fmla="*/ 3115160 h 3506664"/>
                  <a:gd name="connsiteX12" fmla="*/ 4541003 w 6036589"/>
                  <a:gd name="connsiteY12" fmla="*/ 3463872 h 3506664"/>
                  <a:gd name="connsiteX13" fmla="*/ 5687877 w 6036589"/>
                  <a:gd name="connsiteY13" fmla="*/ 3502618 h 3506664"/>
                  <a:gd name="connsiteX14" fmla="*/ 6036589 w 6036589"/>
                  <a:gd name="connsiteY14" fmla="*/ 3479371 h 3506664"/>
                  <a:gd name="connsiteX0" fmla="*/ 0 w 6036589"/>
                  <a:gd name="connsiteY0" fmla="*/ 3432876 h 3506664"/>
                  <a:gd name="connsiteX1" fmla="*/ 1441745 w 6036589"/>
                  <a:gd name="connsiteY1" fmla="*/ 3405915 h 3506664"/>
                  <a:gd name="connsiteX2" fmla="*/ 2270865 w 6036589"/>
                  <a:gd name="connsiteY2" fmla="*/ 3164116 h 3506664"/>
                  <a:gd name="connsiteX3" fmla="*/ 2394973 w 6036589"/>
                  <a:gd name="connsiteY3" fmla="*/ 728421 h 3506664"/>
                  <a:gd name="connsiteX4" fmla="*/ 2478383 w 6036589"/>
                  <a:gd name="connsiteY4" fmla="*/ 3209065 h 3506664"/>
                  <a:gd name="connsiteX5" fmla="*/ 2644802 w 6036589"/>
                  <a:gd name="connsiteY5" fmla="*/ 3304287 h 3506664"/>
                  <a:gd name="connsiteX6" fmla="*/ 2685484 w 6036589"/>
                  <a:gd name="connsiteY6" fmla="*/ 2715110 h 3506664"/>
                  <a:gd name="connsiteX7" fmla="*/ 2874935 w 6036589"/>
                  <a:gd name="connsiteY7" fmla="*/ 3425126 h 3506664"/>
                  <a:gd name="connsiteX8" fmla="*/ 3580109 w 6036589"/>
                  <a:gd name="connsiteY8" fmla="*/ 2998923 h 3506664"/>
                  <a:gd name="connsiteX9" fmla="*/ 3719593 w 6036589"/>
                  <a:gd name="connsiteY9" fmla="*/ 1 h 3506664"/>
                  <a:gd name="connsiteX10" fmla="*/ 3913322 w 6036589"/>
                  <a:gd name="connsiteY10" fmla="*/ 3006672 h 3506664"/>
                  <a:gd name="connsiteX11" fmla="*/ 4362772 w 6036589"/>
                  <a:gd name="connsiteY11" fmla="*/ 3115160 h 3506664"/>
                  <a:gd name="connsiteX12" fmla="*/ 4541003 w 6036589"/>
                  <a:gd name="connsiteY12" fmla="*/ 3463872 h 3506664"/>
                  <a:gd name="connsiteX13" fmla="*/ 5687877 w 6036589"/>
                  <a:gd name="connsiteY13" fmla="*/ 3502618 h 3506664"/>
                  <a:gd name="connsiteX14" fmla="*/ 6036589 w 6036589"/>
                  <a:gd name="connsiteY14" fmla="*/ 3479371 h 3506664"/>
                  <a:gd name="connsiteX0" fmla="*/ 0 w 6036589"/>
                  <a:gd name="connsiteY0" fmla="*/ 3432876 h 3506664"/>
                  <a:gd name="connsiteX1" fmla="*/ 1441745 w 6036589"/>
                  <a:gd name="connsiteY1" fmla="*/ 3405915 h 3506664"/>
                  <a:gd name="connsiteX2" fmla="*/ 2313728 w 6036589"/>
                  <a:gd name="connsiteY2" fmla="*/ 3087916 h 3506664"/>
                  <a:gd name="connsiteX3" fmla="*/ 2394973 w 6036589"/>
                  <a:gd name="connsiteY3" fmla="*/ 728421 h 3506664"/>
                  <a:gd name="connsiteX4" fmla="*/ 2478383 w 6036589"/>
                  <a:gd name="connsiteY4" fmla="*/ 3209065 h 3506664"/>
                  <a:gd name="connsiteX5" fmla="*/ 2644802 w 6036589"/>
                  <a:gd name="connsiteY5" fmla="*/ 3304287 h 3506664"/>
                  <a:gd name="connsiteX6" fmla="*/ 2685484 w 6036589"/>
                  <a:gd name="connsiteY6" fmla="*/ 2715110 h 3506664"/>
                  <a:gd name="connsiteX7" fmla="*/ 2874935 w 6036589"/>
                  <a:gd name="connsiteY7" fmla="*/ 3425126 h 3506664"/>
                  <a:gd name="connsiteX8" fmla="*/ 3580109 w 6036589"/>
                  <a:gd name="connsiteY8" fmla="*/ 2998923 h 3506664"/>
                  <a:gd name="connsiteX9" fmla="*/ 3719593 w 6036589"/>
                  <a:gd name="connsiteY9" fmla="*/ 1 h 3506664"/>
                  <a:gd name="connsiteX10" fmla="*/ 3913322 w 6036589"/>
                  <a:gd name="connsiteY10" fmla="*/ 3006672 h 3506664"/>
                  <a:gd name="connsiteX11" fmla="*/ 4362772 w 6036589"/>
                  <a:gd name="connsiteY11" fmla="*/ 3115160 h 3506664"/>
                  <a:gd name="connsiteX12" fmla="*/ 4541003 w 6036589"/>
                  <a:gd name="connsiteY12" fmla="*/ 3463872 h 3506664"/>
                  <a:gd name="connsiteX13" fmla="*/ 5687877 w 6036589"/>
                  <a:gd name="connsiteY13" fmla="*/ 3502618 h 3506664"/>
                  <a:gd name="connsiteX14" fmla="*/ 6036589 w 6036589"/>
                  <a:gd name="connsiteY14" fmla="*/ 3479371 h 3506664"/>
                  <a:gd name="connsiteX0" fmla="*/ 0 w 6036589"/>
                  <a:gd name="connsiteY0" fmla="*/ 3432876 h 3506664"/>
                  <a:gd name="connsiteX1" fmla="*/ 1441745 w 6036589"/>
                  <a:gd name="connsiteY1" fmla="*/ 3405915 h 3506664"/>
                  <a:gd name="connsiteX2" fmla="*/ 2313728 w 6036589"/>
                  <a:gd name="connsiteY2" fmla="*/ 3087916 h 3506664"/>
                  <a:gd name="connsiteX3" fmla="*/ 2394973 w 6036589"/>
                  <a:gd name="connsiteY3" fmla="*/ 728421 h 3506664"/>
                  <a:gd name="connsiteX4" fmla="*/ 2478383 w 6036589"/>
                  <a:gd name="connsiteY4" fmla="*/ 3209065 h 3506664"/>
                  <a:gd name="connsiteX5" fmla="*/ 2644802 w 6036589"/>
                  <a:gd name="connsiteY5" fmla="*/ 3304287 h 3506664"/>
                  <a:gd name="connsiteX6" fmla="*/ 2685484 w 6036589"/>
                  <a:gd name="connsiteY6" fmla="*/ 2715110 h 3506664"/>
                  <a:gd name="connsiteX7" fmla="*/ 2874935 w 6036589"/>
                  <a:gd name="connsiteY7" fmla="*/ 3425126 h 3506664"/>
                  <a:gd name="connsiteX8" fmla="*/ 3580109 w 6036589"/>
                  <a:gd name="connsiteY8" fmla="*/ 2998923 h 3506664"/>
                  <a:gd name="connsiteX9" fmla="*/ 3719593 w 6036589"/>
                  <a:gd name="connsiteY9" fmla="*/ 1 h 3506664"/>
                  <a:gd name="connsiteX10" fmla="*/ 3913322 w 6036589"/>
                  <a:gd name="connsiteY10" fmla="*/ 3006672 h 3506664"/>
                  <a:gd name="connsiteX11" fmla="*/ 4362772 w 6036589"/>
                  <a:gd name="connsiteY11" fmla="*/ 3115160 h 3506664"/>
                  <a:gd name="connsiteX12" fmla="*/ 4541003 w 6036589"/>
                  <a:gd name="connsiteY12" fmla="*/ 3463872 h 3506664"/>
                  <a:gd name="connsiteX13" fmla="*/ 5687877 w 6036589"/>
                  <a:gd name="connsiteY13" fmla="*/ 3502618 h 3506664"/>
                  <a:gd name="connsiteX14" fmla="*/ 6036589 w 6036589"/>
                  <a:gd name="connsiteY14" fmla="*/ 3479371 h 3506664"/>
                  <a:gd name="connsiteX0" fmla="*/ 0 w 6036589"/>
                  <a:gd name="connsiteY0" fmla="*/ 3432876 h 3506664"/>
                  <a:gd name="connsiteX1" fmla="*/ 1689395 w 6036589"/>
                  <a:gd name="connsiteY1" fmla="*/ 3405915 h 3506664"/>
                  <a:gd name="connsiteX2" fmla="*/ 2313728 w 6036589"/>
                  <a:gd name="connsiteY2" fmla="*/ 3087916 h 3506664"/>
                  <a:gd name="connsiteX3" fmla="*/ 2394973 w 6036589"/>
                  <a:gd name="connsiteY3" fmla="*/ 728421 h 3506664"/>
                  <a:gd name="connsiteX4" fmla="*/ 2478383 w 6036589"/>
                  <a:gd name="connsiteY4" fmla="*/ 3209065 h 3506664"/>
                  <a:gd name="connsiteX5" fmla="*/ 2644802 w 6036589"/>
                  <a:gd name="connsiteY5" fmla="*/ 3304287 h 3506664"/>
                  <a:gd name="connsiteX6" fmla="*/ 2685484 w 6036589"/>
                  <a:gd name="connsiteY6" fmla="*/ 2715110 h 3506664"/>
                  <a:gd name="connsiteX7" fmla="*/ 2874935 w 6036589"/>
                  <a:gd name="connsiteY7" fmla="*/ 3425126 h 3506664"/>
                  <a:gd name="connsiteX8" fmla="*/ 3580109 w 6036589"/>
                  <a:gd name="connsiteY8" fmla="*/ 2998923 h 3506664"/>
                  <a:gd name="connsiteX9" fmla="*/ 3719593 w 6036589"/>
                  <a:gd name="connsiteY9" fmla="*/ 1 h 3506664"/>
                  <a:gd name="connsiteX10" fmla="*/ 3913322 w 6036589"/>
                  <a:gd name="connsiteY10" fmla="*/ 3006672 h 3506664"/>
                  <a:gd name="connsiteX11" fmla="*/ 4362772 w 6036589"/>
                  <a:gd name="connsiteY11" fmla="*/ 3115160 h 3506664"/>
                  <a:gd name="connsiteX12" fmla="*/ 4541003 w 6036589"/>
                  <a:gd name="connsiteY12" fmla="*/ 3463872 h 3506664"/>
                  <a:gd name="connsiteX13" fmla="*/ 5687877 w 6036589"/>
                  <a:gd name="connsiteY13" fmla="*/ 3502618 h 3506664"/>
                  <a:gd name="connsiteX14" fmla="*/ 6036589 w 6036589"/>
                  <a:gd name="connsiteY14" fmla="*/ 3479371 h 3506664"/>
                  <a:gd name="connsiteX0" fmla="*/ 0 w 6036589"/>
                  <a:gd name="connsiteY0" fmla="*/ 3432876 h 3506664"/>
                  <a:gd name="connsiteX1" fmla="*/ 1689395 w 6036589"/>
                  <a:gd name="connsiteY1" fmla="*/ 3405915 h 3506664"/>
                  <a:gd name="connsiteX2" fmla="*/ 2313728 w 6036589"/>
                  <a:gd name="connsiteY2" fmla="*/ 3087916 h 3506664"/>
                  <a:gd name="connsiteX3" fmla="*/ 2394973 w 6036589"/>
                  <a:gd name="connsiteY3" fmla="*/ 728421 h 3506664"/>
                  <a:gd name="connsiteX4" fmla="*/ 2478383 w 6036589"/>
                  <a:gd name="connsiteY4" fmla="*/ 3209065 h 3506664"/>
                  <a:gd name="connsiteX5" fmla="*/ 2644802 w 6036589"/>
                  <a:gd name="connsiteY5" fmla="*/ 3304287 h 3506664"/>
                  <a:gd name="connsiteX6" fmla="*/ 2685484 w 6036589"/>
                  <a:gd name="connsiteY6" fmla="*/ 2715110 h 3506664"/>
                  <a:gd name="connsiteX7" fmla="*/ 2874935 w 6036589"/>
                  <a:gd name="connsiteY7" fmla="*/ 3425126 h 3506664"/>
                  <a:gd name="connsiteX8" fmla="*/ 3580109 w 6036589"/>
                  <a:gd name="connsiteY8" fmla="*/ 2998923 h 3506664"/>
                  <a:gd name="connsiteX9" fmla="*/ 3719593 w 6036589"/>
                  <a:gd name="connsiteY9" fmla="*/ 1 h 3506664"/>
                  <a:gd name="connsiteX10" fmla="*/ 3913322 w 6036589"/>
                  <a:gd name="connsiteY10" fmla="*/ 3006672 h 3506664"/>
                  <a:gd name="connsiteX11" fmla="*/ 4362772 w 6036589"/>
                  <a:gd name="connsiteY11" fmla="*/ 3115160 h 3506664"/>
                  <a:gd name="connsiteX12" fmla="*/ 4541003 w 6036589"/>
                  <a:gd name="connsiteY12" fmla="*/ 3463872 h 3506664"/>
                  <a:gd name="connsiteX13" fmla="*/ 5687877 w 6036589"/>
                  <a:gd name="connsiteY13" fmla="*/ 3502618 h 3506664"/>
                  <a:gd name="connsiteX14" fmla="*/ 6036589 w 6036589"/>
                  <a:gd name="connsiteY14" fmla="*/ 3479371 h 3506664"/>
                  <a:gd name="connsiteX0" fmla="*/ 0 w 6036589"/>
                  <a:gd name="connsiteY0" fmla="*/ 3432876 h 3506664"/>
                  <a:gd name="connsiteX1" fmla="*/ 1689395 w 6036589"/>
                  <a:gd name="connsiteY1" fmla="*/ 3405915 h 3506664"/>
                  <a:gd name="connsiteX2" fmla="*/ 2313728 w 6036589"/>
                  <a:gd name="connsiteY2" fmla="*/ 3087916 h 3506664"/>
                  <a:gd name="connsiteX3" fmla="*/ 2394973 w 6036589"/>
                  <a:gd name="connsiteY3" fmla="*/ 728421 h 3506664"/>
                  <a:gd name="connsiteX4" fmla="*/ 2478383 w 6036589"/>
                  <a:gd name="connsiteY4" fmla="*/ 3209065 h 3506664"/>
                  <a:gd name="connsiteX5" fmla="*/ 2644802 w 6036589"/>
                  <a:gd name="connsiteY5" fmla="*/ 3304287 h 3506664"/>
                  <a:gd name="connsiteX6" fmla="*/ 2685484 w 6036589"/>
                  <a:gd name="connsiteY6" fmla="*/ 2715110 h 3506664"/>
                  <a:gd name="connsiteX7" fmla="*/ 2874935 w 6036589"/>
                  <a:gd name="connsiteY7" fmla="*/ 3425126 h 3506664"/>
                  <a:gd name="connsiteX8" fmla="*/ 3580109 w 6036589"/>
                  <a:gd name="connsiteY8" fmla="*/ 2998923 h 3506664"/>
                  <a:gd name="connsiteX9" fmla="*/ 3719593 w 6036589"/>
                  <a:gd name="connsiteY9" fmla="*/ 1 h 3506664"/>
                  <a:gd name="connsiteX10" fmla="*/ 3913322 w 6036589"/>
                  <a:gd name="connsiteY10" fmla="*/ 3006672 h 3506664"/>
                  <a:gd name="connsiteX11" fmla="*/ 4362772 w 6036589"/>
                  <a:gd name="connsiteY11" fmla="*/ 3115160 h 3506664"/>
                  <a:gd name="connsiteX12" fmla="*/ 4541003 w 6036589"/>
                  <a:gd name="connsiteY12" fmla="*/ 3463872 h 3506664"/>
                  <a:gd name="connsiteX13" fmla="*/ 5687877 w 6036589"/>
                  <a:gd name="connsiteY13" fmla="*/ 3502618 h 3506664"/>
                  <a:gd name="connsiteX14" fmla="*/ 6036589 w 6036589"/>
                  <a:gd name="connsiteY14" fmla="*/ 3479371 h 3506664"/>
                  <a:gd name="connsiteX0" fmla="*/ 0 w 6036589"/>
                  <a:gd name="connsiteY0" fmla="*/ 3432876 h 3506664"/>
                  <a:gd name="connsiteX1" fmla="*/ 1689395 w 6036589"/>
                  <a:gd name="connsiteY1" fmla="*/ 3405915 h 3506664"/>
                  <a:gd name="connsiteX2" fmla="*/ 2313728 w 6036589"/>
                  <a:gd name="connsiteY2" fmla="*/ 3087916 h 3506664"/>
                  <a:gd name="connsiteX3" fmla="*/ 2394973 w 6036589"/>
                  <a:gd name="connsiteY3" fmla="*/ 728421 h 3506664"/>
                  <a:gd name="connsiteX4" fmla="*/ 2478383 w 6036589"/>
                  <a:gd name="connsiteY4" fmla="*/ 3209065 h 3506664"/>
                  <a:gd name="connsiteX5" fmla="*/ 2644802 w 6036589"/>
                  <a:gd name="connsiteY5" fmla="*/ 3304287 h 3506664"/>
                  <a:gd name="connsiteX6" fmla="*/ 2685484 w 6036589"/>
                  <a:gd name="connsiteY6" fmla="*/ 2715110 h 3506664"/>
                  <a:gd name="connsiteX7" fmla="*/ 2874935 w 6036589"/>
                  <a:gd name="connsiteY7" fmla="*/ 3425126 h 3506664"/>
                  <a:gd name="connsiteX8" fmla="*/ 3580109 w 6036589"/>
                  <a:gd name="connsiteY8" fmla="*/ 2998923 h 3506664"/>
                  <a:gd name="connsiteX9" fmla="*/ 3719593 w 6036589"/>
                  <a:gd name="connsiteY9" fmla="*/ 1 h 3506664"/>
                  <a:gd name="connsiteX10" fmla="*/ 3913322 w 6036589"/>
                  <a:gd name="connsiteY10" fmla="*/ 3006672 h 3506664"/>
                  <a:gd name="connsiteX11" fmla="*/ 4362772 w 6036589"/>
                  <a:gd name="connsiteY11" fmla="*/ 3115160 h 3506664"/>
                  <a:gd name="connsiteX12" fmla="*/ 4541003 w 6036589"/>
                  <a:gd name="connsiteY12" fmla="*/ 3463872 h 3506664"/>
                  <a:gd name="connsiteX13" fmla="*/ 5687877 w 6036589"/>
                  <a:gd name="connsiteY13" fmla="*/ 3502618 h 3506664"/>
                  <a:gd name="connsiteX14" fmla="*/ 6036589 w 6036589"/>
                  <a:gd name="connsiteY14" fmla="*/ 3479371 h 3506664"/>
                  <a:gd name="connsiteX0" fmla="*/ 0 w 6036589"/>
                  <a:gd name="connsiteY0" fmla="*/ 3432876 h 3506664"/>
                  <a:gd name="connsiteX1" fmla="*/ 1689395 w 6036589"/>
                  <a:gd name="connsiteY1" fmla="*/ 3405915 h 3506664"/>
                  <a:gd name="connsiteX2" fmla="*/ 2301822 w 6036589"/>
                  <a:gd name="connsiteY2" fmla="*/ 3204598 h 3506664"/>
                  <a:gd name="connsiteX3" fmla="*/ 2394973 w 6036589"/>
                  <a:gd name="connsiteY3" fmla="*/ 728421 h 3506664"/>
                  <a:gd name="connsiteX4" fmla="*/ 2478383 w 6036589"/>
                  <a:gd name="connsiteY4" fmla="*/ 3209065 h 3506664"/>
                  <a:gd name="connsiteX5" fmla="*/ 2644802 w 6036589"/>
                  <a:gd name="connsiteY5" fmla="*/ 3304287 h 3506664"/>
                  <a:gd name="connsiteX6" fmla="*/ 2685484 w 6036589"/>
                  <a:gd name="connsiteY6" fmla="*/ 2715110 h 3506664"/>
                  <a:gd name="connsiteX7" fmla="*/ 2874935 w 6036589"/>
                  <a:gd name="connsiteY7" fmla="*/ 3425126 h 3506664"/>
                  <a:gd name="connsiteX8" fmla="*/ 3580109 w 6036589"/>
                  <a:gd name="connsiteY8" fmla="*/ 2998923 h 3506664"/>
                  <a:gd name="connsiteX9" fmla="*/ 3719593 w 6036589"/>
                  <a:gd name="connsiteY9" fmla="*/ 1 h 3506664"/>
                  <a:gd name="connsiteX10" fmla="*/ 3913322 w 6036589"/>
                  <a:gd name="connsiteY10" fmla="*/ 3006672 h 3506664"/>
                  <a:gd name="connsiteX11" fmla="*/ 4362772 w 6036589"/>
                  <a:gd name="connsiteY11" fmla="*/ 3115160 h 3506664"/>
                  <a:gd name="connsiteX12" fmla="*/ 4541003 w 6036589"/>
                  <a:gd name="connsiteY12" fmla="*/ 3463872 h 3506664"/>
                  <a:gd name="connsiteX13" fmla="*/ 5687877 w 6036589"/>
                  <a:gd name="connsiteY13" fmla="*/ 3502618 h 3506664"/>
                  <a:gd name="connsiteX14" fmla="*/ 6036589 w 6036589"/>
                  <a:gd name="connsiteY14" fmla="*/ 3479371 h 3506664"/>
                  <a:gd name="connsiteX0" fmla="*/ 0 w 6036589"/>
                  <a:gd name="connsiteY0" fmla="*/ 3432876 h 3576123"/>
                  <a:gd name="connsiteX1" fmla="*/ 1708445 w 6036589"/>
                  <a:gd name="connsiteY1" fmla="*/ 3567840 h 3576123"/>
                  <a:gd name="connsiteX2" fmla="*/ 2301822 w 6036589"/>
                  <a:gd name="connsiteY2" fmla="*/ 3204598 h 3576123"/>
                  <a:gd name="connsiteX3" fmla="*/ 2394973 w 6036589"/>
                  <a:gd name="connsiteY3" fmla="*/ 728421 h 3576123"/>
                  <a:gd name="connsiteX4" fmla="*/ 2478383 w 6036589"/>
                  <a:gd name="connsiteY4" fmla="*/ 3209065 h 3576123"/>
                  <a:gd name="connsiteX5" fmla="*/ 2644802 w 6036589"/>
                  <a:gd name="connsiteY5" fmla="*/ 3304287 h 3576123"/>
                  <a:gd name="connsiteX6" fmla="*/ 2685484 w 6036589"/>
                  <a:gd name="connsiteY6" fmla="*/ 2715110 h 3576123"/>
                  <a:gd name="connsiteX7" fmla="*/ 2874935 w 6036589"/>
                  <a:gd name="connsiteY7" fmla="*/ 3425126 h 3576123"/>
                  <a:gd name="connsiteX8" fmla="*/ 3580109 w 6036589"/>
                  <a:gd name="connsiteY8" fmla="*/ 2998923 h 3576123"/>
                  <a:gd name="connsiteX9" fmla="*/ 3719593 w 6036589"/>
                  <a:gd name="connsiteY9" fmla="*/ 1 h 3576123"/>
                  <a:gd name="connsiteX10" fmla="*/ 3913322 w 6036589"/>
                  <a:gd name="connsiteY10" fmla="*/ 3006672 h 3576123"/>
                  <a:gd name="connsiteX11" fmla="*/ 4362772 w 6036589"/>
                  <a:gd name="connsiteY11" fmla="*/ 3115160 h 3576123"/>
                  <a:gd name="connsiteX12" fmla="*/ 4541003 w 6036589"/>
                  <a:gd name="connsiteY12" fmla="*/ 3463872 h 3576123"/>
                  <a:gd name="connsiteX13" fmla="*/ 5687877 w 6036589"/>
                  <a:gd name="connsiteY13" fmla="*/ 3502618 h 3576123"/>
                  <a:gd name="connsiteX14" fmla="*/ 6036589 w 6036589"/>
                  <a:gd name="connsiteY14" fmla="*/ 3479371 h 35761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478383 w 6036589"/>
                  <a:gd name="connsiteY4" fmla="*/ 3209065 h 3579223"/>
                  <a:gd name="connsiteX5" fmla="*/ 2644802 w 6036589"/>
                  <a:gd name="connsiteY5" fmla="*/ 3304287 h 3579223"/>
                  <a:gd name="connsiteX6" fmla="*/ 2685484 w 6036589"/>
                  <a:gd name="connsiteY6" fmla="*/ 2715110 h 3579223"/>
                  <a:gd name="connsiteX7" fmla="*/ 2874935 w 6036589"/>
                  <a:gd name="connsiteY7" fmla="*/ 3425126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478383 w 6036589"/>
                  <a:gd name="connsiteY4" fmla="*/ 3209065 h 3579223"/>
                  <a:gd name="connsiteX5" fmla="*/ 2644802 w 6036589"/>
                  <a:gd name="connsiteY5" fmla="*/ 3304287 h 3579223"/>
                  <a:gd name="connsiteX6" fmla="*/ 2685484 w 6036589"/>
                  <a:gd name="connsiteY6" fmla="*/ 2715110 h 3579223"/>
                  <a:gd name="connsiteX7" fmla="*/ 2853504 w 6036589"/>
                  <a:gd name="connsiteY7" fmla="*/ 3537044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478383 w 6036589"/>
                  <a:gd name="connsiteY4" fmla="*/ 3209065 h 3579223"/>
                  <a:gd name="connsiteX5" fmla="*/ 2644802 w 6036589"/>
                  <a:gd name="connsiteY5" fmla="*/ 3304287 h 3579223"/>
                  <a:gd name="connsiteX6" fmla="*/ 2685484 w 6036589"/>
                  <a:gd name="connsiteY6" fmla="*/ 2715110 h 3579223"/>
                  <a:gd name="connsiteX7" fmla="*/ 2853504 w 6036589"/>
                  <a:gd name="connsiteY7" fmla="*/ 3537044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478383 w 6036589"/>
                  <a:gd name="connsiteY4" fmla="*/ 3209065 h 3579223"/>
                  <a:gd name="connsiteX5" fmla="*/ 2644802 w 6036589"/>
                  <a:gd name="connsiteY5" fmla="*/ 3304287 h 3579223"/>
                  <a:gd name="connsiteX6" fmla="*/ 2685484 w 6036589"/>
                  <a:gd name="connsiteY6" fmla="*/ 2715110 h 3579223"/>
                  <a:gd name="connsiteX7" fmla="*/ 2779686 w 6036589"/>
                  <a:gd name="connsiteY7" fmla="*/ 3487038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478383 w 6036589"/>
                  <a:gd name="connsiteY4" fmla="*/ 3209065 h 3579223"/>
                  <a:gd name="connsiteX5" fmla="*/ 2644802 w 6036589"/>
                  <a:gd name="connsiteY5" fmla="*/ 3304287 h 3579223"/>
                  <a:gd name="connsiteX6" fmla="*/ 2685484 w 6036589"/>
                  <a:gd name="connsiteY6" fmla="*/ 2715110 h 3579223"/>
                  <a:gd name="connsiteX7" fmla="*/ 2779686 w 6036589"/>
                  <a:gd name="connsiteY7" fmla="*/ 3487038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478383 w 6036589"/>
                  <a:gd name="connsiteY4" fmla="*/ 3209065 h 3579223"/>
                  <a:gd name="connsiteX5" fmla="*/ 2644802 w 6036589"/>
                  <a:gd name="connsiteY5" fmla="*/ 3304287 h 3579223"/>
                  <a:gd name="connsiteX6" fmla="*/ 2685484 w 6036589"/>
                  <a:gd name="connsiteY6" fmla="*/ 2715110 h 3579223"/>
                  <a:gd name="connsiteX7" fmla="*/ 2765399 w 6036589"/>
                  <a:gd name="connsiteY7" fmla="*/ 3487038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502196 w 6036589"/>
                  <a:gd name="connsiteY4" fmla="*/ 3320984 h 3579223"/>
                  <a:gd name="connsiteX5" fmla="*/ 2644802 w 6036589"/>
                  <a:gd name="connsiteY5" fmla="*/ 3304287 h 3579223"/>
                  <a:gd name="connsiteX6" fmla="*/ 2685484 w 6036589"/>
                  <a:gd name="connsiteY6" fmla="*/ 2715110 h 3579223"/>
                  <a:gd name="connsiteX7" fmla="*/ 2765399 w 6036589"/>
                  <a:gd name="connsiteY7" fmla="*/ 3487038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502196 w 6036589"/>
                  <a:gd name="connsiteY4" fmla="*/ 3320984 h 3579223"/>
                  <a:gd name="connsiteX5" fmla="*/ 2644802 w 6036589"/>
                  <a:gd name="connsiteY5" fmla="*/ 3304287 h 3579223"/>
                  <a:gd name="connsiteX6" fmla="*/ 2685484 w 6036589"/>
                  <a:gd name="connsiteY6" fmla="*/ 2715110 h 3579223"/>
                  <a:gd name="connsiteX7" fmla="*/ 2765399 w 6036589"/>
                  <a:gd name="connsiteY7" fmla="*/ 3487038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502196 w 6036589"/>
                  <a:gd name="connsiteY4" fmla="*/ 3320984 h 3579223"/>
                  <a:gd name="connsiteX5" fmla="*/ 2644802 w 6036589"/>
                  <a:gd name="connsiteY5" fmla="*/ 3304287 h 3579223"/>
                  <a:gd name="connsiteX6" fmla="*/ 2685484 w 6036589"/>
                  <a:gd name="connsiteY6" fmla="*/ 2715110 h 3579223"/>
                  <a:gd name="connsiteX7" fmla="*/ 2765399 w 6036589"/>
                  <a:gd name="connsiteY7" fmla="*/ 3487038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502196 w 6036589"/>
                  <a:gd name="connsiteY4" fmla="*/ 3320984 h 3579223"/>
                  <a:gd name="connsiteX5" fmla="*/ 2644802 w 6036589"/>
                  <a:gd name="connsiteY5" fmla="*/ 3304287 h 3579223"/>
                  <a:gd name="connsiteX6" fmla="*/ 2799784 w 6036589"/>
                  <a:gd name="connsiteY6" fmla="*/ 2893704 h 3579223"/>
                  <a:gd name="connsiteX7" fmla="*/ 2765399 w 6036589"/>
                  <a:gd name="connsiteY7" fmla="*/ 3487038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502196 w 6036589"/>
                  <a:gd name="connsiteY4" fmla="*/ 3320984 h 3579223"/>
                  <a:gd name="connsiteX5" fmla="*/ 2644802 w 6036589"/>
                  <a:gd name="connsiteY5" fmla="*/ 3304287 h 3579223"/>
                  <a:gd name="connsiteX6" fmla="*/ 2799784 w 6036589"/>
                  <a:gd name="connsiteY6" fmla="*/ 2893704 h 3579223"/>
                  <a:gd name="connsiteX7" fmla="*/ 2910655 w 6036589"/>
                  <a:gd name="connsiteY7" fmla="*/ 3496563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502196 w 6036589"/>
                  <a:gd name="connsiteY4" fmla="*/ 3320984 h 3579223"/>
                  <a:gd name="connsiteX5" fmla="*/ 2644802 w 6036589"/>
                  <a:gd name="connsiteY5" fmla="*/ 3304287 h 3579223"/>
                  <a:gd name="connsiteX6" fmla="*/ 2799784 w 6036589"/>
                  <a:gd name="connsiteY6" fmla="*/ 2893704 h 3579223"/>
                  <a:gd name="connsiteX7" fmla="*/ 2910655 w 6036589"/>
                  <a:gd name="connsiteY7" fmla="*/ 3496563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502196 w 6036589"/>
                  <a:gd name="connsiteY4" fmla="*/ 3320984 h 3579223"/>
                  <a:gd name="connsiteX5" fmla="*/ 2644802 w 6036589"/>
                  <a:gd name="connsiteY5" fmla="*/ 3304287 h 3579223"/>
                  <a:gd name="connsiteX6" fmla="*/ 2799784 w 6036589"/>
                  <a:gd name="connsiteY6" fmla="*/ 2893704 h 3579223"/>
                  <a:gd name="connsiteX7" fmla="*/ 2843980 w 6036589"/>
                  <a:gd name="connsiteY7" fmla="*/ 3451319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502196 w 6036589"/>
                  <a:gd name="connsiteY4" fmla="*/ 3320984 h 3579223"/>
                  <a:gd name="connsiteX5" fmla="*/ 2644802 w 6036589"/>
                  <a:gd name="connsiteY5" fmla="*/ 3304287 h 3579223"/>
                  <a:gd name="connsiteX6" fmla="*/ 2799784 w 6036589"/>
                  <a:gd name="connsiteY6" fmla="*/ 2893704 h 3579223"/>
                  <a:gd name="connsiteX7" fmla="*/ 2843980 w 6036589"/>
                  <a:gd name="connsiteY7" fmla="*/ 3451319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502196 w 6036589"/>
                  <a:gd name="connsiteY4" fmla="*/ 3320984 h 3579223"/>
                  <a:gd name="connsiteX5" fmla="*/ 2768627 w 6036589"/>
                  <a:gd name="connsiteY5" fmla="*/ 3392393 h 3579223"/>
                  <a:gd name="connsiteX6" fmla="*/ 2799784 w 6036589"/>
                  <a:gd name="connsiteY6" fmla="*/ 2893704 h 3579223"/>
                  <a:gd name="connsiteX7" fmla="*/ 2843980 w 6036589"/>
                  <a:gd name="connsiteY7" fmla="*/ 3451319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502196 w 6036589"/>
                  <a:gd name="connsiteY4" fmla="*/ 3320984 h 3579223"/>
                  <a:gd name="connsiteX5" fmla="*/ 2768627 w 6036589"/>
                  <a:gd name="connsiteY5" fmla="*/ 3444781 h 3579223"/>
                  <a:gd name="connsiteX6" fmla="*/ 2799784 w 6036589"/>
                  <a:gd name="connsiteY6" fmla="*/ 2893704 h 3579223"/>
                  <a:gd name="connsiteX7" fmla="*/ 2843980 w 6036589"/>
                  <a:gd name="connsiteY7" fmla="*/ 3451319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547440 w 6036589"/>
                  <a:gd name="connsiteY4" fmla="*/ 3387659 h 3579223"/>
                  <a:gd name="connsiteX5" fmla="*/ 2768627 w 6036589"/>
                  <a:gd name="connsiteY5" fmla="*/ 3444781 h 3579223"/>
                  <a:gd name="connsiteX6" fmla="*/ 2799784 w 6036589"/>
                  <a:gd name="connsiteY6" fmla="*/ 2893704 h 3579223"/>
                  <a:gd name="connsiteX7" fmla="*/ 2843980 w 6036589"/>
                  <a:gd name="connsiteY7" fmla="*/ 3451319 h 3579223"/>
                  <a:gd name="connsiteX8" fmla="*/ 3580109 w 6036589"/>
                  <a:gd name="connsiteY8" fmla="*/ 2998923 h 3579223"/>
                  <a:gd name="connsiteX9" fmla="*/ 3719593 w 6036589"/>
                  <a:gd name="connsiteY9" fmla="*/ 1 h 3579223"/>
                  <a:gd name="connsiteX10" fmla="*/ 3913322 w 6036589"/>
                  <a:gd name="connsiteY10" fmla="*/ 3006672 h 3579223"/>
                  <a:gd name="connsiteX11" fmla="*/ 4362772 w 6036589"/>
                  <a:gd name="connsiteY11" fmla="*/ 3115160 h 3579223"/>
                  <a:gd name="connsiteX12" fmla="*/ 4541003 w 6036589"/>
                  <a:gd name="connsiteY12" fmla="*/ 3463872 h 3579223"/>
                  <a:gd name="connsiteX13" fmla="*/ 5687877 w 6036589"/>
                  <a:gd name="connsiteY13" fmla="*/ 3502618 h 3579223"/>
                  <a:gd name="connsiteX14" fmla="*/ 6036589 w 6036589"/>
                  <a:gd name="connsiteY14" fmla="*/ 3479371 h 3579223"/>
                  <a:gd name="connsiteX0" fmla="*/ 0 w 6036589"/>
                  <a:gd name="connsiteY0" fmla="*/ 3575751 h 3636568"/>
                  <a:gd name="connsiteX1" fmla="*/ 1708445 w 6036589"/>
                  <a:gd name="connsiteY1" fmla="*/ 3567840 h 3636568"/>
                  <a:gd name="connsiteX2" fmla="*/ 2301822 w 6036589"/>
                  <a:gd name="connsiteY2" fmla="*/ 3204598 h 3636568"/>
                  <a:gd name="connsiteX3" fmla="*/ 2394973 w 6036589"/>
                  <a:gd name="connsiteY3" fmla="*/ 728421 h 3636568"/>
                  <a:gd name="connsiteX4" fmla="*/ 2547440 w 6036589"/>
                  <a:gd name="connsiteY4" fmla="*/ 3387659 h 3636568"/>
                  <a:gd name="connsiteX5" fmla="*/ 2665707 w 6036589"/>
                  <a:gd name="connsiteY5" fmla="*/ 3534503 h 3636568"/>
                  <a:gd name="connsiteX6" fmla="*/ 2768627 w 6036589"/>
                  <a:gd name="connsiteY6" fmla="*/ 3444781 h 3636568"/>
                  <a:gd name="connsiteX7" fmla="*/ 2799784 w 6036589"/>
                  <a:gd name="connsiteY7" fmla="*/ 2893704 h 3636568"/>
                  <a:gd name="connsiteX8" fmla="*/ 2843980 w 6036589"/>
                  <a:gd name="connsiteY8" fmla="*/ 3451319 h 3636568"/>
                  <a:gd name="connsiteX9" fmla="*/ 3580109 w 6036589"/>
                  <a:gd name="connsiteY9" fmla="*/ 2998923 h 3636568"/>
                  <a:gd name="connsiteX10" fmla="*/ 3719593 w 6036589"/>
                  <a:gd name="connsiteY10" fmla="*/ 1 h 3636568"/>
                  <a:gd name="connsiteX11" fmla="*/ 3913322 w 6036589"/>
                  <a:gd name="connsiteY11" fmla="*/ 3006672 h 3636568"/>
                  <a:gd name="connsiteX12" fmla="*/ 4362772 w 6036589"/>
                  <a:gd name="connsiteY12" fmla="*/ 3115160 h 3636568"/>
                  <a:gd name="connsiteX13" fmla="*/ 4541003 w 6036589"/>
                  <a:gd name="connsiteY13" fmla="*/ 3463872 h 3636568"/>
                  <a:gd name="connsiteX14" fmla="*/ 5687877 w 6036589"/>
                  <a:gd name="connsiteY14" fmla="*/ 3502618 h 3636568"/>
                  <a:gd name="connsiteX15" fmla="*/ 6036589 w 6036589"/>
                  <a:gd name="connsiteY15" fmla="*/ 3479371 h 3636568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547440 w 6036589"/>
                  <a:gd name="connsiteY4" fmla="*/ 3387659 h 3579223"/>
                  <a:gd name="connsiteX5" fmla="*/ 2665707 w 6036589"/>
                  <a:gd name="connsiteY5" fmla="*/ 3534503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547440 w 6036589"/>
                  <a:gd name="connsiteY4" fmla="*/ 3387659 h 3579223"/>
                  <a:gd name="connsiteX5" fmla="*/ 2665707 w 6036589"/>
                  <a:gd name="connsiteY5" fmla="*/ 3534503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547440 w 6036589"/>
                  <a:gd name="connsiteY4" fmla="*/ 3387659 h 3579223"/>
                  <a:gd name="connsiteX5" fmla="*/ 2665707 w 6036589"/>
                  <a:gd name="connsiteY5" fmla="*/ 3534503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547440 w 6036589"/>
                  <a:gd name="connsiteY4" fmla="*/ 3387659 h 3579223"/>
                  <a:gd name="connsiteX5" fmla="*/ 2665707 w 6036589"/>
                  <a:gd name="connsiteY5" fmla="*/ 3534503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01822 w 6036589"/>
                  <a:gd name="connsiteY2" fmla="*/ 3204598 h 3579223"/>
                  <a:gd name="connsiteX3" fmla="*/ 2394973 w 6036589"/>
                  <a:gd name="connsiteY3" fmla="*/ 728421 h 3579223"/>
                  <a:gd name="connsiteX4" fmla="*/ 2547440 w 6036589"/>
                  <a:gd name="connsiteY4" fmla="*/ 3387659 h 3579223"/>
                  <a:gd name="connsiteX5" fmla="*/ 2668088 w 6036589"/>
                  <a:gd name="connsiteY5" fmla="*/ 3563078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83775"/>
                  <a:gd name="connsiteX1" fmla="*/ 1708445 w 6036589"/>
                  <a:gd name="connsiteY1" fmla="*/ 3567840 h 3583775"/>
                  <a:gd name="connsiteX2" fmla="*/ 2301822 w 6036589"/>
                  <a:gd name="connsiteY2" fmla="*/ 3204598 h 3583775"/>
                  <a:gd name="connsiteX3" fmla="*/ 2394973 w 6036589"/>
                  <a:gd name="connsiteY3" fmla="*/ 728421 h 3583775"/>
                  <a:gd name="connsiteX4" fmla="*/ 2547440 w 6036589"/>
                  <a:gd name="connsiteY4" fmla="*/ 3387659 h 3583775"/>
                  <a:gd name="connsiteX5" fmla="*/ 2668088 w 6036589"/>
                  <a:gd name="connsiteY5" fmla="*/ 3563078 h 3583775"/>
                  <a:gd name="connsiteX6" fmla="*/ 2768627 w 6036589"/>
                  <a:gd name="connsiteY6" fmla="*/ 3444781 h 3583775"/>
                  <a:gd name="connsiteX7" fmla="*/ 2799784 w 6036589"/>
                  <a:gd name="connsiteY7" fmla="*/ 2893704 h 3583775"/>
                  <a:gd name="connsiteX8" fmla="*/ 2843980 w 6036589"/>
                  <a:gd name="connsiteY8" fmla="*/ 3451319 h 3583775"/>
                  <a:gd name="connsiteX9" fmla="*/ 3580109 w 6036589"/>
                  <a:gd name="connsiteY9" fmla="*/ 2998923 h 3583775"/>
                  <a:gd name="connsiteX10" fmla="*/ 3719593 w 6036589"/>
                  <a:gd name="connsiteY10" fmla="*/ 1 h 3583775"/>
                  <a:gd name="connsiteX11" fmla="*/ 3913322 w 6036589"/>
                  <a:gd name="connsiteY11" fmla="*/ 3006672 h 3583775"/>
                  <a:gd name="connsiteX12" fmla="*/ 4362772 w 6036589"/>
                  <a:gd name="connsiteY12" fmla="*/ 3115160 h 3583775"/>
                  <a:gd name="connsiteX13" fmla="*/ 4541003 w 6036589"/>
                  <a:gd name="connsiteY13" fmla="*/ 3463872 h 3583775"/>
                  <a:gd name="connsiteX14" fmla="*/ 5687877 w 6036589"/>
                  <a:gd name="connsiteY14" fmla="*/ 3502618 h 3583775"/>
                  <a:gd name="connsiteX15" fmla="*/ 6036589 w 6036589"/>
                  <a:gd name="connsiteY15" fmla="*/ 3479371 h 3583775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44684 w 6036589"/>
                  <a:gd name="connsiteY2" fmla="*/ 3180785 h 3579223"/>
                  <a:gd name="connsiteX3" fmla="*/ 2394973 w 6036589"/>
                  <a:gd name="connsiteY3" fmla="*/ 728421 h 3579223"/>
                  <a:gd name="connsiteX4" fmla="*/ 2547440 w 6036589"/>
                  <a:gd name="connsiteY4" fmla="*/ 3387659 h 3579223"/>
                  <a:gd name="connsiteX5" fmla="*/ 2668088 w 6036589"/>
                  <a:gd name="connsiteY5" fmla="*/ 3563078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44684 w 6036589"/>
                  <a:gd name="connsiteY2" fmla="*/ 3180785 h 3579223"/>
                  <a:gd name="connsiteX3" fmla="*/ 2394973 w 6036589"/>
                  <a:gd name="connsiteY3" fmla="*/ 728421 h 3579223"/>
                  <a:gd name="connsiteX4" fmla="*/ 2533153 w 6036589"/>
                  <a:gd name="connsiteY4" fmla="*/ 3182872 h 3579223"/>
                  <a:gd name="connsiteX5" fmla="*/ 2668088 w 6036589"/>
                  <a:gd name="connsiteY5" fmla="*/ 3563078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44684 w 6036589"/>
                  <a:gd name="connsiteY2" fmla="*/ 3180785 h 3579223"/>
                  <a:gd name="connsiteX3" fmla="*/ 2394973 w 6036589"/>
                  <a:gd name="connsiteY3" fmla="*/ 728421 h 3579223"/>
                  <a:gd name="connsiteX4" fmla="*/ 2471241 w 6036589"/>
                  <a:gd name="connsiteY4" fmla="*/ 3182872 h 3579223"/>
                  <a:gd name="connsiteX5" fmla="*/ 2668088 w 6036589"/>
                  <a:gd name="connsiteY5" fmla="*/ 3563078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82784 w 6036589"/>
                  <a:gd name="connsiteY2" fmla="*/ 3180785 h 3579223"/>
                  <a:gd name="connsiteX3" fmla="*/ 2394973 w 6036589"/>
                  <a:gd name="connsiteY3" fmla="*/ 728421 h 3579223"/>
                  <a:gd name="connsiteX4" fmla="*/ 2471241 w 6036589"/>
                  <a:gd name="connsiteY4" fmla="*/ 3182872 h 3579223"/>
                  <a:gd name="connsiteX5" fmla="*/ 2668088 w 6036589"/>
                  <a:gd name="connsiteY5" fmla="*/ 3563078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71241 w 6036589"/>
                  <a:gd name="connsiteY4" fmla="*/ 3182872 h 3579223"/>
                  <a:gd name="connsiteX5" fmla="*/ 2668088 w 6036589"/>
                  <a:gd name="connsiteY5" fmla="*/ 3563078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71241 w 6036589"/>
                  <a:gd name="connsiteY4" fmla="*/ 3182872 h 3579223"/>
                  <a:gd name="connsiteX5" fmla="*/ 2668088 w 6036589"/>
                  <a:gd name="connsiteY5" fmla="*/ 3563078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71241 w 6036589"/>
                  <a:gd name="connsiteY4" fmla="*/ 3182872 h 3579223"/>
                  <a:gd name="connsiteX5" fmla="*/ 2668088 w 6036589"/>
                  <a:gd name="connsiteY5" fmla="*/ 3563078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71241 w 6036589"/>
                  <a:gd name="connsiteY4" fmla="*/ 3182872 h 3579223"/>
                  <a:gd name="connsiteX5" fmla="*/ 2668088 w 6036589"/>
                  <a:gd name="connsiteY5" fmla="*/ 3563078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68088 w 6036589"/>
                  <a:gd name="connsiteY5" fmla="*/ 3563078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539501 w 6036589"/>
                  <a:gd name="connsiteY5" fmla="*/ 3463066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577601 w 6036589"/>
                  <a:gd name="connsiteY5" fmla="*/ 3463066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596651 w 6036589"/>
                  <a:gd name="connsiteY5" fmla="*/ 3463066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596651 w 6036589"/>
                  <a:gd name="connsiteY5" fmla="*/ 3463066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596651 w 6036589"/>
                  <a:gd name="connsiteY5" fmla="*/ 3463066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596651 w 6036589"/>
                  <a:gd name="connsiteY5" fmla="*/ 3463066 h 3579223"/>
                  <a:gd name="connsiteX6" fmla="*/ 2768627 w 6036589"/>
                  <a:gd name="connsiteY6" fmla="*/ 34447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596651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596651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596651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27607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27607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27607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27607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799784 w 6036589"/>
                  <a:gd name="connsiteY7" fmla="*/ 2893704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27607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821216 w 6036589"/>
                  <a:gd name="connsiteY7" fmla="*/ 2881798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27607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821216 w 6036589"/>
                  <a:gd name="connsiteY7" fmla="*/ 2881798 h 3579223"/>
                  <a:gd name="connsiteX8" fmla="*/ 2843980 w 6036589"/>
                  <a:gd name="connsiteY8" fmla="*/ 34513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27607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821216 w 6036589"/>
                  <a:gd name="connsiteY7" fmla="*/ 2881798 h 3579223"/>
                  <a:gd name="connsiteX8" fmla="*/ 2896367 w 6036589"/>
                  <a:gd name="connsiteY8" fmla="*/ 3448938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27607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821216 w 6036589"/>
                  <a:gd name="connsiteY7" fmla="*/ 2881798 h 3579223"/>
                  <a:gd name="connsiteX8" fmla="*/ 2896367 w 6036589"/>
                  <a:gd name="connsiteY8" fmla="*/ 3448938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27607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821216 w 6036589"/>
                  <a:gd name="connsiteY7" fmla="*/ 2881798 h 3579223"/>
                  <a:gd name="connsiteX8" fmla="*/ 2879698 w 6036589"/>
                  <a:gd name="connsiteY8" fmla="*/ 33751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27607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821216 w 6036589"/>
                  <a:gd name="connsiteY7" fmla="*/ 2881798 h 3579223"/>
                  <a:gd name="connsiteX8" fmla="*/ 2879698 w 6036589"/>
                  <a:gd name="connsiteY8" fmla="*/ 3375119 h 3579223"/>
                  <a:gd name="connsiteX9" fmla="*/ 3580109 w 6036589"/>
                  <a:gd name="connsiteY9" fmla="*/ 2998923 h 3579223"/>
                  <a:gd name="connsiteX10" fmla="*/ 3719593 w 6036589"/>
                  <a:gd name="connsiteY10" fmla="*/ 1 h 3579223"/>
                  <a:gd name="connsiteX11" fmla="*/ 3913322 w 6036589"/>
                  <a:gd name="connsiteY11" fmla="*/ 3006672 h 3579223"/>
                  <a:gd name="connsiteX12" fmla="*/ 4362772 w 6036589"/>
                  <a:gd name="connsiteY12" fmla="*/ 3115160 h 3579223"/>
                  <a:gd name="connsiteX13" fmla="*/ 4541003 w 6036589"/>
                  <a:gd name="connsiteY13" fmla="*/ 3463872 h 3579223"/>
                  <a:gd name="connsiteX14" fmla="*/ 5687877 w 6036589"/>
                  <a:gd name="connsiteY14" fmla="*/ 3502618 h 3579223"/>
                  <a:gd name="connsiteX15" fmla="*/ 6036589 w 6036589"/>
                  <a:gd name="connsiteY15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27607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821216 w 6036589"/>
                  <a:gd name="connsiteY7" fmla="*/ 2881798 h 3579223"/>
                  <a:gd name="connsiteX8" fmla="*/ 2879698 w 6036589"/>
                  <a:gd name="connsiteY8" fmla="*/ 3375119 h 3579223"/>
                  <a:gd name="connsiteX9" fmla="*/ 2984795 w 6036589"/>
                  <a:gd name="connsiteY9" fmla="*/ 3455921 h 3579223"/>
                  <a:gd name="connsiteX10" fmla="*/ 3580109 w 6036589"/>
                  <a:gd name="connsiteY10" fmla="*/ 2998923 h 3579223"/>
                  <a:gd name="connsiteX11" fmla="*/ 3719593 w 6036589"/>
                  <a:gd name="connsiteY11" fmla="*/ 1 h 3579223"/>
                  <a:gd name="connsiteX12" fmla="*/ 3913322 w 6036589"/>
                  <a:gd name="connsiteY12" fmla="*/ 3006672 h 3579223"/>
                  <a:gd name="connsiteX13" fmla="*/ 4362772 w 6036589"/>
                  <a:gd name="connsiteY13" fmla="*/ 3115160 h 3579223"/>
                  <a:gd name="connsiteX14" fmla="*/ 4541003 w 6036589"/>
                  <a:gd name="connsiteY14" fmla="*/ 3463872 h 3579223"/>
                  <a:gd name="connsiteX15" fmla="*/ 5687877 w 6036589"/>
                  <a:gd name="connsiteY15" fmla="*/ 3502618 h 3579223"/>
                  <a:gd name="connsiteX16" fmla="*/ 6036589 w 6036589"/>
                  <a:gd name="connsiteY16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27607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821216 w 6036589"/>
                  <a:gd name="connsiteY7" fmla="*/ 2881798 h 3579223"/>
                  <a:gd name="connsiteX8" fmla="*/ 2879698 w 6036589"/>
                  <a:gd name="connsiteY8" fmla="*/ 3375119 h 3579223"/>
                  <a:gd name="connsiteX9" fmla="*/ 2984795 w 6036589"/>
                  <a:gd name="connsiteY9" fmla="*/ 3455921 h 3579223"/>
                  <a:gd name="connsiteX10" fmla="*/ 3580109 w 6036589"/>
                  <a:gd name="connsiteY10" fmla="*/ 2998923 h 3579223"/>
                  <a:gd name="connsiteX11" fmla="*/ 3719593 w 6036589"/>
                  <a:gd name="connsiteY11" fmla="*/ 1 h 3579223"/>
                  <a:gd name="connsiteX12" fmla="*/ 3913322 w 6036589"/>
                  <a:gd name="connsiteY12" fmla="*/ 3006672 h 3579223"/>
                  <a:gd name="connsiteX13" fmla="*/ 4362772 w 6036589"/>
                  <a:gd name="connsiteY13" fmla="*/ 3115160 h 3579223"/>
                  <a:gd name="connsiteX14" fmla="*/ 4541003 w 6036589"/>
                  <a:gd name="connsiteY14" fmla="*/ 3463872 h 3579223"/>
                  <a:gd name="connsiteX15" fmla="*/ 5687877 w 6036589"/>
                  <a:gd name="connsiteY15" fmla="*/ 3502618 h 3579223"/>
                  <a:gd name="connsiteX16" fmla="*/ 6036589 w 6036589"/>
                  <a:gd name="connsiteY16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27607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821216 w 6036589"/>
                  <a:gd name="connsiteY7" fmla="*/ 2881798 h 3579223"/>
                  <a:gd name="connsiteX8" fmla="*/ 2879698 w 6036589"/>
                  <a:gd name="connsiteY8" fmla="*/ 3375119 h 3579223"/>
                  <a:gd name="connsiteX9" fmla="*/ 2984795 w 6036589"/>
                  <a:gd name="connsiteY9" fmla="*/ 3455921 h 3579223"/>
                  <a:gd name="connsiteX10" fmla="*/ 3580109 w 6036589"/>
                  <a:gd name="connsiteY10" fmla="*/ 2998923 h 3579223"/>
                  <a:gd name="connsiteX11" fmla="*/ 3719593 w 6036589"/>
                  <a:gd name="connsiteY11" fmla="*/ 1 h 3579223"/>
                  <a:gd name="connsiteX12" fmla="*/ 3913322 w 6036589"/>
                  <a:gd name="connsiteY12" fmla="*/ 3006672 h 3579223"/>
                  <a:gd name="connsiteX13" fmla="*/ 4362772 w 6036589"/>
                  <a:gd name="connsiteY13" fmla="*/ 3115160 h 3579223"/>
                  <a:gd name="connsiteX14" fmla="*/ 4541003 w 6036589"/>
                  <a:gd name="connsiteY14" fmla="*/ 3463872 h 3579223"/>
                  <a:gd name="connsiteX15" fmla="*/ 5687877 w 6036589"/>
                  <a:gd name="connsiteY15" fmla="*/ 3502618 h 3579223"/>
                  <a:gd name="connsiteX16" fmla="*/ 6036589 w 6036589"/>
                  <a:gd name="connsiteY16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27607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821216 w 6036589"/>
                  <a:gd name="connsiteY7" fmla="*/ 2881798 h 3579223"/>
                  <a:gd name="connsiteX8" fmla="*/ 2879698 w 6036589"/>
                  <a:gd name="connsiteY8" fmla="*/ 3375119 h 3579223"/>
                  <a:gd name="connsiteX9" fmla="*/ 2984795 w 6036589"/>
                  <a:gd name="connsiteY9" fmla="*/ 3524977 h 3579223"/>
                  <a:gd name="connsiteX10" fmla="*/ 3580109 w 6036589"/>
                  <a:gd name="connsiteY10" fmla="*/ 2998923 h 3579223"/>
                  <a:gd name="connsiteX11" fmla="*/ 3719593 w 6036589"/>
                  <a:gd name="connsiteY11" fmla="*/ 1 h 3579223"/>
                  <a:gd name="connsiteX12" fmla="*/ 3913322 w 6036589"/>
                  <a:gd name="connsiteY12" fmla="*/ 3006672 h 3579223"/>
                  <a:gd name="connsiteX13" fmla="*/ 4362772 w 6036589"/>
                  <a:gd name="connsiteY13" fmla="*/ 3115160 h 3579223"/>
                  <a:gd name="connsiteX14" fmla="*/ 4541003 w 6036589"/>
                  <a:gd name="connsiteY14" fmla="*/ 3463872 h 3579223"/>
                  <a:gd name="connsiteX15" fmla="*/ 5687877 w 6036589"/>
                  <a:gd name="connsiteY15" fmla="*/ 3502618 h 3579223"/>
                  <a:gd name="connsiteX16" fmla="*/ 6036589 w 6036589"/>
                  <a:gd name="connsiteY16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27607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821216 w 6036589"/>
                  <a:gd name="connsiteY7" fmla="*/ 2881798 h 3579223"/>
                  <a:gd name="connsiteX8" fmla="*/ 2879698 w 6036589"/>
                  <a:gd name="connsiteY8" fmla="*/ 3375119 h 3579223"/>
                  <a:gd name="connsiteX9" fmla="*/ 2984795 w 6036589"/>
                  <a:gd name="connsiteY9" fmla="*/ 3524977 h 3579223"/>
                  <a:gd name="connsiteX10" fmla="*/ 3580109 w 6036589"/>
                  <a:gd name="connsiteY10" fmla="*/ 2998923 h 3579223"/>
                  <a:gd name="connsiteX11" fmla="*/ 3719593 w 6036589"/>
                  <a:gd name="connsiteY11" fmla="*/ 1 h 3579223"/>
                  <a:gd name="connsiteX12" fmla="*/ 3913322 w 6036589"/>
                  <a:gd name="connsiteY12" fmla="*/ 3006672 h 3579223"/>
                  <a:gd name="connsiteX13" fmla="*/ 4362772 w 6036589"/>
                  <a:gd name="connsiteY13" fmla="*/ 3115160 h 3579223"/>
                  <a:gd name="connsiteX14" fmla="*/ 4541003 w 6036589"/>
                  <a:gd name="connsiteY14" fmla="*/ 3463872 h 3579223"/>
                  <a:gd name="connsiteX15" fmla="*/ 5687877 w 6036589"/>
                  <a:gd name="connsiteY15" fmla="*/ 3502618 h 3579223"/>
                  <a:gd name="connsiteX16" fmla="*/ 6036589 w 6036589"/>
                  <a:gd name="connsiteY16" fmla="*/ 3479371 h 3579223"/>
                  <a:gd name="connsiteX0" fmla="*/ 0 w 6036589"/>
                  <a:gd name="connsiteY0" fmla="*/ 3575751 h 3579223"/>
                  <a:gd name="connsiteX1" fmla="*/ 1708445 w 6036589"/>
                  <a:gd name="connsiteY1" fmla="*/ 3567840 h 3579223"/>
                  <a:gd name="connsiteX2" fmla="*/ 2392309 w 6036589"/>
                  <a:gd name="connsiteY2" fmla="*/ 3171260 h 3579223"/>
                  <a:gd name="connsiteX3" fmla="*/ 2394973 w 6036589"/>
                  <a:gd name="connsiteY3" fmla="*/ 728421 h 3579223"/>
                  <a:gd name="connsiteX4" fmla="*/ 2466479 w 6036589"/>
                  <a:gd name="connsiteY4" fmla="*/ 3392422 h 3579223"/>
                  <a:gd name="connsiteX5" fmla="*/ 2627607 w 6036589"/>
                  <a:gd name="connsiteY5" fmla="*/ 3463066 h 3579223"/>
                  <a:gd name="connsiteX6" fmla="*/ 2775770 w 6036589"/>
                  <a:gd name="connsiteY6" fmla="*/ 3406681 h 3579223"/>
                  <a:gd name="connsiteX7" fmla="*/ 2821216 w 6036589"/>
                  <a:gd name="connsiteY7" fmla="*/ 2881798 h 3579223"/>
                  <a:gd name="connsiteX8" fmla="*/ 2879698 w 6036589"/>
                  <a:gd name="connsiteY8" fmla="*/ 3375119 h 3579223"/>
                  <a:gd name="connsiteX9" fmla="*/ 2984795 w 6036589"/>
                  <a:gd name="connsiteY9" fmla="*/ 3524977 h 3579223"/>
                  <a:gd name="connsiteX10" fmla="*/ 3580109 w 6036589"/>
                  <a:gd name="connsiteY10" fmla="*/ 2998923 h 3579223"/>
                  <a:gd name="connsiteX11" fmla="*/ 3719593 w 6036589"/>
                  <a:gd name="connsiteY11" fmla="*/ 1 h 3579223"/>
                  <a:gd name="connsiteX12" fmla="*/ 3913322 w 6036589"/>
                  <a:gd name="connsiteY12" fmla="*/ 3006672 h 3579223"/>
                  <a:gd name="connsiteX13" fmla="*/ 4362772 w 6036589"/>
                  <a:gd name="connsiteY13" fmla="*/ 3115160 h 3579223"/>
                  <a:gd name="connsiteX14" fmla="*/ 4541003 w 6036589"/>
                  <a:gd name="connsiteY14" fmla="*/ 3463872 h 3579223"/>
                  <a:gd name="connsiteX15" fmla="*/ 5687877 w 6036589"/>
                  <a:gd name="connsiteY15" fmla="*/ 3502618 h 3579223"/>
                  <a:gd name="connsiteX16" fmla="*/ 6036589 w 6036589"/>
                  <a:gd name="connsiteY16" fmla="*/ 3479371 h 3579223"/>
                  <a:gd name="connsiteX0" fmla="*/ 0 w 6036589"/>
                  <a:gd name="connsiteY0" fmla="*/ 3576325 h 3579797"/>
                  <a:gd name="connsiteX1" fmla="*/ 1708445 w 6036589"/>
                  <a:gd name="connsiteY1" fmla="*/ 3568414 h 3579797"/>
                  <a:gd name="connsiteX2" fmla="*/ 2392309 w 6036589"/>
                  <a:gd name="connsiteY2" fmla="*/ 3171834 h 3579797"/>
                  <a:gd name="connsiteX3" fmla="*/ 2394973 w 6036589"/>
                  <a:gd name="connsiteY3" fmla="*/ 728995 h 3579797"/>
                  <a:gd name="connsiteX4" fmla="*/ 2466479 w 6036589"/>
                  <a:gd name="connsiteY4" fmla="*/ 3392996 h 3579797"/>
                  <a:gd name="connsiteX5" fmla="*/ 2627607 w 6036589"/>
                  <a:gd name="connsiteY5" fmla="*/ 3463640 h 3579797"/>
                  <a:gd name="connsiteX6" fmla="*/ 2775770 w 6036589"/>
                  <a:gd name="connsiteY6" fmla="*/ 3407255 h 3579797"/>
                  <a:gd name="connsiteX7" fmla="*/ 2821216 w 6036589"/>
                  <a:gd name="connsiteY7" fmla="*/ 2882372 h 3579797"/>
                  <a:gd name="connsiteX8" fmla="*/ 2879698 w 6036589"/>
                  <a:gd name="connsiteY8" fmla="*/ 3375693 h 3579797"/>
                  <a:gd name="connsiteX9" fmla="*/ 2984795 w 6036589"/>
                  <a:gd name="connsiteY9" fmla="*/ 3525551 h 3579797"/>
                  <a:gd name="connsiteX10" fmla="*/ 3634878 w 6036589"/>
                  <a:gd name="connsiteY10" fmla="*/ 3273341 h 3579797"/>
                  <a:gd name="connsiteX11" fmla="*/ 3719593 w 6036589"/>
                  <a:gd name="connsiteY11" fmla="*/ 575 h 3579797"/>
                  <a:gd name="connsiteX12" fmla="*/ 3913322 w 6036589"/>
                  <a:gd name="connsiteY12" fmla="*/ 3007246 h 3579797"/>
                  <a:gd name="connsiteX13" fmla="*/ 4362772 w 6036589"/>
                  <a:gd name="connsiteY13" fmla="*/ 3115734 h 3579797"/>
                  <a:gd name="connsiteX14" fmla="*/ 4541003 w 6036589"/>
                  <a:gd name="connsiteY14" fmla="*/ 3464446 h 3579797"/>
                  <a:gd name="connsiteX15" fmla="*/ 5687877 w 6036589"/>
                  <a:gd name="connsiteY15" fmla="*/ 3503192 h 3579797"/>
                  <a:gd name="connsiteX16" fmla="*/ 6036589 w 6036589"/>
                  <a:gd name="connsiteY16" fmla="*/ 3479945 h 3579797"/>
                  <a:gd name="connsiteX0" fmla="*/ 0 w 6036589"/>
                  <a:gd name="connsiteY0" fmla="*/ 3576325 h 3600673"/>
                  <a:gd name="connsiteX1" fmla="*/ 1708445 w 6036589"/>
                  <a:gd name="connsiteY1" fmla="*/ 3568414 h 3600673"/>
                  <a:gd name="connsiteX2" fmla="*/ 2392309 w 6036589"/>
                  <a:gd name="connsiteY2" fmla="*/ 3171834 h 3600673"/>
                  <a:gd name="connsiteX3" fmla="*/ 2394973 w 6036589"/>
                  <a:gd name="connsiteY3" fmla="*/ 728995 h 3600673"/>
                  <a:gd name="connsiteX4" fmla="*/ 2466479 w 6036589"/>
                  <a:gd name="connsiteY4" fmla="*/ 3392996 h 3600673"/>
                  <a:gd name="connsiteX5" fmla="*/ 2627607 w 6036589"/>
                  <a:gd name="connsiteY5" fmla="*/ 3463640 h 3600673"/>
                  <a:gd name="connsiteX6" fmla="*/ 2775770 w 6036589"/>
                  <a:gd name="connsiteY6" fmla="*/ 3407255 h 3600673"/>
                  <a:gd name="connsiteX7" fmla="*/ 2821216 w 6036589"/>
                  <a:gd name="connsiteY7" fmla="*/ 2882372 h 3600673"/>
                  <a:gd name="connsiteX8" fmla="*/ 2879698 w 6036589"/>
                  <a:gd name="connsiteY8" fmla="*/ 3375693 h 3600673"/>
                  <a:gd name="connsiteX9" fmla="*/ 2984795 w 6036589"/>
                  <a:gd name="connsiteY9" fmla="*/ 3525551 h 3600673"/>
                  <a:gd name="connsiteX10" fmla="*/ 3534863 w 6036589"/>
                  <a:gd name="connsiteY10" fmla="*/ 3513645 h 3600673"/>
                  <a:gd name="connsiteX11" fmla="*/ 3634878 w 6036589"/>
                  <a:gd name="connsiteY11" fmla="*/ 3273341 h 3600673"/>
                  <a:gd name="connsiteX12" fmla="*/ 3719593 w 6036589"/>
                  <a:gd name="connsiteY12" fmla="*/ 575 h 3600673"/>
                  <a:gd name="connsiteX13" fmla="*/ 3913322 w 6036589"/>
                  <a:gd name="connsiteY13" fmla="*/ 3007246 h 3600673"/>
                  <a:gd name="connsiteX14" fmla="*/ 4362772 w 6036589"/>
                  <a:gd name="connsiteY14" fmla="*/ 3115734 h 3600673"/>
                  <a:gd name="connsiteX15" fmla="*/ 4541003 w 6036589"/>
                  <a:gd name="connsiteY15" fmla="*/ 3464446 h 3600673"/>
                  <a:gd name="connsiteX16" fmla="*/ 5687877 w 6036589"/>
                  <a:gd name="connsiteY16" fmla="*/ 3503192 h 3600673"/>
                  <a:gd name="connsiteX17" fmla="*/ 6036589 w 6036589"/>
                  <a:gd name="connsiteY17" fmla="*/ 3479945 h 3600673"/>
                  <a:gd name="connsiteX0" fmla="*/ 0 w 6036589"/>
                  <a:gd name="connsiteY0" fmla="*/ 3576325 h 3615004"/>
                  <a:gd name="connsiteX1" fmla="*/ 1708445 w 6036589"/>
                  <a:gd name="connsiteY1" fmla="*/ 3568414 h 3615004"/>
                  <a:gd name="connsiteX2" fmla="*/ 2392309 w 6036589"/>
                  <a:gd name="connsiteY2" fmla="*/ 3171834 h 3615004"/>
                  <a:gd name="connsiteX3" fmla="*/ 2394973 w 6036589"/>
                  <a:gd name="connsiteY3" fmla="*/ 728995 h 3615004"/>
                  <a:gd name="connsiteX4" fmla="*/ 2466479 w 6036589"/>
                  <a:gd name="connsiteY4" fmla="*/ 3392996 h 3615004"/>
                  <a:gd name="connsiteX5" fmla="*/ 2627607 w 6036589"/>
                  <a:gd name="connsiteY5" fmla="*/ 3463640 h 3615004"/>
                  <a:gd name="connsiteX6" fmla="*/ 2775770 w 6036589"/>
                  <a:gd name="connsiteY6" fmla="*/ 3407255 h 3615004"/>
                  <a:gd name="connsiteX7" fmla="*/ 2821216 w 6036589"/>
                  <a:gd name="connsiteY7" fmla="*/ 2882372 h 3615004"/>
                  <a:gd name="connsiteX8" fmla="*/ 2879698 w 6036589"/>
                  <a:gd name="connsiteY8" fmla="*/ 3375693 h 3615004"/>
                  <a:gd name="connsiteX9" fmla="*/ 2984795 w 6036589"/>
                  <a:gd name="connsiteY9" fmla="*/ 3525551 h 3615004"/>
                  <a:gd name="connsiteX10" fmla="*/ 3534863 w 6036589"/>
                  <a:gd name="connsiteY10" fmla="*/ 3513645 h 3615004"/>
                  <a:gd name="connsiteX11" fmla="*/ 3634878 w 6036589"/>
                  <a:gd name="connsiteY11" fmla="*/ 3273341 h 3615004"/>
                  <a:gd name="connsiteX12" fmla="*/ 3719593 w 6036589"/>
                  <a:gd name="connsiteY12" fmla="*/ 575 h 3615004"/>
                  <a:gd name="connsiteX13" fmla="*/ 3913322 w 6036589"/>
                  <a:gd name="connsiteY13" fmla="*/ 3007246 h 3615004"/>
                  <a:gd name="connsiteX14" fmla="*/ 4362772 w 6036589"/>
                  <a:gd name="connsiteY14" fmla="*/ 3115734 h 3615004"/>
                  <a:gd name="connsiteX15" fmla="*/ 4541003 w 6036589"/>
                  <a:gd name="connsiteY15" fmla="*/ 3464446 h 3615004"/>
                  <a:gd name="connsiteX16" fmla="*/ 5687877 w 6036589"/>
                  <a:gd name="connsiteY16" fmla="*/ 3503192 h 3615004"/>
                  <a:gd name="connsiteX17" fmla="*/ 6036589 w 6036589"/>
                  <a:gd name="connsiteY17" fmla="*/ 3479945 h 3615004"/>
                  <a:gd name="connsiteX0" fmla="*/ 0 w 6036589"/>
                  <a:gd name="connsiteY0" fmla="*/ 3576325 h 3615004"/>
                  <a:gd name="connsiteX1" fmla="*/ 1708445 w 6036589"/>
                  <a:gd name="connsiteY1" fmla="*/ 3568414 h 3615004"/>
                  <a:gd name="connsiteX2" fmla="*/ 2392309 w 6036589"/>
                  <a:gd name="connsiteY2" fmla="*/ 3171834 h 3615004"/>
                  <a:gd name="connsiteX3" fmla="*/ 2394973 w 6036589"/>
                  <a:gd name="connsiteY3" fmla="*/ 728995 h 3615004"/>
                  <a:gd name="connsiteX4" fmla="*/ 2466479 w 6036589"/>
                  <a:gd name="connsiteY4" fmla="*/ 3392996 h 3615004"/>
                  <a:gd name="connsiteX5" fmla="*/ 2627607 w 6036589"/>
                  <a:gd name="connsiteY5" fmla="*/ 3463640 h 3615004"/>
                  <a:gd name="connsiteX6" fmla="*/ 2775770 w 6036589"/>
                  <a:gd name="connsiteY6" fmla="*/ 3407255 h 3615004"/>
                  <a:gd name="connsiteX7" fmla="*/ 2821216 w 6036589"/>
                  <a:gd name="connsiteY7" fmla="*/ 2882372 h 3615004"/>
                  <a:gd name="connsiteX8" fmla="*/ 2879698 w 6036589"/>
                  <a:gd name="connsiteY8" fmla="*/ 3375693 h 3615004"/>
                  <a:gd name="connsiteX9" fmla="*/ 2984795 w 6036589"/>
                  <a:gd name="connsiteY9" fmla="*/ 3525551 h 3615004"/>
                  <a:gd name="connsiteX10" fmla="*/ 3534863 w 6036589"/>
                  <a:gd name="connsiteY10" fmla="*/ 3513645 h 3615004"/>
                  <a:gd name="connsiteX11" fmla="*/ 3634878 w 6036589"/>
                  <a:gd name="connsiteY11" fmla="*/ 3273341 h 3615004"/>
                  <a:gd name="connsiteX12" fmla="*/ 3719593 w 6036589"/>
                  <a:gd name="connsiteY12" fmla="*/ 575 h 3615004"/>
                  <a:gd name="connsiteX13" fmla="*/ 3913322 w 6036589"/>
                  <a:gd name="connsiteY13" fmla="*/ 3007246 h 3615004"/>
                  <a:gd name="connsiteX14" fmla="*/ 4362772 w 6036589"/>
                  <a:gd name="connsiteY14" fmla="*/ 3115734 h 3615004"/>
                  <a:gd name="connsiteX15" fmla="*/ 4541003 w 6036589"/>
                  <a:gd name="connsiteY15" fmla="*/ 3464446 h 3615004"/>
                  <a:gd name="connsiteX16" fmla="*/ 5687877 w 6036589"/>
                  <a:gd name="connsiteY16" fmla="*/ 3503192 h 3615004"/>
                  <a:gd name="connsiteX17" fmla="*/ 6036589 w 6036589"/>
                  <a:gd name="connsiteY17" fmla="*/ 3479945 h 3615004"/>
                  <a:gd name="connsiteX0" fmla="*/ 0 w 6036589"/>
                  <a:gd name="connsiteY0" fmla="*/ 3576325 h 3579797"/>
                  <a:gd name="connsiteX1" fmla="*/ 1708445 w 6036589"/>
                  <a:gd name="connsiteY1" fmla="*/ 3568414 h 3579797"/>
                  <a:gd name="connsiteX2" fmla="*/ 2392309 w 6036589"/>
                  <a:gd name="connsiteY2" fmla="*/ 3171834 h 3579797"/>
                  <a:gd name="connsiteX3" fmla="*/ 2394973 w 6036589"/>
                  <a:gd name="connsiteY3" fmla="*/ 728995 h 3579797"/>
                  <a:gd name="connsiteX4" fmla="*/ 2466479 w 6036589"/>
                  <a:gd name="connsiteY4" fmla="*/ 3392996 h 3579797"/>
                  <a:gd name="connsiteX5" fmla="*/ 2627607 w 6036589"/>
                  <a:gd name="connsiteY5" fmla="*/ 3463640 h 3579797"/>
                  <a:gd name="connsiteX6" fmla="*/ 2775770 w 6036589"/>
                  <a:gd name="connsiteY6" fmla="*/ 3407255 h 3579797"/>
                  <a:gd name="connsiteX7" fmla="*/ 2821216 w 6036589"/>
                  <a:gd name="connsiteY7" fmla="*/ 2882372 h 3579797"/>
                  <a:gd name="connsiteX8" fmla="*/ 2879698 w 6036589"/>
                  <a:gd name="connsiteY8" fmla="*/ 3375693 h 3579797"/>
                  <a:gd name="connsiteX9" fmla="*/ 2984795 w 6036589"/>
                  <a:gd name="connsiteY9" fmla="*/ 3525551 h 3579797"/>
                  <a:gd name="connsiteX10" fmla="*/ 3534863 w 6036589"/>
                  <a:gd name="connsiteY10" fmla="*/ 3513645 h 3579797"/>
                  <a:gd name="connsiteX11" fmla="*/ 3634878 w 6036589"/>
                  <a:gd name="connsiteY11" fmla="*/ 3273341 h 3579797"/>
                  <a:gd name="connsiteX12" fmla="*/ 3719593 w 6036589"/>
                  <a:gd name="connsiteY12" fmla="*/ 575 h 3579797"/>
                  <a:gd name="connsiteX13" fmla="*/ 3913322 w 6036589"/>
                  <a:gd name="connsiteY13" fmla="*/ 3007246 h 3579797"/>
                  <a:gd name="connsiteX14" fmla="*/ 4362772 w 6036589"/>
                  <a:gd name="connsiteY14" fmla="*/ 3115734 h 3579797"/>
                  <a:gd name="connsiteX15" fmla="*/ 4541003 w 6036589"/>
                  <a:gd name="connsiteY15" fmla="*/ 3464446 h 3579797"/>
                  <a:gd name="connsiteX16" fmla="*/ 5687877 w 6036589"/>
                  <a:gd name="connsiteY16" fmla="*/ 3503192 h 3579797"/>
                  <a:gd name="connsiteX17" fmla="*/ 6036589 w 6036589"/>
                  <a:gd name="connsiteY17" fmla="*/ 3479945 h 3579797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27607 w 6036589"/>
                  <a:gd name="connsiteY5" fmla="*/ 3464022 h 3580179"/>
                  <a:gd name="connsiteX6" fmla="*/ 2775770 w 6036589"/>
                  <a:gd name="connsiteY6" fmla="*/ 3407637 h 3580179"/>
                  <a:gd name="connsiteX7" fmla="*/ 2821216 w 6036589"/>
                  <a:gd name="connsiteY7" fmla="*/ 2882754 h 3580179"/>
                  <a:gd name="connsiteX8" fmla="*/ 2879698 w 6036589"/>
                  <a:gd name="connsiteY8" fmla="*/ 3376075 h 3580179"/>
                  <a:gd name="connsiteX9" fmla="*/ 2984795 w 6036589"/>
                  <a:gd name="connsiteY9" fmla="*/ 3525933 h 3580179"/>
                  <a:gd name="connsiteX10" fmla="*/ 3534863 w 6036589"/>
                  <a:gd name="connsiteY10" fmla="*/ 3514027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677483"/>
                  <a:gd name="connsiteX1" fmla="*/ 1708445 w 6036589"/>
                  <a:gd name="connsiteY1" fmla="*/ 3568796 h 3677483"/>
                  <a:gd name="connsiteX2" fmla="*/ 2392309 w 6036589"/>
                  <a:gd name="connsiteY2" fmla="*/ 3172216 h 3677483"/>
                  <a:gd name="connsiteX3" fmla="*/ 2394973 w 6036589"/>
                  <a:gd name="connsiteY3" fmla="*/ 729377 h 3677483"/>
                  <a:gd name="connsiteX4" fmla="*/ 2466479 w 6036589"/>
                  <a:gd name="connsiteY4" fmla="*/ 3393378 h 3677483"/>
                  <a:gd name="connsiteX5" fmla="*/ 2627607 w 6036589"/>
                  <a:gd name="connsiteY5" fmla="*/ 3464022 h 3677483"/>
                  <a:gd name="connsiteX6" fmla="*/ 2775770 w 6036589"/>
                  <a:gd name="connsiteY6" fmla="*/ 3407637 h 3677483"/>
                  <a:gd name="connsiteX7" fmla="*/ 2821216 w 6036589"/>
                  <a:gd name="connsiteY7" fmla="*/ 2882754 h 3677483"/>
                  <a:gd name="connsiteX8" fmla="*/ 2879698 w 6036589"/>
                  <a:gd name="connsiteY8" fmla="*/ 3376075 h 3677483"/>
                  <a:gd name="connsiteX9" fmla="*/ 2984795 w 6036589"/>
                  <a:gd name="connsiteY9" fmla="*/ 3525933 h 3677483"/>
                  <a:gd name="connsiteX10" fmla="*/ 3534863 w 6036589"/>
                  <a:gd name="connsiteY10" fmla="*/ 3547364 h 3677483"/>
                  <a:gd name="connsiteX11" fmla="*/ 3634878 w 6036589"/>
                  <a:gd name="connsiteY11" fmla="*/ 3352304 h 3677483"/>
                  <a:gd name="connsiteX12" fmla="*/ 3719593 w 6036589"/>
                  <a:gd name="connsiteY12" fmla="*/ 957 h 3677483"/>
                  <a:gd name="connsiteX13" fmla="*/ 3913322 w 6036589"/>
                  <a:gd name="connsiteY13" fmla="*/ 3007628 h 3677483"/>
                  <a:gd name="connsiteX14" fmla="*/ 4362772 w 6036589"/>
                  <a:gd name="connsiteY14" fmla="*/ 3116116 h 3677483"/>
                  <a:gd name="connsiteX15" fmla="*/ 4541003 w 6036589"/>
                  <a:gd name="connsiteY15" fmla="*/ 3464828 h 3677483"/>
                  <a:gd name="connsiteX16" fmla="*/ 5687877 w 6036589"/>
                  <a:gd name="connsiteY16" fmla="*/ 3503574 h 3677483"/>
                  <a:gd name="connsiteX17" fmla="*/ 6036589 w 6036589"/>
                  <a:gd name="connsiteY17" fmla="*/ 3480327 h 3677483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27607 w 6036589"/>
                  <a:gd name="connsiteY5" fmla="*/ 3464022 h 3580179"/>
                  <a:gd name="connsiteX6" fmla="*/ 2775770 w 6036589"/>
                  <a:gd name="connsiteY6" fmla="*/ 3407637 h 3580179"/>
                  <a:gd name="connsiteX7" fmla="*/ 2821216 w 6036589"/>
                  <a:gd name="connsiteY7" fmla="*/ 2882754 h 3580179"/>
                  <a:gd name="connsiteX8" fmla="*/ 2879698 w 6036589"/>
                  <a:gd name="connsiteY8" fmla="*/ 3376075 h 3580179"/>
                  <a:gd name="connsiteX9" fmla="*/ 2984795 w 6036589"/>
                  <a:gd name="connsiteY9" fmla="*/ 3525933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27607 w 6036589"/>
                  <a:gd name="connsiteY5" fmla="*/ 3464022 h 3580179"/>
                  <a:gd name="connsiteX6" fmla="*/ 2775770 w 6036589"/>
                  <a:gd name="connsiteY6" fmla="*/ 3407637 h 3580179"/>
                  <a:gd name="connsiteX7" fmla="*/ 2821216 w 6036589"/>
                  <a:gd name="connsiteY7" fmla="*/ 2882754 h 3580179"/>
                  <a:gd name="connsiteX8" fmla="*/ 2879698 w 6036589"/>
                  <a:gd name="connsiteY8" fmla="*/ 3376075 h 3580179"/>
                  <a:gd name="connsiteX9" fmla="*/ 2984795 w 6036589"/>
                  <a:gd name="connsiteY9" fmla="*/ 3525933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27607 w 6036589"/>
                  <a:gd name="connsiteY5" fmla="*/ 3464022 h 3580179"/>
                  <a:gd name="connsiteX6" fmla="*/ 2775770 w 6036589"/>
                  <a:gd name="connsiteY6" fmla="*/ 3407637 h 3580179"/>
                  <a:gd name="connsiteX7" fmla="*/ 2821216 w 6036589"/>
                  <a:gd name="connsiteY7" fmla="*/ 2882754 h 3580179"/>
                  <a:gd name="connsiteX8" fmla="*/ 2879698 w 6036589"/>
                  <a:gd name="connsiteY8" fmla="*/ 3376075 h 3580179"/>
                  <a:gd name="connsiteX9" fmla="*/ 2982413 w 6036589"/>
                  <a:gd name="connsiteY9" fmla="*/ 3554508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27607 w 6036589"/>
                  <a:gd name="connsiteY5" fmla="*/ 3464022 h 3580179"/>
                  <a:gd name="connsiteX6" fmla="*/ 2775770 w 6036589"/>
                  <a:gd name="connsiteY6" fmla="*/ 3407637 h 3580179"/>
                  <a:gd name="connsiteX7" fmla="*/ 2821216 w 6036589"/>
                  <a:gd name="connsiteY7" fmla="*/ 2882754 h 3580179"/>
                  <a:gd name="connsiteX8" fmla="*/ 2879698 w 6036589"/>
                  <a:gd name="connsiteY8" fmla="*/ 3376075 h 3580179"/>
                  <a:gd name="connsiteX9" fmla="*/ 2982413 w 6036589"/>
                  <a:gd name="connsiteY9" fmla="*/ 3554508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27607 w 6036589"/>
                  <a:gd name="connsiteY5" fmla="*/ 3464022 h 3580179"/>
                  <a:gd name="connsiteX6" fmla="*/ 2775770 w 6036589"/>
                  <a:gd name="connsiteY6" fmla="*/ 3407637 h 3580179"/>
                  <a:gd name="connsiteX7" fmla="*/ 2821216 w 6036589"/>
                  <a:gd name="connsiteY7" fmla="*/ 2882754 h 3580179"/>
                  <a:gd name="connsiteX8" fmla="*/ 2879698 w 6036589"/>
                  <a:gd name="connsiteY8" fmla="*/ 3376075 h 3580179"/>
                  <a:gd name="connsiteX9" fmla="*/ 2982413 w 6036589"/>
                  <a:gd name="connsiteY9" fmla="*/ 3554508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27607 w 6036589"/>
                  <a:gd name="connsiteY5" fmla="*/ 3464022 h 3580179"/>
                  <a:gd name="connsiteX6" fmla="*/ 2775770 w 6036589"/>
                  <a:gd name="connsiteY6" fmla="*/ 3407637 h 3580179"/>
                  <a:gd name="connsiteX7" fmla="*/ 2821216 w 6036589"/>
                  <a:gd name="connsiteY7" fmla="*/ 2882754 h 3580179"/>
                  <a:gd name="connsiteX8" fmla="*/ 2879698 w 6036589"/>
                  <a:gd name="connsiteY8" fmla="*/ 3445132 h 3580179"/>
                  <a:gd name="connsiteX9" fmla="*/ 2982413 w 6036589"/>
                  <a:gd name="connsiteY9" fmla="*/ 3554508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27607 w 6036589"/>
                  <a:gd name="connsiteY5" fmla="*/ 3464022 h 3580179"/>
                  <a:gd name="connsiteX6" fmla="*/ 2775770 w 6036589"/>
                  <a:gd name="connsiteY6" fmla="*/ 3407637 h 3580179"/>
                  <a:gd name="connsiteX7" fmla="*/ 2821216 w 6036589"/>
                  <a:gd name="connsiteY7" fmla="*/ 2882754 h 3580179"/>
                  <a:gd name="connsiteX8" fmla="*/ 2879698 w 6036589"/>
                  <a:gd name="connsiteY8" fmla="*/ 3445132 h 3580179"/>
                  <a:gd name="connsiteX9" fmla="*/ 2982413 w 6036589"/>
                  <a:gd name="connsiteY9" fmla="*/ 3554508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27607 w 6036589"/>
                  <a:gd name="connsiteY5" fmla="*/ 3464022 h 3580179"/>
                  <a:gd name="connsiteX6" fmla="*/ 2775770 w 6036589"/>
                  <a:gd name="connsiteY6" fmla="*/ 3407637 h 3580179"/>
                  <a:gd name="connsiteX7" fmla="*/ 2821216 w 6036589"/>
                  <a:gd name="connsiteY7" fmla="*/ 2882754 h 3580179"/>
                  <a:gd name="connsiteX8" fmla="*/ 2879698 w 6036589"/>
                  <a:gd name="connsiteY8" fmla="*/ 3445132 h 3580179"/>
                  <a:gd name="connsiteX9" fmla="*/ 2982413 w 6036589"/>
                  <a:gd name="connsiteY9" fmla="*/ 3554508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27607 w 6036589"/>
                  <a:gd name="connsiteY5" fmla="*/ 3464022 h 3580179"/>
                  <a:gd name="connsiteX6" fmla="*/ 2775770 w 6036589"/>
                  <a:gd name="connsiteY6" fmla="*/ 3407637 h 3580179"/>
                  <a:gd name="connsiteX7" fmla="*/ 2821216 w 6036589"/>
                  <a:gd name="connsiteY7" fmla="*/ 2882754 h 3580179"/>
                  <a:gd name="connsiteX8" fmla="*/ 2879698 w 6036589"/>
                  <a:gd name="connsiteY8" fmla="*/ 3445132 h 3580179"/>
                  <a:gd name="connsiteX9" fmla="*/ 2982413 w 6036589"/>
                  <a:gd name="connsiteY9" fmla="*/ 3554508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27607 w 6036589"/>
                  <a:gd name="connsiteY5" fmla="*/ 3464022 h 3580179"/>
                  <a:gd name="connsiteX6" fmla="*/ 2775770 w 6036589"/>
                  <a:gd name="connsiteY6" fmla="*/ 3407637 h 3580179"/>
                  <a:gd name="connsiteX7" fmla="*/ 2821216 w 6036589"/>
                  <a:gd name="connsiteY7" fmla="*/ 2882754 h 3580179"/>
                  <a:gd name="connsiteX8" fmla="*/ 2848742 w 6036589"/>
                  <a:gd name="connsiteY8" fmla="*/ 3442751 h 3580179"/>
                  <a:gd name="connsiteX9" fmla="*/ 2982413 w 6036589"/>
                  <a:gd name="connsiteY9" fmla="*/ 3554508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46657 w 6036589"/>
                  <a:gd name="connsiteY5" fmla="*/ 3568797 h 3580179"/>
                  <a:gd name="connsiteX6" fmla="*/ 2775770 w 6036589"/>
                  <a:gd name="connsiteY6" fmla="*/ 3407637 h 3580179"/>
                  <a:gd name="connsiteX7" fmla="*/ 2821216 w 6036589"/>
                  <a:gd name="connsiteY7" fmla="*/ 2882754 h 3580179"/>
                  <a:gd name="connsiteX8" fmla="*/ 2848742 w 6036589"/>
                  <a:gd name="connsiteY8" fmla="*/ 3442751 h 3580179"/>
                  <a:gd name="connsiteX9" fmla="*/ 2982413 w 6036589"/>
                  <a:gd name="connsiteY9" fmla="*/ 3554508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46657 w 6036589"/>
                  <a:gd name="connsiteY5" fmla="*/ 3568797 h 3580179"/>
                  <a:gd name="connsiteX6" fmla="*/ 2787676 w 6036589"/>
                  <a:gd name="connsiteY6" fmla="*/ 3452881 h 3580179"/>
                  <a:gd name="connsiteX7" fmla="*/ 2821216 w 6036589"/>
                  <a:gd name="connsiteY7" fmla="*/ 2882754 h 3580179"/>
                  <a:gd name="connsiteX8" fmla="*/ 2848742 w 6036589"/>
                  <a:gd name="connsiteY8" fmla="*/ 3442751 h 3580179"/>
                  <a:gd name="connsiteX9" fmla="*/ 2982413 w 6036589"/>
                  <a:gd name="connsiteY9" fmla="*/ 3554508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46657 w 6036589"/>
                  <a:gd name="connsiteY5" fmla="*/ 3568797 h 3580179"/>
                  <a:gd name="connsiteX6" fmla="*/ 2787676 w 6036589"/>
                  <a:gd name="connsiteY6" fmla="*/ 3452881 h 3580179"/>
                  <a:gd name="connsiteX7" fmla="*/ 2821216 w 6036589"/>
                  <a:gd name="connsiteY7" fmla="*/ 2882754 h 3580179"/>
                  <a:gd name="connsiteX8" fmla="*/ 2848742 w 6036589"/>
                  <a:gd name="connsiteY8" fmla="*/ 3442751 h 3580179"/>
                  <a:gd name="connsiteX9" fmla="*/ 2982413 w 6036589"/>
                  <a:gd name="connsiteY9" fmla="*/ 3554508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46657 w 6036589"/>
                  <a:gd name="connsiteY5" fmla="*/ 3568797 h 3580179"/>
                  <a:gd name="connsiteX6" fmla="*/ 2787676 w 6036589"/>
                  <a:gd name="connsiteY6" fmla="*/ 3452881 h 3580179"/>
                  <a:gd name="connsiteX7" fmla="*/ 2821216 w 6036589"/>
                  <a:gd name="connsiteY7" fmla="*/ 2882754 h 3580179"/>
                  <a:gd name="connsiteX8" fmla="*/ 2848742 w 6036589"/>
                  <a:gd name="connsiteY8" fmla="*/ 3442751 h 3580179"/>
                  <a:gd name="connsiteX9" fmla="*/ 2982413 w 6036589"/>
                  <a:gd name="connsiteY9" fmla="*/ 3554508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46657 w 6036589"/>
                  <a:gd name="connsiteY5" fmla="*/ 3568797 h 3580179"/>
                  <a:gd name="connsiteX6" fmla="*/ 2787676 w 6036589"/>
                  <a:gd name="connsiteY6" fmla="*/ 3452881 h 3580179"/>
                  <a:gd name="connsiteX7" fmla="*/ 2821216 w 6036589"/>
                  <a:gd name="connsiteY7" fmla="*/ 2882754 h 3580179"/>
                  <a:gd name="connsiteX8" fmla="*/ 2848742 w 6036589"/>
                  <a:gd name="connsiteY8" fmla="*/ 3442751 h 3580179"/>
                  <a:gd name="connsiteX9" fmla="*/ 2982413 w 6036589"/>
                  <a:gd name="connsiteY9" fmla="*/ 3554508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46657 w 6036589"/>
                  <a:gd name="connsiteY5" fmla="*/ 3568797 h 3580179"/>
                  <a:gd name="connsiteX6" fmla="*/ 2787676 w 6036589"/>
                  <a:gd name="connsiteY6" fmla="*/ 3452881 h 3580179"/>
                  <a:gd name="connsiteX7" fmla="*/ 2821216 w 6036589"/>
                  <a:gd name="connsiteY7" fmla="*/ 2882754 h 3580179"/>
                  <a:gd name="connsiteX8" fmla="*/ 2848742 w 6036589"/>
                  <a:gd name="connsiteY8" fmla="*/ 3442751 h 3580179"/>
                  <a:gd name="connsiteX9" fmla="*/ 2982413 w 6036589"/>
                  <a:gd name="connsiteY9" fmla="*/ 3554508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80179"/>
                  <a:gd name="connsiteX1" fmla="*/ 1708445 w 6036589"/>
                  <a:gd name="connsiteY1" fmla="*/ 3568796 h 3580179"/>
                  <a:gd name="connsiteX2" fmla="*/ 2392309 w 6036589"/>
                  <a:gd name="connsiteY2" fmla="*/ 3172216 h 3580179"/>
                  <a:gd name="connsiteX3" fmla="*/ 2394973 w 6036589"/>
                  <a:gd name="connsiteY3" fmla="*/ 729377 h 3580179"/>
                  <a:gd name="connsiteX4" fmla="*/ 2466479 w 6036589"/>
                  <a:gd name="connsiteY4" fmla="*/ 3393378 h 3580179"/>
                  <a:gd name="connsiteX5" fmla="*/ 2646657 w 6036589"/>
                  <a:gd name="connsiteY5" fmla="*/ 3568797 h 3580179"/>
                  <a:gd name="connsiteX6" fmla="*/ 2801963 w 6036589"/>
                  <a:gd name="connsiteY6" fmla="*/ 3436213 h 3580179"/>
                  <a:gd name="connsiteX7" fmla="*/ 2821216 w 6036589"/>
                  <a:gd name="connsiteY7" fmla="*/ 2882754 h 3580179"/>
                  <a:gd name="connsiteX8" fmla="*/ 2848742 w 6036589"/>
                  <a:gd name="connsiteY8" fmla="*/ 3442751 h 3580179"/>
                  <a:gd name="connsiteX9" fmla="*/ 2982413 w 6036589"/>
                  <a:gd name="connsiteY9" fmla="*/ 3554508 h 3580179"/>
                  <a:gd name="connsiteX10" fmla="*/ 3534863 w 6036589"/>
                  <a:gd name="connsiteY10" fmla="*/ 3547364 h 3580179"/>
                  <a:gd name="connsiteX11" fmla="*/ 3634878 w 6036589"/>
                  <a:gd name="connsiteY11" fmla="*/ 3352304 h 3580179"/>
                  <a:gd name="connsiteX12" fmla="*/ 3719593 w 6036589"/>
                  <a:gd name="connsiteY12" fmla="*/ 957 h 3580179"/>
                  <a:gd name="connsiteX13" fmla="*/ 3913322 w 6036589"/>
                  <a:gd name="connsiteY13" fmla="*/ 3007628 h 3580179"/>
                  <a:gd name="connsiteX14" fmla="*/ 4362772 w 6036589"/>
                  <a:gd name="connsiteY14" fmla="*/ 3116116 h 3580179"/>
                  <a:gd name="connsiteX15" fmla="*/ 4541003 w 6036589"/>
                  <a:gd name="connsiteY15" fmla="*/ 3464828 h 3580179"/>
                  <a:gd name="connsiteX16" fmla="*/ 5687877 w 6036589"/>
                  <a:gd name="connsiteY16" fmla="*/ 3503574 h 3580179"/>
                  <a:gd name="connsiteX17" fmla="*/ 6036589 w 6036589"/>
                  <a:gd name="connsiteY17" fmla="*/ 3480327 h 3580179"/>
                  <a:gd name="connsiteX0" fmla="*/ 0 w 6036589"/>
                  <a:gd name="connsiteY0" fmla="*/ 3576707 h 3578197"/>
                  <a:gd name="connsiteX1" fmla="*/ 2039439 w 6036589"/>
                  <a:gd name="connsiteY1" fmla="*/ 3544983 h 3578197"/>
                  <a:gd name="connsiteX2" fmla="*/ 2392309 w 6036589"/>
                  <a:gd name="connsiteY2" fmla="*/ 3172216 h 3578197"/>
                  <a:gd name="connsiteX3" fmla="*/ 2394973 w 6036589"/>
                  <a:gd name="connsiteY3" fmla="*/ 729377 h 3578197"/>
                  <a:gd name="connsiteX4" fmla="*/ 2466479 w 6036589"/>
                  <a:gd name="connsiteY4" fmla="*/ 3393378 h 3578197"/>
                  <a:gd name="connsiteX5" fmla="*/ 2646657 w 6036589"/>
                  <a:gd name="connsiteY5" fmla="*/ 3568797 h 3578197"/>
                  <a:gd name="connsiteX6" fmla="*/ 2801963 w 6036589"/>
                  <a:gd name="connsiteY6" fmla="*/ 3436213 h 3578197"/>
                  <a:gd name="connsiteX7" fmla="*/ 2821216 w 6036589"/>
                  <a:gd name="connsiteY7" fmla="*/ 2882754 h 3578197"/>
                  <a:gd name="connsiteX8" fmla="*/ 2848742 w 6036589"/>
                  <a:gd name="connsiteY8" fmla="*/ 3442751 h 3578197"/>
                  <a:gd name="connsiteX9" fmla="*/ 2982413 w 6036589"/>
                  <a:gd name="connsiteY9" fmla="*/ 3554508 h 3578197"/>
                  <a:gd name="connsiteX10" fmla="*/ 3534863 w 6036589"/>
                  <a:gd name="connsiteY10" fmla="*/ 3547364 h 3578197"/>
                  <a:gd name="connsiteX11" fmla="*/ 3634878 w 6036589"/>
                  <a:gd name="connsiteY11" fmla="*/ 3352304 h 3578197"/>
                  <a:gd name="connsiteX12" fmla="*/ 3719593 w 6036589"/>
                  <a:gd name="connsiteY12" fmla="*/ 957 h 3578197"/>
                  <a:gd name="connsiteX13" fmla="*/ 3913322 w 6036589"/>
                  <a:gd name="connsiteY13" fmla="*/ 3007628 h 3578197"/>
                  <a:gd name="connsiteX14" fmla="*/ 4362772 w 6036589"/>
                  <a:gd name="connsiteY14" fmla="*/ 3116116 h 3578197"/>
                  <a:gd name="connsiteX15" fmla="*/ 4541003 w 6036589"/>
                  <a:gd name="connsiteY15" fmla="*/ 3464828 h 3578197"/>
                  <a:gd name="connsiteX16" fmla="*/ 5687877 w 6036589"/>
                  <a:gd name="connsiteY16" fmla="*/ 3503574 h 3578197"/>
                  <a:gd name="connsiteX17" fmla="*/ 6036589 w 6036589"/>
                  <a:gd name="connsiteY17" fmla="*/ 3480327 h 3578197"/>
                  <a:gd name="connsiteX0" fmla="*/ 0 w 6036589"/>
                  <a:gd name="connsiteY0" fmla="*/ 3576707 h 3578197"/>
                  <a:gd name="connsiteX1" fmla="*/ 2039439 w 6036589"/>
                  <a:gd name="connsiteY1" fmla="*/ 3544983 h 3578197"/>
                  <a:gd name="connsiteX2" fmla="*/ 2392309 w 6036589"/>
                  <a:gd name="connsiteY2" fmla="*/ 3172216 h 3578197"/>
                  <a:gd name="connsiteX3" fmla="*/ 2394973 w 6036589"/>
                  <a:gd name="connsiteY3" fmla="*/ 729377 h 3578197"/>
                  <a:gd name="connsiteX4" fmla="*/ 2466479 w 6036589"/>
                  <a:gd name="connsiteY4" fmla="*/ 3393378 h 3578197"/>
                  <a:gd name="connsiteX5" fmla="*/ 2646657 w 6036589"/>
                  <a:gd name="connsiteY5" fmla="*/ 3568797 h 3578197"/>
                  <a:gd name="connsiteX6" fmla="*/ 2801963 w 6036589"/>
                  <a:gd name="connsiteY6" fmla="*/ 3436213 h 3578197"/>
                  <a:gd name="connsiteX7" fmla="*/ 2821216 w 6036589"/>
                  <a:gd name="connsiteY7" fmla="*/ 2882754 h 3578197"/>
                  <a:gd name="connsiteX8" fmla="*/ 2848742 w 6036589"/>
                  <a:gd name="connsiteY8" fmla="*/ 3442751 h 3578197"/>
                  <a:gd name="connsiteX9" fmla="*/ 2982413 w 6036589"/>
                  <a:gd name="connsiteY9" fmla="*/ 3554508 h 3578197"/>
                  <a:gd name="connsiteX10" fmla="*/ 3534863 w 6036589"/>
                  <a:gd name="connsiteY10" fmla="*/ 3547364 h 3578197"/>
                  <a:gd name="connsiteX11" fmla="*/ 3634878 w 6036589"/>
                  <a:gd name="connsiteY11" fmla="*/ 3352304 h 3578197"/>
                  <a:gd name="connsiteX12" fmla="*/ 3719593 w 6036589"/>
                  <a:gd name="connsiteY12" fmla="*/ 957 h 3578197"/>
                  <a:gd name="connsiteX13" fmla="*/ 3913322 w 6036589"/>
                  <a:gd name="connsiteY13" fmla="*/ 3007628 h 3578197"/>
                  <a:gd name="connsiteX14" fmla="*/ 4362772 w 6036589"/>
                  <a:gd name="connsiteY14" fmla="*/ 3116116 h 3578197"/>
                  <a:gd name="connsiteX15" fmla="*/ 4541003 w 6036589"/>
                  <a:gd name="connsiteY15" fmla="*/ 3464828 h 3578197"/>
                  <a:gd name="connsiteX16" fmla="*/ 5687877 w 6036589"/>
                  <a:gd name="connsiteY16" fmla="*/ 3503574 h 3578197"/>
                  <a:gd name="connsiteX17" fmla="*/ 6036589 w 6036589"/>
                  <a:gd name="connsiteY17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92309 w 6036589"/>
                  <a:gd name="connsiteY2" fmla="*/ 3172216 h 3578197"/>
                  <a:gd name="connsiteX3" fmla="*/ 2394973 w 6036589"/>
                  <a:gd name="connsiteY3" fmla="*/ 729377 h 3578197"/>
                  <a:gd name="connsiteX4" fmla="*/ 2466479 w 6036589"/>
                  <a:gd name="connsiteY4" fmla="*/ 3393378 h 3578197"/>
                  <a:gd name="connsiteX5" fmla="*/ 2646657 w 6036589"/>
                  <a:gd name="connsiteY5" fmla="*/ 3568797 h 3578197"/>
                  <a:gd name="connsiteX6" fmla="*/ 2801963 w 6036589"/>
                  <a:gd name="connsiteY6" fmla="*/ 3436213 h 3578197"/>
                  <a:gd name="connsiteX7" fmla="*/ 2821216 w 6036589"/>
                  <a:gd name="connsiteY7" fmla="*/ 2882754 h 3578197"/>
                  <a:gd name="connsiteX8" fmla="*/ 2848742 w 6036589"/>
                  <a:gd name="connsiteY8" fmla="*/ 3442751 h 3578197"/>
                  <a:gd name="connsiteX9" fmla="*/ 2982413 w 6036589"/>
                  <a:gd name="connsiteY9" fmla="*/ 3554508 h 3578197"/>
                  <a:gd name="connsiteX10" fmla="*/ 3534863 w 6036589"/>
                  <a:gd name="connsiteY10" fmla="*/ 3547364 h 3578197"/>
                  <a:gd name="connsiteX11" fmla="*/ 3634878 w 6036589"/>
                  <a:gd name="connsiteY11" fmla="*/ 3352304 h 3578197"/>
                  <a:gd name="connsiteX12" fmla="*/ 3719593 w 6036589"/>
                  <a:gd name="connsiteY12" fmla="*/ 957 h 3578197"/>
                  <a:gd name="connsiteX13" fmla="*/ 3913322 w 6036589"/>
                  <a:gd name="connsiteY13" fmla="*/ 3007628 h 3578197"/>
                  <a:gd name="connsiteX14" fmla="*/ 4362772 w 6036589"/>
                  <a:gd name="connsiteY14" fmla="*/ 3116116 h 3578197"/>
                  <a:gd name="connsiteX15" fmla="*/ 4541003 w 6036589"/>
                  <a:gd name="connsiteY15" fmla="*/ 3464828 h 3578197"/>
                  <a:gd name="connsiteX16" fmla="*/ 5687877 w 6036589"/>
                  <a:gd name="connsiteY16" fmla="*/ 3503574 h 3578197"/>
                  <a:gd name="connsiteX17" fmla="*/ 6036589 w 6036589"/>
                  <a:gd name="connsiteY17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85165 w 6036589"/>
                  <a:gd name="connsiteY2" fmla="*/ 3215079 h 3578197"/>
                  <a:gd name="connsiteX3" fmla="*/ 2394973 w 6036589"/>
                  <a:gd name="connsiteY3" fmla="*/ 729377 h 3578197"/>
                  <a:gd name="connsiteX4" fmla="*/ 2466479 w 6036589"/>
                  <a:gd name="connsiteY4" fmla="*/ 3393378 h 3578197"/>
                  <a:gd name="connsiteX5" fmla="*/ 2646657 w 6036589"/>
                  <a:gd name="connsiteY5" fmla="*/ 3568797 h 3578197"/>
                  <a:gd name="connsiteX6" fmla="*/ 2801963 w 6036589"/>
                  <a:gd name="connsiteY6" fmla="*/ 3436213 h 3578197"/>
                  <a:gd name="connsiteX7" fmla="*/ 2821216 w 6036589"/>
                  <a:gd name="connsiteY7" fmla="*/ 2882754 h 3578197"/>
                  <a:gd name="connsiteX8" fmla="*/ 2848742 w 6036589"/>
                  <a:gd name="connsiteY8" fmla="*/ 3442751 h 3578197"/>
                  <a:gd name="connsiteX9" fmla="*/ 2982413 w 6036589"/>
                  <a:gd name="connsiteY9" fmla="*/ 3554508 h 3578197"/>
                  <a:gd name="connsiteX10" fmla="*/ 3534863 w 6036589"/>
                  <a:gd name="connsiteY10" fmla="*/ 3547364 h 3578197"/>
                  <a:gd name="connsiteX11" fmla="*/ 3634878 w 6036589"/>
                  <a:gd name="connsiteY11" fmla="*/ 3352304 h 3578197"/>
                  <a:gd name="connsiteX12" fmla="*/ 3719593 w 6036589"/>
                  <a:gd name="connsiteY12" fmla="*/ 957 h 3578197"/>
                  <a:gd name="connsiteX13" fmla="*/ 3913322 w 6036589"/>
                  <a:gd name="connsiteY13" fmla="*/ 3007628 h 3578197"/>
                  <a:gd name="connsiteX14" fmla="*/ 4362772 w 6036589"/>
                  <a:gd name="connsiteY14" fmla="*/ 3116116 h 3578197"/>
                  <a:gd name="connsiteX15" fmla="*/ 4541003 w 6036589"/>
                  <a:gd name="connsiteY15" fmla="*/ 3464828 h 3578197"/>
                  <a:gd name="connsiteX16" fmla="*/ 5687877 w 6036589"/>
                  <a:gd name="connsiteY16" fmla="*/ 3503574 h 3578197"/>
                  <a:gd name="connsiteX17" fmla="*/ 6036589 w 6036589"/>
                  <a:gd name="connsiteY17" fmla="*/ 3480327 h 3578197"/>
                  <a:gd name="connsiteX0" fmla="*/ 0 w 6036589"/>
                  <a:gd name="connsiteY0" fmla="*/ 3576707 h 3672566"/>
                  <a:gd name="connsiteX1" fmla="*/ 2218033 w 6036589"/>
                  <a:gd name="connsiteY1" fmla="*/ 3544983 h 3672566"/>
                  <a:gd name="connsiteX2" fmla="*/ 2378022 w 6036589"/>
                  <a:gd name="connsiteY2" fmla="*/ 3431772 h 3672566"/>
                  <a:gd name="connsiteX3" fmla="*/ 2394973 w 6036589"/>
                  <a:gd name="connsiteY3" fmla="*/ 729377 h 3672566"/>
                  <a:gd name="connsiteX4" fmla="*/ 2466479 w 6036589"/>
                  <a:gd name="connsiteY4" fmla="*/ 3393378 h 3672566"/>
                  <a:gd name="connsiteX5" fmla="*/ 2646657 w 6036589"/>
                  <a:gd name="connsiteY5" fmla="*/ 3568797 h 3672566"/>
                  <a:gd name="connsiteX6" fmla="*/ 2801963 w 6036589"/>
                  <a:gd name="connsiteY6" fmla="*/ 3436213 h 3672566"/>
                  <a:gd name="connsiteX7" fmla="*/ 2821216 w 6036589"/>
                  <a:gd name="connsiteY7" fmla="*/ 2882754 h 3672566"/>
                  <a:gd name="connsiteX8" fmla="*/ 2848742 w 6036589"/>
                  <a:gd name="connsiteY8" fmla="*/ 3442751 h 3672566"/>
                  <a:gd name="connsiteX9" fmla="*/ 2982413 w 6036589"/>
                  <a:gd name="connsiteY9" fmla="*/ 3554508 h 3672566"/>
                  <a:gd name="connsiteX10" fmla="*/ 3534863 w 6036589"/>
                  <a:gd name="connsiteY10" fmla="*/ 3547364 h 3672566"/>
                  <a:gd name="connsiteX11" fmla="*/ 3634878 w 6036589"/>
                  <a:gd name="connsiteY11" fmla="*/ 3352304 h 3672566"/>
                  <a:gd name="connsiteX12" fmla="*/ 3719593 w 6036589"/>
                  <a:gd name="connsiteY12" fmla="*/ 957 h 3672566"/>
                  <a:gd name="connsiteX13" fmla="*/ 3913322 w 6036589"/>
                  <a:gd name="connsiteY13" fmla="*/ 3007628 h 3672566"/>
                  <a:gd name="connsiteX14" fmla="*/ 4362772 w 6036589"/>
                  <a:gd name="connsiteY14" fmla="*/ 3116116 h 3672566"/>
                  <a:gd name="connsiteX15" fmla="*/ 4541003 w 6036589"/>
                  <a:gd name="connsiteY15" fmla="*/ 3464828 h 3672566"/>
                  <a:gd name="connsiteX16" fmla="*/ 5687877 w 6036589"/>
                  <a:gd name="connsiteY16" fmla="*/ 3503574 h 3672566"/>
                  <a:gd name="connsiteX17" fmla="*/ 6036589 w 6036589"/>
                  <a:gd name="connsiteY17" fmla="*/ 3480327 h 3672566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66479 w 6036589"/>
                  <a:gd name="connsiteY4" fmla="*/ 3393378 h 3578197"/>
                  <a:gd name="connsiteX5" fmla="*/ 2646657 w 6036589"/>
                  <a:gd name="connsiteY5" fmla="*/ 3568797 h 3578197"/>
                  <a:gd name="connsiteX6" fmla="*/ 2801963 w 6036589"/>
                  <a:gd name="connsiteY6" fmla="*/ 3436213 h 3578197"/>
                  <a:gd name="connsiteX7" fmla="*/ 2821216 w 6036589"/>
                  <a:gd name="connsiteY7" fmla="*/ 2882754 h 3578197"/>
                  <a:gd name="connsiteX8" fmla="*/ 2848742 w 6036589"/>
                  <a:gd name="connsiteY8" fmla="*/ 3442751 h 3578197"/>
                  <a:gd name="connsiteX9" fmla="*/ 2982413 w 6036589"/>
                  <a:gd name="connsiteY9" fmla="*/ 3554508 h 3578197"/>
                  <a:gd name="connsiteX10" fmla="*/ 3534863 w 6036589"/>
                  <a:gd name="connsiteY10" fmla="*/ 3547364 h 3578197"/>
                  <a:gd name="connsiteX11" fmla="*/ 3634878 w 6036589"/>
                  <a:gd name="connsiteY11" fmla="*/ 3352304 h 3578197"/>
                  <a:gd name="connsiteX12" fmla="*/ 3719593 w 6036589"/>
                  <a:gd name="connsiteY12" fmla="*/ 957 h 3578197"/>
                  <a:gd name="connsiteX13" fmla="*/ 3913322 w 6036589"/>
                  <a:gd name="connsiteY13" fmla="*/ 3007628 h 3578197"/>
                  <a:gd name="connsiteX14" fmla="*/ 4362772 w 6036589"/>
                  <a:gd name="connsiteY14" fmla="*/ 3116116 h 3578197"/>
                  <a:gd name="connsiteX15" fmla="*/ 4541003 w 6036589"/>
                  <a:gd name="connsiteY15" fmla="*/ 3464828 h 3578197"/>
                  <a:gd name="connsiteX16" fmla="*/ 5687877 w 6036589"/>
                  <a:gd name="connsiteY16" fmla="*/ 3503574 h 3578197"/>
                  <a:gd name="connsiteX17" fmla="*/ 6036589 w 6036589"/>
                  <a:gd name="connsiteY17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73623 w 6036589"/>
                  <a:gd name="connsiteY4" fmla="*/ 3433859 h 3578197"/>
                  <a:gd name="connsiteX5" fmla="*/ 2646657 w 6036589"/>
                  <a:gd name="connsiteY5" fmla="*/ 3568797 h 3578197"/>
                  <a:gd name="connsiteX6" fmla="*/ 2801963 w 6036589"/>
                  <a:gd name="connsiteY6" fmla="*/ 3436213 h 3578197"/>
                  <a:gd name="connsiteX7" fmla="*/ 2821216 w 6036589"/>
                  <a:gd name="connsiteY7" fmla="*/ 2882754 h 3578197"/>
                  <a:gd name="connsiteX8" fmla="*/ 2848742 w 6036589"/>
                  <a:gd name="connsiteY8" fmla="*/ 3442751 h 3578197"/>
                  <a:gd name="connsiteX9" fmla="*/ 2982413 w 6036589"/>
                  <a:gd name="connsiteY9" fmla="*/ 3554508 h 3578197"/>
                  <a:gd name="connsiteX10" fmla="*/ 3534863 w 6036589"/>
                  <a:gd name="connsiteY10" fmla="*/ 3547364 h 3578197"/>
                  <a:gd name="connsiteX11" fmla="*/ 3634878 w 6036589"/>
                  <a:gd name="connsiteY11" fmla="*/ 3352304 h 3578197"/>
                  <a:gd name="connsiteX12" fmla="*/ 3719593 w 6036589"/>
                  <a:gd name="connsiteY12" fmla="*/ 957 h 3578197"/>
                  <a:gd name="connsiteX13" fmla="*/ 3913322 w 6036589"/>
                  <a:gd name="connsiteY13" fmla="*/ 3007628 h 3578197"/>
                  <a:gd name="connsiteX14" fmla="*/ 4362772 w 6036589"/>
                  <a:gd name="connsiteY14" fmla="*/ 3116116 h 3578197"/>
                  <a:gd name="connsiteX15" fmla="*/ 4541003 w 6036589"/>
                  <a:gd name="connsiteY15" fmla="*/ 3464828 h 3578197"/>
                  <a:gd name="connsiteX16" fmla="*/ 5687877 w 6036589"/>
                  <a:gd name="connsiteY16" fmla="*/ 3503574 h 3578197"/>
                  <a:gd name="connsiteX17" fmla="*/ 6036589 w 6036589"/>
                  <a:gd name="connsiteY17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73623 w 6036589"/>
                  <a:gd name="connsiteY4" fmla="*/ 3433859 h 3578197"/>
                  <a:gd name="connsiteX5" fmla="*/ 2544263 w 6036589"/>
                  <a:gd name="connsiteY5" fmla="*/ 3549747 h 3578197"/>
                  <a:gd name="connsiteX6" fmla="*/ 2801963 w 6036589"/>
                  <a:gd name="connsiteY6" fmla="*/ 3436213 h 3578197"/>
                  <a:gd name="connsiteX7" fmla="*/ 2821216 w 6036589"/>
                  <a:gd name="connsiteY7" fmla="*/ 2882754 h 3578197"/>
                  <a:gd name="connsiteX8" fmla="*/ 2848742 w 6036589"/>
                  <a:gd name="connsiteY8" fmla="*/ 3442751 h 3578197"/>
                  <a:gd name="connsiteX9" fmla="*/ 2982413 w 6036589"/>
                  <a:gd name="connsiteY9" fmla="*/ 3554508 h 3578197"/>
                  <a:gd name="connsiteX10" fmla="*/ 3534863 w 6036589"/>
                  <a:gd name="connsiteY10" fmla="*/ 3547364 h 3578197"/>
                  <a:gd name="connsiteX11" fmla="*/ 3634878 w 6036589"/>
                  <a:gd name="connsiteY11" fmla="*/ 3352304 h 3578197"/>
                  <a:gd name="connsiteX12" fmla="*/ 3719593 w 6036589"/>
                  <a:gd name="connsiteY12" fmla="*/ 957 h 3578197"/>
                  <a:gd name="connsiteX13" fmla="*/ 3913322 w 6036589"/>
                  <a:gd name="connsiteY13" fmla="*/ 3007628 h 3578197"/>
                  <a:gd name="connsiteX14" fmla="*/ 4362772 w 6036589"/>
                  <a:gd name="connsiteY14" fmla="*/ 3116116 h 3578197"/>
                  <a:gd name="connsiteX15" fmla="*/ 4541003 w 6036589"/>
                  <a:gd name="connsiteY15" fmla="*/ 3464828 h 3578197"/>
                  <a:gd name="connsiteX16" fmla="*/ 5687877 w 6036589"/>
                  <a:gd name="connsiteY16" fmla="*/ 3503574 h 3578197"/>
                  <a:gd name="connsiteX17" fmla="*/ 6036589 w 6036589"/>
                  <a:gd name="connsiteY17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73623 w 6036589"/>
                  <a:gd name="connsiteY4" fmla="*/ 3433859 h 3578197"/>
                  <a:gd name="connsiteX5" fmla="*/ 2544263 w 6036589"/>
                  <a:gd name="connsiteY5" fmla="*/ 3549747 h 3578197"/>
                  <a:gd name="connsiteX6" fmla="*/ 2801963 w 6036589"/>
                  <a:gd name="connsiteY6" fmla="*/ 3436213 h 3578197"/>
                  <a:gd name="connsiteX7" fmla="*/ 2821216 w 6036589"/>
                  <a:gd name="connsiteY7" fmla="*/ 2882754 h 3578197"/>
                  <a:gd name="connsiteX8" fmla="*/ 2848742 w 6036589"/>
                  <a:gd name="connsiteY8" fmla="*/ 3442751 h 3578197"/>
                  <a:gd name="connsiteX9" fmla="*/ 2982413 w 6036589"/>
                  <a:gd name="connsiteY9" fmla="*/ 3554508 h 3578197"/>
                  <a:gd name="connsiteX10" fmla="*/ 3534863 w 6036589"/>
                  <a:gd name="connsiteY10" fmla="*/ 3547364 h 3578197"/>
                  <a:gd name="connsiteX11" fmla="*/ 3634878 w 6036589"/>
                  <a:gd name="connsiteY11" fmla="*/ 3352304 h 3578197"/>
                  <a:gd name="connsiteX12" fmla="*/ 3719593 w 6036589"/>
                  <a:gd name="connsiteY12" fmla="*/ 957 h 3578197"/>
                  <a:gd name="connsiteX13" fmla="*/ 3913322 w 6036589"/>
                  <a:gd name="connsiteY13" fmla="*/ 3007628 h 3578197"/>
                  <a:gd name="connsiteX14" fmla="*/ 4362772 w 6036589"/>
                  <a:gd name="connsiteY14" fmla="*/ 3116116 h 3578197"/>
                  <a:gd name="connsiteX15" fmla="*/ 4541003 w 6036589"/>
                  <a:gd name="connsiteY15" fmla="*/ 3464828 h 3578197"/>
                  <a:gd name="connsiteX16" fmla="*/ 5687877 w 6036589"/>
                  <a:gd name="connsiteY16" fmla="*/ 3503574 h 3578197"/>
                  <a:gd name="connsiteX17" fmla="*/ 6036589 w 6036589"/>
                  <a:gd name="connsiteY17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73623 w 6036589"/>
                  <a:gd name="connsiteY4" fmla="*/ 3433859 h 3578197"/>
                  <a:gd name="connsiteX5" fmla="*/ 2529975 w 6036589"/>
                  <a:gd name="connsiteY5" fmla="*/ 3549747 h 3578197"/>
                  <a:gd name="connsiteX6" fmla="*/ 2801963 w 6036589"/>
                  <a:gd name="connsiteY6" fmla="*/ 3436213 h 3578197"/>
                  <a:gd name="connsiteX7" fmla="*/ 2821216 w 6036589"/>
                  <a:gd name="connsiteY7" fmla="*/ 2882754 h 3578197"/>
                  <a:gd name="connsiteX8" fmla="*/ 2848742 w 6036589"/>
                  <a:gd name="connsiteY8" fmla="*/ 3442751 h 3578197"/>
                  <a:gd name="connsiteX9" fmla="*/ 2982413 w 6036589"/>
                  <a:gd name="connsiteY9" fmla="*/ 3554508 h 3578197"/>
                  <a:gd name="connsiteX10" fmla="*/ 3534863 w 6036589"/>
                  <a:gd name="connsiteY10" fmla="*/ 3547364 h 3578197"/>
                  <a:gd name="connsiteX11" fmla="*/ 3634878 w 6036589"/>
                  <a:gd name="connsiteY11" fmla="*/ 3352304 h 3578197"/>
                  <a:gd name="connsiteX12" fmla="*/ 3719593 w 6036589"/>
                  <a:gd name="connsiteY12" fmla="*/ 957 h 3578197"/>
                  <a:gd name="connsiteX13" fmla="*/ 3913322 w 6036589"/>
                  <a:gd name="connsiteY13" fmla="*/ 3007628 h 3578197"/>
                  <a:gd name="connsiteX14" fmla="*/ 4362772 w 6036589"/>
                  <a:gd name="connsiteY14" fmla="*/ 3116116 h 3578197"/>
                  <a:gd name="connsiteX15" fmla="*/ 4541003 w 6036589"/>
                  <a:gd name="connsiteY15" fmla="*/ 3464828 h 3578197"/>
                  <a:gd name="connsiteX16" fmla="*/ 5687877 w 6036589"/>
                  <a:gd name="connsiteY16" fmla="*/ 3503574 h 3578197"/>
                  <a:gd name="connsiteX17" fmla="*/ 6036589 w 6036589"/>
                  <a:gd name="connsiteY17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73623 w 6036589"/>
                  <a:gd name="connsiteY4" fmla="*/ 3433859 h 3578197"/>
                  <a:gd name="connsiteX5" fmla="*/ 2560932 w 6036589"/>
                  <a:gd name="connsiteY5" fmla="*/ 3549747 h 3578197"/>
                  <a:gd name="connsiteX6" fmla="*/ 2801963 w 6036589"/>
                  <a:gd name="connsiteY6" fmla="*/ 3436213 h 3578197"/>
                  <a:gd name="connsiteX7" fmla="*/ 2821216 w 6036589"/>
                  <a:gd name="connsiteY7" fmla="*/ 2882754 h 3578197"/>
                  <a:gd name="connsiteX8" fmla="*/ 2848742 w 6036589"/>
                  <a:gd name="connsiteY8" fmla="*/ 3442751 h 3578197"/>
                  <a:gd name="connsiteX9" fmla="*/ 2982413 w 6036589"/>
                  <a:gd name="connsiteY9" fmla="*/ 3554508 h 3578197"/>
                  <a:gd name="connsiteX10" fmla="*/ 3534863 w 6036589"/>
                  <a:gd name="connsiteY10" fmla="*/ 3547364 h 3578197"/>
                  <a:gd name="connsiteX11" fmla="*/ 3634878 w 6036589"/>
                  <a:gd name="connsiteY11" fmla="*/ 3352304 h 3578197"/>
                  <a:gd name="connsiteX12" fmla="*/ 3719593 w 6036589"/>
                  <a:gd name="connsiteY12" fmla="*/ 957 h 3578197"/>
                  <a:gd name="connsiteX13" fmla="*/ 3913322 w 6036589"/>
                  <a:gd name="connsiteY13" fmla="*/ 3007628 h 3578197"/>
                  <a:gd name="connsiteX14" fmla="*/ 4362772 w 6036589"/>
                  <a:gd name="connsiteY14" fmla="*/ 3116116 h 3578197"/>
                  <a:gd name="connsiteX15" fmla="*/ 4541003 w 6036589"/>
                  <a:gd name="connsiteY15" fmla="*/ 3464828 h 3578197"/>
                  <a:gd name="connsiteX16" fmla="*/ 5687877 w 6036589"/>
                  <a:gd name="connsiteY16" fmla="*/ 3503574 h 3578197"/>
                  <a:gd name="connsiteX17" fmla="*/ 6036589 w 6036589"/>
                  <a:gd name="connsiteY17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73623 w 6036589"/>
                  <a:gd name="connsiteY4" fmla="*/ 3433859 h 3578197"/>
                  <a:gd name="connsiteX5" fmla="*/ 2560932 w 6036589"/>
                  <a:gd name="connsiteY5" fmla="*/ 3549747 h 3578197"/>
                  <a:gd name="connsiteX6" fmla="*/ 2756195 w 6036589"/>
                  <a:gd name="connsiteY6" fmla="*/ 3514027 h 3578197"/>
                  <a:gd name="connsiteX7" fmla="*/ 2801963 w 6036589"/>
                  <a:gd name="connsiteY7" fmla="*/ 3436213 h 3578197"/>
                  <a:gd name="connsiteX8" fmla="*/ 2821216 w 6036589"/>
                  <a:gd name="connsiteY8" fmla="*/ 2882754 h 3578197"/>
                  <a:gd name="connsiteX9" fmla="*/ 2848742 w 6036589"/>
                  <a:gd name="connsiteY9" fmla="*/ 3442751 h 3578197"/>
                  <a:gd name="connsiteX10" fmla="*/ 2982413 w 6036589"/>
                  <a:gd name="connsiteY10" fmla="*/ 3554508 h 3578197"/>
                  <a:gd name="connsiteX11" fmla="*/ 3534863 w 6036589"/>
                  <a:gd name="connsiteY11" fmla="*/ 3547364 h 3578197"/>
                  <a:gd name="connsiteX12" fmla="*/ 3634878 w 6036589"/>
                  <a:gd name="connsiteY12" fmla="*/ 3352304 h 3578197"/>
                  <a:gd name="connsiteX13" fmla="*/ 3719593 w 6036589"/>
                  <a:gd name="connsiteY13" fmla="*/ 957 h 3578197"/>
                  <a:gd name="connsiteX14" fmla="*/ 3913322 w 6036589"/>
                  <a:gd name="connsiteY14" fmla="*/ 3007628 h 3578197"/>
                  <a:gd name="connsiteX15" fmla="*/ 4362772 w 6036589"/>
                  <a:gd name="connsiteY15" fmla="*/ 3116116 h 3578197"/>
                  <a:gd name="connsiteX16" fmla="*/ 4541003 w 6036589"/>
                  <a:gd name="connsiteY16" fmla="*/ 3464828 h 3578197"/>
                  <a:gd name="connsiteX17" fmla="*/ 5687877 w 6036589"/>
                  <a:gd name="connsiteY17" fmla="*/ 3503574 h 3578197"/>
                  <a:gd name="connsiteX18" fmla="*/ 6036589 w 6036589"/>
                  <a:gd name="connsiteY18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73623 w 6036589"/>
                  <a:gd name="connsiteY4" fmla="*/ 3433859 h 3578197"/>
                  <a:gd name="connsiteX5" fmla="*/ 2560932 w 6036589"/>
                  <a:gd name="connsiteY5" fmla="*/ 3549747 h 3578197"/>
                  <a:gd name="connsiteX6" fmla="*/ 2760957 w 6036589"/>
                  <a:gd name="connsiteY6" fmla="*/ 3533077 h 3578197"/>
                  <a:gd name="connsiteX7" fmla="*/ 2801963 w 6036589"/>
                  <a:gd name="connsiteY7" fmla="*/ 3436213 h 3578197"/>
                  <a:gd name="connsiteX8" fmla="*/ 2821216 w 6036589"/>
                  <a:gd name="connsiteY8" fmla="*/ 2882754 h 3578197"/>
                  <a:gd name="connsiteX9" fmla="*/ 2848742 w 6036589"/>
                  <a:gd name="connsiteY9" fmla="*/ 3442751 h 3578197"/>
                  <a:gd name="connsiteX10" fmla="*/ 2982413 w 6036589"/>
                  <a:gd name="connsiteY10" fmla="*/ 3554508 h 3578197"/>
                  <a:gd name="connsiteX11" fmla="*/ 3534863 w 6036589"/>
                  <a:gd name="connsiteY11" fmla="*/ 3547364 h 3578197"/>
                  <a:gd name="connsiteX12" fmla="*/ 3634878 w 6036589"/>
                  <a:gd name="connsiteY12" fmla="*/ 3352304 h 3578197"/>
                  <a:gd name="connsiteX13" fmla="*/ 3719593 w 6036589"/>
                  <a:gd name="connsiteY13" fmla="*/ 957 h 3578197"/>
                  <a:gd name="connsiteX14" fmla="*/ 3913322 w 6036589"/>
                  <a:gd name="connsiteY14" fmla="*/ 3007628 h 3578197"/>
                  <a:gd name="connsiteX15" fmla="*/ 4362772 w 6036589"/>
                  <a:gd name="connsiteY15" fmla="*/ 3116116 h 3578197"/>
                  <a:gd name="connsiteX16" fmla="*/ 4541003 w 6036589"/>
                  <a:gd name="connsiteY16" fmla="*/ 3464828 h 3578197"/>
                  <a:gd name="connsiteX17" fmla="*/ 5687877 w 6036589"/>
                  <a:gd name="connsiteY17" fmla="*/ 3503574 h 3578197"/>
                  <a:gd name="connsiteX18" fmla="*/ 6036589 w 6036589"/>
                  <a:gd name="connsiteY18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73623 w 6036589"/>
                  <a:gd name="connsiteY4" fmla="*/ 3433859 h 3578197"/>
                  <a:gd name="connsiteX5" fmla="*/ 2560932 w 6036589"/>
                  <a:gd name="connsiteY5" fmla="*/ 3549747 h 3578197"/>
                  <a:gd name="connsiteX6" fmla="*/ 2760957 w 6036589"/>
                  <a:gd name="connsiteY6" fmla="*/ 3533077 h 3578197"/>
                  <a:gd name="connsiteX7" fmla="*/ 2801963 w 6036589"/>
                  <a:gd name="connsiteY7" fmla="*/ 3436213 h 3578197"/>
                  <a:gd name="connsiteX8" fmla="*/ 2821216 w 6036589"/>
                  <a:gd name="connsiteY8" fmla="*/ 2882754 h 3578197"/>
                  <a:gd name="connsiteX9" fmla="*/ 2848742 w 6036589"/>
                  <a:gd name="connsiteY9" fmla="*/ 3442751 h 3578197"/>
                  <a:gd name="connsiteX10" fmla="*/ 2982413 w 6036589"/>
                  <a:gd name="connsiteY10" fmla="*/ 3554508 h 3578197"/>
                  <a:gd name="connsiteX11" fmla="*/ 3534863 w 6036589"/>
                  <a:gd name="connsiteY11" fmla="*/ 3547364 h 3578197"/>
                  <a:gd name="connsiteX12" fmla="*/ 3634878 w 6036589"/>
                  <a:gd name="connsiteY12" fmla="*/ 3352304 h 3578197"/>
                  <a:gd name="connsiteX13" fmla="*/ 3719593 w 6036589"/>
                  <a:gd name="connsiteY13" fmla="*/ 957 h 3578197"/>
                  <a:gd name="connsiteX14" fmla="*/ 3913322 w 6036589"/>
                  <a:gd name="connsiteY14" fmla="*/ 3007628 h 3578197"/>
                  <a:gd name="connsiteX15" fmla="*/ 4362772 w 6036589"/>
                  <a:gd name="connsiteY15" fmla="*/ 3116116 h 3578197"/>
                  <a:gd name="connsiteX16" fmla="*/ 4541003 w 6036589"/>
                  <a:gd name="connsiteY16" fmla="*/ 3464828 h 3578197"/>
                  <a:gd name="connsiteX17" fmla="*/ 5687877 w 6036589"/>
                  <a:gd name="connsiteY17" fmla="*/ 3503574 h 3578197"/>
                  <a:gd name="connsiteX18" fmla="*/ 6036589 w 6036589"/>
                  <a:gd name="connsiteY18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73623 w 6036589"/>
                  <a:gd name="connsiteY4" fmla="*/ 3433859 h 3578197"/>
                  <a:gd name="connsiteX5" fmla="*/ 2560932 w 6036589"/>
                  <a:gd name="connsiteY5" fmla="*/ 3549747 h 3578197"/>
                  <a:gd name="connsiteX6" fmla="*/ 2760957 w 6036589"/>
                  <a:gd name="connsiteY6" fmla="*/ 3533077 h 3578197"/>
                  <a:gd name="connsiteX7" fmla="*/ 2801963 w 6036589"/>
                  <a:gd name="connsiteY7" fmla="*/ 3436213 h 3578197"/>
                  <a:gd name="connsiteX8" fmla="*/ 2821216 w 6036589"/>
                  <a:gd name="connsiteY8" fmla="*/ 2882754 h 3578197"/>
                  <a:gd name="connsiteX9" fmla="*/ 2848742 w 6036589"/>
                  <a:gd name="connsiteY9" fmla="*/ 3442751 h 3578197"/>
                  <a:gd name="connsiteX10" fmla="*/ 2982413 w 6036589"/>
                  <a:gd name="connsiteY10" fmla="*/ 3554508 h 3578197"/>
                  <a:gd name="connsiteX11" fmla="*/ 3534863 w 6036589"/>
                  <a:gd name="connsiteY11" fmla="*/ 3547364 h 3578197"/>
                  <a:gd name="connsiteX12" fmla="*/ 3634878 w 6036589"/>
                  <a:gd name="connsiteY12" fmla="*/ 3352304 h 3578197"/>
                  <a:gd name="connsiteX13" fmla="*/ 3719593 w 6036589"/>
                  <a:gd name="connsiteY13" fmla="*/ 957 h 3578197"/>
                  <a:gd name="connsiteX14" fmla="*/ 3913322 w 6036589"/>
                  <a:gd name="connsiteY14" fmla="*/ 3007628 h 3578197"/>
                  <a:gd name="connsiteX15" fmla="*/ 4362772 w 6036589"/>
                  <a:gd name="connsiteY15" fmla="*/ 3116116 h 3578197"/>
                  <a:gd name="connsiteX16" fmla="*/ 4541003 w 6036589"/>
                  <a:gd name="connsiteY16" fmla="*/ 3464828 h 3578197"/>
                  <a:gd name="connsiteX17" fmla="*/ 5687877 w 6036589"/>
                  <a:gd name="connsiteY17" fmla="*/ 3503574 h 3578197"/>
                  <a:gd name="connsiteX18" fmla="*/ 6036589 w 6036589"/>
                  <a:gd name="connsiteY18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73623 w 6036589"/>
                  <a:gd name="connsiteY4" fmla="*/ 3433859 h 3578197"/>
                  <a:gd name="connsiteX5" fmla="*/ 2560932 w 6036589"/>
                  <a:gd name="connsiteY5" fmla="*/ 3549747 h 3578197"/>
                  <a:gd name="connsiteX6" fmla="*/ 2763338 w 6036589"/>
                  <a:gd name="connsiteY6" fmla="*/ 3549746 h 3578197"/>
                  <a:gd name="connsiteX7" fmla="*/ 2801963 w 6036589"/>
                  <a:gd name="connsiteY7" fmla="*/ 3436213 h 3578197"/>
                  <a:gd name="connsiteX8" fmla="*/ 2821216 w 6036589"/>
                  <a:gd name="connsiteY8" fmla="*/ 2882754 h 3578197"/>
                  <a:gd name="connsiteX9" fmla="*/ 2848742 w 6036589"/>
                  <a:gd name="connsiteY9" fmla="*/ 3442751 h 3578197"/>
                  <a:gd name="connsiteX10" fmla="*/ 2982413 w 6036589"/>
                  <a:gd name="connsiteY10" fmla="*/ 3554508 h 3578197"/>
                  <a:gd name="connsiteX11" fmla="*/ 3534863 w 6036589"/>
                  <a:gd name="connsiteY11" fmla="*/ 3547364 h 3578197"/>
                  <a:gd name="connsiteX12" fmla="*/ 3634878 w 6036589"/>
                  <a:gd name="connsiteY12" fmla="*/ 3352304 h 3578197"/>
                  <a:gd name="connsiteX13" fmla="*/ 3719593 w 6036589"/>
                  <a:gd name="connsiteY13" fmla="*/ 957 h 3578197"/>
                  <a:gd name="connsiteX14" fmla="*/ 3913322 w 6036589"/>
                  <a:gd name="connsiteY14" fmla="*/ 3007628 h 3578197"/>
                  <a:gd name="connsiteX15" fmla="*/ 4362772 w 6036589"/>
                  <a:gd name="connsiteY15" fmla="*/ 3116116 h 3578197"/>
                  <a:gd name="connsiteX16" fmla="*/ 4541003 w 6036589"/>
                  <a:gd name="connsiteY16" fmla="*/ 3464828 h 3578197"/>
                  <a:gd name="connsiteX17" fmla="*/ 5687877 w 6036589"/>
                  <a:gd name="connsiteY17" fmla="*/ 3503574 h 3578197"/>
                  <a:gd name="connsiteX18" fmla="*/ 6036589 w 6036589"/>
                  <a:gd name="connsiteY18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73623 w 6036589"/>
                  <a:gd name="connsiteY4" fmla="*/ 3433859 h 3578197"/>
                  <a:gd name="connsiteX5" fmla="*/ 2568076 w 6036589"/>
                  <a:gd name="connsiteY5" fmla="*/ 3561654 h 3578197"/>
                  <a:gd name="connsiteX6" fmla="*/ 2763338 w 6036589"/>
                  <a:gd name="connsiteY6" fmla="*/ 3549746 h 3578197"/>
                  <a:gd name="connsiteX7" fmla="*/ 2801963 w 6036589"/>
                  <a:gd name="connsiteY7" fmla="*/ 3436213 h 3578197"/>
                  <a:gd name="connsiteX8" fmla="*/ 2821216 w 6036589"/>
                  <a:gd name="connsiteY8" fmla="*/ 2882754 h 3578197"/>
                  <a:gd name="connsiteX9" fmla="*/ 2848742 w 6036589"/>
                  <a:gd name="connsiteY9" fmla="*/ 3442751 h 3578197"/>
                  <a:gd name="connsiteX10" fmla="*/ 2982413 w 6036589"/>
                  <a:gd name="connsiteY10" fmla="*/ 3554508 h 3578197"/>
                  <a:gd name="connsiteX11" fmla="*/ 3534863 w 6036589"/>
                  <a:gd name="connsiteY11" fmla="*/ 3547364 h 3578197"/>
                  <a:gd name="connsiteX12" fmla="*/ 3634878 w 6036589"/>
                  <a:gd name="connsiteY12" fmla="*/ 3352304 h 3578197"/>
                  <a:gd name="connsiteX13" fmla="*/ 3719593 w 6036589"/>
                  <a:gd name="connsiteY13" fmla="*/ 957 h 3578197"/>
                  <a:gd name="connsiteX14" fmla="*/ 3913322 w 6036589"/>
                  <a:gd name="connsiteY14" fmla="*/ 3007628 h 3578197"/>
                  <a:gd name="connsiteX15" fmla="*/ 4362772 w 6036589"/>
                  <a:gd name="connsiteY15" fmla="*/ 3116116 h 3578197"/>
                  <a:gd name="connsiteX16" fmla="*/ 4541003 w 6036589"/>
                  <a:gd name="connsiteY16" fmla="*/ 3464828 h 3578197"/>
                  <a:gd name="connsiteX17" fmla="*/ 5687877 w 6036589"/>
                  <a:gd name="connsiteY17" fmla="*/ 3503574 h 3578197"/>
                  <a:gd name="connsiteX18" fmla="*/ 6036589 w 6036589"/>
                  <a:gd name="connsiteY18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73623 w 6036589"/>
                  <a:gd name="connsiteY4" fmla="*/ 3433859 h 3578197"/>
                  <a:gd name="connsiteX5" fmla="*/ 2568076 w 6036589"/>
                  <a:gd name="connsiteY5" fmla="*/ 3561654 h 3578197"/>
                  <a:gd name="connsiteX6" fmla="*/ 2763338 w 6036589"/>
                  <a:gd name="connsiteY6" fmla="*/ 3549746 h 3578197"/>
                  <a:gd name="connsiteX7" fmla="*/ 2801963 w 6036589"/>
                  <a:gd name="connsiteY7" fmla="*/ 3436213 h 3578197"/>
                  <a:gd name="connsiteX8" fmla="*/ 2821216 w 6036589"/>
                  <a:gd name="connsiteY8" fmla="*/ 2882754 h 3578197"/>
                  <a:gd name="connsiteX9" fmla="*/ 2848742 w 6036589"/>
                  <a:gd name="connsiteY9" fmla="*/ 3442751 h 3578197"/>
                  <a:gd name="connsiteX10" fmla="*/ 2982413 w 6036589"/>
                  <a:gd name="connsiteY10" fmla="*/ 3554508 h 3578197"/>
                  <a:gd name="connsiteX11" fmla="*/ 3534863 w 6036589"/>
                  <a:gd name="connsiteY11" fmla="*/ 3547364 h 3578197"/>
                  <a:gd name="connsiteX12" fmla="*/ 3634878 w 6036589"/>
                  <a:gd name="connsiteY12" fmla="*/ 3352304 h 3578197"/>
                  <a:gd name="connsiteX13" fmla="*/ 3719593 w 6036589"/>
                  <a:gd name="connsiteY13" fmla="*/ 957 h 3578197"/>
                  <a:gd name="connsiteX14" fmla="*/ 3913322 w 6036589"/>
                  <a:gd name="connsiteY14" fmla="*/ 3007628 h 3578197"/>
                  <a:gd name="connsiteX15" fmla="*/ 4362772 w 6036589"/>
                  <a:gd name="connsiteY15" fmla="*/ 3116116 h 3578197"/>
                  <a:gd name="connsiteX16" fmla="*/ 4541003 w 6036589"/>
                  <a:gd name="connsiteY16" fmla="*/ 3464828 h 3578197"/>
                  <a:gd name="connsiteX17" fmla="*/ 5687877 w 6036589"/>
                  <a:gd name="connsiteY17" fmla="*/ 3503574 h 3578197"/>
                  <a:gd name="connsiteX18" fmla="*/ 6036589 w 6036589"/>
                  <a:gd name="connsiteY18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73623 w 6036589"/>
                  <a:gd name="connsiteY4" fmla="*/ 3433859 h 3578197"/>
                  <a:gd name="connsiteX5" fmla="*/ 2568076 w 6036589"/>
                  <a:gd name="connsiteY5" fmla="*/ 3561654 h 3578197"/>
                  <a:gd name="connsiteX6" fmla="*/ 2763338 w 6036589"/>
                  <a:gd name="connsiteY6" fmla="*/ 3564034 h 3578197"/>
                  <a:gd name="connsiteX7" fmla="*/ 2801963 w 6036589"/>
                  <a:gd name="connsiteY7" fmla="*/ 3436213 h 3578197"/>
                  <a:gd name="connsiteX8" fmla="*/ 2821216 w 6036589"/>
                  <a:gd name="connsiteY8" fmla="*/ 2882754 h 3578197"/>
                  <a:gd name="connsiteX9" fmla="*/ 2848742 w 6036589"/>
                  <a:gd name="connsiteY9" fmla="*/ 3442751 h 3578197"/>
                  <a:gd name="connsiteX10" fmla="*/ 2982413 w 6036589"/>
                  <a:gd name="connsiteY10" fmla="*/ 3554508 h 3578197"/>
                  <a:gd name="connsiteX11" fmla="*/ 3534863 w 6036589"/>
                  <a:gd name="connsiteY11" fmla="*/ 3547364 h 3578197"/>
                  <a:gd name="connsiteX12" fmla="*/ 3634878 w 6036589"/>
                  <a:gd name="connsiteY12" fmla="*/ 3352304 h 3578197"/>
                  <a:gd name="connsiteX13" fmla="*/ 3719593 w 6036589"/>
                  <a:gd name="connsiteY13" fmla="*/ 957 h 3578197"/>
                  <a:gd name="connsiteX14" fmla="*/ 3913322 w 6036589"/>
                  <a:gd name="connsiteY14" fmla="*/ 3007628 h 3578197"/>
                  <a:gd name="connsiteX15" fmla="*/ 4362772 w 6036589"/>
                  <a:gd name="connsiteY15" fmla="*/ 3116116 h 3578197"/>
                  <a:gd name="connsiteX16" fmla="*/ 4541003 w 6036589"/>
                  <a:gd name="connsiteY16" fmla="*/ 3464828 h 3578197"/>
                  <a:gd name="connsiteX17" fmla="*/ 5687877 w 6036589"/>
                  <a:gd name="connsiteY17" fmla="*/ 3503574 h 3578197"/>
                  <a:gd name="connsiteX18" fmla="*/ 6036589 w 6036589"/>
                  <a:gd name="connsiteY18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73623 w 6036589"/>
                  <a:gd name="connsiteY4" fmla="*/ 3433859 h 3578197"/>
                  <a:gd name="connsiteX5" fmla="*/ 2568076 w 6036589"/>
                  <a:gd name="connsiteY5" fmla="*/ 3561654 h 3578197"/>
                  <a:gd name="connsiteX6" fmla="*/ 2763338 w 6036589"/>
                  <a:gd name="connsiteY6" fmla="*/ 3564034 h 3578197"/>
                  <a:gd name="connsiteX7" fmla="*/ 2801963 w 6036589"/>
                  <a:gd name="connsiteY7" fmla="*/ 3436213 h 3578197"/>
                  <a:gd name="connsiteX8" fmla="*/ 2821216 w 6036589"/>
                  <a:gd name="connsiteY8" fmla="*/ 2882754 h 3578197"/>
                  <a:gd name="connsiteX9" fmla="*/ 2848742 w 6036589"/>
                  <a:gd name="connsiteY9" fmla="*/ 3442751 h 3578197"/>
                  <a:gd name="connsiteX10" fmla="*/ 2982413 w 6036589"/>
                  <a:gd name="connsiteY10" fmla="*/ 3554508 h 3578197"/>
                  <a:gd name="connsiteX11" fmla="*/ 3534863 w 6036589"/>
                  <a:gd name="connsiteY11" fmla="*/ 3547364 h 3578197"/>
                  <a:gd name="connsiteX12" fmla="*/ 3634878 w 6036589"/>
                  <a:gd name="connsiteY12" fmla="*/ 3352304 h 3578197"/>
                  <a:gd name="connsiteX13" fmla="*/ 3719593 w 6036589"/>
                  <a:gd name="connsiteY13" fmla="*/ 957 h 3578197"/>
                  <a:gd name="connsiteX14" fmla="*/ 3913322 w 6036589"/>
                  <a:gd name="connsiteY14" fmla="*/ 3007628 h 3578197"/>
                  <a:gd name="connsiteX15" fmla="*/ 4362772 w 6036589"/>
                  <a:gd name="connsiteY15" fmla="*/ 3116116 h 3578197"/>
                  <a:gd name="connsiteX16" fmla="*/ 4541003 w 6036589"/>
                  <a:gd name="connsiteY16" fmla="*/ 3464828 h 3578197"/>
                  <a:gd name="connsiteX17" fmla="*/ 5687877 w 6036589"/>
                  <a:gd name="connsiteY17" fmla="*/ 3503574 h 3578197"/>
                  <a:gd name="connsiteX18" fmla="*/ 6036589 w 6036589"/>
                  <a:gd name="connsiteY18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73623 w 6036589"/>
                  <a:gd name="connsiteY4" fmla="*/ 3433859 h 3578197"/>
                  <a:gd name="connsiteX5" fmla="*/ 2568076 w 6036589"/>
                  <a:gd name="connsiteY5" fmla="*/ 3561654 h 3578197"/>
                  <a:gd name="connsiteX6" fmla="*/ 2763338 w 6036589"/>
                  <a:gd name="connsiteY6" fmla="*/ 3564034 h 3578197"/>
                  <a:gd name="connsiteX7" fmla="*/ 2801963 w 6036589"/>
                  <a:gd name="connsiteY7" fmla="*/ 3436213 h 3578197"/>
                  <a:gd name="connsiteX8" fmla="*/ 2821216 w 6036589"/>
                  <a:gd name="connsiteY8" fmla="*/ 2882754 h 3578197"/>
                  <a:gd name="connsiteX9" fmla="*/ 2848742 w 6036589"/>
                  <a:gd name="connsiteY9" fmla="*/ 3442751 h 3578197"/>
                  <a:gd name="connsiteX10" fmla="*/ 2982413 w 6036589"/>
                  <a:gd name="connsiteY10" fmla="*/ 3554508 h 3578197"/>
                  <a:gd name="connsiteX11" fmla="*/ 3534863 w 6036589"/>
                  <a:gd name="connsiteY11" fmla="*/ 3547364 h 3578197"/>
                  <a:gd name="connsiteX12" fmla="*/ 3634878 w 6036589"/>
                  <a:gd name="connsiteY12" fmla="*/ 3352304 h 3578197"/>
                  <a:gd name="connsiteX13" fmla="*/ 3719593 w 6036589"/>
                  <a:gd name="connsiteY13" fmla="*/ 957 h 3578197"/>
                  <a:gd name="connsiteX14" fmla="*/ 3913322 w 6036589"/>
                  <a:gd name="connsiteY14" fmla="*/ 3007628 h 3578197"/>
                  <a:gd name="connsiteX15" fmla="*/ 4362772 w 6036589"/>
                  <a:gd name="connsiteY15" fmla="*/ 3116116 h 3578197"/>
                  <a:gd name="connsiteX16" fmla="*/ 4541003 w 6036589"/>
                  <a:gd name="connsiteY16" fmla="*/ 3464828 h 3578197"/>
                  <a:gd name="connsiteX17" fmla="*/ 5687877 w 6036589"/>
                  <a:gd name="connsiteY17" fmla="*/ 3503574 h 3578197"/>
                  <a:gd name="connsiteX18" fmla="*/ 6036589 w 6036589"/>
                  <a:gd name="connsiteY18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42667 w 6036589"/>
                  <a:gd name="connsiteY4" fmla="*/ 3433859 h 3578197"/>
                  <a:gd name="connsiteX5" fmla="*/ 2568076 w 6036589"/>
                  <a:gd name="connsiteY5" fmla="*/ 3561654 h 3578197"/>
                  <a:gd name="connsiteX6" fmla="*/ 2763338 w 6036589"/>
                  <a:gd name="connsiteY6" fmla="*/ 3564034 h 3578197"/>
                  <a:gd name="connsiteX7" fmla="*/ 2801963 w 6036589"/>
                  <a:gd name="connsiteY7" fmla="*/ 3436213 h 3578197"/>
                  <a:gd name="connsiteX8" fmla="*/ 2821216 w 6036589"/>
                  <a:gd name="connsiteY8" fmla="*/ 2882754 h 3578197"/>
                  <a:gd name="connsiteX9" fmla="*/ 2848742 w 6036589"/>
                  <a:gd name="connsiteY9" fmla="*/ 3442751 h 3578197"/>
                  <a:gd name="connsiteX10" fmla="*/ 2982413 w 6036589"/>
                  <a:gd name="connsiteY10" fmla="*/ 3554508 h 3578197"/>
                  <a:gd name="connsiteX11" fmla="*/ 3534863 w 6036589"/>
                  <a:gd name="connsiteY11" fmla="*/ 3547364 h 3578197"/>
                  <a:gd name="connsiteX12" fmla="*/ 3634878 w 6036589"/>
                  <a:gd name="connsiteY12" fmla="*/ 3352304 h 3578197"/>
                  <a:gd name="connsiteX13" fmla="*/ 3719593 w 6036589"/>
                  <a:gd name="connsiteY13" fmla="*/ 957 h 3578197"/>
                  <a:gd name="connsiteX14" fmla="*/ 3913322 w 6036589"/>
                  <a:gd name="connsiteY14" fmla="*/ 3007628 h 3578197"/>
                  <a:gd name="connsiteX15" fmla="*/ 4362772 w 6036589"/>
                  <a:gd name="connsiteY15" fmla="*/ 3116116 h 3578197"/>
                  <a:gd name="connsiteX16" fmla="*/ 4541003 w 6036589"/>
                  <a:gd name="connsiteY16" fmla="*/ 3464828 h 3578197"/>
                  <a:gd name="connsiteX17" fmla="*/ 5687877 w 6036589"/>
                  <a:gd name="connsiteY17" fmla="*/ 3503574 h 3578197"/>
                  <a:gd name="connsiteX18" fmla="*/ 6036589 w 6036589"/>
                  <a:gd name="connsiteY18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42667 w 6036589"/>
                  <a:gd name="connsiteY4" fmla="*/ 3433859 h 3578197"/>
                  <a:gd name="connsiteX5" fmla="*/ 2520451 w 6036589"/>
                  <a:gd name="connsiteY5" fmla="*/ 3561654 h 3578197"/>
                  <a:gd name="connsiteX6" fmla="*/ 2763338 w 6036589"/>
                  <a:gd name="connsiteY6" fmla="*/ 3564034 h 3578197"/>
                  <a:gd name="connsiteX7" fmla="*/ 2801963 w 6036589"/>
                  <a:gd name="connsiteY7" fmla="*/ 3436213 h 3578197"/>
                  <a:gd name="connsiteX8" fmla="*/ 2821216 w 6036589"/>
                  <a:gd name="connsiteY8" fmla="*/ 2882754 h 3578197"/>
                  <a:gd name="connsiteX9" fmla="*/ 2848742 w 6036589"/>
                  <a:gd name="connsiteY9" fmla="*/ 3442751 h 3578197"/>
                  <a:gd name="connsiteX10" fmla="*/ 2982413 w 6036589"/>
                  <a:gd name="connsiteY10" fmla="*/ 3554508 h 3578197"/>
                  <a:gd name="connsiteX11" fmla="*/ 3534863 w 6036589"/>
                  <a:gd name="connsiteY11" fmla="*/ 3547364 h 3578197"/>
                  <a:gd name="connsiteX12" fmla="*/ 3634878 w 6036589"/>
                  <a:gd name="connsiteY12" fmla="*/ 3352304 h 3578197"/>
                  <a:gd name="connsiteX13" fmla="*/ 3719593 w 6036589"/>
                  <a:gd name="connsiteY13" fmla="*/ 957 h 3578197"/>
                  <a:gd name="connsiteX14" fmla="*/ 3913322 w 6036589"/>
                  <a:gd name="connsiteY14" fmla="*/ 3007628 h 3578197"/>
                  <a:gd name="connsiteX15" fmla="*/ 4362772 w 6036589"/>
                  <a:gd name="connsiteY15" fmla="*/ 3116116 h 3578197"/>
                  <a:gd name="connsiteX16" fmla="*/ 4541003 w 6036589"/>
                  <a:gd name="connsiteY16" fmla="*/ 3464828 h 3578197"/>
                  <a:gd name="connsiteX17" fmla="*/ 5687877 w 6036589"/>
                  <a:gd name="connsiteY17" fmla="*/ 3503574 h 3578197"/>
                  <a:gd name="connsiteX18" fmla="*/ 6036589 w 6036589"/>
                  <a:gd name="connsiteY18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42667 w 6036589"/>
                  <a:gd name="connsiteY4" fmla="*/ 3433859 h 3578197"/>
                  <a:gd name="connsiteX5" fmla="*/ 2520451 w 6036589"/>
                  <a:gd name="connsiteY5" fmla="*/ 3561654 h 3578197"/>
                  <a:gd name="connsiteX6" fmla="*/ 2763338 w 6036589"/>
                  <a:gd name="connsiteY6" fmla="*/ 3564034 h 3578197"/>
                  <a:gd name="connsiteX7" fmla="*/ 2801963 w 6036589"/>
                  <a:gd name="connsiteY7" fmla="*/ 3436213 h 3578197"/>
                  <a:gd name="connsiteX8" fmla="*/ 2821216 w 6036589"/>
                  <a:gd name="connsiteY8" fmla="*/ 2882754 h 3578197"/>
                  <a:gd name="connsiteX9" fmla="*/ 2848742 w 6036589"/>
                  <a:gd name="connsiteY9" fmla="*/ 3442751 h 3578197"/>
                  <a:gd name="connsiteX10" fmla="*/ 2982413 w 6036589"/>
                  <a:gd name="connsiteY10" fmla="*/ 3554508 h 3578197"/>
                  <a:gd name="connsiteX11" fmla="*/ 3534863 w 6036589"/>
                  <a:gd name="connsiteY11" fmla="*/ 3547364 h 3578197"/>
                  <a:gd name="connsiteX12" fmla="*/ 3634878 w 6036589"/>
                  <a:gd name="connsiteY12" fmla="*/ 3352304 h 3578197"/>
                  <a:gd name="connsiteX13" fmla="*/ 3719593 w 6036589"/>
                  <a:gd name="connsiteY13" fmla="*/ 957 h 3578197"/>
                  <a:gd name="connsiteX14" fmla="*/ 3913322 w 6036589"/>
                  <a:gd name="connsiteY14" fmla="*/ 3007628 h 3578197"/>
                  <a:gd name="connsiteX15" fmla="*/ 4362772 w 6036589"/>
                  <a:gd name="connsiteY15" fmla="*/ 3116116 h 3578197"/>
                  <a:gd name="connsiteX16" fmla="*/ 4541003 w 6036589"/>
                  <a:gd name="connsiteY16" fmla="*/ 3464828 h 3578197"/>
                  <a:gd name="connsiteX17" fmla="*/ 5687877 w 6036589"/>
                  <a:gd name="connsiteY17" fmla="*/ 3503574 h 3578197"/>
                  <a:gd name="connsiteX18" fmla="*/ 6036589 w 6036589"/>
                  <a:gd name="connsiteY18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42667 w 6036589"/>
                  <a:gd name="connsiteY4" fmla="*/ 3433859 h 3578197"/>
                  <a:gd name="connsiteX5" fmla="*/ 2491876 w 6036589"/>
                  <a:gd name="connsiteY5" fmla="*/ 3554510 h 3578197"/>
                  <a:gd name="connsiteX6" fmla="*/ 2763338 w 6036589"/>
                  <a:gd name="connsiteY6" fmla="*/ 3564034 h 3578197"/>
                  <a:gd name="connsiteX7" fmla="*/ 2801963 w 6036589"/>
                  <a:gd name="connsiteY7" fmla="*/ 3436213 h 3578197"/>
                  <a:gd name="connsiteX8" fmla="*/ 2821216 w 6036589"/>
                  <a:gd name="connsiteY8" fmla="*/ 2882754 h 3578197"/>
                  <a:gd name="connsiteX9" fmla="*/ 2848742 w 6036589"/>
                  <a:gd name="connsiteY9" fmla="*/ 3442751 h 3578197"/>
                  <a:gd name="connsiteX10" fmla="*/ 2982413 w 6036589"/>
                  <a:gd name="connsiteY10" fmla="*/ 3554508 h 3578197"/>
                  <a:gd name="connsiteX11" fmla="*/ 3534863 w 6036589"/>
                  <a:gd name="connsiteY11" fmla="*/ 3547364 h 3578197"/>
                  <a:gd name="connsiteX12" fmla="*/ 3634878 w 6036589"/>
                  <a:gd name="connsiteY12" fmla="*/ 3352304 h 3578197"/>
                  <a:gd name="connsiteX13" fmla="*/ 3719593 w 6036589"/>
                  <a:gd name="connsiteY13" fmla="*/ 957 h 3578197"/>
                  <a:gd name="connsiteX14" fmla="*/ 3913322 w 6036589"/>
                  <a:gd name="connsiteY14" fmla="*/ 3007628 h 3578197"/>
                  <a:gd name="connsiteX15" fmla="*/ 4362772 w 6036589"/>
                  <a:gd name="connsiteY15" fmla="*/ 3116116 h 3578197"/>
                  <a:gd name="connsiteX16" fmla="*/ 4541003 w 6036589"/>
                  <a:gd name="connsiteY16" fmla="*/ 3464828 h 3578197"/>
                  <a:gd name="connsiteX17" fmla="*/ 5687877 w 6036589"/>
                  <a:gd name="connsiteY17" fmla="*/ 3503574 h 3578197"/>
                  <a:gd name="connsiteX18" fmla="*/ 6036589 w 6036589"/>
                  <a:gd name="connsiteY18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42667 w 6036589"/>
                  <a:gd name="connsiteY4" fmla="*/ 3471959 h 3578197"/>
                  <a:gd name="connsiteX5" fmla="*/ 2491876 w 6036589"/>
                  <a:gd name="connsiteY5" fmla="*/ 3554510 h 3578197"/>
                  <a:gd name="connsiteX6" fmla="*/ 2763338 w 6036589"/>
                  <a:gd name="connsiteY6" fmla="*/ 3564034 h 3578197"/>
                  <a:gd name="connsiteX7" fmla="*/ 2801963 w 6036589"/>
                  <a:gd name="connsiteY7" fmla="*/ 3436213 h 3578197"/>
                  <a:gd name="connsiteX8" fmla="*/ 2821216 w 6036589"/>
                  <a:gd name="connsiteY8" fmla="*/ 2882754 h 3578197"/>
                  <a:gd name="connsiteX9" fmla="*/ 2848742 w 6036589"/>
                  <a:gd name="connsiteY9" fmla="*/ 3442751 h 3578197"/>
                  <a:gd name="connsiteX10" fmla="*/ 2982413 w 6036589"/>
                  <a:gd name="connsiteY10" fmla="*/ 3554508 h 3578197"/>
                  <a:gd name="connsiteX11" fmla="*/ 3534863 w 6036589"/>
                  <a:gd name="connsiteY11" fmla="*/ 3547364 h 3578197"/>
                  <a:gd name="connsiteX12" fmla="*/ 3634878 w 6036589"/>
                  <a:gd name="connsiteY12" fmla="*/ 3352304 h 3578197"/>
                  <a:gd name="connsiteX13" fmla="*/ 3719593 w 6036589"/>
                  <a:gd name="connsiteY13" fmla="*/ 957 h 3578197"/>
                  <a:gd name="connsiteX14" fmla="*/ 3913322 w 6036589"/>
                  <a:gd name="connsiteY14" fmla="*/ 3007628 h 3578197"/>
                  <a:gd name="connsiteX15" fmla="*/ 4362772 w 6036589"/>
                  <a:gd name="connsiteY15" fmla="*/ 3116116 h 3578197"/>
                  <a:gd name="connsiteX16" fmla="*/ 4541003 w 6036589"/>
                  <a:gd name="connsiteY16" fmla="*/ 3464828 h 3578197"/>
                  <a:gd name="connsiteX17" fmla="*/ 5687877 w 6036589"/>
                  <a:gd name="connsiteY17" fmla="*/ 3503574 h 3578197"/>
                  <a:gd name="connsiteX18" fmla="*/ 6036589 w 6036589"/>
                  <a:gd name="connsiteY18" fmla="*/ 3480327 h 3578197"/>
                  <a:gd name="connsiteX0" fmla="*/ 0 w 6036589"/>
                  <a:gd name="connsiteY0" fmla="*/ 3576707 h 3578197"/>
                  <a:gd name="connsiteX1" fmla="*/ 2218033 w 6036589"/>
                  <a:gd name="connsiteY1" fmla="*/ 3544983 h 3578197"/>
                  <a:gd name="connsiteX2" fmla="*/ 2378022 w 6036589"/>
                  <a:gd name="connsiteY2" fmla="*/ 3431772 h 3578197"/>
                  <a:gd name="connsiteX3" fmla="*/ 2394973 w 6036589"/>
                  <a:gd name="connsiteY3" fmla="*/ 729377 h 3578197"/>
                  <a:gd name="connsiteX4" fmla="*/ 2442667 w 6036589"/>
                  <a:gd name="connsiteY4" fmla="*/ 3471959 h 3578197"/>
                  <a:gd name="connsiteX5" fmla="*/ 2510926 w 6036589"/>
                  <a:gd name="connsiteY5" fmla="*/ 3556891 h 3578197"/>
                  <a:gd name="connsiteX6" fmla="*/ 2763338 w 6036589"/>
                  <a:gd name="connsiteY6" fmla="*/ 3564034 h 3578197"/>
                  <a:gd name="connsiteX7" fmla="*/ 2801963 w 6036589"/>
                  <a:gd name="connsiteY7" fmla="*/ 3436213 h 3578197"/>
                  <a:gd name="connsiteX8" fmla="*/ 2821216 w 6036589"/>
                  <a:gd name="connsiteY8" fmla="*/ 2882754 h 3578197"/>
                  <a:gd name="connsiteX9" fmla="*/ 2848742 w 6036589"/>
                  <a:gd name="connsiteY9" fmla="*/ 3442751 h 3578197"/>
                  <a:gd name="connsiteX10" fmla="*/ 2982413 w 6036589"/>
                  <a:gd name="connsiteY10" fmla="*/ 3554508 h 3578197"/>
                  <a:gd name="connsiteX11" fmla="*/ 3534863 w 6036589"/>
                  <a:gd name="connsiteY11" fmla="*/ 3547364 h 3578197"/>
                  <a:gd name="connsiteX12" fmla="*/ 3634878 w 6036589"/>
                  <a:gd name="connsiteY12" fmla="*/ 3352304 h 3578197"/>
                  <a:gd name="connsiteX13" fmla="*/ 3719593 w 6036589"/>
                  <a:gd name="connsiteY13" fmla="*/ 957 h 3578197"/>
                  <a:gd name="connsiteX14" fmla="*/ 3913322 w 6036589"/>
                  <a:gd name="connsiteY14" fmla="*/ 3007628 h 3578197"/>
                  <a:gd name="connsiteX15" fmla="*/ 4362772 w 6036589"/>
                  <a:gd name="connsiteY15" fmla="*/ 3116116 h 3578197"/>
                  <a:gd name="connsiteX16" fmla="*/ 4541003 w 6036589"/>
                  <a:gd name="connsiteY16" fmla="*/ 3464828 h 3578197"/>
                  <a:gd name="connsiteX17" fmla="*/ 5687877 w 6036589"/>
                  <a:gd name="connsiteY17" fmla="*/ 3503574 h 3578197"/>
                  <a:gd name="connsiteX18" fmla="*/ 6036589 w 6036589"/>
                  <a:gd name="connsiteY18" fmla="*/ 3480327 h 3578197"/>
                  <a:gd name="connsiteX0" fmla="*/ 0 w 6036589"/>
                  <a:gd name="connsiteY0" fmla="*/ 3575808 h 3577298"/>
                  <a:gd name="connsiteX1" fmla="*/ 2218033 w 6036589"/>
                  <a:gd name="connsiteY1" fmla="*/ 3544084 h 3577298"/>
                  <a:gd name="connsiteX2" fmla="*/ 2378022 w 6036589"/>
                  <a:gd name="connsiteY2" fmla="*/ 3430873 h 3577298"/>
                  <a:gd name="connsiteX3" fmla="*/ 2394973 w 6036589"/>
                  <a:gd name="connsiteY3" fmla="*/ 728478 h 3577298"/>
                  <a:gd name="connsiteX4" fmla="*/ 2442667 w 6036589"/>
                  <a:gd name="connsiteY4" fmla="*/ 3471060 h 3577298"/>
                  <a:gd name="connsiteX5" fmla="*/ 2510926 w 6036589"/>
                  <a:gd name="connsiteY5" fmla="*/ 3555992 h 3577298"/>
                  <a:gd name="connsiteX6" fmla="*/ 2763338 w 6036589"/>
                  <a:gd name="connsiteY6" fmla="*/ 3563135 h 3577298"/>
                  <a:gd name="connsiteX7" fmla="*/ 2801963 w 6036589"/>
                  <a:gd name="connsiteY7" fmla="*/ 3435314 h 3577298"/>
                  <a:gd name="connsiteX8" fmla="*/ 2821216 w 6036589"/>
                  <a:gd name="connsiteY8" fmla="*/ 2881855 h 3577298"/>
                  <a:gd name="connsiteX9" fmla="*/ 2848742 w 6036589"/>
                  <a:gd name="connsiteY9" fmla="*/ 3441852 h 3577298"/>
                  <a:gd name="connsiteX10" fmla="*/ 2982413 w 6036589"/>
                  <a:gd name="connsiteY10" fmla="*/ 3553609 h 3577298"/>
                  <a:gd name="connsiteX11" fmla="*/ 3534863 w 6036589"/>
                  <a:gd name="connsiteY11" fmla="*/ 3546465 h 3577298"/>
                  <a:gd name="connsiteX12" fmla="*/ 3634878 w 6036589"/>
                  <a:gd name="connsiteY12" fmla="*/ 3351405 h 3577298"/>
                  <a:gd name="connsiteX13" fmla="*/ 3719593 w 6036589"/>
                  <a:gd name="connsiteY13" fmla="*/ 58 h 3577298"/>
                  <a:gd name="connsiteX14" fmla="*/ 3849822 w 6036589"/>
                  <a:gd name="connsiteY14" fmla="*/ 3263904 h 3577298"/>
                  <a:gd name="connsiteX15" fmla="*/ 4362772 w 6036589"/>
                  <a:gd name="connsiteY15" fmla="*/ 3115217 h 3577298"/>
                  <a:gd name="connsiteX16" fmla="*/ 4541003 w 6036589"/>
                  <a:gd name="connsiteY16" fmla="*/ 3463929 h 3577298"/>
                  <a:gd name="connsiteX17" fmla="*/ 5687877 w 6036589"/>
                  <a:gd name="connsiteY17" fmla="*/ 3502675 h 3577298"/>
                  <a:gd name="connsiteX18" fmla="*/ 6036589 w 6036589"/>
                  <a:gd name="connsiteY18" fmla="*/ 3479428 h 3577298"/>
                  <a:gd name="connsiteX0" fmla="*/ 0 w 6036589"/>
                  <a:gd name="connsiteY0" fmla="*/ 3575803 h 3577293"/>
                  <a:gd name="connsiteX1" fmla="*/ 2218033 w 6036589"/>
                  <a:gd name="connsiteY1" fmla="*/ 3544079 h 3577293"/>
                  <a:gd name="connsiteX2" fmla="*/ 2378022 w 6036589"/>
                  <a:gd name="connsiteY2" fmla="*/ 3430868 h 3577293"/>
                  <a:gd name="connsiteX3" fmla="*/ 2394973 w 6036589"/>
                  <a:gd name="connsiteY3" fmla="*/ 728473 h 3577293"/>
                  <a:gd name="connsiteX4" fmla="*/ 2442667 w 6036589"/>
                  <a:gd name="connsiteY4" fmla="*/ 3471055 h 3577293"/>
                  <a:gd name="connsiteX5" fmla="*/ 2510926 w 6036589"/>
                  <a:gd name="connsiteY5" fmla="*/ 3555987 h 3577293"/>
                  <a:gd name="connsiteX6" fmla="*/ 2763338 w 6036589"/>
                  <a:gd name="connsiteY6" fmla="*/ 3563130 h 3577293"/>
                  <a:gd name="connsiteX7" fmla="*/ 2801963 w 6036589"/>
                  <a:gd name="connsiteY7" fmla="*/ 3435309 h 3577293"/>
                  <a:gd name="connsiteX8" fmla="*/ 2821216 w 6036589"/>
                  <a:gd name="connsiteY8" fmla="*/ 2881850 h 3577293"/>
                  <a:gd name="connsiteX9" fmla="*/ 2848742 w 6036589"/>
                  <a:gd name="connsiteY9" fmla="*/ 3441847 h 3577293"/>
                  <a:gd name="connsiteX10" fmla="*/ 2982413 w 6036589"/>
                  <a:gd name="connsiteY10" fmla="*/ 3553604 h 3577293"/>
                  <a:gd name="connsiteX11" fmla="*/ 3534863 w 6036589"/>
                  <a:gd name="connsiteY11" fmla="*/ 3546460 h 3577293"/>
                  <a:gd name="connsiteX12" fmla="*/ 3634878 w 6036589"/>
                  <a:gd name="connsiteY12" fmla="*/ 3351400 h 3577293"/>
                  <a:gd name="connsiteX13" fmla="*/ 3719593 w 6036589"/>
                  <a:gd name="connsiteY13" fmla="*/ 53 h 3577293"/>
                  <a:gd name="connsiteX14" fmla="*/ 3849822 w 6036589"/>
                  <a:gd name="connsiteY14" fmla="*/ 3263899 h 3577293"/>
                  <a:gd name="connsiteX15" fmla="*/ 4362772 w 6036589"/>
                  <a:gd name="connsiteY15" fmla="*/ 3115212 h 3577293"/>
                  <a:gd name="connsiteX16" fmla="*/ 4541003 w 6036589"/>
                  <a:gd name="connsiteY16" fmla="*/ 3463924 h 3577293"/>
                  <a:gd name="connsiteX17" fmla="*/ 5687877 w 6036589"/>
                  <a:gd name="connsiteY17" fmla="*/ 3502670 h 3577293"/>
                  <a:gd name="connsiteX18" fmla="*/ 6036589 w 6036589"/>
                  <a:gd name="connsiteY18" fmla="*/ 3479423 h 3577293"/>
                  <a:gd name="connsiteX0" fmla="*/ 0 w 6036589"/>
                  <a:gd name="connsiteY0" fmla="*/ 3575808 h 3592661"/>
                  <a:gd name="connsiteX1" fmla="*/ 2218033 w 6036589"/>
                  <a:gd name="connsiteY1" fmla="*/ 3544084 h 3592661"/>
                  <a:gd name="connsiteX2" fmla="*/ 2378022 w 6036589"/>
                  <a:gd name="connsiteY2" fmla="*/ 3430873 h 3592661"/>
                  <a:gd name="connsiteX3" fmla="*/ 2394973 w 6036589"/>
                  <a:gd name="connsiteY3" fmla="*/ 728478 h 3592661"/>
                  <a:gd name="connsiteX4" fmla="*/ 2442667 w 6036589"/>
                  <a:gd name="connsiteY4" fmla="*/ 3471060 h 3592661"/>
                  <a:gd name="connsiteX5" fmla="*/ 2510926 w 6036589"/>
                  <a:gd name="connsiteY5" fmla="*/ 3555992 h 3592661"/>
                  <a:gd name="connsiteX6" fmla="*/ 2763338 w 6036589"/>
                  <a:gd name="connsiteY6" fmla="*/ 3563135 h 3592661"/>
                  <a:gd name="connsiteX7" fmla="*/ 2801963 w 6036589"/>
                  <a:gd name="connsiteY7" fmla="*/ 3435314 h 3592661"/>
                  <a:gd name="connsiteX8" fmla="*/ 2821216 w 6036589"/>
                  <a:gd name="connsiteY8" fmla="*/ 2881855 h 3592661"/>
                  <a:gd name="connsiteX9" fmla="*/ 2848742 w 6036589"/>
                  <a:gd name="connsiteY9" fmla="*/ 3441852 h 3592661"/>
                  <a:gd name="connsiteX10" fmla="*/ 2982413 w 6036589"/>
                  <a:gd name="connsiteY10" fmla="*/ 3553609 h 3592661"/>
                  <a:gd name="connsiteX11" fmla="*/ 3534863 w 6036589"/>
                  <a:gd name="connsiteY11" fmla="*/ 3546465 h 3592661"/>
                  <a:gd name="connsiteX12" fmla="*/ 3634878 w 6036589"/>
                  <a:gd name="connsiteY12" fmla="*/ 3351405 h 3592661"/>
                  <a:gd name="connsiteX13" fmla="*/ 3719593 w 6036589"/>
                  <a:gd name="connsiteY13" fmla="*/ 58 h 3592661"/>
                  <a:gd name="connsiteX14" fmla="*/ 3849822 w 6036589"/>
                  <a:gd name="connsiteY14" fmla="*/ 3263904 h 3592661"/>
                  <a:gd name="connsiteX15" fmla="*/ 3903957 w 6036589"/>
                  <a:gd name="connsiteY15" fmla="*/ 3463121 h 3592661"/>
                  <a:gd name="connsiteX16" fmla="*/ 4362772 w 6036589"/>
                  <a:gd name="connsiteY16" fmla="*/ 3115217 h 3592661"/>
                  <a:gd name="connsiteX17" fmla="*/ 4541003 w 6036589"/>
                  <a:gd name="connsiteY17" fmla="*/ 3463929 h 3592661"/>
                  <a:gd name="connsiteX18" fmla="*/ 5687877 w 6036589"/>
                  <a:gd name="connsiteY18" fmla="*/ 3502675 h 3592661"/>
                  <a:gd name="connsiteX19" fmla="*/ 6036589 w 6036589"/>
                  <a:gd name="connsiteY19" fmla="*/ 3479428 h 3592661"/>
                  <a:gd name="connsiteX0" fmla="*/ 0 w 6036589"/>
                  <a:gd name="connsiteY0" fmla="*/ 3575808 h 3592661"/>
                  <a:gd name="connsiteX1" fmla="*/ 2218033 w 6036589"/>
                  <a:gd name="connsiteY1" fmla="*/ 3544084 h 3592661"/>
                  <a:gd name="connsiteX2" fmla="*/ 2378022 w 6036589"/>
                  <a:gd name="connsiteY2" fmla="*/ 3430873 h 3592661"/>
                  <a:gd name="connsiteX3" fmla="*/ 2394973 w 6036589"/>
                  <a:gd name="connsiteY3" fmla="*/ 728478 h 3592661"/>
                  <a:gd name="connsiteX4" fmla="*/ 2442667 w 6036589"/>
                  <a:gd name="connsiteY4" fmla="*/ 3471060 h 3592661"/>
                  <a:gd name="connsiteX5" fmla="*/ 2510926 w 6036589"/>
                  <a:gd name="connsiteY5" fmla="*/ 3555992 h 3592661"/>
                  <a:gd name="connsiteX6" fmla="*/ 2763338 w 6036589"/>
                  <a:gd name="connsiteY6" fmla="*/ 3563135 h 3592661"/>
                  <a:gd name="connsiteX7" fmla="*/ 2801963 w 6036589"/>
                  <a:gd name="connsiteY7" fmla="*/ 3435314 h 3592661"/>
                  <a:gd name="connsiteX8" fmla="*/ 2821216 w 6036589"/>
                  <a:gd name="connsiteY8" fmla="*/ 2881855 h 3592661"/>
                  <a:gd name="connsiteX9" fmla="*/ 2848742 w 6036589"/>
                  <a:gd name="connsiteY9" fmla="*/ 3441852 h 3592661"/>
                  <a:gd name="connsiteX10" fmla="*/ 2982413 w 6036589"/>
                  <a:gd name="connsiteY10" fmla="*/ 3553609 h 3592661"/>
                  <a:gd name="connsiteX11" fmla="*/ 3534863 w 6036589"/>
                  <a:gd name="connsiteY11" fmla="*/ 3546465 h 3592661"/>
                  <a:gd name="connsiteX12" fmla="*/ 3634878 w 6036589"/>
                  <a:gd name="connsiteY12" fmla="*/ 3351405 h 3592661"/>
                  <a:gd name="connsiteX13" fmla="*/ 3719593 w 6036589"/>
                  <a:gd name="connsiteY13" fmla="*/ 58 h 3592661"/>
                  <a:gd name="connsiteX14" fmla="*/ 3849822 w 6036589"/>
                  <a:gd name="connsiteY14" fmla="*/ 3263904 h 3592661"/>
                  <a:gd name="connsiteX15" fmla="*/ 3903957 w 6036589"/>
                  <a:gd name="connsiteY15" fmla="*/ 3463121 h 3592661"/>
                  <a:gd name="connsiteX16" fmla="*/ 4362772 w 6036589"/>
                  <a:gd name="connsiteY16" fmla="*/ 3115217 h 3592661"/>
                  <a:gd name="connsiteX17" fmla="*/ 4541003 w 6036589"/>
                  <a:gd name="connsiteY17" fmla="*/ 3463929 h 3592661"/>
                  <a:gd name="connsiteX18" fmla="*/ 5687877 w 6036589"/>
                  <a:gd name="connsiteY18" fmla="*/ 3502675 h 3592661"/>
                  <a:gd name="connsiteX19" fmla="*/ 6036589 w 6036589"/>
                  <a:gd name="connsiteY19" fmla="*/ 3479428 h 3592661"/>
                  <a:gd name="connsiteX0" fmla="*/ 0 w 6036589"/>
                  <a:gd name="connsiteY0" fmla="*/ 3575808 h 3587502"/>
                  <a:gd name="connsiteX1" fmla="*/ 2218033 w 6036589"/>
                  <a:gd name="connsiteY1" fmla="*/ 3544084 h 3587502"/>
                  <a:gd name="connsiteX2" fmla="*/ 2378022 w 6036589"/>
                  <a:gd name="connsiteY2" fmla="*/ 3430873 h 3587502"/>
                  <a:gd name="connsiteX3" fmla="*/ 2394973 w 6036589"/>
                  <a:gd name="connsiteY3" fmla="*/ 728478 h 3587502"/>
                  <a:gd name="connsiteX4" fmla="*/ 2442667 w 6036589"/>
                  <a:gd name="connsiteY4" fmla="*/ 3471060 h 3587502"/>
                  <a:gd name="connsiteX5" fmla="*/ 2510926 w 6036589"/>
                  <a:gd name="connsiteY5" fmla="*/ 3555992 h 3587502"/>
                  <a:gd name="connsiteX6" fmla="*/ 2763338 w 6036589"/>
                  <a:gd name="connsiteY6" fmla="*/ 3563135 h 3587502"/>
                  <a:gd name="connsiteX7" fmla="*/ 2801963 w 6036589"/>
                  <a:gd name="connsiteY7" fmla="*/ 3435314 h 3587502"/>
                  <a:gd name="connsiteX8" fmla="*/ 2821216 w 6036589"/>
                  <a:gd name="connsiteY8" fmla="*/ 2881855 h 3587502"/>
                  <a:gd name="connsiteX9" fmla="*/ 2848742 w 6036589"/>
                  <a:gd name="connsiteY9" fmla="*/ 3441852 h 3587502"/>
                  <a:gd name="connsiteX10" fmla="*/ 2982413 w 6036589"/>
                  <a:gd name="connsiteY10" fmla="*/ 3553609 h 3587502"/>
                  <a:gd name="connsiteX11" fmla="*/ 3534863 w 6036589"/>
                  <a:gd name="connsiteY11" fmla="*/ 3546465 h 3587502"/>
                  <a:gd name="connsiteX12" fmla="*/ 3634878 w 6036589"/>
                  <a:gd name="connsiteY12" fmla="*/ 3351405 h 3587502"/>
                  <a:gd name="connsiteX13" fmla="*/ 3719593 w 6036589"/>
                  <a:gd name="connsiteY13" fmla="*/ 58 h 3587502"/>
                  <a:gd name="connsiteX14" fmla="*/ 3849822 w 6036589"/>
                  <a:gd name="connsiteY14" fmla="*/ 3263904 h 3587502"/>
                  <a:gd name="connsiteX15" fmla="*/ 3903957 w 6036589"/>
                  <a:gd name="connsiteY15" fmla="*/ 3463121 h 3587502"/>
                  <a:gd name="connsiteX16" fmla="*/ 4362772 w 6036589"/>
                  <a:gd name="connsiteY16" fmla="*/ 3115217 h 3587502"/>
                  <a:gd name="connsiteX17" fmla="*/ 4541003 w 6036589"/>
                  <a:gd name="connsiteY17" fmla="*/ 3463929 h 3587502"/>
                  <a:gd name="connsiteX18" fmla="*/ 5687877 w 6036589"/>
                  <a:gd name="connsiteY18" fmla="*/ 3502675 h 3587502"/>
                  <a:gd name="connsiteX19" fmla="*/ 6036589 w 6036589"/>
                  <a:gd name="connsiteY19" fmla="*/ 3479428 h 3587502"/>
                  <a:gd name="connsiteX0" fmla="*/ 0 w 6036589"/>
                  <a:gd name="connsiteY0" fmla="*/ 3575803 h 3577293"/>
                  <a:gd name="connsiteX1" fmla="*/ 2218033 w 6036589"/>
                  <a:gd name="connsiteY1" fmla="*/ 3544079 h 3577293"/>
                  <a:gd name="connsiteX2" fmla="*/ 2378022 w 6036589"/>
                  <a:gd name="connsiteY2" fmla="*/ 3430868 h 3577293"/>
                  <a:gd name="connsiteX3" fmla="*/ 2394973 w 6036589"/>
                  <a:gd name="connsiteY3" fmla="*/ 728473 h 3577293"/>
                  <a:gd name="connsiteX4" fmla="*/ 2442667 w 6036589"/>
                  <a:gd name="connsiteY4" fmla="*/ 3471055 h 3577293"/>
                  <a:gd name="connsiteX5" fmla="*/ 2510926 w 6036589"/>
                  <a:gd name="connsiteY5" fmla="*/ 3555987 h 3577293"/>
                  <a:gd name="connsiteX6" fmla="*/ 2763338 w 6036589"/>
                  <a:gd name="connsiteY6" fmla="*/ 3563130 h 3577293"/>
                  <a:gd name="connsiteX7" fmla="*/ 2801963 w 6036589"/>
                  <a:gd name="connsiteY7" fmla="*/ 3435309 h 3577293"/>
                  <a:gd name="connsiteX8" fmla="*/ 2821216 w 6036589"/>
                  <a:gd name="connsiteY8" fmla="*/ 2881850 h 3577293"/>
                  <a:gd name="connsiteX9" fmla="*/ 2848742 w 6036589"/>
                  <a:gd name="connsiteY9" fmla="*/ 3441847 h 3577293"/>
                  <a:gd name="connsiteX10" fmla="*/ 2982413 w 6036589"/>
                  <a:gd name="connsiteY10" fmla="*/ 3553604 h 3577293"/>
                  <a:gd name="connsiteX11" fmla="*/ 3534863 w 6036589"/>
                  <a:gd name="connsiteY11" fmla="*/ 3546460 h 3577293"/>
                  <a:gd name="connsiteX12" fmla="*/ 3634878 w 6036589"/>
                  <a:gd name="connsiteY12" fmla="*/ 3351400 h 3577293"/>
                  <a:gd name="connsiteX13" fmla="*/ 3719593 w 6036589"/>
                  <a:gd name="connsiteY13" fmla="*/ 53 h 3577293"/>
                  <a:gd name="connsiteX14" fmla="*/ 3849822 w 6036589"/>
                  <a:gd name="connsiteY14" fmla="*/ 3263899 h 3577293"/>
                  <a:gd name="connsiteX15" fmla="*/ 3903957 w 6036589"/>
                  <a:gd name="connsiteY15" fmla="*/ 3463116 h 3577293"/>
                  <a:gd name="connsiteX16" fmla="*/ 4362772 w 6036589"/>
                  <a:gd name="connsiteY16" fmla="*/ 3115212 h 3577293"/>
                  <a:gd name="connsiteX17" fmla="*/ 4541003 w 6036589"/>
                  <a:gd name="connsiteY17" fmla="*/ 3463924 h 3577293"/>
                  <a:gd name="connsiteX18" fmla="*/ 5687877 w 6036589"/>
                  <a:gd name="connsiteY18" fmla="*/ 3502670 h 3577293"/>
                  <a:gd name="connsiteX19" fmla="*/ 6036589 w 6036589"/>
                  <a:gd name="connsiteY19" fmla="*/ 3479423 h 3577293"/>
                  <a:gd name="connsiteX0" fmla="*/ 0 w 6036589"/>
                  <a:gd name="connsiteY0" fmla="*/ 3575751 h 3577241"/>
                  <a:gd name="connsiteX1" fmla="*/ 2218033 w 6036589"/>
                  <a:gd name="connsiteY1" fmla="*/ 3544027 h 3577241"/>
                  <a:gd name="connsiteX2" fmla="*/ 2378022 w 6036589"/>
                  <a:gd name="connsiteY2" fmla="*/ 3430816 h 3577241"/>
                  <a:gd name="connsiteX3" fmla="*/ 2394973 w 6036589"/>
                  <a:gd name="connsiteY3" fmla="*/ 728421 h 3577241"/>
                  <a:gd name="connsiteX4" fmla="*/ 2442667 w 6036589"/>
                  <a:gd name="connsiteY4" fmla="*/ 3471003 h 3577241"/>
                  <a:gd name="connsiteX5" fmla="*/ 2510926 w 6036589"/>
                  <a:gd name="connsiteY5" fmla="*/ 3555935 h 3577241"/>
                  <a:gd name="connsiteX6" fmla="*/ 2763338 w 6036589"/>
                  <a:gd name="connsiteY6" fmla="*/ 3563078 h 3577241"/>
                  <a:gd name="connsiteX7" fmla="*/ 2801963 w 6036589"/>
                  <a:gd name="connsiteY7" fmla="*/ 3435257 h 3577241"/>
                  <a:gd name="connsiteX8" fmla="*/ 2821216 w 6036589"/>
                  <a:gd name="connsiteY8" fmla="*/ 2881798 h 3577241"/>
                  <a:gd name="connsiteX9" fmla="*/ 2848742 w 6036589"/>
                  <a:gd name="connsiteY9" fmla="*/ 3441795 h 3577241"/>
                  <a:gd name="connsiteX10" fmla="*/ 2982413 w 6036589"/>
                  <a:gd name="connsiteY10" fmla="*/ 3553552 h 3577241"/>
                  <a:gd name="connsiteX11" fmla="*/ 3534863 w 6036589"/>
                  <a:gd name="connsiteY11" fmla="*/ 3546408 h 3577241"/>
                  <a:gd name="connsiteX12" fmla="*/ 3634878 w 6036589"/>
                  <a:gd name="connsiteY12" fmla="*/ 3351348 h 3577241"/>
                  <a:gd name="connsiteX13" fmla="*/ 3719593 w 6036589"/>
                  <a:gd name="connsiteY13" fmla="*/ 1 h 3577241"/>
                  <a:gd name="connsiteX14" fmla="*/ 3837122 w 6036589"/>
                  <a:gd name="connsiteY14" fmla="*/ 3362272 h 3577241"/>
                  <a:gd name="connsiteX15" fmla="*/ 3903957 w 6036589"/>
                  <a:gd name="connsiteY15" fmla="*/ 3463064 h 3577241"/>
                  <a:gd name="connsiteX16" fmla="*/ 4362772 w 6036589"/>
                  <a:gd name="connsiteY16" fmla="*/ 3115160 h 3577241"/>
                  <a:gd name="connsiteX17" fmla="*/ 4541003 w 6036589"/>
                  <a:gd name="connsiteY17" fmla="*/ 3463872 h 3577241"/>
                  <a:gd name="connsiteX18" fmla="*/ 5687877 w 6036589"/>
                  <a:gd name="connsiteY18" fmla="*/ 3502618 h 3577241"/>
                  <a:gd name="connsiteX19" fmla="*/ 6036589 w 6036589"/>
                  <a:gd name="connsiteY19" fmla="*/ 3479371 h 3577241"/>
                  <a:gd name="connsiteX0" fmla="*/ 0 w 6036589"/>
                  <a:gd name="connsiteY0" fmla="*/ 3575751 h 3577241"/>
                  <a:gd name="connsiteX1" fmla="*/ 2218033 w 6036589"/>
                  <a:gd name="connsiteY1" fmla="*/ 3544027 h 3577241"/>
                  <a:gd name="connsiteX2" fmla="*/ 2378022 w 6036589"/>
                  <a:gd name="connsiteY2" fmla="*/ 3430816 h 3577241"/>
                  <a:gd name="connsiteX3" fmla="*/ 2394973 w 6036589"/>
                  <a:gd name="connsiteY3" fmla="*/ 728421 h 3577241"/>
                  <a:gd name="connsiteX4" fmla="*/ 2442667 w 6036589"/>
                  <a:gd name="connsiteY4" fmla="*/ 3471003 h 3577241"/>
                  <a:gd name="connsiteX5" fmla="*/ 2510926 w 6036589"/>
                  <a:gd name="connsiteY5" fmla="*/ 3555935 h 3577241"/>
                  <a:gd name="connsiteX6" fmla="*/ 2763338 w 6036589"/>
                  <a:gd name="connsiteY6" fmla="*/ 3563078 h 3577241"/>
                  <a:gd name="connsiteX7" fmla="*/ 2801963 w 6036589"/>
                  <a:gd name="connsiteY7" fmla="*/ 3435257 h 3577241"/>
                  <a:gd name="connsiteX8" fmla="*/ 2821216 w 6036589"/>
                  <a:gd name="connsiteY8" fmla="*/ 2881798 h 3577241"/>
                  <a:gd name="connsiteX9" fmla="*/ 2848742 w 6036589"/>
                  <a:gd name="connsiteY9" fmla="*/ 3441795 h 3577241"/>
                  <a:gd name="connsiteX10" fmla="*/ 2982413 w 6036589"/>
                  <a:gd name="connsiteY10" fmla="*/ 3553552 h 3577241"/>
                  <a:gd name="connsiteX11" fmla="*/ 3534863 w 6036589"/>
                  <a:gd name="connsiteY11" fmla="*/ 3546408 h 3577241"/>
                  <a:gd name="connsiteX12" fmla="*/ 3634878 w 6036589"/>
                  <a:gd name="connsiteY12" fmla="*/ 3351348 h 3577241"/>
                  <a:gd name="connsiteX13" fmla="*/ 3719593 w 6036589"/>
                  <a:gd name="connsiteY13" fmla="*/ 1 h 3577241"/>
                  <a:gd name="connsiteX14" fmla="*/ 3837122 w 6036589"/>
                  <a:gd name="connsiteY14" fmla="*/ 3362272 h 3577241"/>
                  <a:gd name="connsiteX15" fmla="*/ 3903957 w 6036589"/>
                  <a:gd name="connsiteY15" fmla="*/ 3463064 h 3577241"/>
                  <a:gd name="connsiteX16" fmla="*/ 4362772 w 6036589"/>
                  <a:gd name="connsiteY16" fmla="*/ 3115160 h 3577241"/>
                  <a:gd name="connsiteX17" fmla="*/ 4541003 w 6036589"/>
                  <a:gd name="connsiteY17" fmla="*/ 3463872 h 3577241"/>
                  <a:gd name="connsiteX18" fmla="*/ 5687877 w 6036589"/>
                  <a:gd name="connsiteY18" fmla="*/ 3502618 h 3577241"/>
                  <a:gd name="connsiteX19" fmla="*/ 6036589 w 6036589"/>
                  <a:gd name="connsiteY19" fmla="*/ 3479371 h 3577241"/>
                  <a:gd name="connsiteX0" fmla="*/ 0 w 6036589"/>
                  <a:gd name="connsiteY0" fmla="*/ 3575751 h 3577241"/>
                  <a:gd name="connsiteX1" fmla="*/ 2218033 w 6036589"/>
                  <a:gd name="connsiteY1" fmla="*/ 3544027 h 3577241"/>
                  <a:gd name="connsiteX2" fmla="*/ 2378022 w 6036589"/>
                  <a:gd name="connsiteY2" fmla="*/ 3430816 h 3577241"/>
                  <a:gd name="connsiteX3" fmla="*/ 2394973 w 6036589"/>
                  <a:gd name="connsiteY3" fmla="*/ 728421 h 3577241"/>
                  <a:gd name="connsiteX4" fmla="*/ 2442667 w 6036589"/>
                  <a:gd name="connsiteY4" fmla="*/ 3471003 h 3577241"/>
                  <a:gd name="connsiteX5" fmla="*/ 2510926 w 6036589"/>
                  <a:gd name="connsiteY5" fmla="*/ 3555935 h 3577241"/>
                  <a:gd name="connsiteX6" fmla="*/ 2763338 w 6036589"/>
                  <a:gd name="connsiteY6" fmla="*/ 3563078 h 3577241"/>
                  <a:gd name="connsiteX7" fmla="*/ 2801963 w 6036589"/>
                  <a:gd name="connsiteY7" fmla="*/ 3435257 h 3577241"/>
                  <a:gd name="connsiteX8" fmla="*/ 2821216 w 6036589"/>
                  <a:gd name="connsiteY8" fmla="*/ 2881798 h 3577241"/>
                  <a:gd name="connsiteX9" fmla="*/ 2848742 w 6036589"/>
                  <a:gd name="connsiteY9" fmla="*/ 3441795 h 3577241"/>
                  <a:gd name="connsiteX10" fmla="*/ 2982413 w 6036589"/>
                  <a:gd name="connsiteY10" fmla="*/ 3553552 h 3577241"/>
                  <a:gd name="connsiteX11" fmla="*/ 3534863 w 6036589"/>
                  <a:gd name="connsiteY11" fmla="*/ 3546408 h 3577241"/>
                  <a:gd name="connsiteX12" fmla="*/ 3634878 w 6036589"/>
                  <a:gd name="connsiteY12" fmla="*/ 3351348 h 3577241"/>
                  <a:gd name="connsiteX13" fmla="*/ 3719593 w 6036589"/>
                  <a:gd name="connsiteY13" fmla="*/ 1 h 3577241"/>
                  <a:gd name="connsiteX14" fmla="*/ 3792672 w 6036589"/>
                  <a:gd name="connsiteY14" fmla="*/ 3359097 h 3577241"/>
                  <a:gd name="connsiteX15" fmla="*/ 3903957 w 6036589"/>
                  <a:gd name="connsiteY15" fmla="*/ 3463064 h 3577241"/>
                  <a:gd name="connsiteX16" fmla="*/ 4362772 w 6036589"/>
                  <a:gd name="connsiteY16" fmla="*/ 3115160 h 3577241"/>
                  <a:gd name="connsiteX17" fmla="*/ 4541003 w 6036589"/>
                  <a:gd name="connsiteY17" fmla="*/ 3463872 h 3577241"/>
                  <a:gd name="connsiteX18" fmla="*/ 5687877 w 6036589"/>
                  <a:gd name="connsiteY18" fmla="*/ 3502618 h 3577241"/>
                  <a:gd name="connsiteX19" fmla="*/ 6036589 w 6036589"/>
                  <a:gd name="connsiteY19" fmla="*/ 3479371 h 3577241"/>
                  <a:gd name="connsiteX0" fmla="*/ 0 w 6036589"/>
                  <a:gd name="connsiteY0" fmla="*/ 3582100 h 3683321"/>
                  <a:gd name="connsiteX1" fmla="*/ 2218033 w 6036589"/>
                  <a:gd name="connsiteY1" fmla="*/ 3550376 h 3683321"/>
                  <a:gd name="connsiteX2" fmla="*/ 2378022 w 6036589"/>
                  <a:gd name="connsiteY2" fmla="*/ 3437165 h 3683321"/>
                  <a:gd name="connsiteX3" fmla="*/ 2394973 w 6036589"/>
                  <a:gd name="connsiteY3" fmla="*/ 734770 h 3683321"/>
                  <a:gd name="connsiteX4" fmla="*/ 2442667 w 6036589"/>
                  <a:gd name="connsiteY4" fmla="*/ 3477352 h 3683321"/>
                  <a:gd name="connsiteX5" fmla="*/ 2510926 w 6036589"/>
                  <a:gd name="connsiteY5" fmla="*/ 3562284 h 3683321"/>
                  <a:gd name="connsiteX6" fmla="*/ 2763338 w 6036589"/>
                  <a:gd name="connsiteY6" fmla="*/ 3569427 h 3683321"/>
                  <a:gd name="connsiteX7" fmla="*/ 2801963 w 6036589"/>
                  <a:gd name="connsiteY7" fmla="*/ 3441606 h 3683321"/>
                  <a:gd name="connsiteX8" fmla="*/ 2821216 w 6036589"/>
                  <a:gd name="connsiteY8" fmla="*/ 2888147 h 3683321"/>
                  <a:gd name="connsiteX9" fmla="*/ 2848742 w 6036589"/>
                  <a:gd name="connsiteY9" fmla="*/ 3448144 h 3683321"/>
                  <a:gd name="connsiteX10" fmla="*/ 2982413 w 6036589"/>
                  <a:gd name="connsiteY10" fmla="*/ 3559901 h 3683321"/>
                  <a:gd name="connsiteX11" fmla="*/ 3534863 w 6036589"/>
                  <a:gd name="connsiteY11" fmla="*/ 3552757 h 3683321"/>
                  <a:gd name="connsiteX12" fmla="*/ 3634878 w 6036589"/>
                  <a:gd name="connsiteY12" fmla="*/ 3357697 h 3683321"/>
                  <a:gd name="connsiteX13" fmla="*/ 3684668 w 6036589"/>
                  <a:gd name="connsiteY13" fmla="*/ 0 h 3683321"/>
                  <a:gd name="connsiteX14" fmla="*/ 3792672 w 6036589"/>
                  <a:gd name="connsiteY14" fmla="*/ 3365446 h 3683321"/>
                  <a:gd name="connsiteX15" fmla="*/ 3903957 w 6036589"/>
                  <a:gd name="connsiteY15" fmla="*/ 3469413 h 3683321"/>
                  <a:gd name="connsiteX16" fmla="*/ 4362772 w 6036589"/>
                  <a:gd name="connsiteY16" fmla="*/ 3121509 h 3683321"/>
                  <a:gd name="connsiteX17" fmla="*/ 4541003 w 6036589"/>
                  <a:gd name="connsiteY17" fmla="*/ 3470221 h 3683321"/>
                  <a:gd name="connsiteX18" fmla="*/ 5687877 w 6036589"/>
                  <a:gd name="connsiteY18" fmla="*/ 3508967 h 3683321"/>
                  <a:gd name="connsiteX19" fmla="*/ 6036589 w 6036589"/>
                  <a:gd name="connsiteY19" fmla="*/ 3485720 h 3683321"/>
                  <a:gd name="connsiteX0" fmla="*/ 0 w 6036589"/>
                  <a:gd name="connsiteY0" fmla="*/ 3582100 h 3683321"/>
                  <a:gd name="connsiteX1" fmla="*/ 2218033 w 6036589"/>
                  <a:gd name="connsiteY1" fmla="*/ 3550376 h 3683321"/>
                  <a:gd name="connsiteX2" fmla="*/ 2378022 w 6036589"/>
                  <a:gd name="connsiteY2" fmla="*/ 3437165 h 3683321"/>
                  <a:gd name="connsiteX3" fmla="*/ 2394973 w 6036589"/>
                  <a:gd name="connsiteY3" fmla="*/ 734770 h 3683321"/>
                  <a:gd name="connsiteX4" fmla="*/ 2442667 w 6036589"/>
                  <a:gd name="connsiteY4" fmla="*/ 3477352 h 3683321"/>
                  <a:gd name="connsiteX5" fmla="*/ 2510926 w 6036589"/>
                  <a:gd name="connsiteY5" fmla="*/ 3562284 h 3683321"/>
                  <a:gd name="connsiteX6" fmla="*/ 2763338 w 6036589"/>
                  <a:gd name="connsiteY6" fmla="*/ 3569427 h 3683321"/>
                  <a:gd name="connsiteX7" fmla="*/ 2801963 w 6036589"/>
                  <a:gd name="connsiteY7" fmla="*/ 3441606 h 3683321"/>
                  <a:gd name="connsiteX8" fmla="*/ 2821216 w 6036589"/>
                  <a:gd name="connsiteY8" fmla="*/ 2888147 h 3683321"/>
                  <a:gd name="connsiteX9" fmla="*/ 2848742 w 6036589"/>
                  <a:gd name="connsiteY9" fmla="*/ 3448144 h 3683321"/>
                  <a:gd name="connsiteX10" fmla="*/ 2982413 w 6036589"/>
                  <a:gd name="connsiteY10" fmla="*/ 3559901 h 3683321"/>
                  <a:gd name="connsiteX11" fmla="*/ 3534863 w 6036589"/>
                  <a:gd name="connsiteY11" fmla="*/ 3552757 h 3683321"/>
                  <a:gd name="connsiteX12" fmla="*/ 3634878 w 6036589"/>
                  <a:gd name="connsiteY12" fmla="*/ 3357697 h 3683321"/>
                  <a:gd name="connsiteX13" fmla="*/ 3659268 w 6036589"/>
                  <a:gd name="connsiteY13" fmla="*/ 0 h 3683321"/>
                  <a:gd name="connsiteX14" fmla="*/ 3792672 w 6036589"/>
                  <a:gd name="connsiteY14" fmla="*/ 3365446 h 3683321"/>
                  <a:gd name="connsiteX15" fmla="*/ 3903957 w 6036589"/>
                  <a:gd name="connsiteY15" fmla="*/ 3469413 h 3683321"/>
                  <a:gd name="connsiteX16" fmla="*/ 4362772 w 6036589"/>
                  <a:gd name="connsiteY16" fmla="*/ 3121509 h 3683321"/>
                  <a:gd name="connsiteX17" fmla="*/ 4541003 w 6036589"/>
                  <a:gd name="connsiteY17" fmla="*/ 3470221 h 3683321"/>
                  <a:gd name="connsiteX18" fmla="*/ 5687877 w 6036589"/>
                  <a:gd name="connsiteY18" fmla="*/ 3508967 h 3683321"/>
                  <a:gd name="connsiteX19" fmla="*/ 6036589 w 6036589"/>
                  <a:gd name="connsiteY19" fmla="*/ 3485720 h 3683321"/>
                  <a:gd name="connsiteX0" fmla="*/ 0 w 6036589"/>
                  <a:gd name="connsiteY0" fmla="*/ 3582100 h 3654863"/>
                  <a:gd name="connsiteX1" fmla="*/ 2218033 w 6036589"/>
                  <a:gd name="connsiteY1" fmla="*/ 3550376 h 3654863"/>
                  <a:gd name="connsiteX2" fmla="*/ 2378022 w 6036589"/>
                  <a:gd name="connsiteY2" fmla="*/ 3437165 h 3654863"/>
                  <a:gd name="connsiteX3" fmla="*/ 2394973 w 6036589"/>
                  <a:gd name="connsiteY3" fmla="*/ 734770 h 3654863"/>
                  <a:gd name="connsiteX4" fmla="*/ 2442667 w 6036589"/>
                  <a:gd name="connsiteY4" fmla="*/ 3477352 h 3654863"/>
                  <a:gd name="connsiteX5" fmla="*/ 2510926 w 6036589"/>
                  <a:gd name="connsiteY5" fmla="*/ 3562284 h 3654863"/>
                  <a:gd name="connsiteX6" fmla="*/ 2763338 w 6036589"/>
                  <a:gd name="connsiteY6" fmla="*/ 3569427 h 3654863"/>
                  <a:gd name="connsiteX7" fmla="*/ 2801963 w 6036589"/>
                  <a:gd name="connsiteY7" fmla="*/ 3441606 h 3654863"/>
                  <a:gd name="connsiteX8" fmla="*/ 2821216 w 6036589"/>
                  <a:gd name="connsiteY8" fmla="*/ 2888147 h 3654863"/>
                  <a:gd name="connsiteX9" fmla="*/ 2848742 w 6036589"/>
                  <a:gd name="connsiteY9" fmla="*/ 3448144 h 3654863"/>
                  <a:gd name="connsiteX10" fmla="*/ 2982413 w 6036589"/>
                  <a:gd name="connsiteY10" fmla="*/ 3559901 h 3654863"/>
                  <a:gd name="connsiteX11" fmla="*/ 3534863 w 6036589"/>
                  <a:gd name="connsiteY11" fmla="*/ 3552757 h 3654863"/>
                  <a:gd name="connsiteX12" fmla="*/ 3634878 w 6036589"/>
                  <a:gd name="connsiteY12" fmla="*/ 3357697 h 3654863"/>
                  <a:gd name="connsiteX13" fmla="*/ 3659268 w 6036589"/>
                  <a:gd name="connsiteY13" fmla="*/ 0 h 3654863"/>
                  <a:gd name="connsiteX14" fmla="*/ 3792672 w 6036589"/>
                  <a:gd name="connsiteY14" fmla="*/ 3365446 h 3654863"/>
                  <a:gd name="connsiteX15" fmla="*/ 3903957 w 6036589"/>
                  <a:gd name="connsiteY15" fmla="*/ 3469413 h 3654863"/>
                  <a:gd name="connsiteX16" fmla="*/ 4362772 w 6036589"/>
                  <a:gd name="connsiteY16" fmla="*/ 3121509 h 3654863"/>
                  <a:gd name="connsiteX17" fmla="*/ 4541003 w 6036589"/>
                  <a:gd name="connsiteY17" fmla="*/ 3470221 h 3654863"/>
                  <a:gd name="connsiteX18" fmla="*/ 5687877 w 6036589"/>
                  <a:gd name="connsiteY18" fmla="*/ 3508967 h 3654863"/>
                  <a:gd name="connsiteX19" fmla="*/ 6036589 w 6036589"/>
                  <a:gd name="connsiteY19" fmla="*/ 3485720 h 3654863"/>
                  <a:gd name="connsiteX0" fmla="*/ 0 w 6036589"/>
                  <a:gd name="connsiteY0" fmla="*/ 3582100 h 3648476"/>
                  <a:gd name="connsiteX1" fmla="*/ 2218033 w 6036589"/>
                  <a:gd name="connsiteY1" fmla="*/ 3550376 h 3648476"/>
                  <a:gd name="connsiteX2" fmla="*/ 2378022 w 6036589"/>
                  <a:gd name="connsiteY2" fmla="*/ 3437165 h 3648476"/>
                  <a:gd name="connsiteX3" fmla="*/ 2394973 w 6036589"/>
                  <a:gd name="connsiteY3" fmla="*/ 734770 h 3648476"/>
                  <a:gd name="connsiteX4" fmla="*/ 2442667 w 6036589"/>
                  <a:gd name="connsiteY4" fmla="*/ 3477352 h 3648476"/>
                  <a:gd name="connsiteX5" fmla="*/ 2510926 w 6036589"/>
                  <a:gd name="connsiteY5" fmla="*/ 3562284 h 3648476"/>
                  <a:gd name="connsiteX6" fmla="*/ 2763338 w 6036589"/>
                  <a:gd name="connsiteY6" fmla="*/ 3569427 h 3648476"/>
                  <a:gd name="connsiteX7" fmla="*/ 2801963 w 6036589"/>
                  <a:gd name="connsiteY7" fmla="*/ 3441606 h 3648476"/>
                  <a:gd name="connsiteX8" fmla="*/ 2821216 w 6036589"/>
                  <a:gd name="connsiteY8" fmla="*/ 2888147 h 3648476"/>
                  <a:gd name="connsiteX9" fmla="*/ 2848742 w 6036589"/>
                  <a:gd name="connsiteY9" fmla="*/ 3448144 h 3648476"/>
                  <a:gd name="connsiteX10" fmla="*/ 2982413 w 6036589"/>
                  <a:gd name="connsiteY10" fmla="*/ 3559901 h 3648476"/>
                  <a:gd name="connsiteX11" fmla="*/ 3534863 w 6036589"/>
                  <a:gd name="connsiteY11" fmla="*/ 3552757 h 3648476"/>
                  <a:gd name="connsiteX12" fmla="*/ 3634878 w 6036589"/>
                  <a:gd name="connsiteY12" fmla="*/ 3357697 h 3648476"/>
                  <a:gd name="connsiteX13" fmla="*/ 3659268 w 6036589"/>
                  <a:gd name="connsiteY13" fmla="*/ 0 h 3648476"/>
                  <a:gd name="connsiteX14" fmla="*/ 3738697 w 6036589"/>
                  <a:gd name="connsiteY14" fmla="*/ 3355921 h 3648476"/>
                  <a:gd name="connsiteX15" fmla="*/ 3903957 w 6036589"/>
                  <a:gd name="connsiteY15" fmla="*/ 3469413 h 3648476"/>
                  <a:gd name="connsiteX16" fmla="*/ 4362772 w 6036589"/>
                  <a:gd name="connsiteY16" fmla="*/ 3121509 h 3648476"/>
                  <a:gd name="connsiteX17" fmla="*/ 4541003 w 6036589"/>
                  <a:gd name="connsiteY17" fmla="*/ 3470221 h 3648476"/>
                  <a:gd name="connsiteX18" fmla="*/ 5687877 w 6036589"/>
                  <a:gd name="connsiteY18" fmla="*/ 3508967 h 3648476"/>
                  <a:gd name="connsiteX19" fmla="*/ 6036589 w 6036589"/>
                  <a:gd name="connsiteY19" fmla="*/ 3485720 h 3648476"/>
                  <a:gd name="connsiteX0" fmla="*/ 0 w 6036589"/>
                  <a:gd name="connsiteY0" fmla="*/ 3582100 h 3583590"/>
                  <a:gd name="connsiteX1" fmla="*/ 2218033 w 6036589"/>
                  <a:gd name="connsiteY1" fmla="*/ 3550376 h 3583590"/>
                  <a:gd name="connsiteX2" fmla="*/ 2378022 w 6036589"/>
                  <a:gd name="connsiteY2" fmla="*/ 3437165 h 3583590"/>
                  <a:gd name="connsiteX3" fmla="*/ 2394973 w 6036589"/>
                  <a:gd name="connsiteY3" fmla="*/ 734770 h 3583590"/>
                  <a:gd name="connsiteX4" fmla="*/ 2442667 w 6036589"/>
                  <a:gd name="connsiteY4" fmla="*/ 3477352 h 3583590"/>
                  <a:gd name="connsiteX5" fmla="*/ 2510926 w 6036589"/>
                  <a:gd name="connsiteY5" fmla="*/ 3562284 h 3583590"/>
                  <a:gd name="connsiteX6" fmla="*/ 2763338 w 6036589"/>
                  <a:gd name="connsiteY6" fmla="*/ 3569427 h 3583590"/>
                  <a:gd name="connsiteX7" fmla="*/ 2801963 w 6036589"/>
                  <a:gd name="connsiteY7" fmla="*/ 3441606 h 3583590"/>
                  <a:gd name="connsiteX8" fmla="*/ 2821216 w 6036589"/>
                  <a:gd name="connsiteY8" fmla="*/ 2888147 h 3583590"/>
                  <a:gd name="connsiteX9" fmla="*/ 2848742 w 6036589"/>
                  <a:gd name="connsiteY9" fmla="*/ 3448144 h 3583590"/>
                  <a:gd name="connsiteX10" fmla="*/ 2982413 w 6036589"/>
                  <a:gd name="connsiteY10" fmla="*/ 3559901 h 3583590"/>
                  <a:gd name="connsiteX11" fmla="*/ 3534863 w 6036589"/>
                  <a:gd name="connsiteY11" fmla="*/ 3552757 h 3583590"/>
                  <a:gd name="connsiteX12" fmla="*/ 3634878 w 6036589"/>
                  <a:gd name="connsiteY12" fmla="*/ 3357697 h 3583590"/>
                  <a:gd name="connsiteX13" fmla="*/ 3659268 w 6036589"/>
                  <a:gd name="connsiteY13" fmla="*/ 0 h 3583590"/>
                  <a:gd name="connsiteX14" fmla="*/ 3738697 w 6036589"/>
                  <a:gd name="connsiteY14" fmla="*/ 3355921 h 3583590"/>
                  <a:gd name="connsiteX15" fmla="*/ 3903957 w 6036589"/>
                  <a:gd name="connsiteY15" fmla="*/ 3469413 h 3583590"/>
                  <a:gd name="connsiteX16" fmla="*/ 4362772 w 6036589"/>
                  <a:gd name="connsiteY16" fmla="*/ 3121509 h 3583590"/>
                  <a:gd name="connsiteX17" fmla="*/ 4541003 w 6036589"/>
                  <a:gd name="connsiteY17" fmla="*/ 3470221 h 3583590"/>
                  <a:gd name="connsiteX18" fmla="*/ 5687877 w 6036589"/>
                  <a:gd name="connsiteY18" fmla="*/ 3508967 h 3583590"/>
                  <a:gd name="connsiteX19" fmla="*/ 6036589 w 6036589"/>
                  <a:gd name="connsiteY19" fmla="*/ 3485720 h 3583590"/>
                  <a:gd name="connsiteX0" fmla="*/ 0 w 6036589"/>
                  <a:gd name="connsiteY0" fmla="*/ 3582127 h 3583617"/>
                  <a:gd name="connsiteX1" fmla="*/ 2218033 w 6036589"/>
                  <a:gd name="connsiteY1" fmla="*/ 3550403 h 3583617"/>
                  <a:gd name="connsiteX2" fmla="*/ 2378022 w 6036589"/>
                  <a:gd name="connsiteY2" fmla="*/ 3437192 h 3583617"/>
                  <a:gd name="connsiteX3" fmla="*/ 2394973 w 6036589"/>
                  <a:gd name="connsiteY3" fmla="*/ 734797 h 3583617"/>
                  <a:gd name="connsiteX4" fmla="*/ 2442667 w 6036589"/>
                  <a:gd name="connsiteY4" fmla="*/ 3477379 h 3583617"/>
                  <a:gd name="connsiteX5" fmla="*/ 2510926 w 6036589"/>
                  <a:gd name="connsiteY5" fmla="*/ 3562311 h 3583617"/>
                  <a:gd name="connsiteX6" fmla="*/ 2763338 w 6036589"/>
                  <a:gd name="connsiteY6" fmla="*/ 3569454 h 3583617"/>
                  <a:gd name="connsiteX7" fmla="*/ 2801963 w 6036589"/>
                  <a:gd name="connsiteY7" fmla="*/ 3441633 h 3583617"/>
                  <a:gd name="connsiteX8" fmla="*/ 2821216 w 6036589"/>
                  <a:gd name="connsiteY8" fmla="*/ 2888174 h 3583617"/>
                  <a:gd name="connsiteX9" fmla="*/ 2848742 w 6036589"/>
                  <a:gd name="connsiteY9" fmla="*/ 3448171 h 3583617"/>
                  <a:gd name="connsiteX10" fmla="*/ 2982413 w 6036589"/>
                  <a:gd name="connsiteY10" fmla="*/ 3559928 h 3583617"/>
                  <a:gd name="connsiteX11" fmla="*/ 3534863 w 6036589"/>
                  <a:gd name="connsiteY11" fmla="*/ 3552784 h 3583617"/>
                  <a:gd name="connsiteX12" fmla="*/ 3634878 w 6036589"/>
                  <a:gd name="connsiteY12" fmla="*/ 3357724 h 3583617"/>
                  <a:gd name="connsiteX13" fmla="*/ 3659268 w 6036589"/>
                  <a:gd name="connsiteY13" fmla="*/ 27 h 3583617"/>
                  <a:gd name="connsiteX14" fmla="*/ 3713297 w 6036589"/>
                  <a:gd name="connsiteY14" fmla="*/ 3422623 h 3583617"/>
                  <a:gd name="connsiteX15" fmla="*/ 3903957 w 6036589"/>
                  <a:gd name="connsiteY15" fmla="*/ 3469440 h 3583617"/>
                  <a:gd name="connsiteX16" fmla="*/ 4362772 w 6036589"/>
                  <a:gd name="connsiteY16" fmla="*/ 3121536 h 3583617"/>
                  <a:gd name="connsiteX17" fmla="*/ 4541003 w 6036589"/>
                  <a:gd name="connsiteY17" fmla="*/ 3470248 h 3583617"/>
                  <a:gd name="connsiteX18" fmla="*/ 5687877 w 6036589"/>
                  <a:gd name="connsiteY18" fmla="*/ 3508994 h 3583617"/>
                  <a:gd name="connsiteX19" fmla="*/ 6036589 w 6036589"/>
                  <a:gd name="connsiteY19" fmla="*/ 3485747 h 3583617"/>
                  <a:gd name="connsiteX0" fmla="*/ 0 w 6036589"/>
                  <a:gd name="connsiteY0" fmla="*/ 3582127 h 3583617"/>
                  <a:gd name="connsiteX1" fmla="*/ 2218033 w 6036589"/>
                  <a:gd name="connsiteY1" fmla="*/ 3550403 h 3583617"/>
                  <a:gd name="connsiteX2" fmla="*/ 2378022 w 6036589"/>
                  <a:gd name="connsiteY2" fmla="*/ 3437192 h 3583617"/>
                  <a:gd name="connsiteX3" fmla="*/ 2394973 w 6036589"/>
                  <a:gd name="connsiteY3" fmla="*/ 734797 h 3583617"/>
                  <a:gd name="connsiteX4" fmla="*/ 2442667 w 6036589"/>
                  <a:gd name="connsiteY4" fmla="*/ 3477379 h 3583617"/>
                  <a:gd name="connsiteX5" fmla="*/ 2510926 w 6036589"/>
                  <a:gd name="connsiteY5" fmla="*/ 3562311 h 3583617"/>
                  <a:gd name="connsiteX6" fmla="*/ 2763338 w 6036589"/>
                  <a:gd name="connsiteY6" fmla="*/ 3569454 h 3583617"/>
                  <a:gd name="connsiteX7" fmla="*/ 2801963 w 6036589"/>
                  <a:gd name="connsiteY7" fmla="*/ 3441633 h 3583617"/>
                  <a:gd name="connsiteX8" fmla="*/ 2821216 w 6036589"/>
                  <a:gd name="connsiteY8" fmla="*/ 2888174 h 3583617"/>
                  <a:gd name="connsiteX9" fmla="*/ 2848742 w 6036589"/>
                  <a:gd name="connsiteY9" fmla="*/ 3448171 h 3583617"/>
                  <a:gd name="connsiteX10" fmla="*/ 2982413 w 6036589"/>
                  <a:gd name="connsiteY10" fmla="*/ 3559928 h 3583617"/>
                  <a:gd name="connsiteX11" fmla="*/ 3534863 w 6036589"/>
                  <a:gd name="connsiteY11" fmla="*/ 3552784 h 3583617"/>
                  <a:gd name="connsiteX12" fmla="*/ 3634878 w 6036589"/>
                  <a:gd name="connsiteY12" fmla="*/ 3357724 h 3583617"/>
                  <a:gd name="connsiteX13" fmla="*/ 3659268 w 6036589"/>
                  <a:gd name="connsiteY13" fmla="*/ 27 h 3583617"/>
                  <a:gd name="connsiteX14" fmla="*/ 3713297 w 6036589"/>
                  <a:gd name="connsiteY14" fmla="*/ 3422623 h 3583617"/>
                  <a:gd name="connsiteX15" fmla="*/ 3903957 w 6036589"/>
                  <a:gd name="connsiteY15" fmla="*/ 3469440 h 3583617"/>
                  <a:gd name="connsiteX16" fmla="*/ 4362772 w 6036589"/>
                  <a:gd name="connsiteY16" fmla="*/ 3121536 h 3583617"/>
                  <a:gd name="connsiteX17" fmla="*/ 4541003 w 6036589"/>
                  <a:gd name="connsiteY17" fmla="*/ 3470248 h 3583617"/>
                  <a:gd name="connsiteX18" fmla="*/ 5687877 w 6036589"/>
                  <a:gd name="connsiteY18" fmla="*/ 3508994 h 3583617"/>
                  <a:gd name="connsiteX19" fmla="*/ 6036589 w 6036589"/>
                  <a:gd name="connsiteY19" fmla="*/ 3485747 h 3583617"/>
                  <a:gd name="connsiteX0" fmla="*/ 0 w 6036589"/>
                  <a:gd name="connsiteY0" fmla="*/ 3582127 h 3712451"/>
                  <a:gd name="connsiteX1" fmla="*/ 2218033 w 6036589"/>
                  <a:gd name="connsiteY1" fmla="*/ 3550403 h 3712451"/>
                  <a:gd name="connsiteX2" fmla="*/ 2378022 w 6036589"/>
                  <a:gd name="connsiteY2" fmla="*/ 3437192 h 3712451"/>
                  <a:gd name="connsiteX3" fmla="*/ 2394973 w 6036589"/>
                  <a:gd name="connsiteY3" fmla="*/ 734797 h 3712451"/>
                  <a:gd name="connsiteX4" fmla="*/ 2442667 w 6036589"/>
                  <a:gd name="connsiteY4" fmla="*/ 3477379 h 3712451"/>
                  <a:gd name="connsiteX5" fmla="*/ 2510926 w 6036589"/>
                  <a:gd name="connsiteY5" fmla="*/ 3562311 h 3712451"/>
                  <a:gd name="connsiteX6" fmla="*/ 2763338 w 6036589"/>
                  <a:gd name="connsiteY6" fmla="*/ 3569454 h 3712451"/>
                  <a:gd name="connsiteX7" fmla="*/ 2801963 w 6036589"/>
                  <a:gd name="connsiteY7" fmla="*/ 3441633 h 3712451"/>
                  <a:gd name="connsiteX8" fmla="*/ 2821216 w 6036589"/>
                  <a:gd name="connsiteY8" fmla="*/ 2888174 h 3712451"/>
                  <a:gd name="connsiteX9" fmla="*/ 2848742 w 6036589"/>
                  <a:gd name="connsiteY9" fmla="*/ 3448171 h 3712451"/>
                  <a:gd name="connsiteX10" fmla="*/ 2982413 w 6036589"/>
                  <a:gd name="connsiteY10" fmla="*/ 3559928 h 3712451"/>
                  <a:gd name="connsiteX11" fmla="*/ 3534863 w 6036589"/>
                  <a:gd name="connsiteY11" fmla="*/ 3552784 h 3712451"/>
                  <a:gd name="connsiteX12" fmla="*/ 3634878 w 6036589"/>
                  <a:gd name="connsiteY12" fmla="*/ 3357724 h 3712451"/>
                  <a:gd name="connsiteX13" fmla="*/ 3659268 w 6036589"/>
                  <a:gd name="connsiteY13" fmla="*/ 27 h 3712451"/>
                  <a:gd name="connsiteX14" fmla="*/ 3713297 w 6036589"/>
                  <a:gd name="connsiteY14" fmla="*/ 3422623 h 3712451"/>
                  <a:gd name="connsiteX15" fmla="*/ 3830932 w 6036589"/>
                  <a:gd name="connsiteY15" fmla="*/ 3517065 h 3712451"/>
                  <a:gd name="connsiteX16" fmla="*/ 4362772 w 6036589"/>
                  <a:gd name="connsiteY16" fmla="*/ 3121536 h 3712451"/>
                  <a:gd name="connsiteX17" fmla="*/ 4541003 w 6036589"/>
                  <a:gd name="connsiteY17" fmla="*/ 3470248 h 3712451"/>
                  <a:gd name="connsiteX18" fmla="*/ 5687877 w 6036589"/>
                  <a:gd name="connsiteY18" fmla="*/ 3508994 h 3712451"/>
                  <a:gd name="connsiteX19" fmla="*/ 6036589 w 6036589"/>
                  <a:gd name="connsiteY19" fmla="*/ 3485747 h 3712451"/>
                  <a:gd name="connsiteX0" fmla="*/ 0 w 6036589"/>
                  <a:gd name="connsiteY0" fmla="*/ 3582103 h 3658679"/>
                  <a:gd name="connsiteX1" fmla="*/ 2218033 w 6036589"/>
                  <a:gd name="connsiteY1" fmla="*/ 3550379 h 3658679"/>
                  <a:gd name="connsiteX2" fmla="*/ 2378022 w 6036589"/>
                  <a:gd name="connsiteY2" fmla="*/ 3437168 h 3658679"/>
                  <a:gd name="connsiteX3" fmla="*/ 2394973 w 6036589"/>
                  <a:gd name="connsiteY3" fmla="*/ 734773 h 3658679"/>
                  <a:gd name="connsiteX4" fmla="*/ 2442667 w 6036589"/>
                  <a:gd name="connsiteY4" fmla="*/ 3477355 h 3658679"/>
                  <a:gd name="connsiteX5" fmla="*/ 2510926 w 6036589"/>
                  <a:gd name="connsiteY5" fmla="*/ 3562287 h 3658679"/>
                  <a:gd name="connsiteX6" fmla="*/ 2763338 w 6036589"/>
                  <a:gd name="connsiteY6" fmla="*/ 3569430 h 3658679"/>
                  <a:gd name="connsiteX7" fmla="*/ 2801963 w 6036589"/>
                  <a:gd name="connsiteY7" fmla="*/ 3441609 h 3658679"/>
                  <a:gd name="connsiteX8" fmla="*/ 2821216 w 6036589"/>
                  <a:gd name="connsiteY8" fmla="*/ 2888150 h 3658679"/>
                  <a:gd name="connsiteX9" fmla="*/ 2848742 w 6036589"/>
                  <a:gd name="connsiteY9" fmla="*/ 3448147 h 3658679"/>
                  <a:gd name="connsiteX10" fmla="*/ 2982413 w 6036589"/>
                  <a:gd name="connsiteY10" fmla="*/ 3559904 h 3658679"/>
                  <a:gd name="connsiteX11" fmla="*/ 3534863 w 6036589"/>
                  <a:gd name="connsiteY11" fmla="*/ 3552760 h 3658679"/>
                  <a:gd name="connsiteX12" fmla="*/ 3634878 w 6036589"/>
                  <a:gd name="connsiteY12" fmla="*/ 3357700 h 3658679"/>
                  <a:gd name="connsiteX13" fmla="*/ 3659268 w 6036589"/>
                  <a:gd name="connsiteY13" fmla="*/ 3 h 3658679"/>
                  <a:gd name="connsiteX14" fmla="*/ 3713297 w 6036589"/>
                  <a:gd name="connsiteY14" fmla="*/ 3340049 h 3658679"/>
                  <a:gd name="connsiteX15" fmla="*/ 3830932 w 6036589"/>
                  <a:gd name="connsiteY15" fmla="*/ 3517041 h 3658679"/>
                  <a:gd name="connsiteX16" fmla="*/ 4362772 w 6036589"/>
                  <a:gd name="connsiteY16" fmla="*/ 3121512 h 3658679"/>
                  <a:gd name="connsiteX17" fmla="*/ 4541003 w 6036589"/>
                  <a:gd name="connsiteY17" fmla="*/ 3470224 h 3658679"/>
                  <a:gd name="connsiteX18" fmla="*/ 5687877 w 6036589"/>
                  <a:gd name="connsiteY18" fmla="*/ 3508970 h 3658679"/>
                  <a:gd name="connsiteX19" fmla="*/ 6036589 w 6036589"/>
                  <a:gd name="connsiteY19" fmla="*/ 3485723 h 3658679"/>
                  <a:gd name="connsiteX0" fmla="*/ 0 w 6036589"/>
                  <a:gd name="connsiteY0" fmla="*/ 3582103 h 3583593"/>
                  <a:gd name="connsiteX1" fmla="*/ 2218033 w 6036589"/>
                  <a:gd name="connsiteY1" fmla="*/ 3550379 h 3583593"/>
                  <a:gd name="connsiteX2" fmla="*/ 2378022 w 6036589"/>
                  <a:gd name="connsiteY2" fmla="*/ 3437168 h 3583593"/>
                  <a:gd name="connsiteX3" fmla="*/ 2394973 w 6036589"/>
                  <a:gd name="connsiteY3" fmla="*/ 734773 h 3583593"/>
                  <a:gd name="connsiteX4" fmla="*/ 2442667 w 6036589"/>
                  <a:gd name="connsiteY4" fmla="*/ 3477355 h 3583593"/>
                  <a:gd name="connsiteX5" fmla="*/ 2510926 w 6036589"/>
                  <a:gd name="connsiteY5" fmla="*/ 3562287 h 3583593"/>
                  <a:gd name="connsiteX6" fmla="*/ 2763338 w 6036589"/>
                  <a:gd name="connsiteY6" fmla="*/ 3569430 h 3583593"/>
                  <a:gd name="connsiteX7" fmla="*/ 2801963 w 6036589"/>
                  <a:gd name="connsiteY7" fmla="*/ 3441609 h 3583593"/>
                  <a:gd name="connsiteX8" fmla="*/ 2821216 w 6036589"/>
                  <a:gd name="connsiteY8" fmla="*/ 2888150 h 3583593"/>
                  <a:gd name="connsiteX9" fmla="*/ 2848742 w 6036589"/>
                  <a:gd name="connsiteY9" fmla="*/ 3448147 h 3583593"/>
                  <a:gd name="connsiteX10" fmla="*/ 2982413 w 6036589"/>
                  <a:gd name="connsiteY10" fmla="*/ 3559904 h 3583593"/>
                  <a:gd name="connsiteX11" fmla="*/ 3534863 w 6036589"/>
                  <a:gd name="connsiteY11" fmla="*/ 3552760 h 3583593"/>
                  <a:gd name="connsiteX12" fmla="*/ 3634878 w 6036589"/>
                  <a:gd name="connsiteY12" fmla="*/ 3357700 h 3583593"/>
                  <a:gd name="connsiteX13" fmla="*/ 3659268 w 6036589"/>
                  <a:gd name="connsiteY13" fmla="*/ 3 h 3583593"/>
                  <a:gd name="connsiteX14" fmla="*/ 3713297 w 6036589"/>
                  <a:gd name="connsiteY14" fmla="*/ 3340049 h 3583593"/>
                  <a:gd name="connsiteX15" fmla="*/ 3830932 w 6036589"/>
                  <a:gd name="connsiteY15" fmla="*/ 3517041 h 3583593"/>
                  <a:gd name="connsiteX16" fmla="*/ 4362772 w 6036589"/>
                  <a:gd name="connsiteY16" fmla="*/ 3121512 h 3583593"/>
                  <a:gd name="connsiteX17" fmla="*/ 4541003 w 6036589"/>
                  <a:gd name="connsiteY17" fmla="*/ 3470224 h 3583593"/>
                  <a:gd name="connsiteX18" fmla="*/ 5687877 w 6036589"/>
                  <a:gd name="connsiteY18" fmla="*/ 3508970 h 3583593"/>
                  <a:gd name="connsiteX19" fmla="*/ 6036589 w 6036589"/>
                  <a:gd name="connsiteY19" fmla="*/ 3485723 h 3583593"/>
                  <a:gd name="connsiteX0" fmla="*/ 0 w 6036589"/>
                  <a:gd name="connsiteY0" fmla="*/ 3582103 h 3583593"/>
                  <a:gd name="connsiteX1" fmla="*/ 2218033 w 6036589"/>
                  <a:gd name="connsiteY1" fmla="*/ 3550379 h 3583593"/>
                  <a:gd name="connsiteX2" fmla="*/ 2378022 w 6036589"/>
                  <a:gd name="connsiteY2" fmla="*/ 3437168 h 3583593"/>
                  <a:gd name="connsiteX3" fmla="*/ 2394973 w 6036589"/>
                  <a:gd name="connsiteY3" fmla="*/ 734773 h 3583593"/>
                  <a:gd name="connsiteX4" fmla="*/ 2442667 w 6036589"/>
                  <a:gd name="connsiteY4" fmla="*/ 3477355 h 3583593"/>
                  <a:gd name="connsiteX5" fmla="*/ 2510926 w 6036589"/>
                  <a:gd name="connsiteY5" fmla="*/ 3562287 h 3583593"/>
                  <a:gd name="connsiteX6" fmla="*/ 2763338 w 6036589"/>
                  <a:gd name="connsiteY6" fmla="*/ 3569430 h 3583593"/>
                  <a:gd name="connsiteX7" fmla="*/ 2801963 w 6036589"/>
                  <a:gd name="connsiteY7" fmla="*/ 3441609 h 3583593"/>
                  <a:gd name="connsiteX8" fmla="*/ 2821216 w 6036589"/>
                  <a:gd name="connsiteY8" fmla="*/ 2888150 h 3583593"/>
                  <a:gd name="connsiteX9" fmla="*/ 2848742 w 6036589"/>
                  <a:gd name="connsiteY9" fmla="*/ 3448147 h 3583593"/>
                  <a:gd name="connsiteX10" fmla="*/ 2982413 w 6036589"/>
                  <a:gd name="connsiteY10" fmla="*/ 3559904 h 3583593"/>
                  <a:gd name="connsiteX11" fmla="*/ 3534863 w 6036589"/>
                  <a:gd name="connsiteY11" fmla="*/ 3552760 h 3583593"/>
                  <a:gd name="connsiteX12" fmla="*/ 3634878 w 6036589"/>
                  <a:gd name="connsiteY12" fmla="*/ 3357700 h 3583593"/>
                  <a:gd name="connsiteX13" fmla="*/ 3659268 w 6036589"/>
                  <a:gd name="connsiteY13" fmla="*/ 3 h 3583593"/>
                  <a:gd name="connsiteX14" fmla="*/ 3713297 w 6036589"/>
                  <a:gd name="connsiteY14" fmla="*/ 3340049 h 3583593"/>
                  <a:gd name="connsiteX15" fmla="*/ 3830932 w 6036589"/>
                  <a:gd name="connsiteY15" fmla="*/ 3517041 h 3583593"/>
                  <a:gd name="connsiteX16" fmla="*/ 4362772 w 6036589"/>
                  <a:gd name="connsiteY16" fmla="*/ 3121512 h 3583593"/>
                  <a:gd name="connsiteX17" fmla="*/ 4541003 w 6036589"/>
                  <a:gd name="connsiteY17" fmla="*/ 3470224 h 3583593"/>
                  <a:gd name="connsiteX18" fmla="*/ 5687877 w 6036589"/>
                  <a:gd name="connsiteY18" fmla="*/ 3508970 h 3583593"/>
                  <a:gd name="connsiteX19" fmla="*/ 6036589 w 6036589"/>
                  <a:gd name="connsiteY19" fmla="*/ 3485723 h 3583593"/>
                  <a:gd name="connsiteX0" fmla="*/ 0 w 6036589"/>
                  <a:gd name="connsiteY0" fmla="*/ 3582103 h 3668937"/>
                  <a:gd name="connsiteX1" fmla="*/ 2218033 w 6036589"/>
                  <a:gd name="connsiteY1" fmla="*/ 3550379 h 3668937"/>
                  <a:gd name="connsiteX2" fmla="*/ 2378022 w 6036589"/>
                  <a:gd name="connsiteY2" fmla="*/ 3437168 h 3668937"/>
                  <a:gd name="connsiteX3" fmla="*/ 2394973 w 6036589"/>
                  <a:gd name="connsiteY3" fmla="*/ 734773 h 3668937"/>
                  <a:gd name="connsiteX4" fmla="*/ 2442667 w 6036589"/>
                  <a:gd name="connsiteY4" fmla="*/ 3477355 h 3668937"/>
                  <a:gd name="connsiteX5" fmla="*/ 2510926 w 6036589"/>
                  <a:gd name="connsiteY5" fmla="*/ 3562287 h 3668937"/>
                  <a:gd name="connsiteX6" fmla="*/ 2763338 w 6036589"/>
                  <a:gd name="connsiteY6" fmla="*/ 3569430 h 3668937"/>
                  <a:gd name="connsiteX7" fmla="*/ 2801963 w 6036589"/>
                  <a:gd name="connsiteY7" fmla="*/ 3441609 h 3668937"/>
                  <a:gd name="connsiteX8" fmla="*/ 2821216 w 6036589"/>
                  <a:gd name="connsiteY8" fmla="*/ 2888150 h 3668937"/>
                  <a:gd name="connsiteX9" fmla="*/ 2848742 w 6036589"/>
                  <a:gd name="connsiteY9" fmla="*/ 3448147 h 3668937"/>
                  <a:gd name="connsiteX10" fmla="*/ 2982413 w 6036589"/>
                  <a:gd name="connsiteY10" fmla="*/ 3559904 h 3668937"/>
                  <a:gd name="connsiteX11" fmla="*/ 3534863 w 6036589"/>
                  <a:gd name="connsiteY11" fmla="*/ 3552760 h 3668937"/>
                  <a:gd name="connsiteX12" fmla="*/ 3634878 w 6036589"/>
                  <a:gd name="connsiteY12" fmla="*/ 3357700 h 3668937"/>
                  <a:gd name="connsiteX13" fmla="*/ 3659268 w 6036589"/>
                  <a:gd name="connsiteY13" fmla="*/ 3 h 3668937"/>
                  <a:gd name="connsiteX14" fmla="*/ 3713297 w 6036589"/>
                  <a:gd name="connsiteY14" fmla="*/ 3340049 h 3668937"/>
                  <a:gd name="connsiteX15" fmla="*/ 3830932 w 6036589"/>
                  <a:gd name="connsiteY15" fmla="*/ 3539266 h 3668937"/>
                  <a:gd name="connsiteX16" fmla="*/ 4362772 w 6036589"/>
                  <a:gd name="connsiteY16" fmla="*/ 3121512 h 3668937"/>
                  <a:gd name="connsiteX17" fmla="*/ 4541003 w 6036589"/>
                  <a:gd name="connsiteY17" fmla="*/ 3470224 h 3668937"/>
                  <a:gd name="connsiteX18" fmla="*/ 5687877 w 6036589"/>
                  <a:gd name="connsiteY18" fmla="*/ 3508970 h 3668937"/>
                  <a:gd name="connsiteX19" fmla="*/ 6036589 w 6036589"/>
                  <a:gd name="connsiteY19" fmla="*/ 3485723 h 3668937"/>
                  <a:gd name="connsiteX0" fmla="*/ 0 w 6036589"/>
                  <a:gd name="connsiteY0" fmla="*/ 3582103 h 3583593"/>
                  <a:gd name="connsiteX1" fmla="*/ 2218033 w 6036589"/>
                  <a:gd name="connsiteY1" fmla="*/ 3550379 h 3583593"/>
                  <a:gd name="connsiteX2" fmla="*/ 2378022 w 6036589"/>
                  <a:gd name="connsiteY2" fmla="*/ 3437168 h 3583593"/>
                  <a:gd name="connsiteX3" fmla="*/ 2394973 w 6036589"/>
                  <a:gd name="connsiteY3" fmla="*/ 734773 h 3583593"/>
                  <a:gd name="connsiteX4" fmla="*/ 2442667 w 6036589"/>
                  <a:gd name="connsiteY4" fmla="*/ 3477355 h 3583593"/>
                  <a:gd name="connsiteX5" fmla="*/ 2510926 w 6036589"/>
                  <a:gd name="connsiteY5" fmla="*/ 3562287 h 3583593"/>
                  <a:gd name="connsiteX6" fmla="*/ 2763338 w 6036589"/>
                  <a:gd name="connsiteY6" fmla="*/ 3569430 h 3583593"/>
                  <a:gd name="connsiteX7" fmla="*/ 2801963 w 6036589"/>
                  <a:gd name="connsiteY7" fmla="*/ 3441609 h 3583593"/>
                  <a:gd name="connsiteX8" fmla="*/ 2821216 w 6036589"/>
                  <a:gd name="connsiteY8" fmla="*/ 2888150 h 3583593"/>
                  <a:gd name="connsiteX9" fmla="*/ 2848742 w 6036589"/>
                  <a:gd name="connsiteY9" fmla="*/ 3448147 h 3583593"/>
                  <a:gd name="connsiteX10" fmla="*/ 2982413 w 6036589"/>
                  <a:gd name="connsiteY10" fmla="*/ 3559904 h 3583593"/>
                  <a:gd name="connsiteX11" fmla="*/ 3534863 w 6036589"/>
                  <a:gd name="connsiteY11" fmla="*/ 3552760 h 3583593"/>
                  <a:gd name="connsiteX12" fmla="*/ 3634878 w 6036589"/>
                  <a:gd name="connsiteY12" fmla="*/ 3357700 h 3583593"/>
                  <a:gd name="connsiteX13" fmla="*/ 3659268 w 6036589"/>
                  <a:gd name="connsiteY13" fmla="*/ 3 h 3583593"/>
                  <a:gd name="connsiteX14" fmla="*/ 3713297 w 6036589"/>
                  <a:gd name="connsiteY14" fmla="*/ 3340049 h 3583593"/>
                  <a:gd name="connsiteX15" fmla="*/ 3830932 w 6036589"/>
                  <a:gd name="connsiteY15" fmla="*/ 3539266 h 3583593"/>
                  <a:gd name="connsiteX16" fmla="*/ 4362772 w 6036589"/>
                  <a:gd name="connsiteY16" fmla="*/ 3121512 h 3583593"/>
                  <a:gd name="connsiteX17" fmla="*/ 4541003 w 6036589"/>
                  <a:gd name="connsiteY17" fmla="*/ 3470224 h 3583593"/>
                  <a:gd name="connsiteX18" fmla="*/ 5687877 w 6036589"/>
                  <a:gd name="connsiteY18" fmla="*/ 3508970 h 3583593"/>
                  <a:gd name="connsiteX19" fmla="*/ 6036589 w 6036589"/>
                  <a:gd name="connsiteY19" fmla="*/ 3485723 h 3583593"/>
                  <a:gd name="connsiteX0" fmla="*/ 0 w 6036589"/>
                  <a:gd name="connsiteY0" fmla="*/ 3582103 h 3583593"/>
                  <a:gd name="connsiteX1" fmla="*/ 2218033 w 6036589"/>
                  <a:gd name="connsiteY1" fmla="*/ 3550379 h 3583593"/>
                  <a:gd name="connsiteX2" fmla="*/ 2378022 w 6036589"/>
                  <a:gd name="connsiteY2" fmla="*/ 3437168 h 3583593"/>
                  <a:gd name="connsiteX3" fmla="*/ 2394973 w 6036589"/>
                  <a:gd name="connsiteY3" fmla="*/ 734773 h 3583593"/>
                  <a:gd name="connsiteX4" fmla="*/ 2442667 w 6036589"/>
                  <a:gd name="connsiteY4" fmla="*/ 3477355 h 3583593"/>
                  <a:gd name="connsiteX5" fmla="*/ 2510926 w 6036589"/>
                  <a:gd name="connsiteY5" fmla="*/ 3562287 h 3583593"/>
                  <a:gd name="connsiteX6" fmla="*/ 2763338 w 6036589"/>
                  <a:gd name="connsiteY6" fmla="*/ 3569430 h 3583593"/>
                  <a:gd name="connsiteX7" fmla="*/ 2801963 w 6036589"/>
                  <a:gd name="connsiteY7" fmla="*/ 3441609 h 3583593"/>
                  <a:gd name="connsiteX8" fmla="*/ 2821216 w 6036589"/>
                  <a:gd name="connsiteY8" fmla="*/ 2888150 h 3583593"/>
                  <a:gd name="connsiteX9" fmla="*/ 2848742 w 6036589"/>
                  <a:gd name="connsiteY9" fmla="*/ 3448147 h 3583593"/>
                  <a:gd name="connsiteX10" fmla="*/ 2982413 w 6036589"/>
                  <a:gd name="connsiteY10" fmla="*/ 3559904 h 3583593"/>
                  <a:gd name="connsiteX11" fmla="*/ 3534863 w 6036589"/>
                  <a:gd name="connsiteY11" fmla="*/ 3552760 h 3583593"/>
                  <a:gd name="connsiteX12" fmla="*/ 3634878 w 6036589"/>
                  <a:gd name="connsiteY12" fmla="*/ 3357700 h 3583593"/>
                  <a:gd name="connsiteX13" fmla="*/ 3659268 w 6036589"/>
                  <a:gd name="connsiteY13" fmla="*/ 3 h 3583593"/>
                  <a:gd name="connsiteX14" fmla="*/ 3713297 w 6036589"/>
                  <a:gd name="connsiteY14" fmla="*/ 3340049 h 3583593"/>
                  <a:gd name="connsiteX15" fmla="*/ 3830932 w 6036589"/>
                  <a:gd name="connsiteY15" fmla="*/ 3539266 h 3583593"/>
                  <a:gd name="connsiteX16" fmla="*/ 4362772 w 6036589"/>
                  <a:gd name="connsiteY16" fmla="*/ 3121512 h 3583593"/>
                  <a:gd name="connsiteX17" fmla="*/ 4541003 w 6036589"/>
                  <a:gd name="connsiteY17" fmla="*/ 3470224 h 3583593"/>
                  <a:gd name="connsiteX18" fmla="*/ 5687877 w 6036589"/>
                  <a:gd name="connsiteY18" fmla="*/ 3508970 h 3583593"/>
                  <a:gd name="connsiteX19" fmla="*/ 6036589 w 6036589"/>
                  <a:gd name="connsiteY19" fmla="*/ 3485723 h 3583593"/>
                  <a:gd name="connsiteX0" fmla="*/ 0 w 6036589"/>
                  <a:gd name="connsiteY0" fmla="*/ 3582101 h 3583591"/>
                  <a:gd name="connsiteX1" fmla="*/ 2218033 w 6036589"/>
                  <a:gd name="connsiteY1" fmla="*/ 3550377 h 3583591"/>
                  <a:gd name="connsiteX2" fmla="*/ 2378022 w 6036589"/>
                  <a:gd name="connsiteY2" fmla="*/ 3437166 h 3583591"/>
                  <a:gd name="connsiteX3" fmla="*/ 2394973 w 6036589"/>
                  <a:gd name="connsiteY3" fmla="*/ 734771 h 3583591"/>
                  <a:gd name="connsiteX4" fmla="*/ 2442667 w 6036589"/>
                  <a:gd name="connsiteY4" fmla="*/ 3477353 h 3583591"/>
                  <a:gd name="connsiteX5" fmla="*/ 2510926 w 6036589"/>
                  <a:gd name="connsiteY5" fmla="*/ 3562285 h 3583591"/>
                  <a:gd name="connsiteX6" fmla="*/ 2763338 w 6036589"/>
                  <a:gd name="connsiteY6" fmla="*/ 3569428 h 3583591"/>
                  <a:gd name="connsiteX7" fmla="*/ 2801963 w 6036589"/>
                  <a:gd name="connsiteY7" fmla="*/ 3441607 h 3583591"/>
                  <a:gd name="connsiteX8" fmla="*/ 2821216 w 6036589"/>
                  <a:gd name="connsiteY8" fmla="*/ 2888148 h 3583591"/>
                  <a:gd name="connsiteX9" fmla="*/ 2848742 w 6036589"/>
                  <a:gd name="connsiteY9" fmla="*/ 3448145 h 3583591"/>
                  <a:gd name="connsiteX10" fmla="*/ 2982413 w 6036589"/>
                  <a:gd name="connsiteY10" fmla="*/ 3559902 h 3583591"/>
                  <a:gd name="connsiteX11" fmla="*/ 3534863 w 6036589"/>
                  <a:gd name="connsiteY11" fmla="*/ 3552758 h 3583591"/>
                  <a:gd name="connsiteX12" fmla="*/ 3634878 w 6036589"/>
                  <a:gd name="connsiteY12" fmla="*/ 3357698 h 3583591"/>
                  <a:gd name="connsiteX13" fmla="*/ 3659268 w 6036589"/>
                  <a:gd name="connsiteY13" fmla="*/ 1 h 3583591"/>
                  <a:gd name="connsiteX14" fmla="*/ 3700597 w 6036589"/>
                  <a:gd name="connsiteY14" fmla="*/ 3368622 h 3583591"/>
                  <a:gd name="connsiteX15" fmla="*/ 3830932 w 6036589"/>
                  <a:gd name="connsiteY15" fmla="*/ 3539264 h 3583591"/>
                  <a:gd name="connsiteX16" fmla="*/ 4362772 w 6036589"/>
                  <a:gd name="connsiteY16" fmla="*/ 3121510 h 3583591"/>
                  <a:gd name="connsiteX17" fmla="*/ 4541003 w 6036589"/>
                  <a:gd name="connsiteY17" fmla="*/ 3470222 h 3583591"/>
                  <a:gd name="connsiteX18" fmla="*/ 5687877 w 6036589"/>
                  <a:gd name="connsiteY18" fmla="*/ 3508968 h 3583591"/>
                  <a:gd name="connsiteX19" fmla="*/ 6036589 w 6036589"/>
                  <a:gd name="connsiteY19" fmla="*/ 3485721 h 3583591"/>
                  <a:gd name="connsiteX0" fmla="*/ 0 w 6036589"/>
                  <a:gd name="connsiteY0" fmla="*/ 3582101 h 3689269"/>
                  <a:gd name="connsiteX1" fmla="*/ 2218033 w 6036589"/>
                  <a:gd name="connsiteY1" fmla="*/ 3550377 h 3689269"/>
                  <a:gd name="connsiteX2" fmla="*/ 2378022 w 6036589"/>
                  <a:gd name="connsiteY2" fmla="*/ 3437166 h 3689269"/>
                  <a:gd name="connsiteX3" fmla="*/ 2394973 w 6036589"/>
                  <a:gd name="connsiteY3" fmla="*/ 734771 h 3689269"/>
                  <a:gd name="connsiteX4" fmla="*/ 2442667 w 6036589"/>
                  <a:gd name="connsiteY4" fmla="*/ 3477353 h 3689269"/>
                  <a:gd name="connsiteX5" fmla="*/ 2510926 w 6036589"/>
                  <a:gd name="connsiteY5" fmla="*/ 3562285 h 3689269"/>
                  <a:gd name="connsiteX6" fmla="*/ 2763338 w 6036589"/>
                  <a:gd name="connsiteY6" fmla="*/ 3569428 h 3689269"/>
                  <a:gd name="connsiteX7" fmla="*/ 2801963 w 6036589"/>
                  <a:gd name="connsiteY7" fmla="*/ 3441607 h 3689269"/>
                  <a:gd name="connsiteX8" fmla="*/ 2821216 w 6036589"/>
                  <a:gd name="connsiteY8" fmla="*/ 2888148 h 3689269"/>
                  <a:gd name="connsiteX9" fmla="*/ 2848742 w 6036589"/>
                  <a:gd name="connsiteY9" fmla="*/ 3448145 h 3689269"/>
                  <a:gd name="connsiteX10" fmla="*/ 2982413 w 6036589"/>
                  <a:gd name="connsiteY10" fmla="*/ 3559902 h 3689269"/>
                  <a:gd name="connsiteX11" fmla="*/ 3534863 w 6036589"/>
                  <a:gd name="connsiteY11" fmla="*/ 3552758 h 3689269"/>
                  <a:gd name="connsiteX12" fmla="*/ 3634878 w 6036589"/>
                  <a:gd name="connsiteY12" fmla="*/ 3357698 h 3689269"/>
                  <a:gd name="connsiteX13" fmla="*/ 3659268 w 6036589"/>
                  <a:gd name="connsiteY13" fmla="*/ 1 h 3689269"/>
                  <a:gd name="connsiteX14" fmla="*/ 3700597 w 6036589"/>
                  <a:gd name="connsiteY14" fmla="*/ 3368622 h 3689269"/>
                  <a:gd name="connsiteX15" fmla="*/ 3818232 w 6036589"/>
                  <a:gd name="connsiteY15" fmla="*/ 3545614 h 3689269"/>
                  <a:gd name="connsiteX16" fmla="*/ 4362772 w 6036589"/>
                  <a:gd name="connsiteY16" fmla="*/ 3121510 h 3689269"/>
                  <a:gd name="connsiteX17" fmla="*/ 4541003 w 6036589"/>
                  <a:gd name="connsiteY17" fmla="*/ 3470222 h 3689269"/>
                  <a:gd name="connsiteX18" fmla="*/ 5687877 w 6036589"/>
                  <a:gd name="connsiteY18" fmla="*/ 3508968 h 3689269"/>
                  <a:gd name="connsiteX19" fmla="*/ 6036589 w 6036589"/>
                  <a:gd name="connsiteY19" fmla="*/ 3485721 h 3689269"/>
                  <a:gd name="connsiteX0" fmla="*/ 0 w 6036589"/>
                  <a:gd name="connsiteY0" fmla="*/ 3582101 h 3583591"/>
                  <a:gd name="connsiteX1" fmla="*/ 2218033 w 6036589"/>
                  <a:gd name="connsiteY1" fmla="*/ 3550377 h 3583591"/>
                  <a:gd name="connsiteX2" fmla="*/ 2378022 w 6036589"/>
                  <a:gd name="connsiteY2" fmla="*/ 3437166 h 3583591"/>
                  <a:gd name="connsiteX3" fmla="*/ 2394973 w 6036589"/>
                  <a:gd name="connsiteY3" fmla="*/ 734771 h 3583591"/>
                  <a:gd name="connsiteX4" fmla="*/ 2442667 w 6036589"/>
                  <a:gd name="connsiteY4" fmla="*/ 3477353 h 3583591"/>
                  <a:gd name="connsiteX5" fmla="*/ 2510926 w 6036589"/>
                  <a:gd name="connsiteY5" fmla="*/ 3562285 h 3583591"/>
                  <a:gd name="connsiteX6" fmla="*/ 2763338 w 6036589"/>
                  <a:gd name="connsiteY6" fmla="*/ 3569428 h 3583591"/>
                  <a:gd name="connsiteX7" fmla="*/ 2801963 w 6036589"/>
                  <a:gd name="connsiteY7" fmla="*/ 3441607 h 3583591"/>
                  <a:gd name="connsiteX8" fmla="*/ 2821216 w 6036589"/>
                  <a:gd name="connsiteY8" fmla="*/ 2888148 h 3583591"/>
                  <a:gd name="connsiteX9" fmla="*/ 2848742 w 6036589"/>
                  <a:gd name="connsiteY9" fmla="*/ 3448145 h 3583591"/>
                  <a:gd name="connsiteX10" fmla="*/ 2982413 w 6036589"/>
                  <a:gd name="connsiteY10" fmla="*/ 3559902 h 3583591"/>
                  <a:gd name="connsiteX11" fmla="*/ 3534863 w 6036589"/>
                  <a:gd name="connsiteY11" fmla="*/ 3552758 h 3583591"/>
                  <a:gd name="connsiteX12" fmla="*/ 3634878 w 6036589"/>
                  <a:gd name="connsiteY12" fmla="*/ 3357698 h 3583591"/>
                  <a:gd name="connsiteX13" fmla="*/ 3659268 w 6036589"/>
                  <a:gd name="connsiteY13" fmla="*/ 1 h 3583591"/>
                  <a:gd name="connsiteX14" fmla="*/ 3700597 w 6036589"/>
                  <a:gd name="connsiteY14" fmla="*/ 3368622 h 3583591"/>
                  <a:gd name="connsiteX15" fmla="*/ 3818232 w 6036589"/>
                  <a:gd name="connsiteY15" fmla="*/ 3545614 h 3583591"/>
                  <a:gd name="connsiteX16" fmla="*/ 4362772 w 6036589"/>
                  <a:gd name="connsiteY16" fmla="*/ 3121510 h 3583591"/>
                  <a:gd name="connsiteX17" fmla="*/ 4541003 w 6036589"/>
                  <a:gd name="connsiteY17" fmla="*/ 3470222 h 3583591"/>
                  <a:gd name="connsiteX18" fmla="*/ 5687877 w 6036589"/>
                  <a:gd name="connsiteY18" fmla="*/ 3508968 h 3583591"/>
                  <a:gd name="connsiteX19" fmla="*/ 6036589 w 6036589"/>
                  <a:gd name="connsiteY19" fmla="*/ 3485721 h 3583591"/>
                  <a:gd name="connsiteX0" fmla="*/ 0 w 6036589"/>
                  <a:gd name="connsiteY0" fmla="*/ 3582101 h 3583591"/>
                  <a:gd name="connsiteX1" fmla="*/ 2218033 w 6036589"/>
                  <a:gd name="connsiteY1" fmla="*/ 3550377 h 3583591"/>
                  <a:gd name="connsiteX2" fmla="*/ 2378022 w 6036589"/>
                  <a:gd name="connsiteY2" fmla="*/ 3437166 h 3583591"/>
                  <a:gd name="connsiteX3" fmla="*/ 2394973 w 6036589"/>
                  <a:gd name="connsiteY3" fmla="*/ 734771 h 3583591"/>
                  <a:gd name="connsiteX4" fmla="*/ 2442667 w 6036589"/>
                  <a:gd name="connsiteY4" fmla="*/ 3477353 h 3583591"/>
                  <a:gd name="connsiteX5" fmla="*/ 2510926 w 6036589"/>
                  <a:gd name="connsiteY5" fmla="*/ 3562285 h 3583591"/>
                  <a:gd name="connsiteX6" fmla="*/ 2763338 w 6036589"/>
                  <a:gd name="connsiteY6" fmla="*/ 3569428 h 3583591"/>
                  <a:gd name="connsiteX7" fmla="*/ 2801963 w 6036589"/>
                  <a:gd name="connsiteY7" fmla="*/ 3441607 h 3583591"/>
                  <a:gd name="connsiteX8" fmla="*/ 2821216 w 6036589"/>
                  <a:gd name="connsiteY8" fmla="*/ 2888148 h 3583591"/>
                  <a:gd name="connsiteX9" fmla="*/ 2848742 w 6036589"/>
                  <a:gd name="connsiteY9" fmla="*/ 3448145 h 3583591"/>
                  <a:gd name="connsiteX10" fmla="*/ 2982413 w 6036589"/>
                  <a:gd name="connsiteY10" fmla="*/ 3559902 h 3583591"/>
                  <a:gd name="connsiteX11" fmla="*/ 3534863 w 6036589"/>
                  <a:gd name="connsiteY11" fmla="*/ 3552758 h 3583591"/>
                  <a:gd name="connsiteX12" fmla="*/ 3634878 w 6036589"/>
                  <a:gd name="connsiteY12" fmla="*/ 3357698 h 3583591"/>
                  <a:gd name="connsiteX13" fmla="*/ 3659268 w 6036589"/>
                  <a:gd name="connsiteY13" fmla="*/ 1 h 3583591"/>
                  <a:gd name="connsiteX14" fmla="*/ 3700597 w 6036589"/>
                  <a:gd name="connsiteY14" fmla="*/ 3368622 h 3583591"/>
                  <a:gd name="connsiteX15" fmla="*/ 3818232 w 6036589"/>
                  <a:gd name="connsiteY15" fmla="*/ 3545614 h 3583591"/>
                  <a:gd name="connsiteX16" fmla="*/ 4246857 w 6036589"/>
                  <a:gd name="connsiteY16" fmla="*/ 3510690 h 3583591"/>
                  <a:gd name="connsiteX17" fmla="*/ 4362772 w 6036589"/>
                  <a:gd name="connsiteY17" fmla="*/ 3121510 h 3583591"/>
                  <a:gd name="connsiteX18" fmla="*/ 4541003 w 6036589"/>
                  <a:gd name="connsiteY18" fmla="*/ 3470222 h 3583591"/>
                  <a:gd name="connsiteX19" fmla="*/ 5687877 w 6036589"/>
                  <a:gd name="connsiteY19" fmla="*/ 3508968 h 3583591"/>
                  <a:gd name="connsiteX20" fmla="*/ 6036589 w 6036589"/>
                  <a:gd name="connsiteY20" fmla="*/ 3485721 h 3583591"/>
                  <a:gd name="connsiteX0" fmla="*/ 0 w 6036589"/>
                  <a:gd name="connsiteY0" fmla="*/ 3582101 h 3583591"/>
                  <a:gd name="connsiteX1" fmla="*/ 2218033 w 6036589"/>
                  <a:gd name="connsiteY1" fmla="*/ 3550377 h 3583591"/>
                  <a:gd name="connsiteX2" fmla="*/ 2378022 w 6036589"/>
                  <a:gd name="connsiteY2" fmla="*/ 3437166 h 3583591"/>
                  <a:gd name="connsiteX3" fmla="*/ 2394973 w 6036589"/>
                  <a:gd name="connsiteY3" fmla="*/ 734771 h 3583591"/>
                  <a:gd name="connsiteX4" fmla="*/ 2442667 w 6036589"/>
                  <a:gd name="connsiteY4" fmla="*/ 3477353 h 3583591"/>
                  <a:gd name="connsiteX5" fmla="*/ 2510926 w 6036589"/>
                  <a:gd name="connsiteY5" fmla="*/ 3562285 h 3583591"/>
                  <a:gd name="connsiteX6" fmla="*/ 2763338 w 6036589"/>
                  <a:gd name="connsiteY6" fmla="*/ 3569428 h 3583591"/>
                  <a:gd name="connsiteX7" fmla="*/ 2801963 w 6036589"/>
                  <a:gd name="connsiteY7" fmla="*/ 3441607 h 3583591"/>
                  <a:gd name="connsiteX8" fmla="*/ 2821216 w 6036589"/>
                  <a:gd name="connsiteY8" fmla="*/ 2888148 h 3583591"/>
                  <a:gd name="connsiteX9" fmla="*/ 2848742 w 6036589"/>
                  <a:gd name="connsiteY9" fmla="*/ 3448145 h 3583591"/>
                  <a:gd name="connsiteX10" fmla="*/ 2982413 w 6036589"/>
                  <a:gd name="connsiteY10" fmla="*/ 3559902 h 3583591"/>
                  <a:gd name="connsiteX11" fmla="*/ 3534863 w 6036589"/>
                  <a:gd name="connsiteY11" fmla="*/ 3552758 h 3583591"/>
                  <a:gd name="connsiteX12" fmla="*/ 3634878 w 6036589"/>
                  <a:gd name="connsiteY12" fmla="*/ 3357698 h 3583591"/>
                  <a:gd name="connsiteX13" fmla="*/ 3659268 w 6036589"/>
                  <a:gd name="connsiteY13" fmla="*/ 1 h 3583591"/>
                  <a:gd name="connsiteX14" fmla="*/ 3700597 w 6036589"/>
                  <a:gd name="connsiteY14" fmla="*/ 3368622 h 3583591"/>
                  <a:gd name="connsiteX15" fmla="*/ 3818232 w 6036589"/>
                  <a:gd name="connsiteY15" fmla="*/ 3545614 h 3583591"/>
                  <a:gd name="connsiteX16" fmla="*/ 4246857 w 6036589"/>
                  <a:gd name="connsiteY16" fmla="*/ 3510690 h 3583591"/>
                  <a:gd name="connsiteX17" fmla="*/ 4362772 w 6036589"/>
                  <a:gd name="connsiteY17" fmla="*/ 3121510 h 3583591"/>
                  <a:gd name="connsiteX18" fmla="*/ 4541003 w 6036589"/>
                  <a:gd name="connsiteY18" fmla="*/ 3470222 h 3583591"/>
                  <a:gd name="connsiteX19" fmla="*/ 5687877 w 6036589"/>
                  <a:gd name="connsiteY19" fmla="*/ 3508968 h 3583591"/>
                  <a:gd name="connsiteX20" fmla="*/ 6036589 w 6036589"/>
                  <a:gd name="connsiteY20" fmla="*/ 3485721 h 3583591"/>
                  <a:gd name="connsiteX0" fmla="*/ 0 w 6036589"/>
                  <a:gd name="connsiteY0" fmla="*/ 3582101 h 3583591"/>
                  <a:gd name="connsiteX1" fmla="*/ 2218033 w 6036589"/>
                  <a:gd name="connsiteY1" fmla="*/ 3550377 h 3583591"/>
                  <a:gd name="connsiteX2" fmla="*/ 2378022 w 6036589"/>
                  <a:gd name="connsiteY2" fmla="*/ 3437166 h 3583591"/>
                  <a:gd name="connsiteX3" fmla="*/ 2394973 w 6036589"/>
                  <a:gd name="connsiteY3" fmla="*/ 734771 h 3583591"/>
                  <a:gd name="connsiteX4" fmla="*/ 2442667 w 6036589"/>
                  <a:gd name="connsiteY4" fmla="*/ 3477353 h 3583591"/>
                  <a:gd name="connsiteX5" fmla="*/ 2510926 w 6036589"/>
                  <a:gd name="connsiteY5" fmla="*/ 3562285 h 3583591"/>
                  <a:gd name="connsiteX6" fmla="*/ 2763338 w 6036589"/>
                  <a:gd name="connsiteY6" fmla="*/ 3569428 h 3583591"/>
                  <a:gd name="connsiteX7" fmla="*/ 2801963 w 6036589"/>
                  <a:gd name="connsiteY7" fmla="*/ 3441607 h 3583591"/>
                  <a:gd name="connsiteX8" fmla="*/ 2821216 w 6036589"/>
                  <a:gd name="connsiteY8" fmla="*/ 2888148 h 3583591"/>
                  <a:gd name="connsiteX9" fmla="*/ 2848742 w 6036589"/>
                  <a:gd name="connsiteY9" fmla="*/ 3448145 h 3583591"/>
                  <a:gd name="connsiteX10" fmla="*/ 2982413 w 6036589"/>
                  <a:gd name="connsiteY10" fmla="*/ 3559902 h 3583591"/>
                  <a:gd name="connsiteX11" fmla="*/ 3534863 w 6036589"/>
                  <a:gd name="connsiteY11" fmla="*/ 3552758 h 3583591"/>
                  <a:gd name="connsiteX12" fmla="*/ 3634878 w 6036589"/>
                  <a:gd name="connsiteY12" fmla="*/ 3357698 h 3583591"/>
                  <a:gd name="connsiteX13" fmla="*/ 3659268 w 6036589"/>
                  <a:gd name="connsiteY13" fmla="*/ 1 h 3583591"/>
                  <a:gd name="connsiteX14" fmla="*/ 3700597 w 6036589"/>
                  <a:gd name="connsiteY14" fmla="*/ 3368622 h 3583591"/>
                  <a:gd name="connsiteX15" fmla="*/ 3818232 w 6036589"/>
                  <a:gd name="connsiteY15" fmla="*/ 3545614 h 3583591"/>
                  <a:gd name="connsiteX16" fmla="*/ 4246857 w 6036589"/>
                  <a:gd name="connsiteY16" fmla="*/ 3510690 h 3583591"/>
                  <a:gd name="connsiteX17" fmla="*/ 4362772 w 6036589"/>
                  <a:gd name="connsiteY17" fmla="*/ 3121510 h 3583591"/>
                  <a:gd name="connsiteX18" fmla="*/ 4541003 w 6036589"/>
                  <a:gd name="connsiteY18" fmla="*/ 3470222 h 3583591"/>
                  <a:gd name="connsiteX19" fmla="*/ 5687877 w 6036589"/>
                  <a:gd name="connsiteY19" fmla="*/ 3508968 h 3583591"/>
                  <a:gd name="connsiteX20" fmla="*/ 6036589 w 6036589"/>
                  <a:gd name="connsiteY20" fmla="*/ 3485721 h 3583591"/>
                  <a:gd name="connsiteX0" fmla="*/ 0 w 6036589"/>
                  <a:gd name="connsiteY0" fmla="*/ 3582101 h 3583591"/>
                  <a:gd name="connsiteX1" fmla="*/ 2218033 w 6036589"/>
                  <a:gd name="connsiteY1" fmla="*/ 3550377 h 3583591"/>
                  <a:gd name="connsiteX2" fmla="*/ 2378022 w 6036589"/>
                  <a:gd name="connsiteY2" fmla="*/ 3437166 h 3583591"/>
                  <a:gd name="connsiteX3" fmla="*/ 2394973 w 6036589"/>
                  <a:gd name="connsiteY3" fmla="*/ 734771 h 3583591"/>
                  <a:gd name="connsiteX4" fmla="*/ 2442667 w 6036589"/>
                  <a:gd name="connsiteY4" fmla="*/ 3477353 h 3583591"/>
                  <a:gd name="connsiteX5" fmla="*/ 2510926 w 6036589"/>
                  <a:gd name="connsiteY5" fmla="*/ 3562285 h 3583591"/>
                  <a:gd name="connsiteX6" fmla="*/ 2763338 w 6036589"/>
                  <a:gd name="connsiteY6" fmla="*/ 3569428 h 3583591"/>
                  <a:gd name="connsiteX7" fmla="*/ 2801963 w 6036589"/>
                  <a:gd name="connsiteY7" fmla="*/ 3441607 h 3583591"/>
                  <a:gd name="connsiteX8" fmla="*/ 2821216 w 6036589"/>
                  <a:gd name="connsiteY8" fmla="*/ 2888148 h 3583591"/>
                  <a:gd name="connsiteX9" fmla="*/ 2848742 w 6036589"/>
                  <a:gd name="connsiteY9" fmla="*/ 3448145 h 3583591"/>
                  <a:gd name="connsiteX10" fmla="*/ 2982413 w 6036589"/>
                  <a:gd name="connsiteY10" fmla="*/ 3559902 h 3583591"/>
                  <a:gd name="connsiteX11" fmla="*/ 3534863 w 6036589"/>
                  <a:gd name="connsiteY11" fmla="*/ 3552758 h 3583591"/>
                  <a:gd name="connsiteX12" fmla="*/ 3634878 w 6036589"/>
                  <a:gd name="connsiteY12" fmla="*/ 3357698 h 3583591"/>
                  <a:gd name="connsiteX13" fmla="*/ 3659268 w 6036589"/>
                  <a:gd name="connsiteY13" fmla="*/ 1 h 3583591"/>
                  <a:gd name="connsiteX14" fmla="*/ 3700597 w 6036589"/>
                  <a:gd name="connsiteY14" fmla="*/ 3368622 h 3583591"/>
                  <a:gd name="connsiteX15" fmla="*/ 3818232 w 6036589"/>
                  <a:gd name="connsiteY15" fmla="*/ 3545614 h 3583591"/>
                  <a:gd name="connsiteX16" fmla="*/ 4246857 w 6036589"/>
                  <a:gd name="connsiteY16" fmla="*/ 3567840 h 3583591"/>
                  <a:gd name="connsiteX17" fmla="*/ 4362772 w 6036589"/>
                  <a:gd name="connsiteY17" fmla="*/ 3121510 h 3583591"/>
                  <a:gd name="connsiteX18" fmla="*/ 4541003 w 6036589"/>
                  <a:gd name="connsiteY18" fmla="*/ 3470222 h 3583591"/>
                  <a:gd name="connsiteX19" fmla="*/ 5687877 w 6036589"/>
                  <a:gd name="connsiteY19" fmla="*/ 3508968 h 3583591"/>
                  <a:gd name="connsiteX20" fmla="*/ 6036589 w 6036589"/>
                  <a:gd name="connsiteY20" fmla="*/ 3485721 h 3583591"/>
                  <a:gd name="connsiteX0" fmla="*/ 0 w 6036589"/>
                  <a:gd name="connsiteY0" fmla="*/ 3582101 h 3705307"/>
                  <a:gd name="connsiteX1" fmla="*/ 2218033 w 6036589"/>
                  <a:gd name="connsiteY1" fmla="*/ 3550377 h 3705307"/>
                  <a:gd name="connsiteX2" fmla="*/ 2378022 w 6036589"/>
                  <a:gd name="connsiteY2" fmla="*/ 3437166 h 3705307"/>
                  <a:gd name="connsiteX3" fmla="*/ 2394973 w 6036589"/>
                  <a:gd name="connsiteY3" fmla="*/ 734771 h 3705307"/>
                  <a:gd name="connsiteX4" fmla="*/ 2442667 w 6036589"/>
                  <a:gd name="connsiteY4" fmla="*/ 3477353 h 3705307"/>
                  <a:gd name="connsiteX5" fmla="*/ 2510926 w 6036589"/>
                  <a:gd name="connsiteY5" fmla="*/ 3562285 h 3705307"/>
                  <a:gd name="connsiteX6" fmla="*/ 2763338 w 6036589"/>
                  <a:gd name="connsiteY6" fmla="*/ 3569428 h 3705307"/>
                  <a:gd name="connsiteX7" fmla="*/ 2801963 w 6036589"/>
                  <a:gd name="connsiteY7" fmla="*/ 3441607 h 3705307"/>
                  <a:gd name="connsiteX8" fmla="*/ 2821216 w 6036589"/>
                  <a:gd name="connsiteY8" fmla="*/ 2888148 h 3705307"/>
                  <a:gd name="connsiteX9" fmla="*/ 2848742 w 6036589"/>
                  <a:gd name="connsiteY9" fmla="*/ 3448145 h 3705307"/>
                  <a:gd name="connsiteX10" fmla="*/ 2982413 w 6036589"/>
                  <a:gd name="connsiteY10" fmla="*/ 3559902 h 3705307"/>
                  <a:gd name="connsiteX11" fmla="*/ 3534863 w 6036589"/>
                  <a:gd name="connsiteY11" fmla="*/ 3552758 h 3705307"/>
                  <a:gd name="connsiteX12" fmla="*/ 3634878 w 6036589"/>
                  <a:gd name="connsiteY12" fmla="*/ 3357698 h 3705307"/>
                  <a:gd name="connsiteX13" fmla="*/ 3659268 w 6036589"/>
                  <a:gd name="connsiteY13" fmla="*/ 1 h 3705307"/>
                  <a:gd name="connsiteX14" fmla="*/ 3700597 w 6036589"/>
                  <a:gd name="connsiteY14" fmla="*/ 3368622 h 3705307"/>
                  <a:gd name="connsiteX15" fmla="*/ 3821407 w 6036589"/>
                  <a:gd name="connsiteY15" fmla="*/ 3574189 h 3705307"/>
                  <a:gd name="connsiteX16" fmla="*/ 4246857 w 6036589"/>
                  <a:gd name="connsiteY16" fmla="*/ 3567840 h 3705307"/>
                  <a:gd name="connsiteX17" fmla="*/ 4362772 w 6036589"/>
                  <a:gd name="connsiteY17" fmla="*/ 3121510 h 3705307"/>
                  <a:gd name="connsiteX18" fmla="*/ 4541003 w 6036589"/>
                  <a:gd name="connsiteY18" fmla="*/ 3470222 h 3705307"/>
                  <a:gd name="connsiteX19" fmla="*/ 5687877 w 6036589"/>
                  <a:gd name="connsiteY19" fmla="*/ 3508968 h 3705307"/>
                  <a:gd name="connsiteX20" fmla="*/ 6036589 w 6036589"/>
                  <a:gd name="connsiteY20" fmla="*/ 3485721 h 3705307"/>
                  <a:gd name="connsiteX0" fmla="*/ 0 w 6036589"/>
                  <a:gd name="connsiteY0" fmla="*/ 3582101 h 3705307"/>
                  <a:gd name="connsiteX1" fmla="*/ 2218033 w 6036589"/>
                  <a:gd name="connsiteY1" fmla="*/ 3550377 h 3705307"/>
                  <a:gd name="connsiteX2" fmla="*/ 2378022 w 6036589"/>
                  <a:gd name="connsiteY2" fmla="*/ 3437166 h 3705307"/>
                  <a:gd name="connsiteX3" fmla="*/ 2394973 w 6036589"/>
                  <a:gd name="connsiteY3" fmla="*/ 734771 h 3705307"/>
                  <a:gd name="connsiteX4" fmla="*/ 2442667 w 6036589"/>
                  <a:gd name="connsiteY4" fmla="*/ 3477353 h 3705307"/>
                  <a:gd name="connsiteX5" fmla="*/ 2510926 w 6036589"/>
                  <a:gd name="connsiteY5" fmla="*/ 3562285 h 3705307"/>
                  <a:gd name="connsiteX6" fmla="*/ 2763338 w 6036589"/>
                  <a:gd name="connsiteY6" fmla="*/ 3569428 h 3705307"/>
                  <a:gd name="connsiteX7" fmla="*/ 2801963 w 6036589"/>
                  <a:gd name="connsiteY7" fmla="*/ 3441607 h 3705307"/>
                  <a:gd name="connsiteX8" fmla="*/ 2821216 w 6036589"/>
                  <a:gd name="connsiteY8" fmla="*/ 2888148 h 3705307"/>
                  <a:gd name="connsiteX9" fmla="*/ 2848742 w 6036589"/>
                  <a:gd name="connsiteY9" fmla="*/ 3448145 h 3705307"/>
                  <a:gd name="connsiteX10" fmla="*/ 2982413 w 6036589"/>
                  <a:gd name="connsiteY10" fmla="*/ 3559902 h 3705307"/>
                  <a:gd name="connsiteX11" fmla="*/ 3534863 w 6036589"/>
                  <a:gd name="connsiteY11" fmla="*/ 3552758 h 3705307"/>
                  <a:gd name="connsiteX12" fmla="*/ 3634878 w 6036589"/>
                  <a:gd name="connsiteY12" fmla="*/ 3357698 h 3705307"/>
                  <a:gd name="connsiteX13" fmla="*/ 3659268 w 6036589"/>
                  <a:gd name="connsiteY13" fmla="*/ 1 h 3705307"/>
                  <a:gd name="connsiteX14" fmla="*/ 3700597 w 6036589"/>
                  <a:gd name="connsiteY14" fmla="*/ 3368622 h 3705307"/>
                  <a:gd name="connsiteX15" fmla="*/ 3821407 w 6036589"/>
                  <a:gd name="connsiteY15" fmla="*/ 3574189 h 3705307"/>
                  <a:gd name="connsiteX16" fmla="*/ 4246857 w 6036589"/>
                  <a:gd name="connsiteY16" fmla="*/ 3567840 h 3705307"/>
                  <a:gd name="connsiteX17" fmla="*/ 4362772 w 6036589"/>
                  <a:gd name="connsiteY17" fmla="*/ 3121510 h 3705307"/>
                  <a:gd name="connsiteX18" fmla="*/ 4541003 w 6036589"/>
                  <a:gd name="connsiteY18" fmla="*/ 3470222 h 3705307"/>
                  <a:gd name="connsiteX19" fmla="*/ 5687877 w 6036589"/>
                  <a:gd name="connsiteY19" fmla="*/ 3508968 h 3705307"/>
                  <a:gd name="connsiteX20" fmla="*/ 6036589 w 6036589"/>
                  <a:gd name="connsiteY20" fmla="*/ 3485721 h 3705307"/>
                  <a:gd name="connsiteX0" fmla="*/ 0 w 6036589"/>
                  <a:gd name="connsiteY0" fmla="*/ 3582101 h 3700191"/>
                  <a:gd name="connsiteX1" fmla="*/ 2218033 w 6036589"/>
                  <a:gd name="connsiteY1" fmla="*/ 3550377 h 3700191"/>
                  <a:gd name="connsiteX2" fmla="*/ 2378022 w 6036589"/>
                  <a:gd name="connsiteY2" fmla="*/ 3437166 h 3700191"/>
                  <a:gd name="connsiteX3" fmla="*/ 2394973 w 6036589"/>
                  <a:gd name="connsiteY3" fmla="*/ 734771 h 3700191"/>
                  <a:gd name="connsiteX4" fmla="*/ 2442667 w 6036589"/>
                  <a:gd name="connsiteY4" fmla="*/ 3477353 h 3700191"/>
                  <a:gd name="connsiteX5" fmla="*/ 2510926 w 6036589"/>
                  <a:gd name="connsiteY5" fmla="*/ 3562285 h 3700191"/>
                  <a:gd name="connsiteX6" fmla="*/ 2763338 w 6036589"/>
                  <a:gd name="connsiteY6" fmla="*/ 3569428 h 3700191"/>
                  <a:gd name="connsiteX7" fmla="*/ 2801963 w 6036589"/>
                  <a:gd name="connsiteY7" fmla="*/ 3441607 h 3700191"/>
                  <a:gd name="connsiteX8" fmla="*/ 2821216 w 6036589"/>
                  <a:gd name="connsiteY8" fmla="*/ 2888148 h 3700191"/>
                  <a:gd name="connsiteX9" fmla="*/ 2848742 w 6036589"/>
                  <a:gd name="connsiteY9" fmla="*/ 3448145 h 3700191"/>
                  <a:gd name="connsiteX10" fmla="*/ 2982413 w 6036589"/>
                  <a:gd name="connsiteY10" fmla="*/ 3559902 h 3700191"/>
                  <a:gd name="connsiteX11" fmla="*/ 3534863 w 6036589"/>
                  <a:gd name="connsiteY11" fmla="*/ 3552758 h 3700191"/>
                  <a:gd name="connsiteX12" fmla="*/ 3634878 w 6036589"/>
                  <a:gd name="connsiteY12" fmla="*/ 3357698 h 3700191"/>
                  <a:gd name="connsiteX13" fmla="*/ 3659268 w 6036589"/>
                  <a:gd name="connsiteY13" fmla="*/ 1 h 3700191"/>
                  <a:gd name="connsiteX14" fmla="*/ 3700597 w 6036589"/>
                  <a:gd name="connsiteY14" fmla="*/ 3368622 h 3700191"/>
                  <a:gd name="connsiteX15" fmla="*/ 3821407 w 6036589"/>
                  <a:gd name="connsiteY15" fmla="*/ 3574189 h 3700191"/>
                  <a:gd name="connsiteX16" fmla="*/ 4246857 w 6036589"/>
                  <a:gd name="connsiteY16" fmla="*/ 3567840 h 3700191"/>
                  <a:gd name="connsiteX17" fmla="*/ 4362772 w 6036589"/>
                  <a:gd name="connsiteY17" fmla="*/ 3121510 h 3700191"/>
                  <a:gd name="connsiteX18" fmla="*/ 4541003 w 6036589"/>
                  <a:gd name="connsiteY18" fmla="*/ 3470222 h 3700191"/>
                  <a:gd name="connsiteX19" fmla="*/ 5687877 w 6036589"/>
                  <a:gd name="connsiteY19" fmla="*/ 3508968 h 3700191"/>
                  <a:gd name="connsiteX20" fmla="*/ 6036589 w 6036589"/>
                  <a:gd name="connsiteY20" fmla="*/ 3485721 h 3700191"/>
                  <a:gd name="connsiteX0" fmla="*/ 0 w 6036589"/>
                  <a:gd name="connsiteY0" fmla="*/ 3582101 h 3583591"/>
                  <a:gd name="connsiteX1" fmla="*/ 2218033 w 6036589"/>
                  <a:gd name="connsiteY1" fmla="*/ 3550377 h 3583591"/>
                  <a:gd name="connsiteX2" fmla="*/ 2378022 w 6036589"/>
                  <a:gd name="connsiteY2" fmla="*/ 3437166 h 3583591"/>
                  <a:gd name="connsiteX3" fmla="*/ 2394973 w 6036589"/>
                  <a:gd name="connsiteY3" fmla="*/ 734771 h 3583591"/>
                  <a:gd name="connsiteX4" fmla="*/ 2442667 w 6036589"/>
                  <a:gd name="connsiteY4" fmla="*/ 3477353 h 3583591"/>
                  <a:gd name="connsiteX5" fmla="*/ 2510926 w 6036589"/>
                  <a:gd name="connsiteY5" fmla="*/ 3562285 h 3583591"/>
                  <a:gd name="connsiteX6" fmla="*/ 2763338 w 6036589"/>
                  <a:gd name="connsiteY6" fmla="*/ 3569428 h 3583591"/>
                  <a:gd name="connsiteX7" fmla="*/ 2801963 w 6036589"/>
                  <a:gd name="connsiteY7" fmla="*/ 3441607 h 3583591"/>
                  <a:gd name="connsiteX8" fmla="*/ 2821216 w 6036589"/>
                  <a:gd name="connsiteY8" fmla="*/ 2888148 h 3583591"/>
                  <a:gd name="connsiteX9" fmla="*/ 2848742 w 6036589"/>
                  <a:gd name="connsiteY9" fmla="*/ 3448145 h 3583591"/>
                  <a:gd name="connsiteX10" fmla="*/ 2982413 w 6036589"/>
                  <a:gd name="connsiteY10" fmla="*/ 3559902 h 3583591"/>
                  <a:gd name="connsiteX11" fmla="*/ 3534863 w 6036589"/>
                  <a:gd name="connsiteY11" fmla="*/ 3552758 h 3583591"/>
                  <a:gd name="connsiteX12" fmla="*/ 3634878 w 6036589"/>
                  <a:gd name="connsiteY12" fmla="*/ 3357698 h 3583591"/>
                  <a:gd name="connsiteX13" fmla="*/ 3659268 w 6036589"/>
                  <a:gd name="connsiteY13" fmla="*/ 1 h 3583591"/>
                  <a:gd name="connsiteX14" fmla="*/ 3700597 w 6036589"/>
                  <a:gd name="connsiteY14" fmla="*/ 3368622 h 3583591"/>
                  <a:gd name="connsiteX15" fmla="*/ 3821407 w 6036589"/>
                  <a:gd name="connsiteY15" fmla="*/ 3574189 h 3583591"/>
                  <a:gd name="connsiteX16" fmla="*/ 4246857 w 6036589"/>
                  <a:gd name="connsiteY16" fmla="*/ 3567840 h 3583591"/>
                  <a:gd name="connsiteX17" fmla="*/ 4362772 w 6036589"/>
                  <a:gd name="connsiteY17" fmla="*/ 3121510 h 3583591"/>
                  <a:gd name="connsiteX18" fmla="*/ 4541003 w 6036589"/>
                  <a:gd name="connsiteY18" fmla="*/ 3470222 h 3583591"/>
                  <a:gd name="connsiteX19" fmla="*/ 5687877 w 6036589"/>
                  <a:gd name="connsiteY19" fmla="*/ 3508968 h 3583591"/>
                  <a:gd name="connsiteX20" fmla="*/ 6036589 w 6036589"/>
                  <a:gd name="connsiteY20" fmla="*/ 3485721 h 3583591"/>
                  <a:gd name="connsiteX0" fmla="*/ 0 w 6036589"/>
                  <a:gd name="connsiteY0" fmla="*/ 3582101 h 3698408"/>
                  <a:gd name="connsiteX1" fmla="*/ 2218033 w 6036589"/>
                  <a:gd name="connsiteY1" fmla="*/ 3550377 h 3698408"/>
                  <a:gd name="connsiteX2" fmla="*/ 2378022 w 6036589"/>
                  <a:gd name="connsiteY2" fmla="*/ 3437166 h 3698408"/>
                  <a:gd name="connsiteX3" fmla="*/ 2394973 w 6036589"/>
                  <a:gd name="connsiteY3" fmla="*/ 734771 h 3698408"/>
                  <a:gd name="connsiteX4" fmla="*/ 2442667 w 6036589"/>
                  <a:gd name="connsiteY4" fmla="*/ 3477353 h 3698408"/>
                  <a:gd name="connsiteX5" fmla="*/ 2510926 w 6036589"/>
                  <a:gd name="connsiteY5" fmla="*/ 3562285 h 3698408"/>
                  <a:gd name="connsiteX6" fmla="*/ 2763338 w 6036589"/>
                  <a:gd name="connsiteY6" fmla="*/ 3569428 h 3698408"/>
                  <a:gd name="connsiteX7" fmla="*/ 2801963 w 6036589"/>
                  <a:gd name="connsiteY7" fmla="*/ 3441607 h 3698408"/>
                  <a:gd name="connsiteX8" fmla="*/ 2821216 w 6036589"/>
                  <a:gd name="connsiteY8" fmla="*/ 2888148 h 3698408"/>
                  <a:gd name="connsiteX9" fmla="*/ 2848742 w 6036589"/>
                  <a:gd name="connsiteY9" fmla="*/ 3448145 h 3698408"/>
                  <a:gd name="connsiteX10" fmla="*/ 2982413 w 6036589"/>
                  <a:gd name="connsiteY10" fmla="*/ 3559902 h 3698408"/>
                  <a:gd name="connsiteX11" fmla="*/ 3534863 w 6036589"/>
                  <a:gd name="connsiteY11" fmla="*/ 3584508 h 3698408"/>
                  <a:gd name="connsiteX12" fmla="*/ 3634878 w 6036589"/>
                  <a:gd name="connsiteY12" fmla="*/ 3357698 h 3698408"/>
                  <a:gd name="connsiteX13" fmla="*/ 3659268 w 6036589"/>
                  <a:gd name="connsiteY13" fmla="*/ 1 h 3698408"/>
                  <a:gd name="connsiteX14" fmla="*/ 3700597 w 6036589"/>
                  <a:gd name="connsiteY14" fmla="*/ 3368622 h 3698408"/>
                  <a:gd name="connsiteX15" fmla="*/ 3821407 w 6036589"/>
                  <a:gd name="connsiteY15" fmla="*/ 3574189 h 3698408"/>
                  <a:gd name="connsiteX16" fmla="*/ 4246857 w 6036589"/>
                  <a:gd name="connsiteY16" fmla="*/ 3567840 h 3698408"/>
                  <a:gd name="connsiteX17" fmla="*/ 4362772 w 6036589"/>
                  <a:gd name="connsiteY17" fmla="*/ 3121510 h 3698408"/>
                  <a:gd name="connsiteX18" fmla="*/ 4541003 w 6036589"/>
                  <a:gd name="connsiteY18" fmla="*/ 3470222 h 3698408"/>
                  <a:gd name="connsiteX19" fmla="*/ 5687877 w 6036589"/>
                  <a:gd name="connsiteY19" fmla="*/ 3508968 h 3698408"/>
                  <a:gd name="connsiteX20" fmla="*/ 6036589 w 6036589"/>
                  <a:gd name="connsiteY20" fmla="*/ 3485721 h 3698408"/>
                  <a:gd name="connsiteX0" fmla="*/ 0 w 6036589"/>
                  <a:gd name="connsiteY0" fmla="*/ 3582101 h 3698408"/>
                  <a:gd name="connsiteX1" fmla="*/ 2218033 w 6036589"/>
                  <a:gd name="connsiteY1" fmla="*/ 3550377 h 3698408"/>
                  <a:gd name="connsiteX2" fmla="*/ 2378022 w 6036589"/>
                  <a:gd name="connsiteY2" fmla="*/ 3437166 h 3698408"/>
                  <a:gd name="connsiteX3" fmla="*/ 2394973 w 6036589"/>
                  <a:gd name="connsiteY3" fmla="*/ 734771 h 3698408"/>
                  <a:gd name="connsiteX4" fmla="*/ 2442667 w 6036589"/>
                  <a:gd name="connsiteY4" fmla="*/ 3477353 h 3698408"/>
                  <a:gd name="connsiteX5" fmla="*/ 2510926 w 6036589"/>
                  <a:gd name="connsiteY5" fmla="*/ 3562285 h 3698408"/>
                  <a:gd name="connsiteX6" fmla="*/ 2763338 w 6036589"/>
                  <a:gd name="connsiteY6" fmla="*/ 3569428 h 3698408"/>
                  <a:gd name="connsiteX7" fmla="*/ 2801963 w 6036589"/>
                  <a:gd name="connsiteY7" fmla="*/ 3441607 h 3698408"/>
                  <a:gd name="connsiteX8" fmla="*/ 2821216 w 6036589"/>
                  <a:gd name="connsiteY8" fmla="*/ 2888148 h 3698408"/>
                  <a:gd name="connsiteX9" fmla="*/ 2848742 w 6036589"/>
                  <a:gd name="connsiteY9" fmla="*/ 3448145 h 3698408"/>
                  <a:gd name="connsiteX10" fmla="*/ 2985588 w 6036589"/>
                  <a:gd name="connsiteY10" fmla="*/ 3585302 h 3698408"/>
                  <a:gd name="connsiteX11" fmla="*/ 3534863 w 6036589"/>
                  <a:gd name="connsiteY11" fmla="*/ 3584508 h 3698408"/>
                  <a:gd name="connsiteX12" fmla="*/ 3634878 w 6036589"/>
                  <a:gd name="connsiteY12" fmla="*/ 3357698 h 3698408"/>
                  <a:gd name="connsiteX13" fmla="*/ 3659268 w 6036589"/>
                  <a:gd name="connsiteY13" fmla="*/ 1 h 3698408"/>
                  <a:gd name="connsiteX14" fmla="*/ 3700597 w 6036589"/>
                  <a:gd name="connsiteY14" fmla="*/ 3368622 h 3698408"/>
                  <a:gd name="connsiteX15" fmla="*/ 3821407 w 6036589"/>
                  <a:gd name="connsiteY15" fmla="*/ 3574189 h 3698408"/>
                  <a:gd name="connsiteX16" fmla="*/ 4246857 w 6036589"/>
                  <a:gd name="connsiteY16" fmla="*/ 3567840 h 3698408"/>
                  <a:gd name="connsiteX17" fmla="*/ 4362772 w 6036589"/>
                  <a:gd name="connsiteY17" fmla="*/ 3121510 h 3698408"/>
                  <a:gd name="connsiteX18" fmla="*/ 4541003 w 6036589"/>
                  <a:gd name="connsiteY18" fmla="*/ 3470222 h 3698408"/>
                  <a:gd name="connsiteX19" fmla="*/ 5687877 w 6036589"/>
                  <a:gd name="connsiteY19" fmla="*/ 3508968 h 3698408"/>
                  <a:gd name="connsiteX20" fmla="*/ 6036589 w 6036589"/>
                  <a:gd name="connsiteY20" fmla="*/ 3485721 h 3698408"/>
                  <a:gd name="connsiteX0" fmla="*/ 0 w 6036589"/>
                  <a:gd name="connsiteY0" fmla="*/ 3582101 h 3587444"/>
                  <a:gd name="connsiteX1" fmla="*/ 2218033 w 6036589"/>
                  <a:gd name="connsiteY1" fmla="*/ 3550377 h 3587444"/>
                  <a:gd name="connsiteX2" fmla="*/ 2378022 w 6036589"/>
                  <a:gd name="connsiteY2" fmla="*/ 3437166 h 3587444"/>
                  <a:gd name="connsiteX3" fmla="*/ 2394973 w 6036589"/>
                  <a:gd name="connsiteY3" fmla="*/ 734771 h 3587444"/>
                  <a:gd name="connsiteX4" fmla="*/ 2442667 w 6036589"/>
                  <a:gd name="connsiteY4" fmla="*/ 3477353 h 3587444"/>
                  <a:gd name="connsiteX5" fmla="*/ 2510926 w 6036589"/>
                  <a:gd name="connsiteY5" fmla="*/ 3562285 h 3587444"/>
                  <a:gd name="connsiteX6" fmla="*/ 2763338 w 6036589"/>
                  <a:gd name="connsiteY6" fmla="*/ 3569428 h 3587444"/>
                  <a:gd name="connsiteX7" fmla="*/ 2801963 w 6036589"/>
                  <a:gd name="connsiteY7" fmla="*/ 3441607 h 3587444"/>
                  <a:gd name="connsiteX8" fmla="*/ 2821216 w 6036589"/>
                  <a:gd name="connsiteY8" fmla="*/ 2888148 h 3587444"/>
                  <a:gd name="connsiteX9" fmla="*/ 2848742 w 6036589"/>
                  <a:gd name="connsiteY9" fmla="*/ 3448145 h 3587444"/>
                  <a:gd name="connsiteX10" fmla="*/ 2985588 w 6036589"/>
                  <a:gd name="connsiteY10" fmla="*/ 3585302 h 3587444"/>
                  <a:gd name="connsiteX11" fmla="*/ 3534863 w 6036589"/>
                  <a:gd name="connsiteY11" fmla="*/ 3584508 h 3587444"/>
                  <a:gd name="connsiteX12" fmla="*/ 3634878 w 6036589"/>
                  <a:gd name="connsiteY12" fmla="*/ 3357698 h 3587444"/>
                  <a:gd name="connsiteX13" fmla="*/ 3659268 w 6036589"/>
                  <a:gd name="connsiteY13" fmla="*/ 1 h 3587444"/>
                  <a:gd name="connsiteX14" fmla="*/ 3700597 w 6036589"/>
                  <a:gd name="connsiteY14" fmla="*/ 3368622 h 3587444"/>
                  <a:gd name="connsiteX15" fmla="*/ 3821407 w 6036589"/>
                  <a:gd name="connsiteY15" fmla="*/ 3574189 h 3587444"/>
                  <a:gd name="connsiteX16" fmla="*/ 4246857 w 6036589"/>
                  <a:gd name="connsiteY16" fmla="*/ 3567840 h 3587444"/>
                  <a:gd name="connsiteX17" fmla="*/ 4362772 w 6036589"/>
                  <a:gd name="connsiteY17" fmla="*/ 3121510 h 3587444"/>
                  <a:gd name="connsiteX18" fmla="*/ 4541003 w 6036589"/>
                  <a:gd name="connsiteY18" fmla="*/ 3470222 h 3587444"/>
                  <a:gd name="connsiteX19" fmla="*/ 5687877 w 6036589"/>
                  <a:gd name="connsiteY19" fmla="*/ 3508968 h 3587444"/>
                  <a:gd name="connsiteX20" fmla="*/ 6036589 w 6036589"/>
                  <a:gd name="connsiteY20" fmla="*/ 3485721 h 3587444"/>
                  <a:gd name="connsiteX0" fmla="*/ 0 w 6036589"/>
                  <a:gd name="connsiteY0" fmla="*/ 3582101 h 3585302"/>
                  <a:gd name="connsiteX1" fmla="*/ 2218033 w 6036589"/>
                  <a:gd name="connsiteY1" fmla="*/ 3550377 h 3585302"/>
                  <a:gd name="connsiteX2" fmla="*/ 2378022 w 6036589"/>
                  <a:gd name="connsiteY2" fmla="*/ 3437166 h 3585302"/>
                  <a:gd name="connsiteX3" fmla="*/ 2394973 w 6036589"/>
                  <a:gd name="connsiteY3" fmla="*/ 734771 h 3585302"/>
                  <a:gd name="connsiteX4" fmla="*/ 2442667 w 6036589"/>
                  <a:gd name="connsiteY4" fmla="*/ 3477353 h 3585302"/>
                  <a:gd name="connsiteX5" fmla="*/ 2510926 w 6036589"/>
                  <a:gd name="connsiteY5" fmla="*/ 3562285 h 3585302"/>
                  <a:gd name="connsiteX6" fmla="*/ 2763338 w 6036589"/>
                  <a:gd name="connsiteY6" fmla="*/ 3569428 h 3585302"/>
                  <a:gd name="connsiteX7" fmla="*/ 2801963 w 6036589"/>
                  <a:gd name="connsiteY7" fmla="*/ 3441607 h 3585302"/>
                  <a:gd name="connsiteX8" fmla="*/ 2821216 w 6036589"/>
                  <a:gd name="connsiteY8" fmla="*/ 2888148 h 3585302"/>
                  <a:gd name="connsiteX9" fmla="*/ 2848742 w 6036589"/>
                  <a:gd name="connsiteY9" fmla="*/ 3448145 h 3585302"/>
                  <a:gd name="connsiteX10" fmla="*/ 2985588 w 6036589"/>
                  <a:gd name="connsiteY10" fmla="*/ 3585302 h 3585302"/>
                  <a:gd name="connsiteX11" fmla="*/ 3534863 w 6036589"/>
                  <a:gd name="connsiteY11" fmla="*/ 3584508 h 3585302"/>
                  <a:gd name="connsiteX12" fmla="*/ 3634878 w 6036589"/>
                  <a:gd name="connsiteY12" fmla="*/ 3357698 h 3585302"/>
                  <a:gd name="connsiteX13" fmla="*/ 3659268 w 6036589"/>
                  <a:gd name="connsiteY13" fmla="*/ 1 h 3585302"/>
                  <a:gd name="connsiteX14" fmla="*/ 3700597 w 6036589"/>
                  <a:gd name="connsiteY14" fmla="*/ 3368622 h 3585302"/>
                  <a:gd name="connsiteX15" fmla="*/ 3821407 w 6036589"/>
                  <a:gd name="connsiteY15" fmla="*/ 3574189 h 3585302"/>
                  <a:gd name="connsiteX16" fmla="*/ 4246857 w 6036589"/>
                  <a:gd name="connsiteY16" fmla="*/ 3567840 h 3585302"/>
                  <a:gd name="connsiteX17" fmla="*/ 4362772 w 6036589"/>
                  <a:gd name="connsiteY17" fmla="*/ 3121510 h 3585302"/>
                  <a:gd name="connsiteX18" fmla="*/ 4541003 w 6036589"/>
                  <a:gd name="connsiteY18" fmla="*/ 3470222 h 3585302"/>
                  <a:gd name="connsiteX19" fmla="*/ 5687877 w 6036589"/>
                  <a:gd name="connsiteY19" fmla="*/ 3508968 h 3585302"/>
                  <a:gd name="connsiteX20" fmla="*/ 6036589 w 6036589"/>
                  <a:gd name="connsiteY20" fmla="*/ 3485721 h 3585302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21216 w 6036589"/>
                  <a:gd name="connsiteY8" fmla="*/ 2888148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62772 w 6036589"/>
                  <a:gd name="connsiteY17" fmla="*/ 3121510 h 3584614"/>
                  <a:gd name="connsiteX18" fmla="*/ 4541003 w 6036589"/>
                  <a:gd name="connsiteY18" fmla="*/ 3470222 h 3584614"/>
                  <a:gd name="connsiteX19" fmla="*/ 5687877 w 6036589"/>
                  <a:gd name="connsiteY19" fmla="*/ 3508968 h 3584614"/>
                  <a:gd name="connsiteX20" fmla="*/ 6036589 w 6036589"/>
                  <a:gd name="connsiteY20" fmla="*/ 3485721 h 3584614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21216 w 6036589"/>
                  <a:gd name="connsiteY8" fmla="*/ 2888148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62772 w 6036589"/>
                  <a:gd name="connsiteY17" fmla="*/ 3121510 h 3584614"/>
                  <a:gd name="connsiteX18" fmla="*/ 4541003 w 6036589"/>
                  <a:gd name="connsiteY18" fmla="*/ 3470222 h 3584614"/>
                  <a:gd name="connsiteX19" fmla="*/ 5687877 w 6036589"/>
                  <a:gd name="connsiteY19" fmla="*/ 3508968 h 3584614"/>
                  <a:gd name="connsiteX20" fmla="*/ 6036589 w 6036589"/>
                  <a:gd name="connsiteY20" fmla="*/ 3485721 h 3584614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30741 w 6036589"/>
                  <a:gd name="connsiteY8" fmla="*/ 2890529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62772 w 6036589"/>
                  <a:gd name="connsiteY17" fmla="*/ 3121510 h 3584614"/>
                  <a:gd name="connsiteX18" fmla="*/ 4541003 w 6036589"/>
                  <a:gd name="connsiteY18" fmla="*/ 3470222 h 3584614"/>
                  <a:gd name="connsiteX19" fmla="*/ 5687877 w 6036589"/>
                  <a:gd name="connsiteY19" fmla="*/ 3508968 h 3584614"/>
                  <a:gd name="connsiteX20" fmla="*/ 6036589 w 6036589"/>
                  <a:gd name="connsiteY20" fmla="*/ 3485721 h 3584614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30741 w 6036589"/>
                  <a:gd name="connsiteY8" fmla="*/ 2890529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62772 w 6036589"/>
                  <a:gd name="connsiteY17" fmla="*/ 3121510 h 3584614"/>
                  <a:gd name="connsiteX18" fmla="*/ 4541003 w 6036589"/>
                  <a:gd name="connsiteY18" fmla="*/ 3470222 h 3584614"/>
                  <a:gd name="connsiteX19" fmla="*/ 5687877 w 6036589"/>
                  <a:gd name="connsiteY19" fmla="*/ 3508968 h 3584614"/>
                  <a:gd name="connsiteX20" fmla="*/ 6036589 w 6036589"/>
                  <a:gd name="connsiteY20" fmla="*/ 3485721 h 3584614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30741 w 6036589"/>
                  <a:gd name="connsiteY8" fmla="*/ 2890529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62772 w 6036589"/>
                  <a:gd name="connsiteY17" fmla="*/ 3121510 h 3584614"/>
                  <a:gd name="connsiteX18" fmla="*/ 4415926 w 6036589"/>
                  <a:gd name="connsiteY18" fmla="*/ 3562283 h 3584614"/>
                  <a:gd name="connsiteX19" fmla="*/ 4541003 w 6036589"/>
                  <a:gd name="connsiteY19" fmla="*/ 3470222 h 3584614"/>
                  <a:gd name="connsiteX20" fmla="*/ 5687877 w 6036589"/>
                  <a:gd name="connsiteY20" fmla="*/ 3508968 h 3584614"/>
                  <a:gd name="connsiteX21" fmla="*/ 6036589 w 6036589"/>
                  <a:gd name="connsiteY21" fmla="*/ 3485721 h 3584614"/>
                  <a:gd name="connsiteX0" fmla="*/ 0 w 6036589"/>
                  <a:gd name="connsiteY0" fmla="*/ 3582101 h 3594489"/>
                  <a:gd name="connsiteX1" fmla="*/ 2218033 w 6036589"/>
                  <a:gd name="connsiteY1" fmla="*/ 3550377 h 3594489"/>
                  <a:gd name="connsiteX2" fmla="*/ 2378022 w 6036589"/>
                  <a:gd name="connsiteY2" fmla="*/ 3437166 h 3594489"/>
                  <a:gd name="connsiteX3" fmla="*/ 2394973 w 6036589"/>
                  <a:gd name="connsiteY3" fmla="*/ 734771 h 3594489"/>
                  <a:gd name="connsiteX4" fmla="*/ 2442667 w 6036589"/>
                  <a:gd name="connsiteY4" fmla="*/ 3477353 h 3594489"/>
                  <a:gd name="connsiteX5" fmla="*/ 2510926 w 6036589"/>
                  <a:gd name="connsiteY5" fmla="*/ 3562285 h 3594489"/>
                  <a:gd name="connsiteX6" fmla="*/ 2763338 w 6036589"/>
                  <a:gd name="connsiteY6" fmla="*/ 3569428 h 3594489"/>
                  <a:gd name="connsiteX7" fmla="*/ 2801963 w 6036589"/>
                  <a:gd name="connsiteY7" fmla="*/ 3441607 h 3594489"/>
                  <a:gd name="connsiteX8" fmla="*/ 2830741 w 6036589"/>
                  <a:gd name="connsiteY8" fmla="*/ 2890529 h 3594489"/>
                  <a:gd name="connsiteX9" fmla="*/ 2848742 w 6036589"/>
                  <a:gd name="connsiteY9" fmla="*/ 3448145 h 3594489"/>
                  <a:gd name="connsiteX10" fmla="*/ 2930819 w 6036589"/>
                  <a:gd name="connsiteY10" fmla="*/ 3575777 h 3594489"/>
                  <a:gd name="connsiteX11" fmla="*/ 3534863 w 6036589"/>
                  <a:gd name="connsiteY11" fmla="*/ 3584508 h 3594489"/>
                  <a:gd name="connsiteX12" fmla="*/ 3634878 w 6036589"/>
                  <a:gd name="connsiteY12" fmla="*/ 3357698 h 3594489"/>
                  <a:gd name="connsiteX13" fmla="*/ 3659268 w 6036589"/>
                  <a:gd name="connsiteY13" fmla="*/ 1 h 3594489"/>
                  <a:gd name="connsiteX14" fmla="*/ 3700597 w 6036589"/>
                  <a:gd name="connsiteY14" fmla="*/ 3368622 h 3594489"/>
                  <a:gd name="connsiteX15" fmla="*/ 3821407 w 6036589"/>
                  <a:gd name="connsiteY15" fmla="*/ 3574189 h 3594489"/>
                  <a:gd name="connsiteX16" fmla="*/ 4246857 w 6036589"/>
                  <a:gd name="connsiteY16" fmla="*/ 3567840 h 3594489"/>
                  <a:gd name="connsiteX17" fmla="*/ 4362772 w 6036589"/>
                  <a:gd name="connsiteY17" fmla="*/ 3121510 h 3594489"/>
                  <a:gd name="connsiteX18" fmla="*/ 4415926 w 6036589"/>
                  <a:gd name="connsiteY18" fmla="*/ 3562283 h 3594489"/>
                  <a:gd name="connsiteX19" fmla="*/ 4574341 w 6036589"/>
                  <a:gd name="connsiteY19" fmla="*/ 3574997 h 3594489"/>
                  <a:gd name="connsiteX20" fmla="*/ 5687877 w 6036589"/>
                  <a:gd name="connsiteY20" fmla="*/ 3508968 h 3594489"/>
                  <a:gd name="connsiteX21" fmla="*/ 6036589 w 6036589"/>
                  <a:gd name="connsiteY21" fmla="*/ 3485721 h 3594489"/>
                  <a:gd name="connsiteX0" fmla="*/ 0 w 6036589"/>
                  <a:gd name="connsiteY0" fmla="*/ 3582101 h 3591382"/>
                  <a:gd name="connsiteX1" fmla="*/ 2218033 w 6036589"/>
                  <a:gd name="connsiteY1" fmla="*/ 3550377 h 3591382"/>
                  <a:gd name="connsiteX2" fmla="*/ 2378022 w 6036589"/>
                  <a:gd name="connsiteY2" fmla="*/ 3437166 h 3591382"/>
                  <a:gd name="connsiteX3" fmla="*/ 2394973 w 6036589"/>
                  <a:gd name="connsiteY3" fmla="*/ 734771 h 3591382"/>
                  <a:gd name="connsiteX4" fmla="*/ 2442667 w 6036589"/>
                  <a:gd name="connsiteY4" fmla="*/ 3477353 h 3591382"/>
                  <a:gd name="connsiteX5" fmla="*/ 2510926 w 6036589"/>
                  <a:gd name="connsiteY5" fmla="*/ 3562285 h 3591382"/>
                  <a:gd name="connsiteX6" fmla="*/ 2763338 w 6036589"/>
                  <a:gd name="connsiteY6" fmla="*/ 3569428 h 3591382"/>
                  <a:gd name="connsiteX7" fmla="*/ 2801963 w 6036589"/>
                  <a:gd name="connsiteY7" fmla="*/ 3441607 h 3591382"/>
                  <a:gd name="connsiteX8" fmla="*/ 2830741 w 6036589"/>
                  <a:gd name="connsiteY8" fmla="*/ 2890529 h 3591382"/>
                  <a:gd name="connsiteX9" fmla="*/ 2848742 w 6036589"/>
                  <a:gd name="connsiteY9" fmla="*/ 3448145 h 3591382"/>
                  <a:gd name="connsiteX10" fmla="*/ 2930819 w 6036589"/>
                  <a:gd name="connsiteY10" fmla="*/ 3575777 h 3591382"/>
                  <a:gd name="connsiteX11" fmla="*/ 3534863 w 6036589"/>
                  <a:gd name="connsiteY11" fmla="*/ 3584508 h 3591382"/>
                  <a:gd name="connsiteX12" fmla="*/ 3634878 w 6036589"/>
                  <a:gd name="connsiteY12" fmla="*/ 3357698 h 3591382"/>
                  <a:gd name="connsiteX13" fmla="*/ 3659268 w 6036589"/>
                  <a:gd name="connsiteY13" fmla="*/ 1 h 3591382"/>
                  <a:gd name="connsiteX14" fmla="*/ 3700597 w 6036589"/>
                  <a:gd name="connsiteY14" fmla="*/ 3368622 h 3591382"/>
                  <a:gd name="connsiteX15" fmla="*/ 3821407 w 6036589"/>
                  <a:gd name="connsiteY15" fmla="*/ 3574189 h 3591382"/>
                  <a:gd name="connsiteX16" fmla="*/ 4246857 w 6036589"/>
                  <a:gd name="connsiteY16" fmla="*/ 3567840 h 3591382"/>
                  <a:gd name="connsiteX17" fmla="*/ 4362772 w 6036589"/>
                  <a:gd name="connsiteY17" fmla="*/ 3121510 h 3591382"/>
                  <a:gd name="connsiteX18" fmla="*/ 4415926 w 6036589"/>
                  <a:gd name="connsiteY18" fmla="*/ 3562283 h 3591382"/>
                  <a:gd name="connsiteX19" fmla="*/ 4574341 w 6036589"/>
                  <a:gd name="connsiteY19" fmla="*/ 3574997 h 3591382"/>
                  <a:gd name="connsiteX20" fmla="*/ 5687877 w 6036589"/>
                  <a:gd name="connsiteY20" fmla="*/ 3508968 h 3591382"/>
                  <a:gd name="connsiteX21" fmla="*/ 6036589 w 6036589"/>
                  <a:gd name="connsiteY21" fmla="*/ 3485721 h 3591382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30741 w 6036589"/>
                  <a:gd name="connsiteY8" fmla="*/ 2890529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62772 w 6036589"/>
                  <a:gd name="connsiteY17" fmla="*/ 3121510 h 3584614"/>
                  <a:gd name="connsiteX18" fmla="*/ 4415926 w 6036589"/>
                  <a:gd name="connsiteY18" fmla="*/ 3507515 h 3584614"/>
                  <a:gd name="connsiteX19" fmla="*/ 4574341 w 6036589"/>
                  <a:gd name="connsiteY19" fmla="*/ 3574997 h 3584614"/>
                  <a:gd name="connsiteX20" fmla="*/ 5687877 w 6036589"/>
                  <a:gd name="connsiteY20" fmla="*/ 3508968 h 3584614"/>
                  <a:gd name="connsiteX21" fmla="*/ 6036589 w 6036589"/>
                  <a:gd name="connsiteY21" fmla="*/ 3485721 h 3584614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30741 w 6036589"/>
                  <a:gd name="connsiteY8" fmla="*/ 2890529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62772 w 6036589"/>
                  <a:gd name="connsiteY17" fmla="*/ 3121510 h 3584614"/>
                  <a:gd name="connsiteX18" fmla="*/ 4415926 w 6036589"/>
                  <a:gd name="connsiteY18" fmla="*/ 3507515 h 3584614"/>
                  <a:gd name="connsiteX19" fmla="*/ 4574341 w 6036589"/>
                  <a:gd name="connsiteY19" fmla="*/ 3574997 h 3584614"/>
                  <a:gd name="connsiteX20" fmla="*/ 5687877 w 6036589"/>
                  <a:gd name="connsiteY20" fmla="*/ 3508968 h 3584614"/>
                  <a:gd name="connsiteX21" fmla="*/ 6036589 w 6036589"/>
                  <a:gd name="connsiteY21" fmla="*/ 3485721 h 3584614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30741 w 6036589"/>
                  <a:gd name="connsiteY8" fmla="*/ 2890529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62772 w 6036589"/>
                  <a:gd name="connsiteY17" fmla="*/ 3121510 h 3584614"/>
                  <a:gd name="connsiteX18" fmla="*/ 4415926 w 6036589"/>
                  <a:gd name="connsiteY18" fmla="*/ 3507515 h 3584614"/>
                  <a:gd name="connsiteX19" fmla="*/ 4574341 w 6036589"/>
                  <a:gd name="connsiteY19" fmla="*/ 3574997 h 3584614"/>
                  <a:gd name="connsiteX20" fmla="*/ 5687877 w 6036589"/>
                  <a:gd name="connsiteY20" fmla="*/ 3508968 h 3584614"/>
                  <a:gd name="connsiteX21" fmla="*/ 6036589 w 6036589"/>
                  <a:gd name="connsiteY21" fmla="*/ 3485721 h 3584614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30741 w 6036589"/>
                  <a:gd name="connsiteY8" fmla="*/ 2890529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62772 w 6036589"/>
                  <a:gd name="connsiteY17" fmla="*/ 3121510 h 3584614"/>
                  <a:gd name="connsiteX18" fmla="*/ 4415926 w 6036589"/>
                  <a:gd name="connsiteY18" fmla="*/ 3507515 h 3584614"/>
                  <a:gd name="connsiteX19" fmla="*/ 4574341 w 6036589"/>
                  <a:gd name="connsiteY19" fmla="*/ 3574997 h 3584614"/>
                  <a:gd name="connsiteX20" fmla="*/ 5687877 w 6036589"/>
                  <a:gd name="connsiteY20" fmla="*/ 3508968 h 3584614"/>
                  <a:gd name="connsiteX21" fmla="*/ 6036589 w 6036589"/>
                  <a:gd name="connsiteY21" fmla="*/ 3485721 h 3584614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30741 w 6036589"/>
                  <a:gd name="connsiteY8" fmla="*/ 2890529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32582 w 6036589"/>
                  <a:gd name="connsiteY17" fmla="*/ 3505133 h 3584614"/>
                  <a:gd name="connsiteX18" fmla="*/ 4362772 w 6036589"/>
                  <a:gd name="connsiteY18" fmla="*/ 3121510 h 3584614"/>
                  <a:gd name="connsiteX19" fmla="*/ 4415926 w 6036589"/>
                  <a:gd name="connsiteY19" fmla="*/ 3507515 h 3584614"/>
                  <a:gd name="connsiteX20" fmla="*/ 4574341 w 6036589"/>
                  <a:gd name="connsiteY20" fmla="*/ 3574997 h 3584614"/>
                  <a:gd name="connsiteX21" fmla="*/ 5687877 w 6036589"/>
                  <a:gd name="connsiteY21" fmla="*/ 3508968 h 3584614"/>
                  <a:gd name="connsiteX22" fmla="*/ 6036589 w 6036589"/>
                  <a:gd name="connsiteY22" fmla="*/ 3485721 h 3584614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30741 w 6036589"/>
                  <a:gd name="connsiteY8" fmla="*/ 2890529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32582 w 6036589"/>
                  <a:gd name="connsiteY17" fmla="*/ 3505133 h 3584614"/>
                  <a:gd name="connsiteX18" fmla="*/ 4362772 w 6036589"/>
                  <a:gd name="connsiteY18" fmla="*/ 3121510 h 3584614"/>
                  <a:gd name="connsiteX19" fmla="*/ 4415926 w 6036589"/>
                  <a:gd name="connsiteY19" fmla="*/ 3507515 h 3584614"/>
                  <a:gd name="connsiteX20" fmla="*/ 4574341 w 6036589"/>
                  <a:gd name="connsiteY20" fmla="*/ 3574997 h 3584614"/>
                  <a:gd name="connsiteX21" fmla="*/ 5687877 w 6036589"/>
                  <a:gd name="connsiteY21" fmla="*/ 3508968 h 3584614"/>
                  <a:gd name="connsiteX22" fmla="*/ 6036589 w 6036589"/>
                  <a:gd name="connsiteY22" fmla="*/ 3485721 h 3584614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30741 w 6036589"/>
                  <a:gd name="connsiteY8" fmla="*/ 2890529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32582 w 6036589"/>
                  <a:gd name="connsiteY17" fmla="*/ 3505133 h 3584614"/>
                  <a:gd name="connsiteX18" fmla="*/ 4362772 w 6036589"/>
                  <a:gd name="connsiteY18" fmla="*/ 3121510 h 3584614"/>
                  <a:gd name="connsiteX19" fmla="*/ 4415926 w 6036589"/>
                  <a:gd name="connsiteY19" fmla="*/ 3507515 h 3584614"/>
                  <a:gd name="connsiteX20" fmla="*/ 4574341 w 6036589"/>
                  <a:gd name="connsiteY20" fmla="*/ 3574997 h 3584614"/>
                  <a:gd name="connsiteX21" fmla="*/ 5687877 w 6036589"/>
                  <a:gd name="connsiteY21" fmla="*/ 3508968 h 3584614"/>
                  <a:gd name="connsiteX22" fmla="*/ 6036589 w 6036589"/>
                  <a:gd name="connsiteY22" fmla="*/ 3485721 h 3584614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30741 w 6036589"/>
                  <a:gd name="connsiteY8" fmla="*/ 2890529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32582 w 6036589"/>
                  <a:gd name="connsiteY17" fmla="*/ 3505133 h 3584614"/>
                  <a:gd name="connsiteX18" fmla="*/ 4362772 w 6036589"/>
                  <a:gd name="connsiteY18" fmla="*/ 3121510 h 3584614"/>
                  <a:gd name="connsiteX19" fmla="*/ 4415926 w 6036589"/>
                  <a:gd name="connsiteY19" fmla="*/ 3507515 h 3584614"/>
                  <a:gd name="connsiteX20" fmla="*/ 4574341 w 6036589"/>
                  <a:gd name="connsiteY20" fmla="*/ 3574997 h 3584614"/>
                  <a:gd name="connsiteX21" fmla="*/ 5687877 w 6036589"/>
                  <a:gd name="connsiteY21" fmla="*/ 3508968 h 3584614"/>
                  <a:gd name="connsiteX22" fmla="*/ 6036589 w 6036589"/>
                  <a:gd name="connsiteY22" fmla="*/ 3485721 h 3584614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30741 w 6036589"/>
                  <a:gd name="connsiteY8" fmla="*/ 2890529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42107 w 6036589"/>
                  <a:gd name="connsiteY17" fmla="*/ 3471795 h 3584614"/>
                  <a:gd name="connsiteX18" fmla="*/ 4362772 w 6036589"/>
                  <a:gd name="connsiteY18" fmla="*/ 3121510 h 3584614"/>
                  <a:gd name="connsiteX19" fmla="*/ 4415926 w 6036589"/>
                  <a:gd name="connsiteY19" fmla="*/ 3507515 h 3584614"/>
                  <a:gd name="connsiteX20" fmla="*/ 4574341 w 6036589"/>
                  <a:gd name="connsiteY20" fmla="*/ 3574997 h 3584614"/>
                  <a:gd name="connsiteX21" fmla="*/ 5687877 w 6036589"/>
                  <a:gd name="connsiteY21" fmla="*/ 3508968 h 3584614"/>
                  <a:gd name="connsiteX22" fmla="*/ 6036589 w 6036589"/>
                  <a:gd name="connsiteY22" fmla="*/ 3485721 h 3584614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30741 w 6036589"/>
                  <a:gd name="connsiteY8" fmla="*/ 2890529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42107 w 6036589"/>
                  <a:gd name="connsiteY17" fmla="*/ 3483701 h 3584614"/>
                  <a:gd name="connsiteX18" fmla="*/ 4362772 w 6036589"/>
                  <a:gd name="connsiteY18" fmla="*/ 3121510 h 3584614"/>
                  <a:gd name="connsiteX19" fmla="*/ 4415926 w 6036589"/>
                  <a:gd name="connsiteY19" fmla="*/ 3507515 h 3584614"/>
                  <a:gd name="connsiteX20" fmla="*/ 4574341 w 6036589"/>
                  <a:gd name="connsiteY20" fmla="*/ 3574997 h 3584614"/>
                  <a:gd name="connsiteX21" fmla="*/ 5687877 w 6036589"/>
                  <a:gd name="connsiteY21" fmla="*/ 3508968 h 3584614"/>
                  <a:gd name="connsiteX22" fmla="*/ 6036589 w 6036589"/>
                  <a:gd name="connsiteY22" fmla="*/ 3485721 h 3584614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30741 w 6036589"/>
                  <a:gd name="connsiteY8" fmla="*/ 2890529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39725 w 6036589"/>
                  <a:gd name="connsiteY17" fmla="*/ 3490845 h 3584614"/>
                  <a:gd name="connsiteX18" fmla="*/ 4362772 w 6036589"/>
                  <a:gd name="connsiteY18" fmla="*/ 3121510 h 3584614"/>
                  <a:gd name="connsiteX19" fmla="*/ 4415926 w 6036589"/>
                  <a:gd name="connsiteY19" fmla="*/ 3507515 h 3584614"/>
                  <a:gd name="connsiteX20" fmla="*/ 4574341 w 6036589"/>
                  <a:gd name="connsiteY20" fmla="*/ 3574997 h 3584614"/>
                  <a:gd name="connsiteX21" fmla="*/ 5687877 w 6036589"/>
                  <a:gd name="connsiteY21" fmla="*/ 3508968 h 3584614"/>
                  <a:gd name="connsiteX22" fmla="*/ 6036589 w 6036589"/>
                  <a:gd name="connsiteY22" fmla="*/ 3485721 h 3584614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30741 w 6036589"/>
                  <a:gd name="connsiteY8" fmla="*/ 2890529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39725 w 6036589"/>
                  <a:gd name="connsiteY17" fmla="*/ 3490845 h 3584614"/>
                  <a:gd name="connsiteX18" fmla="*/ 4362772 w 6036589"/>
                  <a:gd name="connsiteY18" fmla="*/ 3121510 h 3584614"/>
                  <a:gd name="connsiteX19" fmla="*/ 4389732 w 6036589"/>
                  <a:gd name="connsiteY19" fmla="*/ 3483703 h 3584614"/>
                  <a:gd name="connsiteX20" fmla="*/ 4574341 w 6036589"/>
                  <a:gd name="connsiteY20" fmla="*/ 3574997 h 3584614"/>
                  <a:gd name="connsiteX21" fmla="*/ 5687877 w 6036589"/>
                  <a:gd name="connsiteY21" fmla="*/ 3508968 h 3584614"/>
                  <a:gd name="connsiteX22" fmla="*/ 6036589 w 6036589"/>
                  <a:gd name="connsiteY22" fmla="*/ 3485721 h 3584614"/>
                  <a:gd name="connsiteX0" fmla="*/ 0 w 6036589"/>
                  <a:gd name="connsiteY0" fmla="*/ 3582101 h 3584614"/>
                  <a:gd name="connsiteX1" fmla="*/ 2218033 w 6036589"/>
                  <a:gd name="connsiteY1" fmla="*/ 3550377 h 3584614"/>
                  <a:gd name="connsiteX2" fmla="*/ 2378022 w 6036589"/>
                  <a:gd name="connsiteY2" fmla="*/ 3437166 h 3584614"/>
                  <a:gd name="connsiteX3" fmla="*/ 2394973 w 6036589"/>
                  <a:gd name="connsiteY3" fmla="*/ 734771 h 3584614"/>
                  <a:gd name="connsiteX4" fmla="*/ 2442667 w 6036589"/>
                  <a:gd name="connsiteY4" fmla="*/ 3477353 h 3584614"/>
                  <a:gd name="connsiteX5" fmla="*/ 2510926 w 6036589"/>
                  <a:gd name="connsiteY5" fmla="*/ 3562285 h 3584614"/>
                  <a:gd name="connsiteX6" fmla="*/ 2763338 w 6036589"/>
                  <a:gd name="connsiteY6" fmla="*/ 3569428 h 3584614"/>
                  <a:gd name="connsiteX7" fmla="*/ 2801963 w 6036589"/>
                  <a:gd name="connsiteY7" fmla="*/ 3441607 h 3584614"/>
                  <a:gd name="connsiteX8" fmla="*/ 2830741 w 6036589"/>
                  <a:gd name="connsiteY8" fmla="*/ 2890529 h 3584614"/>
                  <a:gd name="connsiteX9" fmla="*/ 2848742 w 6036589"/>
                  <a:gd name="connsiteY9" fmla="*/ 3448145 h 3584614"/>
                  <a:gd name="connsiteX10" fmla="*/ 2930819 w 6036589"/>
                  <a:gd name="connsiteY10" fmla="*/ 3575777 h 3584614"/>
                  <a:gd name="connsiteX11" fmla="*/ 3534863 w 6036589"/>
                  <a:gd name="connsiteY11" fmla="*/ 3584508 h 3584614"/>
                  <a:gd name="connsiteX12" fmla="*/ 3634878 w 6036589"/>
                  <a:gd name="connsiteY12" fmla="*/ 3357698 h 3584614"/>
                  <a:gd name="connsiteX13" fmla="*/ 3659268 w 6036589"/>
                  <a:gd name="connsiteY13" fmla="*/ 1 h 3584614"/>
                  <a:gd name="connsiteX14" fmla="*/ 3700597 w 6036589"/>
                  <a:gd name="connsiteY14" fmla="*/ 3368622 h 3584614"/>
                  <a:gd name="connsiteX15" fmla="*/ 3821407 w 6036589"/>
                  <a:gd name="connsiteY15" fmla="*/ 3574189 h 3584614"/>
                  <a:gd name="connsiteX16" fmla="*/ 4246857 w 6036589"/>
                  <a:gd name="connsiteY16" fmla="*/ 3567840 h 3584614"/>
                  <a:gd name="connsiteX17" fmla="*/ 4339725 w 6036589"/>
                  <a:gd name="connsiteY17" fmla="*/ 3490845 h 3584614"/>
                  <a:gd name="connsiteX18" fmla="*/ 4355629 w 6036589"/>
                  <a:gd name="connsiteY18" fmla="*/ 3119129 h 3584614"/>
                  <a:gd name="connsiteX19" fmla="*/ 4389732 w 6036589"/>
                  <a:gd name="connsiteY19" fmla="*/ 3483703 h 3584614"/>
                  <a:gd name="connsiteX20" fmla="*/ 4574341 w 6036589"/>
                  <a:gd name="connsiteY20" fmla="*/ 3574997 h 3584614"/>
                  <a:gd name="connsiteX21" fmla="*/ 5687877 w 6036589"/>
                  <a:gd name="connsiteY21" fmla="*/ 3508968 h 3584614"/>
                  <a:gd name="connsiteX22" fmla="*/ 6036589 w 6036589"/>
                  <a:gd name="connsiteY22" fmla="*/ 3485721 h 3584614"/>
                  <a:gd name="connsiteX0" fmla="*/ 0 w 5827039"/>
                  <a:gd name="connsiteY0" fmla="*/ 3582101 h 3584614"/>
                  <a:gd name="connsiteX1" fmla="*/ 2218033 w 5827039"/>
                  <a:gd name="connsiteY1" fmla="*/ 3550377 h 3584614"/>
                  <a:gd name="connsiteX2" fmla="*/ 2378022 w 5827039"/>
                  <a:gd name="connsiteY2" fmla="*/ 3437166 h 3584614"/>
                  <a:gd name="connsiteX3" fmla="*/ 2394973 w 5827039"/>
                  <a:gd name="connsiteY3" fmla="*/ 734771 h 3584614"/>
                  <a:gd name="connsiteX4" fmla="*/ 2442667 w 5827039"/>
                  <a:gd name="connsiteY4" fmla="*/ 3477353 h 3584614"/>
                  <a:gd name="connsiteX5" fmla="*/ 2510926 w 5827039"/>
                  <a:gd name="connsiteY5" fmla="*/ 3562285 h 3584614"/>
                  <a:gd name="connsiteX6" fmla="*/ 2763338 w 5827039"/>
                  <a:gd name="connsiteY6" fmla="*/ 3569428 h 3584614"/>
                  <a:gd name="connsiteX7" fmla="*/ 2801963 w 5827039"/>
                  <a:gd name="connsiteY7" fmla="*/ 3441607 h 3584614"/>
                  <a:gd name="connsiteX8" fmla="*/ 2830741 w 5827039"/>
                  <a:gd name="connsiteY8" fmla="*/ 2890529 h 3584614"/>
                  <a:gd name="connsiteX9" fmla="*/ 2848742 w 5827039"/>
                  <a:gd name="connsiteY9" fmla="*/ 3448145 h 3584614"/>
                  <a:gd name="connsiteX10" fmla="*/ 2930819 w 5827039"/>
                  <a:gd name="connsiteY10" fmla="*/ 3575777 h 3584614"/>
                  <a:gd name="connsiteX11" fmla="*/ 3534863 w 5827039"/>
                  <a:gd name="connsiteY11" fmla="*/ 3584508 h 3584614"/>
                  <a:gd name="connsiteX12" fmla="*/ 3634878 w 5827039"/>
                  <a:gd name="connsiteY12" fmla="*/ 3357698 h 3584614"/>
                  <a:gd name="connsiteX13" fmla="*/ 3659268 w 5827039"/>
                  <a:gd name="connsiteY13" fmla="*/ 1 h 3584614"/>
                  <a:gd name="connsiteX14" fmla="*/ 3700597 w 5827039"/>
                  <a:gd name="connsiteY14" fmla="*/ 3368622 h 3584614"/>
                  <a:gd name="connsiteX15" fmla="*/ 3821407 w 5827039"/>
                  <a:gd name="connsiteY15" fmla="*/ 3574189 h 3584614"/>
                  <a:gd name="connsiteX16" fmla="*/ 4246857 w 5827039"/>
                  <a:gd name="connsiteY16" fmla="*/ 3567840 h 3584614"/>
                  <a:gd name="connsiteX17" fmla="*/ 4339725 w 5827039"/>
                  <a:gd name="connsiteY17" fmla="*/ 3490845 h 3584614"/>
                  <a:gd name="connsiteX18" fmla="*/ 4355629 w 5827039"/>
                  <a:gd name="connsiteY18" fmla="*/ 3119129 h 3584614"/>
                  <a:gd name="connsiteX19" fmla="*/ 4389732 w 5827039"/>
                  <a:gd name="connsiteY19" fmla="*/ 3483703 h 3584614"/>
                  <a:gd name="connsiteX20" fmla="*/ 4574341 w 5827039"/>
                  <a:gd name="connsiteY20" fmla="*/ 3574997 h 3584614"/>
                  <a:gd name="connsiteX21" fmla="*/ 5687877 w 5827039"/>
                  <a:gd name="connsiteY21" fmla="*/ 3508968 h 3584614"/>
                  <a:gd name="connsiteX22" fmla="*/ 5827039 w 5827039"/>
                  <a:gd name="connsiteY22" fmla="*/ 3047571 h 3584614"/>
                  <a:gd name="connsiteX0" fmla="*/ 0 w 5827039"/>
                  <a:gd name="connsiteY0" fmla="*/ 3582101 h 3592614"/>
                  <a:gd name="connsiteX1" fmla="*/ 2218033 w 5827039"/>
                  <a:gd name="connsiteY1" fmla="*/ 3550377 h 3592614"/>
                  <a:gd name="connsiteX2" fmla="*/ 2378022 w 5827039"/>
                  <a:gd name="connsiteY2" fmla="*/ 3437166 h 3592614"/>
                  <a:gd name="connsiteX3" fmla="*/ 2394973 w 5827039"/>
                  <a:gd name="connsiteY3" fmla="*/ 734771 h 3592614"/>
                  <a:gd name="connsiteX4" fmla="*/ 2442667 w 5827039"/>
                  <a:gd name="connsiteY4" fmla="*/ 3477353 h 3592614"/>
                  <a:gd name="connsiteX5" fmla="*/ 2510926 w 5827039"/>
                  <a:gd name="connsiteY5" fmla="*/ 3562285 h 3592614"/>
                  <a:gd name="connsiteX6" fmla="*/ 2763338 w 5827039"/>
                  <a:gd name="connsiteY6" fmla="*/ 3569428 h 3592614"/>
                  <a:gd name="connsiteX7" fmla="*/ 2801963 w 5827039"/>
                  <a:gd name="connsiteY7" fmla="*/ 3441607 h 3592614"/>
                  <a:gd name="connsiteX8" fmla="*/ 2830741 w 5827039"/>
                  <a:gd name="connsiteY8" fmla="*/ 2890529 h 3592614"/>
                  <a:gd name="connsiteX9" fmla="*/ 2848742 w 5827039"/>
                  <a:gd name="connsiteY9" fmla="*/ 3448145 h 3592614"/>
                  <a:gd name="connsiteX10" fmla="*/ 2930819 w 5827039"/>
                  <a:gd name="connsiteY10" fmla="*/ 3575777 h 3592614"/>
                  <a:gd name="connsiteX11" fmla="*/ 3534863 w 5827039"/>
                  <a:gd name="connsiteY11" fmla="*/ 3584508 h 3592614"/>
                  <a:gd name="connsiteX12" fmla="*/ 3634878 w 5827039"/>
                  <a:gd name="connsiteY12" fmla="*/ 3357698 h 3592614"/>
                  <a:gd name="connsiteX13" fmla="*/ 3659268 w 5827039"/>
                  <a:gd name="connsiteY13" fmla="*/ 1 h 3592614"/>
                  <a:gd name="connsiteX14" fmla="*/ 3700597 w 5827039"/>
                  <a:gd name="connsiteY14" fmla="*/ 3368622 h 3592614"/>
                  <a:gd name="connsiteX15" fmla="*/ 3821407 w 5827039"/>
                  <a:gd name="connsiteY15" fmla="*/ 3574189 h 3592614"/>
                  <a:gd name="connsiteX16" fmla="*/ 4246857 w 5827039"/>
                  <a:gd name="connsiteY16" fmla="*/ 3567840 h 3592614"/>
                  <a:gd name="connsiteX17" fmla="*/ 4339725 w 5827039"/>
                  <a:gd name="connsiteY17" fmla="*/ 3490845 h 3592614"/>
                  <a:gd name="connsiteX18" fmla="*/ 4355629 w 5827039"/>
                  <a:gd name="connsiteY18" fmla="*/ 3119129 h 3592614"/>
                  <a:gd name="connsiteX19" fmla="*/ 4389732 w 5827039"/>
                  <a:gd name="connsiteY19" fmla="*/ 3483703 h 3592614"/>
                  <a:gd name="connsiteX20" fmla="*/ 4574341 w 5827039"/>
                  <a:gd name="connsiteY20" fmla="*/ 3574997 h 3592614"/>
                  <a:gd name="connsiteX21" fmla="*/ 5202102 w 5827039"/>
                  <a:gd name="connsiteY21" fmla="*/ 3537543 h 3592614"/>
                  <a:gd name="connsiteX22" fmla="*/ 5827039 w 5827039"/>
                  <a:gd name="connsiteY22" fmla="*/ 3047571 h 3592614"/>
                  <a:gd name="connsiteX0" fmla="*/ 0 w 5717501"/>
                  <a:gd name="connsiteY0" fmla="*/ 3582101 h 3584614"/>
                  <a:gd name="connsiteX1" fmla="*/ 2218033 w 5717501"/>
                  <a:gd name="connsiteY1" fmla="*/ 3550377 h 3584614"/>
                  <a:gd name="connsiteX2" fmla="*/ 2378022 w 5717501"/>
                  <a:gd name="connsiteY2" fmla="*/ 3437166 h 3584614"/>
                  <a:gd name="connsiteX3" fmla="*/ 2394973 w 5717501"/>
                  <a:gd name="connsiteY3" fmla="*/ 734771 h 3584614"/>
                  <a:gd name="connsiteX4" fmla="*/ 2442667 w 5717501"/>
                  <a:gd name="connsiteY4" fmla="*/ 3477353 h 3584614"/>
                  <a:gd name="connsiteX5" fmla="*/ 2510926 w 5717501"/>
                  <a:gd name="connsiteY5" fmla="*/ 3562285 h 3584614"/>
                  <a:gd name="connsiteX6" fmla="*/ 2763338 w 5717501"/>
                  <a:gd name="connsiteY6" fmla="*/ 3569428 h 3584614"/>
                  <a:gd name="connsiteX7" fmla="*/ 2801963 w 5717501"/>
                  <a:gd name="connsiteY7" fmla="*/ 3441607 h 3584614"/>
                  <a:gd name="connsiteX8" fmla="*/ 2830741 w 5717501"/>
                  <a:gd name="connsiteY8" fmla="*/ 2890529 h 3584614"/>
                  <a:gd name="connsiteX9" fmla="*/ 2848742 w 5717501"/>
                  <a:gd name="connsiteY9" fmla="*/ 3448145 h 3584614"/>
                  <a:gd name="connsiteX10" fmla="*/ 2930819 w 5717501"/>
                  <a:gd name="connsiteY10" fmla="*/ 3575777 h 3584614"/>
                  <a:gd name="connsiteX11" fmla="*/ 3534863 w 5717501"/>
                  <a:gd name="connsiteY11" fmla="*/ 3584508 h 3584614"/>
                  <a:gd name="connsiteX12" fmla="*/ 3634878 w 5717501"/>
                  <a:gd name="connsiteY12" fmla="*/ 3357698 h 3584614"/>
                  <a:gd name="connsiteX13" fmla="*/ 3659268 w 5717501"/>
                  <a:gd name="connsiteY13" fmla="*/ 1 h 3584614"/>
                  <a:gd name="connsiteX14" fmla="*/ 3700597 w 5717501"/>
                  <a:gd name="connsiteY14" fmla="*/ 3368622 h 3584614"/>
                  <a:gd name="connsiteX15" fmla="*/ 3821407 w 5717501"/>
                  <a:gd name="connsiteY15" fmla="*/ 3574189 h 3584614"/>
                  <a:gd name="connsiteX16" fmla="*/ 4246857 w 5717501"/>
                  <a:gd name="connsiteY16" fmla="*/ 3567840 h 3584614"/>
                  <a:gd name="connsiteX17" fmla="*/ 4339725 w 5717501"/>
                  <a:gd name="connsiteY17" fmla="*/ 3490845 h 3584614"/>
                  <a:gd name="connsiteX18" fmla="*/ 4355629 w 5717501"/>
                  <a:gd name="connsiteY18" fmla="*/ 3119129 h 3584614"/>
                  <a:gd name="connsiteX19" fmla="*/ 4389732 w 5717501"/>
                  <a:gd name="connsiteY19" fmla="*/ 3483703 h 3584614"/>
                  <a:gd name="connsiteX20" fmla="*/ 4574341 w 5717501"/>
                  <a:gd name="connsiteY20" fmla="*/ 3574997 h 3584614"/>
                  <a:gd name="connsiteX21" fmla="*/ 5202102 w 5717501"/>
                  <a:gd name="connsiteY21" fmla="*/ 3537543 h 3584614"/>
                  <a:gd name="connsiteX22" fmla="*/ 5717501 w 5717501"/>
                  <a:gd name="connsiteY22" fmla="*/ 3176158 h 3584614"/>
                  <a:gd name="connsiteX0" fmla="*/ 0 w 5350789"/>
                  <a:gd name="connsiteY0" fmla="*/ 3582101 h 3584614"/>
                  <a:gd name="connsiteX1" fmla="*/ 2218033 w 5350789"/>
                  <a:gd name="connsiteY1" fmla="*/ 3550377 h 3584614"/>
                  <a:gd name="connsiteX2" fmla="*/ 2378022 w 5350789"/>
                  <a:gd name="connsiteY2" fmla="*/ 3437166 h 3584614"/>
                  <a:gd name="connsiteX3" fmla="*/ 2394973 w 5350789"/>
                  <a:gd name="connsiteY3" fmla="*/ 734771 h 3584614"/>
                  <a:gd name="connsiteX4" fmla="*/ 2442667 w 5350789"/>
                  <a:gd name="connsiteY4" fmla="*/ 3477353 h 3584614"/>
                  <a:gd name="connsiteX5" fmla="*/ 2510926 w 5350789"/>
                  <a:gd name="connsiteY5" fmla="*/ 3562285 h 3584614"/>
                  <a:gd name="connsiteX6" fmla="*/ 2763338 w 5350789"/>
                  <a:gd name="connsiteY6" fmla="*/ 3569428 h 3584614"/>
                  <a:gd name="connsiteX7" fmla="*/ 2801963 w 5350789"/>
                  <a:gd name="connsiteY7" fmla="*/ 3441607 h 3584614"/>
                  <a:gd name="connsiteX8" fmla="*/ 2830741 w 5350789"/>
                  <a:gd name="connsiteY8" fmla="*/ 2890529 h 3584614"/>
                  <a:gd name="connsiteX9" fmla="*/ 2848742 w 5350789"/>
                  <a:gd name="connsiteY9" fmla="*/ 3448145 h 3584614"/>
                  <a:gd name="connsiteX10" fmla="*/ 2930819 w 5350789"/>
                  <a:gd name="connsiteY10" fmla="*/ 3575777 h 3584614"/>
                  <a:gd name="connsiteX11" fmla="*/ 3534863 w 5350789"/>
                  <a:gd name="connsiteY11" fmla="*/ 3584508 h 3584614"/>
                  <a:gd name="connsiteX12" fmla="*/ 3634878 w 5350789"/>
                  <a:gd name="connsiteY12" fmla="*/ 3357698 h 3584614"/>
                  <a:gd name="connsiteX13" fmla="*/ 3659268 w 5350789"/>
                  <a:gd name="connsiteY13" fmla="*/ 1 h 3584614"/>
                  <a:gd name="connsiteX14" fmla="*/ 3700597 w 5350789"/>
                  <a:gd name="connsiteY14" fmla="*/ 3368622 h 3584614"/>
                  <a:gd name="connsiteX15" fmla="*/ 3821407 w 5350789"/>
                  <a:gd name="connsiteY15" fmla="*/ 3574189 h 3584614"/>
                  <a:gd name="connsiteX16" fmla="*/ 4246857 w 5350789"/>
                  <a:gd name="connsiteY16" fmla="*/ 3567840 h 3584614"/>
                  <a:gd name="connsiteX17" fmla="*/ 4339725 w 5350789"/>
                  <a:gd name="connsiteY17" fmla="*/ 3490845 h 3584614"/>
                  <a:gd name="connsiteX18" fmla="*/ 4355629 w 5350789"/>
                  <a:gd name="connsiteY18" fmla="*/ 3119129 h 3584614"/>
                  <a:gd name="connsiteX19" fmla="*/ 4389732 w 5350789"/>
                  <a:gd name="connsiteY19" fmla="*/ 3483703 h 3584614"/>
                  <a:gd name="connsiteX20" fmla="*/ 4574341 w 5350789"/>
                  <a:gd name="connsiteY20" fmla="*/ 3574997 h 3584614"/>
                  <a:gd name="connsiteX21" fmla="*/ 5202102 w 5350789"/>
                  <a:gd name="connsiteY21" fmla="*/ 3537543 h 3584614"/>
                  <a:gd name="connsiteX22" fmla="*/ 5350789 w 5350789"/>
                  <a:gd name="connsiteY22" fmla="*/ 3552395 h 3584614"/>
                  <a:gd name="connsiteX0" fmla="*/ 0 w 5350789"/>
                  <a:gd name="connsiteY0" fmla="*/ 3582101 h 3584614"/>
                  <a:gd name="connsiteX1" fmla="*/ 984545 w 5350789"/>
                  <a:gd name="connsiteY1" fmla="*/ 3569427 h 3584614"/>
                  <a:gd name="connsiteX2" fmla="*/ 2218033 w 5350789"/>
                  <a:gd name="connsiteY2" fmla="*/ 3550377 h 3584614"/>
                  <a:gd name="connsiteX3" fmla="*/ 2378022 w 5350789"/>
                  <a:gd name="connsiteY3" fmla="*/ 3437166 h 3584614"/>
                  <a:gd name="connsiteX4" fmla="*/ 2394973 w 5350789"/>
                  <a:gd name="connsiteY4" fmla="*/ 734771 h 3584614"/>
                  <a:gd name="connsiteX5" fmla="*/ 2442667 w 5350789"/>
                  <a:gd name="connsiteY5" fmla="*/ 3477353 h 3584614"/>
                  <a:gd name="connsiteX6" fmla="*/ 2510926 w 5350789"/>
                  <a:gd name="connsiteY6" fmla="*/ 3562285 h 3584614"/>
                  <a:gd name="connsiteX7" fmla="*/ 2763338 w 5350789"/>
                  <a:gd name="connsiteY7" fmla="*/ 3569428 h 3584614"/>
                  <a:gd name="connsiteX8" fmla="*/ 2801963 w 5350789"/>
                  <a:gd name="connsiteY8" fmla="*/ 3441607 h 3584614"/>
                  <a:gd name="connsiteX9" fmla="*/ 2830741 w 5350789"/>
                  <a:gd name="connsiteY9" fmla="*/ 2890529 h 3584614"/>
                  <a:gd name="connsiteX10" fmla="*/ 2848742 w 5350789"/>
                  <a:gd name="connsiteY10" fmla="*/ 3448145 h 3584614"/>
                  <a:gd name="connsiteX11" fmla="*/ 2930819 w 5350789"/>
                  <a:gd name="connsiteY11" fmla="*/ 3575777 h 3584614"/>
                  <a:gd name="connsiteX12" fmla="*/ 3534863 w 5350789"/>
                  <a:gd name="connsiteY12" fmla="*/ 3584508 h 3584614"/>
                  <a:gd name="connsiteX13" fmla="*/ 3634878 w 5350789"/>
                  <a:gd name="connsiteY13" fmla="*/ 3357698 h 3584614"/>
                  <a:gd name="connsiteX14" fmla="*/ 3659268 w 5350789"/>
                  <a:gd name="connsiteY14" fmla="*/ 1 h 3584614"/>
                  <a:gd name="connsiteX15" fmla="*/ 3700597 w 5350789"/>
                  <a:gd name="connsiteY15" fmla="*/ 3368622 h 3584614"/>
                  <a:gd name="connsiteX16" fmla="*/ 3821407 w 5350789"/>
                  <a:gd name="connsiteY16" fmla="*/ 3574189 h 3584614"/>
                  <a:gd name="connsiteX17" fmla="*/ 4246857 w 5350789"/>
                  <a:gd name="connsiteY17" fmla="*/ 3567840 h 3584614"/>
                  <a:gd name="connsiteX18" fmla="*/ 4339725 w 5350789"/>
                  <a:gd name="connsiteY18" fmla="*/ 3490845 h 3584614"/>
                  <a:gd name="connsiteX19" fmla="*/ 4355629 w 5350789"/>
                  <a:gd name="connsiteY19" fmla="*/ 3119129 h 3584614"/>
                  <a:gd name="connsiteX20" fmla="*/ 4389732 w 5350789"/>
                  <a:gd name="connsiteY20" fmla="*/ 3483703 h 3584614"/>
                  <a:gd name="connsiteX21" fmla="*/ 4574341 w 5350789"/>
                  <a:gd name="connsiteY21" fmla="*/ 3574997 h 3584614"/>
                  <a:gd name="connsiteX22" fmla="*/ 5202102 w 5350789"/>
                  <a:gd name="connsiteY22" fmla="*/ 3537543 h 3584614"/>
                  <a:gd name="connsiteX23" fmla="*/ 5350789 w 5350789"/>
                  <a:gd name="connsiteY23" fmla="*/ 3552395 h 3584614"/>
                  <a:gd name="connsiteX0" fmla="*/ 0 w 5350789"/>
                  <a:gd name="connsiteY0" fmla="*/ 3582101 h 3584614"/>
                  <a:gd name="connsiteX1" fmla="*/ 905963 w 5350789"/>
                  <a:gd name="connsiteY1" fmla="*/ 3569427 h 3584614"/>
                  <a:gd name="connsiteX2" fmla="*/ 984545 w 5350789"/>
                  <a:gd name="connsiteY2" fmla="*/ 3569427 h 3584614"/>
                  <a:gd name="connsiteX3" fmla="*/ 2218033 w 5350789"/>
                  <a:gd name="connsiteY3" fmla="*/ 3550377 h 3584614"/>
                  <a:gd name="connsiteX4" fmla="*/ 2378022 w 5350789"/>
                  <a:gd name="connsiteY4" fmla="*/ 3437166 h 3584614"/>
                  <a:gd name="connsiteX5" fmla="*/ 2394973 w 5350789"/>
                  <a:gd name="connsiteY5" fmla="*/ 734771 h 3584614"/>
                  <a:gd name="connsiteX6" fmla="*/ 2442667 w 5350789"/>
                  <a:gd name="connsiteY6" fmla="*/ 3477353 h 3584614"/>
                  <a:gd name="connsiteX7" fmla="*/ 2510926 w 5350789"/>
                  <a:gd name="connsiteY7" fmla="*/ 3562285 h 3584614"/>
                  <a:gd name="connsiteX8" fmla="*/ 2763338 w 5350789"/>
                  <a:gd name="connsiteY8" fmla="*/ 3569428 h 3584614"/>
                  <a:gd name="connsiteX9" fmla="*/ 2801963 w 5350789"/>
                  <a:gd name="connsiteY9" fmla="*/ 3441607 h 3584614"/>
                  <a:gd name="connsiteX10" fmla="*/ 2830741 w 5350789"/>
                  <a:gd name="connsiteY10" fmla="*/ 2890529 h 3584614"/>
                  <a:gd name="connsiteX11" fmla="*/ 2848742 w 5350789"/>
                  <a:gd name="connsiteY11" fmla="*/ 3448145 h 3584614"/>
                  <a:gd name="connsiteX12" fmla="*/ 2930819 w 5350789"/>
                  <a:gd name="connsiteY12" fmla="*/ 3575777 h 3584614"/>
                  <a:gd name="connsiteX13" fmla="*/ 3534863 w 5350789"/>
                  <a:gd name="connsiteY13" fmla="*/ 3584508 h 3584614"/>
                  <a:gd name="connsiteX14" fmla="*/ 3634878 w 5350789"/>
                  <a:gd name="connsiteY14" fmla="*/ 3357698 h 3584614"/>
                  <a:gd name="connsiteX15" fmla="*/ 3659268 w 5350789"/>
                  <a:gd name="connsiteY15" fmla="*/ 1 h 3584614"/>
                  <a:gd name="connsiteX16" fmla="*/ 3700597 w 5350789"/>
                  <a:gd name="connsiteY16" fmla="*/ 3368622 h 3584614"/>
                  <a:gd name="connsiteX17" fmla="*/ 3821407 w 5350789"/>
                  <a:gd name="connsiteY17" fmla="*/ 3574189 h 3584614"/>
                  <a:gd name="connsiteX18" fmla="*/ 4246857 w 5350789"/>
                  <a:gd name="connsiteY18" fmla="*/ 3567840 h 3584614"/>
                  <a:gd name="connsiteX19" fmla="*/ 4339725 w 5350789"/>
                  <a:gd name="connsiteY19" fmla="*/ 3490845 h 3584614"/>
                  <a:gd name="connsiteX20" fmla="*/ 4355629 w 5350789"/>
                  <a:gd name="connsiteY20" fmla="*/ 3119129 h 3584614"/>
                  <a:gd name="connsiteX21" fmla="*/ 4389732 w 5350789"/>
                  <a:gd name="connsiteY21" fmla="*/ 3483703 h 3584614"/>
                  <a:gd name="connsiteX22" fmla="*/ 4574341 w 5350789"/>
                  <a:gd name="connsiteY22" fmla="*/ 3574997 h 3584614"/>
                  <a:gd name="connsiteX23" fmla="*/ 5202102 w 5350789"/>
                  <a:gd name="connsiteY23" fmla="*/ 3537543 h 3584614"/>
                  <a:gd name="connsiteX24" fmla="*/ 5350789 w 5350789"/>
                  <a:gd name="connsiteY24" fmla="*/ 3552395 h 3584614"/>
                  <a:gd name="connsiteX0" fmla="*/ 0 w 5350789"/>
                  <a:gd name="connsiteY0" fmla="*/ 3582101 h 3584614"/>
                  <a:gd name="connsiteX1" fmla="*/ 905963 w 5350789"/>
                  <a:gd name="connsiteY1" fmla="*/ 3569427 h 3584614"/>
                  <a:gd name="connsiteX2" fmla="*/ 984545 w 5350789"/>
                  <a:gd name="connsiteY2" fmla="*/ 3569427 h 3584614"/>
                  <a:gd name="connsiteX3" fmla="*/ 1036932 w 5350789"/>
                  <a:gd name="connsiteY3" fmla="*/ 3571808 h 3584614"/>
                  <a:gd name="connsiteX4" fmla="*/ 2218033 w 5350789"/>
                  <a:gd name="connsiteY4" fmla="*/ 3550377 h 3584614"/>
                  <a:gd name="connsiteX5" fmla="*/ 2378022 w 5350789"/>
                  <a:gd name="connsiteY5" fmla="*/ 3437166 h 3584614"/>
                  <a:gd name="connsiteX6" fmla="*/ 2394973 w 5350789"/>
                  <a:gd name="connsiteY6" fmla="*/ 734771 h 3584614"/>
                  <a:gd name="connsiteX7" fmla="*/ 2442667 w 5350789"/>
                  <a:gd name="connsiteY7" fmla="*/ 3477353 h 3584614"/>
                  <a:gd name="connsiteX8" fmla="*/ 2510926 w 5350789"/>
                  <a:gd name="connsiteY8" fmla="*/ 3562285 h 3584614"/>
                  <a:gd name="connsiteX9" fmla="*/ 2763338 w 5350789"/>
                  <a:gd name="connsiteY9" fmla="*/ 3569428 h 3584614"/>
                  <a:gd name="connsiteX10" fmla="*/ 2801963 w 5350789"/>
                  <a:gd name="connsiteY10" fmla="*/ 3441607 h 3584614"/>
                  <a:gd name="connsiteX11" fmla="*/ 2830741 w 5350789"/>
                  <a:gd name="connsiteY11" fmla="*/ 2890529 h 3584614"/>
                  <a:gd name="connsiteX12" fmla="*/ 2848742 w 5350789"/>
                  <a:gd name="connsiteY12" fmla="*/ 3448145 h 3584614"/>
                  <a:gd name="connsiteX13" fmla="*/ 2930819 w 5350789"/>
                  <a:gd name="connsiteY13" fmla="*/ 3575777 h 3584614"/>
                  <a:gd name="connsiteX14" fmla="*/ 3534863 w 5350789"/>
                  <a:gd name="connsiteY14" fmla="*/ 3584508 h 3584614"/>
                  <a:gd name="connsiteX15" fmla="*/ 3634878 w 5350789"/>
                  <a:gd name="connsiteY15" fmla="*/ 3357698 h 3584614"/>
                  <a:gd name="connsiteX16" fmla="*/ 3659268 w 5350789"/>
                  <a:gd name="connsiteY16" fmla="*/ 1 h 3584614"/>
                  <a:gd name="connsiteX17" fmla="*/ 3700597 w 5350789"/>
                  <a:gd name="connsiteY17" fmla="*/ 3368622 h 3584614"/>
                  <a:gd name="connsiteX18" fmla="*/ 3821407 w 5350789"/>
                  <a:gd name="connsiteY18" fmla="*/ 3574189 h 3584614"/>
                  <a:gd name="connsiteX19" fmla="*/ 4246857 w 5350789"/>
                  <a:gd name="connsiteY19" fmla="*/ 3567840 h 3584614"/>
                  <a:gd name="connsiteX20" fmla="*/ 4339725 w 5350789"/>
                  <a:gd name="connsiteY20" fmla="*/ 3490845 h 3584614"/>
                  <a:gd name="connsiteX21" fmla="*/ 4355629 w 5350789"/>
                  <a:gd name="connsiteY21" fmla="*/ 3119129 h 3584614"/>
                  <a:gd name="connsiteX22" fmla="*/ 4389732 w 5350789"/>
                  <a:gd name="connsiteY22" fmla="*/ 3483703 h 3584614"/>
                  <a:gd name="connsiteX23" fmla="*/ 4574341 w 5350789"/>
                  <a:gd name="connsiteY23" fmla="*/ 3574997 h 3584614"/>
                  <a:gd name="connsiteX24" fmla="*/ 5202102 w 5350789"/>
                  <a:gd name="connsiteY24" fmla="*/ 3537543 h 3584614"/>
                  <a:gd name="connsiteX25" fmla="*/ 5350789 w 5350789"/>
                  <a:gd name="connsiteY25" fmla="*/ 3552395 h 3584614"/>
                  <a:gd name="connsiteX0" fmla="*/ 0 w 5350789"/>
                  <a:gd name="connsiteY0" fmla="*/ 3582101 h 3584614"/>
                  <a:gd name="connsiteX1" fmla="*/ 905963 w 5350789"/>
                  <a:gd name="connsiteY1" fmla="*/ 3569427 h 3584614"/>
                  <a:gd name="connsiteX2" fmla="*/ 984545 w 5350789"/>
                  <a:gd name="connsiteY2" fmla="*/ 3569427 h 3584614"/>
                  <a:gd name="connsiteX3" fmla="*/ 1072651 w 5350789"/>
                  <a:gd name="connsiteY3" fmla="*/ 3571808 h 3584614"/>
                  <a:gd name="connsiteX4" fmla="*/ 2218033 w 5350789"/>
                  <a:gd name="connsiteY4" fmla="*/ 3550377 h 3584614"/>
                  <a:gd name="connsiteX5" fmla="*/ 2378022 w 5350789"/>
                  <a:gd name="connsiteY5" fmla="*/ 3437166 h 3584614"/>
                  <a:gd name="connsiteX6" fmla="*/ 2394973 w 5350789"/>
                  <a:gd name="connsiteY6" fmla="*/ 734771 h 3584614"/>
                  <a:gd name="connsiteX7" fmla="*/ 2442667 w 5350789"/>
                  <a:gd name="connsiteY7" fmla="*/ 3477353 h 3584614"/>
                  <a:gd name="connsiteX8" fmla="*/ 2510926 w 5350789"/>
                  <a:gd name="connsiteY8" fmla="*/ 3562285 h 3584614"/>
                  <a:gd name="connsiteX9" fmla="*/ 2763338 w 5350789"/>
                  <a:gd name="connsiteY9" fmla="*/ 3569428 h 3584614"/>
                  <a:gd name="connsiteX10" fmla="*/ 2801963 w 5350789"/>
                  <a:gd name="connsiteY10" fmla="*/ 3441607 h 3584614"/>
                  <a:gd name="connsiteX11" fmla="*/ 2830741 w 5350789"/>
                  <a:gd name="connsiteY11" fmla="*/ 2890529 h 3584614"/>
                  <a:gd name="connsiteX12" fmla="*/ 2848742 w 5350789"/>
                  <a:gd name="connsiteY12" fmla="*/ 3448145 h 3584614"/>
                  <a:gd name="connsiteX13" fmla="*/ 2930819 w 5350789"/>
                  <a:gd name="connsiteY13" fmla="*/ 3575777 h 3584614"/>
                  <a:gd name="connsiteX14" fmla="*/ 3534863 w 5350789"/>
                  <a:gd name="connsiteY14" fmla="*/ 3584508 h 3584614"/>
                  <a:gd name="connsiteX15" fmla="*/ 3634878 w 5350789"/>
                  <a:gd name="connsiteY15" fmla="*/ 3357698 h 3584614"/>
                  <a:gd name="connsiteX16" fmla="*/ 3659268 w 5350789"/>
                  <a:gd name="connsiteY16" fmla="*/ 1 h 3584614"/>
                  <a:gd name="connsiteX17" fmla="*/ 3700597 w 5350789"/>
                  <a:gd name="connsiteY17" fmla="*/ 3368622 h 3584614"/>
                  <a:gd name="connsiteX18" fmla="*/ 3821407 w 5350789"/>
                  <a:gd name="connsiteY18" fmla="*/ 3574189 h 3584614"/>
                  <a:gd name="connsiteX19" fmla="*/ 4246857 w 5350789"/>
                  <a:gd name="connsiteY19" fmla="*/ 3567840 h 3584614"/>
                  <a:gd name="connsiteX20" fmla="*/ 4339725 w 5350789"/>
                  <a:gd name="connsiteY20" fmla="*/ 3490845 h 3584614"/>
                  <a:gd name="connsiteX21" fmla="*/ 4355629 w 5350789"/>
                  <a:gd name="connsiteY21" fmla="*/ 3119129 h 3584614"/>
                  <a:gd name="connsiteX22" fmla="*/ 4389732 w 5350789"/>
                  <a:gd name="connsiteY22" fmla="*/ 3483703 h 3584614"/>
                  <a:gd name="connsiteX23" fmla="*/ 4574341 w 5350789"/>
                  <a:gd name="connsiteY23" fmla="*/ 3574997 h 3584614"/>
                  <a:gd name="connsiteX24" fmla="*/ 5202102 w 5350789"/>
                  <a:gd name="connsiteY24" fmla="*/ 3537543 h 3584614"/>
                  <a:gd name="connsiteX25" fmla="*/ 5350789 w 5350789"/>
                  <a:gd name="connsiteY25" fmla="*/ 3552395 h 3584614"/>
                  <a:gd name="connsiteX0" fmla="*/ 0 w 5350789"/>
                  <a:gd name="connsiteY0" fmla="*/ 3582101 h 3584614"/>
                  <a:gd name="connsiteX1" fmla="*/ 905963 w 5350789"/>
                  <a:gd name="connsiteY1" fmla="*/ 3569427 h 3584614"/>
                  <a:gd name="connsiteX2" fmla="*/ 975020 w 5350789"/>
                  <a:gd name="connsiteY2" fmla="*/ 2243070 h 3584614"/>
                  <a:gd name="connsiteX3" fmla="*/ 1072651 w 5350789"/>
                  <a:gd name="connsiteY3" fmla="*/ 3571808 h 3584614"/>
                  <a:gd name="connsiteX4" fmla="*/ 2218033 w 5350789"/>
                  <a:gd name="connsiteY4" fmla="*/ 3550377 h 3584614"/>
                  <a:gd name="connsiteX5" fmla="*/ 2378022 w 5350789"/>
                  <a:gd name="connsiteY5" fmla="*/ 3437166 h 3584614"/>
                  <a:gd name="connsiteX6" fmla="*/ 2394973 w 5350789"/>
                  <a:gd name="connsiteY6" fmla="*/ 734771 h 3584614"/>
                  <a:gd name="connsiteX7" fmla="*/ 2442667 w 5350789"/>
                  <a:gd name="connsiteY7" fmla="*/ 3477353 h 3584614"/>
                  <a:gd name="connsiteX8" fmla="*/ 2510926 w 5350789"/>
                  <a:gd name="connsiteY8" fmla="*/ 3562285 h 3584614"/>
                  <a:gd name="connsiteX9" fmla="*/ 2763338 w 5350789"/>
                  <a:gd name="connsiteY9" fmla="*/ 3569428 h 3584614"/>
                  <a:gd name="connsiteX10" fmla="*/ 2801963 w 5350789"/>
                  <a:gd name="connsiteY10" fmla="*/ 3441607 h 3584614"/>
                  <a:gd name="connsiteX11" fmla="*/ 2830741 w 5350789"/>
                  <a:gd name="connsiteY11" fmla="*/ 2890529 h 3584614"/>
                  <a:gd name="connsiteX12" fmla="*/ 2848742 w 5350789"/>
                  <a:gd name="connsiteY12" fmla="*/ 3448145 h 3584614"/>
                  <a:gd name="connsiteX13" fmla="*/ 2930819 w 5350789"/>
                  <a:gd name="connsiteY13" fmla="*/ 3575777 h 3584614"/>
                  <a:gd name="connsiteX14" fmla="*/ 3534863 w 5350789"/>
                  <a:gd name="connsiteY14" fmla="*/ 3584508 h 3584614"/>
                  <a:gd name="connsiteX15" fmla="*/ 3634878 w 5350789"/>
                  <a:gd name="connsiteY15" fmla="*/ 3357698 h 3584614"/>
                  <a:gd name="connsiteX16" fmla="*/ 3659268 w 5350789"/>
                  <a:gd name="connsiteY16" fmla="*/ 1 h 3584614"/>
                  <a:gd name="connsiteX17" fmla="*/ 3700597 w 5350789"/>
                  <a:gd name="connsiteY17" fmla="*/ 3368622 h 3584614"/>
                  <a:gd name="connsiteX18" fmla="*/ 3821407 w 5350789"/>
                  <a:gd name="connsiteY18" fmla="*/ 3574189 h 3584614"/>
                  <a:gd name="connsiteX19" fmla="*/ 4246857 w 5350789"/>
                  <a:gd name="connsiteY19" fmla="*/ 3567840 h 3584614"/>
                  <a:gd name="connsiteX20" fmla="*/ 4339725 w 5350789"/>
                  <a:gd name="connsiteY20" fmla="*/ 3490845 h 3584614"/>
                  <a:gd name="connsiteX21" fmla="*/ 4355629 w 5350789"/>
                  <a:gd name="connsiteY21" fmla="*/ 3119129 h 3584614"/>
                  <a:gd name="connsiteX22" fmla="*/ 4389732 w 5350789"/>
                  <a:gd name="connsiteY22" fmla="*/ 3483703 h 3584614"/>
                  <a:gd name="connsiteX23" fmla="*/ 4574341 w 5350789"/>
                  <a:gd name="connsiteY23" fmla="*/ 3574997 h 3584614"/>
                  <a:gd name="connsiteX24" fmla="*/ 5202102 w 5350789"/>
                  <a:gd name="connsiteY24" fmla="*/ 3537543 h 3584614"/>
                  <a:gd name="connsiteX25" fmla="*/ 5350789 w 5350789"/>
                  <a:gd name="connsiteY25" fmla="*/ 3552395 h 3584614"/>
                  <a:gd name="connsiteX0" fmla="*/ 0 w 5350789"/>
                  <a:gd name="connsiteY0" fmla="*/ 3582101 h 3584614"/>
                  <a:gd name="connsiteX1" fmla="*/ 905963 w 5350789"/>
                  <a:gd name="connsiteY1" fmla="*/ 3569427 h 3584614"/>
                  <a:gd name="connsiteX2" fmla="*/ 975020 w 5350789"/>
                  <a:gd name="connsiteY2" fmla="*/ 2243070 h 3584614"/>
                  <a:gd name="connsiteX3" fmla="*/ 1072651 w 5350789"/>
                  <a:gd name="connsiteY3" fmla="*/ 3571808 h 3584614"/>
                  <a:gd name="connsiteX4" fmla="*/ 2218033 w 5350789"/>
                  <a:gd name="connsiteY4" fmla="*/ 3550377 h 3584614"/>
                  <a:gd name="connsiteX5" fmla="*/ 2378022 w 5350789"/>
                  <a:gd name="connsiteY5" fmla="*/ 3437166 h 3584614"/>
                  <a:gd name="connsiteX6" fmla="*/ 2394973 w 5350789"/>
                  <a:gd name="connsiteY6" fmla="*/ 734771 h 3584614"/>
                  <a:gd name="connsiteX7" fmla="*/ 2442667 w 5350789"/>
                  <a:gd name="connsiteY7" fmla="*/ 3477353 h 3584614"/>
                  <a:gd name="connsiteX8" fmla="*/ 2510926 w 5350789"/>
                  <a:gd name="connsiteY8" fmla="*/ 3562285 h 3584614"/>
                  <a:gd name="connsiteX9" fmla="*/ 2763338 w 5350789"/>
                  <a:gd name="connsiteY9" fmla="*/ 3569428 h 3584614"/>
                  <a:gd name="connsiteX10" fmla="*/ 2801963 w 5350789"/>
                  <a:gd name="connsiteY10" fmla="*/ 3441607 h 3584614"/>
                  <a:gd name="connsiteX11" fmla="*/ 2830741 w 5350789"/>
                  <a:gd name="connsiteY11" fmla="*/ 2890529 h 3584614"/>
                  <a:gd name="connsiteX12" fmla="*/ 2848742 w 5350789"/>
                  <a:gd name="connsiteY12" fmla="*/ 3448145 h 3584614"/>
                  <a:gd name="connsiteX13" fmla="*/ 2930819 w 5350789"/>
                  <a:gd name="connsiteY13" fmla="*/ 3575777 h 3584614"/>
                  <a:gd name="connsiteX14" fmla="*/ 3534863 w 5350789"/>
                  <a:gd name="connsiteY14" fmla="*/ 3584508 h 3584614"/>
                  <a:gd name="connsiteX15" fmla="*/ 3634878 w 5350789"/>
                  <a:gd name="connsiteY15" fmla="*/ 3357698 h 3584614"/>
                  <a:gd name="connsiteX16" fmla="*/ 3659268 w 5350789"/>
                  <a:gd name="connsiteY16" fmla="*/ 1 h 3584614"/>
                  <a:gd name="connsiteX17" fmla="*/ 3700597 w 5350789"/>
                  <a:gd name="connsiteY17" fmla="*/ 3368622 h 3584614"/>
                  <a:gd name="connsiteX18" fmla="*/ 3821407 w 5350789"/>
                  <a:gd name="connsiteY18" fmla="*/ 3574189 h 3584614"/>
                  <a:gd name="connsiteX19" fmla="*/ 4246857 w 5350789"/>
                  <a:gd name="connsiteY19" fmla="*/ 3567840 h 3584614"/>
                  <a:gd name="connsiteX20" fmla="*/ 4339725 w 5350789"/>
                  <a:gd name="connsiteY20" fmla="*/ 3490845 h 3584614"/>
                  <a:gd name="connsiteX21" fmla="*/ 4355629 w 5350789"/>
                  <a:gd name="connsiteY21" fmla="*/ 3119129 h 3584614"/>
                  <a:gd name="connsiteX22" fmla="*/ 4389732 w 5350789"/>
                  <a:gd name="connsiteY22" fmla="*/ 3483703 h 3584614"/>
                  <a:gd name="connsiteX23" fmla="*/ 4574341 w 5350789"/>
                  <a:gd name="connsiteY23" fmla="*/ 3574997 h 3584614"/>
                  <a:gd name="connsiteX24" fmla="*/ 5202102 w 5350789"/>
                  <a:gd name="connsiteY24" fmla="*/ 3537543 h 3584614"/>
                  <a:gd name="connsiteX25" fmla="*/ 5350789 w 5350789"/>
                  <a:gd name="connsiteY25" fmla="*/ 3552395 h 3584614"/>
                  <a:gd name="connsiteX0" fmla="*/ 0 w 5350789"/>
                  <a:gd name="connsiteY0" fmla="*/ 3582101 h 3584614"/>
                  <a:gd name="connsiteX1" fmla="*/ 905963 w 5350789"/>
                  <a:gd name="connsiteY1" fmla="*/ 3569427 h 3584614"/>
                  <a:gd name="connsiteX2" fmla="*/ 975020 w 5350789"/>
                  <a:gd name="connsiteY2" fmla="*/ 2243070 h 3584614"/>
                  <a:gd name="connsiteX3" fmla="*/ 1072651 w 5350789"/>
                  <a:gd name="connsiteY3" fmla="*/ 3571808 h 3584614"/>
                  <a:gd name="connsiteX4" fmla="*/ 2218033 w 5350789"/>
                  <a:gd name="connsiteY4" fmla="*/ 3550377 h 3584614"/>
                  <a:gd name="connsiteX5" fmla="*/ 2378022 w 5350789"/>
                  <a:gd name="connsiteY5" fmla="*/ 3437166 h 3584614"/>
                  <a:gd name="connsiteX6" fmla="*/ 2394973 w 5350789"/>
                  <a:gd name="connsiteY6" fmla="*/ 734771 h 3584614"/>
                  <a:gd name="connsiteX7" fmla="*/ 2442667 w 5350789"/>
                  <a:gd name="connsiteY7" fmla="*/ 3477353 h 3584614"/>
                  <a:gd name="connsiteX8" fmla="*/ 2510926 w 5350789"/>
                  <a:gd name="connsiteY8" fmla="*/ 3562285 h 3584614"/>
                  <a:gd name="connsiteX9" fmla="*/ 2763338 w 5350789"/>
                  <a:gd name="connsiteY9" fmla="*/ 3569428 h 3584614"/>
                  <a:gd name="connsiteX10" fmla="*/ 2801963 w 5350789"/>
                  <a:gd name="connsiteY10" fmla="*/ 3441607 h 3584614"/>
                  <a:gd name="connsiteX11" fmla="*/ 2830741 w 5350789"/>
                  <a:gd name="connsiteY11" fmla="*/ 2890529 h 3584614"/>
                  <a:gd name="connsiteX12" fmla="*/ 2848742 w 5350789"/>
                  <a:gd name="connsiteY12" fmla="*/ 3448145 h 3584614"/>
                  <a:gd name="connsiteX13" fmla="*/ 2930819 w 5350789"/>
                  <a:gd name="connsiteY13" fmla="*/ 3575777 h 3584614"/>
                  <a:gd name="connsiteX14" fmla="*/ 3534863 w 5350789"/>
                  <a:gd name="connsiteY14" fmla="*/ 3584508 h 3584614"/>
                  <a:gd name="connsiteX15" fmla="*/ 3634878 w 5350789"/>
                  <a:gd name="connsiteY15" fmla="*/ 3357698 h 3584614"/>
                  <a:gd name="connsiteX16" fmla="*/ 3659268 w 5350789"/>
                  <a:gd name="connsiteY16" fmla="*/ 1 h 3584614"/>
                  <a:gd name="connsiteX17" fmla="*/ 3700597 w 5350789"/>
                  <a:gd name="connsiteY17" fmla="*/ 3368622 h 3584614"/>
                  <a:gd name="connsiteX18" fmla="*/ 3821407 w 5350789"/>
                  <a:gd name="connsiteY18" fmla="*/ 3574189 h 3584614"/>
                  <a:gd name="connsiteX19" fmla="*/ 4246857 w 5350789"/>
                  <a:gd name="connsiteY19" fmla="*/ 3567840 h 3584614"/>
                  <a:gd name="connsiteX20" fmla="*/ 4339725 w 5350789"/>
                  <a:gd name="connsiteY20" fmla="*/ 3490845 h 3584614"/>
                  <a:gd name="connsiteX21" fmla="*/ 4355629 w 5350789"/>
                  <a:gd name="connsiteY21" fmla="*/ 3119129 h 3584614"/>
                  <a:gd name="connsiteX22" fmla="*/ 4389732 w 5350789"/>
                  <a:gd name="connsiteY22" fmla="*/ 3483703 h 3584614"/>
                  <a:gd name="connsiteX23" fmla="*/ 4574341 w 5350789"/>
                  <a:gd name="connsiteY23" fmla="*/ 3574997 h 3584614"/>
                  <a:gd name="connsiteX24" fmla="*/ 5202102 w 5350789"/>
                  <a:gd name="connsiteY24" fmla="*/ 3537543 h 3584614"/>
                  <a:gd name="connsiteX25" fmla="*/ 5350789 w 5350789"/>
                  <a:gd name="connsiteY25" fmla="*/ 3552395 h 3584614"/>
                  <a:gd name="connsiteX0" fmla="*/ 0 w 5350789"/>
                  <a:gd name="connsiteY0" fmla="*/ 3582101 h 3584614"/>
                  <a:gd name="connsiteX1" fmla="*/ 905963 w 5350789"/>
                  <a:gd name="connsiteY1" fmla="*/ 3569427 h 3584614"/>
                  <a:gd name="connsiteX2" fmla="*/ 986926 w 5350789"/>
                  <a:gd name="connsiteY2" fmla="*/ 1843020 h 3584614"/>
                  <a:gd name="connsiteX3" fmla="*/ 1072651 w 5350789"/>
                  <a:gd name="connsiteY3" fmla="*/ 3571808 h 3584614"/>
                  <a:gd name="connsiteX4" fmla="*/ 2218033 w 5350789"/>
                  <a:gd name="connsiteY4" fmla="*/ 3550377 h 3584614"/>
                  <a:gd name="connsiteX5" fmla="*/ 2378022 w 5350789"/>
                  <a:gd name="connsiteY5" fmla="*/ 3437166 h 3584614"/>
                  <a:gd name="connsiteX6" fmla="*/ 2394973 w 5350789"/>
                  <a:gd name="connsiteY6" fmla="*/ 734771 h 3584614"/>
                  <a:gd name="connsiteX7" fmla="*/ 2442667 w 5350789"/>
                  <a:gd name="connsiteY7" fmla="*/ 3477353 h 3584614"/>
                  <a:gd name="connsiteX8" fmla="*/ 2510926 w 5350789"/>
                  <a:gd name="connsiteY8" fmla="*/ 3562285 h 3584614"/>
                  <a:gd name="connsiteX9" fmla="*/ 2763338 w 5350789"/>
                  <a:gd name="connsiteY9" fmla="*/ 3569428 h 3584614"/>
                  <a:gd name="connsiteX10" fmla="*/ 2801963 w 5350789"/>
                  <a:gd name="connsiteY10" fmla="*/ 3441607 h 3584614"/>
                  <a:gd name="connsiteX11" fmla="*/ 2830741 w 5350789"/>
                  <a:gd name="connsiteY11" fmla="*/ 2890529 h 3584614"/>
                  <a:gd name="connsiteX12" fmla="*/ 2848742 w 5350789"/>
                  <a:gd name="connsiteY12" fmla="*/ 3448145 h 3584614"/>
                  <a:gd name="connsiteX13" fmla="*/ 2930819 w 5350789"/>
                  <a:gd name="connsiteY13" fmla="*/ 3575777 h 3584614"/>
                  <a:gd name="connsiteX14" fmla="*/ 3534863 w 5350789"/>
                  <a:gd name="connsiteY14" fmla="*/ 3584508 h 3584614"/>
                  <a:gd name="connsiteX15" fmla="*/ 3634878 w 5350789"/>
                  <a:gd name="connsiteY15" fmla="*/ 3357698 h 3584614"/>
                  <a:gd name="connsiteX16" fmla="*/ 3659268 w 5350789"/>
                  <a:gd name="connsiteY16" fmla="*/ 1 h 3584614"/>
                  <a:gd name="connsiteX17" fmla="*/ 3700597 w 5350789"/>
                  <a:gd name="connsiteY17" fmla="*/ 3368622 h 3584614"/>
                  <a:gd name="connsiteX18" fmla="*/ 3821407 w 5350789"/>
                  <a:gd name="connsiteY18" fmla="*/ 3574189 h 3584614"/>
                  <a:gd name="connsiteX19" fmla="*/ 4246857 w 5350789"/>
                  <a:gd name="connsiteY19" fmla="*/ 3567840 h 3584614"/>
                  <a:gd name="connsiteX20" fmla="*/ 4339725 w 5350789"/>
                  <a:gd name="connsiteY20" fmla="*/ 3490845 h 3584614"/>
                  <a:gd name="connsiteX21" fmla="*/ 4355629 w 5350789"/>
                  <a:gd name="connsiteY21" fmla="*/ 3119129 h 3584614"/>
                  <a:gd name="connsiteX22" fmla="*/ 4389732 w 5350789"/>
                  <a:gd name="connsiteY22" fmla="*/ 3483703 h 3584614"/>
                  <a:gd name="connsiteX23" fmla="*/ 4574341 w 5350789"/>
                  <a:gd name="connsiteY23" fmla="*/ 3574997 h 3584614"/>
                  <a:gd name="connsiteX24" fmla="*/ 5202102 w 5350789"/>
                  <a:gd name="connsiteY24" fmla="*/ 3537543 h 3584614"/>
                  <a:gd name="connsiteX25" fmla="*/ 5350789 w 5350789"/>
                  <a:gd name="connsiteY25" fmla="*/ 3552395 h 3584614"/>
                  <a:gd name="connsiteX0" fmla="*/ 0 w 5350789"/>
                  <a:gd name="connsiteY0" fmla="*/ 3582101 h 3584614"/>
                  <a:gd name="connsiteX1" fmla="*/ 905963 w 5350789"/>
                  <a:gd name="connsiteY1" fmla="*/ 3569427 h 3584614"/>
                  <a:gd name="connsiteX2" fmla="*/ 986926 w 5350789"/>
                  <a:gd name="connsiteY2" fmla="*/ 1843020 h 3584614"/>
                  <a:gd name="connsiteX3" fmla="*/ 1072651 w 5350789"/>
                  <a:gd name="connsiteY3" fmla="*/ 3571808 h 3584614"/>
                  <a:gd name="connsiteX4" fmla="*/ 2218033 w 5350789"/>
                  <a:gd name="connsiteY4" fmla="*/ 3550377 h 3584614"/>
                  <a:gd name="connsiteX5" fmla="*/ 2378022 w 5350789"/>
                  <a:gd name="connsiteY5" fmla="*/ 3437166 h 3584614"/>
                  <a:gd name="connsiteX6" fmla="*/ 2394973 w 5350789"/>
                  <a:gd name="connsiteY6" fmla="*/ 734771 h 3584614"/>
                  <a:gd name="connsiteX7" fmla="*/ 2442667 w 5350789"/>
                  <a:gd name="connsiteY7" fmla="*/ 3477353 h 3584614"/>
                  <a:gd name="connsiteX8" fmla="*/ 2510926 w 5350789"/>
                  <a:gd name="connsiteY8" fmla="*/ 3562285 h 3584614"/>
                  <a:gd name="connsiteX9" fmla="*/ 2763338 w 5350789"/>
                  <a:gd name="connsiteY9" fmla="*/ 3569428 h 3584614"/>
                  <a:gd name="connsiteX10" fmla="*/ 2801963 w 5350789"/>
                  <a:gd name="connsiteY10" fmla="*/ 3441607 h 3584614"/>
                  <a:gd name="connsiteX11" fmla="*/ 2830741 w 5350789"/>
                  <a:gd name="connsiteY11" fmla="*/ 2890529 h 3584614"/>
                  <a:gd name="connsiteX12" fmla="*/ 2848742 w 5350789"/>
                  <a:gd name="connsiteY12" fmla="*/ 3448145 h 3584614"/>
                  <a:gd name="connsiteX13" fmla="*/ 2930819 w 5350789"/>
                  <a:gd name="connsiteY13" fmla="*/ 3575777 h 3584614"/>
                  <a:gd name="connsiteX14" fmla="*/ 3534863 w 5350789"/>
                  <a:gd name="connsiteY14" fmla="*/ 3584508 h 3584614"/>
                  <a:gd name="connsiteX15" fmla="*/ 3634878 w 5350789"/>
                  <a:gd name="connsiteY15" fmla="*/ 3357698 h 3584614"/>
                  <a:gd name="connsiteX16" fmla="*/ 3659268 w 5350789"/>
                  <a:gd name="connsiteY16" fmla="*/ 1 h 3584614"/>
                  <a:gd name="connsiteX17" fmla="*/ 3700597 w 5350789"/>
                  <a:gd name="connsiteY17" fmla="*/ 3368622 h 3584614"/>
                  <a:gd name="connsiteX18" fmla="*/ 3821407 w 5350789"/>
                  <a:gd name="connsiteY18" fmla="*/ 3574189 h 3584614"/>
                  <a:gd name="connsiteX19" fmla="*/ 4246857 w 5350789"/>
                  <a:gd name="connsiteY19" fmla="*/ 3567840 h 3584614"/>
                  <a:gd name="connsiteX20" fmla="*/ 4339725 w 5350789"/>
                  <a:gd name="connsiteY20" fmla="*/ 3490845 h 3584614"/>
                  <a:gd name="connsiteX21" fmla="*/ 4355629 w 5350789"/>
                  <a:gd name="connsiteY21" fmla="*/ 3119129 h 3584614"/>
                  <a:gd name="connsiteX22" fmla="*/ 4389732 w 5350789"/>
                  <a:gd name="connsiteY22" fmla="*/ 3483703 h 3584614"/>
                  <a:gd name="connsiteX23" fmla="*/ 4574341 w 5350789"/>
                  <a:gd name="connsiteY23" fmla="*/ 3574997 h 3584614"/>
                  <a:gd name="connsiteX24" fmla="*/ 5202102 w 5350789"/>
                  <a:gd name="connsiteY24" fmla="*/ 3537543 h 3584614"/>
                  <a:gd name="connsiteX25" fmla="*/ 5350789 w 5350789"/>
                  <a:gd name="connsiteY25" fmla="*/ 3552395 h 3584614"/>
                  <a:gd name="connsiteX0" fmla="*/ 0 w 5350789"/>
                  <a:gd name="connsiteY0" fmla="*/ 3582101 h 3584614"/>
                  <a:gd name="connsiteX1" fmla="*/ 905963 w 5350789"/>
                  <a:gd name="connsiteY1" fmla="*/ 3569427 h 3584614"/>
                  <a:gd name="connsiteX2" fmla="*/ 986926 w 5350789"/>
                  <a:gd name="connsiteY2" fmla="*/ 1843020 h 3584614"/>
                  <a:gd name="connsiteX3" fmla="*/ 1010739 w 5350789"/>
                  <a:gd name="connsiteY3" fmla="*/ 3569427 h 3584614"/>
                  <a:gd name="connsiteX4" fmla="*/ 2218033 w 5350789"/>
                  <a:gd name="connsiteY4" fmla="*/ 3550377 h 3584614"/>
                  <a:gd name="connsiteX5" fmla="*/ 2378022 w 5350789"/>
                  <a:gd name="connsiteY5" fmla="*/ 3437166 h 3584614"/>
                  <a:gd name="connsiteX6" fmla="*/ 2394973 w 5350789"/>
                  <a:gd name="connsiteY6" fmla="*/ 734771 h 3584614"/>
                  <a:gd name="connsiteX7" fmla="*/ 2442667 w 5350789"/>
                  <a:gd name="connsiteY7" fmla="*/ 3477353 h 3584614"/>
                  <a:gd name="connsiteX8" fmla="*/ 2510926 w 5350789"/>
                  <a:gd name="connsiteY8" fmla="*/ 3562285 h 3584614"/>
                  <a:gd name="connsiteX9" fmla="*/ 2763338 w 5350789"/>
                  <a:gd name="connsiteY9" fmla="*/ 3569428 h 3584614"/>
                  <a:gd name="connsiteX10" fmla="*/ 2801963 w 5350789"/>
                  <a:gd name="connsiteY10" fmla="*/ 3441607 h 3584614"/>
                  <a:gd name="connsiteX11" fmla="*/ 2830741 w 5350789"/>
                  <a:gd name="connsiteY11" fmla="*/ 2890529 h 3584614"/>
                  <a:gd name="connsiteX12" fmla="*/ 2848742 w 5350789"/>
                  <a:gd name="connsiteY12" fmla="*/ 3448145 h 3584614"/>
                  <a:gd name="connsiteX13" fmla="*/ 2930819 w 5350789"/>
                  <a:gd name="connsiteY13" fmla="*/ 3575777 h 3584614"/>
                  <a:gd name="connsiteX14" fmla="*/ 3534863 w 5350789"/>
                  <a:gd name="connsiteY14" fmla="*/ 3584508 h 3584614"/>
                  <a:gd name="connsiteX15" fmla="*/ 3634878 w 5350789"/>
                  <a:gd name="connsiteY15" fmla="*/ 3357698 h 3584614"/>
                  <a:gd name="connsiteX16" fmla="*/ 3659268 w 5350789"/>
                  <a:gd name="connsiteY16" fmla="*/ 1 h 3584614"/>
                  <a:gd name="connsiteX17" fmla="*/ 3700597 w 5350789"/>
                  <a:gd name="connsiteY17" fmla="*/ 3368622 h 3584614"/>
                  <a:gd name="connsiteX18" fmla="*/ 3821407 w 5350789"/>
                  <a:gd name="connsiteY18" fmla="*/ 3574189 h 3584614"/>
                  <a:gd name="connsiteX19" fmla="*/ 4246857 w 5350789"/>
                  <a:gd name="connsiteY19" fmla="*/ 3567840 h 3584614"/>
                  <a:gd name="connsiteX20" fmla="*/ 4339725 w 5350789"/>
                  <a:gd name="connsiteY20" fmla="*/ 3490845 h 3584614"/>
                  <a:gd name="connsiteX21" fmla="*/ 4355629 w 5350789"/>
                  <a:gd name="connsiteY21" fmla="*/ 3119129 h 3584614"/>
                  <a:gd name="connsiteX22" fmla="*/ 4389732 w 5350789"/>
                  <a:gd name="connsiteY22" fmla="*/ 3483703 h 3584614"/>
                  <a:gd name="connsiteX23" fmla="*/ 4574341 w 5350789"/>
                  <a:gd name="connsiteY23" fmla="*/ 3574997 h 3584614"/>
                  <a:gd name="connsiteX24" fmla="*/ 5202102 w 5350789"/>
                  <a:gd name="connsiteY24" fmla="*/ 3537543 h 3584614"/>
                  <a:gd name="connsiteX25" fmla="*/ 5350789 w 5350789"/>
                  <a:gd name="connsiteY25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86926 w 5350789"/>
                  <a:gd name="connsiteY2" fmla="*/ 1843020 h 3584614"/>
                  <a:gd name="connsiteX3" fmla="*/ 1010739 w 5350789"/>
                  <a:gd name="connsiteY3" fmla="*/ 3569427 h 3584614"/>
                  <a:gd name="connsiteX4" fmla="*/ 2218033 w 5350789"/>
                  <a:gd name="connsiteY4" fmla="*/ 3550377 h 3584614"/>
                  <a:gd name="connsiteX5" fmla="*/ 2378022 w 5350789"/>
                  <a:gd name="connsiteY5" fmla="*/ 3437166 h 3584614"/>
                  <a:gd name="connsiteX6" fmla="*/ 2394973 w 5350789"/>
                  <a:gd name="connsiteY6" fmla="*/ 734771 h 3584614"/>
                  <a:gd name="connsiteX7" fmla="*/ 2442667 w 5350789"/>
                  <a:gd name="connsiteY7" fmla="*/ 3477353 h 3584614"/>
                  <a:gd name="connsiteX8" fmla="*/ 2510926 w 5350789"/>
                  <a:gd name="connsiteY8" fmla="*/ 3562285 h 3584614"/>
                  <a:gd name="connsiteX9" fmla="*/ 2763338 w 5350789"/>
                  <a:gd name="connsiteY9" fmla="*/ 3569428 h 3584614"/>
                  <a:gd name="connsiteX10" fmla="*/ 2801963 w 5350789"/>
                  <a:gd name="connsiteY10" fmla="*/ 3441607 h 3584614"/>
                  <a:gd name="connsiteX11" fmla="*/ 2830741 w 5350789"/>
                  <a:gd name="connsiteY11" fmla="*/ 2890529 h 3584614"/>
                  <a:gd name="connsiteX12" fmla="*/ 2848742 w 5350789"/>
                  <a:gd name="connsiteY12" fmla="*/ 3448145 h 3584614"/>
                  <a:gd name="connsiteX13" fmla="*/ 2930819 w 5350789"/>
                  <a:gd name="connsiteY13" fmla="*/ 3575777 h 3584614"/>
                  <a:gd name="connsiteX14" fmla="*/ 3534863 w 5350789"/>
                  <a:gd name="connsiteY14" fmla="*/ 3584508 h 3584614"/>
                  <a:gd name="connsiteX15" fmla="*/ 3634878 w 5350789"/>
                  <a:gd name="connsiteY15" fmla="*/ 3357698 h 3584614"/>
                  <a:gd name="connsiteX16" fmla="*/ 3659268 w 5350789"/>
                  <a:gd name="connsiteY16" fmla="*/ 1 h 3584614"/>
                  <a:gd name="connsiteX17" fmla="*/ 3700597 w 5350789"/>
                  <a:gd name="connsiteY17" fmla="*/ 3368622 h 3584614"/>
                  <a:gd name="connsiteX18" fmla="*/ 3821407 w 5350789"/>
                  <a:gd name="connsiteY18" fmla="*/ 3574189 h 3584614"/>
                  <a:gd name="connsiteX19" fmla="*/ 4246857 w 5350789"/>
                  <a:gd name="connsiteY19" fmla="*/ 3567840 h 3584614"/>
                  <a:gd name="connsiteX20" fmla="*/ 4339725 w 5350789"/>
                  <a:gd name="connsiteY20" fmla="*/ 3490845 h 3584614"/>
                  <a:gd name="connsiteX21" fmla="*/ 4355629 w 5350789"/>
                  <a:gd name="connsiteY21" fmla="*/ 3119129 h 3584614"/>
                  <a:gd name="connsiteX22" fmla="*/ 4389732 w 5350789"/>
                  <a:gd name="connsiteY22" fmla="*/ 3483703 h 3584614"/>
                  <a:gd name="connsiteX23" fmla="*/ 4574341 w 5350789"/>
                  <a:gd name="connsiteY23" fmla="*/ 3574997 h 3584614"/>
                  <a:gd name="connsiteX24" fmla="*/ 5202102 w 5350789"/>
                  <a:gd name="connsiteY24" fmla="*/ 3537543 h 3584614"/>
                  <a:gd name="connsiteX25" fmla="*/ 5350789 w 5350789"/>
                  <a:gd name="connsiteY25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86926 w 5350789"/>
                  <a:gd name="connsiteY2" fmla="*/ 1843020 h 3584614"/>
                  <a:gd name="connsiteX3" fmla="*/ 1010739 w 5350789"/>
                  <a:gd name="connsiteY3" fmla="*/ 3569427 h 3584614"/>
                  <a:gd name="connsiteX4" fmla="*/ 2218033 w 5350789"/>
                  <a:gd name="connsiteY4" fmla="*/ 3550377 h 3584614"/>
                  <a:gd name="connsiteX5" fmla="*/ 2378022 w 5350789"/>
                  <a:gd name="connsiteY5" fmla="*/ 3437166 h 3584614"/>
                  <a:gd name="connsiteX6" fmla="*/ 2394973 w 5350789"/>
                  <a:gd name="connsiteY6" fmla="*/ 734771 h 3584614"/>
                  <a:gd name="connsiteX7" fmla="*/ 2442667 w 5350789"/>
                  <a:gd name="connsiteY7" fmla="*/ 3477353 h 3584614"/>
                  <a:gd name="connsiteX8" fmla="*/ 2510926 w 5350789"/>
                  <a:gd name="connsiteY8" fmla="*/ 3562285 h 3584614"/>
                  <a:gd name="connsiteX9" fmla="*/ 2763338 w 5350789"/>
                  <a:gd name="connsiteY9" fmla="*/ 3569428 h 3584614"/>
                  <a:gd name="connsiteX10" fmla="*/ 2801963 w 5350789"/>
                  <a:gd name="connsiteY10" fmla="*/ 3441607 h 3584614"/>
                  <a:gd name="connsiteX11" fmla="*/ 2830741 w 5350789"/>
                  <a:gd name="connsiteY11" fmla="*/ 2890529 h 3584614"/>
                  <a:gd name="connsiteX12" fmla="*/ 2848742 w 5350789"/>
                  <a:gd name="connsiteY12" fmla="*/ 3448145 h 3584614"/>
                  <a:gd name="connsiteX13" fmla="*/ 2930819 w 5350789"/>
                  <a:gd name="connsiteY13" fmla="*/ 3575777 h 3584614"/>
                  <a:gd name="connsiteX14" fmla="*/ 3534863 w 5350789"/>
                  <a:gd name="connsiteY14" fmla="*/ 3584508 h 3584614"/>
                  <a:gd name="connsiteX15" fmla="*/ 3634878 w 5350789"/>
                  <a:gd name="connsiteY15" fmla="*/ 3357698 h 3584614"/>
                  <a:gd name="connsiteX16" fmla="*/ 3659268 w 5350789"/>
                  <a:gd name="connsiteY16" fmla="*/ 1 h 3584614"/>
                  <a:gd name="connsiteX17" fmla="*/ 3700597 w 5350789"/>
                  <a:gd name="connsiteY17" fmla="*/ 3368622 h 3584614"/>
                  <a:gd name="connsiteX18" fmla="*/ 3821407 w 5350789"/>
                  <a:gd name="connsiteY18" fmla="*/ 3574189 h 3584614"/>
                  <a:gd name="connsiteX19" fmla="*/ 4246857 w 5350789"/>
                  <a:gd name="connsiteY19" fmla="*/ 3567840 h 3584614"/>
                  <a:gd name="connsiteX20" fmla="*/ 4339725 w 5350789"/>
                  <a:gd name="connsiteY20" fmla="*/ 3490845 h 3584614"/>
                  <a:gd name="connsiteX21" fmla="*/ 4355629 w 5350789"/>
                  <a:gd name="connsiteY21" fmla="*/ 3119129 h 3584614"/>
                  <a:gd name="connsiteX22" fmla="*/ 4389732 w 5350789"/>
                  <a:gd name="connsiteY22" fmla="*/ 3483703 h 3584614"/>
                  <a:gd name="connsiteX23" fmla="*/ 4574341 w 5350789"/>
                  <a:gd name="connsiteY23" fmla="*/ 3574997 h 3584614"/>
                  <a:gd name="connsiteX24" fmla="*/ 5202102 w 5350789"/>
                  <a:gd name="connsiteY24" fmla="*/ 3537543 h 3584614"/>
                  <a:gd name="connsiteX25" fmla="*/ 5350789 w 5350789"/>
                  <a:gd name="connsiteY25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86926 w 5350789"/>
                  <a:gd name="connsiteY2" fmla="*/ 1843020 h 3584614"/>
                  <a:gd name="connsiteX3" fmla="*/ 1010739 w 5350789"/>
                  <a:gd name="connsiteY3" fmla="*/ 3569427 h 3584614"/>
                  <a:gd name="connsiteX4" fmla="*/ 2218033 w 5350789"/>
                  <a:gd name="connsiteY4" fmla="*/ 3550377 h 3584614"/>
                  <a:gd name="connsiteX5" fmla="*/ 2378022 w 5350789"/>
                  <a:gd name="connsiteY5" fmla="*/ 3437166 h 3584614"/>
                  <a:gd name="connsiteX6" fmla="*/ 2394973 w 5350789"/>
                  <a:gd name="connsiteY6" fmla="*/ 734771 h 3584614"/>
                  <a:gd name="connsiteX7" fmla="*/ 2442667 w 5350789"/>
                  <a:gd name="connsiteY7" fmla="*/ 3477353 h 3584614"/>
                  <a:gd name="connsiteX8" fmla="*/ 2510926 w 5350789"/>
                  <a:gd name="connsiteY8" fmla="*/ 3562285 h 3584614"/>
                  <a:gd name="connsiteX9" fmla="*/ 2763338 w 5350789"/>
                  <a:gd name="connsiteY9" fmla="*/ 3569428 h 3584614"/>
                  <a:gd name="connsiteX10" fmla="*/ 2801963 w 5350789"/>
                  <a:gd name="connsiteY10" fmla="*/ 3441607 h 3584614"/>
                  <a:gd name="connsiteX11" fmla="*/ 2830741 w 5350789"/>
                  <a:gd name="connsiteY11" fmla="*/ 2890529 h 3584614"/>
                  <a:gd name="connsiteX12" fmla="*/ 2848742 w 5350789"/>
                  <a:gd name="connsiteY12" fmla="*/ 3448145 h 3584614"/>
                  <a:gd name="connsiteX13" fmla="*/ 2930819 w 5350789"/>
                  <a:gd name="connsiteY13" fmla="*/ 3575777 h 3584614"/>
                  <a:gd name="connsiteX14" fmla="*/ 3534863 w 5350789"/>
                  <a:gd name="connsiteY14" fmla="*/ 3584508 h 3584614"/>
                  <a:gd name="connsiteX15" fmla="*/ 3634878 w 5350789"/>
                  <a:gd name="connsiteY15" fmla="*/ 3357698 h 3584614"/>
                  <a:gd name="connsiteX16" fmla="*/ 3659268 w 5350789"/>
                  <a:gd name="connsiteY16" fmla="*/ 1 h 3584614"/>
                  <a:gd name="connsiteX17" fmla="*/ 3700597 w 5350789"/>
                  <a:gd name="connsiteY17" fmla="*/ 3368622 h 3584614"/>
                  <a:gd name="connsiteX18" fmla="*/ 3821407 w 5350789"/>
                  <a:gd name="connsiteY18" fmla="*/ 3574189 h 3584614"/>
                  <a:gd name="connsiteX19" fmla="*/ 4246857 w 5350789"/>
                  <a:gd name="connsiteY19" fmla="*/ 3567840 h 3584614"/>
                  <a:gd name="connsiteX20" fmla="*/ 4339725 w 5350789"/>
                  <a:gd name="connsiteY20" fmla="*/ 3490845 h 3584614"/>
                  <a:gd name="connsiteX21" fmla="*/ 4355629 w 5350789"/>
                  <a:gd name="connsiteY21" fmla="*/ 3119129 h 3584614"/>
                  <a:gd name="connsiteX22" fmla="*/ 4389732 w 5350789"/>
                  <a:gd name="connsiteY22" fmla="*/ 3483703 h 3584614"/>
                  <a:gd name="connsiteX23" fmla="*/ 4574341 w 5350789"/>
                  <a:gd name="connsiteY23" fmla="*/ 3574997 h 3584614"/>
                  <a:gd name="connsiteX24" fmla="*/ 5202102 w 5350789"/>
                  <a:gd name="connsiteY24" fmla="*/ 3537543 h 3584614"/>
                  <a:gd name="connsiteX25" fmla="*/ 5350789 w 5350789"/>
                  <a:gd name="connsiteY25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6451 w 5350789"/>
                  <a:gd name="connsiteY2" fmla="*/ 1452495 h 3584614"/>
                  <a:gd name="connsiteX3" fmla="*/ 1010739 w 5350789"/>
                  <a:gd name="connsiteY3" fmla="*/ 3569427 h 3584614"/>
                  <a:gd name="connsiteX4" fmla="*/ 2218033 w 5350789"/>
                  <a:gd name="connsiteY4" fmla="*/ 3550377 h 3584614"/>
                  <a:gd name="connsiteX5" fmla="*/ 2378022 w 5350789"/>
                  <a:gd name="connsiteY5" fmla="*/ 3437166 h 3584614"/>
                  <a:gd name="connsiteX6" fmla="*/ 2394973 w 5350789"/>
                  <a:gd name="connsiteY6" fmla="*/ 734771 h 3584614"/>
                  <a:gd name="connsiteX7" fmla="*/ 2442667 w 5350789"/>
                  <a:gd name="connsiteY7" fmla="*/ 3477353 h 3584614"/>
                  <a:gd name="connsiteX8" fmla="*/ 2510926 w 5350789"/>
                  <a:gd name="connsiteY8" fmla="*/ 3562285 h 3584614"/>
                  <a:gd name="connsiteX9" fmla="*/ 2763338 w 5350789"/>
                  <a:gd name="connsiteY9" fmla="*/ 3569428 h 3584614"/>
                  <a:gd name="connsiteX10" fmla="*/ 2801963 w 5350789"/>
                  <a:gd name="connsiteY10" fmla="*/ 3441607 h 3584614"/>
                  <a:gd name="connsiteX11" fmla="*/ 2830741 w 5350789"/>
                  <a:gd name="connsiteY11" fmla="*/ 2890529 h 3584614"/>
                  <a:gd name="connsiteX12" fmla="*/ 2848742 w 5350789"/>
                  <a:gd name="connsiteY12" fmla="*/ 3448145 h 3584614"/>
                  <a:gd name="connsiteX13" fmla="*/ 2930819 w 5350789"/>
                  <a:gd name="connsiteY13" fmla="*/ 3575777 h 3584614"/>
                  <a:gd name="connsiteX14" fmla="*/ 3534863 w 5350789"/>
                  <a:gd name="connsiteY14" fmla="*/ 3584508 h 3584614"/>
                  <a:gd name="connsiteX15" fmla="*/ 3634878 w 5350789"/>
                  <a:gd name="connsiteY15" fmla="*/ 3357698 h 3584614"/>
                  <a:gd name="connsiteX16" fmla="*/ 3659268 w 5350789"/>
                  <a:gd name="connsiteY16" fmla="*/ 1 h 3584614"/>
                  <a:gd name="connsiteX17" fmla="*/ 3700597 w 5350789"/>
                  <a:gd name="connsiteY17" fmla="*/ 3368622 h 3584614"/>
                  <a:gd name="connsiteX18" fmla="*/ 3821407 w 5350789"/>
                  <a:gd name="connsiteY18" fmla="*/ 3574189 h 3584614"/>
                  <a:gd name="connsiteX19" fmla="*/ 4246857 w 5350789"/>
                  <a:gd name="connsiteY19" fmla="*/ 3567840 h 3584614"/>
                  <a:gd name="connsiteX20" fmla="*/ 4339725 w 5350789"/>
                  <a:gd name="connsiteY20" fmla="*/ 3490845 h 3584614"/>
                  <a:gd name="connsiteX21" fmla="*/ 4355629 w 5350789"/>
                  <a:gd name="connsiteY21" fmla="*/ 3119129 h 3584614"/>
                  <a:gd name="connsiteX22" fmla="*/ 4389732 w 5350789"/>
                  <a:gd name="connsiteY22" fmla="*/ 3483703 h 3584614"/>
                  <a:gd name="connsiteX23" fmla="*/ 4574341 w 5350789"/>
                  <a:gd name="connsiteY23" fmla="*/ 3574997 h 3584614"/>
                  <a:gd name="connsiteX24" fmla="*/ 5202102 w 5350789"/>
                  <a:gd name="connsiteY24" fmla="*/ 3537543 h 3584614"/>
                  <a:gd name="connsiteX25" fmla="*/ 5350789 w 5350789"/>
                  <a:gd name="connsiteY25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1689 w 5350789"/>
                  <a:gd name="connsiteY2" fmla="*/ 528570 h 3584614"/>
                  <a:gd name="connsiteX3" fmla="*/ 1010739 w 5350789"/>
                  <a:gd name="connsiteY3" fmla="*/ 3569427 h 3584614"/>
                  <a:gd name="connsiteX4" fmla="*/ 2218033 w 5350789"/>
                  <a:gd name="connsiteY4" fmla="*/ 3550377 h 3584614"/>
                  <a:gd name="connsiteX5" fmla="*/ 2378022 w 5350789"/>
                  <a:gd name="connsiteY5" fmla="*/ 3437166 h 3584614"/>
                  <a:gd name="connsiteX6" fmla="*/ 2394973 w 5350789"/>
                  <a:gd name="connsiteY6" fmla="*/ 734771 h 3584614"/>
                  <a:gd name="connsiteX7" fmla="*/ 2442667 w 5350789"/>
                  <a:gd name="connsiteY7" fmla="*/ 3477353 h 3584614"/>
                  <a:gd name="connsiteX8" fmla="*/ 2510926 w 5350789"/>
                  <a:gd name="connsiteY8" fmla="*/ 3562285 h 3584614"/>
                  <a:gd name="connsiteX9" fmla="*/ 2763338 w 5350789"/>
                  <a:gd name="connsiteY9" fmla="*/ 3569428 h 3584614"/>
                  <a:gd name="connsiteX10" fmla="*/ 2801963 w 5350789"/>
                  <a:gd name="connsiteY10" fmla="*/ 3441607 h 3584614"/>
                  <a:gd name="connsiteX11" fmla="*/ 2830741 w 5350789"/>
                  <a:gd name="connsiteY11" fmla="*/ 2890529 h 3584614"/>
                  <a:gd name="connsiteX12" fmla="*/ 2848742 w 5350789"/>
                  <a:gd name="connsiteY12" fmla="*/ 3448145 h 3584614"/>
                  <a:gd name="connsiteX13" fmla="*/ 2930819 w 5350789"/>
                  <a:gd name="connsiteY13" fmla="*/ 3575777 h 3584614"/>
                  <a:gd name="connsiteX14" fmla="*/ 3534863 w 5350789"/>
                  <a:gd name="connsiteY14" fmla="*/ 3584508 h 3584614"/>
                  <a:gd name="connsiteX15" fmla="*/ 3634878 w 5350789"/>
                  <a:gd name="connsiteY15" fmla="*/ 3357698 h 3584614"/>
                  <a:gd name="connsiteX16" fmla="*/ 3659268 w 5350789"/>
                  <a:gd name="connsiteY16" fmla="*/ 1 h 3584614"/>
                  <a:gd name="connsiteX17" fmla="*/ 3700597 w 5350789"/>
                  <a:gd name="connsiteY17" fmla="*/ 3368622 h 3584614"/>
                  <a:gd name="connsiteX18" fmla="*/ 3821407 w 5350789"/>
                  <a:gd name="connsiteY18" fmla="*/ 3574189 h 3584614"/>
                  <a:gd name="connsiteX19" fmla="*/ 4246857 w 5350789"/>
                  <a:gd name="connsiteY19" fmla="*/ 3567840 h 3584614"/>
                  <a:gd name="connsiteX20" fmla="*/ 4339725 w 5350789"/>
                  <a:gd name="connsiteY20" fmla="*/ 3490845 h 3584614"/>
                  <a:gd name="connsiteX21" fmla="*/ 4355629 w 5350789"/>
                  <a:gd name="connsiteY21" fmla="*/ 3119129 h 3584614"/>
                  <a:gd name="connsiteX22" fmla="*/ 4389732 w 5350789"/>
                  <a:gd name="connsiteY22" fmla="*/ 3483703 h 3584614"/>
                  <a:gd name="connsiteX23" fmla="*/ 4574341 w 5350789"/>
                  <a:gd name="connsiteY23" fmla="*/ 3574997 h 3584614"/>
                  <a:gd name="connsiteX24" fmla="*/ 5202102 w 5350789"/>
                  <a:gd name="connsiteY24" fmla="*/ 3537543 h 3584614"/>
                  <a:gd name="connsiteX25" fmla="*/ 5350789 w 5350789"/>
                  <a:gd name="connsiteY25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218033 w 5350789"/>
                  <a:gd name="connsiteY4" fmla="*/ 3550377 h 3584614"/>
                  <a:gd name="connsiteX5" fmla="*/ 2378022 w 5350789"/>
                  <a:gd name="connsiteY5" fmla="*/ 3437166 h 3584614"/>
                  <a:gd name="connsiteX6" fmla="*/ 2394973 w 5350789"/>
                  <a:gd name="connsiteY6" fmla="*/ 734771 h 3584614"/>
                  <a:gd name="connsiteX7" fmla="*/ 2442667 w 5350789"/>
                  <a:gd name="connsiteY7" fmla="*/ 3477353 h 3584614"/>
                  <a:gd name="connsiteX8" fmla="*/ 2510926 w 5350789"/>
                  <a:gd name="connsiteY8" fmla="*/ 3562285 h 3584614"/>
                  <a:gd name="connsiteX9" fmla="*/ 2763338 w 5350789"/>
                  <a:gd name="connsiteY9" fmla="*/ 3569428 h 3584614"/>
                  <a:gd name="connsiteX10" fmla="*/ 2801963 w 5350789"/>
                  <a:gd name="connsiteY10" fmla="*/ 3441607 h 3584614"/>
                  <a:gd name="connsiteX11" fmla="*/ 2830741 w 5350789"/>
                  <a:gd name="connsiteY11" fmla="*/ 2890529 h 3584614"/>
                  <a:gd name="connsiteX12" fmla="*/ 2848742 w 5350789"/>
                  <a:gd name="connsiteY12" fmla="*/ 3448145 h 3584614"/>
                  <a:gd name="connsiteX13" fmla="*/ 2930819 w 5350789"/>
                  <a:gd name="connsiteY13" fmla="*/ 3575777 h 3584614"/>
                  <a:gd name="connsiteX14" fmla="*/ 3534863 w 5350789"/>
                  <a:gd name="connsiteY14" fmla="*/ 3584508 h 3584614"/>
                  <a:gd name="connsiteX15" fmla="*/ 3634878 w 5350789"/>
                  <a:gd name="connsiteY15" fmla="*/ 3357698 h 3584614"/>
                  <a:gd name="connsiteX16" fmla="*/ 3659268 w 5350789"/>
                  <a:gd name="connsiteY16" fmla="*/ 1 h 3584614"/>
                  <a:gd name="connsiteX17" fmla="*/ 3700597 w 5350789"/>
                  <a:gd name="connsiteY17" fmla="*/ 3368622 h 3584614"/>
                  <a:gd name="connsiteX18" fmla="*/ 3821407 w 5350789"/>
                  <a:gd name="connsiteY18" fmla="*/ 3574189 h 3584614"/>
                  <a:gd name="connsiteX19" fmla="*/ 4246857 w 5350789"/>
                  <a:gd name="connsiteY19" fmla="*/ 3567840 h 3584614"/>
                  <a:gd name="connsiteX20" fmla="*/ 4339725 w 5350789"/>
                  <a:gd name="connsiteY20" fmla="*/ 3490845 h 3584614"/>
                  <a:gd name="connsiteX21" fmla="*/ 4355629 w 5350789"/>
                  <a:gd name="connsiteY21" fmla="*/ 3119129 h 3584614"/>
                  <a:gd name="connsiteX22" fmla="*/ 4389732 w 5350789"/>
                  <a:gd name="connsiteY22" fmla="*/ 3483703 h 3584614"/>
                  <a:gd name="connsiteX23" fmla="*/ 4574341 w 5350789"/>
                  <a:gd name="connsiteY23" fmla="*/ 3574997 h 3584614"/>
                  <a:gd name="connsiteX24" fmla="*/ 5202102 w 5350789"/>
                  <a:gd name="connsiteY24" fmla="*/ 3537543 h 3584614"/>
                  <a:gd name="connsiteX25" fmla="*/ 5350789 w 5350789"/>
                  <a:gd name="connsiteY25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218033 w 5350789"/>
                  <a:gd name="connsiteY4" fmla="*/ 3550377 h 3584614"/>
                  <a:gd name="connsiteX5" fmla="*/ 2378022 w 5350789"/>
                  <a:gd name="connsiteY5" fmla="*/ 3437166 h 3584614"/>
                  <a:gd name="connsiteX6" fmla="*/ 2394973 w 5350789"/>
                  <a:gd name="connsiteY6" fmla="*/ 734771 h 3584614"/>
                  <a:gd name="connsiteX7" fmla="*/ 2442667 w 5350789"/>
                  <a:gd name="connsiteY7" fmla="*/ 3477353 h 3584614"/>
                  <a:gd name="connsiteX8" fmla="*/ 2510926 w 5350789"/>
                  <a:gd name="connsiteY8" fmla="*/ 3562285 h 3584614"/>
                  <a:gd name="connsiteX9" fmla="*/ 2763338 w 5350789"/>
                  <a:gd name="connsiteY9" fmla="*/ 3569428 h 3584614"/>
                  <a:gd name="connsiteX10" fmla="*/ 2801963 w 5350789"/>
                  <a:gd name="connsiteY10" fmla="*/ 3441607 h 3584614"/>
                  <a:gd name="connsiteX11" fmla="*/ 2830741 w 5350789"/>
                  <a:gd name="connsiteY11" fmla="*/ 2890529 h 3584614"/>
                  <a:gd name="connsiteX12" fmla="*/ 2848742 w 5350789"/>
                  <a:gd name="connsiteY12" fmla="*/ 3448145 h 3584614"/>
                  <a:gd name="connsiteX13" fmla="*/ 2930819 w 5350789"/>
                  <a:gd name="connsiteY13" fmla="*/ 3575777 h 3584614"/>
                  <a:gd name="connsiteX14" fmla="*/ 3534863 w 5350789"/>
                  <a:gd name="connsiteY14" fmla="*/ 3584508 h 3584614"/>
                  <a:gd name="connsiteX15" fmla="*/ 3634878 w 5350789"/>
                  <a:gd name="connsiteY15" fmla="*/ 3357698 h 3584614"/>
                  <a:gd name="connsiteX16" fmla="*/ 3659268 w 5350789"/>
                  <a:gd name="connsiteY16" fmla="*/ 1 h 3584614"/>
                  <a:gd name="connsiteX17" fmla="*/ 3700597 w 5350789"/>
                  <a:gd name="connsiteY17" fmla="*/ 3368622 h 3584614"/>
                  <a:gd name="connsiteX18" fmla="*/ 3821407 w 5350789"/>
                  <a:gd name="connsiteY18" fmla="*/ 3574189 h 3584614"/>
                  <a:gd name="connsiteX19" fmla="*/ 4246857 w 5350789"/>
                  <a:gd name="connsiteY19" fmla="*/ 3567840 h 3584614"/>
                  <a:gd name="connsiteX20" fmla="*/ 4339725 w 5350789"/>
                  <a:gd name="connsiteY20" fmla="*/ 3490845 h 3584614"/>
                  <a:gd name="connsiteX21" fmla="*/ 4355629 w 5350789"/>
                  <a:gd name="connsiteY21" fmla="*/ 3119129 h 3584614"/>
                  <a:gd name="connsiteX22" fmla="*/ 4389732 w 5350789"/>
                  <a:gd name="connsiteY22" fmla="*/ 3483703 h 3584614"/>
                  <a:gd name="connsiteX23" fmla="*/ 4574341 w 5350789"/>
                  <a:gd name="connsiteY23" fmla="*/ 3574997 h 3584614"/>
                  <a:gd name="connsiteX24" fmla="*/ 5202102 w 5350789"/>
                  <a:gd name="connsiteY24" fmla="*/ 3537543 h 3584614"/>
                  <a:gd name="connsiteX25" fmla="*/ 5350789 w 5350789"/>
                  <a:gd name="connsiteY25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218033 w 5350789"/>
                  <a:gd name="connsiteY4" fmla="*/ 3550377 h 3584614"/>
                  <a:gd name="connsiteX5" fmla="*/ 2394973 w 5350789"/>
                  <a:gd name="connsiteY5" fmla="*/ 734771 h 3584614"/>
                  <a:gd name="connsiteX6" fmla="*/ 2442667 w 5350789"/>
                  <a:gd name="connsiteY6" fmla="*/ 3477353 h 3584614"/>
                  <a:gd name="connsiteX7" fmla="*/ 2510926 w 5350789"/>
                  <a:gd name="connsiteY7" fmla="*/ 3562285 h 3584614"/>
                  <a:gd name="connsiteX8" fmla="*/ 2763338 w 5350789"/>
                  <a:gd name="connsiteY8" fmla="*/ 3569428 h 3584614"/>
                  <a:gd name="connsiteX9" fmla="*/ 2801963 w 5350789"/>
                  <a:gd name="connsiteY9" fmla="*/ 3441607 h 3584614"/>
                  <a:gd name="connsiteX10" fmla="*/ 2830741 w 5350789"/>
                  <a:gd name="connsiteY10" fmla="*/ 2890529 h 3584614"/>
                  <a:gd name="connsiteX11" fmla="*/ 2848742 w 5350789"/>
                  <a:gd name="connsiteY11" fmla="*/ 3448145 h 3584614"/>
                  <a:gd name="connsiteX12" fmla="*/ 2930819 w 5350789"/>
                  <a:gd name="connsiteY12" fmla="*/ 3575777 h 3584614"/>
                  <a:gd name="connsiteX13" fmla="*/ 3534863 w 5350789"/>
                  <a:gd name="connsiteY13" fmla="*/ 3584508 h 3584614"/>
                  <a:gd name="connsiteX14" fmla="*/ 3634878 w 5350789"/>
                  <a:gd name="connsiteY14" fmla="*/ 3357698 h 3584614"/>
                  <a:gd name="connsiteX15" fmla="*/ 3659268 w 5350789"/>
                  <a:gd name="connsiteY15" fmla="*/ 1 h 3584614"/>
                  <a:gd name="connsiteX16" fmla="*/ 3700597 w 5350789"/>
                  <a:gd name="connsiteY16" fmla="*/ 3368622 h 3584614"/>
                  <a:gd name="connsiteX17" fmla="*/ 3821407 w 5350789"/>
                  <a:gd name="connsiteY17" fmla="*/ 3574189 h 3584614"/>
                  <a:gd name="connsiteX18" fmla="*/ 4246857 w 5350789"/>
                  <a:gd name="connsiteY18" fmla="*/ 3567840 h 3584614"/>
                  <a:gd name="connsiteX19" fmla="*/ 4339725 w 5350789"/>
                  <a:gd name="connsiteY19" fmla="*/ 3490845 h 3584614"/>
                  <a:gd name="connsiteX20" fmla="*/ 4355629 w 5350789"/>
                  <a:gd name="connsiteY20" fmla="*/ 3119129 h 3584614"/>
                  <a:gd name="connsiteX21" fmla="*/ 4389732 w 5350789"/>
                  <a:gd name="connsiteY21" fmla="*/ 3483703 h 3584614"/>
                  <a:gd name="connsiteX22" fmla="*/ 4574341 w 5350789"/>
                  <a:gd name="connsiteY22" fmla="*/ 3574997 h 3584614"/>
                  <a:gd name="connsiteX23" fmla="*/ 5202102 w 5350789"/>
                  <a:gd name="connsiteY23" fmla="*/ 3537543 h 3584614"/>
                  <a:gd name="connsiteX24" fmla="*/ 5350789 w 5350789"/>
                  <a:gd name="connsiteY24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218033 w 5350789"/>
                  <a:gd name="connsiteY4" fmla="*/ 3550377 h 3584614"/>
                  <a:gd name="connsiteX5" fmla="*/ 2394973 w 5350789"/>
                  <a:gd name="connsiteY5" fmla="*/ 734771 h 3584614"/>
                  <a:gd name="connsiteX6" fmla="*/ 2510926 w 5350789"/>
                  <a:gd name="connsiteY6" fmla="*/ 3562285 h 3584614"/>
                  <a:gd name="connsiteX7" fmla="*/ 2763338 w 5350789"/>
                  <a:gd name="connsiteY7" fmla="*/ 3569428 h 3584614"/>
                  <a:gd name="connsiteX8" fmla="*/ 2801963 w 5350789"/>
                  <a:gd name="connsiteY8" fmla="*/ 3441607 h 3584614"/>
                  <a:gd name="connsiteX9" fmla="*/ 2830741 w 5350789"/>
                  <a:gd name="connsiteY9" fmla="*/ 2890529 h 3584614"/>
                  <a:gd name="connsiteX10" fmla="*/ 2848742 w 5350789"/>
                  <a:gd name="connsiteY10" fmla="*/ 3448145 h 3584614"/>
                  <a:gd name="connsiteX11" fmla="*/ 2930819 w 5350789"/>
                  <a:gd name="connsiteY11" fmla="*/ 3575777 h 3584614"/>
                  <a:gd name="connsiteX12" fmla="*/ 3534863 w 5350789"/>
                  <a:gd name="connsiteY12" fmla="*/ 3584508 h 3584614"/>
                  <a:gd name="connsiteX13" fmla="*/ 3634878 w 5350789"/>
                  <a:gd name="connsiteY13" fmla="*/ 3357698 h 3584614"/>
                  <a:gd name="connsiteX14" fmla="*/ 3659268 w 5350789"/>
                  <a:gd name="connsiteY14" fmla="*/ 1 h 3584614"/>
                  <a:gd name="connsiteX15" fmla="*/ 3700597 w 5350789"/>
                  <a:gd name="connsiteY15" fmla="*/ 3368622 h 3584614"/>
                  <a:gd name="connsiteX16" fmla="*/ 3821407 w 5350789"/>
                  <a:gd name="connsiteY16" fmla="*/ 3574189 h 3584614"/>
                  <a:gd name="connsiteX17" fmla="*/ 4246857 w 5350789"/>
                  <a:gd name="connsiteY17" fmla="*/ 3567840 h 3584614"/>
                  <a:gd name="connsiteX18" fmla="*/ 4339725 w 5350789"/>
                  <a:gd name="connsiteY18" fmla="*/ 3490845 h 3584614"/>
                  <a:gd name="connsiteX19" fmla="*/ 4355629 w 5350789"/>
                  <a:gd name="connsiteY19" fmla="*/ 3119129 h 3584614"/>
                  <a:gd name="connsiteX20" fmla="*/ 4389732 w 5350789"/>
                  <a:gd name="connsiteY20" fmla="*/ 3483703 h 3584614"/>
                  <a:gd name="connsiteX21" fmla="*/ 4574341 w 5350789"/>
                  <a:gd name="connsiteY21" fmla="*/ 3574997 h 3584614"/>
                  <a:gd name="connsiteX22" fmla="*/ 5202102 w 5350789"/>
                  <a:gd name="connsiteY22" fmla="*/ 3537543 h 3584614"/>
                  <a:gd name="connsiteX23" fmla="*/ 5350789 w 5350789"/>
                  <a:gd name="connsiteY23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218033 w 5350789"/>
                  <a:gd name="connsiteY4" fmla="*/ 3550377 h 3584614"/>
                  <a:gd name="connsiteX5" fmla="*/ 2394973 w 5350789"/>
                  <a:gd name="connsiteY5" fmla="*/ 734771 h 3584614"/>
                  <a:gd name="connsiteX6" fmla="*/ 2510926 w 5350789"/>
                  <a:gd name="connsiteY6" fmla="*/ 3562285 h 3584614"/>
                  <a:gd name="connsiteX7" fmla="*/ 2763338 w 5350789"/>
                  <a:gd name="connsiteY7" fmla="*/ 3569428 h 3584614"/>
                  <a:gd name="connsiteX8" fmla="*/ 2801963 w 5350789"/>
                  <a:gd name="connsiteY8" fmla="*/ 3441607 h 3584614"/>
                  <a:gd name="connsiteX9" fmla="*/ 2830741 w 5350789"/>
                  <a:gd name="connsiteY9" fmla="*/ 2890529 h 3584614"/>
                  <a:gd name="connsiteX10" fmla="*/ 2848742 w 5350789"/>
                  <a:gd name="connsiteY10" fmla="*/ 3448145 h 3584614"/>
                  <a:gd name="connsiteX11" fmla="*/ 2930819 w 5350789"/>
                  <a:gd name="connsiteY11" fmla="*/ 3575777 h 3584614"/>
                  <a:gd name="connsiteX12" fmla="*/ 3534863 w 5350789"/>
                  <a:gd name="connsiteY12" fmla="*/ 3584508 h 3584614"/>
                  <a:gd name="connsiteX13" fmla="*/ 3634878 w 5350789"/>
                  <a:gd name="connsiteY13" fmla="*/ 3357698 h 3584614"/>
                  <a:gd name="connsiteX14" fmla="*/ 3659268 w 5350789"/>
                  <a:gd name="connsiteY14" fmla="*/ 1 h 3584614"/>
                  <a:gd name="connsiteX15" fmla="*/ 3700597 w 5350789"/>
                  <a:gd name="connsiteY15" fmla="*/ 3368622 h 3584614"/>
                  <a:gd name="connsiteX16" fmla="*/ 3821407 w 5350789"/>
                  <a:gd name="connsiteY16" fmla="*/ 3574189 h 3584614"/>
                  <a:gd name="connsiteX17" fmla="*/ 4246857 w 5350789"/>
                  <a:gd name="connsiteY17" fmla="*/ 3567840 h 3584614"/>
                  <a:gd name="connsiteX18" fmla="*/ 4339725 w 5350789"/>
                  <a:gd name="connsiteY18" fmla="*/ 3490845 h 3584614"/>
                  <a:gd name="connsiteX19" fmla="*/ 4355629 w 5350789"/>
                  <a:gd name="connsiteY19" fmla="*/ 3119129 h 3584614"/>
                  <a:gd name="connsiteX20" fmla="*/ 4389732 w 5350789"/>
                  <a:gd name="connsiteY20" fmla="*/ 3483703 h 3584614"/>
                  <a:gd name="connsiteX21" fmla="*/ 4574341 w 5350789"/>
                  <a:gd name="connsiteY21" fmla="*/ 3574997 h 3584614"/>
                  <a:gd name="connsiteX22" fmla="*/ 5202102 w 5350789"/>
                  <a:gd name="connsiteY22" fmla="*/ 3537543 h 3584614"/>
                  <a:gd name="connsiteX23" fmla="*/ 5350789 w 5350789"/>
                  <a:gd name="connsiteY23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218033 w 5350789"/>
                  <a:gd name="connsiteY4" fmla="*/ 3550377 h 3584614"/>
                  <a:gd name="connsiteX5" fmla="*/ 2394973 w 5350789"/>
                  <a:gd name="connsiteY5" fmla="*/ 734771 h 3584614"/>
                  <a:gd name="connsiteX6" fmla="*/ 2449013 w 5350789"/>
                  <a:gd name="connsiteY6" fmla="*/ 3559903 h 3584614"/>
                  <a:gd name="connsiteX7" fmla="*/ 2763338 w 5350789"/>
                  <a:gd name="connsiteY7" fmla="*/ 3569428 h 3584614"/>
                  <a:gd name="connsiteX8" fmla="*/ 2801963 w 5350789"/>
                  <a:gd name="connsiteY8" fmla="*/ 3441607 h 3584614"/>
                  <a:gd name="connsiteX9" fmla="*/ 2830741 w 5350789"/>
                  <a:gd name="connsiteY9" fmla="*/ 2890529 h 3584614"/>
                  <a:gd name="connsiteX10" fmla="*/ 2848742 w 5350789"/>
                  <a:gd name="connsiteY10" fmla="*/ 3448145 h 3584614"/>
                  <a:gd name="connsiteX11" fmla="*/ 2930819 w 5350789"/>
                  <a:gd name="connsiteY11" fmla="*/ 3575777 h 3584614"/>
                  <a:gd name="connsiteX12" fmla="*/ 3534863 w 5350789"/>
                  <a:gd name="connsiteY12" fmla="*/ 3584508 h 3584614"/>
                  <a:gd name="connsiteX13" fmla="*/ 3634878 w 5350789"/>
                  <a:gd name="connsiteY13" fmla="*/ 3357698 h 3584614"/>
                  <a:gd name="connsiteX14" fmla="*/ 3659268 w 5350789"/>
                  <a:gd name="connsiteY14" fmla="*/ 1 h 3584614"/>
                  <a:gd name="connsiteX15" fmla="*/ 3700597 w 5350789"/>
                  <a:gd name="connsiteY15" fmla="*/ 3368622 h 3584614"/>
                  <a:gd name="connsiteX16" fmla="*/ 3821407 w 5350789"/>
                  <a:gd name="connsiteY16" fmla="*/ 3574189 h 3584614"/>
                  <a:gd name="connsiteX17" fmla="*/ 4246857 w 5350789"/>
                  <a:gd name="connsiteY17" fmla="*/ 3567840 h 3584614"/>
                  <a:gd name="connsiteX18" fmla="*/ 4339725 w 5350789"/>
                  <a:gd name="connsiteY18" fmla="*/ 3490845 h 3584614"/>
                  <a:gd name="connsiteX19" fmla="*/ 4355629 w 5350789"/>
                  <a:gd name="connsiteY19" fmla="*/ 3119129 h 3584614"/>
                  <a:gd name="connsiteX20" fmla="*/ 4389732 w 5350789"/>
                  <a:gd name="connsiteY20" fmla="*/ 3483703 h 3584614"/>
                  <a:gd name="connsiteX21" fmla="*/ 4574341 w 5350789"/>
                  <a:gd name="connsiteY21" fmla="*/ 3574997 h 3584614"/>
                  <a:gd name="connsiteX22" fmla="*/ 5202102 w 5350789"/>
                  <a:gd name="connsiteY22" fmla="*/ 3537543 h 3584614"/>
                  <a:gd name="connsiteX23" fmla="*/ 5350789 w 5350789"/>
                  <a:gd name="connsiteY23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363289 w 5350789"/>
                  <a:gd name="connsiteY4" fmla="*/ 3557521 h 3584614"/>
                  <a:gd name="connsiteX5" fmla="*/ 2394973 w 5350789"/>
                  <a:gd name="connsiteY5" fmla="*/ 734771 h 3584614"/>
                  <a:gd name="connsiteX6" fmla="*/ 2449013 w 5350789"/>
                  <a:gd name="connsiteY6" fmla="*/ 3559903 h 3584614"/>
                  <a:gd name="connsiteX7" fmla="*/ 2763338 w 5350789"/>
                  <a:gd name="connsiteY7" fmla="*/ 3569428 h 3584614"/>
                  <a:gd name="connsiteX8" fmla="*/ 2801963 w 5350789"/>
                  <a:gd name="connsiteY8" fmla="*/ 3441607 h 3584614"/>
                  <a:gd name="connsiteX9" fmla="*/ 2830741 w 5350789"/>
                  <a:gd name="connsiteY9" fmla="*/ 2890529 h 3584614"/>
                  <a:gd name="connsiteX10" fmla="*/ 2848742 w 5350789"/>
                  <a:gd name="connsiteY10" fmla="*/ 3448145 h 3584614"/>
                  <a:gd name="connsiteX11" fmla="*/ 2930819 w 5350789"/>
                  <a:gd name="connsiteY11" fmla="*/ 3575777 h 3584614"/>
                  <a:gd name="connsiteX12" fmla="*/ 3534863 w 5350789"/>
                  <a:gd name="connsiteY12" fmla="*/ 3584508 h 3584614"/>
                  <a:gd name="connsiteX13" fmla="*/ 3634878 w 5350789"/>
                  <a:gd name="connsiteY13" fmla="*/ 3357698 h 3584614"/>
                  <a:gd name="connsiteX14" fmla="*/ 3659268 w 5350789"/>
                  <a:gd name="connsiteY14" fmla="*/ 1 h 3584614"/>
                  <a:gd name="connsiteX15" fmla="*/ 3700597 w 5350789"/>
                  <a:gd name="connsiteY15" fmla="*/ 3368622 h 3584614"/>
                  <a:gd name="connsiteX16" fmla="*/ 3821407 w 5350789"/>
                  <a:gd name="connsiteY16" fmla="*/ 3574189 h 3584614"/>
                  <a:gd name="connsiteX17" fmla="*/ 4246857 w 5350789"/>
                  <a:gd name="connsiteY17" fmla="*/ 3567840 h 3584614"/>
                  <a:gd name="connsiteX18" fmla="*/ 4339725 w 5350789"/>
                  <a:gd name="connsiteY18" fmla="*/ 3490845 h 3584614"/>
                  <a:gd name="connsiteX19" fmla="*/ 4355629 w 5350789"/>
                  <a:gd name="connsiteY19" fmla="*/ 3119129 h 3584614"/>
                  <a:gd name="connsiteX20" fmla="*/ 4389732 w 5350789"/>
                  <a:gd name="connsiteY20" fmla="*/ 3483703 h 3584614"/>
                  <a:gd name="connsiteX21" fmla="*/ 4574341 w 5350789"/>
                  <a:gd name="connsiteY21" fmla="*/ 3574997 h 3584614"/>
                  <a:gd name="connsiteX22" fmla="*/ 5202102 w 5350789"/>
                  <a:gd name="connsiteY22" fmla="*/ 3537543 h 3584614"/>
                  <a:gd name="connsiteX23" fmla="*/ 5350789 w 5350789"/>
                  <a:gd name="connsiteY23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363289 w 5350789"/>
                  <a:gd name="connsiteY4" fmla="*/ 3557521 h 3584614"/>
                  <a:gd name="connsiteX5" fmla="*/ 2394973 w 5350789"/>
                  <a:gd name="connsiteY5" fmla="*/ 734771 h 3584614"/>
                  <a:gd name="connsiteX6" fmla="*/ 2449013 w 5350789"/>
                  <a:gd name="connsiteY6" fmla="*/ 3559903 h 3584614"/>
                  <a:gd name="connsiteX7" fmla="*/ 2763338 w 5350789"/>
                  <a:gd name="connsiteY7" fmla="*/ 3569428 h 3584614"/>
                  <a:gd name="connsiteX8" fmla="*/ 2801963 w 5350789"/>
                  <a:gd name="connsiteY8" fmla="*/ 3441607 h 3584614"/>
                  <a:gd name="connsiteX9" fmla="*/ 2830741 w 5350789"/>
                  <a:gd name="connsiteY9" fmla="*/ 2890529 h 3584614"/>
                  <a:gd name="connsiteX10" fmla="*/ 2848742 w 5350789"/>
                  <a:gd name="connsiteY10" fmla="*/ 3448145 h 3584614"/>
                  <a:gd name="connsiteX11" fmla="*/ 2930819 w 5350789"/>
                  <a:gd name="connsiteY11" fmla="*/ 3575777 h 3584614"/>
                  <a:gd name="connsiteX12" fmla="*/ 3534863 w 5350789"/>
                  <a:gd name="connsiteY12" fmla="*/ 3584508 h 3584614"/>
                  <a:gd name="connsiteX13" fmla="*/ 3634878 w 5350789"/>
                  <a:gd name="connsiteY13" fmla="*/ 3357698 h 3584614"/>
                  <a:gd name="connsiteX14" fmla="*/ 3659268 w 5350789"/>
                  <a:gd name="connsiteY14" fmla="*/ 1 h 3584614"/>
                  <a:gd name="connsiteX15" fmla="*/ 3700597 w 5350789"/>
                  <a:gd name="connsiteY15" fmla="*/ 3368622 h 3584614"/>
                  <a:gd name="connsiteX16" fmla="*/ 3821407 w 5350789"/>
                  <a:gd name="connsiteY16" fmla="*/ 3574189 h 3584614"/>
                  <a:gd name="connsiteX17" fmla="*/ 4246857 w 5350789"/>
                  <a:gd name="connsiteY17" fmla="*/ 3567840 h 3584614"/>
                  <a:gd name="connsiteX18" fmla="*/ 4339725 w 5350789"/>
                  <a:gd name="connsiteY18" fmla="*/ 3490845 h 3584614"/>
                  <a:gd name="connsiteX19" fmla="*/ 4355629 w 5350789"/>
                  <a:gd name="connsiteY19" fmla="*/ 3119129 h 3584614"/>
                  <a:gd name="connsiteX20" fmla="*/ 4389732 w 5350789"/>
                  <a:gd name="connsiteY20" fmla="*/ 3483703 h 3584614"/>
                  <a:gd name="connsiteX21" fmla="*/ 4574341 w 5350789"/>
                  <a:gd name="connsiteY21" fmla="*/ 3574997 h 3584614"/>
                  <a:gd name="connsiteX22" fmla="*/ 5202102 w 5350789"/>
                  <a:gd name="connsiteY22" fmla="*/ 3537543 h 3584614"/>
                  <a:gd name="connsiteX23" fmla="*/ 5350789 w 5350789"/>
                  <a:gd name="connsiteY23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401389 w 5350789"/>
                  <a:gd name="connsiteY4" fmla="*/ 3557521 h 3584614"/>
                  <a:gd name="connsiteX5" fmla="*/ 2394973 w 5350789"/>
                  <a:gd name="connsiteY5" fmla="*/ 734771 h 3584614"/>
                  <a:gd name="connsiteX6" fmla="*/ 2449013 w 5350789"/>
                  <a:gd name="connsiteY6" fmla="*/ 3559903 h 3584614"/>
                  <a:gd name="connsiteX7" fmla="*/ 2763338 w 5350789"/>
                  <a:gd name="connsiteY7" fmla="*/ 3569428 h 3584614"/>
                  <a:gd name="connsiteX8" fmla="*/ 2801963 w 5350789"/>
                  <a:gd name="connsiteY8" fmla="*/ 3441607 h 3584614"/>
                  <a:gd name="connsiteX9" fmla="*/ 2830741 w 5350789"/>
                  <a:gd name="connsiteY9" fmla="*/ 2890529 h 3584614"/>
                  <a:gd name="connsiteX10" fmla="*/ 2848742 w 5350789"/>
                  <a:gd name="connsiteY10" fmla="*/ 3448145 h 3584614"/>
                  <a:gd name="connsiteX11" fmla="*/ 2930819 w 5350789"/>
                  <a:gd name="connsiteY11" fmla="*/ 3575777 h 3584614"/>
                  <a:gd name="connsiteX12" fmla="*/ 3534863 w 5350789"/>
                  <a:gd name="connsiteY12" fmla="*/ 3584508 h 3584614"/>
                  <a:gd name="connsiteX13" fmla="*/ 3634878 w 5350789"/>
                  <a:gd name="connsiteY13" fmla="*/ 3357698 h 3584614"/>
                  <a:gd name="connsiteX14" fmla="*/ 3659268 w 5350789"/>
                  <a:gd name="connsiteY14" fmla="*/ 1 h 3584614"/>
                  <a:gd name="connsiteX15" fmla="*/ 3700597 w 5350789"/>
                  <a:gd name="connsiteY15" fmla="*/ 3368622 h 3584614"/>
                  <a:gd name="connsiteX16" fmla="*/ 3821407 w 5350789"/>
                  <a:gd name="connsiteY16" fmla="*/ 3574189 h 3584614"/>
                  <a:gd name="connsiteX17" fmla="*/ 4246857 w 5350789"/>
                  <a:gd name="connsiteY17" fmla="*/ 3567840 h 3584614"/>
                  <a:gd name="connsiteX18" fmla="*/ 4339725 w 5350789"/>
                  <a:gd name="connsiteY18" fmla="*/ 3490845 h 3584614"/>
                  <a:gd name="connsiteX19" fmla="*/ 4355629 w 5350789"/>
                  <a:gd name="connsiteY19" fmla="*/ 3119129 h 3584614"/>
                  <a:gd name="connsiteX20" fmla="*/ 4389732 w 5350789"/>
                  <a:gd name="connsiteY20" fmla="*/ 3483703 h 3584614"/>
                  <a:gd name="connsiteX21" fmla="*/ 4574341 w 5350789"/>
                  <a:gd name="connsiteY21" fmla="*/ 3574997 h 3584614"/>
                  <a:gd name="connsiteX22" fmla="*/ 5202102 w 5350789"/>
                  <a:gd name="connsiteY22" fmla="*/ 3537543 h 3584614"/>
                  <a:gd name="connsiteX23" fmla="*/ 5350789 w 5350789"/>
                  <a:gd name="connsiteY23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391864 w 5350789"/>
                  <a:gd name="connsiteY4" fmla="*/ 3557521 h 3584614"/>
                  <a:gd name="connsiteX5" fmla="*/ 2394973 w 5350789"/>
                  <a:gd name="connsiteY5" fmla="*/ 734771 h 3584614"/>
                  <a:gd name="connsiteX6" fmla="*/ 2449013 w 5350789"/>
                  <a:gd name="connsiteY6" fmla="*/ 3559903 h 3584614"/>
                  <a:gd name="connsiteX7" fmla="*/ 2763338 w 5350789"/>
                  <a:gd name="connsiteY7" fmla="*/ 3569428 h 3584614"/>
                  <a:gd name="connsiteX8" fmla="*/ 2801963 w 5350789"/>
                  <a:gd name="connsiteY8" fmla="*/ 3441607 h 3584614"/>
                  <a:gd name="connsiteX9" fmla="*/ 2830741 w 5350789"/>
                  <a:gd name="connsiteY9" fmla="*/ 2890529 h 3584614"/>
                  <a:gd name="connsiteX10" fmla="*/ 2848742 w 5350789"/>
                  <a:gd name="connsiteY10" fmla="*/ 3448145 h 3584614"/>
                  <a:gd name="connsiteX11" fmla="*/ 2930819 w 5350789"/>
                  <a:gd name="connsiteY11" fmla="*/ 3575777 h 3584614"/>
                  <a:gd name="connsiteX12" fmla="*/ 3534863 w 5350789"/>
                  <a:gd name="connsiteY12" fmla="*/ 3584508 h 3584614"/>
                  <a:gd name="connsiteX13" fmla="*/ 3634878 w 5350789"/>
                  <a:gd name="connsiteY13" fmla="*/ 3357698 h 3584614"/>
                  <a:gd name="connsiteX14" fmla="*/ 3659268 w 5350789"/>
                  <a:gd name="connsiteY14" fmla="*/ 1 h 3584614"/>
                  <a:gd name="connsiteX15" fmla="*/ 3700597 w 5350789"/>
                  <a:gd name="connsiteY15" fmla="*/ 3368622 h 3584614"/>
                  <a:gd name="connsiteX16" fmla="*/ 3821407 w 5350789"/>
                  <a:gd name="connsiteY16" fmla="*/ 3574189 h 3584614"/>
                  <a:gd name="connsiteX17" fmla="*/ 4246857 w 5350789"/>
                  <a:gd name="connsiteY17" fmla="*/ 3567840 h 3584614"/>
                  <a:gd name="connsiteX18" fmla="*/ 4339725 w 5350789"/>
                  <a:gd name="connsiteY18" fmla="*/ 3490845 h 3584614"/>
                  <a:gd name="connsiteX19" fmla="*/ 4355629 w 5350789"/>
                  <a:gd name="connsiteY19" fmla="*/ 3119129 h 3584614"/>
                  <a:gd name="connsiteX20" fmla="*/ 4389732 w 5350789"/>
                  <a:gd name="connsiteY20" fmla="*/ 3483703 h 3584614"/>
                  <a:gd name="connsiteX21" fmla="*/ 4574341 w 5350789"/>
                  <a:gd name="connsiteY21" fmla="*/ 3574997 h 3584614"/>
                  <a:gd name="connsiteX22" fmla="*/ 5202102 w 5350789"/>
                  <a:gd name="connsiteY22" fmla="*/ 3537543 h 3584614"/>
                  <a:gd name="connsiteX23" fmla="*/ 5350789 w 5350789"/>
                  <a:gd name="connsiteY23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391864 w 5350789"/>
                  <a:gd name="connsiteY4" fmla="*/ 3557521 h 3584614"/>
                  <a:gd name="connsiteX5" fmla="*/ 2394973 w 5350789"/>
                  <a:gd name="connsiteY5" fmla="*/ 734771 h 3584614"/>
                  <a:gd name="connsiteX6" fmla="*/ 2434726 w 5350789"/>
                  <a:gd name="connsiteY6" fmla="*/ 3559903 h 3584614"/>
                  <a:gd name="connsiteX7" fmla="*/ 2763338 w 5350789"/>
                  <a:gd name="connsiteY7" fmla="*/ 3569428 h 3584614"/>
                  <a:gd name="connsiteX8" fmla="*/ 2801963 w 5350789"/>
                  <a:gd name="connsiteY8" fmla="*/ 3441607 h 3584614"/>
                  <a:gd name="connsiteX9" fmla="*/ 2830741 w 5350789"/>
                  <a:gd name="connsiteY9" fmla="*/ 2890529 h 3584614"/>
                  <a:gd name="connsiteX10" fmla="*/ 2848742 w 5350789"/>
                  <a:gd name="connsiteY10" fmla="*/ 3448145 h 3584614"/>
                  <a:gd name="connsiteX11" fmla="*/ 2930819 w 5350789"/>
                  <a:gd name="connsiteY11" fmla="*/ 3575777 h 3584614"/>
                  <a:gd name="connsiteX12" fmla="*/ 3534863 w 5350789"/>
                  <a:gd name="connsiteY12" fmla="*/ 3584508 h 3584614"/>
                  <a:gd name="connsiteX13" fmla="*/ 3634878 w 5350789"/>
                  <a:gd name="connsiteY13" fmla="*/ 3357698 h 3584614"/>
                  <a:gd name="connsiteX14" fmla="*/ 3659268 w 5350789"/>
                  <a:gd name="connsiteY14" fmla="*/ 1 h 3584614"/>
                  <a:gd name="connsiteX15" fmla="*/ 3700597 w 5350789"/>
                  <a:gd name="connsiteY15" fmla="*/ 3368622 h 3584614"/>
                  <a:gd name="connsiteX16" fmla="*/ 3821407 w 5350789"/>
                  <a:gd name="connsiteY16" fmla="*/ 3574189 h 3584614"/>
                  <a:gd name="connsiteX17" fmla="*/ 4246857 w 5350789"/>
                  <a:gd name="connsiteY17" fmla="*/ 3567840 h 3584614"/>
                  <a:gd name="connsiteX18" fmla="*/ 4339725 w 5350789"/>
                  <a:gd name="connsiteY18" fmla="*/ 3490845 h 3584614"/>
                  <a:gd name="connsiteX19" fmla="*/ 4355629 w 5350789"/>
                  <a:gd name="connsiteY19" fmla="*/ 3119129 h 3584614"/>
                  <a:gd name="connsiteX20" fmla="*/ 4389732 w 5350789"/>
                  <a:gd name="connsiteY20" fmla="*/ 3483703 h 3584614"/>
                  <a:gd name="connsiteX21" fmla="*/ 4574341 w 5350789"/>
                  <a:gd name="connsiteY21" fmla="*/ 3574997 h 3584614"/>
                  <a:gd name="connsiteX22" fmla="*/ 5202102 w 5350789"/>
                  <a:gd name="connsiteY22" fmla="*/ 3537543 h 3584614"/>
                  <a:gd name="connsiteX23" fmla="*/ 5350789 w 5350789"/>
                  <a:gd name="connsiteY23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391864 w 5350789"/>
                  <a:gd name="connsiteY4" fmla="*/ 3557521 h 3584614"/>
                  <a:gd name="connsiteX5" fmla="*/ 2394973 w 5350789"/>
                  <a:gd name="connsiteY5" fmla="*/ 734771 h 3584614"/>
                  <a:gd name="connsiteX6" fmla="*/ 2434726 w 5350789"/>
                  <a:gd name="connsiteY6" fmla="*/ 3559903 h 3584614"/>
                  <a:gd name="connsiteX7" fmla="*/ 2763338 w 5350789"/>
                  <a:gd name="connsiteY7" fmla="*/ 3569428 h 3584614"/>
                  <a:gd name="connsiteX8" fmla="*/ 2801963 w 5350789"/>
                  <a:gd name="connsiteY8" fmla="*/ 3441607 h 3584614"/>
                  <a:gd name="connsiteX9" fmla="*/ 2830741 w 5350789"/>
                  <a:gd name="connsiteY9" fmla="*/ 2890529 h 3584614"/>
                  <a:gd name="connsiteX10" fmla="*/ 2848742 w 5350789"/>
                  <a:gd name="connsiteY10" fmla="*/ 3448145 h 3584614"/>
                  <a:gd name="connsiteX11" fmla="*/ 2930819 w 5350789"/>
                  <a:gd name="connsiteY11" fmla="*/ 3575777 h 3584614"/>
                  <a:gd name="connsiteX12" fmla="*/ 3534863 w 5350789"/>
                  <a:gd name="connsiteY12" fmla="*/ 3584508 h 3584614"/>
                  <a:gd name="connsiteX13" fmla="*/ 3634878 w 5350789"/>
                  <a:gd name="connsiteY13" fmla="*/ 3357698 h 3584614"/>
                  <a:gd name="connsiteX14" fmla="*/ 3659268 w 5350789"/>
                  <a:gd name="connsiteY14" fmla="*/ 1 h 3584614"/>
                  <a:gd name="connsiteX15" fmla="*/ 3700597 w 5350789"/>
                  <a:gd name="connsiteY15" fmla="*/ 3368622 h 3584614"/>
                  <a:gd name="connsiteX16" fmla="*/ 3821407 w 5350789"/>
                  <a:gd name="connsiteY16" fmla="*/ 3574189 h 3584614"/>
                  <a:gd name="connsiteX17" fmla="*/ 4246857 w 5350789"/>
                  <a:gd name="connsiteY17" fmla="*/ 3567840 h 3584614"/>
                  <a:gd name="connsiteX18" fmla="*/ 4339725 w 5350789"/>
                  <a:gd name="connsiteY18" fmla="*/ 3490845 h 3584614"/>
                  <a:gd name="connsiteX19" fmla="*/ 4355629 w 5350789"/>
                  <a:gd name="connsiteY19" fmla="*/ 3119129 h 3584614"/>
                  <a:gd name="connsiteX20" fmla="*/ 4389732 w 5350789"/>
                  <a:gd name="connsiteY20" fmla="*/ 3483703 h 3584614"/>
                  <a:gd name="connsiteX21" fmla="*/ 4574341 w 5350789"/>
                  <a:gd name="connsiteY21" fmla="*/ 3574997 h 3584614"/>
                  <a:gd name="connsiteX22" fmla="*/ 5202102 w 5350789"/>
                  <a:gd name="connsiteY22" fmla="*/ 3537543 h 3584614"/>
                  <a:gd name="connsiteX23" fmla="*/ 5350789 w 5350789"/>
                  <a:gd name="connsiteY23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391864 w 5350789"/>
                  <a:gd name="connsiteY4" fmla="*/ 3557521 h 3584614"/>
                  <a:gd name="connsiteX5" fmla="*/ 2394973 w 5350789"/>
                  <a:gd name="connsiteY5" fmla="*/ 734771 h 3584614"/>
                  <a:gd name="connsiteX6" fmla="*/ 2434726 w 5350789"/>
                  <a:gd name="connsiteY6" fmla="*/ 3559903 h 3584614"/>
                  <a:gd name="connsiteX7" fmla="*/ 2763338 w 5350789"/>
                  <a:gd name="connsiteY7" fmla="*/ 3569428 h 3584614"/>
                  <a:gd name="connsiteX8" fmla="*/ 2830741 w 5350789"/>
                  <a:gd name="connsiteY8" fmla="*/ 2890529 h 3584614"/>
                  <a:gd name="connsiteX9" fmla="*/ 2848742 w 5350789"/>
                  <a:gd name="connsiteY9" fmla="*/ 3448145 h 3584614"/>
                  <a:gd name="connsiteX10" fmla="*/ 2930819 w 5350789"/>
                  <a:gd name="connsiteY10" fmla="*/ 3575777 h 3584614"/>
                  <a:gd name="connsiteX11" fmla="*/ 3534863 w 5350789"/>
                  <a:gd name="connsiteY11" fmla="*/ 3584508 h 3584614"/>
                  <a:gd name="connsiteX12" fmla="*/ 3634878 w 5350789"/>
                  <a:gd name="connsiteY12" fmla="*/ 3357698 h 3584614"/>
                  <a:gd name="connsiteX13" fmla="*/ 3659268 w 5350789"/>
                  <a:gd name="connsiteY13" fmla="*/ 1 h 3584614"/>
                  <a:gd name="connsiteX14" fmla="*/ 3700597 w 5350789"/>
                  <a:gd name="connsiteY14" fmla="*/ 3368622 h 3584614"/>
                  <a:gd name="connsiteX15" fmla="*/ 3821407 w 5350789"/>
                  <a:gd name="connsiteY15" fmla="*/ 3574189 h 3584614"/>
                  <a:gd name="connsiteX16" fmla="*/ 4246857 w 5350789"/>
                  <a:gd name="connsiteY16" fmla="*/ 3567840 h 3584614"/>
                  <a:gd name="connsiteX17" fmla="*/ 4339725 w 5350789"/>
                  <a:gd name="connsiteY17" fmla="*/ 3490845 h 3584614"/>
                  <a:gd name="connsiteX18" fmla="*/ 4355629 w 5350789"/>
                  <a:gd name="connsiteY18" fmla="*/ 3119129 h 3584614"/>
                  <a:gd name="connsiteX19" fmla="*/ 4389732 w 5350789"/>
                  <a:gd name="connsiteY19" fmla="*/ 3483703 h 3584614"/>
                  <a:gd name="connsiteX20" fmla="*/ 4574341 w 5350789"/>
                  <a:gd name="connsiteY20" fmla="*/ 3574997 h 3584614"/>
                  <a:gd name="connsiteX21" fmla="*/ 5202102 w 5350789"/>
                  <a:gd name="connsiteY21" fmla="*/ 3537543 h 3584614"/>
                  <a:gd name="connsiteX22" fmla="*/ 5350789 w 5350789"/>
                  <a:gd name="connsiteY22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391864 w 5350789"/>
                  <a:gd name="connsiteY4" fmla="*/ 3557521 h 3584614"/>
                  <a:gd name="connsiteX5" fmla="*/ 2394973 w 5350789"/>
                  <a:gd name="connsiteY5" fmla="*/ 734771 h 3584614"/>
                  <a:gd name="connsiteX6" fmla="*/ 2434726 w 5350789"/>
                  <a:gd name="connsiteY6" fmla="*/ 3559903 h 3584614"/>
                  <a:gd name="connsiteX7" fmla="*/ 2763338 w 5350789"/>
                  <a:gd name="connsiteY7" fmla="*/ 3569428 h 3584614"/>
                  <a:gd name="connsiteX8" fmla="*/ 2830741 w 5350789"/>
                  <a:gd name="connsiteY8" fmla="*/ 2890529 h 3584614"/>
                  <a:gd name="connsiteX9" fmla="*/ 2930819 w 5350789"/>
                  <a:gd name="connsiteY9" fmla="*/ 3575777 h 3584614"/>
                  <a:gd name="connsiteX10" fmla="*/ 3534863 w 5350789"/>
                  <a:gd name="connsiteY10" fmla="*/ 3584508 h 3584614"/>
                  <a:gd name="connsiteX11" fmla="*/ 3634878 w 5350789"/>
                  <a:gd name="connsiteY11" fmla="*/ 3357698 h 3584614"/>
                  <a:gd name="connsiteX12" fmla="*/ 3659268 w 5350789"/>
                  <a:gd name="connsiteY12" fmla="*/ 1 h 3584614"/>
                  <a:gd name="connsiteX13" fmla="*/ 3700597 w 5350789"/>
                  <a:gd name="connsiteY13" fmla="*/ 3368622 h 3584614"/>
                  <a:gd name="connsiteX14" fmla="*/ 3821407 w 5350789"/>
                  <a:gd name="connsiteY14" fmla="*/ 3574189 h 3584614"/>
                  <a:gd name="connsiteX15" fmla="*/ 4246857 w 5350789"/>
                  <a:gd name="connsiteY15" fmla="*/ 3567840 h 3584614"/>
                  <a:gd name="connsiteX16" fmla="*/ 4339725 w 5350789"/>
                  <a:gd name="connsiteY16" fmla="*/ 3490845 h 3584614"/>
                  <a:gd name="connsiteX17" fmla="*/ 4355629 w 5350789"/>
                  <a:gd name="connsiteY17" fmla="*/ 3119129 h 3584614"/>
                  <a:gd name="connsiteX18" fmla="*/ 4389732 w 5350789"/>
                  <a:gd name="connsiteY18" fmla="*/ 3483703 h 3584614"/>
                  <a:gd name="connsiteX19" fmla="*/ 4574341 w 5350789"/>
                  <a:gd name="connsiteY19" fmla="*/ 3574997 h 3584614"/>
                  <a:gd name="connsiteX20" fmla="*/ 5202102 w 5350789"/>
                  <a:gd name="connsiteY20" fmla="*/ 3537543 h 3584614"/>
                  <a:gd name="connsiteX21" fmla="*/ 5350789 w 5350789"/>
                  <a:gd name="connsiteY21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391864 w 5350789"/>
                  <a:gd name="connsiteY4" fmla="*/ 3557521 h 3584614"/>
                  <a:gd name="connsiteX5" fmla="*/ 2394973 w 5350789"/>
                  <a:gd name="connsiteY5" fmla="*/ 734771 h 3584614"/>
                  <a:gd name="connsiteX6" fmla="*/ 2434726 w 5350789"/>
                  <a:gd name="connsiteY6" fmla="*/ 3559903 h 3584614"/>
                  <a:gd name="connsiteX7" fmla="*/ 2763338 w 5350789"/>
                  <a:gd name="connsiteY7" fmla="*/ 3569428 h 3584614"/>
                  <a:gd name="connsiteX8" fmla="*/ 2830741 w 5350789"/>
                  <a:gd name="connsiteY8" fmla="*/ 2890529 h 3584614"/>
                  <a:gd name="connsiteX9" fmla="*/ 2930819 w 5350789"/>
                  <a:gd name="connsiteY9" fmla="*/ 3575777 h 3584614"/>
                  <a:gd name="connsiteX10" fmla="*/ 3534863 w 5350789"/>
                  <a:gd name="connsiteY10" fmla="*/ 3584508 h 3584614"/>
                  <a:gd name="connsiteX11" fmla="*/ 3634878 w 5350789"/>
                  <a:gd name="connsiteY11" fmla="*/ 3357698 h 3584614"/>
                  <a:gd name="connsiteX12" fmla="*/ 3659268 w 5350789"/>
                  <a:gd name="connsiteY12" fmla="*/ 1 h 3584614"/>
                  <a:gd name="connsiteX13" fmla="*/ 3700597 w 5350789"/>
                  <a:gd name="connsiteY13" fmla="*/ 3368622 h 3584614"/>
                  <a:gd name="connsiteX14" fmla="*/ 3821407 w 5350789"/>
                  <a:gd name="connsiteY14" fmla="*/ 3574189 h 3584614"/>
                  <a:gd name="connsiteX15" fmla="*/ 4246857 w 5350789"/>
                  <a:gd name="connsiteY15" fmla="*/ 3567840 h 3584614"/>
                  <a:gd name="connsiteX16" fmla="*/ 4339725 w 5350789"/>
                  <a:gd name="connsiteY16" fmla="*/ 3490845 h 3584614"/>
                  <a:gd name="connsiteX17" fmla="*/ 4355629 w 5350789"/>
                  <a:gd name="connsiteY17" fmla="*/ 3119129 h 3584614"/>
                  <a:gd name="connsiteX18" fmla="*/ 4389732 w 5350789"/>
                  <a:gd name="connsiteY18" fmla="*/ 3483703 h 3584614"/>
                  <a:gd name="connsiteX19" fmla="*/ 4574341 w 5350789"/>
                  <a:gd name="connsiteY19" fmla="*/ 3574997 h 3584614"/>
                  <a:gd name="connsiteX20" fmla="*/ 5202102 w 5350789"/>
                  <a:gd name="connsiteY20" fmla="*/ 3537543 h 3584614"/>
                  <a:gd name="connsiteX21" fmla="*/ 5350789 w 5350789"/>
                  <a:gd name="connsiteY21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391864 w 5350789"/>
                  <a:gd name="connsiteY4" fmla="*/ 3557521 h 3584614"/>
                  <a:gd name="connsiteX5" fmla="*/ 2394973 w 5350789"/>
                  <a:gd name="connsiteY5" fmla="*/ 734771 h 3584614"/>
                  <a:gd name="connsiteX6" fmla="*/ 2434726 w 5350789"/>
                  <a:gd name="connsiteY6" fmla="*/ 3559903 h 3584614"/>
                  <a:gd name="connsiteX7" fmla="*/ 2763338 w 5350789"/>
                  <a:gd name="connsiteY7" fmla="*/ 3569428 h 3584614"/>
                  <a:gd name="connsiteX8" fmla="*/ 2830741 w 5350789"/>
                  <a:gd name="connsiteY8" fmla="*/ 2890529 h 3584614"/>
                  <a:gd name="connsiteX9" fmla="*/ 2866525 w 5350789"/>
                  <a:gd name="connsiteY9" fmla="*/ 3566252 h 3584614"/>
                  <a:gd name="connsiteX10" fmla="*/ 3534863 w 5350789"/>
                  <a:gd name="connsiteY10" fmla="*/ 3584508 h 3584614"/>
                  <a:gd name="connsiteX11" fmla="*/ 3634878 w 5350789"/>
                  <a:gd name="connsiteY11" fmla="*/ 3357698 h 3584614"/>
                  <a:gd name="connsiteX12" fmla="*/ 3659268 w 5350789"/>
                  <a:gd name="connsiteY12" fmla="*/ 1 h 3584614"/>
                  <a:gd name="connsiteX13" fmla="*/ 3700597 w 5350789"/>
                  <a:gd name="connsiteY13" fmla="*/ 3368622 h 3584614"/>
                  <a:gd name="connsiteX14" fmla="*/ 3821407 w 5350789"/>
                  <a:gd name="connsiteY14" fmla="*/ 3574189 h 3584614"/>
                  <a:gd name="connsiteX15" fmla="*/ 4246857 w 5350789"/>
                  <a:gd name="connsiteY15" fmla="*/ 3567840 h 3584614"/>
                  <a:gd name="connsiteX16" fmla="*/ 4339725 w 5350789"/>
                  <a:gd name="connsiteY16" fmla="*/ 3490845 h 3584614"/>
                  <a:gd name="connsiteX17" fmla="*/ 4355629 w 5350789"/>
                  <a:gd name="connsiteY17" fmla="*/ 3119129 h 3584614"/>
                  <a:gd name="connsiteX18" fmla="*/ 4389732 w 5350789"/>
                  <a:gd name="connsiteY18" fmla="*/ 3483703 h 3584614"/>
                  <a:gd name="connsiteX19" fmla="*/ 4574341 w 5350789"/>
                  <a:gd name="connsiteY19" fmla="*/ 3574997 h 3584614"/>
                  <a:gd name="connsiteX20" fmla="*/ 5202102 w 5350789"/>
                  <a:gd name="connsiteY20" fmla="*/ 3537543 h 3584614"/>
                  <a:gd name="connsiteX21" fmla="*/ 5350789 w 5350789"/>
                  <a:gd name="connsiteY21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391864 w 5350789"/>
                  <a:gd name="connsiteY4" fmla="*/ 3557521 h 3584614"/>
                  <a:gd name="connsiteX5" fmla="*/ 2394973 w 5350789"/>
                  <a:gd name="connsiteY5" fmla="*/ 734771 h 3584614"/>
                  <a:gd name="connsiteX6" fmla="*/ 2434726 w 5350789"/>
                  <a:gd name="connsiteY6" fmla="*/ 3559903 h 3584614"/>
                  <a:gd name="connsiteX7" fmla="*/ 2813344 w 5350789"/>
                  <a:gd name="connsiteY7" fmla="*/ 3567046 h 3584614"/>
                  <a:gd name="connsiteX8" fmla="*/ 2830741 w 5350789"/>
                  <a:gd name="connsiteY8" fmla="*/ 2890529 h 3584614"/>
                  <a:gd name="connsiteX9" fmla="*/ 2866525 w 5350789"/>
                  <a:gd name="connsiteY9" fmla="*/ 3566252 h 3584614"/>
                  <a:gd name="connsiteX10" fmla="*/ 3534863 w 5350789"/>
                  <a:gd name="connsiteY10" fmla="*/ 3584508 h 3584614"/>
                  <a:gd name="connsiteX11" fmla="*/ 3634878 w 5350789"/>
                  <a:gd name="connsiteY11" fmla="*/ 3357698 h 3584614"/>
                  <a:gd name="connsiteX12" fmla="*/ 3659268 w 5350789"/>
                  <a:gd name="connsiteY12" fmla="*/ 1 h 3584614"/>
                  <a:gd name="connsiteX13" fmla="*/ 3700597 w 5350789"/>
                  <a:gd name="connsiteY13" fmla="*/ 3368622 h 3584614"/>
                  <a:gd name="connsiteX14" fmla="*/ 3821407 w 5350789"/>
                  <a:gd name="connsiteY14" fmla="*/ 3574189 h 3584614"/>
                  <a:gd name="connsiteX15" fmla="*/ 4246857 w 5350789"/>
                  <a:gd name="connsiteY15" fmla="*/ 3567840 h 3584614"/>
                  <a:gd name="connsiteX16" fmla="*/ 4339725 w 5350789"/>
                  <a:gd name="connsiteY16" fmla="*/ 3490845 h 3584614"/>
                  <a:gd name="connsiteX17" fmla="*/ 4355629 w 5350789"/>
                  <a:gd name="connsiteY17" fmla="*/ 3119129 h 3584614"/>
                  <a:gd name="connsiteX18" fmla="*/ 4389732 w 5350789"/>
                  <a:gd name="connsiteY18" fmla="*/ 3483703 h 3584614"/>
                  <a:gd name="connsiteX19" fmla="*/ 4574341 w 5350789"/>
                  <a:gd name="connsiteY19" fmla="*/ 3574997 h 3584614"/>
                  <a:gd name="connsiteX20" fmla="*/ 5202102 w 5350789"/>
                  <a:gd name="connsiteY20" fmla="*/ 3537543 h 3584614"/>
                  <a:gd name="connsiteX21" fmla="*/ 5350789 w 5350789"/>
                  <a:gd name="connsiteY21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391864 w 5350789"/>
                  <a:gd name="connsiteY4" fmla="*/ 3557521 h 3584614"/>
                  <a:gd name="connsiteX5" fmla="*/ 2394973 w 5350789"/>
                  <a:gd name="connsiteY5" fmla="*/ 734771 h 3584614"/>
                  <a:gd name="connsiteX6" fmla="*/ 2434726 w 5350789"/>
                  <a:gd name="connsiteY6" fmla="*/ 3559903 h 3584614"/>
                  <a:gd name="connsiteX7" fmla="*/ 2813344 w 5350789"/>
                  <a:gd name="connsiteY7" fmla="*/ 3567046 h 3584614"/>
                  <a:gd name="connsiteX8" fmla="*/ 2830741 w 5350789"/>
                  <a:gd name="connsiteY8" fmla="*/ 2890529 h 3584614"/>
                  <a:gd name="connsiteX9" fmla="*/ 2866525 w 5350789"/>
                  <a:gd name="connsiteY9" fmla="*/ 3566252 h 3584614"/>
                  <a:gd name="connsiteX10" fmla="*/ 3534863 w 5350789"/>
                  <a:gd name="connsiteY10" fmla="*/ 3584508 h 3584614"/>
                  <a:gd name="connsiteX11" fmla="*/ 3634878 w 5350789"/>
                  <a:gd name="connsiteY11" fmla="*/ 3357698 h 3584614"/>
                  <a:gd name="connsiteX12" fmla="*/ 3659268 w 5350789"/>
                  <a:gd name="connsiteY12" fmla="*/ 1 h 3584614"/>
                  <a:gd name="connsiteX13" fmla="*/ 3700597 w 5350789"/>
                  <a:gd name="connsiteY13" fmla="*/ 3368622 h 3584614"/>
                  <a:gd name="connsiteX14" fmla="*/ 3821407 w 5350789"/>
                  <a:gd name="connsiteY14" fmla="*/ 3574189 h 3584614"/>
                  <a:gd name="connsiteX15" fmla="*/ 4246857 w 5350789"/>
                  <a:gd name="connsiteY15" fmla="*/ 3567840 h 3584614"/>
                  <a:gd name="connsiteX16" fmla="*/ 4339725 w 5350789"/>
                  <a:gd name="connsiteY16" fmla="*/ 3490845 h 3584614"/>
                  <a:gd name="connsiteX17" fmla="*/ 4355629 w 5350789"/>
                  <a:gd name="connsiteY17" fmla="*/ 3119129 h 3584614"/>
                  <a:gd name="connsiteX18" fmla="*/ 4389732 w 5350789"/>
                  <a:gd name="connsiteY18" fmla="*/ 3483703 h 3584614"/>
                  <a:gd name="connsiteX19" fmla="*/ 4574341 w 5350789"/>
                  <a:gd name="connsiteY19" fmla="*/ 3574997 h 3584614"/>
                  <a:gd name="connsiteX20" fmla="*/ 5202102 w 5350789"/>
                  <a:gd name="connsiteY20" fmla="*/ 3537543 h 3584614"/>
                  <a:gd name="connsiteX21" fmla="*/ 5350789 w 5350789"/>
                  <a:gd name="connsiteY21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391864 w 5350789"/>
                  <a:gd name="connsiteY4" fmla="*/ 3557521 h 3584614"/>
                  <a:gd name="connsiteX5" fmla="*/ 2394973 w 5350789"/>
                  <a:gd name="connsiteY5" fmla="*/ 734771 h 3584614"/>
                  <a:gd name="connsiteX6" fmla="*/ 2434726 w 5350789"/>
                  <a:gd name="connsiteY6" fmla="*/ 3559903 h 3584614"/>
                  <a:gd name="connsiteX7" fmla="*/ 2822869 w 5350789"/>
                  <a:gd name="connsiteY7" fmla="*/ 3564665 h 3584614"/>
                  <a:gd name="connsiteX8" fmla="*/ 2830741 w 5350789"/>
                  <a:gd name="connsiteY8" fmla="*/ 2890529 h 3584614"/>
                  <a:gd name="connsiteX9" fmla="*/ 2866525 w 5350789"/>
                  <a:gd name="connsiteY9" fmla="*/ 3566252 h 3584614"/>
                  <a:gd name="connsiteX10" fmla="*/ 3534863 w 5350789"/>
                  <a:gd name="connsiteY10" fmla="*/ 3584508 h 3584614"/>
                  <a:gd name="connsiteX11" fmla="*/ 3634878 w 5350789"/>
                  <a:gd name="connsiteY11" fmla="*/ 3357698 h 3584614"/>
                  <a:gd name="connsiteX12" fmla="*/ 3659268 w 5350789"/>
                  <a:gd name="connsiteY12" fmla="*/ 1 h 3584614"/>
                  <a:gd name="connsiteX13" fmla="*/ 3700597 w 5350789"/>
                  <a:gd name="connsiteY13" fmla="*/ 3368622 h 3584614"/>
                  <a:gd name="connsiteX14" fmla="*/ 3821407 w 5350789"/>
                  <a:gd name="connsiteY14" fmla="*/ 3574189 h 3584614"/>
                  <a:gd name="connsiteX15" fmla="*/ 4246857 w 5350789"/>
                  <a:gd name="connsiteY15" fmla="*/ 3567840 h 3584614"/>
                  <a:gd name="connsiteX16" fmla="*/ 4339725 w 5350789"/>
                  <a:gd name="connsiteY16" fmla="*/ 3490845 h 3584614"/>
                  <a:gd name="connsiteX17" fmla="*/ 4355629 w 5350789"/>
                  <a:gd name="connsiteY17" fmla="*/ 3119129 h 3584614"/>
                  <a:gd name="connsiteX18" fmla="*/ 4389732 w 5350789"/>
                  <a:gd name="connsiteY18" fmla="*/ 3483703 h 3584614"/>
                  <a:gd name="connsiteX19" fmla="*/ 4574341 w 5350789"/>
                  <a:gd name="connsiteY19" fmla="*/ 3574997 h 3584614"/>
                  <a:gd name="connsiteX20" fmla="*/ 5202102 w 5350789"/>
                  <a:gd name="connsiteY20" fmla="*/ 3537543 h 3584614"/>
                  <a:gd name="connsiteX21" fmla="*/ 5350789 w 5350789"/>
                  <a:gd name="connsiteY21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391864 w 5350789"/>
                  <a:gd name="connsiteY4" fmla="*/ 3557521 h 3584614"/>
                  <a:gd name="connsiteX5" fmla="*/ 2394973 w 5350789"/>
                  <a:gd name="connsiteY5" fmla="*/ 734771 h 3584614"/>
                  <a:gd name="connsiteX6" fmla="*/ 2434726 w 5350789"/>
                  <a:gd name="connsiteY6" fmla="*/ 3559903 h 3584614"/>
                  <a:gd name="connsiteX7" fmla="*/ 2810963 w 5350789"/>
                  <a:gd name="connsiteY7" fmla="*/ 3567047 h 3584614"/>
                  <a:gd name="connsiteX8" fmla="*/ 2830741 w 5350789"/>
                  <a:gd name="connsiteY8" fmla="*/ 2890529 h 3584614"/>
                  <a:gd name="connsiteX9" fmla="*/ 2866525 w 5350789"/>
                  <a:gd name="connsiteY9" fmla="*/ 3566252 h 3584614"/>
                  <a:gd name="connsiteX10" fmla="*/ 3534863 w 5350789"/>
                  <a:gd name="connsiteY10" fmla="*/ 3584508 h 3584614"/>
                  <a:gd name="connsiteX11" fmla="*/ 3634878 w 5350789"/>
                  <a:gd name="connsiteY11" fmla="*/ 3357698 h 3584614"/>
                  <a:gd name="connsiteX12" fmla="*/ 3659268 w 5350789"/>
                  <a:gd name="connsiteY12" fmla="*/ 1 h 3584614"/>
                  <a:gd name="connsiteX13" fmla="*/ 3700597 w 5350789"/>
                  <a:gd name="connsiteY13" fmla="*/ 3368622 h 3584614"/>
                  <a:gd name="connsiteX14" fmla="*/ 3821407 w 5350789"/>
                  <a:gd name="connsiteY14" fmla="*/ 3574189 h 3584614"/>
                  <a:gd name="connsiteX15" fmla="*/ 4246857 w 5350789"/>
                  <a:gd name="connsiteY15" fmla="*/ 3567840 h 3584614"/>
                  <a:gd name="connsiteX16" fmla="*/ 4339725 w 5350789"/>
                  <a:gd name="connsiteY16" fmla="*/ 3490845 h 3584614"/>
                  <a:gd name="connsiteX17" fmla="*/ 4355629 w 5350789"/>
                  <a:gd name="connsiteY17" fmla="*/ 3119129 h 3584614"/>
                  <a:gd name="connsiteX18" fmla="*/ 4389732 w 5350789"/>
                  <a:gd name="connsiteY18" fmla="*/ 3483703 h 3584614"/>
                  <a:gd name="connsiteX19" fmla="*/ 4574341 w 5350789"/>
                  <a:gd name="connsiteY19" fmla="*/ 3574997 h 3584614"/>
                  <a:gd name="connsiteX20" fmla="*/ 5202102 w 5350789"/>
                  <a:gd name="connsiteY20" fmla="*/ 3537543 h 3584614"/>
                  <a:gd name="connsiteX21" fmla="*/ 5350789 w 5350789"/>
                  <a:gd name="connsiteY21" fmla="*/ 3552395 h 3584614"/>
                  <a:gd name="connsiteX0" fmla="*/ 0 w 5350789"/>
                  <a:gd name="connsiteY0" fmla="*/ 3582101 h 3584614"/>
                  <a:gd name="connsiteX1" fmla="*/ 960731 w 5350789"/>
                  <a:gd name="connsiteY1" fmla="*/ 3569427 h 3584614"/>
                  <a:gd name="connsiteX2" fmla="*/ 994070 w 5350789"/>
                  <a:gd name="connsiteY2" fmla="*/ 488089 h 3584614"/>
                  <a:gd name="connsiteX3" fmla="*/ 1010739 w 5350789"/>
                  <a:gd name="connsiteY3" fmla="*/ 3569427 h 3584614"/>
                  <a:gd name="connsiteX4" fmla="*/ 2391864 w 5350789"/>
                  <a:gd name="connsiteY4" fmla="*/ 3557521 h 3584614"/>
                  <a:gd name="connsiteX5" fmla="*/ 2394973 w 5350789"/>
                  <a:gd name="connsiteY5" fmla="*/ 734771 h 3584614"/>
                  <a:gd name="connsiteX6" fmla="*/ 2434726 w 5350789"/>
                  <a:gd name="connsiteY6" fmla="*/ 3559903 h 3584614"/>
                  <a:gd name="connsiteX7" fmla="*/ 2810963 w 5350789"/>
                  <a:gd name="connsiteY7" fmla="*/ 3567047 h 3584614"/>
                  <a:gd name="connsiteX8" fmla="*/ 2830741 w 5350789"/>
                  <a:gd name="connsiteY8" fmla="*/ 2890529 h 3584614"/>
                  <a:gd name="connsiteX9" fmla="*/ 2854618 w 5350789"/>
                  <a:gd name="connsiteY9" fmla="*/ 3563871 h 3584614"/>
                  <a:gd name="connsiteX10" fmla="*/ 3534863 w 5350789"/>
                  <a:gd name="connsiteY10" fmla="*/ 3584508 h 3584614"/>
                  <a:gd name="connsiteX11" fmla="*/ 3634878 w 5350789"/>
                  <a:gd name="connsiteY11" fmla="*/ 3357698 h 3584614"/>
                  <a:gd name="connsiteX12" fmla="*/ 3659268 w 5350789"/>
                  <a:gd name="connsiteY12" fmla="*/ 1 h 3584614"/>
                  <a:gd name="connsiteX13" fmla="*/ 3700597 w 5350789"/>
                  <a:gd name="connsiteY13" fmla="*/ 3368622 h 3584614"/>
                  <a:gd name="connsiteX14" fmla="*/ 3821407 w 5350789"/>
                  <a:gd name="connsiteY14" fmla="*/ 3574189 h 3584614"/>
                  <a:gd name="connsiteX15" fmla="*/ 4246857 w 5350789"/>
                  <a:gd name="connsiteY15" fmla="*/ 3567840 h 3584614"/>
                  <a:gd name="connsiteX16" fmla="*/ 4339725 w 5350789"/>
                  <a:gd name="connsiteY16" fmla="*/ 3490845 h 3584614"/>
                  <a:gd name="connsiteX17" fmla="*/ 4355629 w 5350789"/>
                  <a:gd name="connsiteY17" fmla="*/ 3119129 h 3584614"/>
                  <a:gd name="connsiteX18" fmla="*/ 4389732 w 5350789"/>
                  <a:gd name="connsiteY18" fmla="*/ 3483703 h 3584614"/>
                  <a:gd name="connsiteX19" fmla="*/ 4574341 w 5350789"/>
                  <a:gd name="connsiteY19" fmla="*/ 3574997 h 3584614"/>
                  <a:gd name="connsiteX20" fmla="*/ 5202102 w 5350789"/>
                  <a:gd name="connsiteY20" fmla="*/ 3537543 h 3584614"/>
                  <a:gd name="connsiteX21" fmla="*/ 5350789 w 5350789"/>
                  <a:gd name="connsiteY21" fmla="*/ 3552395 h 3584614"/>
                  <a:gd name="connsiteX0" fmla="*/ 0 w 5350789"/>
                  <a:gd name="connsiteY0" fmla="*/ 3582405 h 3584812"/>
                  <a:gd name="connsiteX1" fmla="*/ 960731 w 5350789"/>
                  <a:gd name="connsiteY1" fmla="*/ 3569731 h 3584812"/>
                  <a:gd name="connsiteX2" fmla="*/ 994070 w 5350789"/>
                  <a:gd name="connsiteY2" fmla="*/ 488393 h 3584812"/>
                  <a:gd name="connsiteX3" fmla="*/ 1010739 w 5350789"/>
                  <a:gd name="connsiteY3" fmla="*/ 3569731 h 3584812"/>
                  <a:gd name="connsiteX4" fmla="*/ 2391864 w 5350789"/>
                  <a:gd name="connsiteY4" fmla="*/ 3557825 h 3584812"/>
                  <a:gd name="connsiteX5" fmla="*/ 2394973 w 5350789"/>
                  <a:gd name="connsiteY5" fmla="*/ 735075 h 3584812"/>
                  <a:gd name="connsiteX6" fmla="*/ 2434726 w 5350789"/>
                  <a:gd name="connsiteY6" fmla="*/ 3560207 h 3584812"/>
                  <a:gd name="connsiteX7" fmla="*/ 2810963 w 5350789"/>
                  <a:gd name="connsiteY7" fmla="*/ 3567351 h 3584812"/>
                  <a:gd name="connsiteX8" fmla="*/ 2830741 w 5350789"/>
                  <a:gd name="connsiteY8" fmla="*/ 2890833 h 3584812"/>
                  <a:gd name="connsiteX9" fmla="*/ 2854618 w 5350789"/>
                  <a:gd name="connsiteY9" fmla="*/ 3564175 h 3584812"/>
                  <a:gd name="connsiteX10" fmla="*/ 3534863 w 5350789"/>
                  <a:gd name="connsiteY10" fmla="*/ 3584812 h 3584812"/>
                  <a:gd name="connsiteX11" fmla="*/ 3659268 w 5350789"/>
                  <a:gd name="connsiteY11" fmla="*/ 305 h 3584812"/>
                  <a:gd name="connsiteX12" fmla="*/ 3700597 w 5350789"/>
                  <a:gd name="connsiteY12" fmla="*/ 3368926 h 3584812"/>
                  <a:gd name="connsiteX13" fmla="*/ 3821407 w 5350789"/>
                  <a:gd name="connsiteY13" fmla="*/ 3574493 h 3584812"/>
                  <a:gd name="connsiteX14" fmla="*/ 4246857 w 5350789"/>
                  <a:gd name="connsiteY14" fmla="*/ 3568144 h 3584812"/>
                  <a:gd name="connsiteX15" fmla="*/ 4339725 w 5350789"/>
                  <a:gd name="connsiteY15" fmla="*/ 3491149 h 3584812"/>
                  <a:gd name="connsiteX16" fmla="*/ 4355629 w 5350789"/>
                  <a:gd name="connsiteY16" fmla="*/ 3119433 h 3584812"/>
                  <a:gd name="connsiteX17" fmla="*/ 4389732 w 5350789"/>
                  <a:gd name="connsiteY17" fmla="*/ 3484007 h 3584812"/>
                  <a:gd name="connsiteX18" fmla="*/ 4574341 w 5350789"/>
                  <a:gd name="connsiteY18" fmla="*/ 3575301 h 3584812"/>
                  <a:gd name="connsiteX19" fmla="*/ 5202102 w 5350789"/>
                  <a:gd name="connsiteY19" fmla="*/ 3537847 h 3584812"/>
                  <a:gd name="connsiteX20" fmla="*/ 5350789 w 5350789"/>
                  <a:gd name="connsiteY20" fmla="*/ 3552699 h 3584812"/>
                  <a:gd name="connsiteX0" fmla="*/ 0 w 5350789"/>
                  <a:gd name="connsiteY0" fmla="*/ 3582101 h 3584508"/>
                  <a:gd name="connsiteX1" fmla="*/ 960731 w 5350789"/>
                  <a:gd name="connsiteY1" fmla="*/ 3569427 h 3584508"/>
                  <a:gd name="connsiteX2" fmla="*/ 994070 w 5350789"/>
                  <a:gd name="connsiteY2" fmla="*/ 488089 h 3584508"/>
                  <a:gd name="connsiteX3" fmla="*/ 1010739 w 5350789"/>
                  <a:gd name="connsiteY3" fmla="*/ 3569427 h 3584508"/>
                  <a:gd name="connsiteX4" fmla="*/ 2391864 w 5350789"/>
                  <a:gd name="connsiteY4" fmla="*/ 3557521 h 3584508"/>
                  <a:gd name="connsiteX5" fmla="*/ 2394973 w 5350789"/>
                  <a:gd name="connsiteY5" fmla="*/ 734771 h 3584508"/>
                  <a:gd name="connsiteX6" fmla="*/ 2434726 w 5350789"/>
                  <a:gd name="connsiteY6" fmla="*/ 3559903 h 3584508"/>
                  <a:gd name="connsiteX7" fmla="*/ 2810963 w 5350789"/>
                  <a:gd name="connsiteY7" fmla="*/ 3567047 h 3584508"/>
                  <a:gd name="connsiteX8" fmla="*/ 2830741 w 5350789"/>
                  <a:gd name="connsiteY8" fmla="*/ 2890529 h 3584508"/>
                  <a:gd name="connsiteX9" fmla="*/ 2854618 w 5350789"/>
                  <a:gd name="connsiteY9" fmla="*/ 3563871 h 3584508"/>
                  <a:gd name="connsiteX10" fmla="*/ 3534863 w 5350789"/>
                  <a:gd name="connsiteY10" fmla="*/ 3584508 h 3584508"/>
                  <a:gd name="connsiteX11" fmla="*/ 3659268 w 5350789"/>
                  <a:gd name="connsiteY11" fmla="*/ 1 h 3584508"/>
                  <a:gd name="connsiteX12" fmla="*/ 3821407 w 5350789"/>
                  <a:gd name="connsiteY12" fmla="*/ 3574189 h 3584508"/>
                  <a:gd name="connsiteX13" fmla="*/ 4246857 w 5350789"/>
                  <a:gd name="connsiteY13" fmla="*/ 3567840 h 3584508"/>
                  <a:gd name="connsiteX14" fmla="*/ 4339725 w 5350789"/>
                  <a:gd name="connsiteY14" fmla="*/ 3490845 h 3584508"/>
                  <a:gd name="connsiteX15" fmla="*/ 4355629 w 5350789"/>
                  <a:gd name="connsiteY15" fmla="*/ 3119129 h 3584508"/>
                  <a:gd name="connsiteX16" fmla="*/ 4389732 w 5350789"/>
                  <a:gd name="connsiteY16" fmla="*/ 3483703 h 3584508"/>
                  <a:gd name="connsiteX17" fmla="*/ 4574341 w 5350789"/>
                  <a:gd name="connsiteY17" fmla="*/ 3574997 h 3584508"/>
                  <a:gd name="connsiteX18" fmla="*/ 5202102 w 5350789"/>
                  <a:gd name="connsiteY18" fmla="*/ 3537543 h 3584508"/>
                  <a:gd name="connsiteX19" fmla="*/ 5350789 w 5350789"/>
                  <a:gd name="connsiteY19" fmla="*/ 3552395 h 3584508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11063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821407 w 5350789"/>
                  <a:gd name="connsiteY12" fmla="*/ 3574189 h 3582101"/>
                  <a:gd name="connsiteX13" fmla="*/ 4246857 w 5350789"/>
                  <a:gd name="connsiteY13" fmla="*/ 3567840 h 3582101"/>
                  <a:gd name="connsiteX14" fmla="*/ 4339725 w 5350789"/>
                  <a:gd name="connsiteY14" fmla="*/ 3490845 h 3582101"/>
                  <a:gd name="connsiteX15" fmla="*/ 4355629 w 5350789"/>
                  <a:gd name="connsiteY15" fmla="*/ 3119129 h 3582101"/>
                  <a:gd name="connsiteX16" fmla="*/ 4389732 w 5350789"/>
                  <a:gd name="connsiteY16" fmla="*/ 3483703 h 3582101"/>
                  <a:gd name="connsiteX17" fmla="*/ 4574341 w 5350789"/>
                  <a:gd name="connsiteY17" fmla="*/ 3574997 h 3582101"/>
                  <a:gd name="connsiteX18" fmla="*/ 5202102 w 5350789"/>
                  <a:gd name="connsiteY18" fmla="*/ 3537543 h 3582101"/>
                  <a:gd name="connsiteX19" fmla="*/ 5350789 w 5350789"/>
                  <a:gd name="connsiteY19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11063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821407 w 5350789"/>
                  <a:gd name="connsiteY12" fmla="*/ 3574189 h 3582101"/>
                  <a:gd name="connsiteX13" fmla="*/ 4246857 w 5350789"/>
                  <a:gd name="connsiteY13" fmla="*/ 3567840 h 3582101"/>
                  <a:gd name="connsiteX14" fmla="*/ 4339725 w 5350789"/>
                  <a:gd name="connsiteY14" fmla="*/ 3490845 h 3582101"/>
                  <a:gd name="connsiteX15" fmla="*/ 4355629 w 5350789"/>
                  <a:gd name="connsiteY15" fmla="*/ 3119129 h 3582101"/>
                  <a:gd name="connsiteX16" fmla="*/ 4389732 w 5350789"/>
                  <a:gd name="connsiteY16" fmla="*/ 3483703 h 3582101"/>
                  <a:gd name="connsiteX17" fmla="*/ 4574341 w 5350789"/>
                  <a:gd name="connsiteY17" fmla="*/ 3574997 h 3582101"/>
                  <a:gd name="connsiteX18" fmla="*/ 5202102 w 5350789"/>
                  <a:gd name="connsiteY18" fmla="*/ 3537543 h 3582101"/>
                  <a:gd name="connsiteX19" fmla="*/ 5350789 w 5350789"/>
                  <a:gd name="connsiteY19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11063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821407 w 5350789"/>
                  <a:gd name="connsiteY12" fmla="*/ 3574189 h 3582101"/>
                  <a:gd name="connsiteX13" fmla="*/ 4246857 w 5350789"/>
                  <a:gd name="connsiteY13" fmla="*/ 3567840 h 3582101"/>
                  <a:gd name="connsiteX14" fmla="*/ 4339725 w 5350789"/>
                  <a:gd name="connsiteY14" fmla="*/ 3490845 h 3582101"/>
                  <a:gd name="connsiteX15" fmla="*/ 4355629 w 5350789"/>
                  <a:gd name="connsiteY15" fmla="*/ 3119129 h 3582101"/>
                  <a:gd name="connsiteX16" fmla="*/ 4389732 w 5350789"/>
                  <a:gd name="connsiteY16" fmla="*/ 3483703 h 3582101"/>
                  <a:gd name="connsiteX17" fmla="*/ 4574341 w 5350789"/>
                  <a:gd name="connsiteY17" fmla="*/ 3574997 h 3582101"/>
                  <a:gd name="connsiteX18" fmla="*/ 5202102 w 5350789"/>
                  <a:gd name="connsiteY18" fmla="*/ 3537543 h 3582101"/>
                  <a:gd name="connsiteX19" fmla="*/ 5350789 w 5350789"/>
                  <a:gd name="connsiteY19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11063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30920 w 5350789"/>
                  <a:gd name="connsiteY12" fmla="*/ 3559901 h 3582101"/>
                  <a:gd name="connsiteX13" fmla="*/ 4246857 w 5350789"/>
                  <a:gd name="connsiteY13" fmla="*/ 3567840 h 3582101"/>
                  <a:gd name="connsiteX14" fmla="*/ 4339725 w 5350789"/>
                  <a:gd name="connsiteY14" fmla="*/ 3490845 h 3582101"/>
                  <a:gd name="connsiteX15" fmla="*/ 4355629 w 5350789"/>
                  <a:gd name="connsiteY15" fmla="*/ 3119129 h 3582101"/>
                  <a:gd name="connsiteX16" fmla="*/ 4389732 w 5350789"/>
                  <a:gd name="connsiteY16" fmla="*/ 3483703 h 3582101"/>
                  <a:gd name="connsiteX17" fmla="*/ 4574341 w 5350789"/>
                  <a:gd name="connsiteY17" fmla="*/ 3574997 h 3582101"/>
                  <a:gd name="connsiteX18" fmla="*/ 5202102 w 5350789"/>
                  <a:gd name="connsiteY18" fmla="*/ 3537543 h 3582101"/>
                  <a:gd name="connsiteX19" fmla="*/ 5350789 w 5350789"/>
                  <a:gd name="connsiteY19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11063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30920 w 5350789"/>
                  <a:gd name="connsiteY12" fmla="*/ 3559901 h 3582101"/>
                  <a:gd name="connsiteX13" fmla="*/ 4246857 w 5350789"/>
                  <a:gd name="connsiteY13" fmla="*/ 3567840 h 3582101"/>
                  <a:gd name="connsiteX14" fmla="*/ 4339725 w 5350789"/>
                  <a:gd name="connsiteY14" fmla="*/ 3490845 h 3582101"/>
                  <a:gd name="connsiteX15" fmla="*/ 4355629 w 5350789"/>
                  <a:gd name="connsiteY15" fmla="*/ 3119129 h 3582101"/>
                  <a:gd name="connsiteX16" fmla="*/ 4389732 w 5350789"/>
                  <a:gd name="connsiteY16" fmla="*/ 3483703 h 3582101"/>
                  <a:gd name="connsiteX17" fmla="*/ 4574341 w 5350789"/>
                  <a:gd name="connsiteY17" fmla="*/ 3574997 h 3582101"/>
                  <a:gd name="connsiteX18" fmla="*/ 5202102 w 5350789"/>
                  <a:gd name="connsiteY18" fmla="*/ 3537543 h 3582101"/>
                  <a:gd name="connsiteX19" fmla="*/ 5350789 w 5350789"/>
                  <a:gd name="connsiteY19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30920 w 5350789"/>
                  <a:gd name="connsiteY12" fmla="*/ 3559901 h 3582101"/>
                  <a:gd name="connsiteX13" fmla="*/ 4246857 w 5350789"/>
                  <a:gd name="connsiteY13" fmla="*/ 3567840 h 3582101"/>
                  <a:gd name="connsiteX14" fmla="*/ 4339725 w 5350789"/>
                  <a:gd name="connsiteY14" fmla="*/ 3490845 h 3582101"/>
                  <a:gd name="connsiteX15" fmla="*/ 4355629 w 5350789"/>
                  <a:gd name="connsiteY15" fmla="*/ 3119129 h 3582101"/>
                  <a:gd name="connsiteX16" fmla="*/ 4389732 w 5350789"/>
                  <a:gd name="connsiteY16" fmla="*/ 3483703 h 3582101"/>
                  <a:gd name="connsiteX17" fmla="*/ 4574341 w 5350789"/>
                  <a:gd name="connsiteY17" fmla="*/ 3574997 h 3582101"/>
                  <a:gd name="connsiteX18" fmla="*/ 5202102 w 5350789"/>
                  <a:gd name="connsiteY18" fmla="*/ 3537543 h 3582101"/>
                  <a:gd name="connsiteX19" fmla="*/ 5350789 w 5350789"/>
                  <a:gd name="connsiteY19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19014 w 5350789"/>
                  <a:gd name="connsiteY12" fmla="*/ 3559901 h 3582101"/>
                  <a:gd name="connsiteX13" fmla="*/ 4246857 w 5350789"/>
                  <a:gd name="connsiteY13" fmla="*/ 3567840 h 3582101"/>
                  <a:gd name="connsiteX14" fmla="*/ 4339725 w 5350789"/>
                  <a:gd name="connsiteY14" fmla="*/ 3490845 h 3582101"/>
                  <a:gd name="connsiteX15" fmla="*/ 4355629 w 5350789"/>
                  <a:gd name="connsiteY15" fmla="*/ 3119129 h 3582101"/>
                  <a:gd name="connsiteX16" fmla="*/ 4389732 w 5350789"/>
                  <a:gd name="connsiteY16" fmla="*/ 3483703 h 3582101"/>
                  <a:gd name="connsiteX17" fmla="*/ 4574341 w 5350789"/>
                  <a:gd name="connsiteY17" fmla="*/ 3574997 h 3582101"/>
                  <a:gd name="connsiteX18" fmla="*/ 5202102 w 5350789"/>
                  <a:gd name="connsiteY18" fmla="*/ 3537543 h 3582101"/>
                  <a:gd name="connsiteX19" fmla="*/ 5350789 w 5350789"/>
                  <a:gd name="connsiteY19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19014 w 5350789"/>
                  <a:gd name="connsiteY12" fmla="*/ 3559901 h 3582101"/>
                  <a:gd name="connsiteX13" fmla="*/ 4246857 w 5350789"/>
                  <a:gd name="connsiteY13" fmla="*/ 3567840 h 3582101"/>
                  <a:gd name="connsiteX14" fmla="*/ 4339725 w 5350789"/>
                  <a:gd name="connsiteY14" fmla="*/ 3490845 h 3582101"/>
                  <a:gd name="connsiteX15" fmla="*/ 4355629 w 5350789"/>
                  <a:gd name="connsiteY15" fmla="*/ 3119129 h 3582101"/>
                  <a:gd name="connsiteX16" fmla="*/ 4389732 w 5350789"/>
                  <a:gd name="connsiteY16" fmla="*/ 3483703 h 3582101"/>
                  <a:gd name="connsiteX17" fmla="*/ 4574341 w 5350789"/>
                  <a:gd name="connsiteY17" fmla="*/ 3574997 h 3582101"/>
                  <a:gd name="connsiteX18" fmla="*/ 5202102 w 5350789"/>
                  <a:gd name="connsiteY18" fmla="*/ 3537543 h 3582101"/>
                  <a:gd name="connsiteX19" fmla="*/ 5350789 w 5350789"/>
                  <a:gd name="connsiteY19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19014 w 5350789"/>
                  <a:gd name="connsiteY12" fmla="*/ 3559901 h 3582101"/>
                  <a:gd name="connsiteX13" fmla="*/ 4246857 w 5350789"/>
                  <a:gd name="connsiteY13" fmla="*/ 3567840 h 3582101"/>
                  <a:gd name="connsiteX14" fmla="*/ 4355629 w 5350789"/>
                  <a:gd name="connsiteY14" fmla="*/ 3119129 h 3582101"/>
                  <a:gd name="connsiteX15" fmla="*/ 4389732 w 5350789"/>
                  <a:gd name="connsiteY15" fmla="*/ 3483703 h 3582101"/>
                  <a:gd name="connsiteX16" fmla="*/ 4574341 w 5350789"/>
                  <a:gd name="connsiteY16" fmla="*/ 3574997 h 3582101"/>
                  <a:gd name="connsiteX17" fmla="*/ 5202102 w 5350789"/>
                  <a:gd name="connsiteY17" fmla="*/ 3537543 h 3582101"/>
                  <a:gd name="connsiteX18" fmla="*/ 5350789 w 5350789"/>
                  <a:gd name="connsiteY18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19014 w 5350789"/>
                  <a:gd name="connsiteY12" fmla="*/ 3559901 h 3582101"/>
                  <a:gd name="connsiteX13" fmla="*/ 4246857 w 5350789"/>
                  <a:gd name="connsiteY13" fmla="*/ 3567840 h 3582101"/>
                  <a:gd name="connsiteX14" fmla="*/ 4355629 w 5350789"/>
                  <a:gd name="connsiteY14" fmla="*/ 3119129 h 3582101"/>
                  <a:gd name="connsiteX15" fmla="*/ 4574341 w 5350789"/>
                  <a:gd name="connsiteY15" fmla="*/ 3574997 h 3582101"/>
                  <a:gd name="connsiteX16" fmla="*/ 5202102 w 5350789"/>
                  <a:gd name="connsiteY16" fmla="*/ 3537543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19014 w 5350789"/>
                  <a:gd name="connsiteY12" fmla="*/ 3559901 h 3582101"/>
                  <a:gd name="connsiteX13" fmla="*/ 4246857 w 5350789"/>
                  <a:gd name="connsiteY13" fmla="*/ 3567840 h 3582101"/>
                  <a:gd name="connsiteX14" fmla="*/ 4355629 w 5350789"/>
                  <a:gd name="connsiteY14" fmla="*/ 3119129 h 3582101"/>
                  <a:gd name="connsiteX15" fmla="*/ 4574341 w 5350789"/>
                  <a:gd name="connsiteY15" fmla="*/ 3574997 h 3582101"/>
                  <a:gd name="connsiteX16" fmla="*/ 5202102 w 5350789"/>
                  <a:gd name="connsiteY16" fmla="*/ 3537543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19014 w 5350789"/>
                  <a:gd name="connsiteY12" fmla="*/ 3559901 h 3582101"/>
                  <a:gd name="connsiteX13" fmla="*/ 4318294 w 5350789"/>
                  <a:gd name="connsiteY13" fmla="*/ 3565458 h 3582101"/>
                  <a:gd name="connsiteX14" fmla="*/ 4355629 w 5350789"/>
                  <a:gd name="connsiteY14" fmla="*/ 3119129 h 3582101"/>
                  <a:gd name="connsiteX15" fmla="*/ 4574341 w 5350789"/>
                  <a:gd name="connsiteY15" fmla="*/ 3574997 h 3582101"/>
                  <a:gd name="connsiteX16" fmla="*/ 5202102 w 5350789"/>
                  <a:gd name="connsiteY16" fmla="*/ 3537543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596312"/>
                  <a:gd name="connsiteX1" fmla="*/ 960731 w 5350789"/>
                  <a:gd name="connsiteY1" fmla="*/ 3569427 h 3596312"/>
                  <a:gd name="connsiteX2" fmla="*/ 994070 w 5350789"/>
                  <a:gd name="connsiteY2" fmla="*/ 488089 h 3596312"/>
                  <a:gd name="connsiteX3" fmla="*/ 1010739 w 5350789"/>
                  <a:gd name="connsiteY3" fmla="*/ 3569427 h 3596312"/>
                  <a:gd name="connsiteX4" fmla="*/ 2391864 w 5350789"/>
                  <a:gd name="connsiteY4" fmla="*/ 3557521 h 3596312"/>
                  <a:gd name="connsiteX5" fmla="*/ 2394973 w 5350789"/>
                  <a:gd name="connsiteY5" fmla="*/ 734771 h 3596312"/>
                  <a:gd name="connsiteX6" fmla="*/ 2434726 w 5350789"/>
                  <a:gd name="connsiteY6" fmla="*/ 3559903 h 3596312"/>
                  <a:gd name="connsiteX7" fmla="*/ 2810963 w 5350789"/>
                  <a:gd name="connsiteY7" fmla="*/ 3567047 h 3596312"/>
                  <a:gd name="connsiteX8" fmla="*/ 2830741 w 5350789"/>
                  <a:gd name="connsiteY8" fmla="*/ 2890529 h 3596312"/>
                  <a:gd name="connsiteX9" fmla="*/ 2854618 w 5350789"/>
                  <a:gd name="connsiteY9" fmla="*/ 3563871 h 3596312"/>
                  <a:gd name="connsiteX10" fmla="*/ 3661069 w 5350789"/>
                  <a:gd name="connsiteY10" fmla="*/ 3560696 h 3596312"/>
                  <a:gd name="connsiteX11" fmla="*/ 3659268 w 5350789"/>
                  <a:gd name="connsiteY11" fmla="*/ 1 h 3596312"/>
                  <a:gd name="connsiteX12" fmla="*/ 3719014 w 5350789"/>
                  <a:gd name="connsiteY12" fmla="*/ 3559901 h 3596312"/>
                  <a:gd name="connsiteX13" fmla="*/ 4318294 w 5350789"/>
                  <a:gd name="connsiteY13" fmla="*/ 3565458 h 3596312"/>
                  <a:gd name="connsiteX14" fmla="*/ 4355629 w 5350789"/>
                  <a:gd name="connsiteY14" fmla="*/ 3119129 h 3596312"/>
                  <a:gd name="connsiteX15" fmla="*/ 4574341 w 5350789"/>
                  <a:gd name="connsiteY15" fmla="*/ 3574997 h 3596312"/>
                  <a:gd name="connsiteX16" fmla="*/ 5202102 w 5350789"/>
                  <a:gd name="connsiteY16" fmla="*/ 3537543 h 3596312"/>
                  <a:gd name="connsiteX17" fmla="*/ 5350789 w 5350789"/>
                  <a:gd name="connsiteY17" fmla="*/ 3552395 h 3596312"/>
                  <a:gd name="connsiteX0" fmla="*/ 0 w 5350789"/>
                  <a:gd name="connsiteY0" fmla="*/ 3582101 h 3596312"/>
                  <a:gd name="connsiteX1" fmla="*/ 960731 w 5350789"/>
                  <a:gd name="connsiteY1" fmla="*/ 3569427 h 3596312"/>
                  <a:gd name="connsiteX2" fmla="*/ 994070 w 5350789"/>
                  <a:gd name="connsiteY2" fmla="*/ 488089 h 3596312"/>
                  <a:gd name="connsiteX3" fmla="*/ 1010739 w 5350789"/>
                  <a:gd name="connsiteY3" fmla="*/ 3569427 h 3596312"/>
                  <a:gd name="connsiteX4" fmla="*/ 2391864 w 5350789"/>
                  <a:gd name="connsiteY4" fmla="*/ 3557521 h 3596312"/>
                  <a:gd name="connsiteX5" fmla="*/ 2394973 w 5350789"/>
                  <a:gd name="connsiteY5" fmla="*/ 734771 h 3596312"/>
                  <a:gd name="connsiteX6" fmla="*/ 2434726 w 5350789"/>
                  <a:gd name="connsiteY6" fmla="*/ 3559903 h 3596312"/>
                  <a:gd name="connsiteX7" fmla="*/ 2810963 w 5350789"/>
                  <a:gd name="connsiteY7" fmla="*/ 3567047 h 3596312"/>
                  <a:gd name="connsiteX8" fmla="*/ 2830741 w 5350789"/>
                  <a:gd name="connsiteY8" fmla="*/ 2890529 h 3596312"/>
                  <a:gd name="connsiteX9" fmla="*/ 2854618 w 5350789"/>
                  <a:gd name="connsiteY9" fmla="*/ 3563871 h 3596312"/>
                  <a:gd name="connsiteX10" fmla="*/ 3661069 w 5350789"/>
                  <a:gd name="connsiteY10" fmla="*/ 3560696 h 3596312"/>
                  <a:gd name="connsiteX11" fmla="*/ 3659268 w 5350789"/>
                  <a:gd name="connsiteY11" fmla="*/ 1 h 3596312"/>
                  <a:gd name="connsiteX12" fmla="*/ 3719014 w 5350789"/>
                  <a:gd name="connsiteY12" fmla="*/ 3559901 h 3596312"/>
                  <a:gd name="connsiteX13" fmla="*/ 4318294 w 5350789"/>
                  <a:gd name="connsiteY13" fmla="*/ 3565458 h 3596312"/>
                  <a:gd name="connsiteX14" fmla="*/ 4355629 w 5350789"/>
                  <a:gd name="connsiteY14" fmla="*/ 3119129 h 3596312"/>
                  <a:gd name="connsiteX15" fmla="*/ 4574341 w 5350789"/>
                  <a:gd name="connsiteY15" fmla="*/ 3574997 h 3596312"/>
                  <a:gd name="connsiteX16" fmla="*/ 5202102 w 5350789"/>
                  <a:gd name="connsiteY16" fmla="*/ 3537543 h 3596312"/>
                  <a:gd name="connsiteX17" fmla="*/ 5350789 w 5350789"/>
                  <a:gd name="connsiteY17" fmla="*/ 3552395 h 3596312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19014 w 5350789"/>
                  <a:gd name="connsiteY12" fmla="*/ 3559901 h 3582101"/>
                  <a:gd name="connsiteX13" fmla="*/ 4318294 w 5350789"/>
                  <a:gd name="connsiteY13" fmla="*/ 3565458 h 3582101"/>
                  <a:gd name="connsiteX14" fmla="*/ 4355629 w 5350789"/>
                  <a:gd name="connsiteY14" fmla="*/ 3119129 h 3582101"/>
                  <a:gd name="connsiteX15" fmla="*/ 4574341 w 5350789"/>
                  <a:gd name="connsiteY15" fmla="*/ 3574997 h 3582101"/>
                  <a:gd name="connsiteX16" fmla="*/ 5202102 w 5350789"/>
                  <a:gd name="connsiteY16" fmla="*/ 3537543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19014 w 5350789"/>
                  <a:gd name="connsiteY12" fmla="*/ 3559901 h 3582101"/>
                  <a:gd name="connsiteX13" fmla="*/ 4318294 w 5350789"/>
                  <a:gd name="connsiteY13" fmla="*/ 3565458 h 3582101"/>
                  <a:gd name="connsiteX14" fmla="*/ 4355629 w 5350789"/>
                  <a:gd name="connsiteY14" fmla="*/ 3119129 h 3582101"/>
                  <a:gd name="connsiteX15" fmla="*/ 4574341 w 5350789"/>
                  <a:gd name="connsiteY15" fmla="*/ 3574997 h 3582101"/>
                  <a:gd name="connsiteX16" fmla="*/ 5202102 w 5350789"/>
                  <a:gd name="connsiteY16" fmla="*/ 3537543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616050"/>
                  <a:gd name="connsiteX1" fmla="*/ 960731 w 5350789"/>
                  <a:gd name="connsiteY1" fmla="*/ 3569427 h 3616050"/>
                  <a:gd name="connsiteX2" fmla="*/ 994070 w 5350789"/>
                  <a:gd name="connsiteY2" fmla="*/ 488089 h 3616050"/>
                  <a:gd name="connsiteX3" fmla="*/ 1010739 w 5350789"/>
                  <a:gd name="connsiteY3" fmla="*/ 3569427 h 3616050"/>
                  <a:gd name="connsiteX4" fmla="*/ 2391864 w 5350789"/>
                  <a:gd name="connsiteY4" fmla="*/ 3557521 h 3616050"/>
                  <a:gd name="connsiteX5" fmla="*/ 2394973 w 5350789"/>
                  <a:gd name="connsiteY5" fmla="*/ 734771 h 3616050"/>
                  <a:gd name="connsiteX6" fmla="*/ 2434726 w 5350789"/>
                  <a:gd name="connsiteY6" fmla="*/ 3559903 h 3616050"/>
                  <a:gd name="connsiteX7" fmla="*/ 2810963 w 5350789"/>
                  <a:gd name="connsiteY7" fmla="*/ 3567047 h 3616050"/>
                  <a:gd name="connsiteX8" fmla="*/ 2830741 w 5350789"/>
                  <a:gd name="connsiteY8" fmla="*/ 2890529 h 3616050"/>
                  <a:gd name="connsiteX9" fmla="*/ 2854618 w 5350789"/>
                  <a:gd name="connsiteY9" fmla="*/ 3563871 h 3616050"/>
                  <a:gd name="connsiteX10" fmla="*/ 3661069 w 5350789"/>
                  <a:gd name="connsiteY10" fmla="*/ 3560696 h 3616050"/>
                  <a:gd name="connsiteX11" fmla="*/ 3659268 w 5350789"/>
                  <a:gd name="connsiteY11" fmla="*/ 1 h 3616050"/>
                  <a:gd name="connsiteX12" fmla="*/ 3719014 w 5350789"/>
                  <a:gd name="connsiteY12" fmla="*/ 3559901 h 3616050"/>
                  <a:gd name="connsiteX13" fmla="*/ 4318294 w 5350789"/>
                  <a:gd name="connsiteY13" fmla="*/ 3565458 h 3616050"/>
                  <a:gd name="connsiteX14" fmla="*/ 4355629 w 5350789"/>
                  <a:gd name="connsiteY14" fmla="*/ 3119129 h 3616050"/>
                  <a:gd name="connsiteX15" fmla="*/ 4574341 w 5350789"/>
                  <a:gd name="connsiteY15" fmla="*/ 3574997 h 3616050"/>
                  <a:gd name="connsiteX16" fmla="*/ 5202102 w 5350789"/>
                  <a:gd name="connsiteY16" fmla="*/ 3537543 h 3616050"/>
                  <a:gd name="connsiteX17" fmla="*/ 5350789 w 5350789"/>
                  <a:gd name="connsiteY17" fmla="*/ 3552395 h 3616050"/>
                  <a:gd name="connsiteX0" fmla="*/ 0 w 5350789"/>
                  <a:gd name="connsiteY0" fmla="*/ 3582101 h 3616050"/>
                  <a:gd name="connsiteX1" fmla="*/ 960731 w 5350789"/>
                  <a:gd name="connsiteY1" fmla="*/ 3569427 h 3616050"/>
                  <a:gd name="connsiteX2" fmla="*/ 994070 w 5350789"/>
                  <a:gd name="connsiteY2" fmla="*/ 488089 h 3616050"/>
                  <a:gd name="connsiteX3" fmla="*/ 1010739 w 5350789"/>
                  <a:gd name="connsiteY3" fmla="*/ 3569427 h 3616050"/>
                  <a:gd name="connsiteX4" fmla="*/ 2391864 w 5350789"/>
                  <a:gd name="connsiteY4" fmla="*/ 3557521 h 3616050"/>
                  <a:gd name="connsiteX5" fmla="*/ 2394973 w 5350789"/>
                  <a:gd name="connsiteY5" fmla="*/ 734771 h 3616050"/>
                  <a:gd name="connsiteX6" fmla="*/ 2434726 w 5350789"/>
                  <a:gd name="connsiteY6" fmla="*/ 3559903 h 3616050"/>
                  <a:gd name="connsiteX7" fmla="*/ 2810963 w 5350789"/>
                  <a:gd name="connsiteY7" fmla="*/ 3567047 h 3616050"/>
                  <a:gd name="connsiteX8" fmla="*/ 2830741 w 5350789"/>
                  <a:gd name="connsiteY8" fmla="*/ 2890529 h 3616050"/>
                  <a:gd name="connsiteX9" fmla="*/ 2854618 w 5350789"/>
                  <a:gd name="connsiteY9" fmla="*/ 3563871 h 3616050"/>
                  <a:gd name="connsiteX10" fmla="*/ 3661069 w 5350789"/>
                  <a:gd name="connsiteY10" fmla="*/ 3560696 h 3616050"/>
                  <a:gd name="connsiteX11" fmla="*/ 3659268 w 5350789"/>
                  <a:gd name="connsiteY11" fmla="*/ 1 h 3616050"/>
                  <a:gd name="connsiteX12" fmla="*/ 3719014 w 5350789"/>
                  <a:gd name="connsiteY12" fmla="*/ 3559901 h 3616050"/>
                  <a:gd name="connsiteX13" fmla="*/ 4318294 w 5350789"/>
                  <a:gd name="connsiteY13" fmla="*/ 3565458 h 3616050"/>
                  <a:gd name="connsiteX14" fmla="*/ 4355629 w 5350789"/>
                  <a:gd name="connsiteY14" fmla="*/ 3119129 h 3616050"/>
                  <a:gd name="connsiteX15" fmla="*/ 4574341 w 5350789"/>
                  <a:gd name="connsiteY15" fmla="*/ 3574997 h 3616050"/>
                  <a:gd name="connsiteX16" fmla="*/ 5202102 w 5350789"/>
                  <a:gd name="connsiteY16" fmla="*/ 3537543 h 3616050"/>
                  <a:gd name="connsiteX17" fmla="*/ 5350789 w 5350789"/>
                  <a:gd name="connsiteY17" fmla="*/ 3552395 h 3616050"/>
                  <a:gd name="connsiteX0" fmla="*/ 0 w 5350789"/>
                  <a:gd name="connsiteY0" fmla="*/ 3582101 h 3616050"/>
                  <a:gd name="connsiteX1" fmla="*/ 960731 w 5350789"/>
                  <a:gd name="connsiteY1" fmla="*/ 3569427 h 3616050"/>
                  <a:gd name="connsiteX2" fmla="*/ 994070 w 5350789"/>
                  <a:gd name="connsiteY2" fmla="*/ 488089 h 3616050"/>
                  <a:gd name="connsiteX3" fmla="*/ 1010739 w 5350789"/>
                  <a:gd name="connsiteY3" fmla="*/ 3569427 h 3616050"/>
                  <a:gd name="connsiteX4" fmla="*/ 2391864 w 5350789"/>
                  <a:gd name="connsiteY4" fmla="*/ 3557521 h 3616050"/>
                  <a:gd name="connsiteX5" fmla="*/ 2394973 w 5350789"/>
                  <a:gd name="connsiteY5" fmla="*/ 734771 h 3616050"/>
                  <a:gd name="connsiteX6" fmla="*/ 2434726 w 5350789"/>
                  <a:gd name="connsiteY6" fmla="*/ 3559903 h 3616050"/>
                  <a:gd name="connsiteX7" fmla="*/ 2810963 w 5350789"/>
                  <a:gd name="connsiteY7" fmla="*/ 3567047 h 3616050"/>
                  <a:gd name="connsiteX8" fmla="*/ 2830741 w 5350789"/>
                  <a:gd name="connsiteY8" fmla="*/ 2890529 h 3616050"/>
                  <a:gd name="connsiteX9" fmla="*/ 2854618 w 5350789"/>
                  <a:gd name="connsiteY9" fmla="*/ 3563871 h 3616050"/>
                  <a:gd name="connsiteX10" fmla="*/ 3661069 w 5350789"/>
                  <a:gd name="connsiteY10" fmla="*/ 3560696 h 3616050"/>
                  <a:gd name="connsiteX11" fmla="*/ 3659268 w 5350789"/>
                  <a:gd name="connsiteY11" fmla="*/ 1 h 3616050"/>
                  <a:gd name="connsiteX12" fmla="*/ 3719014 w 5350789"/>
                  <a:gd name="connsiteY12" fmla="*/ 3559901 h 3616050"/>
                  <a:gd name="connsiteX13" fmla="*/ 4318294 w 5350789"/>
                  <a:gd name="connsiteY13" fmla="*/ 3565458 h 3616050"/>
                  <a:gd name="connsiteX14" fmla="*/ 4355629 w 5350789"/>
                  <a:gd name="connsiteY14" fmla="*/ 3119129 h 3616050"/>
                  <a:gd name="connsiteX15" fmla="*/ 4574341 w 5350789"/>
                  <a:gd name="connsiteY15" fmla="*/ 3574997 h 3616050"/>
                  <a:gd name="connsiteX16" fmla="*/ 5202102 w 5350789"/>
                  <a:gd name="connsiteY16" fmla="*/ 3537543 h 3616050"/>
                  <a:gd name="connsiteX17" fmla="*/ 5350789 w 5350789"/>
                  <a:gd name="connsiteY17" fmla="*/ 3552395 h 3616050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19014 w 5350789"/>
                  <a:gd name="connsiteY12" fmla="*/ 3559901 h 3582101"/>
                  <a:gd name="connsiteX13" fmla="*/ 4318294 w 5350789"/>
                  <a:gd name="connsiteY13" fmla="*/ 3565458 h 3582101"/>
                  <a:gd name="connsiteX14" fmla="*/ 4355629 w 5350789"/>
                  <a:gd name="connsiteY14" fmla="*/ 3119129 h 3582101"/>
                  <a:gd name="connsiteX15" fmla="*/ 4574341 w 5350789"/>
                  <a:gd name="connsiteY15" fmla="*/ 3574997 h 3582101"/>
                  <a:gd name="connsiteX16" fmla="*/ 5202102 w 5350789"/>
                  <a:gd name="connsiteY16" fmla="*/ 3537543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19014 w 5350789"/>
                  <a:gd name="connsiteY12" fmla="*/ 3559901 h 3582101"/>
                  <a:gd name="connsiteX13" fmla="*/ 4318294 w 5350789"/>
                  <a:gd name="connsiteY13" fmla="*/ 3565458 h 3582101"/>
                  <a:gd name="connsiteX14" fmla="*/ 4355629 w 5350789"/>
                  <a:gd name="connsiteY14" fmla="*/ 3119129 h 3582101"/>
                  <a:gd name="connsiteX15" fmla="*/ 4429085 w 5350789"/>
                  <a:gd name="connsiteY15" fmla="*/ 3565472 h 3582101"/>
                  <a:gd name="connsiteX16" fmla="*/ 5202102 w 5350789"/>
                  <a:gd name="connsiteY16" fmla="*/ 3537543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19014 w 5350789"/>
                  <a:gd name="connsiteY12" fmla="*/ 3559901 h 3582101"/>
                  <a:gd name="connsiteX13" fmla="*/ 4318294 w 5350789"/>
                  <a:gd name="connsiteY13" fmla="*/ 3565458 h 3582101"/>
                  <a:gd name="connsiteX14" fmla="*/ 4355629 w 5350789"/>
                  <a:gd name="connsiteY14" fmla="*/ 3119129 h 3582101"/>
                  <a:gd name="connsiteX15" fmla="*/ 4429085 w 5350789"/>
                  <a:gd name="connsiteY15" fmla="*/ 3565472 h 3582101"/>
                  <a:gd name="connsiteX16" fmla="*/ 5202102 w 5350789"/>
                  <a:gd name="connsiteY16" fmla="*/ 3537543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19014 w 5350789"/>
                  <a:gd name="connsiteY12" fmla="*/ 3559901 h 3582101"/>
                  <a:gd name="connsiteX13" fmla="*/ 4318294 w 5350789"/>
                  <a:gd name="connsiteY13" fmla="*/ 3565458 h 3582101"/>
                  <a:gd name="connsiteX14" fmla="*/ 4355629 w 5350789"/>
                  <a:gd name="connsiteY14" fmla="*/ 3119129 h 3582101"/>
                  <a:gd name="connsiteX15" fmla="*/ 4383842 w 5350789"/>
                  <a:gd name="connsiteY15" fmla="*/ 3567853 h 3582101"/>
                  <a:gd name="connsiteX16" fmla="*/ 5202102 w 5350789"/>
                  <a:gd name="connsiteY16" fmla="*/ 3537543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19014 w 5350789"/>
                  <a:gd name="connsiteY12" fmla="*/ 3559901 h 3582101"/>
                  <a:gd name="connsiteX13" fmla="*/ 4318294 w 5350789"/>
                  <a:gd name="connsiteY13" fmla="*/ 3565458 h 3582101"/>
                  <a:gd name="connsiteX14" fmla="*/ 4355629 w 5350789"/>
                  <a:gd name="connsiteY14" fmla="*/ 3119129 h 3582101"/>
                  <a:gd name="connsiteX15" fmla="*/ 4383842 w 5350789"/>
                  <a:gd name="connsiteY15" fmla="*/ 3567853 h 3582101"/>
                  <a:gd name="connsiteX16" fmla="*/ 5202102 w 5350789"/>
                  <a:gd name="connsiteY16" fmla="*/ 3537543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19014 w 5350789"/>
                  <a:gd name="connsiteY12" fmla="*/ 3559901 h 3582101"/>
                  <a:gd name="connsiteX13" fmla="*/ 4354013 w 5350789"/>
                  <a:gd name="connsiteY13" fmla="*/ 3565458 h 3582101"/>
                  <a:gd name="connsiteX14" fmla="*/ 4355629 w 5350789"/>
                  <a:gd name="connsiteY14" fmla="*/ 3119129 h 3582101"/>
                  <a:gd name="connsiteX15" fmla="*/ 4383842 w 5350789"/>
                  <a:gd name="connsiteY15" fmla="*/ 3567853 h 3582101"/>
                  <a:gd name="connsiteX16" fmla="*/ 5202102 w 5350789"/>
                  <a:gd name="connsiteY16" fmla="*/ 3537543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19014 w 5350789"/>
                  <a:gd name="connsiteY12" fmla="*/ 3559901 h 3582101"/>
                  <a:gd name="connsiteX13" fmla="*/ 4354013 w 5350789"/>
                  <a:gd name="connsiteY13" fmla="*/ 3565458 h 3582101"/>
                  <a:gd name="connsiteX14" fmla="*/ 4355629 w 5350789"/>
                  <a:gd name="connsiteY14" fmla="*/ 3119129 h 3582101"/>
                  <a:gd name="connsiteX15" fmla="*/ 4383842 w 5350789"/>
                  <a:gd name="connsiteY15" fmla="*/ 3567853 h 3582101"/>
                  <a:gd name="connsiteX16" fmla="*/ 5202102 w 5350789"/>
                  <a:gd name="connsiteY16" fmla="*/ 3537543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19014 w 5350789"/>
                  <a:gd name="connsiteY12" fmla="*/ 3559901 h 3582101"/>
                  <a:gd name="connsiteX13" fmla="*/ 4354013 w 5350789"/>
                  <a:gd name="connsiteY13" fmla="*/ 3565458 h 3582101"/>
                  <a:gd name="connsiteX14" fmla="*/ 4355629 w 5350789"/>
                  <a:gd name="connsiteY14" fmla="*/ 3119129 h 3582101"/>
                  <a:gd name="connsiteX15" fmla="*/ 4383842 w 5350789"/>
                  <a:gd name="connsiteY15" fmla="*/ 3567853 h 3582101"/>
                  <a:gd name="connsiteX16" fmla="*/ 5206865 w 5350789"/>
                  <a:gd name="connsiteY16" fmla="*/ 3568499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1864 w 5350789"/>
                  <a:gd name="connsiteY4" fmla="*/ 3557521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09489 w 5350789"/>
                  <a:gd name="connsiteY12" fmla="*/ 3559901 h 3582101"/>
                  <a:gd name="connsiteX13" fmla="*/ 4354013 w 5350789"/>
                  <a:gd name="connsiteY13" fmla="*/ 3565458 h 3582101"/>
                  <a:gd name="connsiteX14" fmla="*/ 4355629 w 5350789"/>
                  <a:gd name="connsiteY14" fmla="*/ 3119129 h 3582101"/>
                  <a:gd name="connsiteX15" fmla="*/ 4383842 w 5350789"/>
                  <a:gd name="connsiteY15" fmla="*/ 3567853 h 3582101"/>
                  <a:gd name="connsiteX16" fmla="*/ 5206865 w 5350789"/>
                  <a:gd name="connsiteY16" fmla="*/ 3568499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4245 w 5350789"/>
                  <a:gd name="connsiteY4" fmla="*/ 3540852 h 3582101"/>
                  <a:gd name="connsiteX5" fmla="*/ 2394973 w 5350789"/>
                  <a:gd name="connsiteY5" fmla="*/ 734771 h 3582101"/>
                  <a:gd name="connsiteX6" fmla="*/ 2434726 w 5350789"/>
                  <a:gd name="connsiteY6" fmla="*/ 3559903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09489 w 5350789"/>
                  <a:gd name="connsiteY12" fmla="*/ 3559901 h 3582101"/>
                  <a:gd name="connsiteX13" fmla="*/ 4354013 w 5350789"/>
                  <a:gd name="connsiteY13" fmla="*/ 3565458 h 3582101"/>
                  <a:gd name="connsiteX14" fmla="*/ 4355629 w 5350789"/>
                  <a:gd name="connsiteY14" fmla="*/ 3119129 h 3582101"/>
                  <a:gd name="connsiteX15" fmla="*/ 4383842 w 5350789"/>
                  <a:gd name="connsiteY15" fmla="*/ 3567853 h 3582101"/>
                  <a:gd name="connsiteX16" fmla="*/ 5206865 w 5350789"/>
                  <a:gd name="connsiteY16" fmla="*/ 3568499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4245 w 5350789"/>
                  <a:gd name="connsiteY4" fmla="*/ 3540852 h 3582101"/>
                  <a:gd name="connsiteX5" fmla="*/ 2394973 w 5350789"/>
                  <a:gd name="connsiteY5" fmla="*/ 734771 h 3582101"/>
                  <a:gd name="connsiteX6" fmla="*/ 2437107 w 5350789"/>
                  <a:gd name="connsiteY6" fmla="*/ 3550378 h 3582101"/>
                  <a:gd name="connsiteX7" fmla="*/ 2810963 w 5350789"/>
                  <a:gd name="connsiteY7" fmla="*/ 3567047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09489 w 5350789"/>
                  <a:gd name="connsiteY12" fmla="*/ 3559901 h 3582101"/>
                  <a:gd name="connsiteX13" fmla="*/ 4354013 w 5350789"/>
                  <a:gd name="connsiteY13" fmla="*/ 3565458 h 3582101"/>
                  <a:gd name="connsiteX14" fmla="*/ 4355629 w 5350789"/>
                  <a:gd name="connsiteY14" fmla="*/ 3119129 h 3582101"/>
                  <a:gd name="connsiteX15" fmla="*/ 4383842 w 5350789"/>
                  <a:gd name="connsiteY15" fmla="*/ 3567853 h 3582101"/>
                  <a:gd name="connsiteX16" fmla="*/ 5206865 w 5350789"/>
                  <a:gd name="connsiteY16" fmla="*/ 3568499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4245 w 5350789"/>
                  <a:gd name="connsiteY4" fmla="*/ 3540852 h 3582101"/>
                  <a:gd name="connsiteX5" fmla="*/ 2394973 w 5350789"/>
                  <a:gd name="connsiteY5" fmla="*/ 734771 h 3582101"/>
                  <a:gd name="connsiteX6" fmla="*/ 2437107 w 5350789"/>
                  <a:gd name="connsiteY6" fmla="*/ 3550378 h 3582101"/>
                  <a:gd name="connsiteX7" fmla="*/ 2810963 w 5350789"/>
                  <a:gd name="connsiteY7" fmla="*/ 3543234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63871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09489 w 5350789"/>
                  <a:gd name="connsiteY12" fmla="*/ 3559901 h 3582101"/>
                  <a:gd name="connsiteX13" fmla="*/ 4354013 w 5350789"/>
                  <a:gd name="connsiteY13" fmla="*/ 3565458 h 3582101"/>
                  <a:gd name="connsiteX14" fmla="*/ 4355629 w 5350789"/>
                  <a:gd name="connsiteY14" fmla="*/ 3119129 h 3582101"/>
                  <a:gd name="connsiteX15" fmla="*/ 4383842 w 5350789"/>
                  <a:gd name="connsiteY15" fmla="*/ 3567853 h 3582101"/>
                  <a:gd name="connsiteX16" fmla="*/ 5206865 w 5350789"/>
                  <a:gd name="connsiteY16" fmla="*/ 3568499 h 3582101"/>
                  <a:gd name="connsiteX17" fmla="*/ 5350789 w 5350789"/>
                  <a:gd name="connsiteY17" fmla="*/ 3552395 h 3582101"/>
                  <a:gd name="connsiteX0" fmla="*/ 0 w 5350789"/>
                  <a:gd name="connsiteY0" fmla="*/ 3582101 h 3582101"/>
                  <a:gd name="connsiteX1" fmla="*/ 960731 w 5350789"/>
                  <a:gd name="connsiteY1" fmla="*/ 3569427 h 3582101"/>
                  <a:gd name="connsiteX2" fmla="*/ 994070 w 5350789"/>
                  <a:gd name="connsiteY2" fmla="*/ 488089 h 3582101"/>
                  <a:gd name="connsiteX3" fmla="*/ 1010739 w 5350789"/>
                  <a:gd name="connsiteY3" fmla="*/ 3569427 h 3582101"/>
                  <a:gd name="connsiteX4" fmla="*/ 2394245 w 5350789"/>
                  <a:gd name="connsiteY4" fmla="*/ 3540852 h 3582101"/>
                  <a:gd name="connsiteX5" fmla="*/ 2394973 w 5350789"/>
                  <a:gd name="connsiteY5" fmla="*/ 734771 h 3582101"/>
                  <a:gd name="connsiteX6" fmla="*/ 2437107 w 5350789"/>
                  <a:gd name="connsiteY6" fmla="*/ 3550378 h 3582101"/>
                  <a:gd name="connsiteX7" fmla="*/ 2810963 w 5350789"/>
                  <a:gd name="connsiteY7" fmla="*/ 3543234 h 3582101"/>
                  <a:gd name="connsiteX8" fmla="*/ 2830741 w 5350789"/>
                  <a:gd name="connsiteY8" fmla="*/ 2890529 h 3582101"/>
                  <a:gd name="connsiteX9" fmla="*/ 2854618 w 5350789"/>
                  <a:gd name="connsiteY9" fmla="*/ 3542440 h 3582101"/>
                  <a:gd name="connsiteX10" fmla="*/ 3661069 w 5350789"/>
                  <a:gd name="connsiteY10" fmla="*/ 3560696 h 3582101"/>
                  <a:gd name="connsiteX11" fmla="*/ 3659268 w 5350789"/>
                  <a:gd name="connsiteY11" fmla="*/ 1 h 3582101"/>
                  <a:gd name="connsiteX12" fmla="*/ 3709489 w 5350789"/>
                  <a:gd name="connsiteY12" fmla="*/ 3559901 h 3582101"/>
                  <a:gd name="connsiteX13" fmla="*/ 4354013 w 5350789"/>
                  <a:gd name="connsiteY13" fmla="*/ 3565458 h 3582101"/>
                  <a:gd name="connsiteX14" fmla="*/ 4355629 w 5350789"/>
                  <a:gd name="connsiteY14" fmla="*/ 3119129 h 3582101"/>
                  <a:gd name="connsiteX15" fmla="*/ 4383842 w 5350789"/>
                  <a:gd name="connsiteY15" fmla="*/ 3567853 h 3582101"/>
                  <a:gd name="connsiteX16" fmla="*/ 5206865 w 5350789"/>
                  <a:gd name="connsiteY16" fmla="*/ 3568499 h 3582101"/>
                  <a:gd name="connsiteX17" fmla="*/ 5350789 w 5350789"/>
                  <a:gd name="connsiteY17" fmla="*/ 3552395 h 3582101"/>
                  <a:gd name="connsiteX0" fmla="*/ 0 w 5266969"/>
                  <a:gd name="connsiteY0" fmla="*/ 3277301 h 3569427"/>
                  <a:gd name="connsiteX1" fmla="*/ 876911 w 5266969"/>
                  <a:gd name="connsiteY1" fmla="*/ 3569427 h 3569427"/>
                  <a:gd name="connsiteX2" fmla="*/ 910250 w 5266969"/>
                  <a:gd name="connsiteY2" fmla="*/ 488089 h 3569427"/>
                  <a:gd name="connsiteX3" fmla="*/ 926919 w 5266969"/>
                  <a:gd name="connsiteY3" fmla="*/ 3569427 h 3569427"/>
                  <a:gd name="connsiteX4" fmla="*/ 2310425 w 5266969"/>
                  <a:gd name="connsiteY4" fmla="*/ 3540852 h 3569427"/>
                  <a:gd name="connsiteX5" fmla="*/ 2311153 w 5266969"/>
                  <a:gd name="connsiteY5" fmla="*/ 734771 h 3569427"/>
                  <a:gd name="connsiteX6" fmla="*/ 2353287 w 5266969"/>
                  <a:gd name="connsiteY6" fmla="*/ 3550378 h 3569427"/>
                  <a:gd name="connsiteX7" fmla="*/ 2727143 w 5266969"/>
                  <a:gd name="connsiteY7" fmla="*/ 3543234 h 3569427"/>
                  <a:gd name="connsiteX8" fmla="*/ 2746921 w 5266969"/>
                  <a:gd name="connsiteY8" fmla="*/ 2890529 h 3569427"/>
                  <a:gd name="connsiteX9" fmla="*/ 2770798 w 5266969"/>
                  <a:gd name="connsiteY9" fmla="*/ 3542440 h 3569427"/>
                  <a:gd name="connsiteX10" fmla="*/ 3577249 w 5266969"/>
                  <a:gd name="connsiteY10" fmla="*/ 3560696 h 3569427"/>
                  <a:gd name="connsiteX11" fmla="*/ 3575448 w 5266969"/>
                  <a:gd name="connsiteY11" fmla="*/ 1 h 3569427"/>
                  <a:gd name="connsiteX12" fmla="*/ 3625669 w 5266969"/>
                  <a:gd name="connsiteY12" fmla="*/ 3559901 h 3569427"/>
                  <a:gd name="connsiteX13" fmla="*/ 4270193 w 5266969"/>
                  <a:gd name="connsiteY13" fmla="*/ 3565458 h 3569427"/>
                  <a:gd name="connsiteX14" fmla="*/ 4271809 w 5266969"/>
                  <a:gd name="connsiteY14" fmla="*/ 3119129 h 3569427"/>
                  <a:gd name="connsiteX15" fmla="*/ 4300022 w 5266969"/>
                  <a:gd name="connsiteY15" fmla="*/ 3567853 h 3569427"/>
                  <a:gd name="connsiteX16" fmla="*/ 5123045 w 5266969"/>
                  <a:gd name="connsiteY16" fmla="*/ 3568499 h 3569427"/>
                  <a:gd name="connsiteX17" fmla="*/ 5266969 w 5266969"/>
                  <a:gd name="connsiteY17" fmla="*/ 3552395 h 3569427"/>
                  <a:gd name="connsiteX0" fmla="*/ 0 w 5266969"/>
                  <a:gd name="connsiteY0" fmla="*/ 3277301 h 3569427"/>
                  <a:gd name="connsiteX1" fmla="*/ 343512 w 5266969"/>
                  <a:gd name="connsiteY1" fmla="*/ 3086034 h 3569427"/>
                  <a:gd name="connsiteX2" fmla="*/ 876911 w 5266969"/>
                  <a:gd name="connsiteY2" fmla="*/ 3569427 h 3569427"/>
                  <a:gd name="connsiteX3" fmla="*/ 910250 w 5266969"/>
                  <a:gd name="connsiteY3" fmla="*/ 488089 h 3569427"/>
                  <a:gd name="connsiteX4" fmla="*/ 926919 w 5266969"/>
                  <a:gd name="connsiteY4" fmla="*/ 3569427 h 3569427"/>
                  <a:gd name="connsiteX5" fmla="*/ 2310425 w 5266969"/>
                  <a:gd name="connsiteY5" fmla="*/ 3540852 h 3569427"/>
                  <a:gd name="connsiteX6" fmla="*/ 2311153 w 5266969"/>
                  <a:gd name="connsiteY6" fmla="*/ 734771 h 3569427"/>
                  <a:gd name="connsiteX7" fmla="*/ 2353287 w 5266969"/>
                  <a:gd name="connsiteY7" fmla="*/ 3550378 h 3569427"/>
                  <a:gd name="connsiteX8" fmla="*/ 2727143 w 5266969"/>
                  <a:gd name="connsiteY8" fmla="*/ 3543234 h 3569427"/>
                  <a:gd name="connsiteX9" fmla="*/ 2746921 w 5266969"/>
                  <a:gd name="connsiteY9" fmla="*/ 2890529 h 3569427"/>
                  <a:gd name="connsiteX10" fmla="*/ 2770798 w 5266969"/>
                  <a:gd name="connsiteY10" fmla="*/ 3542440 h 3569427"/>
                  <a:gd name="connsiteX11" fmla="*/ 3577249 w 5266969"/>
                  <a:gd name="connsiteY11" fmla="*/ 3560696 h 3569427"/>
                  <a:gd name="connsiteX12" fmla="*/ 3575448 w 5266969"/>
                  <a:gd name="connsiteY12" fmla="*/ 1 h 3569427"/>
                  <a:gd name="connsiteX13" fmla="*/ 3625669 w 5266969"/>
                  <a:gd name="connsiteY13" fmla="*/ 3559901 h 3569427"/>
                  <a:gd name="connsiteX14" fmla="*/ 4270193 w 5266969"/>
                  <a:gd name="connsiteY14" fmla="*/ 3565458 h 3569427"/>
                  <a:gd name="connsiteX15" fmla="*/ 4271809 w 5266969"/>
                  <a:gd name="connsiteY15" fmla="*/ 3119129 h 3569427"/>
                  <a:gd name="connsiteX16" fmla="*/ 4300022 w 5266969"/>
                  <a:gd name="connsiteY16" fmla="*/ 3567853 h 3569427"/>
                  <a:gd name="connsiteX17" fmla="*/ 5123045 w 5266969"/>
                  <a:gd name="connsiteY17" fmla="*/ 3568499 h 3569427"/>
                  <a:gd name="connsiteX18" fmla="*/ 5266969 w 5266969"/>
                  <a:gd name="connsiteY18" fmla="*/ 3552395 h 3569427"/>
                  <a:gd name="connsiteX0" fmla="*/ 0 w 5266969"/>
                  <a:gd name="connsiteY0" fmla="*/ 3277301 h 3569427"/>
                  <a:gd name="connsiteX1" fmla="*/ 343512 w 5266969"/>
                  <a:gd name="connsiteY1" fmla="*/ 3086034 h 3569427"/>
                  <a:gd name="connsiteX2" fmla="*/ 876911 w 5266969"/>
                  <a:gd name="connsiteY2" fmla="*/ 3569427 h 3569427"/>
                  <a:gd name="connsiteX3" fmla="*/ 910250 w 5266969"/>
                  <a:gd name="connsiteY3" fmla="*/ 488089 h 3569427"/>
                  <a:gd name="connsiteX4" fmla="*/ 926919 w 5266969"/>
                  <a:gd name="connsiteY4" fmla="*/ 3569427 h 3569427"/>
                  <a:gd name="connsiteX5" fmla="*/ 2310425 w 5266969"/>
                  <a:gd name="connsiteY5" fmla="*/ 3540852 h 3569427"/>
                  <a:gd name="connsiteX6" fmla="*/ 2311153 w 5266969"/>
                  <a:gd name="connsiteY6" fmla="*/ 734771 h 3569427"/>
                  <a:gd name="connsiteX7" fmla="*/ 2353287 w 5266969"/>
                  <a:gd name="connsiteY7" fmla="*/ 3550378 h 3569427"/>
                  <a:gd name="connsiteX8" fmla="*/ 2727143 w 5266969"/>
                  <a:gd name="connsiteY8" fmla="*/ 3543234 h 3569427"/>
                  <a:gd name="connsiteX9" fmla="*/ 2746921 w 5266969"/>
                  <a:gd name="connsiteY9" fmla="*/ 2890529 h 3569427"/>
                  <a:gd name="connsiteX10" fmla="*/ 2770798 w 5266969"/>
                  <a:gd name="connsiteY10" fmla="*/ 3542440 h 3569427"/>
                  <a:gd name="connsiteX11" fmla="*/ 3577249 w 5266969"/>
                  <a:gd name="connsiteY11" fmla="*/ 3560696 h 3569427"/>
                  <a:gd name="connsiteX12" fmla="*/ 3575448 w 5266969"/>
                  <a:gd name="connsiteY12" fmla="*/ 1 h 3569427"/>
                  <a:gd name="connsiteX13" fmla="*/ 3625669 w 5266969"/>
                  <a:gd name="connsiteY13" fmla="*/ 3559901 h 3569427"/>
                  <a:gd name="connsiteX14" fmla="*/ 4270193 w 5266969"/>
                  <a:gd name="connsiteY14" fmla="*/ 3565458 h 3569427"/>
                  <a:gd name="connsiteX15" fmla="*/ 4271809 w 5266969"/>
                  <a:gd name="connsiteY15" fmla="*/ 3119129 h 3569427"/>
                  <a:gd name="connsiteX16" fmla="*/ 4300022 w 5266969"/>
                  <a:gd name="connsiteY16" fmla="*/ 3567853 h 3569427"/>
                  <a:gd name="connsiteX17" fmla="*/ 5123045 w 5266969"/>
                  <a:gd name="connsiteY17" fmla="*/ 3568499 h 3569427"/>
                  <a:gd name="connsiteX18" fmla="*/ 5266969 w 5266969"/>
                  <a:gd name="connsiteY18" fmla="*/ 3552395 h 3569427"/>
                  <a:gd name="connsiteX0" fmla="*/ 0 w 5266969"/>
                  <a:gd name="connsiteY0" fmla="*/ 3277301 h 3736044"/>
                  <a:gd name="connsiteX1" fmla="*/ 343512 w 5266969"/>
                  <a:gd name="connsiteY1" fmla="*/ 3086034 h 3736044"/>
                  <a:gd name="connsiteX2" fmla="*/ 410187 w 5266969"/>
                  <a:gd name="connsiteY2" fmla="*/ 3297965 h 3736044"/>
                  <a:gd name="connsiteX3" fmla="*/ 876911 w 5266969"/>
                  <a:gd name="connsiteY3" fmla="*/ 3569427 h 3736044"/>
                  <a:gd name="connsiteX4" fmla="*/ 910250 w 5266969"/>
                  <a:gd name="connsiteY4" fmla="*/ 488089 h 3736044"/>
                  <a:gd name="connsiteX5" fmla="*/ 926919 w 5266969"/>
                  <a:gd name="connsiteY5" fmla="*/ 3569427 h 3736044"/>
                  <a:gd name="connsiteX6" fmla="*/ 2310425 w 5266969"/>
                  <a:gd name="connsiteY6" fmla="*/ 3540852 h 3736044"/>
                  <a:gd name="connsiteX7" fmla="*/ 2311153 w 5266969"/>
                  <a:gd name="connsiteY7" fmla="*/ 734771 h 3736044"/>
                  <a:gd name="connsiteX8" fmla="*/ 2353287 w 5266969"/>
                  <a:gd name="connsiteY8" fmla="*/ 3550378 h 3736044"/>
                  <a:gd name="connsiteX9" fmla="*/ 2727143 w 5266969"/>
                  <a:gd name="connsiteY9" fmla="*/ 3543234 h 3736044"/>
                  <a:gd name="connsiteX10" fmla="*/ 2746921 w 5266969"/>
                  <a:gd name="connsiteY10" fmla="*/ 2890529 h 3736044"/>
                  <a:gd name="connsiteX11" fmla="*/ 2770798 w 5266969"/>
                  <a:gd name="connsiteY11" fmla="*/ 3542440 h 3736044"/>
                  <a:gd name="connsiteX12" fmla="*/ 3577249 w 5266969"/>
                  <a:gd name="connsiteY12" fmla="*/ 3560696 h 3736044"/>
                  <a:gd name="connsiteX13" fmla="*/ 3575448 w 5266969"/>
                  <a:gd name="connsiteY13" fmla="*/ 1 h 3736044"/>
                  <a:gd name="connsiteX14" fmla="*/ 3625669 w 5266969"/>
                  <a:gd name="connsiteY14" fmla="*/ 3559901 h 3736044"/>
                  <a:gd name="connsiteX15" fmla="*/ 4270193 w 5266969"/>
                  <a:gd name="connsiteY15" fmla="*/ 3565458 h 3736044"/>
                  <a:gd name="connsiteX16" fmla="*/ 4271809 w 5266969"/>
                  <a:gd name="connsiteY16" fmla="*/ 3119129 h 3736044"/>
                  <a:gd name="connsiteX17" fmla="*/ 4300022 w 5266969"/>
                  <a:gd name="connsiteY17" fmla="*/ 3567853 h 3736044"/>
                  <a:gd name="connsiteX18" fmla="*/ 5123045 w 5266969"/>
                  <a:gd name="connsiteY18" fmla="*/ 3568499 h 3736044"/>
                  <a:gd name="connsiteX19" fmla="*/ 5266969 w 5266969"/>
                  <a:gd name="connsiteY19" fmla="*/ 3552395 h 3736044"/>
                  <a:gd name="connsiteX0" fmla="*/ 0 w 5266969"/>
                  <a:gd name="connsiteY0" fmla="*/ 3277301 h 3736044"/>
                  <a:gd name="connsiteX1" fmla="*/ 343512 w 5266969"/>
                  <a:gd name="connsiteY1" fmla="*/ 3086034 h 3736044"/>
                  <a:gd name="connsiteX2" fmla="*/ 410187 w 5266969"/>
                  <a:gd name="connsiteY2" fmla="*/ 3297965 h 3736044"/>
                  <a:gd name="connsiteX3" fmla="*/ 876911 w 5266969"/>
                  <a:gd name="connsiteY3" fmla="*/ 3569427 h 3736044"/>
                  <a:gd name="connsiteX4" fmla="*/ 910250 w 5266969"/>
                  <a:gd name="connsiteY4" fmla="*/ 488089 h 3736044"/>
                  <a:gd name="connsiteX5" fmla="*/ 926919 w 5266969"/>
                  <a:gd name="connsiteY5" fmla="*/ 3569427 h 3736044"/>
                  <a:gd name="connsiteX6" fmla="*/ 2310425 w 5266969"/>
                  <a:gd name="connsiteY6" fmla="*/ 3540852 h 3736044"/>
                  <a:gd name="connsiteX7" fmla="*/ 2311153 w 5266969"/>
                  <a:gd name="connsiteY7" fmla="*/ 734771 h 3736044"/>
                  <a:gd name="connsiteX8" fmla="*/ 2353287 w 5266969"/>
                  <a:gd name="connsiteY8" fmla="*/ 3550378 h 3736044"/>
                  <a:gd name="connsiteX9" fmla="*/ 2727143 w 5266969"/>
                  <a:gd name="connsiteY9" fmla="*/ 3543234 h 3736044"/>
                  <a:gd name="connsiteX10" fmla="*/ 2746921 w 5266969"/>
                  <a:gd name="connsiteY10" fmla="*/ 2890529 h 3736044"/>
                  <a:gd name="connsiteX11" fmla="*/ 2770798 w 5266969"/>
                  <a:gd name="connsiteY11" fmla="*/ 3542440 h 3736044"/>
                  <a:gd name="connsiteX12" fmla="*/ 3577249 w 5266969"/>
                  <a:gd name="connsiteY12" fmla="*/ 3560696 h 3736044"/>
                  <a:gd name="connsiteX13" fmla="*/ 3575448 w 5266969"/>
                  <a:gd name="connsiteY13" fmla="*/ 1 h 3736044"/>
                  <a:gd name="connsiteX14" fmla="*/ 3625669 w 5266969"/>
                  <a:gd name="connsiteY14" fmla="*/ 3559901 h 3736044"/>
                  <a:gd name="connsiteX15" fmla="*/ 4270193 w 5266969"/>
                  <a:gd name="connsiteY15" fmla="*/ 3565458 h 3736044"/>
                  <a:gd name="connsiteX16" fmla="*/ 4271809 w 5266969"/>
                  <a:gd name="connsiteY16" fmla="*/ 3119129 h 3736044"/>
                  <a:gd name="connsiteX17" fmla="*/ 4300022 w 5266969"/>
                  <a:gd name="connsiteY17" fmla="*/ 3567853 h 3736044"/>
                  <a:gd name="connsiteX18" fmla="*/ 5123045 w 5266969"/>
                  <a:gd name="connsiteY18" fmla="*/ 3568499 h 3736044"/>
                  <a:gd name="connsiteX19" fmla="*/ 5266969 w 5266969"/>
                  <a:gd name="connsiteY19" fmla="*/ 3552395 h 3736044"/>
                  <a:gd name="connsiteX0" fmla="*/ 0 w 5266969"/>
                  <a:gd name="connsiteY0" fmla="*/ 3277301 h 3757305"/>
                  <a:gd name="connsiteX1" fmla="*/ 343512 w 5266969"/>
                  <a:gd name="connsiteY1" fmla="*/ 3086034 h 3757305"/>
                  <a:gd name="connsiteX2" fmla="*/ 410187 w 5266969"/>
                  <a:gd name="connsiteY2" fmla="*/ 3297965 h 3757305"/>
                  <a:gd name="connsiteX3" fmla="*/ 305412 w 5266969"/>
                  <a:gd name="connsiteY3" fmla="*/ 3440839 h 3757305"/>
                  <a:gd name="connsiteX4" fmla="*/ 876911 w 5266969"/>
                  <a:gd name="connsiteY4" fmla="*/ 3569427 h 3757305"/>
                  <a:gd name="connsiteX5" fmla="*/ 910250 w 5266969"/>
                  <a:gd name="connsiteY5" fmla="*/ 488089 h 3757305"/>
                  <a:gd name="connsiteX6" fmla="*/ 926919 w 5266969"/>
                  <a:gd name="connsiteY6" fmla="*/ 3569427 h 3757305"/>
                  <a:gd name="connsiteX7" fmla="*/ 2310425 w 5266969"/>
                  <a:gd name="connsiteY7" fmla="*/ 3540852 h 3757305"/>
                  <a:gd name="connsiteX8" fmla="*/ 2311153 w 5266969"/>
                  <a:gd name="connsiteY8" fmla="*/ 734771 h 3757305"/>
                  <a:gd name="connsiteX9" fmla="*/ 2353287 w 5266969"/>
                  <a:gd name="connsiteY9" fmla="*/ 3550378 h 3757305"/>
                  <a:gd name="connsiteX10" fmla="*/ 2727143 w 5266969"/>
                  <a:gd name="connsiteY10" fmla="*/ 3543234 h 3757305"/>
                  <a:gd name="connsiteX11" fmla="*/ 2746921 w 5266969"/>
                  <a:gd name="connsiteY11" fmla="*/ 2890529 h 3757305"/>
                  <a:gd name="connsiteX12" fmla="*/ 2770798 w 5266969"/>
                  <a:gd name="connsiteY12" fmla="*/ 3542440 h 3757305"/>
                  <a:gd name="connsiteX13" fmla="*/ 3577249 w 5266969"/>
                  <a:gd name="connsiteY13" fmla="*/ 3560696 h 3757305"/>
                  <a:gd name="connsiteX14" fmla="*/ 3575448 w 5266969"/>
                  <a:gd name="connsiteY14" fmla="*/ 1 h 3757305"/>
                  <a:gd name="connsiteX15" fmla="*/ 3625669 w 5266969"/>
                  <a:gd name="connsiteY15" fmla="*/ 3559901 h 3757305"/>
                  <a:gd name="connsiteX16" fmla="*/ 4270193 w 5266969"/>
                  <a:gd name="connsiteY16" fmla="*/ 3565458 h 3757305"/>
                  <a:gd name="connsiteX17" fmla="*/ 4271809 w 5266969"/>
                  <a:gd name="connsiteY17" fmla="*/ 3119129 h 3757305"/>
                  <a:gd name="connsiteX18" fmla="*/ 4300022 w 5266969"/>
                  <a:gd name="connsiteY18" fmla="*/ 3567853 h 3757305"/>
                  <a:gd name="connsiteX19" fmla="*/ 5123045 w 5266969"/>
                  <a:gd name="connsiteY19" fmla="*/ 3568499 h 3757305"/>
                  <a:gd name="connsiteX20" fmla="*/ 5266969 w 5266969"/>
                  <a:gd name="connsiteY20" fmla="*/ 3552395 h 3757305"/>
                  <a:gd name="connsiteX0" fmla="*/ 0 w 5266969"/>
                  <a:gd name="connsiteY0" fmla="*/ 3277301 h 3772911"/>
                  <a:gd name="connsiteX1" fmla="*/ 343512 w 5266969"/>
                  <a:gd name="connsiteY1" fmla="*/ 3086034 h 3772911"/>
                  <a:gd name="connsiteX2" fmla="*/ 410187 w 5266969"/>
                  <a:gd name="connsiteY2" fmla="*/ 3297965 h 3772911"/>
                  <a:gd name="connsiteX3" fmla="*/ 550680 w 5266969"/>
                  <a:gd name="connsiteY3" fmla="*/ 3509895 h 3772911"/>
                  <a:gd name="connsiteX4" fmla="*/ 876911 w 5266969"/>
                  <a:gd name="connsiteY4" fmla="*/ 3569427 h 3772911"/>
                  <a:gd name="connsiteX5" fmla="*/ 910250 w 5266969"/>
                  <a:gd name="connsiteY5" fmla="*/ 488089 h 3772911"/>
                  <a:gd name="connsiteX6" fmla="*/ 926919 w 5266969"/>
                  <a:gd name="connsiteY6" fmla="*/ 3569427 h 3772911"/>
                  <a:gd name="connsiteX7" fmla="*/ 2310425 w 5266969"/>
                  <a:gd name="connsiteY7" fmla="*/ 3540852 h 3772911"/>
                  <a:gd name="connsiteX8" fmla="*/ 2311153 w 5266969"/>
                  <a:gd name="connsiteY8" fmla="*/ 734771 h 3772911"/>
                  <a:gd name="connsiteX9" fmla="*/ 2353287 w 5266969"/>
                  <a:gd name="connsiteY9" fmla="*/ 3550378 h 3772911"/>
                  <a:gd name="connsiteX10" fmla="*/ 2727143 w 5266969"/>
                  <a:gd name="connsiteY10" fmla="*/ 3543234 h 3772911"/>
                  <a:gd name="connsiteX11" fmla="*/ 2746921 w 5266969"/>
                  <a:gd name="connsiteY11" fmla="*/ 2890529 h 3772911"/>
                  <a:gd name="connsiteX12" fmla="*/ 2770798 w 5266969"/>
                  <a:gd name="connsiteY12" fmla="*/ 3542440 h 3772911"/>
                  <a:gd name="connsiteX13" fmla="*/ 3577249 w 5266969"/>
                  <a:gd name="connsiteY13" fmla="*/ 3560696 h 3772911"/>
                  <a:gd name="connsiteX14" fmla="*/ 3575448 w 5266969"/>
                  <a:gd name="connsiteY14" fmla="*/ 1 h 3772911"/>
                  <a:gd name="connsiteX15" fmla="*/ 3625669 w 5266969"/>
                  <a:gd name="connsiteY15" fmla="*/ 3559901 h 3772911"/>
                  <a:gd name="connsiteX16" fmla="*/ 4270193 w 5266969"/>
                  <a:gd name="connsiteY16" fmla="*/ 3565458 h 3772911"/>
                  <a:gd name="connsiteX17" fmla="*/ 4271809 w 5266969"/>
                  <a:gd name="connsiteY17" fmla="*/ 3119129 h 3772911"/>
                  <a:gd name="connsiteX18" fmla="*/ 4300022 w 5266969"/>
                  <a:gd name="connsiteY18" fmla="*/ 3567853 h 3772911"/>
                  <a:gd name="connsiteX19" fmla="*/ 5123045 w 5266969"/>
                  <a:gd name="connsiteY19" fmla="*/ 3568499 h 3772911"/>
                  <a:gd name="connsiteX20" fmla="*/ 5266969 w 5266969"/>
                  <a:gd name="connsiteY20" fmla="*/ 3552395 h 3772911"/>
                  <a:gd name="connsiteX0" fmla="*/ 0 w 5266969"/>
                  <a:gd name="connsiteY0" fmla="*/ 3277301 h 3569427"/>
                  <a:gd name="connsiteX1" fmla="*/ 343512 w 5266969"/>
                  <a:gd name="connsiteY1" fmla="*/ 3086034 h 3569427"/>
                  <a:gd name="connsiteX2" fmla="*/ 410187 w 5266969"/>
                  <a:gd name="connsiteY2" fmla="*/ 3297965 h 3569427"/>
                  <a:gd name="connsiteX3" fmla="*/ 550680 w 5266969"/>
                  <a:gd name="connsiteY3" fmla="*/ 3509895 h 3569427"/>
                  <a:gd name="connsiteX4" fmla="*/ 876911 w 5266969"/>
                  <a:gd name="connsiteY4" fmla="*/ 3569427 h 3569427"/>
                  <a:gd name="connsiteX5" fmla="*/ 910250 w 5266969"/>
                  <a:gd name="connsiteY5" fmla="*/ 488089 h 3569427"/>
                  <a:gd name="connsiteX6" fmla="*/ 926919 w 5266969"/>
                  <a:gd name="connsiteY6" fmla="*/ 3569427 h 3569427"/>
                  <a:gd name="connsiteX7" fmla="*/ 2310425 w 5266969"/>
                  <a:gd name="connsiteY7" fmla="*/ 3540852 h 3569427"/>
                  <a:gd name="connsiteX8" fmla="*/ 2311153 w 5266969"/>
                  <a:gd name="connsiteY8" fmla="*/ 734771 h 3569427"/>
                  <a:gd name="connsiteX9" fmla="*/ 2353287 w 5266969"/>
                  <a:gd name="connsiteY9" fmla="*/ 3550378 h 3569427"/>
                  <a:gd name="connsiteX10" fmla="*/ 2727143 w 5266969"/>
                  <a:gd name="connsiteY10" fmla="*/ 3543234 h 3569427"/>
                  <a:gd name="connsiteX11" fmla="*/ 2746921 w 5266969"/>
                  <a:gd name="connsiteY11" fmla="*/ 2890529 h 3569427"/>
                  <a:gd name="connsiteX12" fmla="*/ 2770798 w 5266969"/>
                  <a:gd name="connsiteY12" fmla="*/ 3542440 h 3569427"/>
                  <a:gd name="connsiteX13" fmla="*/ 3577249 w 5266969"/>
                  <a:gd name="connsiteY13" fmla="*/ 3560696 h 3569427"/>
                  <a:gd name="connsiteX14" fmla="*/ 3575448 w 5266969"/>
                  <a:gd name="connsiteY14" fmla="*/ 1 h 3569427"/>
                  <a:gd name="connsiteX15" fmla="*/ 3625669 w 5266969"/>
                  <a:gd name="connsiteY15" fmla="*/ 3559901 h 3569427"/>
                  <a:gd name="connsiteX16" fmla="*/ 4270193 w 5266969"/>
                  <a:gd name="connsiteY16" fmla="*/ 3565458 h 3569427"/>
                  <a:gd name="connsiteX17" fmla="*/ 4271809 w 5266969"/>
                  <a:gd name="connsiteY17" fmla="*/ 3119129 h 3569427"/>
                  <a:gd name="connsiteX18" fmla="*/ 4300022 w 5266969"/>
                  <a:gd name="connsiteY18" fmla="*/ 3567853 h 3569427"/>
                  <a:gd name="connsiteX19" fmla="*/ 5123045 w 5266969"/>
                  <a:gd name="connsiteY19" fmla="*/ 3568499 h 3569427"/>
                  <a:gd name="connsiteX20" fmla="*/ 5266969 w 5266969"/>
                  <a:gd name="connsiteY20" fmla="*/ 3552395 h 3569427"/>
                  <a:gd name="connsiteX0" fmla="*/ 0 w 5266969"/>
                  <a:gd name="connsiteY0" fmla="*/ 3277301 h 3569601"/>
                  <a:gd name="connsiteX1" fmla="*/ 343512 w 5266969"/>
                  <a:gd name="connsiteY1" fmla="*/ 3086034 h 3569601"/>
                  <a:gd name="connsiteX2" fmla="*/ 410187 w 5266969"/>
                  <a:gd name="connsiteY2" fmla="*/ 3297965 h 3569601"/>
                  <a:gd name="connsiteX3" fmla="*/ 550680 w 5266969"/>
                  <a:gd name="connsiteY3" fmla="*/ 3509895 h 3569601"/>
                  <a:gd name="connsiteX4" fmla="*/ 876911 w 5266969"/>
                  <a:gd name="connsiteY4" fmla="*/ 3569427 h 3569601"/>
                  <a:gd name="connsiteX5" fmla="*/ 910250 w 5266969"/>
                  <a:gd name="connsiteY5" fmla="*/ 488089 h 3569601"/>
                  <a:gd name="connsiteX6" fmla="*/ 926919 w 5266969"/>
                  <a:gd name="connsiteY6" fmla="*/ 3569427 h 3569601"/>
                  <a:gd name="connsiteX7" fmla="*/ 2310425 w 5266969"/>
                  <a:gd name="connsiteY7" fmla="*/ 3540852 h 3569601"/>
                  <a:gd name="connsiteX8" fmla="*/ 2311153 w 5266969"/>
                  <a:gd name="connsiteY8" fmla="*/ 734771 h 3569601"/>
                  <a:gd name="connsiteX9" fmla="*/ 2353287 w 5266969"/>
                  <a:gd name="connsiteY9" fmla="*/ 3550378 h 3569601"/>
                  <a:gd name="connsiteX10" fmla="*/ 2727143 w 5266969"/>
                  <a:gd name="connsiteY10" fmla="*/ 3543234 h 3569601"/>
                  <a:gd name="connsiteX11" fmla="*/ 2746921 w 5266969"/>
                  <a:gd name="connsiteY11" fmla="*/ 2890529 h 3569601"/>
                  <a:gd name="connsiteX12" fmla="*/ 2770798 w 5266969"/>
                  <a:gd name="connsiteY12" fmla="*/ 3542440 h 3569601"/>
                  <a:gd name="connsiteX13" fmla="*/ 3577249 w 5266969"/>
                  <a:gd name="connsiteY13" fmla="*/ 3560696 h 3569601"/>
                  <a:gd name="connsiteX14" fmla="*/ 3575448 w 5266969"/>
                  <a:gd name="connsiteY14" fmla="*/ 1 h 3569601"/>
                  <a:gd name="connsiteX15" fmla="*/ 3625669 w 5266969"/>
                  <a:gd name="connsiteY15" fmla="*/ 3559901 h 3569601"/>
                  <a:gd name="connsiteX16" fmla="*/ 4270193 w 5266969"/>
                  <a:gd name="connsiteY16" fmla="*/ 3565458 h 3569601"/>
                  <a:gd name="connsiteX17" fmla="*/ 4271809 w 5266969"/>
                  <a:gd name="connsiteY17" fmla="*/ 3119129 h 3569601"/>
                  <a:gd name="connsiteX18" fmla="*/ 4300022 w 5266969"/>
                  <a:gd name="connsiteY18" fmla="*/ 3567853 h 3569601"/>
                  <a:gd name="connsiteX19" fmla="*/ 5123045 w 5266969"/>
                  <a:gd name="connsiteY19" fmla="*/ 3568499 h 3569601"/>
                  <a:gd name="connsiteX20" fmla="*/ 5266969 w 5266969"/>
                  <a:gd name="connsiteY20" fmla="*/ 3552395 h 3569601"/>
                  <a:gd name="connsiteX0" fmla="*/ 0 w 5266969"/>
                  <a:gd name="connsiteY0" fmla="*/ 3277301 h 3569601"/>
                  <a:gd name="connsiteX1" fmla="*/ 343512 w 5266969"/>
                  <a:gd name="connsiteY1" fmla="*/ 3086034 h 3569601"/>
                  <a:gd name="connsiteX2" fmla="*/ 410187 w 5266969"/>
                  <a:gd name="connsiteY2" fmla="*/ 3297965 h 3569601"/>
                  <a:gd name="connsiteX3" fmla="*/ 550680 w 5266969"/>
                  <a:gd name="connsiteY3" fmla="*/ 3509895 h 3569601"/>
                  <a:gd name="connsiteX4" fmla="*/ 876911 w 5266969"/>
                  <a:gd name="connsiteY4" fmla="*/ 3569427 h 3569601"/>
                  <a:gd name="connsiteX5" fmla="*/ 910250 w 5266969"/>
                  <a:gd name="connsiteY5" fmla="*/ 488089 h 3569601"/>
                  <a:gd name="connsiteX6" fmla="*/ 926919 w 5266969"/>
                  <a:gd name="connsiteY6" fmla="*/ 3569427 h 3569601"/>
                  <a:gd name="connsiteX7" fmla="*/ 2310425 w 5266969"/>
                  <a:gd name="connsiteY7" fmla="*/ 3540852 h 3569601"/>
                  <a:gd name="connsiteX8" fmla="*/ 2311153 w 5266969"/>
                  <a:gd name="connsiteY8" fmla="*/ 734771 h 3569601"/>
                  <a:gd name="connsiteX9" fmla="*/ 2353287 w 5266969"/>
                  <a:gd name="connsiteY9" fmla="*/ 3550378 h 3569601"/>
                  <a:gd name="connsiteX10" fmla="*/ 2727143 w 5266969"/>
                  <a:gd name="connsiteY10" fmla="*/ 3543234 h 3569601"/>
                  <a:gd name="connsiteX11" fmla="*/ 2746921 w 5266969"/>
                  <a:gd name="connsiteY11" fmla="*/ 2890529 h 3569601"/>
                  <a:gd name="connsiteX12" fmla="*/ 2770798 w 5266969"/>
                  <a:gd name="connsiteY12" fmla="*/ 3542440 h 3569601"/>
                  <a:gd name="connsiteX13" fmla="*/ 3577249 w 5266969"/>
                  <a:gd name="connsiteY13" fmla="*/ 3560696 h 3569601"/>
                  <a:gd name="connsiteX14" fmla="*/ 3575448 w 5266969"/>
                  <a:gd name="connsiteY14" fmla="*/ 1 h 3569601"/>
                  <a:gd name="connsiteX15" fmla="*/ 3625669 w 5266969"/>
                  <a:gd name="connsiteY15" fmla="*/ 3559901 h 3569601"/>
                  <a:gd name="connsiteX16" fmla="*/ 4270193 w 5266969"/>
                  <a:gd name="connsiteY16" fmla="*/ 3565458 h 3569601"/>
                  <a:gd name="connsiteX17" fmla="*/ 4271809 w 5266969"/>
                  <a:gd name="connsiteY17" fmla="*/ 3119129 h 3569601"/>
                  <a:gd name="connsiteX18" fmla="*/ 4300022 w 5266969"/>
                  <a:gd name="connsiteY18" fmla="*/ 3567853 h 3569601"/>
                  <a:gd name="connsiteX19" fmla="*/ 5123045 w 5266969"/>
                  <a:gd name="connsiteY19" fmla="*/ 3568499 h 3569601"/>
                  <a:gd name="connsiteX20" fmla="*/ 5266969 w 5266969"/>
                  <a:gd name="connsiteY20" fmla="*/ 3552395 h 3569601"/>
                  <a:gd name="connsiteX0" fmla="*/ 0 w 5266969"/>
                  <a:gd name="connsiteY0" fmla="*/ 3277301 h 3569601"/>
                  <a:gd name="connsiteX1" fmla="*/ 343512 w 5266969"/>
                  <a:gd name="connsiteY1" fmla="*/ 3086034 h 3569601"/>
                  <a:gd name="connsiteX2" fmla="*/ 398280 w 5266969"/>
                  <a:gd name="connsiteY2" fmla="*/ 3381309 h 3569601"/>
                  <a:gd name="connsiteX3" fmla="*/ 550680 w 5266969"/>
                  <a:gd name="connsiteY3" fmla="*/ 3509895 h 3569601"/>
                  <a:gd name="connsiteX4" fmla="*/ 876911 w 5266969"/>
                  <a:gd name="connsiteY4" fmla="*/ 3569427 h 3569601"/>
                  <a:gd name="connsiteX5" fmla="*/ 910250 w 5266969"/>
                  <a:gd name="connsiteY5" fmla="*/ 488089 h 3569601"/>
                  <a:gd name="connsiteX6" fmla="*/ 926919 w 5266969"/>
                  <a:gd name="connsiteY6" fmla="*/ 3569427 h 3569601"/>
                  <a:gd name="connsiteX7" fmla="*/ 2310425 w 5266969"/>
                  <a:gd name="connsiteY7" fmla="*/ 3540852 h 3569601"/>
                  <a:gd name="connsiteX8" fmla="*/ 2311153 w 5266969"/>
                  <a:gd name="connsiteY8" fmla="*/ 734771 h 3569601"/>
                  <a:gd name="connsiteX9" fmla="*/ 2353287 w 5266969"/>
                  <a:gd name="connsiteY9" fmla="*/ 3550378 h 3569601"/>
                  <a:gd name="connsiteX10" fmla="*/ 2727143 w 5266969"/>
                  <a:gd name="connsiteY10" fmla="*/ 3543234 h 3569601"/>
                  <a:gd name="connsiteX11" fmla="*/ 2746921 w 5266969"/>
                  <a:gd name="connsiteY11" fmla="*/ 2890529 h 3569601"/>
                  <a:gd name="connsiteX12" fmla="*/ 2770798 w 5266969"/>
                  <a:gd name="connsiteY12" fmla="*/ 3542440 h 3569601"/>
                  <a:gd name="connsiteX13" fmla="*/ 3577249 w 5266969"/>
                  <a:gd name="connsiteY13" fmla="*/ 3560696 h 3569601"/>
                  <a:gd name="connsiteX14" fmla="*/ 3575448 w 5266969"/>
                  <a:gd name="connsiteY14" fmla="*/ 1 h 3569601"/>
                  <a:gd name="connsiteX15" fmla="*/ 3625669 w 5266969"/>
                  <a:gd name="connsiteY15" fmla="*/ 3559901 h 3569601"/>
                  <a:gd name="connsiteX16" fmla="*/ 4270193 w 5266969"/>
                  <a:gd name="connsiteY16" fmla="*/ 3565458 h 3569601"/>
                  <a:gd name="connsiteX17" fmla="*/ 4271809 w 5266969"/>
                  <a:gd name="connsiteY17" fmla="*/ 3119129 h 3569601"/>
                  <a:gd name="connsiteX18" fmla="*/ 4300022 w 5266969"/>
                  <a:gd name="connsiteY18" fmla="*/ 3567853 h 3569601"/>
                  <a:gd name="connsiteX19" fmla="*/ 5123045 w 5266969"/>
                  <a:gd name="connsiteY19" fmla="*/ 3568499 h 3569601"/>
                  <a:gd name="connsiteX20" fmla="*/ 5266969 w 5266969"/>
                  <a:gd name="connsiteY20" fmla="*/ 3552395 h 3569601"/>
                  <a:gd name="connsiteX0" fmla="*/ 0 w 5266969"/>
                  <a:gd name="connsiteY0" fmla="*/ 3277301 h 3569601"/>
                  <a:gd name="connsiteX1" fmla="*/ 236355 w 5266969"/>
                  <a:gd name="connsiteY1" fmla="*/ 3174141 h 3569601"/>
                  <a:gd name="connsiteX2" fmla="*/ 398280 w 5266969"/>
                  <a:gd name="connsiteY2" fmla="*/ 3381309 h 3569601"/>
                  <a:gd name="connsiteX3" fmla="*/ 550680 w 5266969"/>
                  <a:gd name="connsiteY3" fmla="*/ 3509895 h 3569601"/>
                  <a:gd name="connsiteX4" fmla="*/ 876911 w 5266969"/>
                  <a:gd name="connsiteY4" fmla="*/ 3569427 h 3569601"/>
                  <a:gd name="connsiteX5" fmla="*/ 910250 w 5266969"/>
                  <a:gd name="connsiteY5" fmla="*/ 488089 h 3569601"/>
                  <a:gd name="connsiteX6" fmla="*/ 926919 w 5266969"/>
                  <a:gd name="connsiteY6" fmla="*/ 3569427 h 3569601"/>
                  <a:gd name="connsiteX7" fmla="*/ 2310425 w 5266969"/>
                  <a:gd name="connsiteY7" fmla="*/ 3540852 h 3569601"/>
                  <a:gd name="connsiteX8" fmla="*/ 2311153 w 5266969"/>
                  <a:gd name="connsiteY8" fmla="*/ 734771 h 3569601"/>
                  <a:gd name="connsiteX9" fmla="*/ 2353287 w 5266969"/>
                  <a:gd name="connsiteY9" fmla="*/ 3550378 h 3569601"/>
                  <a:gd name="connsiteX10" fmla="*/ 2727143 w 5266969"/>
                  <a:gd name="connsiteY10" fmla="*/ 3543234 h 3569601"/>
                  <a:gd name="connsiteX11" fmla="*/ 2746921 w 5266969"/>
                  <a:gd name="connsiteY11" fmla="*/ 2890529 h 3569601"/>
                  <a:gd name="connsiteX12" fmla="*/ 2770798 w 5266969"/>
                  <a:gd name="connsiteY12" fmla="*/ 3542440 h 3569601"/>
                  <a:gd name="connsiteX13" fmla="*/ 3577249 w 5266969"/>
                  <a:gd name="connsiteY13" fmla="*/ 3560696 h 3569601"/>
                  <a:gd name="connsiteX14" fmla="*/ 3575448 w 5266969"/>
                  <a:gd name="connsiteY14" fmla="*/ 1 h 3569601"/>
                  <a:gd name="connsiteX15" fmla="*/ 3625669 w 5266969"/>
                  <a:gd name="connsiteY15" fmla="*/ 3559901 h 3569601"/>
                  <a:gd name="connsiteX16" fmla="*/ 4270193 w 5266969"/>
                  <a:gd name="connsiteY16" fmla="*/ 3565458 h 3569601"/>
                  <a:gd name="connsiteX17" fmla="*/ 4271809 w 5266969"/>
                  <a:gd name="connsiteY17" fmla="*/ 3119129 h 3569601"/>
                  <a:gd name="connsiteX18" fmla="*/ 4300022 w 5266969"/>
                  <a:gd name="connsiteY18" fmla="*/ 3567853 h 3569601"/>
                  <a:gd name="connsiteX19" fmla="*/ 5123045 w 5266969"/>
                  <a:gd name="connsiteY19" fmla="*/ 3568499 h 3569601"/>
                  <a:gd name="connsiteX20" fmla="*/ 5266969 w 5266969"/>
                  <a:gd name="connsiteY20" fmla="*/ 3552395 h 3569601"/>
                  <a:gd name="connsiteX0" fmla="*/ 0 w 5266969"/>
                  <a:gd name="connsiteY0" fmla="*/ 3277301 h 3569601"/>
                  <a:gd name="connsiteX1" fmla="*/ 236355 w 5266969"/>
                  <a:gd name="connsiteY1" fmla="*/ 3174141 h 3569601"/>
                  <a:gd name="connsiteX2" fmla="*/ 398280 w 5266969"/>
                  <a:gd name="connsiteY2" fmla="*/ 3381309 h 3569601"/>
                  <a:gd name="connsiteX3" fmla="*/ 550680 w 5266969"/>
                  <a:gd name="connsiteY3" fmla="*/ 3509895 h 3569601"/>
                  <a:gd name="connsiteX4" fmla="*/ 876911 w 5266969"/>
                  <a:gd name="connsiteY4" fmla="*/ 3569427 h 3569601"/>
                  <a:gd name="connsiteX5" fmla="*/ 910250 w 5266969"/>
                  <a:gd name="connsiteY5" fmla="*/ 488089 h 3569601"/>
                  <a:gd name="connsiteX6" fmla="*/ 926919 w 5266969"/>
                  <a:gd name="connsiteY6" fmla="*/ 3569427 h 3569601"/>
                  <a:gd name="connsiteX7" fmla="*/ 2310425 w 5266969"/>
                  <a:gd name="connsiteY7" fmla="*/ 3540852 h 3569601"/>
                  <a:gd name="connsiteX8" fmla="*/ 2311153 w 5266969"/>
                  <a:gd name="connsiteY8" fmla="*/ 734771 h 3569601"/>
                  <a:gd name="connsiteX9" fmla="*/ 2353287 w 5266969"/>
                  <a:gd name="connsiteY9" fmla="*/ 3550378 h 3569601"/>
                  <a:gd name="connsiteX10" fmla="*/ 2727143 w 5266969"/>
                  <a:gd name="connsiteY10" fmla="*/ 3543234 h 3569601"/>
                  <a:gd name="connsiteX11" fmla="*/ 2746921 w 5266969"/>
                  <a:gd name="connsiteY11" fmla="*/ 2890529 h 3569601"/>
                  <a:gd name="connsiteX12" fmla="*/ 2770798 w 5266969"/>
                  <a:gd name="connsiteY12" fmla="*/ 3542440 h 3569601"/>
                  <a:gd name="connsiteX13" fmla="*/ 3577249 w 5266969"/>
                  <a:gd name="connsiteY13" fmla="*/ 3560696 h 3569601"/>
                  <a:gd name="connsiteX14" fmla="*/ 3575448 w 5266969"/>
                  <a:gd name="connsiteY14" fmla="*/ 1 h 3569601"/>
                  <a:gd name="connsiteX15" fmla="*/ 3625669 w 5266969"/>
                  <a:gd name="connsiteY15" fmla="*/ 3559901 h 3569601"/>
                  <a:gd name="connsiteX16" fmla="*/ 4270193 w 5266969"/>
                  <a:gd name="connsiteY16" fmla="*/ 3565458 h 3569601"/>
                  <a:gd name="connsiteX17" fmla="*/ 4271809 w 5266969"/>
                  <a:gd name="connsiteY17" fmla="*/ 3119129 h 3569601"/>
                  <a:gd name="connsiteX18" fmla="*/ 4300022 w 5266969"/>
                  <a:gd name="connsiteY18" fmla="*/ 3567853 h 3569601"/>
                  <a:gd name="connsiteX19" fmla="*/ 5123045 w 5266969"/>
                  <a:gd name="connsiteY19" fmla="*/ 3568499 h 3569601"/>
                  <a:gd name="connsiteX20" fmla="*/ 5266969 w 5266969"/>
                  <a:gd name="connsiteY20" fmla="*/ 3552395 h 3569601"/>
                  <a:gd name="connsiteX0" fmla="*/ 0 w 5266969"/>
                  <a:gd name="connsiteY0" fmla="*/ 3277301 h 3569601"/>
                  <a:gd name="connsiteX1" fmla="*/ 236355 w 5266969"/>
                  <a:gd name="connsiteY1" fmla="*/ 3174141 h 3569601"/>
                  <a:gd name="connsiteX2" fmla="*/ 398280 w 5266969"/>
                  <a:gd name="connsiteY2" fmla="*/ 3381309 h 3569601"/>
                  <a:gd name="connsiteX3" fmla="*/ 550680 w 5266969"/>
                  <a:gd name="connsiteY3" fmla="*/ 3509895 h 3569601"/>
                  <a:gd name="connsiteX4" fmla="*/ 876911 w 5266969"/>
                  <a:gd name="connsiteY4" fmla="*/ 3569427 h 3569601"/>
                  <a:gd name="connsiteX5" fmla="*/ 910250 w 5266969"/>
                  <a:gd name="connsiteY5" fmla="*/ 488089 h 3569601"/>
                  <a:gd name="connsiteX6" fmla="*/ 926919 w 5266969"/>
                  <a:gd name="connsiteY6" fmla="*/ 3569427 h 3569601"/>
                  <a:gd name="connsiteX7" fmla="*/ 2310425 w 5266969"/>
                  <a:gd name="connsiteY7" fmla="*/ 3540852 h 3569601"/>
                  <a:gd name="connsiteX8" fmla="*/ 2311153 w 5266969"/>
                  <a:gd name="connsiteY8" fmla="*/ 734771 h 3569601"/>
                  <a:gd name="connsiteX9" fmla="*/ 2353287 w 5266969"/>
                  <a:gd name="connsiteY9" fmla="*/ 3550378 h 3569601"/>
                  <a:gd name="connsiteX10" fmla="*/ 2727143 w 5266969"/>
                  <a:gd name="connsiteY10" fmla="*/ 3543234 h 3569601"/>
                  <a:gd name="connsiteX11" fmla="*/ 2746921 w 5266969"/>
                  <a:gd name="connsiteY11" fmla="*/ 2890529 h 3569601"/>
                  <a:gd name="connsiteX12" fmla="*/ 2770798 w 5266969"/>
                  <a:gd name="connsiteY12" fmla="*/ 3542440 h 3569601"/>
                  <a:gd name="connsiteX13" fmla="*/ 3577249 w 5266969"/>
                  <a:gd name="connsiteY13" fmla="*/ 3560696 h 3569601"/>
                  <a:gd name="connsiteX14" fmla="*/ 3575448 w 5266969"/>
                  <a:gd name="connsiteY14" fmla="*/ 1 h 3569601"/>
                  <a:gd name="connsiteX15" fmla="*/ 3625669 w 5266969"/>
                  <a:gd name="connsiteY15" fmla="*/ 3559901 h 3569601"/>
                  <a:gd name="connsiteX16" fmla="*/ 4270193 w 5266969"/>
                  <a:gd name="connsiteY16" fmla="*/ 3565458 h 3569601"/>
                  <a:gd name="connsiteX17" fmla="*/ 4271809 w 5266969"/>
                  <a:gd name="connsiteY17" fmla="*/ 3119129 h 3569601"/>
                  <a:gd name="connsiteX18" fmla="*/ 4300022 w 5266969"/>
                  <a:gd name="connsiteY18" fmla="*/ 3567853 h 3569601"/>
                  <a:gd name="connsiteX19" fmla="*/ 5123045 w 5266969"/>
                  <a:gd name="connsiteY19" fmla="*/ 3568499 h 3569601"/>
                  <a:gd name="connsiteX20" fmla="*/ 5266969 w 5266969"/>
                  <a:gd name="connsiteY20" fmla="*/ 3552395 h 3569601"/>
                  <a:gd name="connsiteX0" fmla="*/ 0 w 5245537"/>
                  <a:gd name="connsiteY0" fmla="*/ 3062989 h 3569601"/>
                  <a:gd name="connsiteX1" fmla="*/ 214923 w 5245537"/>
                  <a:gd name="connsiteY1" fmla="*/ 3174141 h 3569601"/>
                  <a:gd name="connsiteX2" fmla="*/ 376848 w 5245537"/>
                  <a:gd name="connsiteY2" fmla="*/ 3381309 h 3569601"/>
                  <a:gd name="connsiteX3" fmla="*/ 529248 w 5245537"/>
                  <a:gd name="connsiteY3" fmla="*/ 3509895 h 3569601"/>
                  <a:gd name="connsiteX4" fmla="*/ 855479 w 5245537"/>
                  <a:gd name="connsiteY4" fmla="*/ 3569427 h 3569601"/>
                  <a:gd name="connsiteX5" fmla="*/ 888818 w 5245537"/>
                  <a:gd name="connsiteY5" fmla="*/ 488089 h 3569601"/>
                  <a:gd name="connsiteX6" fmla="*/ 905487 w 5245537"/>
                  <a:gd name="connsiteY6" fmla="*/ 3569427 h 3569601"/>
                  <a:gd name="connsiteX7" fmla="*/ 2288993 w 5245537"/>
                  <a:gd name="connsiteY7" fmla="*/ 3540852 h 3569601"/>
                  <a:gd name="connsiteX8" fmla="*/ 2289721 w 5245537"/>
                  <a:gd name="connsiteY8" fmla="*/ 734771 h 3569601"/>
                  <a:gd name="connsiteX9" fmla="*/ 2331855 w 5245537"/>
                  <a:gd name="connsiteY9" fmla="*/ 3550378 h 3569601"/>
                  <a:gd name="connsiteX10" fmla="*/ 2705711 w 5245537"/>
                  <a:gd name="connsiteY10" fmla="*/ 3543234 h 3569601"/>
                  <a:gd name="connsiteX11" fmla="*/ 2725489 w 5245537"/>
                  <a:gd name="connsiteY11" fmla="*/ 2890529 h 3569601"/>
                  <a:gd name="connsiteX12" fmla="*/ 2749366 w 5245537"/>
                  <a:gd name="connsiteY12" fmla="*/ 3542440 h 3569601"/>
                  <a:gd name="connsiteX13" fmla="*/ 3555817 w 5245537"/>
                  <a:gd name="connsiteY13" fmla="*/ 3560696 h 3569601"/>
                  <a:gd name="connsiteX14" fmla="*/ 3554016 w 5245537"/>
                  <a:gd name="connsiteY14" fmla="*/ 1 h 3569601"/>
                  <a:gd name="connsiteX15" fmla="*/ 3604237 w 5245537"/>
                  <a:gd name="connsiteY15" fmla="*/ 3559901 h 3569601"/>
                  <a:gd name="connsiteX16" fmla="*/ 4248761 w 5245537"/>
                  <a:gd name="connsiteY16" fmla="*/ 3565458 h 3569601"/>
                  <a:gd name="connsiteX17" fmla="*/ 4250377 w 5245537"/>
                  <a:gd name="connsiteY17" fmla="*/ 3119129 h 3569601"/>
                  <a:gd name="connsiteX18" fmla="*/ 4278590 w 5245537"/>
                  <a:gd name="connsiteY18" fmla="*/ 3567853 h 3569601"/>
                  <a:gd name="connsiteX19" fmla="*/ 5101613 w 5245537"/>
                  <a:gd name="connsiteY19" fmla="*/ 3568499 h 3569601"/>
                  <a:gd name="connsiteX20" fmla="*/ 5245537 w 5245537"/>
                  <a:gd name="connsiteY20" fmla="*/ 3552395 h 3569601"/>
                  <a:gd name="connsiteX0" fmla="*/ 0 w 5245537"/>
                  <a:gd name="connsiteY0" fmla="*/ 3062989 h 3569601"/>
                  <a:gd name="connsiteX1" fmla="*/ 214923 w 5245537"/>
                  <a:gd name="connsiteY1" fmla="*/ 3174141 h 3569601"/>
                  <a:gd name="connsiteX2" fmla="*/ 376848 w 5245537"/>
                  <a:gd name="connsiteY2" fmla="*/ 3381309 h 3569601"/>
                  <a:gd name="connsiteX3" fmla="*/ 529248 w 5245537"/>
                  <a:gd name="connsiteY3" fmla="*/ 3509895 h 3569601"/>
                  <a:gd name="connsiteX4" fmla="*/ 855479 w 5245537"/>
                  <a:gd name="connsiteY4" fmla="*/ 3569427 h 3569601"/>
                  <a:gd name="connsiteX5" fmla="*/ 888818 w 5245537"/>
                  <a:gd name="connsiteY5" fmla="*/ 488089 h 3569601"/>
                  <a:gd name="connsiteX6" fmla="*/ 905487 w 5245537"/>
                  <a:gd name="connsiteY6" fmla="*/ 3569427 h 3569601"/>
                  <a:gd name="connsiteX7" fmla="*/ 2288993 w 5245537"/>
                  <a:gd name="connsiteY7" fmla="*/ 3540852 h 3569601"/>
                  <a:gd name="connsiteX8" fmla="*/ 2289721 w 5245537"/>
                  <a:gd name="connsiteY8" fmla="*/ 734771 h 3569601"/>
                  <a:gd name="connsiteX9" fmla="*/ 2331855 w 5245537"/>
                  <a:gd name="connsiteY9" fmla="*/ 3550378 h 3569601"/>
                  <a:gd name="connsiteX10" fmla="*/ 2705711 w 5245537"/>
                  <a:gd name="connsiteY10" fmla="*/ 3543234 h 3569601"/>
                  <a:gd name="connsiteX11" fmla="*/ 2725489 w 5245537"/>
                  <a:gd name="connsiteY11" fmla="*/ 2890529 h 3569601"/>
                  <a:gd name="connsiteX12" fmla="*/ 2749366 w 5245537"/>
                  <a:gd name="connsiteY12" fmla="*/ 3542440 h 3569601"/>
                  <a:gd name="connsiteX13" fmla="*/ 3555817 w 5245537"/>
                  <a:gd name="connsiteY13" fmla="*/ 3560696 h 3569601"/>
                  <a:gd name="connsiteX14" fmla="*/ 3554016 w 5245537"/>
                  <a:gd name="connsiteY14" fmla="*/ 1 h 3569601"/>
                  <a:gd name="connsiteX15" fmla="*/ 3604237 w 5245537"/>
                  <a:gd name="connsiteY15" fmla="*/ 3559901 h 3569601"/>
                  <a:gd name="connsiteX16" fmla="*/ 4248761 w 5245537"/>
                  <a:gd name="connsiteY16" fmla="*/ 3565458 h 3569601"/>
                  <a:gd name="connsiteX17" fmla="*/ 4250377 w 5245537"/>
                  <a:gd name="connsiteY17" fmla="*/ 3119129 h 3569601"/>
                  <a:gd name="connsiteX18" fmla="*/ 4278590 w 5245537"/>
                  <a:gd name="connsiteY18" fmla="*/ 3567853 h 3569601"/>
                  <a:gd name="connsiteX19" fmla="*/ 5101613 w 5245537"/>
                  <a:gd name="connsiteY19" fmla="*/ 3568499 h 3569601"/>
                  <a:gd name="connsiteX20" fmla="*/ 5245537 w 5245537"/>
                  <a:gd name="connsiteY20" fmla="*/ 3552395 h 3569601"/>
                  <a:gd name="connsiteX0" fmla="*/ 0 w 5245537"/>
                  <a:gd name="connsiteY0" fmla="*/ 3062989 h 3569601"/>
                  <a:gd name="connsiteX1" fmla="*/ 214923 w 5245537"/>
                  <a:gd name="connsiteY1" fmla="*/ 3174141 h 3569601"/>
                  <a:gd name="connsiteX2" fmla="*/ 269693 w 5245537"/>
                  <a:gd name="connsiteY2" fmla="*/ 3319396 h 3569601"/>
                  <a:gd name="connsiteX3" fmla="*/ 376848 w 5245537"/>
                  <a:gd name="connsiteY3" fmla="*/ 3381309 h 3569601"/>
                  <a:gd name="connsiteX4" fmla="*/ 529248 w 5245537"/>
                  <a:gd name="connsiteY4" fmla="*/ 3509895 h 3569601"/>
                  <a:gd name="connsiteX5" fmla="*/ 855479 w 5245537"/>
                  <a:gd name="connsiteY5" fmla="*/ 3569427 h 3569601"/>
                  <a:gd name="connsiteX6" fmla="*/ 888818 w 5245537"/>
                  <a:gd name="connsiteY6" fmla="*/ 488089 h 3569601"/>
                  <a:gd name="connsiteX7" fmla="*/ 905487 w 5245537"/>
                  <a:gd name="connsiteY7" fmla="*/ 3569427 h 3569601"/>
                  <a:gd name="connsiteX8" fmla="*/ 2288993 w 5245537"/>
                  <a:gd name="connsiteY8" fmla="*/ 3540852 h 3569601"/>
                  <a:gd name="connsiteX9" fmla="*/ 2289721 w 5245537"/>
                  <a:gd name="connsiteY9" fmla="*/ 734771 h 3569601"/>
                  <a:gd name="connsiteX10" fmla="*/ 2331855 w 5245537"/>
                  <a:gd name="connsiteY10" fmla="*/ 3550378 h 3569601"/>
                  <a:gd name="connsiteX11" fmla="*/ 2705711 w 5245537"/>
                  <a:gd name="connsiteY11" fmla="*/ 3543234 h 3569601"/>
                  <a:gd name="connsiteX12" fmla="*/ 2725489 w 5245537"/>
                  <a:gd name="connsiteY12" fmla="*/ 2890529 h 3569601"/>
                  <a:gd name="connsiteX13" fmla="*/ 2749366 w 5245537"/>
                  <a:gd name="connsiteY13" fmla="*/ 3542440 h 3569601"/>
                  <a:gd name="connsiteX14" fmla="*/ 3555817 w 5245537"/>
                  <a:gd name="connsiteY14" fmla="*/ 3560696 h 3569601"/>
                  <a:gd name="connsiteX15" fmla="*/ 3554016 w 5245537"/>
                  <a:gd name="connsiteY15" fmla="*/ 1 h 3569601"/>
                  <a:gd name="connsiteX16" fmla="*/ 3604237 w 5245537"/>
                  <a:gd name="connsiteY16" fmla="*/ 3559901 h 3569601"/>
                  <a:gd name="connsiteX17" fmla="*/ 4248761 w 5245537"/>
                  <a:gd name="connsiteY17" fmla="*/ 3565458 h 3569601"/>
                  <a:gd name="connsiteX18" fmla="*/ 4250377 w 5245537"/>
                  <a:gd name="connsiteY18" fmla="*/ 3119129 h 3569601"/>
                  <a:gd name="connsiteX19" fmla="*/ 4278590 w 5245537"/>
                  <a:gd name="connsiteY19" fmla="*/ 3567853 h 3569601"/>
                  <a:gd name="connsiteX20" fmla="*/ 5101613 w 5245537"/>
                  <a:gd name="connsiteY20" fmla="*/ 3568499 h 3569601"/>
                  <a:gd name="connsiteX21" fmla="*/ 5245537 w 5245537"/>
                  <a:gd name="connsiteY21" fmla="*/ 3552395 h 3569601"/>
                  <a:gd name="connsiteX0" fmla="*/ 0 w 5245537"/>
                  <a:gd name="connsiteY0" fmla="*/ 3062989 h 3569601"/>
                  <a:gd name="connsiteX1" fmla="*/ 214923 w 5245537"/>
                  <a:gd name="connsiteY1" fmla="*/ 3174141 h 3569601"/>
                  <a:gd name="connsiteX2" fmla="*/ 269693 w 5245537"/>
                  <a:gd name="connsiteY2" fmla="*/ 3319396 h 3569601"/>
                  <a:gd name="connsiteX3" fmla="*/ 376848 w 5245537"/>
                  <a:gd name="connsiteY3" fmla="*/ 3381309 h 3569601"/>
                  <a:gd name="connsiteX4" fmla="*/ 529248 w 5245537"/>
                  <a:gd name="connsiteY4" fmla="*/ 3509895 h 3569601"/>
                  <a:gd name="connsiteX5" fmla="*/ 855479 w 5245537"/>
                  <a:gd name="connsiteY5" fmla="*/ 3569427 h 3569601"/>
                  <a:gd name="connsiteX6" fmla="*/ 888818 w 5245537"/>
                  <a:gd name="connsiteY6" fmla="*/ 488089 h 3569601"/>
                  <a:gd name="connsiteX7" fmla="*/ 905487 w 5245537"/>
                  <a:gd name="connsiteY7" fmla="*/ 3569427 h 3569601"/>
                  <a:gd name="connsiteX8" fmla="*/ 2288993 w 5245537"/>
                  <a:gd name="connsiteY8" fmla="*/ 3540852 h 3569601"/>
                  <a:gd name="connsiteX9" fmla="*/ 2289721 w 5245537"/>
                  <a:gd name="connsiteY9" fmla="*/ 734771 h 3569601"/>
                  <a:gd name="connsiteX10" fmla="*/ 2331855 w 5245537"/>
                  <a:gd name="connsiteY10" fmla="*/ 3550378 h 3569601"/>
                  <a:gd name="connsiteX11" fmla="*/ 2705711 w 5245537"/>
                  <a:gd name="connsiteY11" fmla="*/ 3543234 h 3569601"/>
                  <a:gd name="connsiteX12" fmla="*/ 2725489 w 5245537"/>
                  <a:gd name="connsiteY12" fmla="*/ 2890529 h 3569601"/>
                  <a:gd name="connsiteX13" fmla="*/ 2749366 w 5245537"/>
                  <a:gd name="connsiteY13" fmla="*/ 3542440 h 3569601"/>
                  <a:gd name="connsiteX14" fmla="*/ 3555817 w 5245537"/>
                  <a:gd name="connsiteY14" fmla="*/ 3560696 h 3569601"/>
                  <a:gd name="connsiteX15" fmla="*/ 3554016 w 5245537"/>
                  <a:gd name="connsiteY15" fmla="*/ 1 h 3569601"/>
                  <a:gd name="connsiteX16" fmla="*/ 3604237 w 5245537"/>
                  <a:gd name="connsiteY16" fmla="*/ 3559901 h 3569601"/>
                  <a:gd name="connsiteX17" fmla="*/ 4248761 w 5245537"/>
                  <a:gd name="connsiteY17" fmla="*/ 3565458 h 3569601"/>
                  <a:gd name="connsiteX18" fmla="*/ 4250377 w 5245537"/>
                  <a:gd name="connsiteY18" fmla="*/ 3119129 h 3569601"/>
                  <a:gd name="connsiteX19" fmla="*/ 4278590 w 5245537"/>
                  <a:gd name="connsiteY19" fmla="*/ 3567853 h 3569601"/>
                  <a:gd name="connsiteX20" fmla="*/ 5101613 w 5245537"/>
                  <a:gd name="connsiteY20" fmla="*/ 3568499 h 3569601"/>
                  <a:gd name="connsiteX21" fmla="*/ 5245537 w 5245537"/>
                  <a:gd name="connsiteY21" fmla="*/ 3552395 h 3569601"/>
                  <a:gd name="connsiteX0" fmla="*/ 0 w 5245537"/>
                  <a:gd name="connsiteY0" fmla="*/ 3062989 h 3569601"/>
                  <a:gd name="connsiteX1" fmla="*/ 214923 w 5245537"/>
                  <a:gd name="connsiteY1" fmla="*/ 3174141 h 3569601"/>
                  <a:gd name="connsiteX2" fmla="*/ 241118 w 5245537"/>
                  <a:gd name="connsiteY2" fmla="*/ 3328921 h 3569601"/>
                  <a:gd name="connsiteX3" fmla="*/ 376848 w 5245537"/>
                  <a:gd name="connsiteY3" fmla="*/ 3381309 h 3569601"/>
                  <a:gd name="connsiteX4" fmla="*/ 529248 w 5245537"/>
                  <a:gd name="connsiteY4" fmla="*/ 3509895 h 3569601"/>
                  <a:gd name="connsiteX5" fmla="*/ 855479 w 5245537"/>
                  <a:gd name="connsiteY5" fmla="*/ 3569427 h 3569601"/>
                  <a:gd name="connsiteX6" fmla="*/ 888818 w 5245537"/>
                  <a:gd name="connsiteY6" fmla="*/ 488089 h 3569601"/>
                  <a:gd name="connsiteX7" fmla="*/ 905487 w 5245537"/>
                  <a:gd name="connsiteY7" fmla="*/ 3569427 h 3569601"/>
                  <a:gd name="connsiteX8" fmla="*/ 2288993 w 5245537"/>
                  <a:gd name="connsiteY8" fmla="*/ 3540852 h 3569601"/>
                  <a:gd name="connsiteX9" fmla="*/ 2289721 w 5245537"/>
                  <a:gd name="connsiteY9" fmla="*/ 734771 h 3569601"/>
                  <a:gd name="connsiteX10" fmla="*/ 2331855 w 5245537"/>
                  <a:gd name="connsiteY10" fmla="*/ 3550378 h 3569601"/>
                  <a:gd name="connsiteX11" fmla="*/ 2705711 w 5245537"/>
                  <a:gd name="connsiteY11" fmla="*/ 3543234 h 3569601"/>
                  <a:gd name="connsiteX12" fmla="*/ 2725489 w 5245537"/>
                  <a:gd name="connsiteY12" fmla="*/ 2890529 h 3569601"/>
                  <a:gd name="connsiteX13" fmla="*/ 2749366 w 5245537"/>
                  <a:gd name="connsiteY13" fmla="*/ 3542440 h 3569601"/>
                  <a:gd name="connsiteX14" fmla="*/ 3555817 w 5245537"/>
                  <a:gd name="connsiteY14" fmla="*/ 3560696 h 3569601"/>
                  <a:gd name="connsiteX15" fmla="*/ 3554016 w 5245537"/>
                  <a:gd name="connsiteY15" fmla="*/ 1 h 3569601"/>
                  <a:gd name="connsiteX16" fmla="*/ 3604237 w 5245537"/>
                  <a:gd name="connsiteY16" fmla="*/ 3559901 h 3569601"/>
                  <a:gd name="connsiteX17" fmla="*/ 4248761 w 5245537"/>
                  <a:gd name="connsiteY17" fmla="*/ 3565458 h 3569601"/>
                  <a:gd name="connsiteX18" fmla="*/ 4250377 w 5245537"/>
                  <a:gd name="connsiteY18" fmla="*/ 3119129 h 3569601"/>
                  <a:gd name="connsiteX19" fmla="*/ 4278590 w 5245537"/>
                  <a:gd name="connsiteY19" fmla="*/ 3567853 h 3569601"/>
                  <a:gd name="connsiteX20" fmla="*/ 5101613 w 5245537"/>
                  <a:gd name="connsiteY20" fmla="*/ 3568499 h 3569601"/>
                  <a:gd name="connsiteX21" fmla="*/ 5245537 w 5245537"/>
                  <a:gd name="connsiteY21" fmla="*/ 3552395 h 3569601"/>
                  <a:gd name="connsiteX0" fmla="*/ 0 w 5245537"/>
                  <a:gd name="connsiteY0" fmla="*/ 3062989 h 3569601"/>
                  <a:gd name="connsiteX1" fmla="*/ 160156 w 5245537"/>
                  <a:gd name="connsiteY1" fmla="*/ 3274152 h 3569601"/>
                  <a:gd name="connsiteX2" fmla="*/ 214923 w 5245537"/>
                  <a:gd name="connsiteY2" fmla="*/ 3174141 h 3569601"/>
                  <a:gd name="connsiteX3" fmla="*/ 241118 w 5245537"/>
                  <a:gd name="connsiteY3" fmla="*/ 3328921 h 3569601"/>
                  <a:gd name="connsiteX4" fmla="*/ 376848 w 5245537"/>
                  <a:gd name="connsiteY4" fmla="*/ 3381309 h 3569601"/>
                  <a:gd name="connsiteX5" fmla="*/ 529248 w 5245537"/>
                  <a:gd name="connsiteY5" fmla="*/ 3509895 h 3569601"/>
                  <a:gd name="connsiteX6" fmla="*/ 855479 w 5245537"/>
                  <a:gd name="connsiteY6" fmla="*/ 3569427 h 3569601"/>
                  <a:gd name="connsiteX7" fmla="*/ 888818 w 5245537"/>
                  <a:gd name="connsiteY7" fmla="*/ 488089 h 3569601"/>
                  <a:gd name="connsiteX8" fmla="*/ 905487 w 5245537"/>
                  <a:gd name="connsiteY8" fmla="*/ 3569427 h 3569601"/>
                  <a:gd name="connsiteX9" fmla="*/ 2288993 w 5245537"/>
                  <a:gd name="connsiteY9" fmla="*/ 3540852 h 3569601"/>
                  <a:gd name="connsiteX10" fmla="*/ 2289721 w 5245537"/>
                  <a:gd name="connsiteY10" fmla="*/ 734771 h 3569601"/>
                  <a:gd name="connsiteX11" fmla="*/ 2331855 w 5245537"/>
                  <a:gd name="connsiteY11" fmla="*/ 3550378 h 3569601"/>
                  <a:gd name="connsiteX12" fmla="*/ 2705711 w 5245537"/>
                  <a:gd name="connsiteY12" fmla="*/ 3543234 h 3569601"/>
                  <a:gd name="connsiteX13" fmla="*/ 2725489 w 5245537"/>
                  <a:gd name="connsiteY13" fmla="*/ 2890529 h 3569601"/>
                  <a:gd name="connsiteX14" fmla="*/ 2749366 w 5245537"/>
                  <a:gd name="connsiteY14" fmla="*/ 3542440 h 3569601"/>
                  <a:gd name="connsiteX15" fmla="*/ 3555817 w 5245537"/>
                  <a:gd name="connsiteY15" fmla="*/ 3560696 h 3569601"/>
                  <a:gd name="connsiteX16" fmla="*/ 3554016 w 5245537"/>
                  <a:gd name="connsiteY16" fmla="*/ 1 h 3569601"/>
                  <a:gd name="connsiteX17" fmla="*/ 3604237 w 5245537"/>
                  <a:gd name="connsiteY17" fmla="*/ 3559901 h 3569601"/>
                  <a:gd name="connsiteX18" fmla="*/ 4248761 w 5245537"/>
                  <a:gd name="connsiteY18" fmla="*/ 3565458 h 3569601"/>
                  <a:gd name="connsiteX19" fmla="*/ 4250377 w 5245537"/>
                  <a:gd name="connsiteY19" fmla="*/ 3119129 h 3569601"/>
                  <a:gd name="connsiteX20" fmla="*/ 4278590 w 5245537"/>
                  <a:gd name="connsiteY20" fmla="*/ 3567853 h 3569601"/>
                  <a:gd name="connsiteX21" fmla="*/ 5101613 w 5245537"/>
                  <a:gd name="connsiteY21" fmla="*/ 3568499 h 3569601"/>
                  <a:gd name="connsiteX22" fmla="*/ 5245537 w 5245537"/>
                  <a:gd name="connsiteY22" fmla="*/ 3552395 h 3569601"/>
                  <a:gd name="connsiteX0" fmla="*/ 0 w 5245537"/>
                  <a:gd name="connsiteY0" fmla="*/ 3062989 h 3569601"/>
                  <a:gd name="connsiteX1" fmla="*/ 160156 w 5245537"/>
                  <a:gd name="connsiteY1" fmla="*/ 3274152 h 3569601"/>
                  <a:gd name="connsiteX2" fmla="*/ 214923 w 5245537"/>
                  <a:gd name="connsiteY2" fmla="*/ 3174141 h 3569601"/>
                  <a:gd name="connsiteX3" fmla="*/ 241118 w 5245537"/>
                  <a:gd name="connsiteY3" fmla="*/ 3328921 h 3569601"/>
                  <a:gd name="connsiteX4" fmla="*/ 376848 w 5245537"/>
                  <a:gd name="connsiteY4" fmla="*/ 3381309 h 3569601"/>
                  <a:gd name="connsiteX5" fmla="*/ 529248 w 5245537"/>
                  <a:gd name="connsiteY5" fmla="*/ 3509895 h 3569601"/>
                  <a:gd name="connsiteX6" fmla="*/ 855479 w 5245537"/>
                  <a:gd name="connsiteY6" fmla="*/ 3569427 h 3569601"/>
                  <a:gd name="connsiteX7" fmla="*/ 888818 w 5245537"/>
                  <a:gd name="connsiteY7" fmla="*/ 488089 h 3569601"/>
                  <a:gd name="connsiteX8" fmla="*/ 905487 w 5245537"/>
                  <a:gd name="connsiteY8" fmla="*/ 3569427 h 3569601"/>
                  <a:gd name="connsiteX9" fmla="*/ 2288993 w 5245537"/>
                  <a:gd name="connsiteY9" fmla="*/ 3540852 h 3569601"/>
                  <a:gd name="connsiteX10" fmla="*/ 2289721 w 5245537"/>
                  <a:gd name="connsiteY10" fmla="*/ 734771 h 3569601"/>
                  <a:gd name="connsiteX11" fmla="*/ 2331855 w 5245537"/>
                  <a:gd name="connsiteY11" fmla="*/ 3550378 h 3569601"/>
                  <a:gd name="connsiteX12" fmla="*/ 2705711 w 5245537"/>
                  <a:gd name="connsiteY12" fmla="*/ 3543234 h 3569601"/>
                  <a:gd name="connsiteX13" fmla="*/ 2725489 w 5245537"/>
                  <a:gd name="connsiteY13" fmla="*/ 2890529 h 3569601"/>
                  <a:gd name="connsiteX14" fmla="*/ 2749366 w 5245537"/>
                  <a:gd name="connsiteY14" fmla="*/ 3542440 h 3569601"/>
                  <a:gd name="connsiteX15" fmla="*/ 3555817 w 5245537"/>
                  <a:gd name="connsiteY15" fmla="*/ 3560696 h 3569601"/>
                  <a:gd name="connsiteX16" fmla="*/ 3554016 w 5245537"/>
                  <a:gd name="connsiteY16" fmla="*/ 1 h 3569601"/>
                  <a:gd name="connsiteX17" fmla="*/ 3604237 w 5245537"/>
                  <a:gd name="connsiteY17" fmla="*/ 3559901 h 3569601"/>
                  <a:gd name="connsiteX18" fmla="*/ 4248761 w 5245537"/>
                  <a:gd name="connsiteY18" fmla="*/ 3565458 h 3569601"/>
                  <a:gd name="connsiteX19" fmla="*/ 4250377 w 5245537"/>
                  <a:gd name="connsiteY19" fmla="*/ 3119129 h 3569601"/>
                  <a:gd name="connsiteX20" fmla="*/ 4278590 w 5245537"/>
                  <a:gd name="connsiteY20" fmla="*/ 3567853 h 3569601"/>
                  <a:gd name="connsiteX21" fmla="*/ 5101613 w 5245537"/>
                  <a:gd name="connsiteY21" fmla="*/ 3568499 h 3569601"/>
                  <a:gd name="connsiteX22" fmla="*/ 5245537 w 5245537"/>
                  <a:gd name="connsiteY22" fmla="*/ 3552395 h 3569601"/>
                  <a:gd name="connsiteX0" fmla="*/ 0 w 5245537"/>
                  <a:gd name="connsiteY0" fmla="*/ 3062989 h 3569601"/>
                  <a:gd name="connsiteX1" fmla="*/ 160156 w 5245537"/>
                  <a:gd name="connsiteY1" fmla="*/ 3274152 h 3569601"/>
                  <a:gd name="connsiteX2" fmla="*/ 217305 w 5245537"/>
                  <a:gd name="connsiteY2" fmla="*/ 3047934 h 3569601"/>
                  <a:gd name="connsiteX3" fmla="*/ 241118 w 5245537"/>
                  <a:gd name="connsiteY3" fmla="*/ 3328921 h 3569601"/>
                  <a:gd name="connsiteX4" fmla="*/ 376848 w 5245537"/>
                  <a:gd name="connsiteY4" fmla="*/ 3381309 h 3569601"/>
                  <a:gd name="connsiteX5" fmla="*/ 529248 w 5245537"/>
                  <a:gd name="connsiteY5" fmla="*/ 3509895 h 3569601"/>
                  <a:gd name="connsiteX6" fmla="*/ 855479 w 5245537"/>
                  <a:gd name="connsiteY6" fmla="*/ 3569427 h 3569601"/>
                  <a:gd name="connsiteX7" fmla="*/ 888818 w 5245537"/>
                  <a:gd name="connsiteY7" fmla="*/ 488089 h 3569601"/>
                  <a:gd name="connsiteX8" fmla="*/ 905487 w 5245537"/>
                  <a:gd name="connsiteY8" fmla="*/ 3569427 h 3569601"/>
                  <a:gd name="connsiteX9" fmla="*/ 2288993 w 5245537"/>
                  <a:gd name="connsiteY9" fmla="*/ 3540852 h 3569601"/>
                  <a:gd name="connsiteX10" fmla="*/ 2289721 w 5245537"/>
                  <a:gd name="connsiteY10" fmla="*/ 734771 h 3569601"/>
                  <a:gd name="connsiteX11" fmla="*/ 2331855 w 5245537"/>
                  <a:gd name="connsiteY11" fmla="*/ 3550378 h 3569601"/>
                  <a:gd name="connsiteX12" fmla="*/ 2705711 w 5245537"/>
                  <a:gd name="connsiteY12" fmla="*/ 3543234 h 3569601"/>
                  <a:gd name="connsiteX13" fmla="*/ 2725489 w 5245537"/>
                  <a:gd name="connsiteY13" fmla="*/ 2890529 h 3569601"/>
                  <a:gd name="connsiteX14" fmla="*/ 2749366 w 5245537"/>
                  <a:gd name="connsiteY14" fmla="*/ 3542440 h 3569601"/>
                  <a:gd name="connsiteX15" fmla="*/ 3555817 w 5245537"/>
                  <a:gd name="connsiteY15" fmla="*/ 3560696 h 3569601"/>
                  <a:gd name="connsiteX16" fmla="*/ 3554016 w 5245537"/>
                  <a:gd name="connsiteY16" fmla="*/ 1 h 3569601"/>
                  <a:gd name="connsiteX17" fmla="*/ 3604237 w 5245537"/>
                  <a:gd name="connsiteY17" fmla="*/ 3559901 h 3569601"/>
                  <a:gd name="connsiteX18" fmla="*/ 4248761 w 5245537"/>
                  <a:gd name="connsiteY18" fmla="*/ 3565458 h 3569601"/>
                  <a:gd name="connsiteX19" fmla="*/ 4250377 w 5245537"/>
                  <a:gd name="connsiteY19" fmla="*/ 3119129 h 3569601"/>
                  <a:gd name="connsiteX20" fmla="*/ 4278590 w 5245537"/>
                  <a:gd name="connsiteY20" fmla="*/ 3567853 h 3569601"/>
                  <a:gd name="connsiteX21" fmla="*/ 5101613 w 5245537"/>
                  <a:gd name="connsiteY21" fmla="*/ 3568499 h 3569601"/>
                  <a:gd name="connsiteX22" fmla="*/ 5245537 w 5245537"/>
                  <a:gd name="connsiteY22" fmla="*/ 3552395 h 3569601"/>
                  <a:gd name="connsiteX0" fmla="*/ 0 w 5245537"/>
                  <a:gd name="connsiteY0" fmla="*/ 3062989 h 3569601"/>
                  <a:gd name="connsiteX1" fmla="*/ 160156 w 5245537"/>
                  <a:gd name="connsiteY1" fmla="*/ 3274152 h 3569601"/>
                  <a:gd name="connsiteX2" fmla="*/ 217305 w 5245537"/>
                  <a:gd name="connsiteY2" fmla="*/ 3047934 h 3569601"/>
                  <a:gd name="connsiteX3" fmla="*/ 241118 w 5245537"/>
                  <a:gd name="connsiteY3" fmla="*/ 3328921 h 3569601"/>
                  <a:gd name="connsiteX4" fmla="*/ 376848 w 5245537"/>
                  <a:gd name="connsiteY4" fmla="*/ 3381309 h 3569601"/>
                  <a:gd name="connsiteX5" fmla="*/ 529248 w 5245537"/>
                  <a:gd name="connsiteY5" fmla="*/ 3509895 h 3569601"/>
                  <a:gd name="connsiteX6" fmla="*/ 855479 w 5245537"/>
                  <a:gd name="connsiteY6" fmla="*/ 3569427 h 3569601"/>
                  <a:gd name="connsiteX7" fmla="*/ 888818 w 5245537"/>
                  <a:gd name="connsiteY7" fmla="*/ 488089 h 3569601"/>
                  <a:gd name="connsiteX8" fmla="*/ 905487 w 5245537"/>
                  <a:gd name="connsiteY8" fmla="*/ 3569427 h 3569601"/>
                  <a:gd name="connsiteX9" fmla="*/ 2288993 w 5245537"/>
                  <a:gd name="connsiteY9" fmla="*/ 3540852 h 3569601"/>
                  <a:gd name="connsiteX10" fmla="*/ 2289721 w 5245537"/>
                  <a:gd name="connsiteY10" fmla="*/ 734771 h 3569601"/>
                  <a:gd name="connsiteX11" fmla="*/ 2331855 w 5245537"/>
                  <a:gd name="connsiteY11" fmla="*/ 3550378 h 3569601"/>
                  <a:gd name="connsiteX12" fmla="*/ 2705711 w 5245537"/>
                  <a:gd name="connsiteY12" fmla="*/ 3543234 h 3569601"/>
                  <a:gd name="connsiteX13" fmla="*/ 2725489 w 5245537"/>
                  <a:gd name="connsiteY13" fmla="*/ 2890529 h 3569601"/>
                  <a:gd name="connsiteX14" fmla="*/ 2749366 w 5245537"/>
                  <a:gd name="connsiteY14" fmla="*/ 3542440 h 3569601"/>
                  <a:gd name="connsiteX15" fmla="*/ 3555817 w 5245537"/>
                  <a:gd name="connsiteY15" fmla="*/ 3560696 h 3569601"/>
                  <a:gd name="connsiteX16" fmla="*/ 3554016 w 5245537"/>
                  <a:gd name="connsiteY16" fmla="*/ 1 h 3569601"/>
                  <a:gd name="connsiteX17" fmla="*/ 3604237 w 5245537"/>
                  <a:gd name="connsiteY17" fmla="*/ 3559901 h 3569601"/>
                  <a:gd name="connsiteX18" fmla="*/ 4248761 w 5245537"/>
                  <a:gd name="connsiteY18" fmla="*/ 3565458 h 3569601"/>
                  <a:gd name="connsiteX19" fmla="*/ 4250377 w 5245537"/>
                  <a:gd name="connsiteY19" fmla="*/ 3119129 h 3569601"/>
                  <a:gd name="connsiteX20" fmla="*/ 4278590 w 5245537"/>
                  <a:gd name="connsiteY20" fmla="*/ 3567853 h 3569601"/>
                  <a:gd name="connsiteX21" fmla="*/ 5101613 w 5245537"/>
                  <a:gd name="connsiteY21" fmla="*/ 3568499 h 3569601"/>
                  <a:gd name="connsiteX22" fmla="*/ 5245537 w 5245537"/>
                  <a:gd name="connsiteY22" fmla="*/ 3552395 h 3569601"/>
                  <a:gd name="connsiteX0" fmla="*/ 0 w 5245537"/>
                  <a:gd name="connsiteY0" fmla="*/ 3062989 h 3569601"/>
                  <a:gd name="connsiteX1" fmla="*/ 160156 w 5245537"/>
                  <a:gd name="connsiteY1" fmla="*/ 3274152 h 3569601"/>
                  <a:gd name="connsiteX2" fmla="*/ 217305 w 5245537"/>
                  <a:gd name="connsiteY2" fmla="*/ 3047934 h 3569601"/>
                  <a:gd name="connsiteX3" fmla="*/ 241118 w 5245537"/>
                  <a:gd name="connsiteY3" fmla="*/ 3328921 h 3569601"/>
                  <a:gd name="connsiteX4" fmla="*/ 376848 w 5245537"/>
                  <a:gd name="connsiteY4" fmla="*/ 3381309 h 3569601"/>
                  <a:gd name="connsiteX5" fmla="*/ 529248 w 5245537"/>
                  <a:gd name="connsiteY5" fmla="*/ 3509895 h 3569601"/>
                  <a:gd name="connsiteX6" fmla="*/ 855479 w 5245537"/>
                  <a:gd name="connsiteY6" fmla="*/ 3569427 h 3569601"/>
                  <a:gd name="connsiteX7" fmla="*/ 888818 w 5245537"/>
                  <a:gd name="connsiteY7" fmla="*/ 488089 h 3569601"/>
                  <a:gd name="connsiteX8" fmla="*/ 905487 w 5245537"/>
                  <a:gd name="connsiteY8" fmla="*/ 3569427 h 3569601"/>
                  <a:gd name="connsiteX9" fmla="*/ 2288993 w 5245537"/>
                  <a:gd name="connsiteY9" fmla="*/ 3540852 h 3569601"/>
                  <a:gd name="connsiteX10" fmla="*/ 2289721 w 5245537"/>
                  <a:gd name="connsiteY10" fmla="*/ 734771 h 3569601"/>
                  <a:gd name="connsiteX11" fmla="*/ 2331855 w 5245537"/>
                  <a:gd name="connsiteY11" fmla="*/ 3550378 h 3569601"/>
                  <a:gd name="connsiteX12" fmla="*/ 2705711 w 5245537"/>
                  <a:gd name="connsiteY12" fmla="*/ 3543234 h 3569601"/>
                  <a:gd name="connsiteX13" fmla="*/ 2725489 w 5245537"/>
                  <a:gd name="connsiteY13" fmla="*/ 2890529 h 3569601"/>
                  <a:gd name="connsiteX14" fmla="*/ 2749366 w 5245537"/>
                  <a:gd name="connsiteY14" fmla="*/ 3542440 h 3569601"/>
                  <a:gd name="connsiteX15" fmla="*/ 3555817 w 5245537"/>
                  <a:gd name="connsiteY15" fmla="*/ 3560696 h 3569601"/>
                  <a:gd name="connsiteX16" fmla="*/ 3554016 w 5245537"/>
                  <a:gd name="connsiteY16" fmla="*/ 1 h 3569601"/>
                  <a:gd name="connsiteX17" fmla="*/ 3604237 w 5245537"/>
                  <a:gd name="connsiteY17" fmla="*/ 3559901 h 3569601"/>
                  <a:gd name="connsiteX18" fmla="*/ 4248761 w 5245537"/>
                  <a:gd name="connsiteY18" fmla="*/ 3565458 h 3569601"/>
                  <a:gd name="connsiteX19" fmla="*/ 4250377 w 5245537"/>
                  <a:gd name="connsiteY19" fmla="*/ 3119129 h 3569601"/>
                  <a:gd name="connsiteX20" fmla="*/ 4278590 w 5245537"/>
                  <a:gd name="connsiteY20" fmla="*/ 3567853 h 3569601"/>
                  <a:gd name="connsiteX21" fmla="*/ 5101613 w 5245537"/>
                  <a:gd name="connsiteY21" fmla="*/ 3568499 h 3569601"/>
                  <a:gd name="connsiteX22" fmla="*/ 5245537 w 5245537"/>
                  <a:gd name="connsiteY22" fmla="*/ 3552395 h 3569601"/>
                  <a:gd name="connsiteX0" fmla="*/ 0 w 5245537"/>
                  <a:gd name="connsiteY0" fmla="*/ 3062989 h 3569601"/>
                  <a:gd name="connsiteX1" fmla="*/ 160156 w 5245537"/>
                  <a:gd name="connsiteY1" fmla="*/ 3274152 h 3569601"/>
                  <a:gd name="connsiteX2" fmla="*/ 217305 w 5245537"/>
                  <a:gd name="connsiteY2" fmla="*/ 3047934 h 3569601"/>
                  <a:gd name="connsiteX3" fmla="*/ 219687 w 5245537"/>
                  <a:gd name="connsiteY3" fmla="*/ 3321777 h 3569601"/>
                  <a:gd name="connsiteX4" fmla="*/ 376848 w 5245537"/>
                  <a:gd name="connsiteY4" fmla="*/ 3381309 h 3569601"/>
                  <a:gd name="connsiteX5" fmla="*/ 529248 w 5245537"/>
                  <a:gd name="connsiteY5" fmla="*/ 3509895 h 3569601"/>
                  <a:gd name="connsiteX6" fmla="*/ 855479 w 5245537"/>
                  <a:gd name="connsiteY6" fmla="*/ 3569427 h 3569601"/>
                  <a:gd name="connsiteX7" fmla="*/ 888818 w 5245537"/>
                  <a:gd name="connsiteY7" fmla="*/ 488089 h 3569601"/>
                  <a:gd name="connsiteX8" fmla="*/ 905487 w 5245537"/>
                  <a:gd name="connsiteY8" fmla="*/ 3569427 h 3569601"/>
                  <a:gd name="connsiteX9" fmla="*/ 2288993 w 5245537"/>
                  <a:gd name="connsiteY9" fmla="*/ 3540852 h 3569601"/>
                  <a:gd name="connsiteX10" fmla="*/ 2289721 w 5245537"/>
                  <a:gd name="connsiteY10" fmla="*/ 734771 h 3569601"/>
                  <a:gd name="connsiteX11" fmla="*/ 2331855 w 5245537"/>
                  <a:gd name="connsiteY11" fmla="*/ 3550378 h 3569601"/>
                  <a:gd name="connsiteX12" fmla="*/ 2705711 w 5245537"/>
                  <a:gd name="connsiteY12" fmla="*/ 3543234 h 3569601"/>
                  <a:gd name="connsiteX13" fmla="*/ 2725489 w 5245537"/>
                  <a:gd name="connsiteY13" fmla="*/ 2890529 h 3569601"/>
                  <a:gd name="connsiteX14" fmla="*/ 2749366 w 5245537"/>
                  <a:gd name="connsiteY14" fmla="*/ 3542440 h 3569601"/>
                  <a:gd name="connsiteX15" fmla="*/ 3555817 w 5245537"/>
                  <a:gd name="connsiteY15" fmla="*/ 3560696 h 3569601"/>
                  <a:gd name="connsiteX16" fmla="*/ 3554016 w 5245537"/>
                  <a:gd name="connsiteY16" fmla="*/ 1 h 3569601"/>
                  <a:gd name="connsiteX17" fmla="*/ 3604237 w 5245537"/>
                  <a:gd name="connsiteY17" fmla="*/ 3559901 h 3569601"/>
                  <a:gd name="connsiteX18" fmla="*/ 4248761 w 5245537"/>
                  <a:gd name="connsiteY18" fmla="*/ 3565458 h 3569601"/>
                  <a:gd name="connsiteX19" fmla="*/ 4250377 w 5245537"/>
                  <a:gd name="connsiteY19" fmla="*/ 3119129 h 3569601"/>
                  <a:gd name="connsiteX20" fmla="*/ 4278590 w 5245537"/>
                  <a:gd name="connsiteY20" fmla="*/ 3567853 h 3569601"/>
                  <a:gd name="connsiteX21" fmla="*/ 5101613 w 5245537"/>
                  <a:gd name="connsiteY21" fmla="*/ 3568499 h 3569601"/>
                  <a:gd name="connsiteX22" fmla="*/ 5245537 w 5245537"/>
                  <a:gd name="connsiteY22" fmla="*/ 3552395 h 3569601"/>
                  <a:gd name="connsiteX0" fmla="*/ 0 w 5245537"/>
                  <a:gd name="connsiteY0" fmla="*/ 3062989 h 3569601"/>
                  <a:gd name="connsiteX1" fmla="*/ 160156 w 5245537"/>
                  <a:gd name="connsiteY1" fmla="*/ 3274152 h 3569601"/>
                  <a:gd name="connsiteX2" fmla="*/ 217305 w 5245537"/>
                  <a:gd name="connsiteY2" fmla="*/ 3047934 h 3569601"/>
                  <a:gd name="connsiteX3" fmla="*/ 219687 w 5245537"/>
                  <a:gd name="connsiteY3" fmla="*/ 3321777 h 3569601"/>
                  <a:gd name="connsiteX4" fmla="*/ 376848 w 5245537"/>
                  <a:gd name="connsiteY4" fmla="*/ 3381309 h 3569601"/>
                  <a:gd name="connsiteX5" fmla="*/ 529248 w 5245537"/>
                  <a:gd name="connsiteY5" fmla="*/ 3509895 h 3569601"/>
                  <a:gd name="connsiteX6" fmla="*/ 855479 w 5245537"/>
                  <a:gd name="connsiteY6" fmla="*/ 3569427 h 3569601"/>
                  <a:gd name="connsiteX7" fmla="*/ 888818 w 5245537"/>
                  <a:gd name="connsiteY7" fmla="*/ 488089 h 3569601"/>
                  <a:gd name="connsiteX8" fmla="*/ 905487 w 5245537"/>
                  <a:gd name="connsiteY8" fmla="*/ 3569427 h 3569601"/>
                  <a:gd name="connsiteX9" fmla="*/ 2288993 w 5245537"/>
                  <a:gd name="connsiteY9" fmla="*/ 3540852 h 3569601"/>
                  <a:gd name="connsiteX10" fmla="*/ 2289721 w 5245537"/>
                  <a:gd name="connsiteY10" fmla="*/ 734771 h 3569601"/>
                  <a:gd name="connsiteX11" fmla="*/ 2331855 w 5245537"/>
                  <a:gd name="connsiteY11" fmla="*/ 3550378 h 3569601"/>
                  <a:gd name="connsiteX12" fmla="*/ 2705711 w 5245537"/>
                  <a:gd name="connsiteY12" fmla="*/ 3543234 h 3569601"/>
                  <a:gd name="connsiteX13" fmla="*/ 2725489 w 5245537"/>
                  <a:gd name="connsiteY13" fmla="*/ 2890529 h 3569601"/>
                  <a:gd name="connsiteX14" fmla="*/ 2749366 w 5245537"/>
                  <a:gd name="connsiteY14" fmla="*/ 3542440 h 3569601"/>
                  <a:gd name="connsiteX15" fmla="*/ 3555817 w 5245537"/>
                  <a:gd name="connsiteY15" fmla="*/ 3560696 h 3569601"/>
                  <a:gd name="connsiteX16" fmla="*/ 3554016 w 5245537"/>
                  <a:gd name="connsiteY16" fmla="*/ 1 h 3569601"/>
                  <a:gd name="connsiteX17" fmla="*/ 3604237 w 5245537"/>
                  <a:gd name="connsiteY17" fmla="*/ 3559901 h 3569601"/>
                  <a:gd name="connsiteX18" fmla="*/ 4248761 w 5245537"/>
                  <a:gd name="connsiteY18" fmla="*/ 3565458 h 3569601"/>
                  <a:gd name="connsiteX19" fmla="*/ 4250377 w 5245537"/>
                  <a:gd name="connsiteY19" fmla="*/ 3119129 h 3569601"/>
                  <a:gd name="connsiteX20" fmla="*/ 4278590 w 5245537"/>
                  <a:gd name="connsiteY20" fmla="*/ 3567853 h 3569601"/>
                  <a:gd name="connsiteX21" fmla="*/ 5101613 w 5245537"/>
                  <a:gd name="connsiteY21" fmla="*/ 3568499 h 3569601"/>
                  <a:gd name="connsiteX22" fmla="*/ 5245537 w 5245537"/>
                  <a:gd name="connsiteY22" fmla="*/ 3552395 h 3569601"/>
                  <a:gd name="connsiteX0" fmla="*/ 0 w 5245537"/>
                  <a:gd name="connsiteY0" fmla="*/ 3062989 h 3569601"/>
                  <a:gd name="connsiteX1" fmla="*/ 160156 w 5245537"/>
                  <a:gd name="connsiteY1" fmla="*/ 3274152 h 3569601"/>
                  <a:gd name="connsiteX2" fmla="*/ 217305 w 5245537"/>
                  <a:gd name="connsiteY2" fmla="*/ 3047934 h 3569601"/>
                  <a:gd name="connsiteX3" fmla="*/ 219687 w 5245537"/>
                  <a:gd name="connsiteY3" fmla="*/ 3321777 h 3569601"/>
                  <a:gd name="connsiteX4" fmla="*/ 376848 w 5245537"/>
                  <a:gd name="connsiteY4" fmla="*/ 3381309 h 3569601"/>
                  <a:gd name="connsiteX5" fmla="*/ 529248 w 5245537"/>
                  <a:gd name="connsiteY5" fmla="*/ 3509895 h 3569601"/>
                  <a:gd name="connsiteX6" fmla="*/ 855479 w 5245537"/>
                  <a:gd name="connsiteY6" fmla="*/ 3569427 h 3569601"/>
                  <a:gd name="connsiteX7" fmla="*/ 888818 w 5245537"/>
                  <a:gd name="connsiteY7" fmla="*/ 488089 h 3569601"/>
                  <a:gd name="connsiteX8" fmla="*/ 905487 w 5245537"/>
                  <a:gd name="connsiteY8" fmla="*/ 3569427 h 3569601"/>
                  <a:gd name="connsiteX9" fmla="*/ 2288993 w 5245537"/>
                  <a:gd name="connsiteY9" fmla="*/ 3540852 h 3569601"/>
                  <a:gd name="connsiteX10" fmla="*/ 2289721 w 5245537"/>
                  <a:gd name="connsiteY10" fmla="*/ 734771 h 3569601"/>
                  <a:gd name="connsiteX11" fmla="*/ 2331855 w 5245537"/>
                  <a:gd name="connsiteY11" fmla="*/ 3550378 h 3569601"/>
                  <a:gd name="connsiteX12" fmla="*/ 2705711 w 5245537"/>
                  <a:gd name="connsiteY12" fmla="*/ 3543234 h 3569601"/>
                  <a:gd name="connsiteX13" fmla="*/ 2725489 w 5245537"/>
                  <a:gd name="connsiteY13" fmla="*/ 2890529 h 3569601"/>
                  <a:gd name="connsiteX14" fmla="*/ 2749366 w 5245537"/>
                  <a:gd name="connsiteY14" fmla="*/ 3542440 h 3569601"/>
                  <a:gd name="connsiteX15" fmla="*/ 3555817 w 5245537"/>
                  <a:gd name="connsiteY15" fmla="*/ 3560696 h 3569601"/>
                  <a:gd name="connsiteX16" fmla="*/ 3554016 w 5245537"/>
                  <a:gd name="connsiteY16" fmla="*/ 1 h 3569601"/>
                  <a:gd name="connsiteX17" fmla="*/ 3604237 w 5245537"/>
                  <a:gd name="connsiteY17" fmla="*/ 3559901 h 3569601"/>
                  <a:gd name="connsiteX18" fmla="*/ 4248761 w 5245537"/>
                  <a:gd name="connsiteY18" fmla="*/ 3565458 h 3569601"/>
                  <a:gd name="connsiteX19" fmla="*/ 4250377 w 5245537"/>
                  <a:gd name="connsiteY19" fmla="*/ 3119129 h 3569601"/>
                  <a:gd name="connsiteX20" fmla="*/ 4278590 w 5245537"/>
                  <a:gd name="connsiteY20" fmla="*/ 3567853 h 3569601"/>
                  <a:gd name="connsiteX21" fmla="*/ 5101613 w 5245537"/>
                  <a:gd name="connsiteY21" fmla="*/ 3568499 h 3569601"/>
                  <a:gd name="connsiteX22" fmla="*/ 5245537 w 5245537"/>
                  <a:gd name="connsiteY22" fmla="*/ 3552395 h 3569601"/>
                  <a:gd name="connsiteX0" fmla="*/ 0 w 5245537"/>
                  <a:gd name="connsiteY0" fmla="*/ 3062989 h 3569601"/>
                  <a:gd name="connsiteX1" fmla="*/ 160156 w 5245537"/>
                  <a:gd name="connsiteY1" fmla="*/ 3274152 h 3569601"/>
                  <a:gd name="connsiteX2" fmla="*/ 188730 w 5245537"/>
                  <a:gd name="connsiteY2" fmla="*/ 3024121 h 3569601"/>
                  <a:gd name="connsiteX3" fmla="*/ 219687 w 5245537"/>
                  <a:gd name="connsiteY3" fmla="*/ 3321777 h 3569601"/>
                  <a:gd name="connsiteX4" fmla="*/ 376848 w 5245537"/>
                  <a:gd name="connsiteY4" fmla="*/ 3381309 h 3569601"/>
                  <a:gd name="connsiteX5" fmla="*/ 529248 w 5245537"/>
                  <a:gd name="connsiteY5" fmla="*/ 3509895 h 3569601"/>
                  <a:gd name="connsiteX6" fmla="*/ 855479 w 5245537"/>
                  <a:gd name="connsiteY6" fmla="*/ 3569427 h 3569601"/>
                  <a:gd name="connsiteX7" fmla="*/ 888818 w 5245537"/>
                  <a:gd name="connsiteY7" fmla="*/ 488089 h 3569601"/>
                  <a:gd name="connsiteX8" fmla="*/ 905487 w 5245537"/>
                  <a:gd name="connsiteY8" fmla="*/ 3569427 h 3569601"/>
                  <a:gd name="connsiteX9" fmla="*/ 2288993 w 5245537"/>
                  <a:gd name="connsiteY9" fmla="*/ 3540852 h 3569601"/>
                  <a:gd name="connsiteX10" fmla="*/ 2289721 w 5245537"/>
                  <a:gd name="connsiteY10" fmla="*/ 734771 h 3569601"/>
                  <a:gd name="connsiteX11" fmla="*/ 2331855 w 5245537"/>
                  <a:gd name="connsiteY11" fmla="*/ 3550378 h 3569601"/>
                  <a:gd name="connsiteX12" fmla="*/ 2705711 w 5245537"/>
                  <a:gd name="connsiteY12" fmla="*/ 3543234 h 3569601"/>
                  <a:gd name="connsiteX13" fmla="*/ 2725489 w 5245537"/>
                  <a:gd name="connsiteY13" fmla="*/ 2890529 h 3569601"/>
                  <a:gd name="connsiteX14" fmla="*/ 2749366 w 5245537"/>
                  <a:gd name="connsiteY14" fmla="*/ 3542440 h 3569601"/>
                  <a:gd name="connsiteX15" fmla="*/ 3555817 w 5245537"/>
                  <a:gd name="connsiteY15" fmla="*/ 3560696 h 3569601"/>
                  <a:gd name="connsiteX16" fmla="*/ 3554016 w 5245537"/>
                  <a:gd name="connsiteY16" fmla="*/ 1 h 3569601"/>
                  <a:gd name="connsiteX17" fmla="*/ 3604237 w 5245537"/>
                  <a:gd name="connsiteY17" fmla="*/ 3559901 h 3569601"/>
                  <a:gd name="connsiteX18" fmla="*/ 4248761 w 5245537"/>
                  <a:gd name="connsiteY18" fmla="*/ 3565458 h 3569601"/>
                  <a:gd name="connsiteX19" fmla="*/ 4250377 w 5245537"/>
                  <a:gd name="connsiteY19" fmla="*/ 3119129 h 3569601"/>
                  <a:gd name="connsiteX20" fmla="*/ 4278590 w 5245537"/>
                  <a:gd name="connsiteY20" fmla="*/ 3567853 h 3569601"/>
                  <a:gd name="connsiteX21" fmla="*/ 5101613 w 5245537"/>
                  <a:gd name="connsiteY21" fmla="*/ 3568499 h 3569601"/>
                  <a:gd name="connsiteX22" fmla="*/ 5245537 w 5245537"/>
                  <a:gd name="connsiteY22" fmla="*/ 3552395 h 3569601"/>
                  <a:gd name="connsiteX0" fmla="*/ 0 w 5245537"/>
                  <a:gd name="connsiteY0" fmla="*/ 3062989 h 3569601"/>
                  <a:gd name="connsiteX1" fmla="*/ 179206 w 5245537"/>
                  <a:gd name="connsiteY1" fmla="*/ 3295583 h 3569601"/>
                  <a:gd name="connsiteX2" fmla="*/ 188730 w 5245537"/>
                  <a:gd name="connsiteY2" fmla="*/ 3024121 h 3569601"/>
                  <a:gd name="connsiteX3" fmla="*/ 219687 w 5245537"/>
                  <a:gd name="connsiteY3" fmla="*/ 3321777 h 3569601"/>
                  <a:gd name="connsiteX4" fmla="*/ 376848 w 5245537"/>
                  <a:gd name="connsiteY4" fmla="*/ 3381309 h 3569601"/>
                  <a:gd name="connsiteX5" fmla="*/ 529248 w 5245537"/>
                  <a:gd name="connsiteY5" fmla="*/ 3509895 h 3569601"/>
                  <a:gd name="connsiteX6" fmla="*/ 855479 w 5245537"/>
                  <a:gd name="connsiteY6" fmla="*/ 3569427 h 3569601"/>
                  <a:gd name="connsiteX7" fmla="*/ 888818 w 5245537"/>
                  <a:gd name="connsiteY7" fmla="*/ 488089 h 3569601"/>
                  <a:gd name="connsiteX8" fmla="*/ 905487 w 5245537"/>
                  <a:gd name="connsiteY8" fmla="*/ 3569427 h 3569601"/>
                  <a:gd name="connsiteX9" fmla="*/ 2288993 w 5245537"/>
                  <a:gd name="connsiteY9" fmla="*/ 3540852 h 3569601"/>
                  <a:gd name="connsiteX10" fmla="*/ 2289721 w 5245537"/>
                  <a:gd name="connsiteY10" fmla="*/ 734771 h 3569601"/>
                  <a:gd name="connsiteX11" fmla="*/ 2331855 w 5245537"/>
                  <a:gd name="connsiteY11" fmla="*/ 3550378 h 3569601"/>
                  <a:gd name="connsiteX12" fmla="*/ 2705711 w 5245537"/>
                  <a:gd name="connsiteY12" fmla="*/ 3543234 h 3569601"/>
                  <a:gd name="connsiteX13" fmla="*/ 2725489 w 5245537"/>
                  <a:gd name="connsiteY13" fmla="*/ 2890529 h 3569601"/>
                  <a:gd name="connsiteX14" fmla="*/ 2749366 w 5245537"/>
                  <a:gd name="connsiteY14" fmla="*/ 3542440 h 3569601"/>
                  <a:gd name="connsiteX15" fmla="*/ 3555817 w 5245537"/>
                  <a:gd name="connsiteY15" fmla="*/ 3560696 h 3569601"/>
                  <a:gd name="connsiteX16" fmla="*/ 3554016 w 5245537"/>
                  <a:gd name="connsiteY16" fmla="*/ 1 h 3569601"/>
                  <a:gd name="connsiteX17" fmla="*/ 3604237 w 5245537"/>
                  <a:gd name="connsiteY17" fmla="*/ 3559901 h 3569601"/>
                  <a:gd name="connsiteX18" fmla="*/ 4248761 w 5245537"/>
                  <a:gd name="connsiteY18" fmla="*/ 3565458 h 3569601"/>
                  <a:gd name="connsiteX19" fmla="*/ 4250377 w 5245537"/>
                  <a:gd name="connsiteY19" fmla="*/ 3119129 h 3569601"/>
                  <a:gd name="connsiteX20" fmla="*/ 4278590 w 5245537"/>
                  <a:gd name="connsiteY20" fmla="*/ 3567853 h 3569601"/>
                  <a:gd name="connsiteX21" fmla="*/ 5101613 w 5245537"/>
                  <a:gd name="connsiteY21" fmla="*/ 3568499 h 3569601"/>
                  <a:gd name="connsiteX22" fmla="*/ 5245537 w 5245537"/>
                  <a:gd name="connsiteY22" fmla="*/ 3552395 h 3569601"/>
                  <a:gd name="connsiteX0" fmla="*/ 0 w 5245537"/>
                  <a:gd name="connsiteY0" fmla="*/ 3062989 h 3569601"/>
                  <a:gd name="connsiteX1" fmla="*/ 162537 w 5245537"/>
                  <a:gd name="connsiteY1" fmla="*/ 3290821 h 3569601"/>
                  <a:gd name="connsiteX2" fmla="*/ 188730 w 5245537"/>
                  <a:gd name="connsiteY2" fmla="*/ 3024121 h 3569601"/>
                  <a:gd name="connsiteX3" fmla="*/ 219687 w 5245537"/>
                  <a:gd name="connsiteY3" fmla="*/ 3321777 h 3569601"/>
                  <a:gd name="connsiteX4" fmla="*/ 376848 w 5245537"/>
                  <a:gd name="connsiteY4" fmla="*/ 3381309 h 3569601"/>
                  <a:gd name="connsiteX5" fmla="*/ 529248 w 5245537"/>
                  <a:gd name="connsiteY5" fmla="*/ 3509895 h 3569601"/>
                  <a:gd name="connsiteX6" fmla="*/ 855479 w 5245537"/>
                  <a:gd name="connsiteY6" fmla="*/ 3569427 h 3569601"/>
                  <a:gd name="connsiteX7" fmla="*/ 888818 w 5245537"/>
                  <a:gd name="connsiteY7" fmla="*/ 488089 h 3569601"/>
                  <a:gd name="connsiteX8" fmla="*/ 905487 w 5245537"/>
                  <a:gd name="connsiteY8" fmla="*/ 3569427 h 3569601"/>
                  <a:gd name="connsiteX9" fmla="*/ 2288993 w 5245537"/>
                  <a:gd name="connsiteY9" fmla="*/ 3540852 h 3569601"/>
                  <a:gd name="connsiteX10" fmla="*/ 2289721 w 5245537"/>
                  <a:gd name="connsiteY10" fmla="*/ 734771 h 3569601"/>
                  <a:gd name="connsiteX11" fmla="*/ 2331855 w 5245537"/>
                  <a:gd name="connsiteY11" fmla="*/ 3550378 h 3569601"/>
                  <a:gd name="connsiteX12" fmla="*/ 2705711 w 5245537"/>
                  <a:gd name="connsiteY12" fmla="*/ 3543234 h 3569601"/>
                  <a:gd name="connsiteX13" fmla="*/ 2725489 w 5245537"/>
                  <a:gd name="connsiteY13" fmla="*/ 2890529 h 3569601"/>
                  <a:gd name="connsiteX14" fmla="*/ 2749366 w 5245537"/>
                  <a:gd name="connsiteY14" fmla="*/ 3542440 h 3569601"/>
                  <a:gd name="connsiteX15" fmla="*/ 3555817 w 5245537"/>
                  <a:gd name="connsiteY15" fmla="*/ 3560696 h 3569601"/>
                  <a:gd name="connsiteX16" fmla="*/ 3554016 w 5245537"/>
                  <a:gd name="connsiteY16" fmla="*/ 1 h 3569601"/>
                  <a:gd name="connsiteX17" fmla="*/ 3604237 w 5245537"/>
                  <a:gd name="connsiteY17" fmla="*/ 3559901 h 3569601"/>
                  <a:gd name="connsiteX18" fmla="*/ 4248761 w 5245537"/>
                  <a:gd name="connsiteY18" fmla="*/ 3565458 h 3569601"/>
                  <a:gd name="connsiteX19" fmla="*/ 4250377 w 5245537"/>
                  <a:gd name="connsiteY19" fmla="*/ 3119129 h 3569601"/>
                  <a:gd name="connsiteX20" fmla="*/ 4278590 w 5245537"/>
                  <a:gd name="connsiteY20" fmla="*/ 3567853 h 3569601"/>
                  <a:gd name="connsiteX21" fmla="*/ 5101613 w 5245537"/>
                  <a:gd name="connsiteY21" fmla="*/ 3568499 h 3569601"/>
                  <a:gd name="connsiteX22" fmla="*/ 5245537 w 5245537"/>
                  <a:gd name="connsiteY22" fmla="*/ 3552395 h 3569601"/>
                  <a:gd name="connsiteX0" fmla="*/ 0 w 5245537"/>
                  <a:gd name="connsiteY0" fmla="*/ 3062989 h 3569601"/>
                  <a:gd name="connsiteX1" fmla="*/ 162537 w 5245537"/>
                  <a:gd name="connsiteY1" fmla="*/ 3290821 h 3569601"/>
                  <a:gd name="connsiteX2" fmla="*/ 188730 w 5245537"/>
                  <a:gd name="connsiteY2" fmla="*/ 3024121 h 3569601"/>
                  <a:gd name="connsiteX3" fmla="*/ 219687 w 5245537"/>
                  <a:gd name="connsiteY3" fmla="*/ 3321777 h 3569601"/>
                  <a:gd name="connsiteX4" fmla="*/ 369705 w 5245537"/>
                  <a:gd name="connsiteY4" fmla="*/ 3433696 h 3569601"/>
                  <a:gd name="connsiteX5" fmla="*/ 529248 w 5245537"/>
                  <a:gd name="connsiteY5" fmla="*/ 3509895 h 3569601"/>
                  <a:gd name="connsiteX6" fmla="*/ 855479 w 5245537"/>
                  <a:gd name="connsiteY6" fmla="*/ 3569427 h 3569601"/>
                  <a:gd name="connsiteX7" fmla="*/ 888818 w 5245537"/>
                  <a:gd name="connsiteY7" fmla="*/ 488089 h 3569601"/>
                  <a:gd name="connsiteX8" fmla="*/ 905487 w 5245537"/>
                  <a:gd name="connsiteY8" fmla="*/ 3569427 h 3569601"/>
                  <a:gd name="connsiteX9" fmla="*/ 2288993 w 5245537"/>
                  <a:gd name="connsiteY9" fmla="*/ 3540852 h 3569601"/>
                  <a:gd name="connsiteX10" fmla="*/ 2289721 w 5245537"/>
                  <a:gd name="connsiteY10" fmla="*/ 734771 h 3569601"/>
                  <a:gd name="connsiteX11" fmla="*/ 2331855 w 5245537"/>
                  <a:gd name="connsiteY11" fmla="*/ 3550378 h 3569601"/>
                  <a:gd name="connsiteX12" fmla="*/ 2705711 w 5245537"/>
                  <a:gd name="connsiteY12" fmla="*/ 3543234 h 3569601"/>
                  <a:gd name="connsiteX13" fmla="*/ 2725489 w 5245537"/>
                  <a:gd name="connsiteY13" fmla="*/ 2890529 h 3569601"/>
                  <a:gd name="connsiteX14" fmla="*/ 2749366 w 5245537"/>
                  <a:gd name="connsiteY14" fmla="*/ 3542440 h 3569601"/>
                  <a:gd name="connsiteX15" fmla="*/ 3555817 w 5245537"/>
                  <a:gd name="connsiteY15" fmla="*/ 3560696 h 3569601"/>
                  <a:gd name="connsiteX16" fmla="*/ 3554016 w 5245537"/>
                  <a:gd name="connsiteY16" fmla="*/ 1 h 3569601"/>
                  <a:gd name="connsiteX17" fmla="*/ 3604237 w 5245537"/>
                  <a:gd name="connsiteY17" fmla="*/ 3559901 h 3569601"/>
                  <a:gd name="connsiteX18" fmla="*/ 4248761 w 5245537"/>
                  <a:gd name="connsiteY18" fmla="*/ 3565458 h 3569601"/>
                  <a:gd name="connsiteX19" fmla="*/ 4250377 w 5245537"/>
                  <a:gd name="connsiteY19" fmla="*/ 3119129 h 3569601"/>
                  <a:gd name="connsiteX20" fmla="*/ 4278590 w 5245537"/>
                  <a:gd name="connsiteY20" fmla="*/ 3567853 h 3569601"/>
                  <a:gd name="connsiteX21" fmla="*/ 5101613 w 5245537"/>
                  <a:gd name="connsiteY21" fmla="*/ 3568499 h 3569601"/>
                  <a:gd name="connsiteX22" fmla="*/ 5245537 w 5245537"/>
                  <a:gd name="connsiteY22" fmla="*/ 3552395 h 3569601"/>
                  <a:gd name="connsiteX0" fmla="*/ 0 w 5245537"/>
                  <a:gd name="connsiteY0" fmla="*/ 3062989 h 3569601"/>
                  <a:gd name="connsiteX1" fmla="*/ 162537 w 5245537"/>
                  <a:gd name="connsiteY1" fmla="*/ 3290821 h 3569601"/>
                  <a:gd name="connsiteX2" fmla="*/ 188730 w 5245537"/>
                  <a:gd name="connsiteY2" fmla="*/ 3024121 h 3569601"/>
                  <a:gd name="connsiteX3" fmla="*/ 219687 w 5245537"/>
                  <a:gd name="connsiteY3" fmla="*/ 3321777 h 3569601"/>
                  <a:gd name="connsiteX4" fmla="*/ 326842 w 5245537"/>
                  <a:gd name="connsiteY4" fmla="*/ 3459889 h 3569601"/>
                  <a:gd name="connsiteX5" fmla="*/ 529248 w 5245537"/>
                  <a:gd name="connsiteY5" fmla="*/ 3509895 h 3569601"/>
                  <a:gd name="connsiteX6" fmla="*/ 855479 w 5245537"/>
                  <a:gd name="connsiteY6" fmla="*/ 3569427 h 3569601"/>
                  <a:gd name="connsiteX7" fmla="*/ 888818 w 5245537"/>
                  <a:gd name="connsiteY7" fmla="*/ 488089 h 3569601"/>
                  <a:gd name="connsiteX8" fmla="*/ 905487 w 5245537"/>
                  <a:gd name="connsiteY8" fmla="*/ 3569427 h 3569601"/>
                  <a:gd name="connsiteX9" fmla="*/ 2288993 w 5245537"/>
                  <a:gd name="connsiteY9" fmla="*/ 3540852 h 3569601"/>
                  <a:gd name="connsiteX10" fmla="*/ 2289721 w 5245537"/>
                  <a:gd name="connsiteY10" fmla="*/ 734771 h 3569601"/>
                  <a:gd name="connsiteX11" fmla="*/ 2331855 w 5245537"/>
                  <a:gd name="connsiteY11" fmla="*/ 3550378 h 3569601"/>
                  <a:gd name="connsiteX12" fmla="*/ 2705711 w 5245537"/>
                  <a:gd name="connsiteY12" fmla="*/ 3543234 h 3569601"/>
                  <a:gd name="connsiteX13" fmla="*/ 2725489 w 5245537"/>
                  <a:gd name="connsiteY13" fmla="*/ 2890529 h 3569601"/>
                  <a:gd name="connsiteX14" fmla="*/ 2749366 w 5245537"/>
                  <a:gd name="connsiteY14" fmla="*/ 3542440 h 3569601"/>
                  <a:gd name="connsiteX15" fmla="*/ 3555817 w 5245537"/>
                  <a:gd name="connsiteY15" fmla="*/ 3560696 h 3569601"/>
                  <a:gd name="connsiteX16" fmla="*/ 3554016 w 5245537"/>
                  <a:gd name="connsiteY16" fmla="*/ 1 h 3569601"/>
                  <a:gd name="connsiteX17" fmla="*/ 3604237 w 5245537"/>
                  <a:gd name="connsiteY17" fmla="*/ 3559901 h 3569601"/>
                  <a:gd name="connsiteX18" fmla="*/ 4248761 w 5245537"/>
                  <a:gd name="connsiteY18" fmla="*/ 3565458 h 3569601"/>
                  <a:gd name="connsiteX19" fmla="*/ 4250377 w 5245537"/>
                  <a:gd name="connsiteY19" fmla="*/ 3119129 h 3569601"/>
                  <a:gd name="connsiteX20" fmla="*/ 4278590 w 5245537"/>
                  <a:gd name="connsiteY20" fmla="*/ 3567853 h 3569601"/>
                  <a:gd name="connsiteX21" fmla="*/ 5101613 w 5245537"/>
                  <a:gd name="connsiteY21" fmla="*/ 3568499 h 3569601"/>
                  <a:gd name="connsiteX22" fmla="*/ 5245537 w 5245537"/>
                  <a:gd name="connsiteY22" fmla="*/ 3552395 h 3569601"/>
                  <a:gd name="connsiteX0" fmla="*/ 0 w 5245537"/>
                  <a:gd name="connsiteY0" fmla="*/ 3062989 h 3569601"/>
                  <a:gd name="connsiteX1" fmla="*/ 162537 w 5245537"/>
                  <a:gd name="connsiteY1" fmla="*/ 3290821 h 3569601"/>
                  <a:gd name="connsiteX2" fmla="*/ 188730 w 5245537"/>
                  <a:gd name="connsiteY2" fmla="*/ 3024121 h 3569601"/>
                  <a:gd name="connsiteX3" fmla="*/ 219687 w 5245537"/>
                  <a:gd name="connsiteY3" fmla="*/ 3321777 h 3569601"/>
                  <a:gd name="connsiteX4" fmla="*/ 326842 w 5245537"/>
                  <a:gd name="connsiteY4" fmla="*/ 3459889 h 3569601"/>
                  <a:gd name="connsiteX5" fmla="*/ 529248 w 5245537"/>
                  <a:gd name="connsiteY5" fmla="*/ 3509895 h 3569601"/>
                  <a:gd name="connsiteX6" fmla="*/ 855479 w 5245537"/>
                  <a:gd name="connsiteY6" fmla="*/ 3569427 h 3569601"/>
                  <a:gd name="connsiteX7" fmla="*/ 888818 w 5245537"/>
                  <a:gd name="connsiteY7" fmla="*/ 488089 h 3569601"/>
                  <a:gd name="connsiteX8" fmla="*/ 905487 w 5245537"/>
                  <a:gd name="connsiteY8" fmla="*/ 3569427 h 3569601"/>
                  <a:gd name="connsiteX9" fmla="*/ 2288993 w 5245537"/>
                  <a:gd name="connsiteY9" fmla="*/ 3540852 h 3569601"/>
                  <a:gd name="connsiteX10" fmla="*/ 2289721 w 5245537"/>
                  <a:gd name="connsiteY10" fmla="*/ 734771 h 3569601"/>
                  <a:gd name="connsiteX11" fmla="*/ 2331855 w 5245537"/>
                  <a:gd name="connsiteY11" fmla="*/ 3550378 h 3569601"/>
                  <a:gd name="connsiteX12" fmla="*/ 2705711 w 5245537"/>
                  <a:gd name="connsiteY12" fmla="*/ 3543234 h 3569601"/>
                  <a:gd name="connsiteX13" fmla="*/ 2725489 w 5245537"/>
                  <a:gd name="connsiteY13" fmla="*/ 2890529 h 3569601"/>
                  <a:gd name="connsiteX14" fmla="*/ 2749366 w 5245537"/>
                  <a:gd name="connsiteY14" fmla="*/ 3542440 h 3569601"/>
                  <a:gd name="connsiteX15" fmla="*/ 3555817 w 5245537"/>
                  <a:gd name="connsiteY15" fmla="*/ 3560696 h 3569601"/>
                  <a:gd name="connsiteX16" fmla="*/ 3554016 w 5245537"/>
                  <a:gd name="connsiteY16" fmla="*/ 1 h 3569601"/>
                  <a:gd name="connsiteX17" fmla="*/ 3604237 w 5245537"/>
                  <a:gd name="connsiteY17" fmla="*/ 3559901 h 3569601"/>
                  <a:gd name="connsiteX18" fmla="*/ 4248761 w 5245537"/>
                  <a:gd name="connsiteY18" fmla="*/ 3565458 h 3569601"/>
                  <a:gd name="connsiteX19" fmla="*/ 4250377 w 5245537"/>
                  <a:gd name="connsiteY19" fmla="*/ 3119129 h 3569601"/>
                  <a:gd name="connsiteX20" fmla="*/ 4278590 w 5245537"/>
                  <a:gd name="connsiteY20" fmla="*/ 3567853 h 3569601"/>
                  <a:gd name="connsiteX21" fmla="*/ 5101613 w 5245537"/>
                  <a:gd name="connsiteY21" fmla="*/ 3568499 h 3569601"/>
                  <a:gd name="connsiteX22" fmla="*/ 5245537 w 5245537"/>
                  <a:gd name="connsiteY22" fmla="*/ 3552395 h 3569601"/>
                  <a:gd name="connsiteX0" fmla="*/ 0 w 5245537"/>
                  <a:gd name="connsiteY0" fmla="*/ 3062989 h 3569427"/>
                  <a:gd name="connsiteX1" fmla="*/ 162537 w 5245537"/>
                  <a:gd name="connsiteY1" fmla="*/ 3290821 h 3569427"/>
                  <a:gd name="connsiteX2" fmla="*/ 188730 w 5245537"/>
                  <a:gd name="connsiteY2" fmla="*/ 3024121 h 3569427"/>
                  <a:gd name="connsiteX3" fmla="*/ 219687 w 5245537"/>
                  <a:gd name="connsiteY3" fmla="*/ 3321777 h 3569427"/>
                  <a:gd name="connsiteX4" fmla="*/ 326842 w 5245537"/>
                  <a:gd name="connsiteY4" fmla="*/ 3459889 h 3569427"/>
                  <a:gd name="connsiteX5" fmla="*/ 529248 w 5245537"/>
                  <a:gd name="connsiteY5" fmla="*/ 3509895 h 3569427"/>
                  <a:gd name="connsiteX6" fmla="*/ 855479 w 5245537"/>
                  <a:gd name="connsiteY6" fmla="*/ 3569427 h 3569427"/>
                  <a:gd name="connsiteX7" fmla="*/ 888818 w 5245537"/>
                  <a:gd name="connsiteY7" fmla="*/ 488089 h 3569427"/>
                  <a:gd name="connsiteX8" fmla="*/ 905487 w 5245537"/>
                  <a:gd name="connsiteY8" fmla="*/ 3569427 h 3569427"/>
                  <a:gd name="connsiteX9" fmla="*/ 2288993 w 5245537"/>
                  <a:gd name="connsiteY9" fmla="*/ 3540852 h 3569427"/>
                  <a:gd name="connsiteX10" fmla="*/ 2289721 w 5245537"/>
                  <a:gd name="connsiteY10" fmla="*/ 734771 h 3569427"/>
                  <a:gd name="connsiteX11" fmla="*/ 2331855 w 5245537"/>
                  <a:gd name="connsiteY11" fmla="*/ 3550378 h 3569427"/>
                  <a:gd name="connsiteX12" fmla="*/ 2705711 w 5245537"/>
                  <a:gd name="connsiteY12" fmla="*/ 3543234 h 3569427"/>
                  <a:gd name="connsiteX13" fmla="*/ 2725489 w 5245537"/>
                  <a:gd name="connsiteY13" fmla="*/ 2890529 h 3569427"/>
                  <a:gd name="connsiteX14" fmla="*/ 2749366 w 5245537"/>
                  <a:gd name="connsiteY14" fmla="*/ 3542440 h 3569427"/>
                  <a:gd name="connsiteX15" fmla="*/ 3555817 w 5245537"/>
                  <a:gd name="connsiteY15" fmla="*/ 3560696 h 3569427"/>
                  <a:gd name="connsiteX16" fmla="*/ 3554016 w 5245537"/>
                  <a:gd name="connsiteY16" fmla="*/ 1 h 3569427"/>
                  <a:gd name="connsiteX17" fmla="*/ 3604237 w 5245537"/>
                  <a:gd name="connsiteY17" fmla="*/ 3559901 h 3569427"/>
                  <a:gd name="connsiteX18" fmla="*/ 4248761 w 5245537"/>
                  <a:gd name="connsiteY18" fmla="*/ 3565458 h 3569427"/>
                  <a:gd name="connsiteX19" fmla="*/ 4250377 w 5245537"/>
                  <a:gd name="connsiteY19" fmla="*/ 3119129 h 3569427"/>
                  <a:gd name="connsiteX20" fmla="*/ 4278590 w 5245537"/>
                  <a:gd name="connsiteY20" fmla="*/ 3567853 h 3569427"/>
                  <a:gd name="connsiteX21" fmla="*/ 5101613 w 5245537"/>
                  <a:gd name="connsiteY21" fmla="*/ 3568499 h 3569427"/>
                  <a:gd name="connsiteX22" fmla="*/ 5245537 w 5245537"/>
                  <a:gd name="connsiteY22" fmla="*/ 3552395 h 3569427"/>
                  <a:gd name="connsiteX0" fmla="*/ 0 w 5245537"/>
                  <a:gd name="connsiteY0" fmla="*/ 3062989 h 3569427"/>
                  <a:gd name="connsiteX1" fmla="*/ 162537 w 5245537"/>
                  <a:gd name="connsiteY1" fmla="*/ 3290821 h 3569427"/>
                  <a:gd name="connsiteX2" fmla="*/ 188730 w 5245537"/>
                  <a:gd name="connsiteY2" fmla="*/ 3024121 h 3569427"/>
                  <a:gd name="connsiteX3" fmla="*/ 219687 w 5245537"/>
                  <a:gd name="connsiteY3" fmla="*/ 3321777 h 3569427"/>
                  <a:gd name="connsiteX4" fmla="*/ 326842 w 5245537"/>
                  <a:gd name="connsiteY4" fmla="*/ 3459889 h 3569427"/>
                  <a:gd name="connsiteX5" fmla="*/ 529248 w 5245537"/>
                  <a:gd name="connsiteY5" fmla="*/ 3509895 h 3569427"/>
                  <a:gd name="connsiteX6" fmla="*/ 855479 w 5245537"/>
                  <a:gd name="connsiteY6" fmla="*/ 3569427 h 3569427"/>
                  <a:gd name="connsiteX7" fmla="*/ 888818 w 5245537"/>
                  <a:gd name="connsiteY7" fmla="*/ 488089 h 3569427"/>
                  <a:gd name="connsiteX8" fmla="*/ 905487 w 5245537"/>
                  <a:gd name="connsiteY8" fmla="*/ 3569427 h 3569427"/>
                  <a:gd name="connsiteX9" fmla="*/ 2288993 w 5245537"/>
                  <a:gd name="connsiteY9" fmla="*/ 3540852 h 3569427"/>
                  <a:gd name="connsiteX10" fmla="*/ 2289721 w 5245537"/>
                  <a:gd name="connsiteY10" fmla="*/ 734771 h 3569427"/>
                  <a:gd name="connsiteX11" fmla="*/ 2331855 w 5245537"/>
                  <a:gd name="connsiteY11" fmla="*/ 3550378 h 3569427"/>
                  <a:gd name="connsiteX12" fmla="*/ 2705711 w 5245537"/>
                  <a:gd name="connsiteY12" fmla="*/ 3543234 h 3569427"/>
                  <a:gd name="connsiteX13" fmla="*/ 2725489 w 5245537"/>
                  <a:gd name="connsiteY13" fmla="*/ 2890529 h 3569427"/>
                  <a:gd name="connsiteX14" fmla="*/ 2749366 w 5245537"/>
                  <a:gd name="connsiteY14" fmla="*/ 3542440 h 3569427"/>
                  <a:gd name="connsiteX15" fmla="*/ 3555817 w 5245537"/>
                  <a:gd name="connsiteY15" fmla="*/ 3560696 h 3569427"/>
                  <a:gd name="connsiteX16" fmla="*/ 3554016 w 5245537"/>
                  <a:gd name="connsiteY16" fmla="*/ 1 h 3569427"/>
                  <a:gd name="connsiteX17" fmla="*/ 3604237 w 5245537"/>
                  <a:gd name="connsiteY17" fmla="*/ 3559901 h 3569427"/>
                  <a:gd name="connsiteX18" fmla="*/ 4248761 w 5245537"/>
                  <a:gd name="connsiteY18" fmla="*/ 3565458 h 3569427"/>
                  <a:gd name="connsiteX19" fmla="*/ 4250377 w 5245537"/>
                  <a:gd name="connsiteY19" fmla="*/ 3119129 h 3569427"/>
                  <a:gd name="connsiteX20" fmla="*/ 4278590 w 5245537"/>
                  <a:gd name="connsiteY20" fmla="*/ 3567853 h 3569427"/>
                  <a:gd name="connsiteX21" fmla="*/ 5101613 w 5245537"/>
                  <a:gd name="connsiteY21" fmla="*/ 3568499 h 3569427"/>
                  <a:gd name="connsiteX22" fmla="*/ 5245537 w 5245537"/>
                  <a:gd name="connsiteY22" fmla="*/ 3552395 h 3569427"/>
                  <a:gd name="connsiteX0" fmla="*/ 0 w 5245537"/>
                  <a:gd name="connsiteY0" fmla="*/ 3062989 h 3569427"/>
                  <a:gd name="connsiteX1" fmla="*/ 162537 w 5245537"/>
                  <a:gd name="connsiteY1" fmla="*/ 3290821 h 3569427"/>
                  <a:gd name="connsiteX2" fmla="*/ 188730 w 5245537"/>
                  <a:gd name="connsiteY2" fmla="*/ 3024121 h 3569427"/>
                  <a:gd name="connsiteX3" fmla="*/ 219687 w 5245537"/>
                  <a:gd name="connsiteY3" fmla="*/ 3321777 h 3569427"/>
                  <a:gd name="connsiteX4" fmla="*/ 326842 w 5245537"/>
                  <a:gd name="connsiteY4" fmla="*/ 3459889 h 3569427"/>
                  <a:gd name="connsiteX5" fmla="*/ 529248 w 5245537"/>
                  <a:gd name="connsiteY5" fmla="*/ 3509895 h 3569427"/>
                  <a:gd name="connsiteX6" fmla="*/ 855479 w 5245537"/>
                  <a:gd name="connsiteY6" fmla="*/ 3569427 h 3569427"/>
                  <a:gd name="connsiteX7" fmla="*/ 888818 w 5245537"/>
                  <a:gd name="connsiteY7" fmla="*/ 488089 h 3569427"/>
                  <a:gd name="connsiteX8" fmla="*/ 905487 w 5245537"/>
                  <a:gd name="connsiteY8" fmla="*/ 3569427 h 3569427"/>
                  <a:gd name="connsiteX9" fmla="*/ 2288993 w 5245537"/>
                  <a:gd name="connsiteY9" fmla="*/ 3540852 h 3569427"/>
                  <a:gd name="connsiteX10" fmla="*/ 2289721 w 5245537"/>
                  <a:gd name="connsiteY10" fmla="*/ 734771 h 3569427"/>
                  <a:gd name="connsiteX11" fmla="*/ 2331855 w 5245537"/>
                  <a:gd name="connsiteY11" fmla="*/ 3550378 h 3569427"/>
                  <a:gd name="connsiteX12" fmla="*/ 2705711 w 5245537"/>
                  <a:gd name="connsiteY12" fmla="*/ 3543234 h 3569427"/>
                  <a:gd name="connsiteX13" fmla="*/ 2725489 w 5245537"/>
                  <a:gd name="connsiteY13" fmla="*/ 2890529 h 3569427"/>
                  <a:gd name="connsiteX14" fmla="*/ 2749366 w 5245537"/>
                  <a:gd name="connsiteY14" fmla="*/ 3542440 h 3569427"/>
                  <a:gd name="connsiteX15" fmla="*/ 3555817 w 5245537"/>
                  <a:gd name="connsiteY15" fmla="*/ 3560696 h 3569427"/>
                  <a:gd name="connsiteX16" fmla="*/ 3554016 w 5245537"/>
                  <a:gd name="connsiteY16" fmla="*/ 1 h 3569427"/>
                  <a:gd name="connsiteX17" fmla="*/ 3604237 w 5245537"/>
                  <a:gd name="connsiteY17" fmla="*/ 3559901 h 3569427"/>
                  <a:gd name="connsiteX18" fmla="*/ 4248761 w 5245537"/>
                  <a:gd name="connsiteY18" fmla="*/ 3565458 h 3569427"/>
                  <a:gd name="connsiteX19" fmla="*/ 4250377 w 5245537"/>
                  <a:gd name="connsiteY19" fmla="*/ 3119129 h 3569427"/>
                  <a:gd name="connsiteX20" fmla="*/ 4278590 w 5245537"/>
                  <a:gd name="connsiteY20" fmla="*/ 3567853 h 3569427"/>
                  <a:gd name="connsiteX21" fmla="*/ 5101613 w 5245537"/>
                  <a:gd name="connsiteY21" fmla="*/ 3568499 h 3569427"/>
                  <a:gd name="connsiteX22" fmla="*/ 5245537 w 5245537"/>
                  <a:gd name="connsiteY22" fmla="*/ 3552395 h 3569427"/>
                  <a:gd name="connsiteX0" fmla="*/ 0 w 5245537"/>
                  <a:gd name="connsiteY0" fmla="*/ 3062989 h 3569427"/>
                  <a:gd name="connsiteX1" fmla="*/ 162537 w 5245537"/>
                  <a:gd name="connsiteY1" fmla="*/ 3290821 h 3569427"/>
                  <a:gd name="connsiteX2" fmla="*/ 188730 w 5245537"/>
                  <a:gd name="connsiteY2" fmla="*/ 3024121 h 3569427"/>
                  <a:gd name="connsiteX3" fmla="*/ 219687 w 5245537"/>
                  <a:gd name="connsiteY3" fmla="*/ 3321777 h 3569427"/>
                  <a:gd name="connsiteX4" fmla="*/ 326842 w 5245537"/>
                  <a:gd name="connsiteY4" fmla="*/ 3459889 h 3569427"/>
                  <a:gd name="connsiteX5" fmla="*/ 529248 w 5245537"/>
                  <a:gd name="connsiteY5" fmla="*/ 3509895 h 3569427"/>
                  <a:gd name="connsiteX6" fmla="*/ 855479 w 5245537"/>
                  <a:gd name="connsiteY6" fmla="*/ 3569427 h 3569427"/>
                  <a:gd name="connsiteX7" fmla="*/ 888818 w 5245537"/>
                  <a:gd name="connsiteY7" fmla="*/ 488089 h 3569427"/>
                  <a:gd name="connsiteX8" fmla="*/ 905487 w 5245537"/>
                  <a:gd name="connsiteY8" fmla="*/ 3569427 h 3569427"/>
                  <a:gd name="connsiteX9" fmla="*/ 2288993 w 5245537"/>
                  <a:gd name="connsiteY9" fmla="*/ 3540852 h 3569427"/>
                  <a:gd name="connsiteX10" fmla="*/ 2289721 w 5245537"/>
                  <a:gd name="connsiteY10" fmla="*/ 734771 h 3569427"/>
                  <a:gd name="connsiteX11" fmla="*/ 2331855 w 5245537"/>
                  <a:gd name="connsiteY11" fmla="*/ 3550378 h 3569427"/>
                  <a:gd name="connsiteX12" fmla="*/ 2705711 w 5245537"/>
                  <a:gd name="connsiteY12" fmla="*/ 3543234 h 3569427"/>
                  <a:gd name="connsiteX13" fmla="*/ 2725489 w 5245537"/>
                  <a:gd name="connsiteY13" fmla="*/ 2890529 h 3569427"/>
                  <a:gd name="connsiteX14" fmla="*/ 2749366 w 5245537"/>
                  <a:gd name="connsiteY14" fmla="*/ 3542440 h 3569427"/>
                  <a:gd name="connsiteX15" fmla="*/ 3555817 w 5245537"/>
                  <a:gd name="connsiteY15" fmla="*/ 3560696 h 3569427"/>
                  <a:gd name="connsiteX16" fmla="*/ 3554016 w 5245537"/>
                  <a:gd name="connsiteY16" fmla="*/ 1 h 3569427"/>
                  <a:gd name="connsiteX17" fmla="*/ 3604237 w 5245537"/>
                  <a:gd name="connsiteY17" fmla="*/ 3559901 h 3569427"/>
                  <a:gd name="connsiteX18" fmla="*/ 4248761 w 5245537"/>
                  <a:gd name="connsiteY18" fmla="*/ 3565458 h 3569427"/>
                  <a:gd name="connsiteX19" fmla="*/ 4250377 w 5245537"/>
                  <a:gd name="connsiteY19" fmla="*/ 3119129 h 3569427"/>
                  <a:gd name="connsiteX20" fmla="*/ 4278590 w 5245537"/>
                  <a:gd name="connsiteY20" fmla="*/ 3567853 h 3569427"/>
                  <a:gd name="connsiteX21" fmla="*/ 5101613 w 5245537"/>
                  <a:gd name="connsiteY21" fmla="*/ 3568499 h 3569427"/>
                  <a:gd name="connsiteX22" fmla="*/ 5245537 w 5245537"/>
                  <a:gd name="connsiteY22" fmla="*/ 3552395 h 3569427"/>
                  <a:gd name="connsiteX0" fmla="*/ 0 w 5245537"/>
                  <a:gd name="connsiteY0" fmla="*/ 3062989 h 3569427"/>
                  <a:gd name="connsiteX1" fmla="*/ 162537 w 5245537"/>
                  <a:gd name="connsiteY1" fmla="*/ 3290821 h 3569427"/>
                  <a:gd name="connsiteX2" fmla="*/ 188730 w 5245537"/>
                  <a:gd name="connsiteY2" fmla="*/ 3024121 h 3569427"/>
                  <a:gd name="connsiteX3" fmla="*/ 219687 w 5245537"/>
                  <a:gd name="connsiteY3" fmla="*/ 3321777 h 3569427"/>
                  <a:gd name="connsiteX4" fmla="*/ 326842 w 5245537"/>
                  <a:gd name="connsiteY4" fmla="*/ 3459889 h 3569427"/>
                  <a:gd name="connsiteX5" fmla="*/ 529248 w 5245537"/>
                  <a:gd name="connsiteY5" fmla="*/ 3509895 h 3569427"/>
                  <a:gd name="connsiteX6" fmla="*/ 855479 w 5245537"/>
                  <a:gd name="connsiteY6" fmla="*/ 3569427 h 3569427"/>
                  <a:gd name="connsiteX7" fmla="*/ 888818 w 5245537"/>
                  <a:gd name="connsiteY7" fmla="*/ 488089 h 3569427"/>
                  <a:gd name="connsiteX8" fmla="*/ 905487 w 5245537"/>
                  <a:gd name="connsiteY8" fmla="*/ 3569427 h 3569427"/>
                  <a:gd name="connsiteX9" fmla="*/ 1605574 w 5245537"/>
                  <a:gd name="connsiteY9" fmla="*/ 3519421 h 3569427"/>
                  <a:gd name="connsiteX10" fmla="*/ 2288993 w 5245537"/>
                  <a:gd name="connsiteY10" fmla="*/ 3540852 h 3569427"/>
                  <a:gd name="connsiteX11" fmla="*/ 2289721 w 5245537"/>
                  <a:gd name="connsiteY11" fmla="*/ 734771 h 3569427"/>
                  <a:gd name="connsiteX12" fmla="*/ 2331855 w 5245537"/>
                  <a:gd name="connsiteY12" fmla="*/ 3550378 h 3569427"/>
                  <a:gd name="connsiteX13" fmla="*/ 2705711 w 5245537"/>
                  <a:gd name="connsiteY13" fmla="*/ 3543234 h 3569427"/>
                  <a:gd name="connsiteX14" fmla="*/ 2725489 w 5245537"/>
                  <a:gd name="connsiteY14" fmla="*/ 2890529 h 3569427"/>
                  <a:gd name="connsiteX15" fmla="*/ 2749366 w 5245537"/>
                  <a:gd name="connsiteY15" fmla="*/ 3542440 h 3569427"/>
                  <a:gd name="connsiteX16" fmla="*/ 3555817 w 5245537"/>
                  <a:gd name="connsiteY16" fmla="*/ 3560696 h 3569427"/>
                  <a:gd name="connsiteX17" fmla="*/ 3554016 w 5245537"/>
                  <a:gd name="connsiteY17" fmla="*/ 1 h 3569427"/>
                  <a:gd name="connsiteX18" fmla="*/ 3604237 w 5245537"/>
                  <a:gd name="connsiteY18" fmla="*/ 3559901 h 3569427"/>
                  <a:gd name="connsiteX19" fmla="*/ 4248761 w 5245537"/>
                  <a:gd name="connsiteY19" fmla="*/ 3565458 h 3569427"/>
                  <a:gd name="connsiteX20" fmla="*/ 4250377 w 5245537"/>
                  <a:gd name="connsiteY20" fmla="*/ 3119129 h 3569427"/>
                  <a:gd name="connsiteX21" fmla="*/ 4278590 w 5245537"/>
                  <a:gd name="connsiteY21" fmla="*/ 3567853 h 3569427"/>
                  <a:gd name="connsiteX22" fmla="*/ 5101613 w 5245537"/>
                  <a:gd name="connsiteY22" fmla="*/ 3568499 h 3569427"/>
                  <a:gd name="connsiteX23" fmla="*/ 5245537 w 5245537"/>
                  <a:gd name="connsiteY23" fmla="*/ 3552395 h 3569427"/>
                  <a:gd name="connsiteX0" fmla="*/ 0 w 5245537"/>
                  <a:gd name="connsiteY0" fmla="*/ 3062989 h 3569427"/>
                  <a:gd name="connsiteX1" fmla="*/ 162537 w 5245537"/>
                  <a:gd name="connsiteY1" fmla="*/ 3290821 h 3569427"/>
                  <a:gd name="connsiteX2" fmla="*/ 188730 w 5245537"/>
                  <a:gd name="connsiteY2" fmla="*/ 3024121 h 3569427"/>
                  <a:gd name="connsiteX3" fmla="*/ 219687 w 5245537"/>
                  <a:gd name="connsiteY3" fmla="*/ 3321777 h 3569427"/>
                  <a:gd name="connsiteX4" fmla="*/ 326842 w 5245537"/>
                  <a:gd name="connsiteY4" fmla="*/ 3459889 h 3569427"/>
                  <a:gd name="connsiteX5" fmla="*/ 529248 w 5245537"/>
                  <a:gd name="connsiteY5" fmla="*/ 3509895 h 3569427"/>
                  <a:gd name="connsiteX6" fmla="*/ 855479 w 5245537"/>
                  <a:gd name="connsiteY6" fmla="*/ 3569427 h 3569427"/>
                  <a:gd name="connsiteX7" fmla="*/ 888818 w 5245537"/>
                  <a:gd name="connsiteY7" fmla="*/ 488089 h 3569427"/>
                  <a:gd name="connsiteX8" fmla="*/ 905487 w 5245537"/>
                  <a:gd name="connsiteY8" fmla="*/ 3569427 h 3569427"/>
                  <a:gd name="connsiteX9" fmla="*/ 1605574 w 5245537"/>
                  <a:gd name="connsiteY9" fmla="*/ 3519421 h 3569427"/>
                  <a:gd name="connsiteX10" fmla="*/ 2288993 w 5245537"/>
                  <a:gd name="connsiteY10" fmla="*/ 3540852 h 3569427"/>
                  <a:gd name="connsiteX11" fmla="*/ 2289721 w 5245537"/>
                  <a:gd name="connsiteY11" fmla="*/ 734771 h 3569427"/>
                  <a:gd name="connsiteX12" fmla="*/ 2331855 w 5245537"/>
                  <a:gd name="connsiteY12" fmla="*/ 3550378 h 3569427"/>
                  <a:gd name="connsiteX13" fmla="*/ 2705711 w 5245537"/>
                  <a:gd name="connsiteY13" fmla="*/ 3543234 h 3569427"/>
                  <a:gd name="connsiteX14" fmla="*/ 2725489 w 5245537"/>
                  <a:gd name="connsiteY14" fmla="*/ 2890529 h 3569427"/>
                  <a:gd name="connsiteX15" fmla="*/ 2749366 w 5245537"/>
                  <a:gd name="connsiteY15" fmla="*/ 3542440 h 3569427"/>
                  <a:gd name="connsiteX16" fmla="*/ 3555817 w 5245537"/>
                  <a:gd name="connsiteY16" fmla="*/ 3560696 h 3569427"/>
                  <a:gd name="connsiteX17" fmla="*/ 3554016 w 5245537"/>
                  <a:gd name="connsiteY17" fmla="*/ 1 h 3569427"/>
                  <a:gd name="connsiteX18" fmla="*/ 3604237 w 5245537"/>
                  <a:gd name="connsiteY18" fmla="*/ 3559901 h 3569427"/>
                  <a:gd name="connsiteX19" fmla="*/ 4248761 w 5245537"/>
                  <a:gd name="connsiteY19" fmla="*/ 3565458 h 3569427"/>
                  <a:gd name="connsiteX20" fmla="*/ 4250377 w 5245537"/>
                  <a:gd name="connsiteY20" fmla="*/ 3119129 h 3569427"/>
                  <a:gd name="connsiteX21" fmla="*/ 4278590 w 5245537"/>
                  <a:gd name="connsiteY21" fmla="*/ 3567853 h 3569427"/>
                  <a:gd name="connsiteX22" fmla="*/ 5101613 w 5245537"/>
                  <a:gd name="connsiteY22" fmla="*/ 3568499 h 3569427"/>
                  <a:gd name="connsiteX23" fmla="*/ 5245537 w 5245537"/>
                  <a:gd name="connsiteY23" fmla="*/ 3552395 h 3569427"/>
                  <a:gd name="connsiteX0" fmla="*/ 0 w 5245537"/>
                  <a:gd name="connsiteY0" fmla="*/ 3062989 h 3569427"/>
                  <a:gd name="connsiteX1" fmla="*/ 162537 w 5245537"/>
                  <a:gd name="connsiteY1" fmla="*/ 3290821 h 3569427"/>
                  <a:gd name="connsiteX2" fmla="*/ 188730 w 5245537"/>
                  <a:gd name="connsiteY2" fmla="*/ 3024121 h 3569427"/>
                  <a:gd name="connsiteX3" fmla="*/ 219687 w 5245537"/>
                  <a:gd name="connsiteY3" fmla="*/ 3321777 h 3569427"/>
                  <a:gd name="connsiteX4" fmla="*/ 326842 w 5245537"/>
                  <a:gd name="connsiteY4" fmla="*/ 3459889 h 3569427"/>
                  <a:gd name="connsiteX5" fmla="*/ 529248 w 5245537"/>
                  <a:gd name="connsiteY5" fmla="*/ 3509895 h 3569427"/>
                  <a:gd name="connsiteX6" fmla="*/ 855479 w 5245537"/>
                  <a:gd name="connsiteY6" fmla="*/ 3569427 h 3569427"/>
                  <a:gd name="connsiteX7" fmla="*/ 888818 w 5245537"/>
                  <a:gd name="connsiteY7" fmla="*/ 488089 h 3569427"/>
                  <a:gd name="connsiteX8" fmla="*/ 905487 w 5245537"/>
                  <a:gd name="connsiteY8" fmla="*/ 3569427 h 3569427"/>
                  <a:gd name="connsiteX9" fmla="*/ 1605574 w 5245537"/>
                  <a:gd name="connsiteY9" fmla="*/ 3519421 h 3569427"/>
                  <a:gd name="connsiteX10" fmla="*/ 2288993 w 5245537"/>
                  <a:gd name="connsiteY10" fmla="*/ 3540852 h 3569427"/>
                  <a:gd name="connsiteX11" fmla="*/ 2289721 w 5245537"/>
                  <a:gd name="connsiteY11" fmla="*/ 734771 h 3569427"/>
                  <a:gd name="connsiteX12" fmla="*/ 2331855 w 5245537"/>
                  <a:gd name="connsiteY12" fmla="*/ 3550378 h 3569427"/>
                  <a:gd name="connsiteX13" fmla="*/ 2705711 w 5245537"/>
                  <a:gd name="connsiteY13" fmla="*/ 3543234 h 3569427"/>
                  <a:gd name="connsiteX14" fmla="*/ 2725489 w 5245537"/>
                  <a:gd name="connsiteY14" fmla="*/ 2890529 h 3569427"/>
                  <a:gd name="connsiteX15" fmla="*/ 2749366 w 5245537"/>
                  <a:gd name="connsiteY15" fmla="*/ 3542440 h 3569427"/>
                  <a:gd name="connsiteX16" fmla="*/ 3555817 w 5245537"/>
                  <a:gd name="connsiteY16" fmla="*/ 3560696 h 3569427"/>
                  <a:gd name="connsiteX17" fmla="*/ 3554016 w 5245537"/>
                  <a:gd name="connsiteY17" fmla="*/ 1 h 3569427"/>
                  <a:gd name="connsiteX18" fmla="*/ 3604237 w 5245537"/>
                  <a:gd name="connsiteY18" fmla="*/ 3559901 h 3569427"/>
                  <a:gd name="connsiteX19" fmla="*/ 4248761 w 5245537"/>
                  <a:gd name="connsiteY19" fmla="*/ 3565458 h 3569427"/>
                  <a:gd name="connsiteX20" fmla="*/ 4250377 w 5245537"/>
                  <a:gd name="connsiteY20" fmla="*/ 3119129 h 3569427"/>
                  <a:gd name="connsiteX21" fmla="*/ 4278590 w 5245537"/>
                  <a:gd name="connsiteY21" fmla="*/ 3567853 h 3569427"/>
                  <a:gd name="connsiteX22" fmla="*/ 5101613 w 5245537"/>
                  <a:gd name="connsiteY22" fmla="*/ 3568499 h 3569427"/>
                  <a:gd name="connsiteX23" fmla="*/ 5245537 w 5245537"/>
                  <a:gd name="connsiteY23" fmla="*/ 3552395 h 3569427"/>
                  <a:gd name="connsiteX0" fmla="*/ 0 w 5245537"/>
                  <a:gd name="connsiteY0" fmla="*/ 3062989 h 3584981"/>
                  <a:gd name="connsiteX1" fmla="*/ 162537 w 5245537"/>
                  <a:gd name="connsiteY1" fmla="*/ 3290821 h 3584981"/>
                  <a:gd name="connsiteX2" fmla="*/ 188730 w 5245537"/>
                  <a:gd name="connsiteY2" fmla="*/ 3024121 h 3584981"/>
                  <a:gd name="connsiteX3" fmla="*/ 219687 w 5245537"/>
                  <a:gd name="connsiteY3" fmla="*/ 3321777 h 3584981"/>
                  <a:gd name="connsiteX4" fmla="*/ 326842 w 5245537"/>
                  <a:gd name="connsiteY4" fmla="*/ 3459889 h 3584981"/>
                  <a:gd name="connsiteX5" fmla="*/ 529248 w 5245537"/>
                  <a:gd name="connsiteY5" fmla="*/ 3509895 h 3584981"/>
                  <a:gd name="connsiteX6" fmla="*/ 855479 w 5245537"/>
                  <a:gd name="connsiteY6" fmla="*/ 3569427 h 3584981"/>
                  <a:gd name="connsiteX7" fmla="*/ 888818 w 5245537"/>
                  <a:gd name="connsiteY7" fmla="*/ 488089 h 3584981"/>
                  <a:gd name="connsiteX8" fmla="*/ 905487 w 5245537"/>
                  <a:gd name="connsiteY8" fmla="*/ 3569427 h 3584981"/>
                  <a:gd name="connsiteX9" fmla="*/ 1605574 w 5245537"/>
                  <a:gd name="connsiteY9" fmla="*/ 3519421 h 3584981"/>
                  <a:gd name="connsiteX10" fmla="*/ 2288993 w 5245537"/>
                  <a:gd name="connsiteY10" fmla="*/ 3540852 h 3584981"/>
                  <a:gd name="connsiteX11" fmla="*/ 2289721 w 5245537"/>
                  <a:gd name="connsiteY11" fmla="*/ 734771 h 3584981"/>
                  <a:gd name="connsiteX12" fmla="*/ 2331855 w 5245537"/>
                  <a:gd name="connsiteY12" fmla="*/ 3550378 h 3584981"/>
                  <a:gd name="connsiteX13" fmla="*/ 2705711 w 5245537"/>
                  <a:gd name="connsiteY13" fmla="*/ 3543234 h 3584981"/>
                  <a:gd name="connsiteX14" fmla="*/ 2725489 w 5245537"/>
                  <a:gd name="connsiteY14" fmla="*/ 2890529 h 3584981"/>
                  <a:gd name="connsiteX15" fmla="*/ 2749366 w 5245537"/>
                  <a:gd name="connsiteY15" fmla="*/ 3542440 h 3584981"/>
                  <a:gd name="connsiteX16" fmla="*/ 3555817 w 5245537"/>
                  <a:gd name="connsiteY16" fmla="*/ 3560696 h 3584981"/>
                  <a:gd name="connsiteX17" fmla="*/ 3554016 w 5245537"/>
                  <a:gd name="connsiteY17" fmla="*/ 1 h 3584981"/>
                  <a:gd name="connsiteX18" fmla="*/ 3604237 w 5245537"/>
                  <a:gd name="connsiteY18" fmla="*/ 3559901 h 3584981"/>
                  <a:gd name="connsiteX19" fmla="*/ 4248761 w 5245537"/>
                  <a:gd name="connsiteY19" fmla="*/ 3565458 h 3584981"/>
                  <a:gd name="connsiteX20" fmla="*/ 4250377 w 5245537"/>
                  <a:gd name="connsiteY20" fmla="*/ 3119129 h 3584981"/>
                  <a:gd name="connsiteX21" fmla="*/ 4278590 w 5245537"/>
                  <a:gd name="connsiteY21" fmla="*/ 3567853 h 3584981"/>
                  <a:gd name="connsiteX22" fmla="*/ 5101613 w 5245537"/>
                  <a:gd name="connsiteY22" fmla="*/ 3568499 h 3584981"/>
                  <a:gd name="connsiteX23" fmla="*/ 5245537 w 5245537"/>
                  <a:gd name="connsiteY23" fmla="*/ 3552395 h 3584981"/>
                  <a:gd name="connsiteX0" fmla="*/ 0 w 5245537"/>
                  <a:gd name="connsiteY0" fmla="*/ 3062989 h 3584981"/>
                  <a:gd name="connsiteX1" fmla="*/ 162537 w 5245537"/>
                  <a:gd name="connsiteY1" fmla="*/ 3290821 h 3584981"/>
                  <a:gd name="connsiteX2" fmla="*/ 188730 w 5245537"/>
                  <a:gd name="connsiteY2" fmla="*/ 3024121 h 3584981"/>
                  <a:gd name="connsiteX3" fmla="*/ 219687 w 5245537"/>
                  <a:gd name="connsiteY3" fmla="*/ 3321777 h 3584981"/>
                  <a:gd name="connsiteX4" fmla="*/ 326842 w 5245537"/>
                  <a:gd name="connsiteY4" fmla="*/ 3459889 h 3584981"/>
                  <a:gd name="connsiteX5" fmla="*/ 529248 w 5245537"/>
                  <a:gd name="connsiteY5" fmla="*/ 3509895 h 3584981"/>
                  <a:gd name="connsiteX6" fmla="*/ 855479 w 5245537"/>
                  <a:gd name="connsiteY6" fmla="*/ 3569427 h 3584981"/>
                  <a:gd name="connsiteX7" fmla="*/ 888818 w 5245537"/>
                  <a:gd name="connsiteY7" fmla="*/ 488089 h 3584981"/>
                  <a:gd name="connsiteX8" fmla="*/ 905487 w 5245537"/>
                  <a:gd name="connsiteY8" fmla="*/ 3569427 h 3584981"/>
                  <a:gd name="connsiteX9" fmla="*/ 1605574 w 5245537"/>
                  <a:gd name="connsiteY9" fmla="*/ 3519421 h 3584981"/>
                  <a:gd name="connsiteX10" fmla="*/ 2288993 w 5245537"/>
                  <a:gd name="connsiteY10" fmla="*/ 3540852 h 3584981"/>
                  <a:gd name="connsiteX11" fmla="*/ 2289721 w 5245537"/>
                  <a:gd name="connsiteY11" fmla="*/ 734771 h 3584981"/>
                  <a:gd name="connsiteX12" fmla="*/ 2331855 w 5245537"/>
                  <a:gd name="connsiteY12" fmla="*/ 3550378 h 3584981"/>
                  <a:gd name="connsiteX13" fmla="*/ 2705711 w 5245537"/>
                  <a:gd name="connsiteY13" fmla="*/ 3543234 h 3584981"/>
                  <a:gd name="connsiteX14" fmla="*/ 2725489 w 5245537"/>
                  <a:gd name="connsiteY14" fmla="*/ 2890529 h 3584981"/>
                  <a:gd name="connsiteX15" fmla="*/ 2749366 w 5245537"/>
                  <a:gd name="connsiteY15" fmla="*/ 3542440 h 3584981"/>
                  <a:gd name="connsiteX16" fmla="*/ 3555817 w 5245537"/>
                  <a:gd name="connsiteY16" fmla="*/ 3560696 h 3584981"/>
                  <a:gd name="connsiteX17" fmla="*/ 3554016 w 5245537"/>
                  <a:gd name="connsiteY17" fmla="*/ 1 h 3584981"/>
                  <a:gd name="connsiteX18" fmla="*/ 3604237 w 5245537"/>
                  <a:gd name="connsiteY18" fmla="*/ 3559901 h 3584981"/>
                  <a:gd name="connsiteX19" fmla="*/ 4248761 w 5245537"/>
                  <a:gd name="connsiteY19" fmla="*/ 3565458 h 3584981"/>
                  <a:gd name="connsiteX20" fmla="*/ 4250377 w 5245537"/>
                  <a:gd name="connsiteY20" fmla="*/ 3119129 h 3584981"/>
                  <a:gd name="connsiteX21" fmla="*/ 4278590 w 5245537"/>
                  <a:gd name="connsiteY21" fmla="*/ 3567853 h 3584981"/>
                  <a:gd name="connsiteX22" fmla="*/ 5101613 w 5245537"/>
                  <a:gd name="connsiteY22" fmla="*/ 3568499 h 3584981"/>
                  <a:gd name="connsiteX23" fmla="*/ 5245537 w 5245537"/>
                  <a:gd name="connsiteY23" fmla="*/ 3552395 h 3584981"/>
                  <a:gd name="connsiteX0" fmla="*/ 0 w 5245537"/>
                  <a:gd name="connsiteY0" fmla="*/ 3062989 h 3571600"/>
                  <a:gd name="connsiteX1" fmla="*/ 162537 w 5245537"/>
                  <a:gd name="connsiteY1" fmla="*/ 3290821 h 3571600"/>
                  <a:gd name="connsiteX2" fmla="*/ 188730 w 5245537"/>
                  <a:gd name="connsiteY2" fmla="*/ 3024121 h 3571600"/>
                  <a:gd name="connsiteX3" fmla="*/ 219687 w 5245537"/>
                  <a:gd name="connsiteY3" fmla="*/ 3321777 h 3571600"/>
                  <a:gd name="connsiteX4" fmla="*/ 326842 w 5245537"/>
                  <a:gd name="connsiteY4" fmla="*/ 3459889 h 3571600"/>
                  <a:gd name="connsiteX5" fmla="*/ 529248 w 5245537"/>
                  <a:gd name="connsiteY5" fmla="*/ 3509895 h 3571600"/>
                  <a:gd name="connsiteX6" fmla="*/ 855479 w 5245537"/>
                  <a:gd name="connsiteY6" fmla="*/ 3569427 h 3571600"/>
                  <a:gd name="connsiteX7" fmla="*/ 888818 w 5245537"/>
                  <a:gd name="connsiteY7" fmla="*/ 488089 h 3571600"/>
                  <a:gd name="connsiteX8" fmla="*/ 905487 w 5245537"/>
                  <a:gd name="connsiteY8" fmla="*/ 3569427 h 3571600"/>
                  <a:gd name="connsiteX9" fmla="*/ 1605574 w 5245537"/>
                  <a:gd name="connsiteY9" fmla="*/ 3490846 h 3571600"/>
                  <a:gd name="connsiteX10" fmla="*/ 2288993 w 5245537"/>
                  <a:gd name="connsiteY10" fmla="*/ 3540852 h 3571600"/>
                  <a:gd name="connsiteX11" fmla="*/ 2289721 w 5245537"/>
                  <a:gd name="connsiteY11" fmla="*/ 734771 h 3571600"/>
                  <a:gd name="connsiteX12" fmla="*/ 2331855 w 5245537"/>
                  <a:gd name="connsiteY12" fmla="*/ 3550378 h 3571600"/>
                  <a:gd name="connsiteX13" fmla="*/ 2705711 w 5245537"/>
                  <a:gd name="connsiteY13" fmla="*/ 3543234 h 3571600"/>
                  <a:gd name="connsiteX14" fmla="*/ 2725489 w 5245537"/>
                  <a:gd name="connsiteY14" fmla="*/ 2890529 h 3571600"/>
                  <a:gd name="connsiteX15" fmla="*/ 2749366 w 5245537"/>
                  <a:gd name="connsiteY15" fmla="*/ 3542440 h 3571600"/>
                  <a:gd name="connsiteX16" fmla="*/ 3555817 w 5245537"/>
                  <a:gd name="connsiteY16" fmla="*/ 3560696 h 3571600"/>
                  <a:gd name="connsiteX17" fmla="*/ 3554016 w 5245537"/>
                  <a:gd name="connsiteY17" fmla="*/ 1 h 3571600"/>
                  <a:gd name="connsiteX18" fmla="*/ 3604237 w 5245537"/>
                  <a:gd name="connsiteY18" fmla="*/ 3559901 h 3571600"/>
                  <a:gd name="connsiteX19" fmla="*/ 4248761 w 5245537"/>
                  <a:gd name="connsiteY19" fmla="*/ 3565458 h 3571600"/>
                  <a:gd name="connsiteX20" fmla="*/ 4250377 w 5245537"/>
                  <a:gd name="connsiteY20" fmla="*/ 3119129 h 3571600"/>
                  <a:gd name="connsiteX21" fmla="*/ 4278590 w 5245537"/>
                  <a:gd name="connsiteY21" fmla="*/ 3567853 h 3571600"/>
                  <a:gd name="connsiteX22" fmla="*/ 5101613 w 5245537"/>
                  <a:gd name="connsiteY22" fmla="*/ 3568499 h 3571600"/>
                  <a:gd name="connsiteX23" fmla="*/ 5245537 w 5245537"/>
                  <a:gd name="connsiteY23" fmla="*/ 3552395 h 3571600"/>
                  <a:gd name="connsiteX0" fmla="*/ 0 w 5245537"/>
                  <a:gd name="connsiteY0" fmla="*/ 3062989 h 3589190"/>
                  <a:gd name="connsiteX1" fmla="*/ 162537 w 5245537"/>
                  <a:gd name="connsiteY1" fmla="*/ 3290821 h 3589190"/>
                  <a:gd name="connsiteX2" fmla="*/ 188730 w 5245537"/>
                  <a:gd name="connsiteY2" fmla="*/ 3024121 h 3589190"/>
                  <a:gd name="connsiteX3" fmla="*/ 219687 w 5245537"/>
                  <a:gd name="connsiteY3" fmla="*/ 3321777 h 3589190"/>
                  <a:gd name="connsiteX4" fmla="*/ 326842 w 5245537"/>
                  <a:gd name="connsiteY4" fmla="*/ 3459889 h 3589190"/>
                  <a:gd name="connsiteX5" fmla="*/ 529248 w 5245537"/>
                  <a:gd name="connsiteY5" fmla="*/ 3509895 h 3589190"/>
                  <a:gd name="connsiteX6" fmla="*/ 855479 w 5245537"/>
                  <a:gd name="connsiteY6" fmla="*/ 3569427 h 3589190"/>
                  <a:gd name="connsiteX7" fmla="*/ 888818 w 5245537"/>
                  <a:gd name="connsiteY7" fmla="*/ 488089 h 3589190"/>
                  <a:gd name="connsiteX8" fmla="*/ 905487 w 5245537"/>
                  <a:gd name="connsiteY8" fmla="*/ 3569427 h 3589190"/>
                  <a:gd name="connsiteX9" fmla="*/ 1605574 w 5245537"/>
                  <a:gd name="connsiteY9" fmla="*/ 3490846 h 3589190"/>
                  <a:gd name="connsiteX10" fmla="*/ 2288993 w 5245537"/>
                  <a:gd name="connsiteY10" fmla="*/ 3540852 h 3589190"/>
                  <a:gd name="connsiteX11" fmla="*/ 2289721 w 5245537"/>
                  <a:gd name="connsiteY11" fmla="*/ 734771 h 3589190"/>
                  <a:gd name="connsiteX12" fmla="*/ 2331855 w 5245537"/>
                  <a:gd name="connsiteY12" fmla="*/ 3550378 h 3589190"/>
                  <a:gd name="connsiteX13" fmla="*/ 2705711 w 5245537"/>
                  <a:gd name="connsiteY13" fmla="*/ 3543234 h 3589190"/>
                  <a:gd name="connsiteX14" fmla="*/ 2725489 w 5245537"/>
                  <a:gd name="connsiteY14" fmla="*/ 2890529 h 3589190"/>
                  <a:gd name="connsiteX15" fmla="*/ 2749366 w 5245537"/>
                  <a:gd name="connsiteY15" fmla="*/ 3542440 h 3589190"/>
                  <a:gd name="connsiteX16" fmla="*/ 3555817 w 5245537"/>
                  <a:gd name="connsiteY16" fmla="*/ 3560696 h 3589190"/>
                  <a:gd name="connsiteX17" fmla="*/ 3554016 w 5245537"/>
                  <a:gd name="connsiteY17" fmla="*/ 1 h 3589190"/>
                  <a:gd name="connsiteX18" fmla="*/ 3604237 w 5245537"/>
                  <a:gd name="connsiteY18" fmla="*/ 3559901 h 3589190"/>
                  <a:gd name="connsiteX19" fmla="*/ 4248761 w 5245537"/>
                  <a:gd name="connsiteY19" fmla="*/ 3565458 h 3589190"/>
                  <a:gd name="connsiteX20" fmla="*/ 4250377 w 5245537"/>
                  <a:gd name="connsiteY20" fmla="*/ 3119129 h 3589190"/>
                  <a:gd name="connsiteX21" fmla="*/ 4278590 w 5245537"/>
                  <a:gd name="connsiteY21" fmla="*/ 3567853 h 3589190"/>
                  <a:gd name="connsiteX22" fmla="*/ 5101613 w 5245537"/>
                  <a:gd name="connsiteY22" fmla="*/ 3568499 h 3589190"/>
                  <a:gd name="connsiteX23" fmla="*/ 5245537 w 5245537"/>
                  <a:gd name="connsiteY23" fmla="*/ 3552395 h 3589190"/>
                  <a:gd name="connsiteX0" fmla="*/ 0 w 5245537"/>
                  <a:gd name="connsiteY0" fmla="*/ 3062989 h 3589190"/>
                  <a:gd name="connsiteX1" fmla="*/ 162537 w 5245537"/>
                  <a:gd name="connsiteY1" fmla="*/ 3290821 h 3589190"/>
                  <a:gd name="connsiteX2" fmla="*/ 188730 w 5245537"/>
                  <a:gd name="connsiteY2" fmla="*/ 3024121 h 3589190"/>
                  <a:gd name="connsiteX3" fmla="*/ 219687 w 5245537"/>
                  <a:gd name="connsiteY3" fmla="*/ 3321777 h 3589190"/>
                  <a:gd name="connsiteX4" fmla="*/ 326842 w 5245537"/>
                  <a:gd name="connsiteY4" fmla="*/ 3459889 h 3589190"/>
                  <a:gd name="connsiteX5" fmla="*/ 529248 w 5245537"/>
                  <a:gd name="connsiteY5" fmla="*/ 3509895 h 3589190"/>
                  <a:gd name="connsiteX6" fmla="*/ 855479 w 5245537"/>
                  <a:gd name="connsiteY6" fmla="*/ 3569427 h 3589190"/>
                  <a:gd name="connsiteX7" fmla="*/ 888818 w 5245537"/>
                  <a:gd name="connsiteY7" fmla="*/ 488089 h 3589190"/>
                  <a:gd name="connsiteX8" fmla="*/ 905487 w 5245537"/>
                  <a:gd name="connsiteY8" fmla="*/ 3569427 h 3589190"/>
                  <a:gd name="connsiteX9" fmla="*/ 1605574 w 5245537"/>
                  <a:gd name="connsiteY9" fmla="*/ 3490846 h 3589190"/>
                  <a:gd name="connsiteX10" fmla="*/ 2288993 w 5245537"/>
                  <a:gd name="connsiteY10" fmla="*/ 3540852 h 3589190"/>
                  <a:gd name="connsiteX11" fmla="*/ 2289721 w 5245537"/>
                  <a:gd name="connsiteY11" fmla="*/ 734771 h 3589190"/>
                  <a:gd name="connsiteX12" fmla="*/ 2331855 w 5245537"/>
                  <a:gd name="connsiteY12" fmla="*/ 3550378 h 3589190"/>
                  <a:gd name="connsiteX13" fmla="*/ 2705711 w 5245537"/>
                  <a:gd name="connsiteY13" fmla="*/ 3543234 h 3589190"/>
                  <a:gd name="connsiteX14" fmla="*/ 2725489 w 5245537"/>
                  <a:gd name="connsiteY14" fmla="*/ 2890529 h 3589190"/>
                  <a:gd name="connsiteX15" fmla="*/ 2749366 w 5245537"/>
                  <a:gd name="connsiteY15" fmla="*/ 3542440 h 3589190"/>
                  <a:gd name="connsiteX16" fmla="*/ 3555817 w 5245537"/>
                  <a:gd name="connsiteY16" fmla="*/ 3560696 h 3589190"/>
                  <a:gd name="connsiteX17" fmla="*/ 3554016 w 5245537"/>
                  <a:gd name="connsiteY17" fmla="*/ 1 h 3589190"/>
                  <a:gd name="connsiteX18" fmla="*/ 3604237 w 5245537"/>
                  <a:gd name="connsiteY18" fmla="*/ 3559901 h 3589190"/>
                  <a:gd name="connsiteX19" fmla="*/ 4248761 w 5245537"/>
                  <a:gd name="connsiteY19" fmla="*/ 3565458 h 3589190"/>
                  <a:gd name="connsiteX20" fmla="*/ 4250377 w 5245537"/>
                  <a:gd name="connsiteY20" fmla="*/ 3119129 h 3589190"/>
                  <a:gd name="connsiteX21" fmla="*/ 4278590 w 5245537"/>
                  <a:gd name="connsiteY21" fmla="*/ 3567853 h 3589190"/>
                  <a:gd name="connsiteX22" fmla="*/ 5101613 w 5245537"/>
                  <a:gd name="connsiteY22" fmla="*/ 3568499 h 3589190"/>
                  <a:gd name="connsiteX23" fmla="*/ 5245537 w 5245537"/>
                  <a:gd name="connsiteY23" fmla="*/ 3552395 h 3589190"/>
                  <a:gd name="connsiteX0" fmla="*/ 0 w 5245537"/>
                  <a:gd name="connsiteY0" fmla="*/ 3062989 h 3571292"/>
                  <a:gd name="connsiteX1" fmla="*/ 162537 w 5245537"/>
                  <a:gd name="connsiteY1" fmla="*/ 3290821 h 3571292"/>
                  <a:gd name="connsiteX2" fmla="*/ 188730 w 5245537"/>
                  <a:gd name="connsiteY2" fmla="*/ 3024121 h 3571292"/>
                  <a:gd name="connsiteX3" fmla="*/ 219687 w 5245537"/>
                  <a:gd name="connsiteY3" fmla="*/ 3321777 h 3571292"/>
                  <a:gd name="connsiteX4" fmla="*/ 326842 w 5245537"/>
                  <a:gd name="connsiteY4" fmla="*/ 3459889 h 3571292"/>
                  <a:gd name="connsiteX5" fmla="*/ 529248 w 5245537"/>
                  <a:gd name="connsiteY5" fmla="*/ 3509895 h 3571292"/>
                  <a:gd name="connsiteX6" fmla="*/ 855479 w 5245537"/>
                  <a:gd name="connsiteY6" fmla="*/ 3569427 h 3571292"/>
                  <a:gd name="connsiteX7" fmla="*/ 888818 w 5245537"/>
                  <a:gd name="connsiteY7" fmla="*/ 488089 h 3571292"/>
                  <a:gd name="connsiteX8" fmla="*/ 905487 w 5245537"/>
                  <a:gd name="connsiteY8" fmla="*/ 3569427 h 3571292"/>
                  <a:gd name="connsiteX9" fmla="*/ 1610336 w 5245537"/>
                  <a:gd name="connsiteY9" fmla="*/ 3447984 h 3571292"/>
                  <a:gd name="connsiteX10" fmla="*/ 2288993 w 5245537"/>
                  <a:gd name="connsiteY10" fmla="*/ 3540852 h 3571292"/>
                  <a:gd name="connsiteX11" fmla="*/ 2289721 w 5245537"/>
                  <a:gd name="connsiteY11" fmla="*/ 734771 h 3571292"/>
                  <a:gd name="connsiteX12" fmla="*/ 2331855 w 5245537"/>
                  <a:gd name="connsiteY12" fmla="*/ 3550378 h 3571292"/>
                  <a:gd name="connsiteX13" fmla="*/ 2705711 w 5245537"/>
                  <a:gd name="connsiteY13" fmla="*/ 3543234 h 3571292"/>
                  <a:gd name="connsiteX14" fmla="*/ 2725489 w 5245537"/>
                  <a:gd name="connsiteY14" fmla="*/ 2890529 h 3571292"/>
                  <a:gd name="connsiteX15" fmla="*/ 2749366 w 5245537"/>
                  <a:gd name="connsiteY15" fmla="*/ 3542440 h 3571292"/>
                  <a:gd name="connsiteX16" fmla="*/ 3555817 w 5245537"/>
                  <a:gd name="connsiteY16" fmla="*/ 3560696 h 3571292"/>
                  <a:gd name="connsiteX17" fmla="*/ 3554016 w 5245537"/>
                  <a:gd name="connsiteY17" fmla="*/ 1 h 3571292"/>
                  <a:gd name="connsiteX18" fmla="*/ 3604237 w 5245537"/>
                  <a:gd name="connsiteY18" fmla="*/ 3559901 h 3571292"/>
                  <a:gd name="connsiteX19" fmla="*/ 4248761 w 5245537"/>
                  <a:gd name="connsiteY19" fmla="*/ 3565458 h 3571292"/>
                  <a:gd name="connsiteX20" fmla="*/ 4250377 w 5245537"/>
                  <a:gd name="connsiteY20" fmla="*/ 3119129 h 3571292"/>
                  <a:gd name="connsiteX21" fmla="*/ 4278590 w 5245537"/>
                  <a:gd name="connsiteY21" fmla="*/ 3567853 h 3571292"/>
                  <a:gd name="connsiteX22" fmla="*/ 5101613 w 5245537"/>
                  <a:gd name="connsiteY22" fmla="*/ 3568499 h 3571292"/>
                  <a:gd name="connsiteX23" fmla="*/ 5245537 w 5245537"/>
                  <a:gd name="connsiteY23" fmla="*/ 3552395 h 3571292"/>
                  <a:gd name="connsiteX0" fmla="*/ 0 w 5245537"/>
                  <a:gd name="connsiteY0" fmla="*/ 3062989 h 3800828"/>
                  <a:gd name="connsiteX1" fmla="*/ 162537 w 5245537"/>
                  <a:gd name="connsiteY1" fmla="*/ 3290821 h 3800828"/>
                  <a:gd name="connsiteX2" fmla="*/ 188730 w 5245537"/>
                  <a:gd name="connsiteY2" fmla="*/ 3024121 h 3800828"/>
                  <a:gd name="connsiteX3" fmla="*/ 219687 w 5245537"/>
                  <a:gd name="connsiteY3" fmla="*/ 3321777 h 3800828"/>
                  <a:gd name="connsiteX4" fmla="*/ 326842 w 5245537"/>
                  <a:gd name="connsiteY4" fmla="*/ 3459889 h 3800828"/>
                  <a:gd name="connsiteX5" fmla="*/ 529248 w 5245537"/>
                  <a:gd name="connsiteY5" fmla="*/ 3509895 h 3800828"/>
                  <a:gd name="connsiteX6" fmla="*/ 855479 w 5245537"/>
                  <a:gd name="connsiteY6" fmla="*/ 3569427 h 3800828"/>
                  <a:gd name="connsiteX7" fmla="*/ 888818 w 5245537"/>
                  <a:gd name="connsiteY7" fmla="*/ 488089 h 3800828"/>
                  <a:gd name="connsiteX8" fmla="*/ 905487 w 5245537"/>
                  <a:gd name="connsiteY8" fmla="*/ 3569427 h 3800828"/>
                  <a:gd name="connsiteX9" fmla="*/ 1555568 w 5245537"/>
                  <a:gd name="connsiteY9" fmla="*/ 3569427 h 3800828"/>
                  <a:gd name="connsiteX10" fmla="*/ 1610336 w 5245537"/>
                  <a:gd name="connsiteY10" fmla="*/ 3447984 h 3800828"/>
                  <a:gd name="connsiteX11" fmla="*/ 2288993 w 5245537"/>
                  <a:gd name="connsiteY11" fmla="*/ 3540852 h 3800828"/>
                  <a:gd name="connsiteX12" fmla="*/ 2289721 w 5245537"/>
                  <a:gd name="connsiteY12" fmla="*/ 734771 h 3800828"/>
                  <a:gd name="connsiteX13" fmla="*/ 2331855 w 5245537"/>
                  <a:gd name="connsiteY13" fmla="*/ 3550378 h 3800828"/>
                  <a:gd name="connsiteX14" fmla="*/ 2705711 w 5245537"/>
                  <a:gd name="connsiteY14" fmla="*/ 3543234 h 3800828"/>
                  <a:gd name="connsiteX15" fmla="*/ 2725489 w 5245537"/>
                  <a:gd name="connsiteY15" fmla="*/ 2890529 h 3800828"/>
                  <a:gd name="connsiteX16" fmla="*/ 2749366 w 5245537"/>
                  <a:gd name="connsiteY16" fmla="*/ 3542440 h 3800828"/>
                  <a:gd name="connsiteX17" fmla="*/ 3555817 w 5245537"/>
                  <a:gd name="connsiteY17" fmla="*/ 3560696 h 3800828"/>
                  <a:gd name="connsiteX18" fmla="*/ 3554016 w 5245537"/>
                  <a:gd name="connsiteY18" fmla="*/ 1 h 3800828"/>
                  <a:gd name="connsiteX19" fmla="*/ 3604237 w 5245537"/>
                  <a:gd name="connsiteY19" fmla="*/ 3559901 h 3800828"/>
                  <a:gd name="connsiteX20" fmla="*/ 4248761 w 5245537"/>
                  <a:gd name="connsiteY20" fmla="*/ 3565458 h 3800828"/>
                  <a:gd name="connsiteX21" fmla="*/ 4250377 w 5245537"/>
                  <a:gd name="connsiteY21" fmla="*/ 3119129 h 3800828"/>
                  <a:gd name="connsiteX22" fmla="*/ 4278590 w 5245537"/>
                  <a:gd name="connsiteY22" fmla="*/ 3567853 h 3800828"/>
                  <a:gd name="connsiteX23" fmla="*/ 5101613 w 5245537"/>
                  <a:gd name="connsiteY23" fmla="*/ 3568499 h 3800828"/>
                  <a:gd name="connsiteX24" fmla="*/ 5245537 w 5245537"/>
                  <a:gd name="connsiteY24" fmla="*/ 3552395 h 3800828"/>
                  <a:gd name="connsiteX0" fmla="*/ 0 w 5245537"/>
                  <a:gd name="connsiteY0" fmla="*/ 3062989 h 3800828"/>
                  <a:gd name="connsiteX1" fmla="*/ 162537 w 5245537"/>
                  <a:gd name="connsiteY1" fmla="*/ 3290821 h 3800828"/>
                  <a:gd name="connsiteX2" fmla="*/ 188730 w 5245537"/>
                  <a:gd name="connsiteY2" fmla="*/ 3024121 h 3800828"/>
                  <a:gd name="connsiteX3" fmla="*/ 219687 w 5245537"/>
                  <a:gd name="connsiteY3" fmla="*/ 3321777 h 3800828"/>
                  <a:gd name="connsiteX4" fmla="*/ 326842 w 5245537"/>
                  <a:gd name="connsiteY4" fmla="*/ 3459889 h 3800828"/>
                  <a:gd name="connsiteX5" fmla="*/ 529248 w 5245537"/>
                  <a:gd name="connsiteY5" fmla="*/ 3509895 h 3800828"/>
                  <a:gd name="connsiteX6" fmla="*/ 855479 w 5245537"/>
                  <a:gd name="connsiteY6" fmla="*/ 3569427 h 3800828"/>
                  <a:gd name="connsiteX7" fmla="*/ 888818 w 5245537"/>
                  <a:gd name="connsiteY7" fmla="*/ 488089 h 3800828"/>
                  <a:gd name="connsiteX8" fmla="*/ 905487 w 5245537"/>
                  <a:gd name="connsiteY8" fmla="*/ 3569427 h 3800828"/>
                  <a:gd name="connsiteX9" fmla="*/ 1555568 w 5245537"/>
                  <a:gd name="connsiteY9" fmla="*/ 3569427 h 3800828"/>
                  <a:gd name="connsiteX10" fmla="*/ 1610336 w 5245537"/>
                  <a:gd name="connsiteY10" fmla="*/ 3447984 h 3800828"/>
                  <a:gd name="connsiteX11" fmla="*/ 2288993 w 5245537"/>
                  <a:gd name="connsiteY11" fmla="*/ 3540852 h 3800828"/>
                  <a:gd name="connsiteX12" fmla="*/ 2289721 w 5245537"/>
                  <a:gd name="connsiteY12" fmla="*/ 734771 h 3800828"/>
                  <a:gd name="connsiteX13" fmla="*/ 2331855 w 5245537"/>
                  <a:gd name="connsiteY13" fmla="*/ 3550378 h 3800828"/>
                  <a:gd name="connsiteX14" fmla="*/ 2705711 w 5245537"/>
                  <a:gd name="connsiteY14" fmla="*/ 3543234 h 3800828"/>
                  <a:gd name="connsiteX15" fmla="*/ 2725489 w 5245537"/>
                  <a:gd name="connsiteY15" fmla="*/ 2890529 h 3800828"/>
                  <a:gd name="connsiteX16" fmla="*/ 2749366 w 5245537"/>
                  <a:gd name="connsiteY16" fmla="*/ 3542440 h 3800828"/>
                  <a:gd name="connsiteX17" fmla="*/ 3555817 w 5245537"/>
                  <a:gd name="connsiteY17" fmla="*/ 3560696 h 3800828"/>
                  <a:gd name="connsiteX18" fmla="*/ 3554016 w 5245537"/>
                  <a:gd name="connsiteY18" fmla="*/ 1 h 3800828"/>
                  <a:gd name="connsiteX19" fmla="*/ 3604237 w 5245537"/>
                  <a:gd name="connsiteY19" fmla="*/ 3559901 h 3800828"/>
                  <a:gd name="connsiteX20" fmla="*/ 4248761 w 5245537"/>
                  <a:gd name="connsiteY20" fmla="*/ 3565458 h 3800828"/>
                  <a:gd name="connsiteX21" fmla="*/ 4250377 w 5245537"/>
                  <a:gd name="connsiteY21" fmla="*/ 3119129 h 3800828"/>
                  <a:gd name="connsiteX22" fmla="*/ 4278590 w 5245537"/>
                  <a:gd name="connsiteY22" fmla="*/ 3567853 h 3800828"/>
                  <a:gd name="connsiteX23" fmla="*/ 5101613 w 5245537"/>
                  <a:gd name="connsiteY23" fmla="*/ 3568499 h 3800828"/>
                  <a:gd name="connsiteX24" fmla="*/ 5245537 w 5245537"/>
                  <a:gd name="connsiteY24" fmla="*/ 3552395 h 3800828"/>
                  <a:gd name="connsiteX0" fmla="*/ 0 w 5245537"/>
                  <a:gd name="connsiteY0" fmla="*/ 3062989 h 3800828"/>
                  <a:gd name="connsiteX1" fmla="*/ 162537 w 5245537"/>
                  <a:gd name="connsiteY1" fmla="*/ 3290821 h 3800828"/>
                  <a:gd name="connsiteX2" fmla="*/ 188730 w 5245537"/>
                  <a:gd name="connsiteY2" fmla="*/ 3024121 h 3800828"/>
                  <a:gd name="connsiteX3" fmla="*/ 219687 w 5245537"/>
                  <a:gd name="connsiteY3" fmla="*/ 3321777 h 3800828"/>
                  <a:gd name="connsiteX4" fmla="*/ 326842 w 5245537"/>
                  <a:gd name="connsiteY4" fmla="*/ 3459889 h 3800828"/>
                  <a:gd name="connsiteX5" fmla="*/ 529248 w 5245537"/>
                  <a:gd name="connsiteY5" fmla="*/ 3509895 h 3800828"/>
                  <a:gd name="connsiteX6" fmla="*/ 855479 w 5245537"/>
                  <a:gd name="connsiteY6" fmla="*/ 3569427 h 3800828"/>
                  <a:gd name="connsiteX7" fmla="*/ 888818 w 5245537"/>
                  <a:gd name="connsiteY7" fmla="*/ 488089 h 3800828"/>
                  <a:gd name="connsiteX8" fmla="*/ 905487 w 5245537"/>
                  <a:gd name="connsiteY8" fmla="*/ 3569427 h 3800828"/>
                  <a:gd name="connsiteX9" fmla="*/ 1555568 w 5245537"/>
                  <a:gd name="connsiteY9" fmla="*/ 3569427 h 3800828"/>
                  <a:gd name="connsiteX10" fmla="*/ 1610336 w 5245537"/>
                  <a:gd name="connsiteY10" fmla="*/ 3447984 h 3800828"/>
                  <a:gd name="connsiteX11" fmla="*/ 2288993 w 5245537"/>
                  <a:gd name="connsiteY11" fmla="*/ 3540852 h 3800828"/>
                  <a:gd name="connsiteX12" fmla="*/ 2289721 w 5245537"/>
                  <a:gd name="connsiteY12" fmla="*/ 734771 h 3800828"/>
                  <a:gd name="connsiteX13" fmla="*/ 2331855 w 5245537"/>
                  <a:gd name="connsiteY13" fmla="*/ 3550378 h 3800828"/>
                  <a:gd name="connsiteX14" fmla="*/ 2705711 w 5245537"/>
                  <a:gd name="connsiteY14" fmla="*/ 3543234 h 3800828"/>
                  <a:gd name="connsiteX15" fmla="*/ 2725489 w 5245537"/>
                  <a:gd name="connsiteY15" fmla="*/ 2890529 h 3800828"/>
                  <a:gd name="connsiteX16" fmla="*/ 2749366 w 5245537"/>
                  <a:gd name="connsiteY16" fmla="*/ 3542440 h 3800828"/>
                  <a:gd name="connsiteX17" fmla="*/ 3555817 w 5245537"/>
                  <a:gd name="connsiteY17" fmla="*/ 3560696 h 3800828"/>
                  <a:gd name="connsiteX18" fmla="*/ 3554016 w 5245537"/>
                  <a:gd name="connsiteY18" fmla="*/ 1 h 3800828"/>
                  <a:gd name="connsiteX19" fmla="*/ 3604237 w 5245537"/>
                  <a:gd name="connsiteY19" fmla="*/ 3559901 h 3800828"/>
                  <a:gd name="connsiteX20" fmla="*/ 4248761 w 5245537"/>
                  <a:gd name="connsiteY20" fmla="*/ 3565458 h 3800828"/>
                  <a:gd name="connsiteX21" fmla="*/ 4250377 w 5245537"/>
                  <a:gd name="connsiteY21" fmla="*/ 3119129 h 3800828"/>
                  <a:gd name="connsiteX22" fmla="*/ 4278590 w 5245537"/>
                  <a:gd name="connsiteY22" fmla="*/ 3567853 h 3800828"/>
                  <a:gd name="connsiteX23" fmla="*/ 5101613 w 5245537"/>
                  <a:gd name="connsiteY23" fmla="*/ 3568499 h 3800828"/>
                  <a:gd name="connsiteX24" fmla="*/ 5245537 w 5245537"/>
                  <a:gd name="connsiteY24" fmla="*/ 3552395 h 3800828"/>
                  <a:gd name="connsiteX0" fmla="*/ 0 w 5245537"/>
                  <a:gd name="connsiteY0" fmla="*/ 3062989 h 3800828"/>
                  <a:gd name="connsiteX1" fmla="*/ 162537 w 5245537"/>
                  <a:gd name="connsiteY1" fmla="*/ 3290821 h 3800828"/>
                  <a:gd name="connsiteX2" fmla="*/ 188730 w 5245537"/>
                  <a:gd name="connsiteY2" fmla="*/ 3024121 h 3800828"/>
                  <a:gd name="connsiteX3" fmla="*/ 219687 w 5245537"/>
                  <a:gd name="connsiteY3" fmla="*/ 3321777 h 3800828"/>
                  <a:gd name="connsiteX4" fmla="*/ 326842 w 5245537"/>
                  <a:gd name="connsiteY4" fmla="*/ 3459889 h 3800828"/>
                  <a:gd name="connsiteX5" fmla="*/ 529248 w 5245537"/>
                  <a:gd name="connsiteY5" fmla="*/ 3509895 h 3800828"/>
                  <a:gd name="connsiteX6" fmla="*/ 855479 w 5245537"/>
                  <a:gd name="connsiteY6" fmla="*/ 3569427 h 3800828"/>
                  <a:gd name="connsiteX7" fmla="*/ 888818 w 5245537"/>
                  <a:gd name="connsiteY7" fmla="*/ 488089 h 3800828"/>
                  <a:gd name="connsiteX8" fmla="*/ 905487 w 5245537"/>
                  <a:gd name="connsiteY8" fmla="*/ 3569427 h 3800828"/>
                  <a:gd name="connsiteX9" fmla="*/ 1555568 w 5245537"/>
                  <a:gd name="connsiteY9" fmla="*/ 3569427 h 3800828"/>
                  <a:gd name="connsiteX10" fmla="*/ 1610336 w 5245537"/>
                  <a:gd name="connsiteY10" fmla="*/ 3447984 h 3800828"/>
                  <a:gd name="connsiteX11" fmla="*/ 2288993 w 5245537"/>
                  <a:gd name="connsiteY11" fmla="*/ 3540852 h 3800828"/>
                  <a:gd name="connsiteX12" fmla="*/ 2289721 w 5245537"/>
                  <a:gd name="connsiteY12" fmla="*/ 734771 h 3800828"/>
                  <a:gd name="connsiteX13" fmla="*/ 2331855 w 5245537"/>
                  <a:gd name="connsiteY13" fmla="*/ 3550378 h 3800828"/>
                  <a:gd name="connsiteX14" fmla="*/ 2705711 w 5245537"/>
                  <a:gd name="connsiteY14" fmla="*/ 3543234 h 3800828"/>
                  <a:gd name="connsiteX15" fmla="*/ 2725489 w 5245537"/>
                  <a:gd name="connsiteY15" fmla="*/ 2890529 h 3800828"/>
                  <a:gd name="connsiteX16" fmla="*/ 2749366 w 5245537"/>
                  <a:gd name="connsiteY16" fmla="*/ 3542440 h 3800828"/>
                  <a:gd name="connsiteX17" fmla="*/ 3555817 w 5245537"/>
                  <a:gd name="connsiteY17" fmla="*/ 3560696 h 3800828"/>
                  <a:gd name="connsiteX18" fmla="*/ 3554016 w 5245537"/>
                  <a:gd name="connsiteY18" fmla="*/ 1 h 3800828"/>
                  <a:gd name="connsiteX19" fmla="*/ 3604237 w 5245537"/>
                  <a:gd name="connsiteY19" fmla="*/ 3559901 h 3800828"/>
                  <a:gd name="connsiteX20" fmla="*/ 4248761 w 5245537"/>
                  <a:gd name="connsiteY20" fmla="*/ 3565458 h 3800828"/>
                  <a:gd name="connsiteX21" fmla="*/ 4250377 w 5245537"/>
                  <a:gd name="connsiteY21" fmla="*/ 3119129 h 3800828"/>
                  <a:gd name="connsiteX22" fmla="*/ 4278590 w 5245537"/>
                  <a:gd name="connsiteY22" fmla="*/ 3567853 h 3800828"/>
                  <a:gd name="connsiteX23" fmla="*/ 5101613 w 5245537"/>
                  <a:gd name="connsiteY23" fmla="*/ 3568499 h 3800828"/>
                  <a:gd name="connsiteX24" fmla="*/ 5245537 w 5245537"/>
                  <a:gd name="connsiteY24" fmla="*/ 3552395 h 3800828"/>
                  <a:gd name="connsiteX0" fmla="*/ 0 w 5245537"/>
                  <a:gd name="connsiteY0" fmla="*/ 3062989 h 3800828"/>
                  <a:gd name="connsiteX1" fmla="*/ 162537 w 5245537"/>
                  <a:gd name="connsiteY1" fmla="*/ 3290821 h 3800828"/>
                  <a:gd name="connsiteX2" fmla="*/ 188730 w 5245537"/>
                  <a:gd name="connsiteY2" fmla="*/ 3024121 h 3800828"/>
                  <a:gd name="connsiteX3" fmla="*/ 219687 w 5245537"/>
                  <a:gd name="connsiteY3" fmla="*/ 3321777 h 3800828"/>
                  <a:gd name="connsiteX4" fmla="*/ 326842 w 5245537"/>
                  <a:gd name="connsiteY4" fmla="*/ 3459889 h 3800828"/>
                  <a:gd name="connsiteX5" fmla="*/ 529248 w 5245537"/>
                  <a:gd name="connsiteY5" fmla="*/ 3509895 h 3800828"/>
                  <a:gd name="connsiteX6" fmla="*/ 855479 w 5245537"/>
                  <a:gd name="connsiteY6" fmla="*/ 3569427 h 3800828"/>
                  <a:gd name="connsiteX7" fmla="*/ 888818 w 5245537"/>
                  <a:gd name="connsiteY7" fmla="*/ 488089 h 3800828"/>
                  <a:gd name="connsiteX8" fmla="*/ 905487 w 5245537"/>
                  <a:gd name="connsiteY8" fmla="*/ 3569427 h 3800828"/>
                  <a:gd name="connsiteX9" fmla="*/ 1579380 w 5245537"/>
                  <a:gd name="connsiteY9" fmla="*/ 3569427 h 3800828"/>
                  <a:gd name="connsiteX10" fmla="*/ 1610336 w 5245537"/>
                  <a:gd name="connsiteY10" fmla="*/ 3447984 h 3800828"/>
                  <a:gd name="connsiteX11" fmla="*/ 2288993 w 5245537"/>
                  <a:gd name="connsiteY11" fmla="*/ 3540852 h 3800828"/>
                  <a:gd name="connsiteX12" fmla="*/ 2289721 w 5245537"/>
                  <a:gd name="connsiteY12" fmla="*/ 734771 h 3800828"/>
                  <a:gd name="connsiteX13" fmla="*/ 2331855 w 5245537"/>
                  <a:gd name="connsiteY13" fmla="*/ 3550378 h 3800828"/>
                  <a:gd name="connsiteX14" fmla="*/ 2705711 w 5245537"/>
                  <a:gd name="connsiteY14" fmla="*/ 3543234 h 3800828"/>
                  <a:gd name="connsiteX15" fmla="*/ 2725489 w 5245537"/>
                  <a:gd name="connsiteY15" fmla="*/ 2890529 h 3800828"/>
                  <a:gd name="connsiteX16" fmla="*/ 2749366 w 5245537"/>
                  <a:gd name="connsiteY16" fmla="*/ 3542440 h 3800828"/>
                  <a:gd name="connsiteX17" fmla="*/ 3555817 w 5245537"/>
                  <a:gd name="connsiteY17" fmla="*/ 3560696 h 3800828"/>
                  <a:gd name="connsiteX18" fmla="*/ 3554016 w 5245537"/>
                  <a:gd name="connsiteY18" fmla="*/ 1 h 3800828"/>
                  <a:gd name="connsiteX19" fmla="*/ 3604237 w 5245537"/>
                  <a:gd name="connsiteY19" fmla="*/ 3559901 h 3800828"/>
                  <a:gd name="connsiteX20" fmla="*/ 4248761 w 5245537"/>
                  <a:gd name="connsiteY20" fmla="*/ 3565458 h 3800828"/>
                  <a:gd name="connsiteX21" fmla="*/ 4250377 w 5245537"/>
                  <a:gd name="connsiteY21" fmla="*/ 3119129 h 3800828"/>
                  <a:gd name="connsiteX22" fmla="*/ 4278590 w 5245537"/>
                  <a:gd name="connsiteY22" fmla="*/ 3567853 h 3800828"/>
                  <a:gd name="connsiteX23" fmla="*/ 5101613 w 5245537"/>
                  <a:gd name="connsiteY23" fmla="*/ 3568499 h 3800828"/>
                  <a:gd name="connsiteX24" fmla="*/ 5245537 w 5245537"/>
                  <a:gd name="connsiteY24" fmla="*/ 3552395 h 3800828"/>
                  <a:gd name="connsiteX0" fmla="*/ 0 w 5245537"/>
                  <a:gd name="connsiteY0" fmla="*/ 3062989 h 3800828"/>
                  <a:gd name="connsiteX1" fmla="*/ 162537 w 5245537"/>
                  <a:gd name="connsiteY1" fmla="*/ 3290821 h 3800828"/>
                  <a:gd name="connsiteX2" fmla="*/ 188730 w 5245537"/>
                  <a:gd name="connsiteY2" fmla="*/ 3024121 h 3800828"/>
                  <a:gd name="connsiteX3" fmla="*/ 219687 w 5245537"/>
                  <a:gd name="connsiteY3" fmla="*/ 3321777 h 3800828"/>
                  <a:gd name="connsiteX4" fmla="*/ 326842 w 5245537"/>
                  <a:gd name="connsiteY4" fmla="*/ 3459889 h 3800828"/>
                  <a:gd name="connsiteX5" fmla="*/ 529248 w 5245537"/>
                  <a:gd name="connsiteY5" fmla="*/ 3509895 h 3800828"/>
                  <a:gd name="connsiteX6" fmla="*/ 855479 w 5245537"/>
                  <a:gd name="connsiteY6" fmla="*/ 3569427 h 3800828"/>
                  <a:gd name="connsiteX7" fmla="*/ 888818 w 5245537"/>
                  <a:gd name="connsiteY7" fmla="*/ 488089 h 3800828"/>
                  <a:gd name="connsiteX8" fmla="*/ 905487 w 5245537"/>
                  <a:gd name="connsiteY8" fmla="*/ 3569427 h 3800828"/>
                  <a:gd name="connsiteX9" fmla="*/ 1579380 w 5245537"/>
                  <a:gd name="connsiteY9" fmla="*/ 3569427 h 3800828"/>
                  <a:gd name="connsiteX10" fmla="*/ 1610336 w 5245537"/>
                  <a:gd name="connsiteY10" fmla="*/ 3447984 h 3800828"/>
                  <a:gd name="connsiteX11" fmla="*/ 2288993 w 5245537"/>
                  <a:gd name="connsiteY11" fmla="*/ 3540852 h 3800828"/>
                  <a:gd name="connsiteX12" fmla="*/ 2289721 w 5245537"/>
                  <a:gd name="connsiteY12" fmla="*/ 734771 h 3800828"/>
                  <a:gd name="connsiteX13" fmla="*/ 2331855 w 5245537"/>
                  <a:gd name="connsiteY13" fmla="*/ 3550378 h 3800828"/>
                  <a:gd name="connsiteX14" fmla="*/ 2705711 w 5245537"/>
                  <a:gd name="connsiteY14" fmla="*/ 3543234 h 3800828"/>
                  <a:gd name="connsiteX15" fmla="*/ 2725489 w 5245537"/>
                  <a:gd name="connsiteY15" fmla="*/ 2890529 h 3800828"/>
                  <a:gd name="connsiteX16" fmla="*/ 2749366 w 5245537"/>
                  <a:gd name="connsiteY16" fmla="*/ 3542440 h 3800828"/>
                  <a:gd name="connsiteX17" fmla="*/ 3555817 w 5245537"/>
                  <a:gd name="connsiteY17" fmla="*/ 3560696 h 3800828"/>
                  <a:gd name="connsiteX18" fmla="*/ 3554016 w 5245537"/>
                  <a:gd name="connsiteY18" fmla="*/ 1 h 3800828"/>
                  <a:gd name="connsiteX19" fmla="*/ 3604237 w 5245537"/>
                  <a:gd name="connsiteY19" fmla="*/ 3559901 h 3800828"/>
                  <a:gd name="connsiteX20" fmla="*/ 4248761 w 5245537"/>
                  <a:gd name="connsiteY20" fmla="*/ 3565458 h 3800828"/>
                  <a:gd name="connsiteX21" fmla="*/ 4250377 w 5245537"/>
                  <a:gd name="connsiteY21" fmla="*/ 3119129 h 3800828"/>
                  <a:gd name="connsiteX22" fmla="*/ 4278590 w 5245537"/>
                  <a:gd name="connsiteY22" fmla="*/ 3567853 h 3800828"/>
                  <a:gd name="connsiteX23" fmla="*/ 5101613 w 5245537"/>
                  <a:gd name="connsiteY23" fmla="*/ 3568499 h 3800828"/>
                  <a:gd name="connsiteX24" fmla="*/ 5245537 w 5245537"/>
                  <a:gd name="connsiteY24" fmla="*/ 3552395 h 3800828"/>
                  <a:gd name="connsiteX0" fmla="*/ 0 w 5245537"/>
                  <a:gd name="connsiteY0" fmla="*/ 3062989 h 3800828"/>
                  <a:gd name="connsiteX1" fmla="*/ 162537 w 5245537"/>
                  <a:gd name="connsiteY1" fmla="*/ 3290821 h 3800828"/>
                  <a:gd name="connsiteX2" fmla="*/ 188730 w 5245537"/>
                  <a:gd name="connsiteY2" fmla="*/ 3024121 h 3800828"/>
                  <a:gd name="connsiteX3" fmla="*/ 219687 w 5245537"/>
                  <a:gd name="connsiteY3" fmla="*/ 3321777 h 3800828"/>
                  <a:gd name="connsiteX4" fmla="*/ 326842 w 5245537"/>
                  <a:gd name="connsiteY4" fmla="*/ 3459889 h 3800828"/>
                  <a:gd name="connsiteX5" fmla="*/ 529248 w 5245537"/>
                  <a:gd name="connsiteY5" fmla="*/ 3509895 h 3800828"/>
                  <a:gd name="connsiteX6" fmla="*/ 855479 w 5245537"/>
                  <a:gd name="connsiteY6" fmla="*/ 3569427 h 3800828"/>
                  <a:gd name="connsiteX7" fmla="*/ 888818 w 5245537"/>
                  <a:gd name="connsiteY7" fmla="*/ 488089 h 3800828"/>
                  <a:gd name="connsiteX8" fmla="*/ 905487 w 5245537"/>
                  <a:gd name="connsiteY8" fmla="*/ 3569427 h 3800828"/>
                  <a:gd name="connsiteX9" fmla="*/ 1579380 w 5245537"/>
                  <a:gd name="connsiteY9" fmla="*/ 3569427 h 3800828"/>
                  <a:gd name="connsiteX10" fmla="*/ 1610336 w 5245537"/>
                  <a:gd name="connsiteY10" fmla="*/ 3447984 h 3800828"/>
                  <a:gd name="connsiteX11" fmla="*/ 2288993 w 5245537"/>
                  <a:gd name="connsiteY11" fmla="*/ 3540852 h 3800828"/>
                  <a:gd name="connsiteX12" fmla="*/ 2289721 w 5245537"/>
                  <a:gd name="connsiteY12" fmla="*/ 734771 h 3800828"/>
                  <a:gd name="connsiteX13" fmla="*/ 2331855 w 5245537"/>
                  <a:gd name="connsiteY13" fmla="*/ 3550378 h 3800828"/>
                  <a:gd name="connsiteX14" fmla="*/ 2705711 w 5245537"/>
                  <a:gd name="connsiteY14" fmla="*/ 3543234 h 3800828"/>
                  <a:gd name="connsiteX15" fmla="*/ 2725489 w 5245537"/>
                  <a:gd name="connsiteY15" fmla="*/ 2890529 h 3800828"/>
                  <a:gd name="connsiteX16" fmla="*/ 2749366 w 5245537"/>
                  <a:gd name="connsiteY16" fmla="*/ 3542440 h 3800828"/>
                  <a:gd name="connsiteX17" fmla="*/ 3555817 w 5245537"/>
                  <a:gd name="connsiteY17" fmla="*/ 3560696 h 3800828"/>
                  <a:gd name="connsiteX18" fmla="*/ 3554016 w 5245537"/>
                  <a:gd name="connsiteY18" fmla="*/ 1 h 3800828"/>
                  <a:gd name="connsiteX19" fmla="*/ 3604237 w 5245537"/>
                  <a:gd name="connsiteY19" fmla="*/ 3559901 h 3800828"/>
                  <a:gd name="connsiteX20" fmla="*/ 4248761 w 5245537"/>
                  <a:gd name="connsiteY20" fmla="*/ 3565458 h 3800828"/>
                  <a:gd name="connsiteX21" fmla="*/ 4250377 w 5245537"/>
                  <a:gd name="connsiteY21" fmla="*/ 3119129 h 3800828"/>
                  <a:gd name="connsiteX22" fmla="*/ 4278590 w 5245537"/>
                  <a:gd name="connsiteY22" fmla="*/ 3567853 h 3800828"/>
                  <a:gd name="connsiteX23" fmla="*/ 5101613 w 5245537"/>
                  <a:gd name="connsiteY23" fmla="*/ 3568499 h 3800828"/>
                  <a:gd name="connsiteX24" fmla="*/ 5245537 w 5245537"/>
                  <a:gd name="connsiteY24" fmla="*/ 3552395 h 3800828"/>
                  <a:gd name="connsiteX0" fmla="*/ 0 w 5245537"/>
                  <a:gd name="connsiteY0" fmla="*/ 3062989 h 3795215"/>
                  <a:gd name="connsiteX1" fmla="*/ 162537 w 5245537"/>
                  <a:gd name="connsiteY1" fmla="*/ 3290821 h 3795215"/>
                  <a:gd name="connsiteX2" fmla="*/ 188730 w 5245537"/>
                  <a:gd name="connsiteY2" fmla="*/ 3024121 h 3795215"/>
                  <a:gd name="connsiteX3" fmla="*/ 219687 w 5245537"/>
                  <a:gd name="connsiteY3" fmla="*/ 3321777 h 3795215"/>
                  <a:gd name="connsiteX4" fmla="*/ 326842 w 5245537"/>
                  <a:gd name="connsiteY4" fmla="*/ 3459889 h 3795215"/>
                  <a:gd name="connsiteX5" fmla="*/ 529248 w 5245537"/>
                  <a:gd name="connsiteY5" fmla="*/ 3509895 h 3795215"/>
                  <a:gd name="connsiteX6" fmla="*/ 855479 w 5245537"/>
                  <a:gd name="connsiteY6" fmla="*/ 3569427 h 3795215"/>
                  <a:gd name="connsiteX7" fmla="*/ 888818 w 5245537"/>
                  <a:gd name="connsiteY7" fmla="*/ 488089 h 3795215"/>
                  <a:gd name="connsiteX8" fmla="*/ 905487 w 5245537"/>
                  <a:gd name="connsiteY8" fmla="*/ 3569427 h 3795215"/>
                  <a:gd name="connsiteX9" fmla="*/ 1593667 w 5245537"/>
                  <a:gd name="connsiteY9" fmla="*/ 3547996 h 3795215"/>
                  <a:gd name="connsiteX10" fmla="*/ 1610336 w 5245537"/>
                  <a:gd name="connsiteY10" fmla="*/ 3447984 h 3795215"/>
                  <a:gd name="connsiteX11" fmla="*/ 2288993 w 5245537"/>
                  <a:gd name="connsiteY11" fmla="*/ 3540852 h 3795215"/>
                  <a:gd name="connsiteX12" fmla="*/ 2289721 w 5245537"/>
                  <a:gd name="connsiteY12" fmla="*/ 734771 h 3795215"/>
                  <a:gd name="connsiteX13" fmla="*/ 2331855 w 5245537"/>
                  <a:gd name="connsiteY13" fmla="*/ 3550378 h 3795215"/>
                  <a:gd name="connsiteX14" fmla="*/ 2705711 w 5245537"/>
                  <a:gd name="connsiteY14" fmla="*/ 3543234 h 3795215"/>
                  <a:gd name="connsiteX15" fmla="*/ 2725489 w 5245537"/>
                  <a:gd name="connsiteY15" fmla="*/ 2890529 h 3795215"/>
                  <a:gd name="connsiteX16" fmla="*/ 2749366 w 5245537"/>
                  <a:gd name="connsiteY16" fmla="*/ 3542440 h 3795215"/>
                  <a:gd name="connsiteX17" fmla="*/ 3555817 w 5245537"/>
                  <a:gd name="connsiteY17" fmla="*/ 3560696 h 3795215"/>
                  <a:gd name="connsiteX18" fmla="*/ 3554016 w 5245537"/>
                  <a:gd name="connsiteY18" fmla="*/ 1 h 3795215"/>
                  <a:gd name="connsiteX19" fmla="*/ 3604237 w 5245537"/>
                  <a:gd name="connsiteY19" fmla="*/ 3559901 h 3795215"/>
                  <a:gd name="connsiteX20" fmla="*/ 4248761 w 5245537"/>
                  <a:gd name="connsiteY20" fmla="*/ 3565458 h 3795215"/>
                  <a:gd name="connsiteX21" fmla="*/ 4250377 w 5245537"/>
                  <a:gd name="connsiteY21" fmla="*/ 3119129 h 3795215"/>
                  <a:gd name="connsiteX22" fmla="*/ 4278590 w 5245537"/>
                  <a:gd name="connsiteY22" fmla="*/ 3567853 h 3795215"/>
                  <a:gd name="connsiteX23" fmla="*/ 5101613 w 5245537"/>
                  <a:gd name="connsiteY23" fmla="*/ 3568499 h 3795215"/>
                  <a:gd name="connsiteX24" fmla="*/ 5245537 w 5245537"/>
                  <a:gd name="connsiteY24" fmla="*/ 3552395 h 3795215"/>
                  <a:gd name="connsiteX0" fmla="*/ 0 w 5245537"/>
                  <a:gd name="connsiteY0" fmla="*/ 3062989 h 3813286"/>
                  <a:gd name="connsiteX1" fmla="*/ 162537 w 5245537"/>
                  <a:gd name="connsiteY1" fmla="*/ 3290821 h 3813286"/>
                  <a:gd name="connsiteX2" fmla="*/ 188730 w 5245537"/>
                  <a:gd name="connsiteY2" fmla="*/ 3024121 h 3813286"/>
                  <a:gd name="connsiteX3" fmla="*/ 219687 w 5245537"/>
                  <a:gd name="connsiteY3" fmla="*/ 3321777 h 3813286"/>
                  <a:gd name="connsiteX4" fmla="*/ 326842 w 5245537"/>
                  <a:gd name="connsiteY4" fmla="*/ 3459889 h 3813286"/>
                  <a:gd name="connsiteX5" fmla="*/ 529248 w 5245537"/>
                  <a:gd name="connsiteY5" fmla="*/ 3509895 h 3813286"/>
                  <a:gd name="connsiteX6" fmla="*/ 855479 w 5245537"/>
                  <a:gd name="connsiteY6" fmla="*/ 3569427 h 3813286"/>
                  <a:gd name="connsiteX7" fmla="*/ 888818 w 5245537"/>
                  <a:gd name="connsiteY7" fmla="*/ 488089 h 3813286"/>
                  <a:gd name="connsiteX8" fmla="*/ 905487 w 5245537"/>
                  <a:gd name="connsiteY8" fmla="*/ 3569427 h 3813286"/>
                  <a:gd name="connsiteX9" fmla="*/ 1131706 w 5245537"/>
                  <a:gd name="connsiteY9" fmla="*/ 3569428 h 3813286"/>
                  <a:gd name="connsiteX10" fmla="*/ 1593667 w 5245537"/>
                  <a:gd name="connsiteY10" fmla="*/ 3547996 h 3813286"/>
                  <a:gd name="connsiteX11" fmla="*/ 1610336 w 5245537"/>
                  <a:gd name="connsiteY11" fmla="*/ 3447984 h 3813286"/>
                  <a:gd name="connsiteX12" fmla="*/ 2288993 w 5245537"/>
                  <a:gd name="connsiteY12" fmla="*/ 3540852 h 3813286"/>
                  <a:gd name="connsiteX13" fmla="*/ 2289721 w 5245537"/>
                  <a:gd name="connsiteY13" fmla="*/ 734771 h 3813286"/>
                  <a:gd name="connsiteX14" fmla="*/ 2331855 w 5245537"/>
                  <a:gd name="connsiteY14" fmla="*/ 3550378 h 3813286"/>
                  <a:gd name="connsiteX15" fmla="*/ 2705711 w 5245537"/>
                  <a:gd name="connsiteY15" fmla="*/ 3543234 h 3813286"/>
                  <a:gd name="connsiteX16" fmla="*/ 2725489 w 5245537"/>
                  <a:gd name="connsiteY16" fmla="*/ 2890529 h 3813286"/>
                  <a:gd name="connsiteX17" fmla="*/ 2749366 w 5245537"/>
                  <a:gd name="connsiteY17" fmla="*/ 3542440 h 3813286"/>
                  <a:gd name="connsiteX18" fmla="*/ 3555817 w 5245537"/>
                  <a:gd name="connsiteY18" fmla="*/ 3560696 h 3813286"/>
                  <a:gd name="connsiteX19" fmla="*/ 3554016 w 5245537"/>
                  <a:gd name="connsiteY19" fmla="*/ 1 h 3813286"/>
                  <a:gd name="connsiteX20" fmla="*/ 3604237 w 5245537"/>
                  <a:gd name="connsiteY20" fmla="*/ 3559901 h 3813286"/>
                  <a:gd name="connsiteX21" fmla="*/ 4248761 w 5245537"/>
                  <a:gd name="connsiteY21" fmla="*/ 3565458 h 3813286"/>
                  <a:gd name="connsiteX22" fmla="*/ 4250377 w 5245537"/>
                  <a:gd name="connsiteY22" fmla="*/ 3119129 h 3813286"/>
                  <a:gd name="connsiteX23" fmla="*/ 4278590 w 5245537"/>
                  <a:gd name="connsiteY23" fmla="*/ 3567853 h 3813286"/>
                  <a:gd name="connsiteX24" fmla="*/ 5101613 w 5245537"/>
                  <a:gd name="connsiteY24" fmla="*/ 3568499 h 3813286"/>
                  <a:gd name="connsiteX25" fmla="*/ 5245537 w 5245537"/>
                  <a:gd name="connsiteY25" fmla="*/ 3552395 h 3813286"/>
                  <a:gd name="connsiteX0" fmla="*/ 0 w 5245537"/>
                  <a:gd name="connsiteY0" fmla="*/ 3062989 h 3645016"/>
                  <a:gd name="connsiteX1" fmla="*/ 162537 w 5245537"/>
                  <a:gd name="connsiteY1" fmla="*/ 3290821 h 3645016"/>
                  <a:gd name="connsiteX2" fmla="*/ 188730 w 5245537"/>
                  <a:gd name="connsiteY2" fmla="*/ 3024121 h 3645016"/>
                  <a:gd name="connsiteX3" fmla="*/ 219687 w 5245537"/>
                  <a:gd name="connsiteY3" fmla="*/ 3321777 h 3645016"/>
                  <a:gd name="connsiteX4" fmla="*/ 326842 w 5245537"/>
                  <a:gd name="connsiteY4" fmla="*/ 3459889 h 3645016"/>
                  <a:gd name="connsiteX5" fmla="*/ 529248 w 5245537"/>
                  <a:gd name="connsiteY5" fmla="*/ 3509895 h 3645016"/>
                  <a:gd name="connsiteX6" fmla="*/ 855479 w 5245537"/>
                  <a:gd name="connsiteY6" fmla="*/ 3569427 h 3645016"/>
                  <a:gd name="connsiteX7" fmla="*/ 888818 w 5245537"/>
                  <a:gd name="connsiteY7" fmla="*/ 488089 h 3645016"/>
                  <a:gd name="connsiteX8" fmla="*/ 905487 w 5245537"/>
                  <a:gd name="connsiteY8" fmla="*/ 3569427 h 3645016"/>
                  <a:gd name="connsiteX9" fmla="*/ 1131706 w 5245537"/>
                  <a:gd name="connsiteY9" fmla="*/ 3569428 h 3645016"/>
                  <a:gd name="connsiteX10" fmla="*/ 1593667 w 5245537"/>
                  <a:gd name="connsiteY10" fmla="*/ 3547996 h 3645016"/>
                  <a:gd name="connsiteX11" fmla="*/ 1610336 w 5245537"/>
                  <a:gd name="connsiteY11" fmla="*/ 3447984 h 3645016"/>
                  <a:gd name="connsiteX12" fmla="*/ 2288993 w 5245537"/>
                  <a:gd name="connsiteY12" fmla="*/ 3540852 h 3645016"/>
                  <a:gd name="connsiteX13" fmla="*/ 2289721 w 5245537"/>
                  <a:gd name="connsiteY13" fmla="*/ 734771 h 3645016"/>
                  <a:gd name="connsiteX14" fmla="*/ 2331855 w 5245537"/>
                  <a:gd name="connsiteY14" fmla="*/ 3550378 h 3645016"/>
                  <a:gd name="connsiteX15" fmla="*/ 2705711 w 5245537"/>
                  <a:gd name="connsiteY15" fmla="*/ 3543234 h 3645016"/>
                  <a:gd name="connsiteX16" fmla="*/ 2725489 w 5245537"/>
                  <a:gd name="connsiteY16" fmla="*/ 2890529 h 3645016"/>
                  <a:gd name="connsiteX17" fmla="*/ 2749366 w 5245537"/>
                  <a:gd name="connsiteY17" fmla="*/ 3542440 h 3645016"/>
                  <a:gd name="connsiteX18" fmla="*/ 3555817 w 5245537"/>
                  <a:gd name="connsiteY18" fmla="*/ 3560696 h 3645016"/>
                  <a:gd name="connsiteX19" fmla="*/ 3554016 w 5245537"/>
                  <a:gd name="connsiteY19" fmla="*/ 1 h 3645016"/>
                  <a:gd name="connsiteX20" fmla="*/ 3604237 w 5245537"/>
                  <a:gd name="connsiteY20" fmla="*/ 3559901 h 3645016"/>
                  <a:gd name="connsiteX21" fmla="*/ 4248761 w 5245537"/>
                  <a:gd name="connsiteY21" fmla="*/ 3565458 h 3645016"/>
                  <a:gd name="connsiteX22" fmla="*/ 4250377 w 5245537"/>
                  <a:gd name="connsiteY22" fmla="*/ 3119129 h 3645016"/>
                  <a:gd name="connsiteX23" fmla="*/ 4278590 w 5245537"/>
                  <a:gd name="connsiteY23" fmla="*/ 3567853 h 3645016"/>
                  <a:gd name="connsiteX24" fmla="*/ 5101613 w 5245537"/>
                  <a:gd name="connsiteY24" fmla="*/ 3568499 h 3645016"/>
                  <a:gd name="connsiteX25" fmla="*/ 5245537 w 5245537"/>
                  <a:gd name="connsiteY25" fmla="*/ 3552395 h 3645016"/>
                  <a:gd name="connsiteX0" fmla="*/ 0 w 5245537"/>
                  <a:gd name="connsiteY0" fmla="*/ 3062989 h 3577809"/>
                  <a:gd name="connsiteX1" fmla="*/ 162537 w 5245537"/>
                  <a:gd name="connsiteY1" fmla="*/ 3290821 h 3577809"/>
                  <a:gd name="connsiteX2" fmla="*/ 188730 w 5245537"/>
                  <a:gd name="connsiteY2" fmla="*/ 3024121 h 3577809"/>
                  <a:gd name="connsiteX3" fmla="*/ 219687 w 5245537"/>
                  <a:gd name="connsiteY3" fmla="*/ 3321777 h 3577809"/>
                  <a:gd name="connsiteX4" fmla="*/ 326842 w 5245537"/>
                  <a:gd name="connsiteY4" fmla="*/ 3459889 h 3577809"/>
                  <a:gd name="connsiteX5" fmla="*/ 529248 w 5245537"/>
                  <a:gd name="connsiteY5" fmla="*/ 3509895 h 3577809"/>
                  <a:gd name="connsiteX6" fmla="*/ 855479 w 5245537"/>
                  <a:gd name="connsiteY6" fmla="*/ 3569427 h 3577809"/>
                  <a:gd name="connsiteX7" fmla="*/ 888818 w 5245537"/>
                  <a:gd name="connsiteY7" fmla="*/ 488089 h 3577809"/>
                  <a:gd name="connsiteX8" fmla="*/ 905487 w 5245537"/>
                  <a:gd name="connsiteY8" fmla="*/ 3569427 h 3577809"/>
                  <a:gd name="connsiteX9" fmla="*/ 1131706 w 5245537"/>
                  <a:gd name="connsiteY9" fmla="*/ 3569428 h 3577809"/>
                  <a:gd name="connsiteX10" fmla="*/ 1593667 w 5245537"/>
                  <a:gd name="connsiteY10" fmla="*/ 3547996 h 3577809"/>
                  <a:gd name="connsiteX11" fmla="*/ 1610336 w 5245537"/>
                  <a:gd name="connsiteY11" fmla="*/ 3447984 h 3577809"/>
                  <a:gd name="connsiteX12" fmla="*/ 2288993 w 5245537"/>
                  <a:gd name="connsiteY12" fmla="*/ 3540852 h 3577809"/>
                  <a:gd name="connsiteX13" fmla="*/ 2289721 w 5245537"/>
                  <a:gd name="connsiteY13" fmla="*/ 734771 h 3577809"/>
                  <a:gd name="connsiteX14" fmla="*/ 2331855 w 5245537"/>
                  <a:gd name="connsiteY14" fmla="*/ 3550378 h 3577809"/>
                  <a:gd name="connsiteX15" fmla="*/ 2705711 w 5245537"/>
                  <a:gd name="connsiteY15" fmla="*/ 3543234 h 3577809"/>
                  <a:gd name="connsiteX16" fmla="*/ 2725489 w 5245537"/>
                  <a:gd name="connsiteY16" fmla="*/ 2890529 h 3577809"/>
                  <a:gd name="connsiteX17" fmla="*/ 2749366 w 5245537"/>
                  <a:gd name="connsiteY17" fmla="*/ 3542440 h 3577809"/>
                  <a:gd name="connsiteX18" fmla="*/ 3555817 w 5245537"/>
                  <a:gd name="connsiteY18" fmla="*/ 3560696 h 3577809"/>
                  <a:gd name="connsiteX19" fmla="*/ 3554016 w 5245537"/>
                  <a:gd name="connsiteY19" fmla="*/ 1 h 3577809"/>
                  <a:gd name="connsiteX20" fmla="*/ 3604237 w 5245537"/>
                  <a:gd name="connsiteY20" fmla="*/ 3559901 h 3577809"/>
                  <a:gd name="connsiteX21" fmla="*/ 4248761 w 5245537"/>
                  <a:gd name="connsiteY21" fmla="*/ 3565458 h 3577809"/>
                  <a:gd name="connsiteX22" fmla="*/ 4250377 w 5245537"/>
                  <a:gd name="connsiteY22" fmla="*/ 3119129 h 3577809"/>
                  <a:gd name="connsiteX23" fmla="*/ 4278590 w 5245537"/>
                  <a:gd name="connsiteY23" fmla="*/ 3567853 h 3577809"/>
                  <a:gd name="connsiteX24" fmla="*/ 5101613 w 5245537"/>
                  <a:gd name="connsiteY24" fmla="*/ 3568499 h 3577809"/>
                  <a:gd name="connsiteX25" fmla="*/ 5245537 w 5245537"/>
                  <a:gd name="connsiteY25" fmla="*/ 3552395 h 3577809"/>
                  <a:gd name="connsiteX0" fmla="*/ 0 w 5245537"/>
                  <a:gd name="connsiteY0" fmla="*/ 3062989 h 3757257"/>
                  <a:gd name="connsiteX1" fmla="*/ 162537 w 5245537"/>
                  <a:gd name="connsiteY1" fmla="*/ 3290821 h 3757257"/>
                  <a:gd name="connsiteX2" fmla="*/ 188730 w 5245537"/>
                  <a:gd name="connsiteY2" fmla="*/ 3024121 h 3757257"/>
                  <a:gd name="connsiteX3" fmla="*/ 219687 w 5245537"/>
                  <a:gd name="connsiteY3" fmla="*/ 3321777 h 3757257"/>
                  <a:gd name="connsiteX4" fmla="*/ 326842 w 5245537"/>
                  <a:gd name="connsiteY4" fmla="*/ 3459889 h 3757257"/>
                  <a:gd name="connsiteX5" fmla="*/ 529248 w 5245537"/>
                  <a:gd name="connsiteY5" fmla="*/ 3509895 h 3757257"/>
                  <a:gd name="connsiteX6" fmla="*/ 855479 w 5245537"/>
                  <a:gd name="connsiteY6" fmla="*/ 3569427 h 3757257"/>
                  <a:gd name="connsiteX7" fmla="*/ 888818 w 5245537"/>
                  <a:gd name="connsiteY7" fmla="*/ 488089 h 3757257"/>
                  <a:gd name="connsiteX8" fmla="*/ 905487 w 5245537"/>
                  <a:gd name="connsiteY8" fmla="*/ 3569427 h 3757257"/>
                  <a:gd name="connsiteX9" fmla="*/ 1131706 w 5245537"/>
                  <a:gd name="connsiteY9" fmla="*/ 3569428 h 3757257"/>
                  <a:gd name="connsiteX10" fmla="*/ 1593667 w 5245537"/>
                  <a:gd name="connsiteY10" fmla="*/ 3547996 h 3757257"/>
                  <a:gd name="connsiteX11" fmla="*/ 1610336 w 5245537"/>
                  <a:gd name="connsiteY11" fmla="*/ 3447984 h 3757257"/>
                  <a:gd name="connsiteX12" fmla="*/ 1691299 w 5245537"/>
                  <a:gd name="connsiteY12" fmla="*/ 3571810 h 3757257"/>
                  <a:gd name="connsiteX13" fmla="*/ 2288993 w 5245537"/>
                  <a:gd name="connsiteY13" fmla="*/ 3540852 h 3757257"/>
                  <a:gd name="connsiteX14" fmla="*/ 2289721 w 5245537"/>
                  <a:gd name="connsiteY14" fmla="*/ 734771 h 3757257"/>
                  <a:gd name="connsiteX15" fmla="*/ 2331855 w 5245537"/>
                  <a:gd name="connsiteY15" fmla="*/ 3550378 h 3757257"/>
                  <a:gd name="connsiteX16" fmla="*/ 2705711 w 5245537"/>
                  <a:gd name="connsiteY16" fmla="*/ 3543234 h 3757257"/>
                  <a:gd name="connsiteX17" fmla="*/ 2725489 w 5245537"/>
                  <a:gd name="connsiteY17" fmla="*/ 2890529 h 3757257"/>
                  <a:gd name="connsiteX18" fmla="*/ 2749366 w 5245537"/>
                  <a:gd name="connsiteY18" fmla="*/ 3542440 h 3757257"/>
                  <a:gd name="connsiteX19" fmla="*/ 3555817 w 5245537"/>
                  <a:gd name="connsiteY19" fmla="*/ 3560696 h 3757257"/>
                  <a:gd name="connsiteX20" fmla="*/ 3554016 w 5245537"/>
                  <a:gd name="connsiteY20" fmla="*/ 1 h 3757257"/>
                  <a:gd name="connsiteX21" fmla="*/ 3604237 w 5245537"/>
                  <a:gd name="connsiteY21" fmla="*/ 3559901 h 3757257"/>
                  <a:gd name="connsiteX22" fmla="*/ 4248761 w 5245537"/>
                  <a:gd name="connsiteY22" fmla="*/ 3565458 h 3757257"/>
                  <a:gd name="connsiteX23" fmla="*/ 4250377 w 5245537"/>
                  <a:gd name="connsiteY23" fmla="*/ 3119129 h 3757257"/>
                  <a:gd name="connsiteX24" fmla="*/ 4278590 w 5245537"/>
                  <a:gd name="connsiteY24" fmla="*/ 3567853 h 3757257"/>
                  <a:gd name="connsiteX25" fmla="*/ 5101613 w 5245537"/>
                  <a:gd name="connsiteY25" fmla="*/ 3568499 h 3757257"/>
                  <a:gd name="connsiteX26" fmla="*/ 5245537 w 5245537"/>
                  <a:gd name="connsiteY26" fmla="*/ 3552395 h 3757257"/>
                  <a:gd name="connsiteX0" fmla="*/ 0 w 5245537"/>
                  <a:gd name="connsiteY0" fmla="*/ 3062989 h 3757257"/>
                  <a:gd name="connsiteX1" fmla="*/ 162537 w 5245537"/>
                  <a:gd name="connsiteY1" fmla="*/ 3290821 h 3757257"/>
                  <a:gd name="connsiteX2" fmla="*/ 188730 w 5245537"/>
                  <a:gd name="connsiteY2" fmla="*/ 3024121 h 3757257"/>
                  <a:gd name="connsiteX3" fmla="*/ 219687 w 5245537"/>
                  <a:gd name="connsiteY3" fmla="*/ 3321777 h 3757257"/>
                  <a:gd name="connsiteX4" fmla="*/ 326842 w 5245537"/>
                  <a:gd name="connsiteY4" fmla="*/ 3459889 h 3757257"/>
                  <a:gd name="connsiteX5" fmla="*/ 529248 w 5245537"/>
                  <a:gd name="connsiteY5" fmla="*/ 3509895 h 3757257"/>
                  <a:gd name="connsiteX6" fmla="*/ 855479 w 5245537"/>
                  <a:gd name="connsiteY6" fmla="*/ 3569427 h 3757257"/>
                  <a:gd name="connsiteX7" fmla="*/ 888818 w 5245537"/>
                  <a:gd name="connsiteY7" fmla="*/ 488089 h 3757257"/>
                  <a:gd name="connsiteX8" fmla="*/ 905487 w 5245537"/>
                  <a:gd name="connsiteY8" fmla="*/ 3569427 h 3757257"/>
                  <a:gd name="connsiteX9" fmla="*/ 1131706 w 5245537"/>
                  <a:gd name="connsiteY9" fmla="*/ 3569428 h 3757257"/>
                  <a:gd name="connsiteX10" fmla="*/ 1593667 w 5245537"/>
                  <a:gd name="connsiteY10" fmla="*/ 3547996 h 3757257"/>
                  <a:gd name="connsiteX11" fmla="*/ 1610336 w 5245537"/>
                  <a:gd name="connsiteY11" fmla="*/ 3447984 h 3757257"/>
                  <a:gd name="connsiteX12" fmla="*/ 1691299 w 5245537"/>
                  <a:gd name="connsiteY12" fmla="*/ 3571810 h 3757257"/>
                  <a:gd name="connsiteX13" fmla="*/ 2288993 w 5245537"/>
                  <a:gd name="connsiteY13" fmla="*/ 3540852 h 3757257"/>
                  <a:gd name="connsiteX14" fmla="*/ 2289721 w 5245537"/>
                  <a:gd name="connsiteY14" fmla="*/ 734771 h 3757257"/>
                  <a:gd name="connsiteX15" fmla="*/ 2331855 w 5245537"/>
                  <a:gd name="connsiteY15" fmla="*/ 3550378 h 3757257"/>
                  <a:gd name="connsiteX16" fmla="*/ 2705711 w 5245537"/>
                  <a:gd name="connsiteY16" fmla="*/ 3543234 h 3757257"/>
                  <a:gd name="connsiteX17" fmla="*/ 2725489 w 5245537"/>
                  <a:gd name="connsiteY17" fmla="*/ 2890529 h 3757257"/>
                  <a:gd name="connsiteX18" fmla="*/ 2749366 w 5245537"/>
                  <a:gd name="connsiteY18" fmla="*/ 3542440 h 3757257"/>
                  <a:gd name="connsiteX19" fmla="*/ 3555817 w 5245537"/>
                  <a:gd name="connsiteY19" fmla="*/ 3560696 h 3757257"/>
                  <a:gd name="connsiteX20" fmla="*/ 3554016 w 5245537"/>
                  <a:gd name="connsiteY20" fmla="*/ 1 h 3757257"/>
                  <a:gd name="connsiteX21" fmla="*/ 3604237 w 5245537"/>
                  <a:gd name="connsiteY21" fmla="*/ 3559901 h 3757257"/>
                  <a:gd name="connsiteX22" fmla="*/ 4248761 w 5245537"/>
                  <a:gd name="connsiteY22" fmla="*/ 3565458 h 3757257"/>
                  <a:gd name="connsiteX23" fmla="*/ 4250377 w 5245537"/>
                  <a:gd name="connsiteY23" fmla="*/ 3119129 h 3757257"/>
                  <a:gd name="connsiteX24" fmla="*/ 4278590 w 5245537"/>
                  <a:gd name="connsiteY24" fmla="*/ 3567853 h 3757257"/>
                  <a:gd name="connsiteX25" fmla="*/ 5101613 w 5245537"/>
                  <a:gd name="connsiteY25" fmla="*/ 3568499 h 3757257"/>
                  <a:gd name="connsiteX26" fmla="*/ 5245537 w 5245537"/>
                  <a:gd name="connsiteY26" fmla="*/ 3552395 h 3757257"/>
                  <a:gd name="connsiteX0" fmla="*/ 0 w 5245537"/>
                  <a:gd name="connsiteY0" fmla="*/ 3062989 h 3755214"/>
                  <a:gd name="connsiteX1" fmla="*/ 162537 w 5245537"/>
                  <a:gd name="connsiteY1" fmla="*/ 3290821 h 3755214"/>
                  <a:gd name="connsiteX2" fmla="*/ 188730 w 5245537"/>
                  <a:gd name="connsiteY2" fmla="*/ 3024121 h 3755214"/>
                  <a:gd name="connsiteX3" fmla="*/ 219687 w 5245537"/>
                  <a:gd name="connsiteY3" fmla="*/ 3321777 h 3755214"/>
                  <a:gd name="connsiteX4" fmla="*/ 326842 w 5245537"/>
                  <a:gd name="connsiteY4" fmla="*/ 3459889 h 3755214"/>
                  <a:gd name="connsiteX5" fmla="*/ 529248 w 5245537"/>
                  <a:gd name="connsiteY5" fmla="*/ 3509895 h 3755214"/>
                  <a:gd name="connsiteX6" fmla="*/ 855479 w 5245537"/>
                  <a:gd name="connsiteY6" fmla="*/ 3569427 h 3755214"/>
                  <a:gd name="connsiteX7" fmla="*/ 888818 w 5245537"/>
                  <a:gd name="connsiteY7" fmla="*/ 488089 h 3755214"/>
                  <a:gd name="connsiteX8" fmla="*/ 905487 w 5245537"/>
                  <a:gd name="connsiteY8" fmla="*/ 3569427 h 3755214"/>
                  <a:gd name="connsiteX9" fmla="*/ 1131706 w 5245537"/>
                  <a:gd name="connsiteY9" fmla="*/ 3569428 h 3755214"/>
                  <a:gd name="connsiteX10" fmla="*/ 1593667 w 5245537"/>
                  <a:gd name="connsiteY10" fmla="*/ 3547996 h 3755214"/>
                  <a:gd name="connsiteX11" fmla="*/ 1610336 w 5245537"/>
                  <a:gd name="connsiteY11" fmla="*/ 3447984 h 3755214"/>
                  <a:gd name="connsiteX12" fmla="*/ 1638912 w 5245537"/>
                  <a:gd name="connsiteY12" fmla="*/ 3564666 h 3755214"/>
                  <a:gd name="connsiteX13" fmla="*/ 2288993 w 5245537"/>
                  <a:gd name="connsiteY13" fmla="*/ 3540852 h 3755214"/>
                  <a:gd name="connsiteX14" fmla="*/ 2289721 w 5245537"/>
                  <a:gd name="connsiteY14" fmla="*/ 734771 h 3755214"/>
                  <a:gd name="connsiteX15" fmla="*/ 2331855 w 5245537"/>
                  <a:gd name="connsiteY15" fmla="*/ 3550378 h 3755214"/>
                  <a:gd name="connsiteX16" fmla="*/ 2705711 w 5245537"/>
                  <a:gd name="connsiteY16" fmla="*/ 3543234 h 3755214"/>
                  <a:gd name="connsiteX17" fmla="*/ 2725489 w 5245537"/>
                  <a:gd name="connsiteY17" fmla="*/ 2890529 h 3755214"/>
                  <a:gd name="connsiteX18" fmla="*/ 2749366 w 5245537"/>
                  <a:gd name="connsiteY18" fmla="*/ 3542440 h 3755214"/>
                  <a:gd name="connsiteX19" fmla="*/ 3555817 w 5245537"/>
                  <a:gd name="connsiteY19" fmla="*/ 3560696 h 3755214"/>
                  <a:gd name="connsiteX20" fmla="*/ 3554016 w 5245537"/>
                  <a:gd name="connsiteY20" fmla="*/ 1 h 3755214"/>
                  <a:gd name="connsiteX21" fmla="*/ 3604237 w 5245537"/>
                  <a:gd name="connsiteY21" fmla="*/ 3559901 h 3755214"/>
                  <a:gd name="connsiteX22" fmla="*/ 4248761 w 5245537"/>
                  <a:gd name="connsiteY22" fmla="*/ 3565458 h 3755214"/>
                  <a:gd name="connsiteX23" fmla="*/ 4250377 w 5245537"/>
                  <a:gd name="connsiteY23" fmla="*/ 3119129 h 3755214"/>
                  <a:gd name="connsiteX24" fmla="*/ 4278590 w 5245537"/>
                  <a:gd name="connsiteY24" fmla="*/ 3567853 h 3755214"/>
                  <a:gd name="connsiteX25" fmla="*/ 5101613 w 5245537"/>
                  <a:gd name="connsiteY25" fmla="*/ 3568499 h 3755214"/>
                  <a:gd name="connsiteX26" fmla="*/ 5245537 w 5245537"/>
                  <a:gd name="connsiteY26" fmla="*/ 3552395 h 3755214"/>
                  <a:gd name="connsiteX0" fmla="*/ 0 w 5245537"/>
                  <a:gd name="connsiteY0" fmla="*/ 3062989 h 3751823"/>
                  <a:gd name="connsiteX1" fmla="*/ 162537 w 5245537"/>
                  <a:gd name="connsiteY1" fmla="*/ 3290821 h 3751823"/>
                  <a:gd name="connsiteX2" fmla="*/ 188730 w 5245537"/>
                  <a:gd name="connsiteY2" fmla="*/ 3024121 h 3751823"/>
                  <a:gd name="connsiteX3" fmla="*/ 219687 w 5245537"/>
                  <a:gd name="connsiteY3" fmla="*/ 3321777 h 3751823"/>
                  <a:gd name="connsiteX4" fmla="*/ 326842 w 5245537"/>
                  <a:gd name="connsiteY4" fmla="*/ 3459889 h 3751823"/>
                  <a:gd name="connsiteX5" fmla="*/ 529248 w 5245537"/>
                  <a:gd name="connsiteY5" fmla="*/ 3509895 h 3751823"/>
                  <a:gd name="connsiteX6" fmla="*/ 855479 w 5245537"/>
                  <a:gd name="connsiteY6" fmla="*/ 3569427 h 3751823"/>
                  <a:gd name="connsiteX7" fmla="*/ 888818 w 5245537"/>
                  <a:gd name="connsiteY7" fmla="*/ 488089 h 3751823"/>
                  <a:gd name="connsiteX8" fmla="*/ 905487 w 5245537"/>
                  <a:gd name="connsiteY8" fmla="*/ 3569427 h 3751823"/>
                  <a:gd name="connsiteX9" fmla="*/ 1131706 w 5245537"/>
                  <a:gd name="connsiteY9" fmla="*/ 3569428 h 3751823"/>
                  <a:gd name="connsiteX10" fmla="*/ 1593667 w 5245537"/>
                  <a:gd name="connsiteY10" fmla="*/ 3547996 h 3751823"/>
                  <a:gd name="connsiteX11" fmla="*/ 1610336 w 5245537"/>
                  <a:gd name="connsiteY11" fmla="*/ 3447984 h 3751823"/>
                  <a:gd name="connsiteX12" fmla="*/ 1638912 w 5245537"/>
                  <a:gd name="connsiteY12" fmla="*/ 3564666 h 3751823"/>
                  <a:gd name="connsiteX13" fmla="*/ 2288993 w 5245537"/>
                  <a:gd name="connsiteY13" fmla="*/ 3540852 h 3751823"/>
                  <a:gd name="connsiteX14" fmla="*/ 2289721 w 5245537"/>
                  <a:gd name="connsiteY14" fmla="*/ 734771 h 3751823"/>
                  <a:gd name="connsiteX15" fmla="*/ 2331855 w 5245537"/>
                  <a:gd name="connsiteY15" fmla="*/ 3550378 h 3751823"/>
                  <a:gd name="connsiteX16" fmla="*/ 2705711 w 5245537"/>
                  <a:gd name="connsiteY16" fmla="*/ 3543234 h 3751823"/>
                  <a:gd name="connsiteX17" fmla="*/ 2725489 w 5245537"/>
                  <a:gd name="connsiteY17" fmla="*/ 2890529 h 3751823"/>
                  <a:gd name="connsiteX18" fmla="*/ 2749366 w 5245537"/>
                  <a:gd name="connsiteY18" fmla="*/ 3542440 h 3751823"/>
                  <a:gd name="connsiteX19" fmla="*/ 3555817 w 5245537"/>
                  <a:gd name="connsiteY19" fmla="*/ 3560696 h 3751823"/>
                  <a:gd name="connsiteX20" fmla="*/ 3554016 w 5245537"/>
                  <a:gd name="connsiteY20" fmla="*/ 1 h 3751823"/>
                  <a:gd name="connsiteX21" fmla="*/ 3604237 w 5245537"/>
                  <a:gd name="connsiteY21" fmla="*/ 3559901 h 3751823"/>
                  <a:gd name="connsiteX22" fmla="*/ 4248761 w 5245537"/>
                  <a:gd name="connsiteY22" fmla="*/ 3565458 h 3751823"/>
                  <a:gd name="connsiteX23" fmla="*/ 4250377 w 5245537"/>
                  <a:gd name="connsiteY23" fmla="*/ 3119129 h 3751823"/>
                  <a:gd name="connsiteX24" fmla="*/ 4278590 w 5245537"/>
                  <a:gd name="connsiteY24" fmla="*/ 3567853 h 3751823"/>
                  <a:gd name="connsiteX25" fmla="*/ 5101613 w 5245537"/>
                  <a:gd name="connsiteY25" fmla="*/ 3568499 h 3751823"/>
                  <a:gd name="connsiteX26" fmla="*/ 5245537 w 5245537"/>
                  <a:gd name="connsiteY26" fmla="*/ 3552395 h 3751823"/>
                  <a:gd name="connsiteX0" fmla="*/ 0 w 5245537"/>
                  <a:gd name="connsiteY0" fmla="*/ 3062989 h 3577809"/>
                  <a:gd name="connsiteX1" fmla="*/ 162537 w 5245537"/>
                  <a:gd name="connsiteY1" fmla="*/ 3290821 h 3577809"/>
                  <a:gd name="connsiteX2" fmla="*/ 188730 w 5245537"/>
                  <a:gd name="connsiteY2" fmla="*/ 3024121 h 3577809"/>
                  <a:gd name="connsiteX3" fmla="*/ 219687 w 5245537"/>
                  <a:gd name="connsiteY3" fmla="*/ 3321777 h 3577809"/>
                  <a:gd name="connsiteX4" fmla="*/ 326842 w 5245537"/>
                  <a:gd name="connsiteY4" fmla="*/ 3459889 h 3577809"/>
                  <a:gd name="connsiteX5" fmla="*/ 529248 w 5245537"/>
                  <a:gd name="connsiteY5" fmla="*/ 3509895 h 3577809"/>
                  <a:gd name="connsiteX6" fmla="*/ 855479 w 5245537"/>
                  <a:gd name="connsiteY6" fmla="*/ 3569427 h 3577809"/>
                  <a:gd name="connsiteX7" fmla="*/ 888818 w 5245537"/>
                  <a:gd name="connsiteY7" fmla="*/ 488089 h 3577809"/>
                  <a:gd name="connsiteX8" fmla="*/ 905487 w 5245537"/>
                  <a:gd name="connsiteY8" fmla="*/ 3569427 h 3577809"/>
                  <a:gd name="connsiteX9" fmla="*/ 1131706 w 5245537"/>
                  <a:gd name="connsiteY9" fmla="*/ 3569428 h 3577809"/>
                  <a:gd name="connsiteX10" fmla="*/ 1593667 w 5245537"/>
                  <a:gd name="connsiteY10" fmla="*/ 3547996 h 3577809"/>
                  <a:gd name="connsiteX11" fmla="*/ 1610336 w 5245537"/>
                  <a:gd name="connsiteY11" fmla="*/ 3447984 h 3577809"/>
                  <a:gd name="connsiteX12" fmla="*/ 1638912 w 5245537"/>
                  <a:gd name="connsiteY12" fmla="*/ 3564666 h 3577809"/>
                  <a:gd name="connsiteX13" fmla="*/ 2288993 w 5245537"/>
                  <a:gd name="connsiteY13" fmla="*/ 3540852 h 3577809"/>
                  <a:gd name="connsiteX14" fmla="*/ 2289721 w 5245537"/>
                  <a:gd name="connsiteY14" fmla="*/ 734771 h 3577809"/>
                  <a:gd name="connsiteX15" fmla="*/ 2331855 w 5245537"/>
                  <a:gd name="connsiteY15" fmla="*/ 3550378 h 3577809"/>
                  <a:gd name="connsiteX16" fmla="*/ 2705711 w 5245537"/>
                  <a:gd name="connsiteY16" fmla="*/ 3543234 h 3577809"/>
                  <a:gd name="connsiteX17" fmla="*/ 2725489 w 5245537"/>
                  <a:gd name="connsiteY17" fmla="*/ 2890529 h 3577809"/>
                  <a:gd name="connsiteX18" fmla="*/ 2749366 w 5245537"/>
                  <a:gd name="connsiteY18" fmla="*/ 3542440 h 3577809"/>
                  <a:gd name="connsiteX19" fmla="*/ 3555817 w 5245537"/>
                  <a:gd name="connsiteY19" fmla="*/ 3560696 h 3577809"/>
                  <a:gd name="connsiteX20" fmla="*/ 3554016 w 5245537"/>
                  <a:gd name="connsiteY20" fmla="*/ 1 h 3577809"/>
                  <a:gd name="connsiteX21" fmla="*/ 3604237 w 5245537"/>
                  <a:gd name="connsiteY21" fmla="*/ 3559901 h 3577809"/>
                  <a:gd name="connsiteX22" fmla="*/ 4248761 w 5245537"/>
                  <a:gd name="connsiteY22" fmla="*/ 3565458 h 3577809"/>
                  <a:gd name="connsiteX23" fmla="*/ 4250377 w 5245537"/>
                  <a:gd name="connsiteY23" fmla="*/ 3119129 h 3577809"/>
                  <a:gd name="connsiteX24" fmla="*/ 4278590 w 5245537"/>
                  <a:gd name="connsiteY24" fmla="*/ 3567853 h 3577809"/>
                  <a:gd name="connsiteX25" fmla="*/ 5101613 w 5245537"/>
                  <a:gd name="connsiteY25" fmla="*/ 3568499 h 3577809"/>
                  <a:gd name="connsiteX26" fmla="*/ 5245537 w 5245537"/>
                  <a:gd name="connsiteY26" fmla="*/ 3552395 h 3577809"/>
                  <a:gd name="connsiteX0" fmla="*/ 0 w 5245537"/>
                  <a:gd name="connsiteY0" fmla="*/ 3062989 h 3577809"/>
                  <a:gd name="connsiteX1" fmla="*/ 162537 w 5245537"/>
                  <a:gd name="connsiteY1" fmla="*/ 3290821 h 3577809"/>
                  <a:gd name="connsiteX2" fmla="*/ 188730 w 5245537"/>
                  <a:gd name="connsiteY2" fmla="*/ 3024121 h 3577809"/>
                  <a:gd name="connsiteX3" fmla="*/ 219687 w 5245537"/>
                  <a:gd name="connsiteY3" fmla="*/ 3321777 h 3577809"/>
                  <a:gd name="connsiteX4" fmla="*/ 326842 w 5245537"/>
                  <a:gd name="connsiteY4" fmla="*/ 3459889 h 3577809"/>
                  <a:gd name="connsiteX5" fmla="*/ 529248 w 5245537"/>
                  <a:gd name="connsiteY5" fmla="*/ 3509895 h 3577809"/>
                  <a:gd name="connsiteX6" fmla="*/ 855479 w 5245537"/>
                  <a:gd name="connsiteY6" fmla="*/ 3569427 h 3577809"/>
                  <a:gd name="connsiteX7" fmla="*/ 888818 w 5245537"/>
                  <a:gd name="connsiteY7" fmla="*/ 488089 h 3577809"/>
                  <a:gd name="connsiteX8" fmla="*/ 905487 w 5245537"/>
                  <a:gd name="connsiteY8" fmla="*/ 3569427 h 3577809"/>
                  <a:gd name="connsiteX9" fmla="*/ 1131706 w 5245537"/>
                  <a:gd name="connsiteY9" fmla="*/ 3569428 h 3577809"/>
                  <a:gd name="connsiteX10" fmla="*/ 1593667 w 5245537"/>
                  <a:gd name="connsiteY10" fmla="*/ 3547996 h 3577809"/>
                  <a:gd name="connsiteX11" fmla="*/ 1610336 w 5245537"/>
                  <a:gd name="connsiteY11" fmla="*/ 3447984 h 3577809"/>
                  <a:gd name="connsiteX12" fmla="*/ 1638912 w 5245537"/>
                  <a:gd name="connsiteY12" fmla="*/ 3564666 h 3577809"/>
                  <a:gd name="connsiteX13" fmla="*/ 2288993 w 5245537"/>
                  <a:gd name="connsiteY13" fmla="*/ 3540852 h 3577809"/>
                  <a:gd name="connsiteX14" fmla="*/ 2289721 w 5245537"/>
                  <a:gd name="connsiteY14" fmla="*/ 734771 h 3577809"/>
                  <a:gd name="connsiteX15" fmla="*/ 2331855 w 5245537"/>
                  <a:gd name="connsiteY15" fmla="*/ 3550378 h 3577809"/>
                  <a:gd name="connsiteX16" fmla="*/ 2705711 w 5245537"/>
                  <a:gd name="connsiteY16" fmla="*/ 3543234 h 3577809"/>
                  <a:gd name="connsiteX17" fmla="*/ 2725489 w 5245537"/>
                  <a:gd name="connsiteY17" fmla="*/ 2890529 h 3577809"/>
                  <a:gd name="connsiteX18" fmla="*/ 2749366 w 5245537"/>
                  <a:gd name="connsiteY18" fmla="*/ 3542440 h 3577809"/>
                  <a:gd name="connsiteX19" fmla="*/ 3555817 w 5245537"/>
                  <a:gd name="connsiteY19" fmla="*/ 3560696 h 3577809"/>
                  <a:gd name="connsiteX20" fmla="*/ 3554016 w 5245537"/>
                  <a:gd name="connsiteY20" fmla="*/ 1 h 3577809"/>
                  <a:gd name="connsiteX21" fmla="*/ 3604237 w 5245537"/>
                  <a:gd name="connsiteY21" fmla="*/ 3559901 h 3577809"/>
                  <a:gd name="connsiteX22" fmla="*/ 4248761 w 5245537"/>
                  <a:gd name="connsiteY22" fmla="*/ 3565458 h 3577809"/>
                  <a:gd name="connsiteX23" fmla="*/ 4250377 w 5245537"/>
                  <a:gd name="connsiteY23" fmla="*/ 3119129 h 3577809"/>
                  <a:gd name="connsiteX24" fmla="*/ 4278590 w 5245537"/>
                  <a:gd name="connsiteY24" fmla="*/ 3567853 h 3577809"/>
                  <a:gd name="connsiteX25" fmla="*/ 5101613 w 5245537"/>
                  <a:gd name="connsiteY25" fmla="*/ 3568499 h 3577809"/>
                  <a:gd name="connsiteX26" fmla="*/ 5245537 w 5245537"/>
                  <a:gd name="connsiteY26" fmla="*/ 3552395 h 3577809"/>
                  <a:gd name="connsiteX0" fmla="*/ 0 w 5245537"/>
                  <a:gd name="connsiteY0" fmla="*/ 3062989 h 3570852"/>
                  <a:gd name="connsiteX1" fmla="*/ 162537 w 5245537"/>
                  <a:gd name="connsiteY1" fmla="*/ 3290821 h 3570852"/>
                  <a:gd name="connsiteX2" fmla="*/ 188730 w 5245537"/>
                  <a:gd name="connsiteY2" fmla="*/ 3024121 h 3570852"/>
                  <a:gd name="connsiteX3" fmla="*/ 219687 w 5245537"/>
                  <a:gd name="connsiteY3" fmla="*/ 3321777 h 3570852"/>
                  <a:gd name="connsiteX4" fmla="*/ 326842 w 5245537"/>
                  <a:gd name="connsiteY4" fmla="*/ 3459889 h 3570852"/>
                  <a:gd name="connsiteX5" fmla="*/ 529248 w 5245537"/>
                  <a:gd name="connsiteY5" fmla="*/ 3509895 h 3570852"/>
                  <a:gd name="connsiteX6" fmla="*/ 855479 w 5245537"/>
                  <a:gd name="connsiteY6" fmla="*/ 3569427 h 3570852"/>
                  <a:gd name="connsiteX7" fmla="*/ 888818 w 5245537"/>
                  <a:gd name="connsiteY7" fmla="*/ 488089 h 3570852"/>
                  <a:gd name="connsiteX8" fmla="*/ 905487 w 5245537"/>
                  <a:gd name="connsiteY8" fmla="*/ 3569427 h 3570852"/>
                  <a:gd name="connsiteX9" fmla="*/ 1131706 w 5245537"/>
                  <a:gd name="connsiteY9" fmla="*/ 3569428 h 3570852"/>
                  <a:gd name="connsiteX10" fmla="*/ 1593667 w 5245537"/>
                  <a:gd name="connsiteY10" fmla="*/ 3547996 h 3570852"/>
                  <a:gd name="connsiteX11" fmla="*/ 1610336 w 5245537"/>
                  <a:gd name="connsiteY11" fmla="*/ 3447984 h 3570852"/>
                  <a:gd name="connsiteX12" fmla="*/ 1638912 w 5245537"/>
                  <a:gd name="connsiteY12" fmla="*/ 3564666 h 3570852"/>
                  <a:gd name="connsiteX13" fmla="*/ 2288993 w 5245537"/>
                  <a:gd name="connsiteY13" fmla="*/ 3540852 h 3570852"/>
                  <a:gd name="connsiteX14" fmla="*/ 2289721 w 5245537"/>
                  <a:gd name="connsiteY14" fmla="*/ 734771 h 3570852"/>
                  <a:gd name="connsiteX15" fmla="*/ 2331855 w 5245537"/>
                  <a:gd name="connsiteY15" fmla="*/ 3550378 h 3570852"/>
                  <a:gd name="connsiteX16" fmla="*/ 2705711 w 5245537"/>
                  <a:gd name="connsiteY16" fmla="*/ 3543234 h 3570852"/>
                  <a:gd name="connsiteX17" fmla="*/ 2725489 w 5245537"/>
                  <a:gd name="connsiteY17" fmla="*/ 2890529 h 3570852"/>
                  <a:gd name="connsiteX18" fmla="*/ 2749366 w 5245537"/>
                  <a:gd name="connsiteY18" fmla="*/ 3542440 h 3570852"/>
                  <a:gd name="connsiteX19" fmla="*/ 3555817 w 5245537"/>
                  <a:gd name="connsiteY19" fmla="*/ 3560696 h 3570852"/>
                  <a:gd name="connsiteX20" fmla="*/ 3554016 w 5245537"/>
                  <a:gd name="connsiteY20" fmla="*/ 1 h 3570852"/>
                  <a:gd name="connsiteX21" fmla="*/ 3604237 w 5245537"/>
                  <a:gd name="connsiteY21" fmla="*/ 3559901 h 3570852"/>
                  <a:gd name="connsiteX22" fmla="*/ 4248761 w 5245537"/>
                  <a:gd name="connsiteY22" fmla="*/ 3565458 h 3570852"/>
                  <a:gd name="connsiteX23" fmla="*/ 4250377 w 5245537"/>
                  <a:gd name="connsiteY23" fmla="*/ 3119129 h 3570852"/>
                  <a:gd name="connsiteX24" fmla="*/ 4278590 w 5245537"/>
                  <a:gd name="connsiteY24" fmla="*/ 3567853 h 3570852"/>
                  <a:gd name="connsiteX25" fmla="*/ 5101613 w 5245537"/>
                  <a:gd name="connsiteY25" fmla="*/ 3568499 h 3570852"/>
                  <a:gd name="connsiteX26" fmla="*/ 5245537 w 5245537"/>
                  <a:gd name="connsiteY26" fmla="*/ 3552395 h 3570852"/>
                  <a:gd name="connsiteX0" fmla="*/ 0 w 5245537"/>
                  <a:gd name="connsiteY0" fmla="*/ 3062989 h 3570852"/>
                  <a:gd name="connsiteX1" fmla="*/ 162537 w 5245537"/>
                  <a:gd name="connsiteY1" fmla="*/ 3290821 h 3570852"/>
                  <a:gd name="connsiteX2" fmla="*/ 188730 w 5245537"/>
                  <a:gd name="connsiteY2" fmla="*/ 3024121 h 3570852"/>
                  <a:gd name="connsiteX3" fmla="*/ 219687 w 5245537"/>
                  <a:gd name="connsiteY3" fmla="*/ 3321777 h 3570852"/>
                  <a:gd name="connsiteX4" fmla="*/ 326842 w 5245537"/>
                  <a:gd name="connsiteY4" fmla="*/ 3459889 h 3570852"/>
                  <a:gd name="connsiteX5" fmla="*/ 529248 w 5245537"/>
                  <a:gd name="connsiteY5" fmla="*/ 3509895 h 3570852"/>
                  <a:gd name="connsiteX6" fmla="*/ 855479 w 5245537"/>
                  <a:gd name="connsiteY6" fmla="*/ 3569427 h 3570852"/>
                  <a:gd name="connsiteX7" fmla="*/ 888818 w 5245537"/>
                  <a:gd name="connsiteY7" fmla="*/ 488089 h 3570852"/>
                  <a:gd name="connsiteX8" fmla="*/ 905487 w 5245537"/>
                  <a:gd name="connsiteY8" fmla="*/ 3569427 h 3570852"/>
                  <a:gd name="connsiteX9" fmla="*/ 1131706 w 5245537"/>
                  <a:gd name="connsiteY9" fmla="*/ 3569428 h 3570852"/>
                  <a:gd name="connsiteX10" fmla="*/ 1593667 w 5245537"/>
                  <a:gd name="connsiteY10" fmla="*/ 3562283 h 3570852"/>
                  <a:gd name="connsiteX11" fmla="*/ 1610336 w 5245537"/>
                  <a:gd name="connsiteY11" fmla="*/ 3447984 h 3570852"/>
                  <a:gd name="connsiteX12" fmla="*/ 1638912 w 5245537"/>
                  <a:gd name="connsiteY12" fmla="*/ 3564666 h 3570852"/>
                  <a:gd name="connsiteX13" fmla="*/ 2288993 w 5245537"/>
                  <a:gd name="connsiteY13" fmla="*/ 3540852 h 3570852"/>
                  <a:gd name="connsiteX14" fmla="*/ 2289721 w 5245537"/>
                  <a:gd name="connsiteY14" fmla="*/ 734771 h 3570852"/>
                  <a:gd name="connsiteX15" fmla="*/ 2331855 w 5245537"/>
                  <a:gd name="connsiteY15" fmla="*/ 3550378 h 3570852"/>
                  <a:gd name="connsiteX16" fmla="*/ 2705711 w 5245537"/>
                  <a:gd name="connsiteY16" fmla="*/ 3543234 h 3570852"/>
                  <a:gd name="connsiteX17" fmla="*/ 2725489 w 5245537"/>
                  <a:gd name="connsiteY17" fmla="*/ 2890529 h 3570852"/>
                  <a:gd name="connsiteX18" fmla="*/ 2749366 w 5245537"/>
                  <a:gd name="connsiteY18" fmla="*/ 3542440 h 3570852"/>
                  <a:gd name="connsiteX19" fmla="*/ 3555817 w 5245537"/>
                  <a:gd name="connsiteY19" fmla="*/ 3560696 h 3570852"/>
                  <a:gd name="connsiteX20" fmla="*/ 3554016 w 5245537"/>
                  <a:gd name="connsiteY20" fmla="*/ 1 h 3570852"/>
                  <a:gd name="connsiteX21" fmla="*/ 3604237 w 5245537"/>
                  <a:gd name="connsiteY21" fmla="*/ 3559901 h 3570852"/>
                  <a:gd name="connsiteX22" fmla="*/ 4248761 w 5245537"/>
                  <a:gd name="connsiteY22" fmla="*/ 3565458 h 3570852"/>
                  <a:gd name="connsiteX23" fmla="*/ 4250377 w 5245537"/>
                  <a:gd name="connsiteY23" fmla="*/ 3119129 h 3570852"/>
                  <a:gd name="connsiteX24" fmla="*/ 4278590 w 5245537"/>
                  <a:gd name="connsiteY24" fmla="*/ 3567853 h 3570852"/>
                  <a:gd name="connsiteX25" fmla="*/ 5101613 w 5245537"/>
                  <a:gd name="connsiteY25" fmla="*/ 3568499 h 3570852"/>
                  <a:gd name="connsiteX26" fmla="*/ 5245537 w 5245537"/>
                  <a:gd name="connsiteY26" fmla="*/ 3552395 h 3570852"/>
                  <a:gd name="connsiteX0" fmla="*/ 0 w 5245537"/>
                  <a:gd name="connsiteY0" fmla="*/ 3062989 h 3570852"/>
                  <a:gd name="connsiteX1" fmla="*/ 162537 w 5245537"/>
                  <a:gd name="connsiteY1" fmla="*/ 3290821 h 3570852"/>
                  <a:gd name="connsiteX2" fmla="*/ 188730 w 5245537"/>
                  <a:gd name="connsiteY2" fmla="*/ 3024121 h 3570852"/>
                  <a:gd name="connsiteX3" fmla="*/ 219687 w 5245537"/>
                  <a:gd name="connsiteY3" fmla="*/ 3321777 h 3570852"/>
                  <a:gd name="connsiteX4" fmla="*/ 326842 w 5245537"/>
                  <a:gd name="connsiteY4" fmla="*/ 3459889 h 3570852"/>
                  <a:gd name="connsiteX5" fmla="*/ 529248 w 5245537"/>
                  <a:gd name="connsiteY5" fmla="*/ 3509895 h 3570852"/>
                  <a:gd name="connsiteX6" fmla="*/ 855479 w 5245537"/>
                  <a:gd name="connsiteY6" fmla="*/ 3569427 h 3570852"/>
                  <a:gd name="connsiteX7" fmla="*/ 888818 w 5245537"/>
                  <a:gd name="connsiteY7" fmla="*/ 488089 h 3570852"/>
                  <a:gd name="connsiteX8" fmla="*/ 905487 w 5245537"/>
                  <a:gd name="connsiteY8" fmla="*/ 3569427 h 3570852"/>
                  <a:gd name="connsiteX9" fmla="*/ 1131706 w 5245537"/>
                  <a:gd name="connsiteY9" fmla="*/ 3569428 h 3570852"/>
                  <a:gd name="connsiteX10" fmla="*/ 1593667 w 5245537"/>
                  <a:gd name="connsiteY10" fmla="*/ 3562283 h 3570852"/>
                  <a:gd name="connsiteX11" fmla="*/ 1610336 w 5245537"/>
                  <a:gd name="connsiteY11" fmla="*/ 3447984 h 3570852"/>
                  <a:gd name="connsiteX12" fmla="*/ 1638912 w 5245537"/>
                  <a:gd name="connsiteY12" fmla="*/ 3564666 h 3570852"/>
                  <a:gd name="connsiteX13" fmla="*/ 2288993 w 5245537"/>
                  <a:gd name="connsiteY13" fmla="*/ 3540852 h 3570852"/>
                  <a:gd name="connsiteX14" fmla="*/ 2289721 w 5245537"/>
                  <a:gd name="connsiteY14" fmla="*/ 734771 h 3570852"/>
                  <a:gd name="connsiteX15" fmla="*/ 2331855 w 5245537"/>
                  <a:gd name="connsiteY15" fmla="*/ 3550378 h 3570852"/>
                  <a:gd name="connsiteX16" fmla="*/ 2705711 w 5245537"/>
                  <a:gd name="connsiteY16" fmla="*/ 3543234 h 3570852"/>
                  <a:gd name="connsiteX17" fmla="*/ 2725489 w 5245537"/>
                  <a:gd name="connsiteY17" fmla="*/ 2890529 h 3570852"/>
                  <a:gd name="connsiteX18" fmla="*/ 2749366 w 5245537"/>
                  <a:gd name="connsiteY18" fmla="*/ 3542440 h 3570852"/>
                  <a:gd name="connsiteX19" fmla="*/ 3555817 w 5245537"/>
                  <a:gd name="connsiteY19" fmla="*/ 3560696 h 3570852"/>
                  <a:gd name="connsiteX20" fmla="*/ 3554016 w 5245537"/>
                  <a:gd name="connsiteY20" fmla="*/ 1 h 3570852"/>
                  <a:gd name="connsiteX21" fmla="*/ 3604237 w 5245537"/>
                  <a:gd name="connsiteY21" fmla="*/ 3559901 h 3570852"/>
                  <a:gd name="connsiteX22" fmla="*/ 4248761 w 5245537"/>
                  <a:gd name="connsiteY22" fmla="*/ 3565458 h 3570852"/>
                  <a:gd name="connsiteX23" fmla="*/ 4250377 w 5245537"/>
                  <a:gd name="connsiteY23" fmla="*/ 3119129 h 3570852"/>
                  <a:gd name="connsiteX24" fmla="*/ 4278590 w 5245537"/>
                  <a:gd name="connsiteY24" fmla="*/ 3567853 h 3570852"/>
                  <a:gd name="connsiteX25" fmla="*/ 5101613 w 5245537"/>
                  <a:gd name="connsiteY25" fmla="*/ 3568499 h 3570852"/>
                  <a:gd name="connsiteX26" fmla="*/ 5245537 w 5245537"/>
                  <a:gd name="connsiteY26" fmla="*/ 3552395 h 3570852"/>
                  <a:gd name="connsiteX0" fmla="*/ 0 w 5245537"/>
                  <a:gd name="connsiteY0" fmla="*/ 3062989 h 3570852"/>
                  <a:gd name="connsiteX1" fmla="*/ 162537 w 5245537"/>
                  <a:gd name="connsiteY1" fmla="*/ 3290821 h 3570852"/>
                  <a:gd name="connsiteX2" fmla="*/ 188730 w 5245537"/>
                  <a:gd name="connsiteY2" fmla="*/ 3024121 h 3570852"/>
                  <a:gd name="connsiteX3" fmla="*/ 219687 w 5245537"/>
                  <a:gd name="connsiteY3" fmla="*/ 3321777 h 3570852"/>
                  <a:gd name="connsiteX4" fmla="*/ 326842 w 5245537"/>
                  <a:gd name="connsiteY4" fmla="*/ 3459889 h 3570852"/>
                  <a:gd name="connsiteX5" fmla="*/ 529248 w 5245537"/>
                  <a:gd name="connsiteY5" fmla="*/ 3509895 h 3570852"/>
                  <a:gd name="connsiteX6" fmla="*/ 855479 w 5245537"/>
                  <a:gd name="connsiteY6" fmla="*/ 3569427 h 3570852"/>
                  <a:gd name="connsiteX7" fmla="*/ 888818 w 5245537"/>
                  <a:gd name="connsiteY7" fmla="*/ 488089 h 3570852"/>
                  <a:gd name="connsiteX8" fmla="*/ 905487 w 5245537"/>
                  <a:gd name="connsiteY8" fmla="*/ 3569427 h 3570852"/>
                  <a:gd name="connsiteX9" fmla="*/ 1131706 w 5245537"/>
                  <a:gd name="connsiteY9" fmla="*/ 3569428 h 3570852"/>
                  <a:gd name="connsiteX10" fmla="*/ 1593667 w 5245537"/>
                  <a:gd name="connsiteY10" fmla="*/ 3562283 h 3570852"/>
                  <a:gd name="connsiteX11" fmla="*/ 1610336 w 5245537"/>
                  <a:gd name="connsiteY11" fmla="*/ 3447984 h 3570852"/>
                  <a:gd name="connsiteX12" fmla="*/ 1638912 w 5245537"/>
                  <a:gd name="connsiteY12" fmla="*/ 3564666 h 3570852"/>
                  <a:gd name="connsiteX13" fmla="*/ 2288993 w 5245537"/>
                  <a:gd name="connsiteY13" fmla="*/ 3540852 h 3570852"/>
                  <a:gd name="connsiteX14" fmla="*/ 2289721 w 5245537"/>
                  <a:gd name="connsiteY14" fmla="*/ 734771 h 3570852"/>
                  <a:gd name="connsiteX15" fmla="*/ 2331855 w 5245537"/>
                  <a:gd name="connsiteY15" fmla="*/ 3550378 h 3570852"/>
                  <a:gd name="connsiteX16" fmla="*/ 2705711 w 5245537"/>
                  <a:gd name="connsiteY16" fmla="*/ 3543234 h 3570852"/>
                  <a:gd name="connsiteX17" fmla="*/ 2725489 w 5245537"/>
                  <a:gd name="connsiteY17" fmla="*/ 2890529 h 3570852"/>
                  <a:gd name="connsiteX18" fmla="*/ 2749366 w 5245537"/>
                  <a:gd name="connsiteY18" fmla="*/ 3542440 h 3570852"/>
                  <a:gd name="connsiteX19" fmla="*/ 3555817 w 5245537"/>
                  <a:gd name="connsiteY19" fmla="*/ 3560696 h 3570852"/>
                  <a:gd name="connsiteX20" fmla="*/ 3554016 w 5245537"/>
                  <a:gd name="connsiteY20" fmla="*/ 1 h 3570852"/>
                  <a:gd name="connsiteX21" fmla="*/ 3604237 w 5245537"/>
                  <a:gd name="connsiteY21" fmla="*/ 3559901 h 3570852"/>
                  <a:gd name="connsiteX22" fmla="*/ 4248761 w 5245537"/>
                  <a:gd name="connsiteY22" fmla="*/ 3565458 h 3570852"/>
                  <a:gd name="connsiteX23" fmla="*/ 4250377 w 5245537"/>
                  <a:gd name="connsiteY23" fmla="*/ 3119129 h 3570852"/>
                  <a:gd name="connsiteX24" fmla="*/ 4278590 w 5245537"/>
                  <a:gd name="connsiteY24" fmla="*/ 3567853 h 3570852"/>
                  <a:gd name="connsiteX25" fmla="*/ 5101613 w 5245537"/>
                  <a:gd name="connsiteY25" fmla="*/ 3568499 h 3570852"/>
                  <a:gd name="connsiteX26" fmla="*/ 5245537 w 5245537"/>
                  <a:gd name="connsiteY26" fmla="*/ 3552395 h 3570852"/>
                  <a:gd name="connsiteX0" fmla="*/ 0 w 5245537"/>
                  <a:gd name="connsiteY0" fmla="*/ 3062989 h 3570852"/>
                  <a:gd name="connsiteX1" fmla="*/ 162537 w 5245537"/>
                  <a:gd name="connsiteY1" fmla="*/ 3290821 h 3570852"/>
                  <a:gd name="connsiteX2" fmla="*/ 188730 w 5245537"/>
                  <a:gd name="connsiteY2" fmla="*/ 3024121 h 3570852"/>
                  <a:gd name="connsiteX3" fmla="*/ 219687 w 5245537"/>
                  <a:gd name="connsiteY3" fmla="*/ 3321777 h 3570852"/>
                  <a:gd name="connsiteX4" fmla="*/ 326842 w 5245537"/>
                  <a:gd name="connsiteY4" fmla="*/ 3459889 h 3570852"/>
                  <a:gd name="connsiteX5" fmla="*/ 529248 w 5245537"/>
                  <a:gd name="connsiteY5" fmla="*/ 3509895 h 3570852"/>
                  <a:gd name="connsiteX6" fmla="*/ 855479 w 5245537"/>
                  <a:gd name="connsiteY6" fmla="*/ 3569427 h 3570852"/>
                  <a:gd name="connsiteX7" fmla="*/ 888818 w 5245537"/>
                  <a:gd name="connsiteY7" fmla="*/ 488089 h 3570852"/>
                  <a:gd name="connsiteX8" fmla="*/ 905487 w 5245537"/>
                  <a:gd name="connsiteY8" fmla="*/ 3569427 h 3570852"/>
                  <a:gd name="connsiteX9" fmla="*/ 1131706 w 5245537"/>
                  <a:gd name="connsiteY9" fmla="*/ 3569428 h 3570852"/>
                  <a:gd name="connsiteX10" fmla="*/ 1593667 w 5245537"/>
                  <a:gd name="connsiteY10" fmla="*/ 3562283 h 3570852"/>
                  <a:gd name="connsiteX11" fmla="*/ 1610336 w 5245537"/>
                  <a:gd name="connsiteY11" fmla="*/ 3447984 h 3570852"/>
                  <a:gd name="connsiteX12" fmla="*/ 1638912 w 5245537"/>
                  <a:gd name="connsiteY12" fmla="*/ 3564666 h 3570852"/>
                  <a:gd name="connsiteX13" fmla="*/ 2288993 w 5245537"/>
                  <a:gd name="connsiteY13" fmla="*/ 3540852 h 3570852"/>
                  <a:gd name="connsiteX14" fmla="*/ 2289721 w 5245537"/>
                  <a:gd name="connsiteY14" fmla="*/ 734771 h 3570852"/>
                  <a:gd name="connsiteX15" fmla="*/ 2331855 w 5245537"/>
                  <a:gd name="connsiteY15" fmla="*/ 3550378 h 3570852"/>
                  <a:gd name="connsiteX16" fmla="*/ 2705711 w 5245537"/>
                  <a:gd name="connsiteY16" fmla="*/ 3543234 h 3570852"/>
                  <a:gd name="connsiteX17" fmla="*/ 2725489 w 5245537"/>
                  <a:gd name="connsiteY17" fmla="*/ 2890529 h 3570852"/>
                  <a:gd name="connsiteX18" fmla="*/ 2749366 w 5245537"/>
                  <a:gd name="connsiteY18" fmla="*/ 3542440 h 3570852"/>
                  <a:gd name="connsiteX19" fmla="*/ 3555817 w 5245537"/>
                  <a:gd name="connsiteY19" fmla="*/ 3560696 h 3570852"/>
                  <a:gd name="connsiteX20" fmla="*/ 3554016 w 5245537"/>
                  <a:gd name="connsiteY20" fmla="*/ 1 h 3570852"/>
                  <a:gd name="connsiteX21" fmla="*/ 3604237 w 5245537"/>
                  <a:gd name="connsiteY21" fmla="*/ 3559901 h 3570852"/>
                  <a:gd name="connsiteX22" fmla="*/ 4248761 w 5245537"/>
                  <a:gd name="connsiteY22" fmla="*/ 3565458 h 3570852"/>
                  <a:gd name="connsiteX23" fmla="*/ 4250377 w 5245537"/>
                  <a:gd name="connsiteY23" fmla="*/ 3119129 h 3570852"/>
                  <a:gd name="connsiteX24" fmla="*/ 4278590 w 5245537"/>
                  <a:gd name="connsiteY24" fmla="*/ 3567853 h 3570852"/>
                  <a:gd name="connsiteX25" fmla="*/ 5101613 w 5245537"/>
                  <a:gd name="connsiteY25" fmla="*/ 3568499 h 3570852"/>
                  <a:gd name="connsiteX26" fmla="*/ 5245537 w 5245537"/>
                  <a:gd name="connsiteY26" fmla="*/ 3552395 h 3570852"/>
                  <a:gd name="connsiteX0" fmla="*/ 0 w 5245537"/>
                  <a:gd name="connsiteY0" fmla="*/ 3062989 h 3570852"/>
                  <a:gd name="connsiteX1" fmla="*/ 162537 w 5245537"/>
                  <a:gd name="connsiteY1" fmla="*/ 3290821 h 3570852"/>
                  <a:gd name="connsiteX2" fmla="*/ 188730 w 5245537"/>
                  <a:gd name="connsiteY2" fmla="*/ 3024121 h 3570852"/>
                  <a:gd name="connsiteX3" fmla="*/ 219687 w 5245537"/>
                  <a:gd name="connsiteY3" fmla="*/ 3321777 h 3570852"/>
                  <a:gd name="connsiteX4" fmla="*/ 326842 w 5245537"/>
                  <a:gd name="connsiteY4" fmla="*/ 3459889 h 3570852"/>
                  <a:gd name="connsiteX5" fmla="*/ 529248 w 5245537"/>
                  <a:gd name="connsiteY5" fmla="*/ 3509895 h 3570852"/>
                  <a:gd name="connsiteX6" fmla="*/ 855479 w 5245537"/>
                  <a:gd name="connsiteY6" fmla="*/ 3569427 h 3570852"/>
                  <a:gd name="connsiteX7" fmla="*/ 888818 w 5245537"/>
                  <a:gd name="connsiteY7" fmla="*/ 488089 h 3570852"/>
                  <a:gd name="connsiteX8" fmla="*/ 905487 w 5245537"/>
                  <a:gd name="connsiteY8" fmla="*/ 3569427 h 3570852"/>
                  <a:gd name="connsiteX9" fmla="*/ 1131706 w 5245537"/>
                  <a:gd name="connsiteY9" fmla="*/ 3569428 h 3570852"/>
                  <a:gd name="connsiteX10" fmla="*/ 1593667 w 5245537"/>
                  <a:gd name="connsiteY10" fmla="*/ 3562283 h 3570852"/>
                  <a:gd name="connsiteX11" fmla="*/ 1610336 w 5245537"/>
                  <a:gd name="connsiteY11" fmla="*/ 3447984 h 3570852"/>
                  <a:gd name="connsiteX12" fmla="*/ 1638912 w 5245537"/>
                  <a:gd name="connsiteY12" fmla="*/ 3564666 h 3570852"/>
                  <a:gd name="connsiteX13" fmla="*/ 2288993 w 5245537"/>
                  <a:gd name="connsiteY13" fmla="*/ 3540852 h 3570852"/>
                  <a:gd name="connsiteX14" fmla="*/ 2289721 w 5245537"/>
                  <a:gd name="connsiteY14" fmla="*/ 734771 h 3570852"/>
                  <a:gd name="connsiteX15" fmla="*/ 2331855 w 5245537"/>
                  <a:gd name="connsiteY15" fmla="*/ 3550378 h 3570852"/>
                  <a:gd name="connsiteX16" fmla="*/ 2705711 w 5245537"/>
                  <a:gd name="connsiteY16" fmla="*/ 3543234 h 3570852"/>
                  <a:gd name="connsiteX17" fmla="*/ 2725489 w 5245537"/>
                  <a:gd name="connsiteY17" fmla="*/ 2890529 h 3570852"/>
                  <a:gd name="connsiteX18" fmla="*/ 2749366 w 5245537"/>
                  <a:gd name="connsiteY18" fmla="*/ 3542440 h 3570852"/>
                  <a:gd name="connsiteX19" fmla="*/ 3555817 w 5245537"/>
                  <a:gd name="connsiteY19" fmla="*/ 3560696 h 3570852"/>
                  <a:gd name="connsiteX20" fmla="*/ 3554016 w 5245537"/>
                  <a:gd name="connsiteY20" fmla="*/ 1 h 3570852"/>
                  <a:gd name="connsiteX21" fmla="*/ 3604237 w 5245537"/>
                  <a:gd name="connsiteY21" fmla="*/ 3559901 h 3570852"/>
                  <a:gd name="connsiteX22" fmla="*/ 4248761 w 5245537"/>
                  <a:gd name="connsiteY22" fmla="*/ 3565458 h 3570852"/>
                  <a:gd name="connsiteX23" fmla="*/ 4250377 w 5245537"/>
                  <a:gd name="connsiteY23" fmla="*/ 3119129 h 3570852"/>
                  <a:gd name="connsiteX24" fmla="*/ 4278590 w 5245537"/>
                  <a:gd name="connsiteY24" fmla="*/ 3567853 h 3570852"/>
                  <a:gd name="connsiteX25" fmla="*/ 5101613 w 5245537"/>
                  <a:gd name="connsiteY25" fmla="*/ 3568499 h 3570852"/>
                  <a:gd name="connsiteX26" fmla="*/ 5245537 w 5245537"/>
                  <a:gd name="connsiteY26" fmla="*/ 3552395 h 3570852"/>
                  <a:gd name="connsiteX0" fmla="*/ 0 w 5245537"/>
                  <a:gd name="connsiteY0" fmla="*/ 3062989 h 3570852"/>
                  <a:gd name="connsiteX1" fmla="*/ 162537 w 5245537"/>
                  <a:gd name="connsiteY1" fmla="*/ 3290821 h 3570852"/>
                  <a:gd name="connsiteX2" fmla="*/ 188730 w 5245537"/>
                  <a:gd name="connsiteY2" fmla="*/ 3024121 h 3570852"/>
                  <a:gd name="connsiteX3" fmla="*/ 219687 w 5245537"/>
                  <a:gd name="connsiteY3" fmla="*/ 3321777 h 3570852"/>
                  <a:gd name="connsiteX4" fmla="*/ 326842 w 5245537"/>
                  <a:gd name="connsiteY4" fmla="*/ 3459889 h 3570852"/>
                  <a:gd name="connsiteX5" fmla="*/ 529248 w 5245537"/>
                  <a:gd name="connsiteY5" fmla="*/ 3509895 h 3570852"/>
                  <a:gd name="connsiteX6" fmla="*/ 855479 w 5245537"/>
                  <a:gd name="connsiteY6" fmla="*/ 3569427 h 3570852"/>
                  <a:gd name="connsiteX7" fmla="*/ 888818 w 5245537"/>
                  <a:gd name="connsiteY7" fmla="*/ 488089 h 3570852"/>
                  <a:gd name="connsiteX8" fmla="*/ 905487 w 5245537"/>
                  <a:gd name="connsiteY8" fmla="*/ 3569427 h 3570852"/>
                  <a:gd name="connsiteX9" fmla="*/ 1131706 w 5245537"/>
                  <a:gd name="connsiteY9" fmla="*/ 3569428 h 3570852"/>
                  <a:gd name="connsiteX10" fmla="*/ 1593667 w 5245537"/>
                  <a:gd name="connsiteY10" fmla="*/ 3562283 h 3570852"/>
                  <a:gd name="connsiteX11" fmla="*/ 1610336 w 5245537"/>
                  <a:gd name="connsiteY11" fmla="*/ 3447984 h 3570852"/>
                  <a:gd name="connsiteX12" fmla="*/ 1638912 w 5245537"/>
                  <a:gd name="connsiteY12" fmla="*/ 3564666 h 3570852"/>
                  <a:gd name="connsiteX13" fmla="*/ 2288993 w 5245537"/>
                  <a:gd name="connsiteY13" fmla="*/ 3540852 h 3570852"/>
                  <a:gd name="connsiteX14" fmla="*/ 2289721 w 5245537"/>
                  <a:gd name="connsiteY14" fmla="*/ 734771 h 3570852"/>
                  <a:gd name="connsiteX15" fmla="*/ 2331855 w 5245537"/>
                  <a:gd name="connsiteY15" fmla="*/ 3550378 h 3570852"/>
                  <a:gd name="connsiteX16" fmla="*/ 2705711 w 5245537"/>
                  <a:gd name="connsiteY16" fmla="*/ 3543234 h 3570852"/>
                  <a:gd name="connsiteX17" fmla="*/ 2725489 w 5245537"/>
                  <a:gd name="connsiteY17" fmla="*/ 2890529 h 3570852"/>
                  <a:gd name="connsiteX18" fmla="*/ 2749366 w 5245537"/>
                  <a:gd name="connsiteY18" fmla="*/ 3542440 h 3570852"/>
                  <a:gd name="connsiteX19" fmla="*/ 3555817 w 5245537"/>
                  <a:gd name="connsiteY19" fmla="*/ 3560696 h 3570852"/>
                  <a:gd name="connsiteX20" fmla="*/ 3554016 w 5245537"/>
                  <a:gd name="connsiteY20" fmla="*/ 1 h 3570852"/>
                  <a:gd name="connsiteX21" fmla="*/ 3604237 w 5245537"/>
                  <a:gd name="connsiteY21" fmla="*/ 3559901 h 3570852"/>
                  <a:gd name="connsiteX22" fmla="*/ 4248761 w 5245537"/>
                  <a:gd name="connsiteY22" fmla="*/ 3565458 h 3570852"/>
                  <a:gd name="connsiteX23" fmla="*/ 4250377 w 5245537"/>
                  <a:gd name="connsiteY23" fmla="*/ 3119129 h 3570852"/>
                  <a:gd name="connsiteX24" fmla="*/ 4278590 w 5245537"/>
                  <a:gd name="connsiteY24" fmla="*/ 3567853 h 3570852"/>
                  <a:gd name="connsiteX25" fmla="*/ 5101613 w 5245537"/>
                  <a:gd name="connsiteY25" fmla="*/ 3568499 h 3570852"/>
                  <a:gd name="connsiteX26" fmla="*/ 5245537 w 5245537"/>
                  <a:gd name="connsiteY26" fmla="*/ 3552395 h 357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245537" h="3570852">
                    <a:moveTo>
                      <a:pt x="0" y="3062989"/>
                    </a:moveTo>
                    <a:cubicBezTo>
                      <a:pt x="26693" y="3089452"/>
                      <a:pt x="126717" y="3272296"/>
                      <a:pt x="162537" y="3290821"/>
                    </a:cubicBezTo>
                    <a:cubicBezTo>
                      <a:pt x="179308" y="3233146"/>
                      <a:pt x="158567" y="3082462"/>
                      <a:pt x="188730" y="3024121"/>
                    </a:cubicBezTo>
                    <a:cubicBezTo>
                      <a:pt x="223359" y="3089081"/>
                      <a:pt x="221275" y="3234862"/>
                      <a:pt x="219687" y="3321777"/>
                    </a:cubicBezTo>
                    <a:cubicBezTo>
                      <a:pt x="277630" y="3411073"/>
                      <a:pt x="285170" y="3421789"/>
                      <a:pt x="326842" y="3459889"/>
                    </a:cubicBezTo>
                    <a:cubicBezTo>
                      <a:pt x="338351" y="3496401"/>
                      <a:pt x="503848" y="3590858"/>
                      <a:pt x="529248" y="3509895"/>
                    </a:cubicBezTo>
                    <a:cubicBezTo>
                      <a:pt x="587985" y="3545614"/>
                      <a:pt x="422488" y="3562680"/>
                      <a:pt x="855479" y="3569427"/>
                    </a:cubicBezTo>
                    <a:cubicBezTo>
                      <a:pt x="878498" y="3127308"/>
                      <a:pt x="863417" y="487296"/>
                      <a:pt x="888818" y="488089"/>
                    </a:cubicBezTo>
                    <a:cubicBezTo>
                      <a:pt x="908265" y="488486"/>
                      <a:pt x="899931" y="3239227"/>
                      <a:pt x="905487" y="3569427"/>
                    </a:cubicBezTo>
                    <a:cubicBezTo>
                      <a:pt x="1176157" y="3568633"/>
                      <a:pt x="1017009" y="3573000"/>
                      <a:pt x="1131706" y="3569428"/>
                    </a:cubicBezTo>
                    <a:cubicBezTo>
                      <a:pt x="1246403" y="3565856"/>
                      <a:pt x="1436902" y="3572999"/>
                      <a:pt x="1593667" y="3562283"/>
                    </a:cubicBezTo>
                    <a:cubicBezTo>
                      <a:pt x="1603987" y="3465842"/>
                      <a:pt x="1585730" y="3516246"/>
                      <a:pt x="1610336" y="3447984"/>
                    </a:cubicBezTo>
                    <a:cubicBezTo>
                      <a:pt x="1646452" y="3510294"/>
                      <a:pt x="1621053" y="3470607"/>
                      <a:pt x="1638912" y="3564666"/>
                    </a:cubicBezTo>
                    <a:cubicBezTo>
                      <a:pt x="2006815" y="3565857"/>
                      <a:pt x="1832863" y="3557683"/>
                      <a:pt x="2288993" y="3540852"/>
                    </a:cubicBezTo>
                    <a:cubicBezTo>
                      <a:pt x="2295862" y="3101746"/>
                      <a:pt x="2282577" y="733183"/>
                      <a:pt x="2289721" y="734771"/>
                    </a:cubicBezTo>
                    <a:cubicBezTo>
                      <a:pt x="2296865" y="736359"/>
                      <a:pt x="2322848" y="3130322"/>
                      <a:pt x="2331855" y="3550378"/>
                    </a:cubicBezTo>
                    <a:lnTo>
                      <a:pt x="2705711" y="3543234"/>
                    </a:lnTo>
                    <a:cubicBezTo>
                      <a:pt x="2719326" y="3181641"/>
                      <a:pt x="2718213" y="2890661"/>
                      <a:pt x="2725489" y="2890529"/>
                    </a:cubicBezTo>
                    <a:cubicBezTo>
                      <a:pt x="2732765" y="2890397"/>
                      <a:pt x="2739169" y="3207702"/>
                      <a:pt x="2749366" y="3542440"/>
                    </a:cubicBezTo>
                    <a:lnTo>
                      <a:pt x="3555817" y="3560696"/>
                    </a:lnTo>
                    <a:cubicBezTo>
                      <a:pt x="3561337" y="3150074"/>
                      <a:pt x="3545946" y="134"/>
                      <a:pt x="3554016" y="1"/>
                    </a:cubicBezTo>
                    <a:cubicBezTo>
                      <a:pt x="3562086" y="-132"/>
                      <a:pt x="3584887" y="3112898"/>
                      <a:pt x="3604237" y="3559901"/>
                    </a:cubicBezTo>
                    <a:lnTo>
                      <a:pt x="4248761" y="3565458"/>
                    </a:lnTo>
                    <a:cubicBezTo>
                      <a:pt x="4252470" y="3308640"/>
                      <a:pt x="4245406" y="3118730"/>
                      <a:pt x="4250377" y="3119129"/>
                    </a:cubicBezTo>
                    <a:cubicBezTo>
                      <a:pt x="4255348" y="3119528"/>
                      <a:pt x="4273242" y="3405248"/>
                      <a:pt x="4278590" y="3567853"/>
                    </a:cubicBezTo>
                    <a:lnTo>
                      <a:pt x="5101613" y="3568499"/>
                    </a:lnTo>
                    <a:cubicBezTo>
                      <a:pt x="5262771" y="3565923"/>
                      <a:pt x="5195813" y="3565310"/>
                      <a:pt x="5245537" y="3552395"/>
                    </a:cubicBezTo>
                  </a:path>
                </a:pathLst>
              </a:cu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</p:grpSp>
        <p:sp>
          <p:nvSpPr>
            <p:cNvPr id="223" name="Würfel 222"/>
            <p:cNvSpPr/>
            <p:nvPr/>
          </p:nvSpPr>
          <p:spPr>
            <a:xfrm>
              <a:off x="2146482" y="3968601"/>
              <a:ext cx="309867" cy="325386"/>
            </a:xfrm>
            <a:prstGeom prst="cube">
              <a:avLst>
                <a:gd name="adj" fmla="val 29440"/>
              </a:avLst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24" name="Trapezoid 223"/>
            <p:cNvSpPr/>
            <p:nvPr/>
          </p:nvSpPr>
          <p:spPr>
            <a:xfrm rot="16200000">
              <a:off x="1646652" y="3992824"/>
              <a:ext cx="1800000" cy="372287"/>
            </a:xfrm>
            <a:prstGeom prst="trapezoid">
              <a:avLst>
                <a:gd name="adj" fmla="val 212187"/>
              </a:avLst>
            </a:prstGeom>
            <a:gradFill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lumMod val="50000"/>
                    <a:alpha val="50000"/>
                  </a:schemeClr>
                </a:gs>
              </a:gsLst>
              <a:lin ang="5400000" scaled="0"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InSpectr: Input</a:t>
            </a:r>
            <a:endParaRPr lang="en-US" noProof="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17618" y="1725248"/>
            <a:ext cx="7401600" cy="4076700"/>
          </a:xfrm>
        </p:spPr>
        <p:txBody>
          <a:bodyPr>
            <a:normAutofit/>
          </a:bodyPr>
          <a:lstStyle/>
          <a:p>
            <a:pPr marL="342900" indent="-342900"/>
            <a:r>
              <a:rPr lang="en-US" sz="2800" noProof="0" dirty="0" smtClean="0"/>
              <a:t>Scalar data</a:t>
            </a:r>
            <a:br>
              <a:rPr lang="en-US" sz="2800" noProof="0" dirty="0" smtClean="0"/>
            </a:br>
            <a:r>
              <a:rPr lang="en-US" sz="2400" noProof="0" dirty="0" smtClean="0"/>
              <a:t>(XCT)</a:t>
            </a:r>
          </a:p>
          <a:p>
            <a:pPr marL="256032" lvl="1" indent="0">
              <a:buNone/>
            </a:pPr>
            <a:endParaRPr lang="en-US" sz="2400" noProof="0" dirty="0" smtClean="0"/>
          </a:p>
          <a:p>
            <a:pPr marL="342900" indent="-342900"/>
            <a:r>
              <a:rPr lang="en-US" sz="2800" noProof="0" dirty="0" smtClean="0"/>
              <a:t>Spectral data</a:t>
            </a:r>
            <a:br>
              <a:rPr lang="en-US" sz="2800" noProof="0" dirty="0" smtClean="0"/>
            </a:br>
            <a:r>
              <a:rPr lang="en-US" sz="2400" noProof="0" dirty="0" smtClean="0"/>
              <a:t>(XRF)</a:t>
            </a:r>
          </a:p>
          <a:p>
            <a:pPr marL="598932" lvl="1" indent="-342900"/>
            <a:endParaRPr lang="en-US" sz="2400" noProof="0" dirty="0" smtClean="0"/>
          </a:p>
          <a:p>
            <a:pPr marL="342900" indent="-342900"/>
            <a:r>
              <a:rPr lang="en-US" sz="2800" noProof="0" dirty="0" smtClean="0"/>
              <a:t>Reference Spectra</a:t>
            </a:r>
          </a:p>
          <a:p>
            <a:pPr marL="342900" indent="-342900"/>
            <a:endParaRPr lang="en-US" sz="2400" noProof="0" dirty="0" smtClean="0"/>
          </a:p>
          <a:p>
            <a:pPr marL="342900" indent="-342900"/>
            <a:r>
              <a:rPr lang="en-US" sz="2800" noProof="0" dirty="0" smtClean="0"/>
              <a:t>Element Maps</a:t>
            </a:r>
            <a:endParaRPr lang="en-US" sz="2800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13</a:t>
            </a:fld>
            <a:endParaRPr lang="en-US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21" y="4077071"/>
            <a:ext cx="1025176" cy="768429"/>
          </a:xfrm>
          <a:prstGeom prst="rect">
            <a:avLst/>
          </a:prstGeom>
        </p:spPr>
      </p:pic>
      <p:grpSp>
        <p:nvGrpSpPr>
          <p:cNvPr id="8" name="Gruppieren 7"/>
          <p:cNvGrpSpPr>
            <a:grpSpLocks noChangeAspect="1"/>
          </p:cNvGrpSpPr>
          <p:nvPr/>
        </p:nvGrpSpPr>
        <p:grpSpPr>
          <a:xfrm>
            <a:off x="4609173" y="1400832"/>
            <a:ext cx="2807821" cy="2880000"/>
            <a:chOff x="4609173" y="1364902"/>
            <a:chExt cx="982737" cy="1008000"/>
          </a:xfrm>
          <a:effectLst>
            <a:outerShdw blurRad="241300" sx="102000" sy="102000" algn="ctr" rotWithShape="0">
              <a:srgbClr val="000000">
                <a:alpha val="62000"/>
              </a:srgbClr>
            </a:outerShdw>
          </a:effectLst>
        </p:grpSpPr>
        <p:sp>
          <p:nvSpPr>
            <p:cNvPr id="82" name="Würfel 81"/>
            <p:cNvSpPr/>
            <p:nvPr/>
          </p:nvSpPr>
          <p:spPr>
            <a:xfrm>
              <a:off x="4609174" y="1365861"/>
              <a:ext cx="982736" cy="1005925"/>
            </a:xfrm>
            <a:prstGeom prst="cube">
              <a:avLst>
                <a:gd name="adj" fmla="val 24999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83" name="Straight Connector 65"/>
            <p:cNvCxnSpPr/>
            <p:nvPr/>
          </p:nvCxnSpPr>
          <p:spPr>
            <a:xfrm flipV="1">
              <a:off x="5394679" y="1572801"/>
              <a:ext cx="0" cy="740611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47"/>
            <p:cNvCxnSpPr/>
            <p:nvPr/>
          </p:nvCxnSpPr>
          <p:spPr>
            <a:xfrm flipV="1">
              <a:off x="5344604" y="1654760"/>
              <a:ext cx="242712" cy="217689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49"/>
            <p:cNvCxnSpPr/>
            <p:nvPr/>
          </p:nvCxnSpPr>
          <p:spPr>
            <a:xfrm flipV="1">
              <a:off x="5347038" y="1892376"/>
              <a:ext cx="244872" cy="220088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50"/>
            <p:cNvCxnSpPr/>
            <p:nvPr/>
          </p:nvCxnSpPr>
          <p:spPr>
            <a:xfrm flipV="1">
              <a:off x="5347038" y="2012456"/>
              <a:ext cx="244872" cy="234652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52"/>
            <p:cNvCxnSpPr/>
            <p:nvPr/>
          </p:nvCxnSpPr>
          <p:spPr>
            <a:xfrm flipV="1">
              <a:off x="4984832" y="1366661"/>
              <a:ext cx="236105" cy="245657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53"/>
            <p:cNvCxnSpPr/>
            <p:nvPr/>
          </p:nvCxnSpPr>
          <p:spPr>
            <a:xfrm flipV="1">
              <a:off x="4860005" y="1366661"/>
              <a:ext cx="238547" cy="245657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55"/>
            <p:cNvCxnSpPr/>
            <p:nvPr/>
          </p:nvCxnSpPr>
          <p:spPr>
            <a:xfrm>
              <a:off x="4609174" y="1868823"/>
              <a:ext cx="737864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56"/>
            <p:cNvCxnSpPr>
              <a:stCxn id="82" idx="2"/>
            </p:cNvCxnSpPr>
            <p:nvPr/>
          </p:nvCxnSpPr>
          <p:spPr>
            <a:xfrm flipV="1">
              <a:off x="4609174" y="1990852"/>
              <a:ext cx="737864" cy="809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58"/>
            <p:cNvCxnSpPr/>
            <p:nvPr/>
          </p:nvCxnSpPr>
          <p:spPr>
            <a:xfrm>
              <a:off x="4609174" y="2112464"/>
              <a:ext cx="737864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60"/>
            <p:cNvCxnSpPr/>
            <p:nvPr/>
          </p:nvCxnSpPr>
          <p:spPr>
            <a:xfrm flipH="1" flipV="1">
              <a:off x="4733555" y="1610559"/>
              <a:ext cx="1" cy="760584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62"/>
            <p:cNvCxnSpPr/>
            <p:nvPr/>
          </p:nvCxnSpPr>
          <p:spPr>
            <a:xfrm flipH="1" flipV="1">
              <a:off x="4984832" y="1612177"/>
              <a:ext cx="2606" cy="759609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64"/>
            <p:cNvCxnSpPr/>
            <p:nvPr/>
          </p:nvCxnSpPr>
          <p:spPr>
            <a:xfrm>
              <a:off x="4777024" y="1446812"/>
              <a:ext cx="735879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65"/>
            <p:cNvCxnSpPr/>
            <p:nvPr/>
          </p:nvCxnSpPr>
          <p:spPr>
            <a:xfrm flipV="1">
              <a:off x="5438988" y="1526937"/>
              <a:ext cx="0" cy="740611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60"/>
            <p:cNvCxnSpPr/>
            <p:nvPr/>
          </p:nvCxnSpPr>
          <p:spPr>
            <a:xfrm flipH="1" flipV="1">
              <a:off x="5223379" y="1610559"/>
              <a:ext cx="1" cy="760584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65"/>
            <p:cNvCxnSpPr/>
            <p:nvPr/>
          </p:nvCxnSpPr>
          <p:spPr>
            <a:xfrm flipV="1">
              <a:off x="5477793" y="1489560"/>
              <a:ext cx="0" cy="743856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53"/>
            <p:cNvCxnSpPr/>
            <p:nvPr/>
          </p:nvCxnSpPr>
          <p:spPr>
            <a:xfrm flipV="1">
              <a:off x="4733555" y="1364902"/>
              <a:ext cx="238547" cy="245657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64"/>
            <p:cNvCxnSpPr/>
            <p:nvPr/>
          </p:nvCxnSpPr>
          <p:spPr>
            <a:xfrm>
              <a:off x="4657178" y="1567935"/>
              <a:ext cx="735879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60"/>
            <p:cNvCxnSpPr/>
            <p:nvPr/>
          </p:nvCxnSpPr>
          <p:spPr>
            <a:xfrm flipH="1" flipV="1">
              <a:off x="5104105" y="1612318"/>
              <a:ext cx="1" cy="760584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60"/>
            <p:cNvCxnSpPr/>
            <p:nvPr/>
          </p:nvCxnSpPr>
          <p:spPr>
            <a:xfrm flipH="1" flipV="1">
              <a:off x="4860005" y="1610559"/>
              <a:ext cx="1" cy="755043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55"/>
            <p:cNvCxnSpPr/>
            <p:nvPr/>
          </p:nvCxnSpPr>
          <p:spPr>
            <a:xfrm>
              <a:off x="4609174" y="1754434"/>
              <a:ext cx="737864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58"/>
            <p:cNvCxnSpPr/>
            <p:nvPr/>
          </p:nvCxnSpPr>
          <p:spPr>
            <a:xfrm>
              <a:off x="4609173" y="2247108"/>
              <a:ext cx="737864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52"/>
            <p:cNvCxnSpPr/>
            <p:nvPr/>
          </p:nvCxnSpPr>
          <p:spPr>
            <a:xfrm flipV="1">
              <a:off x="5104105" y="1368617"/>
              <a:ext cx="236105" cy="245657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52"/>
            <p:cNvCxnSpPr/>
            <p:nvPr/>
          </p:nvCxnSpPr>
          <p:spPr>
            <a:xfrm flipV="1">
              <a:off x="5220937" y="1366661"/>
              <a:ext cx="236105" cy="245657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65"/>
            <p:cNvCxnSpPr/>
            <p:nvPr/>
          </p:nvCxnSpPr>
          <p:spPr>
            <a:xfrm flipV="1">
              <a:off x="5517769" y="1450542"/>
              <a:ext cx="0" cy="743856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65"/>
            <p:cNvCxnSpPr/>
            <p:nvPr/>
          </p:nvCxnSpPr>
          <p:spPr>
            <a:xfrm flipV="1">
              <a:off x="5556445" y="1411526"/>
              <a:ext cx="0" cy="743856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49"/>
            <p:cNvCxnSpPr/>
            <p:nvPr/>
          </p:nvCxnSpPr>
          <p:spPr>
            <a:xfrm flipV="1">
              <a:off x="5351904" y="1788592"/>
              <a:ext cx="235412" cy="198315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47"/>
            <p:cNvCxnSpPr/>
            <p:nvPr/>
          </p:nvCxnSpPr>
          <p:spPr>
            <a:xfrm flipV="1">
              <a:off x="5350687" y="1528228"/>
              <a:ext cx="240279" cy="222556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64"/>
            <p:cNvCxnSpPr/>
            <p:nvPr/>
          </p:nvCxnSpPr>
          <p:spPr>
            <a:xfrm>
              <a:off x="4691858" y="1527111"/>
              <a:ext cx="735879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64"/>
            <p:cNvCxnSpPr/>
            <p:nvPr/>
          </p:nvCxnSpPr>
          <p:spPr>
            <a:xfrm>
              <a:off x="4735657" y="1484528"/>
              <a:ext cx="735879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64"/>
            <p:cNvCxnSpPr/>
            <p:nvPr/>
          </p:nvCxnSpPr>
          <p:spPr>
            <a:xfrm>
              <a:off x="4815957" y="1406662"/>
              <a:ext cx="735879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/>
          <p:cNvGrpSpPr/>
          <p:nvPr/>
        </p:nvGrpSpPr>
        <p:grpSpPr>
          <a:xfrm>
            <a:off x="4592778" y="5048350"/>
            <a:ext cx="985707" cy="1008000"/>
            <a:chOff x="4614789" y="5097398"/>
            <a:chExt cx="985707" cy="1008000"/>
          </a:xfrm>
          <a:effectLst>
            <a:outerShdw blurRad="241300" sx="102000" sy="102000" algn="ctr" rotWithShape="0">
              <a:srgbClr val="000000">
                <a:alpha val="62000"/>
              </a:srgbClr>
            </a:outerShdw>
          </a:effectLst>
        </p:grpSpPr>
        <p:sp>
          <p:nvSpPr>
            <p:cNvPr id="132" name="Würfel 131"/>
            <p:cNvSpPr/>
            <p:nvPr/>
          </p:nvSpPr>
          <p:spPr>
            <a:xfrm>
              <a:off x="4614789" y="5097398"/>
              <a:ext cx="983809" cy="1007024"/>
            </a:xfrm>
            <a:prstGeom prst="cube">
              <a:avLst>
                <a:gd name="adj" fmla="val 24999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133" name="Straight Connector 47"/>
            <p:cNvCxnSpPr/>
            <p:nvPr/>
          </p:nvCxnSpPr>
          <p:spPr>
            <a:xfrm flipV="1">
              <a:off x="5354463" y="5292457"/>
              <a:ext cx="242379" cy="248469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49"/>
            <p:cNvCxnSpPr/>
            <p:nvPr/>
          </p:nvCxnSpPr>
          <p:spPr>
            <a:xfrm flipV="1">
              <a:off x="5353459" y="5493425"/>
              <a:ext cx="247037" cy="230189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50"/>
            <p:cNvCxnSpPr/>
            <p:nvPr/>
          </p:nvCxnSpPr>
          <p:spPr>
            <a:xfrm flipV="1">
              <a:off x="5353459" y="5680994"/>
              <a:ext cx="245139" cy="220662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52"/>
            <p:cNvCxnSpPr/>
            <p:nvPr/>
          </p:nvCxnSpPr>
          <p:spPr>
            <a:xfrm flipV="1">
              <a:off x="5174533" y="5097398"/>
              <a:ext cx="236363" cy="245925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53"/>
            <p:cNvCxnSpPr>
              <a:endCxn id="132" idx="0"/>
            </p:cNvCxnSpPr>
            <p:nvPr/>
          </p:nvCxnSpPr>
          <p:spPr>
            <a:xfrm flipV="1">
              <a:off x="4990857" y="5097398"/>
              <a:ext cx="238808" cy="245925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55"/>
            <p:cNvCxnSpPr/>
            <p:nvPr/>
          </p:nvCxnSpPr>
          <p:spPr>
            <a:xfrm>
              <a:off x="4614789" y="5542956"/>
              <a:ext cx="73867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56"/>
            <p:cNvCxnSpPr>
              <a:stCxn id="132" idx="2"/>
            </p:cNvCxnSpPr>
            <p:nvPr/>
          </p:nvCxnSpPr>
          <p:spPr>
            <a:xfrm flipV="1">
              <a:off x="4614789" y="5723072"/>
              <a:ext cx="738670" cy="81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58"/>
            <p:cNvCxnSpPr/>
            <p:nvPr/>
          </p:nvCxnSpPr>
          <p:spPr>
            <a:xfrm>
              <a:off x="4614789" y="5901656"/>
              <a:ext cx="73867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60"/>
            <p:cNvCxnSpPr/>
            <p:nvPr/>
          </p:nvCxnSpPr>
          <p:spPr>
            <a:xfrm flipH="1" flipV="1">
              <a:off x="4804266" y="5343983"/>
              <a:ext cx="1" cy="761415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62"/>
            <p:cNvCxnSpPr/>
            <p:nvPr/>
          </p:nvCxnSpPr>
          <p:spPr>
            <a:xfrm flipH="1" flipV="1">
              <a:off x="4990857" y="5343983"/>
              <a:ext cx="2609" cy="760438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64"/>
            <p:cNvCxnSpPr/>
            <p:nvPr/>
          </p:nvCxnSpPr>
          <p:spPr>
            <a:xfrm>
              <a:off x="4785259" y="5176002"/>
              <a:ext cx="736682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65"/>
            <p:cNvCxnSpPr/>
            <p:nvPr/>
          </p:nvCxnSpPr>
          <p:spPr>
            <a:xfrm flipV="1">
              <a:off x="5442007" y="5264370"/>
              <a:ext cx="0" cy="74142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60"/>
            <p:cNvCxnSpPr/>
            <p:nvPr/>
          </p:nvCxnSpPr>
          <p:spPr>
            <a:xfrm flipH="1" flipV="1">
              <a:off x="5174533" y="5343983"/>
              <a:ext cx="1" cy="761415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65"/>
            <p:cNvCxnSpPr/>
            <p:nvPr/>
          </p:nvCxnSpPr>
          <p:spPr>
            <a:xfrm flipV="1">
              <a:off x="5524377" y="5179656"/>
              <a:ext cx="0" cy="744668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53"/>
            <p:cNvCxnSpPr/>
            <p:nvPr/>
          </p:nvCxnSpPr>
          <p:spPr>
            <a:xfrm flipV="1">
              <a:off x="4804266" y="5097398"/>
              <a:ext cx="238808" cy="245925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64"/>
            <p:cNvCxnSpPr/>
            <p:nvPr/>
          </p:nvCxnSpPr>
          <p:spPr>
            <a:xfrm>
              <a:off x="4701217" y="5257874"/>
              <a:ext cx="736682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uppieren 244"/>
          <p:cNvGrpSpPr/>
          <p:nvPr/>
        </p:nvGrpSpPr>
        <p:grpSpPr>
          <a:xfrm>
            <a:off x="6275431" y="5041229"/>
            <a:ext cx="985707" cy="1008000"/>
            <a:chOff x="4614789" y="5097398"/>
            <a:chExt cx="985707" cy="1008000"/>
          </a:xfrm>
          <a:effectLst>
            <a:outerShdw blurRad="241300" sx="102000" sy="102000" algn="ctr" rotWithShape="0">
              <a:srgbClr val="000000">
                <a:alpha val="62000"/>
              </a:srgbClr>
            </a:outerShdw>
          </a:effectLst>
        </p:grpSpPr>
        <p:sp>
          <p:nvSpPr>
            <p:cNvPr id="246" name="Würfel 245"/>
            <p:cNvSpPr/>
            <p:nvPr/>
          </p:nvSpPr>
          <p:spPr>
            <a:xfrm>
              <a:off x="4614789" y="5097398"/>
              <a:ext cx="983809" cy="1007024"/>
            </a:xfrm>
            <a:prstGeom prst="cube">
              <a:avLst>
                <a:gd name="adj" fmla="val 24999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247" name="Straight Connector 47"/>
            <p:cNvCxnSpPr/>
            <p:nvPr/>
          </p:nvCxnSpPr>
          <p:spPr>
            <a:xfrm flipV="1">
              <a:off x="5354463" y="5292457"/>
              <a:ext cx="242379" cy="248469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8" name="Straight Connector 49"/>
            <p:cNvCxnSpPr/>
            <p:nvPr/>
          </p:nvCxnSpPr>
          <p:spPr>
            <a:xfrm flipV="1">
              <a:off x="5353459" y="5493425"/>
              <a:ext cx="247037" cy="230189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9" name="Straight Connector 50"/>
            <p:cNvCxnSpPr/>
            <p:nvPr/>
          </p:nvCxnSpPr>
          <p:spPr>
            <a:xfrm flipV="1">
              <a:off x="5353459" y="5680994"/>
              <a:ext cx="245139" cy="220662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0" name="Straight Connector 52"/>
            <p:cNvCxnSpPr/>
            <p:nvPr/>
          </p:nvCxnSpPr>
          <p:spPr>
            <a:xfrm flipV="1">
              <a:off x="5174533" y="5097398"/>
              <a:ext cx="236363" cy="245925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1" name="Straight Connector 53"/>
            <p:cNvCxnSpPr>
              <a:endCxn id="246" idx="0"/>
            </p:cNvCxnSpPr>
            <p:nvPr/>
          </p:nvCxnSpPr>
          <p:spPr>
            <a:xfrm flipV="1">
              <a:off x="4990857" y="5097398"/>
              <a:ext cx="238808" cy="245925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2" name="Straight Connector 55"/>
            <p:cNvCxnSpPr/>
            <p:nvPr/>
          </p:nvCxnSpPr>
          <p:spPr>
            <a:xfrm>
              <a:off x="4614789" y="5542956"/>
              <a:ext cx="73867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3" name="Straight Connector 56"/>
            <p:cNvCxnSpPr>
              <a:stCxn id="246" idx="2"/>
            </p:cNvCxnSpPr>
            <p:nvPr/>
          </p:nvCxnSpPr>
          <p:spPr>
            <a:xfrm flipV="1">
              <a:off x="4614789" y="5723072"/>
              <a:ext cx="738670" cy="81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4" name="Straight Connector 58"/>
            <p:cNvCxnSpPr/>
            <p:nvPr/>
          </p:nvCxnSpPr>
          <p:spPr>
            <a:xfrm>
              <a:off x="4614789" y="5901656"/>
              <a:ext cx="738670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5" name="Straight Connector 60"/>
            <p:cNvCxnSpPr/>
            <p:nvPr/>
          </p:nvCxnSpPr>
          <p:spPr>
            <a:xfrm flipH="1" flipV="1">
              <a:off x="4804266" y="5343983"/>
              <a:ext cx="1" cy="761415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6" name="Straight Connector 62"/>
            <p:cNvCxnSpPr/>
            <p:nvPr/>
          </p:nvCxnSpPr>
          <p:spPr>
            <a:xfrm flipH="1" flipV="1">
              <a:off x="4990857" y="5343983"/>
              <a:ext cx="2609" cy="760438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7" name="Straight Connector 64"/>
            <p:cNvCxnSpPr/>
            <p:nvPr/>
          </p:nvCxnSpPr>
          <p:spPr>
            <a:xfrm>
              <a:off x="4785259" y="5176002"/>
              <a:ext cx="736682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8" name="Straight Connector 65"/>
            <p:cNvCxnSpPr/>
            <p:nvPr/>
          </p:nvCxnSpPr>
          <p:spPr>
            <a:xfrm flipV="1">
              <a:off x="5442007" y="5264370"/>
              <a:ext cx="0" cy="74142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9" name="Straight Connector 60"/>
            <p:cNvCxnSpPr/>
            <p:nvPr/>
          </p:nvCxnSpPr>
          <p:spPr>
            <a:xfrm flipH="1" flipV="1">
              <a:off x="5174533" y="5343983"/>
              <a:ext cx="1" cy="761415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0" name="Straight Connector 65"/>
            <p:cNvCxnSpPr/>
            <p:nvPr/>
          </p:nvCxnSpPr>
          <p:spPr>
            <a:xfrm flipV="1">
              <a:off x="5524377" y="5179656"/>
              <a:ext cx="0" cy="744668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1" name="Straight Connector 53"/>
            <p:cNvCxnSpPr/>
            <p:nvPr/>
          </p:nvCxnSpPr>
          <p:spPr>
            <a:xfrm flipV="1">
              <a:off x="4804266" y="5097398"/>
              <a:ext cx="238808" cy="245925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2" name="Straight Connector 64"/>
            <p:cNvCxnSpPr/>
            <p:nvPr/>
          </p:nvCxnSpPr>
          <p:spPr>
            <a:xfrm>
              <a:off x="4701217" y="5257874"/>
              <a:ext cx="736682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900113" y="6261100"/>
            <a:ext cx="5835650" cy="211138"/>
          </a:xfrm>
        </p:spPr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054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38000" y="38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10591 -0.1557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5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19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03958 -0.1567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0967 -0.0868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InSpectr: Test Specimen</a:t>
            </a:r>
            <a:r>
              <a:rPr lang="en-US" sz="2000" noProof="0" dirty="0" smtClean="0"/>
              <a:t>	1/2</a:t>
            </a:r>
            <a:endParaRPr lang="en-US" sz="2000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Virtual 3D „9“ Specimen</a:t>
            </a:r>
          </a:p>
          <a:p>
            <a:pPr lvl="1"/>
            <a:r>
              <a:rPr lang="en-US" noProof="0" dirty="0" smtClean="0"/>
              <a:t>CT scan</a:t>
            </a:r>
          </a:p>
          <a:p>
            <a:pPr lvl="2"/>
            <a:r>
              <a:rPr lang="en-US" noProof="0" dirty="0" smtClean="0"/>
              <a:t>981x981x881 voxels</a:t>
            </a:r>
          </a:p>
          <a:p>
            <a:pPr lvl="1"/>
            <a:r>
              <a:rPr lang="en-US" noProof="0" dirty="0" smtClean="0"/>
              <a:t>Virtual spectral data</a:t>
            </a:r>
          </a:p>
          <a:p>
            <a:pPr lvl="2"/>
            <a:r>
              <a:rPr lang="en-US" noProof="0" dirty="0" smtClean="0"/>
              <a:t>Spectra from literature</a:t>
            </a:r>
          </a:p>
          <a:p>
            <a:pPr lvl="2"/>
            <a:r>
              <a:rPr lang="en-US" noProof="0" dirty="0" smtClean="0"/>
              <a:t>Brass alloy</a:t>
            </a:r>
          </a:p>
          <a:p>
            <a:pPr lvl="2"/>
            <a:r>
              <a:rPr lang="en-US" noProof="0" dirty="0" smtClean="0"/>
              <a:t>124x124x111 voxels</a:t>
            </a:r>
          </a:p>
          <a:p>
            <a:pPr lvl="2"/>
            <a:r>
              <a:rPr lang="en-US" noProof="0" dirty="0" smtClean="0"/>
              <a:t>512 energy bins per spectrum</a:t>
            </a:r>
          </a:p>
          <a:p>
            <a:pPr lvl="1"/>
            <a:endParaRPr lang="en-US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14</a:t>
            </a:fld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37" y="1196752"/>
            <a:ext cx="4514519" cy="451451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019800" y="5711271"/>
            <a:ext cx="2430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/>
              <a:t>3D </a:t>
            </a:r>
            <a:r>
              <a:rPr lang="de-AT" sz="1400" dirty="0" err="1" smtClean="0"/>
              <a:t>rendering</a:t>
            </a:r>
            <a:r>
              <a:rPr lang="de-AT" sz="1400" dirty="0" smtClean="0"/>
              <a:t> </a:t>
            </a:r>
            <a:r>
              <a:rPr lang="de-AT" sz="1400" dirty="0" err="1" smtClean="0"/>
              <a:t>of</a:t>
            </a:r>
            <a:r>
              <a:rPr lang="de-AT" sz="1400" dirty="0" smtClean="0"/>
              <a:t> </a:t>
            </a:r>
            <a:r>
              <a:rPr lang="de-AT" sz="1400" dirty="0" err="1" smtClean="0"/>
              <a:t>the</a:t>
            </a:r>
            <a:r>
              <a:rPr lang="de-AT" sz="1400" dirty="0" smtClean="0"/>
              <a:t> CT Image</a:t>
            </a:r>
            <a:endParaRPr lang="de-AT" sz="1400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900113" y="6261100"/>
            <a:ext cx="5835650" cy="211138"/>
          </a:xfrm>
        </p:spPr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854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InSpectr: Test Specimen</a:t>
            </a:r>
            <a:r>
              <a:rPr lang="en-US" sz="2000" noProof="0" dirty="0" smtClean="0"/>
              <a:t>	2/2</a:t>
            </a:r>
            <a:endParaRPr lang="en-US" sz="2000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Real-world 2D </a:t>
            </a:r>
            <a:r>
              <a:rPr lang="en-US" dirty="0" err="1" smtClean="0"/>
              <a:t>Ph</a:t>
            </a:r>
            <a:r>
              <a:rPr lang="en-US" noProof="0" dirty="0" err="1" smtClean="0"/>
              <a:t>antom</a:t>
            </a:r>
            <a:r>
              <a:rPr lang="en-US" noProof="0" dirty="0" smtClean="0"/>
              <a:t> Scan</a:t>
            </a:r>
          </a:p>
          <a:p>
            <a:pPr lvl="1"/>
            <a:r>
              <a:rPr lang="en-US" noProof="0" dirty="0" smtClean="0"/>
              <a:t>Water with insertions of</a:t>
            </a:r>
          </a:p>
          <a:p>
            <a:pPr marL="428625" lvl="2" indent="0">
              <a:buNone/>
            </a:pPr>
            <a:r>
              <a:rPr lang="en-US" sz="2400" noProof="0" dirty="0" smtClean="0"/>
              <a:t>Barium, Gadolinium and Gold</a:t>
            </a:r>
          </a:p>
          <a:p>
            <a:pPr lvl="1"/>
            <a:r>
              <a:rPr lang="en-US" noProof="0" dirty="0" smtClean="0"/>
              <a:t>Scanned at Stanford </a:t>
            </a:r>
            <a:r>
              <a:rPr lang="en-US" sz="2000" noProof="0" dirty="0" smtClean="0"/>
              <a:t>(</a:t>
            </a:r>
            <a:r>
              <a:rPr lang="en-US" sz="2000" noProof="0" dirty="0" err="1" smtClean="0"/>
              <a:t>Kuang</a:t>
            </a:r>
            <a:r>
              <a:rPr lang="en-US" sz="2000" noProof="0" dirty="0" smtClean="0"/>
              <a:t> et al. 2013 *)</a:t>
            </a:r>
          </a:p>
          <a:p>
            <a:pPr lvl="1"/>
            <a:r>
              <a:rPr lang="en-US" noProof="0" dirty="0" smtClean="0"/>
              <a:t>CT scan: 315x315x1 voxels</a:t>
            </a:r>
          </a:p>
          <a:p>
            <a:pPr lvl="1"/>
            <a:r>
              <a:rPr lang="en-US" noProof="0" dirty="0" smtClean="0"/>
              <a:t>XRF scan: 27x27x1 voxels</a:t>
            </a:r>
          </a:p>
          <a:p>
            <a:pPr lvl="2"/>
            <a:r>
              <a:rPr lang="en-US" noProof="0" dirty="0" smtClean="0"/>
              <a:t>1024 energy bins per spectrum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15</a:t>
            </a:fld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02" y="3803900"/>
            <a:ext cx="2000167" cy="1962605"/>
          </a:xfrm>
          <a:prstGeom prst="rect">
            <a:avLst/>
          </a:prstGeom>
        </p:spPr>
      </p:pic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900113" y="6261100"/>
            <a:ext cx="5835650" cy="211138"/>
          </a:xfrm>
        </p:spPr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06" y="1283225"/>
            <a:ext cx="1992376" cy="209027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624502" y="3373495"/>
            <a:ext cx="2000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[Source: Foto </a:t>
            </a:r>
            <a:r>
              <a:rPr lang="de-AT" sz="1200" dirty="0" err="1" smtClean="0"/>
              <a:t>of</a:t>
            </a:r>
            <a:r>
              <a:rPr lang="de-AT" sz="1200" dirty="0" smtClean="0"/>
              <a:t> Phantom, </a:t>
            </a:r>
            <a:r>
              <a:rPr lang="de-AT" sz="1200" dirty="0" err="1" smtClean="0"/>
              <a:t>Kuang</a:t>
            </a:r>
            <a:r>
              <a:rPr lang="de-AT" sz="1200" dirty="0" smtClean="0"/>
              <a:t> et al., 2013]</a:t>
            </a:r>
            <a:endParaRPr lang="de-AT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6624502" y="5766505"/>
            <a:ext cx="2000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[Source: CT </a:t>
            </a:r>
            <a:r>
              <a:rPr lang="de-AT" sz="1200" dirty="0" err="1" smtClean="0"/>
              <a:t>scan</a:t>
            </a:r>
            <a:r>
              <a:rPr lang="de-AT" sz="1200" dirty="0" smtClean="0"/>
              <a:t> </a:t>
            </a:r>
            <a:r>
              <a:rPr lang="de-AT" sz="1200" dirty="0" err="1" smtClean="0"/>
              <a:t>of</a:t>
            </a:r>
            <a:r>
              <a:rPr lang="de-AT" sz="1200" dirty="0" smtClean="0"/>
              <a:t> </a:t>
            </a:r>
            <a:r>
              <a:rPr lang="de-AT" sz="1200" dirty="0" err="1"/>
              <a:t>p</a:t>
            </a:r>
            <a:r>
              <a:rPr lang="de-AT" sz="1200" dirty="0" err="1" smtClean="0"/>
              <a:t>hantom</a:t>
            </a:r>
            <a:r>
              <a:rPr lang="de-AT" sz="1200" dirty="0" smtClean="0"/>
              <a:t>, </a:t>
            </a:r>
            <a:r>
              <a:rPr lang="de-AT" sz="1200" dirty="0" err="1" smtClean="0"/>
              <a:t>Kuang</a:t>
            </a:r>
            <a:r>
              <a:rPr lang="de-AT" sz="1200" dirty="0" smtClean="0"/>
              <a:t> et al., 2013]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242370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62" y="1391454"/>
            <a:ext cx="3611024" cy="26038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InSpectr: Interface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16</a:t>
            </a:fld>
            <a:endParaRPr lang="en-US" dirty="0"/>
          </a:p>
        </p:txBody>
      </p:sp>
      <p:sp>
        <p:nvSpPr>
          <p:cNvPr id="31" name="Rectangle 87"/>
          <p:cNvSpPr/>
          <p:nvPr/>
        </p:nvSpPr>
        <p:spPr>
          <a:xfrm flipV="1">
            <a:off x="1895478" y="5248561"/>
            <a:ext cx="4612363" cy="1479940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79"/>
          <p:cNvSpPr/>
          <p:nvPr/>
        </p:nvSpPr>
        <p:spPr>
          <a:xfrm>
            <a:off x="942979" y="4167384"/>
            <a:ext cx="2274756" cy="1821145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82"/>
          <p:cNvSpPr/>
          <p:nvPr/>
        </p:nvSpPr>
        <p:spPr>
          <a:xfrm>
            <a:off x="5652749" y="4167384"/>
            <a:ext cx="2290837" cy="1821145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14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/>
          <a:stretch/>
        </p:blipFill>
        <p:spPr bwMode="auto">
          <a:xfrm>
            <a:off x="942981" y="4167384"/>
            <a:ext cx="2224009" cy="182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51"/>
          <p:cNvSpPr txBox="1"/>
          <p:nvPr/>
        </p:nvSpPr>
        <p:spPr>
          <a:xfrm>
            <a:off x="942979" y="4167384"/>
            <a:ext cx="2224009" cy="5455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Slice XZ</a:t>
            </a:r>
            <a:endParaRPr lang="en-US" sz="2000" dirty="0"/>
          </a:p>
        </p:txBody>
      </p:sp>
      <p:pic>
        <p:nvPicPr>
          <p:cNvPr id="14" name="Picture 1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752" y="4167386"/>
            <a:ext cx="2290840" cy="182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547"/>
          <p:cNvSpPr txBox="1"/>
          <p:nvPr/>
        </p:nvSpPr>
        <p:spPr>
          <a:xfrm>
            <a:off x="3296752" y="4167384"/>
            <a:ext cx="2290842" cy="545531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Slice YZ</a:t>
            </a:r>
            <a:endParaRPr lang="en-US" sz="2000" dirty="0"/>
          </a:p>
        </p:txBody>
      </p:sp>
      <p:sp>
        <p:nvSpPr>
          <p:cNvPr id="13" name="Rectangle 140"/>
          <p:cNvSpPr/>
          <p:nvPr/>
        </p:nvSpPr>
        <p:spPr>
          <a:xfrm>
            <a:off x="3296752" y="4167384"/>
            <a:ext cx="2290840" cy="1821144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" name="Picture 13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 r="1337"/>
          <a:stretch/>
        </p:blipFill>
        <p:spPr bwMode="auto">
          <a:xfrm>
            <a:off x="5717357" y="4167384"/>
            <a:ext cx="2226230" cy="182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543"/>
          <p:cNvSpPr txBox="1"/>
          <p:nvPr/>
        </p:nvSpPr>
        <p:spPr>
          <a:xfrm>
            <a:off x="5717357" y="4167384"/>
            <a:ext cx="2231258" cy="545531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Slice XY</a:t>
            </a:r>
            <a:endParaRPr lang="en-US" sz="2000" dirty="0"/>
          </a:p>
        </p:txBody>
      </p:sp>
      <p:sp>
        <p:nvSpPr>
          <p:cNvPr id="44" name="Rectangle 123"/>
          <p:cNvSpPr/>
          <p:nvPr/>
        </p:nvSpPr>
        <p:spPr>
          <a:xfrm>
            <a:off x="942979" y="1391453"/>
            <a:ext cx="3258680" cy="2668081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6" name="Picture 125" descr="C:\Artem\Work\PapersNanoXCT\figures\3d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24" y="1761925"/>
            <a:ext cx="1999592" cy="223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557"/>
          <p:cNvSpPr txBox="1"/>
          <p:nvPr/>
        </p:nvSpPr>
        <p:spPr>
          <a:xfrm>
            <a:off x="942981" y="1391453"/>
            <a:ext cx="3258678" cy="545531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3D volume rendering view</a:t>
            </a:r>
            <a:endParaRPr lang="en-US" sz="2000" dirty="0"/>
          </a:p>
        </p:txBody>
      </p:sp>
      <p:sp>
        <p:nvSpPr>
          <p:cNvPr id="20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900113" y="6261100"/>
            <a:ext cx="5835650" cy="211138"/>
          </a:xfrm>
        </p:spPr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  <p:sp>
        <p:nvSpPr>
          <p:cNvPr id="21" name="TextBox 557"/>
          <p:cNvSpPr txBox="1"/>
          <p:nvPr/>
        </p:nvSpPr>
        <p:spPr>
          <a:xfrm>
            <a:off x="4332562" y="1391452"/>
            <a:ext cx="3611024" cy="545531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Histogram &amp; Transfer Function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041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8" grpId="0" animBg="1"/>
      <p:bldP spid="47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pieren 46"/>
          <p:cNvGrpSpPr/>
          <p:nvPr/>
        </p:nvGrpSpPr>
        <p:grpSpPr>
          <a:xfrm>
            <a:off x="942979" y="1391452"/>
            <a:ext cx="7005636" cy="4597078"/>
            <a:chOff x="942979" y="1391452"/>
            <a:chExt cx="7005636" cy="4597078"/>
          </a:xfrm>
        </p:grpSpPr>
        <p:pic>
          <p:nvPicPr>
            <p:cNvPr id="49" name="Grafik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562" y="1391454"/>
              <a:ext cx="3611024" cy="2603808"/>
            </a:xfrm>
            <a:prstGeom prst="rect">
              <a:avLst/>
            </a:prstGeom>
          </p:spPr>
        </p:pic>
        <p:sp>
          <p:nvSpPr>
            <p:cNvPr id="50" name="Rectangle 79"/>
            <p:cNvSpPr/>
            <p:nvPr/>
          </p:nvSpPr>
          <p:spPr>
            <a:xfrm>
              <a:off x="942979" y="4167384"/>
              <a:ext cx="2274756" cy="182114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Rectangle 82"/>
            <p:cNvSpPr/>
            <p:nvPr/>
          </p:nvSpPr>
          <p:spPr>
            <a:xfrm>
              <a:off x="5652749" y="4167384"/>
              <a:ext cx="2290837" cy="1821145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52" name="Picture 14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"/>
            <a:stretch/>
          </p:blipFill>
          <p:spPr bwMode="auto">
            <a:xfrm>
              <a:off x="942981" y="4167384"/>
              <a:ext cx="2224009" cy="1821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51"/>
            <p:cNvSpPr txBox="1"/>
            <p:nvPr/>
          </p:nvSpPr>
          <p:spPr>
            <a:xfrm>
              <a:off x="942979" y="4167384"/>
              <a:ext cx="2224009" cy="545532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smtClean="0"/>
                <a:t>Slice XZ</a:t>
              </a:r>
              <a:endParaRPr lang="en-US" sz="2000" dirty="0"/>
            </a:p>
          </p:txBody>
        </p:sp>
        <p:pic>
          <p:nvPicPr>
            <p:cNvPr id="54" name="Picture 14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752" y="4167386"/>
              <a:ext cx="2290840" cy="182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TextBox 547"/>
            <p:cNvSpPr txBox="1"/>
            <p:nvPr/>
          </p:nvSpPr>
          <p:spPr>
            <a:xfrm>
              <a:off x="3296752" y="4167384"/>
              <a:ext cx="2290842" cy="545531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smtClean="0"/>
                <a:t>Slice YZ</a:t>
              </a:r>
              <a:endParaRPr lang="en-US" sz="2000" dirty="0"/>
            </a:p>
          </p:txBody>
        </p:sp>
        <p:sp>
          <p:nvSpPr>
            <p:cNvPr id="57" name="Rectangle 140"/>
            <p:cNvSpPr/>
            <p:nvPr/>
          </p:nvSpPr>
          <p:spPr>
            <a:xfrm>
              <a:off x="3296752" y="4167384"/>
              <a:ext cx="2290840" cy="1821144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58" name="Picture 13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" r="1337"/>
            <a:stretch/>
          </p:blipFill>
          <p:spPr bwMode="auto">
            <a:xfrm>
              <a:off x="5717357" y="4167384"/>
              <a:ext cx="2226230" cy="1821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TextBox 543"/>
            <p:cNvSpPr txBox="1"/>
            <p:nvPr/>
          </p:nvSpPr>
          <p:spPr>
            <a:xfrm>
              <a:off x="5717357" y="4167384"/>
              <a:ext cx="2231258" cy="545531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smtClean="0"/>
                <a:t>Slice XY</a:t>
              </a:r>
              <a:endParaRPr lang="en-US" sz="2000" dirty="0"/>
            </a:p>
          </p:txBody>
        </p:sp>
        <p:sp>
          <p:nvSpPr>
            <p:cNvPr id="60" name="Rectangle 123"/>
            <p:cNvSpPr/>
            <p:nvPr/>
          </p:nvSpPr>
          <p:spPr>
            <a:xfrm>
              <a:off x="942979" y="1391453"/>
              <a:ext cx="3258680" cy="2668081"/>
            </a:xfrm>
            <a:prstGeom prst="rect">
              <a:avLst/>
            </a:prstGeom>
            <a:solidFill>
              <a:schemeClr val="bg1"/>
            </a:solidFill>
            <a:ln w="15875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62" name="Picture 125" descr="C:\Artem\Work\PapersNanoXCT\figures\3dview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524" y="1761925"/>
              <a:ext cx="1999592" cy="2233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557"/>
            <p:cNvSpPr txBox="1"/>
            <p:nvPr/>
          </p:nvSpPr>
          <p:spPr>
            <a:xfrm>
              <a:off x="942981" y="1391453"/>
              <a:ext cx="3258678" cy="545531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smtClean="0"/>
                <a:t>3D volume rendering view</a:t>
              </a:r>
              <a:endParaRPr lang="en-US" sz="2000" dirty="0"/>
            </a:p>
          </p:txBody>
        </p:sp>
        <p:sp>
          <p:nvSpPr>
            <p:cNvPr id="64" name="TextBox 557"/>
            <p:cNvSpPr txBox="1"/>
            <p:nvPr/>
          </p:nvSpPr>
          <p:spPr>
            <a:xfrm>
              <a:off x="4332562" y="1391452"/>
              <a:ext cx="3611024" cy="545531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smtClean="0"/>
                <a:t>Histogram &amp; Transfer Function</a:t>
              </a:r>
              <a:endParaRPr lang="en-US" sz="2000" dirty="0"/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965" y="3103593"/>
            <a:ext cx="1105258" cy="10962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InSpectr: Interface</a:t>
            </a:r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prstClr val="black"/>
                </a:solidFill>
              </a:rPr>
              <a:t> </a:t>
            </a: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3" name="Rectangle 118"/>
          <p:cNvSpPr/>
          <p:nvPr/>
        </p:nvSpPr>
        <p:spPr>
          <a:xfrm>
            <a:off x="5552719" y="5013342"/>
            <a:ext cx="1054849" cy="1069873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/>
          </a:p>
        </p:txBody>
      </p:sp>
      <p:sp>
        <p:nvSpPr>
          <p:cNvPr id="24" name="TextBox 525"/>
          <p:cNvSpPr txBox="1"/>
          <p:nvPr/>
        </p:nvSpPr>
        <p:spPr>
          <a:xfrm>
            <a:off x="5552719" y="5013342"/>
            <a:ext cx="1054850" cy="25564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/>
              <a:t>Composite</a:t>
            </a:r>
            <a:endParaRPr lang="en-US" sz="1100" dirty="0"/>
          </a:p>
        </p:txBody>
      </p:sp>
      <p:sp>
        <p:nvSpPr>
          <p:cNvPr id="26" name="Rectangle 116"/>
          <p:cNvSpPr/>
          <p:nvPr/>
        </p:nvSpPr>
        <p:spPr>
          <a:xfrm>
            <a:off x="6641177" y="5013343"/>
            <a:ext cx="1054967" cy="106987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27" name="TextBox 519"/>
          <p:cNvSpPr txBox="1"/>
          <p:nvPr/>
        </p:nvSpPr>
        <p:spPr>
          <a:xfrm>
            <a:off x="6641177" y="5013342"/>
            <a:ext cx="1054967" cy="25564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/>
              <a:t>Copper</a:t>
            </a:r>
            <a:endParaRPr lang="en-US" sz="1100" dirty="0"/>
          </a:p>
        </p:txBody>
      </p:sp>
      <p:grpSp>
        <p:nvGrpSpPr>
          <p:cNvPr id="29" name="Group 131"/>
          <p:cNvGrpSpPr/>
          <p:nvPr/>
        </p:nvGrpSpPr>
        <p:grpSpPr>
          <a:xfrm>
            <a:off x="6804705" y="3296538"/>
            <a:ext cx="725271" cy="767960"/>
            <a:chOff x="6334867" y="1176019"/>
            <a:chExt cx="2572436" cy="2167453"/>
          </a:xfrm>
        </p:grpSpPr>
        <p:sp>
          <p:nvSpPr>
            <p:cNvPr id="31" name="TextBox 531"/>
            <p:cNvSpPr txBox="1"/>
            <p:nvPr/>
          </p:nvSpPr>
          <p:spPr>
            <a:xfrm>
              <a:off x="6334867" y="2670358"/>
              <a:ext cx="1833302" cy="673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smtClean="0"/>
                <a:t>Zinc: 61%</a:t>
              </a:r>
              <a:endParaRPr lang="en-US" sz="900" dirty="0"/>
            </a:p>
          </p:txBody>
        </p:sp>
        <p:sp>
          <p:nvSpPr>
            <p:cNvPr id="32" name="TextBox 532"/>
            <p:cNvSpPr txBox="1"/>
            <p:nvPr/>
          </p:nvSpPr>
          <p:spPr>
            <a:xfrm>
              <a:off x="6634602" y="1176019"/>
              <a:ext cx="2272701" cy="673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smtClean="0"/>
                <a:t>Copper: 39%</a:t>
              </a:r>
              <a:endParaRPr lang="en-US" sz="900" dirty="0"/>
            </a:p>
          </p:txBody>
        </p:sp>
      </p:grpSp>
      <p:sp>
        <p:nvSpPr>
          <p:cNvPr id="33" name="TextBox 528"/>
          <p:cNvSpPr txBox="1"/>
          <p:nvPr/>
        </p:nvSpPr>
        <p:spPr>
          <a:xfrm>
            <a:off x="6574163" y="3021758"/>
            <a:ext cx="1290766" cy="312223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/>
              <a:t>Pie-chart view</a:t>
            </a:r>
            <a:endParaRPr lang="en-US" sz="1400" dirty="0"/>
          </a:p>
        </p:txBody>
      </p:sp>
      <p:sp>
        <p:nvSpPr>
          <p:cNvPr id="34" name="Rectangle 133"/>
          <p:cNvSpPr/>
          <p:nvPr/>
        </p:nvSpPr>
        <p:spPr>
          <a:xfrm>
            <a:off x="6574163" y="3021758"/>
            <a:ext cx="1290766" cy="1259942"/>
          </a:xfrm>
          <a:prstGeom prst="rect">
            <a:avLst/>
          </a:prstGeom>
          <a:noFill/>
          <a:ln w="19050">
            <a:solidFill>
              <a:srgbClr val="E5E5E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/>
          </a:p>
        </p:txBody>
      </p:sp>
      <p:pic>
        <p:nvPicPr>
          <p:cNvPr id="35" name="Picture 12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786" y="1365691"/>
            <a:ext cx="3035940" cy="108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534"/>
          <p:cNvSpPr txBox="1"/>
          <p:nvPr/>
        </p:nvSpPr>
        <p:spPr>
          <a:xfrm>
            <a:off x="5519754" y="1340653"/>
            <a:ext cx="3232002" cy="312223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/>
              <a:t>Periodic table view</a:t>
            </a:r>
            <a:endParaRPr lang="en-US" sz="1400" dirty="0"/>
          </a:p>
        </p:txBody>
      </p:sp>
      <p:sp>
        <p:nvSpPr>
          <p:cNvPr id="37" name="Rectangle 129"/>
          <p:cNvSpPr/>
          <p:nvPr/>
        </p:nvSpPr>
        <p:spPr>
          <a:xfrm>
            <a:off x="5519756" y="1340653"/>
            <a:ext cx="3232000" cy="1156073"/>
          </a:xfrm>
          <a:prstGeom prst="rect">
            <a:avLst/>
          </a:prstGeom>
          <a:noFill/>
          <a:ln w="19050">
            <a:solidFill>
              <a:srgbClr val="E5E5E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TextBox 503"/>
          <p:cNvSpPr txBox="1"/>
          <p:nvPr/>
        </p:nvSpPr>
        <p:spPr>
          <a:xfrm>
            <a:off x="5552719" y="4657785"/>
            <a:ext cx="3232001" cy="312223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 w="12700">
            <a:solidFill>
              <a:srgbClr val="E5E5E5"/>
            </a:solidFill>
            <a:miter lim="800000"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/>
              <a:t>Element </a:t>
            </a:r>
            <a:r>
              <a:rPr lang="en-US" sz="1400" dirty="0"/>
              <a:t>m</a:t>
            </a:r>
            <a:r>
              <a:rPr lang="en-US" sz="1400" dirty="0" smtClean="0"/>
              <a:t>aps</a:t>
            </a:r>
            <a:endParaRPr lang="en-US" sz="1400" dirty="0"/>
          </a:p>
        </p:txBody>
      </p:sp>
      <p:pic>
        <p:nvPicPr>
          <p:cNvPr id="39" name="Picture 105" descr="C:\Artem\Work\PapersNanoXCT\figures\map1.pn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18" y="5281922"/>
            <a:ext cx="468052" cy="76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7" descr="C:\Artem\Work\PapersNanoXCT\figures\map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42" y="5236375"/>
            <a:ext cx="553156" cy="86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108"/>
          <p:cNvSpPr/>
          <p:nvPr/>
        </p:nvSpPr>
        <p:spPr>
          <a:xfrm>
            <a:off x="6641176" y="5013343"/>
            <a:ext cx="1054967" cy="1069871"/>
          </a:xfrm>
          <a:prstGeom prst="rect">
            <a:avLst/>
          </a:prstGeom>
          <a:noFill/>
          <a:ln w="19050">
            <a:solidFill>
              <a:srgbClr val="E5E5E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/>
          </a:p>
        </p:txBody>
      </p:sp>
      <p:sp>
        <p:nvSpPr>
          <p:cNvPr id="43" name="Rectangle 114"/>
          <p:cNvSpPr/>
          <p:nvPr/>
        </p:nvSpPr>
        <p:spPr>
          <a:xfrm>
            <a:off x="7729753" y="5013342"/>
            <a:ext cx="1054967" cy="1069468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44" name="TextBox 513"/>
          <p:cNvSpPr txBox="1"/>
          <p:nvPr/>
        </p:nvSpPr>
        <p:spPr>
          <a:xfrm>
            <a:off x="7729753" y="5013342"/>
            <a:ext cx="1054967" cy="25564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/>
              <a:t>Zinc 3D</a:t>
            </a:r>
            <a:endParaRPr lang="en-US" sz="1100" dirty="0"/>
          </a:p>
        </p:txBody>
      </p:sp>
      <p:pic>
        <p:nvPicPr>
          <p:cNvPr id="45" name="Picture 110" descr="C:\Artem\Work\PapersNanoXCT\figures\map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253" y="5240432"/>
            <a:ext cx="541965" cy="85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111"/>
          <p:cNvSpPr/>
          <p:nvPr/>
        </p:nvSpPr>
        <p:spPr>
          <a:xfrm>
            <a:off x="7729753" y="5013341"/>
            <a:ext cx="1054966" cy="1069873"/>
          </a:xfrm>
          <a:prstGeom prst="rect">
            <a:avLst/>
          </a:prstGeom>
          <a:noFill/>
          <a:ln w="19050">
            <a:solidFill>
              <a:srgbClr val="E5E5E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/>
          </a:p>
        </p:txBody>
      </p:sp>
      <p:sp>
        <p:nvSpPr>
          <p:cNvPr id="48" name="Rectangle 113"/>
          <p:cNvSpPr/>
          <p:nvPr/>
        </p:nvSpPr>
        <p:spPr>
          <a:xfrm>
            <a:off x="5552719" y="5013341"/>
            <a:ext cx="1054849" cy="1069873"/>
          </a:xfrm>
          <a:prstGeom prst="rect">
            <a:avLst/>
          </a:prstGeom>
          <a:noFill/>
          <a:ln w="19050">
            <a:solidFill>
              <a:srgbClr val="E5E5E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/>
          </a:p>
        </p:txBody>
      </p:sp>
      <p:grpSp>
        <p:nvGrpSpPr>
          <p:cNvPr id="10" name="Gruppieren 9"/>
          <p:cNvGrpSpPr/>
          <p:nvPr/>
        </p:nvGrpSpPr>
        <p:grpSpPr>
          <a:xfrm>
            <a:off x="373085" y="4522869"/>
            <a:ext cx="4753057" cy="1669007"/>
            <a:chOff x="373085" y="4522869"/>
            <a:chExt cx="4753057" cy="1669007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88" y="4522869"/>
              <a:ext cx="4578454" cy="1465661"/>
            </a:xfrm>
            <a:prstGeom prst="rect">
              <a:avLst/>
            </a:prstGeom>
          </p:spPr>
        </p:pic>
        <p:grpSp>
          <p:nvGrpSpPr>
            <p:cNvPr id="19" name="Gruppieren 18"/>
            <p:cNvGrpSpPr/>
            <p:nvPr/>
          </p:nvGrpSpPr>
          <p:grpSpPr>
            <a:xfrm>
              <a:off x="373085" y="4522870"/>
              <a:ext cx="4753057" cy="1669006"/>
              <a:chOff x="373085" y="4522870"/>
              <a:chExt cx="4753057" cy="1669006"/>
            </a:xfrm>
          </p:grpSpPr>
          <p:sp>
            <p:nvSpPr>
              <p:cNvPr id="42" name="Textfeld 41"/>
              <p:cNvSpPr txBox="1"/>
              <p:nvPr/>
            </p:nvSpPr>
            <p:spPr>
              <a:xfrm rot="16200000">
                <a:off x="123011" y="4772944"/>
                <a:ext cx="777148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r"/>
                <a:r>
                  <a:rPr lang="de-AT" sz="1000" dirty="0" err="1" smtClean="0"/>
                  <a:t>Intensity</a:t>
                </a:r>
                <a:endParaRPr lang="de-AT" sz="1000" dirty="0"/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4442172" y="5959797"/>
                <a:ext cx="683970" cy="23207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r"/>
                <a:r>
                  <a:rPr lang="de-AT" sz="1000" dirty="0" err="1" smtClean="0"/>
                  <a:t>Energy</a:t>
                </a:r>
                <a:endParaRPr lang="de-AT" sz="1000" dirty="0"/>
              </a:p>
            </p:txBody>
          </p:sp>
        </p:grpSp>
      </p:grpSp>
      <p:sp>
        <p:nvSpPr>
          <p:cNvPr id="21" name="TextBox 482"/>
          <p:cNvSpPr txBox="1"/>
          <p:nvPr/>
        </p:nvSpPr>
        <p:spPr>
          <a:xfrm>
            <a:off x="364044" y="4522870"/>
            <a:ext cx="4762098" cy="307777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/>
              <a:t>Spectrum view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1260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by x="68000" y="68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-0.18472 -0.1185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6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41" grpId="0" animBg="1"/>
      <p:bldP spid="43" grpId="0" animBg="1"/>
      <p:bldP spid="44" grpId="0" animBg="1"/>
      <p:bldP spid="46" grpId="0" animBg="1"/>
      <p:bldP spid="48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uppieren 63"/>
          <p:cNvGrpSpPr/>
          <p:nvPr/>
        </p:nvGrpSpPr>
        <p:grpSpPr>
          <a:xfrm>
            <a:off x="377498" y="1319768"/>
            <a:ext cx="4753057" cy="3119427"/>
            <a:chOff x="377498" y="1319768"/>
            <a:chExt cx="4753057" cy="3119427"/>
          </a:xfrm>
        </p:grpSpPr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201" y="1319769"/>
              <a:ext cx="2449942" cy="1766859"/>
            </a:xfrm>
            <a:prstGeom prst="rect">
              <a:avLst/>
            </a:prstGeom>
          </p:spPr>
        </p:pic>
        <p:sp>
          <p:nvSpPr>
            <p:cNvPr id="40" name="Rectangle 79"/>
            <p:cNvSpPr/>
            <p:nvPr/>
          </p:nvSpPr>
          <p:spPr>
            <a:xfrm>
              <a:off x="377498" y="3203425"/>
              <a:ext cx="1543335" cy="1235770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Rectangle 82"/>
            <p:cNvSpPr/>
            <p:nvPr/>
          </p:nvSpPr>
          <p:spPr>
            <a:xfrm>
              <a:off x="3572897" y="3203425"/>
              <a:ext cx="1554246" cy="1235770"/>
            </a:xfrm>
            <a:prstGeom prst="rect">
              <a:avLst/>
            </a:prstGeom>
            <a:noFill/>
            <a:ln w="127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42" name="Picture 14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"/>
            <a:stretch/>
          </p:blipFill>
          <p:spPr bwMode="auto">
            <a:xfrm>
              <a:off x="377499" y="3203425"/>
              <a:ext cx="1508905" cy="1235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551"/>
            <p:cNvSpPr txBox="1"/>
            <p:nvPr/>
          </p:nvSpPr>
          <p:spPr>
            <a:xfrm>
              <a:off x="377498" y="3203425"/>
              <a:ext cx="1508905" cy="370180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 smtClean="0"/>
                <a:t>Slice XZ</a:t>
              </a:r>
              <a:endParaRPr lang="en-US" sz="1400" dirty="0"/>
            </a:p>
          </p:txBody>
        </p:sp>
        <p:pic>
          <p:nvPicPr>
            <p:cNvPr id="47" name="Picture 13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" r="1337"/>
            <a:stretch/>
          </p:blipFill>
          <p:spPr bwMode="auto">
            <a:xfrm>
              <a:off x="3616731" y="3203425"/>
              <a:ext cx="1510412" cy="1235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543"/>
            <p:cNvSpPr txBox="1"/>
            <p:nvPr/>
          </p:nvSpPr>
          <p:spPr>
            <a:xfrm>
              <a:off x="3616731" y="3203425"/>
              <a:ext cx="1513824" cy="370180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 smtClean="0"/>
                <a:t>Slice XY</a:t>
              </a:r>
              <a:endParaRPr lang="en-US" sz="1400" dirty="0"/>
            </a:p>
          </p:txBody>
        </p:sp>
        <p:sp>
          <p:nvSpPr>
            <p:cNvPr id="49" name="Rectangle 123"/>
            <p:cNvSpPr/>
            <p:nvPr/>
          </p:nvSpPr>
          <p:spPr>
            <a:xfrm>
              <a:off x="377498" y="1319769"/>
              <a:ext cx="2210890" cy="1810473"/>
            </a:xfrm>
            <a:prstGeom prst="rect">
              <a:avLst/>
            </a:prstGeom>
            <a:solidFill>
              <a:schemeClr val="bg1"/>
            </a:solidFill>
            <a:ln w="15875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50" name="Picture 125" descr="C:\Artem\Work\PapersNanoXCT\figures\3dview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0" y="1571159"/>
              <a:ext cx="1356647" cy="1515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57"/>
            <p:cNvSpPr txBox="1"/>
            <p:nvPr/>
          </p:nvSpPr>
          <p:spPr>
            <a:xfrm>
              <a:off x="377499" y="1319769"/>
              <a:ext cx="2210889" cy="370180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 smtClean="0"/>
                <a:t>3D volume rendering view</a:t>
              </a:r>
              <a:endParaRPr lang="en-US" sz="1400" dirty="0"/>
            </a:p>
          </p:txBody>
        </p:sp>
        <p:sp>
          <p:nvSpPr>
            <p:cNvPr id="52" name="TextBox 557"/>
            <p:cNvSpPr txBox="1"/>
            <p:nvPr/>
          </p:nvSpPr>
          <p:spPr>
            <a:xfrm>
              <a:off x="2677201" y="1319768"/>
              <a:ext cx="2449942" cy="370180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089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01781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52672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356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54453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0534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56234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7125" algn="l" defTabSz="90178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 smtClean="0"/>
                <a:t>Histogram &amp; Transfer Function</a:t>
              </a:r>
              <a:endParaRPr lang="en-US" sz="1400" dirty="0"/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373085" y="4522869"/>
            <a:ext cx="4753057" cy="1669007"/>
            <a:chOff x="373085" y="4522869"/>
            <a:chExt cx="4753057" cy="1669007"/>
          </a:xfrm>
        </p:grpSpPr>
        <p:pic>
          <p:nvPicPr>
            <p:cNvPr id="68" name="Grafik 6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88" y="4522869"/>
              <a:ext cx="4578454" cy="1465661"/>
            </a:xfrm>
            <a:prstGeom prst="rect">
              <a:avLst/>
            </a:prstGeom>
          </p:spPr>
        </p:pic>
        <p:grpSp>
          <p:nvGrpSpPr>
            <p:cNvPr id="69" name="Gruppieren 68"/>
            <p:cNvGrpSpPr/>
            <p:nvPr/>
          </p:nvGrpSpPr>
          <p:grpSpPr>
            <a:xfrm>
              <a:off x="373085" y="4522870"/>
              <a:ext cx="4753057" cy="1669006"/>
              <a:chOff x="373085" y="4522870"/>
              <a:chExt cx="4753057" cy="1669006"/>
            </a:xfrm>
          </p:grpSpPr>
          <p:sp>
            <p:nvSpPr>
              <p:cNvPr id="70" name="Textfeld 69"/>
              <p:cNvSpPr txBox="1"/>
              <p:nvPr/>
            </p:nvSpPr>
            <p:spPr>
              <a:xfrm rot="16200000">
                <a:off x="123011" y="4772944"/>
                <a:ext cx="777148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r"/>
                <a:r>
                  <a:rPr lang="de-AT" sz="1000" dirty="0" err="1" smtClean="0"/>
                  <a:t>Intensity</a:t>
                </a:r>
                <a:endParaRPr lang="de-AT" sz="1000" dirty="0"/>
              </a:p>
            </p:txBody>
          </p:sp>
          <p:sp>
            <p:nvSpPr>
              <p:cNvPr id="71" name="Textfeld 70"/>
              <p:cNvSpPr txBox="1"/>
              <p:nvPr/>
            </p:nvSpPr>
            <p:spPr>
              <a:xfrm>
                <a:off x="4442172" y="5959797"/>
                <a:ext cx="683970" cy="23207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r"/>
                <a:r>
                  <a:rPr lang="de-AT" sz="1000" dirty="0" err="1" smtClean="0"/>
                  <a:t>Energy</a:t>
                </a:r>
                <a:endParaRPr lang="de-AT" sz="1000" dirty="0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InSpectr: Interface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368807" y="1340653"/>
            <a:ext cx="8415913" cy="4755973"/>
            <a:chOff x="368807" y="1340653"/>
            <a:chExt cx="8415913" cy="4755973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6965" y="3103593"/>
              <a:ext cx="1105258" cy="1096272"/>
            </a:xfrm>
            <a:prstGeom prst="rect">
              <a:avLst/>
            </a:prstGeom>
          </p:spPr>
        </p:pic>
        <p:grpSp>
          <p:nvGrpSpPr>
            <p:cNvPr id="12" name="Gruppieren 11"/>
            <p:cNvGrpSpPr/>
            <p:nvPr/>
          </p:nvGrpSpPr>
          <p:grpSpPr>
            <a:xfrm>
              <a:off x="368807" y="1340653"/>
              <a:ext cx="8415913" cy="4755973"/>
              <a:chOff x="368807" y="1340653"/>
              <a:chExt cx="8415913" cy="4755973"/>
            </a:xfrm>
          </p:grpSpPr>
          <p:sp>
            <p:nvSpPr>
              <p:cNvPr id="13" name="Rectangle 118"/>
              <p:cNvSpPr/>
              <p:nvPr/>
            </p:nvSpPr>
            <p:spPr>
              <a:xfrm>
                <a:off x="5552719" y="5013342"/>
                <a:ext cx="1054849" cy="1069873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0891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01781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52672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03563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54453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05344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56234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07125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  <p:sp>
            <p:nvSpPr>
              <p:cNvPr id="14" name="TextBox 525"/>
              <p:cNvSpPr txBox="1"/>
              <p:nvPr/>
            </p:nvSpPr>
            <p:spPr>
              <a:xfrm>
                <a:off x="5552719" y="5013342"/>
                <a:ext cx="1054850" cy="255641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91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01781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52672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3563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54453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05344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56234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7125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100" dirty="0" smtClean="0"/>
                  <a:t>Composite</a:t>
                </a:r>
                <a:endParaRPr lang="en-US" sz="1100" dirty="0"/>
              </a:p>
            </p:txBody>
          </p:sp>
          <p:sp>
            <p:nvSpPr>
              <p:cNvPr id="15" name="Rectangle 116"/>
              <p:cNvSpPr/>
              <p:nvPr/>
            </p:nvSpPr>
            <p:spPr>
              <a:xfrm>
                <a:off x="6641177" y="5013343"/>
                <a:ext cx="1054967" cy="1069872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0891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01781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52672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03563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54453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05344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56234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07125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200"/>
              </a:p>
            </p:txBody>
          </p:sp>
          <p:sp>
            <p:nvSpPr>
              <p:cNvPr id="16" name="TextBox 519"/>
              <p:cNvSpPr txBox="1"/>
              <p:nvPr/>
            </p:nvSpPr>
            <p:spPr>
              <a:xfrm>
                <a:off x="6641177" y="5013342"/>
                <a:ext cx="1054967" cy="255641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91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01781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52672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3563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54453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05344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56234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7125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100" dirty="0" smtClean="0"/>
                  <a:t>Copper</a:t>
                </a:r>
                <a:endParaRPr lang="en-US" sz="1100" dirty="0"/>
              </a:p>
            </p:txBody>
          </p:sp>
          <p:grpSp>
            <p:nvGrpSpPr>
              <p:cNvPr id="17" name="Group 131"/>
              <p:cNvGrpSpPr/>
              <p:nvPr/>
            </p:nvGrpSpPr>
            <p:grpSpPr>
              <a:xfrm>
                <a:off x="6804704" y="3296538"/>
                <a:ext cx="725270" cy="767960"/>
                <a:chOff x="6334868" y="1176018"/>
                <a:chExt cx="2572433" cy="2167453"/>
              </a:xfrm>
            </p:grpSpPr>
            <p:sp>
              <p:nvSpPr>
                <p:cNvPr id="36" name="TextBox 531"/>
                <p:cNvSpPr txBox="1"/>
                <p:nvPr/>
              </p:nvSpPr>
              <p:spPr>
                <a:xfrm>
                  <a:off x="6334868" y="2670357"/>
                  <a:ext cx="1833303" cy="6731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0891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01781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52672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03563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54453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05344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56234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07125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900" dirty="0" smtClean="0"/>
                    <a:t>Zinc: 61%</a:t>
                  </a:r>
                  <a:endParaRPr lang="en-US" sz="900" dirty="0"/>
                </a:p>
              </p:txBody>
            </p:sp>
            <p:sp>
              <p:nvSpPr>
                <p:cNvPr id="37" name="TextBox 532"/>
                <p:cNvSpPr txBox="1"/>
                <p:nvPr/>
              </p:nvSpPr>
              <p:spPr>
                <a:xfrm>
                  <a:off x="6634601" y="1176018"/>
                  <a:ext cx="2272700" cy="6731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0891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01781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52672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03563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54453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05344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56234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07125" algn="l" defTabSz="901781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900" dirty="0" smtClean="0"/>
                    <a:t>Copper: 39%</a:t>
                  </a:r>
                  <a:endParaRPr lang="en-US" sz="900" dirty="0"/>
                </a:p>
              </p:txBody>
            </p:sp>
          </p:grpSp>
          <p:sp>
            <p:nvSpPr>
              <p:cNvPr id="18" name="TextBox 528"/>
              <p:cNvSpPr txBox="1"/>
              <p:nvPr/>
            </p:nvSpPr>
            <p:spPr>
              <a:xfrm>
                <a:off x="6574163" y="3021758"/>
                <a:ext cx="1290766" cy="312223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91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01781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52672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3563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54453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05344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56234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7125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 smtClean="0"/>
                  <a:t>Pie-chart view</a:t>
                </a:r>
                <a:endParaRPr lang="en-US" sz="1400" dirty="0"/>
              </a:p>
            </p:txBody>
          </p:sp>
          <p:sp>
            <p:nvSpPr>
              <p:cNvPr id="19" name="Rectangle 133"/>
              <p:cNvSpPr/>
              <p:nvPr/>
            </p:nvSpPr>
            <p:spPr>
              <a:xfrm>
                <a:off x="6574163" y="3021758"/>
                <a:ext cx="1290766" cy="1259942"/>
              </a:xfrm>
              <a:prstGeom prst="rect">
                <a:avLst/>
              </a:prstGeom>
              <a:noFill/>
              <a:ln w="19050">
                <a:solidFill>
                  <a:srgbClr val="E5E5E5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0891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01781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52672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03563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54453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05344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56234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07125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  <p:pic>
            <p:nvPicPr>
              <p:cNvPr id="20" name="Picture 12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7786" y="1365691"/>
                <a:ext cx="3035940" cy="1085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TextBox 534"/>
              <p:cNvSpPr txBox="1"/>
              <p:nvPr/>
            </p:nvSpPr>
            <p:spPr>
              <a:xfrm>
                <a:off x="5519754" y="1340653"/>
                <a:ext cx="3232002" cy="312223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91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01781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52672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3563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54453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05344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56234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7125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 smtClean="0"/>
                  <a:t>Periodic table view</a:t>
                </a:r>
                <a:endParaRPr lang="en-US" sz="1400" dirty="0"/>
              </a:p>
            </p:txBody>
          </p:sp>
          <p:sp>
            <p:nvSpPr>
              <p:cNvPr id="22" name="Rectangle 129"/>
              <p:cNvSpPr/>
              <p:nvPr/>
            </p:nvSpPr>
            <p:spPr>
              <a:xfrm>
                <a:off x="5519756" y="1340653"/>
                <a:ext cx="3232000" cy="1156073"/>
              </a:xfrm>
              <a:prstGeom prst="rect">
                <a:avLst/>
              </a:prstGeom>
              <a:noFill/>
              <a:ln w="19050">
                <a:solidFill>
                  <a:srgbClr val="E5E5E5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0891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01781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52672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03563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54453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05344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56234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07125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TextBox 503"/>
              <p:cNvSpPr txBox="1"/>
              <p:nvPr/>
            </p:nvSpPr>
            <p:spPr>
              <a:xfrm>
                <a:off x="5552719" y="4657785"/>
                <a:ext cx="3232001" cy="312223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 w="12700">
                <a:solidFill>
                  <a:srgbClr val="E5E5E5"/>
                </a:solidFill>
                <a:miter lim="800000"/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91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01781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52672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3563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54453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05344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56234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7125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 smtClean="0"/>
                  <a:t>Element </a:t>
                </a:r>
                <a:r>
                  <a:rPr lang="en-US" sz="1400" dirty="0"/>
                  <a:t>m</a:t>
                </a:r>
                <a:r>
                  <a:rPr lang="en-US" sz="1400" dirty="0" smtClean="0"/>
                  <a:t>aps</a:t>
                </a:r>
                <a:endParaRPr lang="en-US" sz="1400" dirty="0"/>
              </a:p>
            </p:txBody>
          </p:sp>
          <p:pic>
            <p:nvPicPr>
              <p:cNvPr id="24" name="Picture 105" descr="C:\Artem\Work\PapersNanoXCT\figures\map1.png"/>
              <p:cNvPicPr>
                <a:picLocks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6118" y="5281922"/>
                <a:ext cx="468052" cy="769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107" descr="C:\Artem\Work\PapersNanoXCT\figures\map2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2142" y="5236375"/>
                <a:ext cx="553156" cy="860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ectangle 108"/>
              <p:cNvSpPr/>
              <p:nvPr/>
            </p:nvSpPr>
            <p:spPr>
              <a:xfrm>
                <a:off x="6641176" y="5013343"/>
                <a:ext cx="1054967" cy="1069871"/>
              </a:xfrm>
              <a:prstGeom prst="rect">
                <a:avLst/>
              </a:prstGeom>
              <a:noFill/>
              <a:ln w="19050">
                <a:solidFill>
                  <a:srgbClr val="E5E5E5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0891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01781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52672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03563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54453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05344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56234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07125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  <p:sp>
            <p:nvSpPr>
              <p:cNvPr id="27" name="Rectangle 114"/>
              <p:cNvSpPr/>
              <p:nvPr/>
            </p:nvSpPr>
            <p:spPr>
              <a:xfrm>
                <a:off x="7729753" y="5013342"/>
                <a:ext cx="1054967" cy="1069468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0891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01781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52672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03563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54453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05344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56234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07125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200"/>
              </a:p>
            </p:txBody>
          </p:sp>
          <p:sp>
            <p:nvSpPr>
              <p:cNvPr id="28" name="TextBox 513"/>
              <p:cNvSpPr txBox="1"/>
              <p:nvPr/>
            </p:nvSpPr>
            <p:spPr>
              <a:xfrm>
                <a:off x="7729753" y="5013342"/>
                <a:ext cx="1054967" cy="255641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91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01781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52672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3563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54453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05344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56234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7125" algn="l" defTabSz="9017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100" dirty="0" smtClean="0"/>
                  <a:t>Zinc 3D</a:t>
                </a:r>
                <a:endParaRPr lang="en-US" sz="1100" dirty="0"/>
              </a:p>
            </p:txBody>
          </p:sp>
          <p:pic>
            <p:nvPicPr>
              <p:cNvPr id="29" name="Picture 110" descr="C:\Artem\Work\PapersNanoXCT\figures\map3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6253" y="5240432"/>
                <a:ext cx="541965" cy="852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Rectangle 111"/>
              <p:cNvSpPr/>
              <p:nvPr/>
            </p:nvSpPr>
            <p:spPr>
              <a:xfrm>
                <a:off x="7729753" y="5013341"/>
                <a:ext cx="1054966" cy="1069873"/>
              </a:xfrm>
              <a:prstGeom prst="rect">
                <a:avLst/>
              </a:prstGeom>
              <a:noFill/>
              <a:ln w="19050">
                <a:solidFill>
                  <a:srgbClr val="E5E5E5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0891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01781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52672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03563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54453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05344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56234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07125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  <p:sp>
            <p:nvSpPr>
              <p:cNvPr id="31" name="Rectangle 113"/>
              <p:cNvSpPr/>
              <p:nvPr/>
            </p:nvSpPr>
            <p:spPr>
              <a:xfrm>
                <a:off x="5552719" y="5013341"/>
                <a:ext cx="1054849" cy="1069873"/>
              </a:xfrm>
              <a:prstGeom prst="rect">
                <a:avLst/>
              </a:prstGeom>
              <a:noFill/>
              <a:ln w="19050">
                <a:solidFill>
                  <a:srgbClr val="E5E5E5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0891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01781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52672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03563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54453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05344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56234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07125" algn="l" defTabSz="901781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  <p:grpSp>
            <p:nvGrpSpPr>
              <p:cNvPr id="32" name="Gruppieren 31"/>
              <p:cNvGrpSpPr/>
              <p:nvPr/>
            </p:nvGrpSpPr>
            <p:grpSpPr>
              <a:xfrm>
                <a:off x="368807" y="3220159"/>
                <a:ext cx="4761748" cy="1239921"/>
                <a:chOff x="942979" y="4167384"/>
                <a:chExt cx="7000607" cy="1821145"/>
              </a:xfrm>
            </p:grpSpPr>
            <p:sp>
              <p:nvSpPr>
                <p:cNvPr id="33" name="Rectangle 79"/>
                <p:cNvSpPr/>
                <p:nvPr/>
              </p:nvSpPr>
              <p:spPr>
                <a:xfrm>
                  <a:off x="942979" y="4167384"/>
                  <a:ext cx="2274756" cy="182114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0891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01781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52672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03563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54453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05344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56234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07125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" name="Rectangle 82"/>
                <p:cNvSpPr/>
                <p:nvPr/>
              </p:nvSpPr>
              <p:spPr>
                <a:xfrm>
                  <a:off x="5652749" y="4167384"/>
                  <a:ext cx="2290837" cy="182114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0891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01781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52672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03563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54453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05344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56234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07125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" name="Rectangle 140"/>
                <p:cNvSpPr/>
                <p:nvPr/>
              </p:nvSpPr>
              <p:spPr>
                <a:xfrm>
                  <a:off x="3296752" y="4167384"/>
                  <a:ext cx="2290840" cy="182114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0891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01781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52672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03563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54453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05344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56234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07125" algn="l" defTabSz="901781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3" name="TextBox 482"/>
          <p:cNvSpPr txBox="1"/>
          <p:nvPr/>
        </p:nvSpPr>
        <p:spPr>
          <a:xfrm>
            <a:off x="364044" y="4522870"/>
            <a:ext cx="4762098" cy="307777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/>
              <a:t>Spectrum view</a:t>
            </a:r>
            <a:endParaRPr lang="en-US" sz="1400" dirty="0"/>
          </a:p>
        </p:txBody>
      </p:sp>
      <p:pic>
        <p:nvPicPr>
          <p:cNvPr id="44" name="Picture 14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443" y="3203426"/>
            <a:ext cx="1554248" cy="123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547"/>
          <p:cNvSpPr txBox="1"/>
          <p:nvPr/>
        </p:nvSpPr>
        <p:spPr>
          <a:xfrm>
            <a:off x="1974443" y="3203425"/>
            <a:ext cx="1554249" cy="37018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/>
              <a:t>Slice YZ</a:t>
            </a:r>
            <a:endParaRPr lang="en-US" sz="1400" dirty="0"/>
          </a:p>
        </p:txBody>
      </p:sp>
      <p:sp>
        <p:nvSpPr>
          <p:cNvPr id="46" name="Rectangle 140"/>
          <p:cNvSpPr/>
          <p:nvPr/>
        </p:nvSpPr>
        <p:spPr>
          <a:xfrm>
            <a:off x="1974443" y="3203425"/>
            <a:ext cx="1554248" cy="1235769"/>
          </a:xfrm>
          <a:prstGeom prst="rect">
            <a:avLst/>
          </a:prstGeom>
          <a:noFill/>
          <a:ln w="127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089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01781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52672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0356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54453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0534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56234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07125" algn="l" defTabSz="901781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6" name="Grafik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03" y="1395968"/>
            <a:ext cx="2373752" cy="1806350"/>
          </a:xfrm>
          <a:prstGeom prst="rect">
            <a:avLst/>
          </a:prstGeom>
        </p:spPr>
      </p:pic>
      <p:grpSp>
        <p:nvGrpSpPr>
          <p:cNvPr id="79" name="Gruppieren 78"/>
          <p:cNvGrpSpPr>
            <a:grpSpLocks noChangeAspect="1"/>
          </p:cNvGrpSpPr>
          <p:nvPr/>
        </p:nvGrpSpPr>
        <p:grpSpPr>
          <a:xfrm>
            <a:off x="322682" y="3238414"/>
            <a:ext cx="8042795" cy="2890221"/>
            <a:chOff x="936368" y="4062707"/>
            <a:chExt cx="4731056" cy="1700130"/>
          </a:xfrm>
        </p:grpSpPr>
        <p:pic>
          <p:nvPicPr>
            <p:cNvPr id="80" name="Grafik 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970" y="4062707"/>
              <a:ext cx="4578454" cy="1465661"/>
            </a:xfrm>
            <a:prstGeom prst="rect">
              <a:avLst/>
            </a:prstGeom>
          </p:spPr>
        </p:pic>
        <p:grpSp>
          <p:nvGrpSpPr>
            <p:cNvPr id="81" name="Gruppieren 80"/>
            <p:cNvGrpSpPr/>
            <p:nvPr/>
          </p:nvGrpSpPr>
          <p:grpSpPr>
            <a:xfrm>
              <a:off x="936368" y="4099958"/>
              <a:ext cx="4683838" cy="1662879"/>
              <a:chOff x="936368" y="4099958"/>
              <a:chExt cx="4683838" cy="1662879"/>
            </a:xfrm>
          </p:grpSpPr>
          <p:sp>
            <p:nvSpPr>
              <p:cNvPr id="82" name="Textfeld 81"/>
              <p:cNvSpPr txBox="1"/>
              <p:nvPr/>
            </p:nvSpPr>
            <p:spPr>
              <a:xfrm rot="16200000">
                <a:off x="679589" y="4356737"/>
                <a:ext cx="673902" cy="16034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r"/>
                <a:r>
                  <a:rPr lang="de-AT" sz="1600" dirty="0" err="1" smtClean="0"/>
                  <a:t>Intensity</a:t>
                </a:r>
                <a:endParaRPr lang="de-AT" sz="1600" dirty="0"/>
              </a:p>
            </p:txBody>
          </p:sp>
          <p:sp>
            <p:nvSpPr>
              <p:cNvPr id="83" name="Textfeld 82"/>
              <p:cNvSpPr txBox="1"/>
              <p:nvPr/>
            </p:nvSpPr>
            <p:spPr>
              <a:xfrm>
                <a:off x="4936236" y="5530758"/>
                <a:ext cx="683970" cy="23207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r"/>
                <a:r>
                  <a:rPr lang="de-AT" sz="1600" dirty="0" err="1" smtClean="0"/>
                  <a:t>Energy</a:t>
                </a:r>
                <a:endParaRPr lang="de-AT" sz="1600" dirty="0"/>
              </a:p>
            </p:txBody>
          </p:sp>
        </p:grpSp>
      </p:grpSp>
      <p:pic>
        <p:nvPicPr>
          <p:cNvPr id="84" name="Grafik 8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57" y="3238413"/>
            <a:ext cx="7534820" cy="2431859"/>
          </a:xfrm>
          <a:prstGeom prst="rect">
            <a:avLst/>
          </a:prstGeom>
        </p:spPr>
      </p:pic>
      <p:pic>
        <p:nvPicPr>
          <p:cNvPr id="87" name="Grafik 8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17" y="3238415"/>
            <a:ext cx="7533260" cy="2430304"/>
          </a:xfrm>
          <a:prstGeom prst="rect">
            <a:avLst/>
          </a:prstGeom>
        </p:spPr>
      </p:pic>
      <p:pic>
        <p:nvPicPr>
          <p:cNvPr id="88" name="Grafik 8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03" y="2416115"/>
            <a:ext cx="2373752" cy="304081"/>
          </a:xfrm>
          <a:prstGeom prst="rect">
            <a:avLst/>
          </a:prstGeom>
        </p:spPr>
      </p:pic>
      <p:pic>
        <p:nvPicPr>
          <p:cNvPr id="89" name="Grafik 8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03" y="2204587"/>
            <a:ext cx="2373752" cy="29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9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0.17188 -0.09931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497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14097 -0.2213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9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/>
              <a:t>Global </a:t>
            </a:r>
            <a:r>
              <a:rPr lang="en-US" sz="3600" dirty="0" smtClean="0"/>
              <a:t>Analysis: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Which Materials </a:t>
            </a:r>
            <a:r>
              <a:rPr lang="en-US" sz="3200" b="0" dirty="0" smtClean="0"/>
              <a:t>are contained in the object?</a:t>
            </a:r>
            <a:endParaRPr lang="en-US" sz="3200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83" y="1457244"/>
            <a:ext cx="7626197" cy="460749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83" y="1456833"/>
            <a:ext cx="7626878" cy="460790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Contribution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Tool for exploring combination of</a:t>
            </a:r>
          </a:p>
          <a:p>
            <a:pPr lvl="1"/>
            <a:r>
              <a:rPr lang="en-US" noProof="0" dirty="0" smtClean="0"/>
              <a:t>High resolution scalar </a:t>
            </a:r>
          </a:p>
          <a:p>
            <a:pPr lvl="1"/>
            <a:r>
              <a:rPr lang="en-US" dirty="0" smtClean="0"/>
              <a:t>Lower resolution </a:t>
            </a:r>
            <a:r>
              <a:rPr lang="en-US" noProof="0" dirty="0" smtClean="0"/>
              <a:t>spectral data</a:t>
            </a:r>
          </a:p>
          <a:p>
            <a:endParaRPr lang="en-US" noProof="0" dirty="0" smtClean="0"/>
          </a:p>
          <a:p>
            <a:r>
              <a:rPr lang="en-US" noProof="0" dirty="0" smtClean="0"/>
              <a:t>Visualization methods to solve user tasks</a:t>
            </a:r>
          </a:p>
          <a:p>
            <a:endParaRPr lang="en-US" noProof="0" dirty="0" smtClean="0"/>
          </a:p>
          <a:p>
            <a:r>
              <a:rPr lang="en-US" noProof="0" dirty="0" smtClean="0"/>
              <a:t>Evaluation</a:t>
            </a:r>
          </a:p>
          <a:p>
            <a:pPr lvl="1"/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2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uppieren 92"/>
          <p:cNvGrpSpPr/>
          <p:nvPr/>
        </p:nvGrpSpPr>
        <p:grpSpPr>
          <a:xfrm>
            <a:off x="373085" y="3171942"/>
            <a:ext cx="7993040" cy="3049490"/>
            <a:chOff x="373085" y="4522869"/>
            <a:chExt cx="4753057" cy="1755855"/>
          </a:xfrm>
        </p:grpSpPr>
        <p:sp>
          <p:nvSpPr>
            <p:cNvPr id="94" name="Textfeld 93"/>
            <p:cNvSpPr txBox="1"/>
            <p:nvPr/>
          </p:nvSpPr>
          <p:spPr>
            <a:xfrm>
              <a:off x="4442172" y="6046645"/>
              <a:ext cx="683970" cy="23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de-AT" dirty="0" err="1" smtClean="0"/>
                <a:t>Energy</a:t>
              </a:r>
              <a:endParaRPr lang="de-AT" dirty="0"/>
            </a:p>
          </p:txBody>
        </p:sp>
        <p:sp>
          <p:nvSpPr>
            <p:cNvPr id="95" name="Textfeld 94"/>
            <p:cNvSpPr txBox="1"/>
            <p:nvPr/>
          </p:nvSpPr>
          <p:spPr>
            <a:xfrm rot="16200000">
              <a:off x="123011" y="4772944"/>
              <a:ext cx="777148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de-AT" dirty="0" err="1" smtClean="0"/>
                <a:t>Intensity</a:t>
              </a:r>
              <a:endParaRPr lang="de-AT" dirty="0"/>
            </a:p>
          </p:txBody>
        </p:sp>
        <p:pic>
          <p:nvPicPr>
            <p:cNvPr id="96" name="Grafik 9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88" y="4522869"/>
              <a:ext cx="4578454" cy="1460743"/>
            </a:xfrm>
            <a:prstGeom prst="rect">
              <a:avLst/>
            </a:prstGeom>
          </p:spPr>
        </p:pic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43" y="3171943"/>
            <a:ext cx="7405682" cy="246601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7" y="3171942"/>
            <a:ext cx="7404358" cy="24662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Aggregated Spectrum</a:t>
            </a:r>
            <a:endParaRPr lang="en-US" noProof="0" dirty="0"/>
          </a:p>
        </p:txBody>
      </p:sp>
      <p:sp>
        <p:nvSpPr>
          <p:cNvPr id="56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7" name="Inhaltsplatzhalt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Which material?</a:t>
            </a:r>
          </a:p>
          <a:p>
            <a:endParaRPr lang="en-US" noProof="0" dirty="0" smtClean="0"/>
          </a:p>
          <a:p>
            <a:pPr marL="5924550" lvl="1" indent="-457200">
              <a:tabLst>
                <a:tab pos="4397375" algn="l"/>
                <a:tab pos="5748338" algn="l"/>
              </a:tabLst>
            </a:pPr>
            <a:r>
              <a:rPr lang="en-US" dirty="0"/>
              <a:t>Minimum</a:t>
            </a:r>
          </a:p>
          <a:p>
            <a:pPr marL="5924550" lvl="1" indent="-457200">
              <a:tabLst>
                <a:tab pos="4397375" algn="l"/>
                <a:tab pos="5748338" algn="l"/>
              </a:tabLst>
            </a:pPr>
            <a:r>
              <a:rPr lang="en-US" dirty="0" smtClean="0"/>
              <a:t>Average</a:t>
            </a:r>
          </a:p>
          <a:p>
            <a:pPr marL="5924550" lvl="1" indent="-457200">
              <a:tabLst>
                <a:tab pos="4397375" algn="l"/>
                <a:tab pos="5748338" algn="l"/>
              </a:tabLst>
            </a:pPr>
            <a:r>
              <a:rPr lang="en-US" dirty="0" smtClean="0"/>
              <a:t>Maximum</a:t>
            </a:r>
            <a:endParaRPr lang="en-US" dirty="0"/>
          </a:p>
          <a:p>
            <a:endParaRPr lang="en-US" noProof="0" dirty="0"/>
          </a:p>
        </p:txBody>
      </p:sp>
      <p:cxnSp>
        <p:nvCxnSpPr>
          <p:cNvPr id="4" name="Gerade Verbindung 3"/>
          <p:cNvCxnSpPr/>
          <p:nvPr/>
        </p:nvCxnSpPr>
        <p:spPr>
          <a:xfrm>
            <a:off x="2352675" y="2967038"/>
            <a:ext cx="0" cy="26734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2757487" y="4500563"/>
            <a:ext cx="0" cy="113996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1961198" y="3395662"/>
            <a:ext cx="452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dirty="0" err="1" smtClean="0">
                <a:solidFill>
                  <a:schemeClr val="accent1"/>
                </a:solidFill>
              </a:rPr>
              <a:t>Ba</a:t>
            </a:r>
            <a:endParaRPr lang="de-AT" dirty="0" smtClean="0">
              <a:solidFill>
                <a:schemeClr val="accent1"/>
              </a:solidFill>
            </a:endParaRPr>
          </a:p>
          <a:p>
            <a:pPr algn="r"/>
            <a:r>
              <a:rPr lang="de-AT" dirty="0" smtClean="0">
                <a:solidFill>
                  <a:schemeClr val="accent1"/>
                </a:solidFill>
              </a:rPr>
              <a:t>K</a:t>
            </a:r>
            <a:r>
              <a:rPr lang="el-GR" sz="2000" baseline="-10000" dirty="0" smtClean="0">
                <a:solidFill>
                  <a:schemeClr val="accent1"/>
                </a:solidFill>
              </a:rPr>
              <a:t>α</a:t>
            </a:r>
            <a:endParaRPr lang="en-US" baseline="-10000" dirty="0">
              <a:solidFill>
                <a:schemeClr val="accent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414425" y="4643436"/>
            <a:ext cx="420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AT" dirty="0" err="1" smtClean="0">
                <a:solidFill>
                  <a:schemeClr val="accent1"/>
                </a:solidFill>
              </a:rPr>
              <a:t>Ba</a:t>
            </a:r>
            <a:endParaRPr lang="de-AT" dirty="0" smtClean="0">
              <a:solidFill>
                <a:schemeClr val="accent1"/>
              </a:solidFill>
            </a:endParaRPr>
          </a:p>
          <a:p>
            <a:pPr algn="r"/>
            <a:r>
              <a:rPr lang="de-AT" dirty="0" smtClean="0">
                <a:solidFill>
                  <a:schemeClr val="accent1"/>
                </a:solidFill>
              </a:rPr>
              <a:t>K</a:t>
            </a:r>
            <a:r>
              <a:rPr lang="el-GR" sz="2000" baseline="-10000" dirty="0" smtClean="0">
                <a:solidFill>
                  <a:schemeClr val="accent1"/>
                </a:solidFill>
              </a:rPr>
              <a:t>β</a:t>
            </a:r>
            <a:endParaRPr lang="en-US" baseline="-10000" dirty="0">
              <a:solidFill>
                <a:schemeClr val="accent1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>
            <a:off x="3338604" y="2966826"/>
            <a:ext cx="0" cy="267348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3842476" y="4500351"/>
            <a:ext cx="0" cy="113996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2947127" y="3395450"/>
            <a:ext cx="452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dirty="0" err="1" smtClean="0">
                <a:solidFill>
                  <a:schemeClr val="accent2"/>
                </a:solidFill>
              </a:rPr>
              <a:t>Gd</a:t>
            </a:r>
            <a:endParaRPr lang="de-AT" dirty="0" smtClean="0">
              <a:solidFill>
                <a:schemeClr val="accent2"/>
              </a:solidFill>
            </a:endParaRPr>
          </a:p>
          <a:p>
            <a:pPr algn="r"/>
            <a:r>
              <a:rPr lang="de-AT" dirty="0" smtClean="0">
                <a:solidFill>
                  <a:schemeClr val="accent2"/>
                </a:solidFill>
              </a:rPr>
              <a:t>K</a:t>
            </a:r>
            <a:r>
              <a:rPr lang="el-GR" sz="2000" baseline="-10000" dirty="0" smtClean="0">
                <a:solidFill>
                  <a:schemeClr val="accent2"/>
                </a:solidFill>
              </a:rPr>
              <a:t>α</a:t>
            </a:r>
            <a:endParaRPr lang="en-US" baseline="-10000" dirty="0">
              <a:solidFill>
                <a:schemeClr val="accent2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467353" y="4643224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AT" dirty="0" err="1" smtClean="0">
                <a:solidFill>
                  <a:schemeClr val="accent2"/>
                </a:solidFill>
              </a:rPr>
              <a:t>Gd</a:t>
            </a:r>
            <a:endParaRPr lang="de-AT" dirty="0" smtClean="0">
              <a:solidFill>
                <a:schemeClr val="accent2"/>
              </a:solidFill>
            </a:endParaRPr>
          </a:p>
          <a:p>
            <a:pPr algn="r"/>
            <a:r>
              <a:rPr lang="de-AT" dirty="0" smtClean="0">
                <a:solidFill>
                  <a:schemeClr val="accent2"/>
                </a:solidFill>
              </a:rPr>
              <a:t>K</a:t>
            </a:r>
            <a:r>
              <a:rPr lang="el-GR" sz="2000" baseline="-10000" dirty="0" smtClean="0">
                <a:solidFill>
                  <a:schemeClr val="accent2"/>
                </a:solidFill>
              </a:rPr>
              <a:t>β</a:t>
            </a:r>
            <a:endParaRPr lang="en-US" baseline="-10000" dirty="0">
              <a:solidFill>
                <a:schemeClr val="accent2"/>
              </a:solidFill>
            </a:endParaRPr>
          </a:p>
        </p:txBody>
      </p:sp>
      <p:cxnSp>
        <p:nvCxnSpPr>
          <p:cNvPr id="30" name="Gerade Verbindung 29"/>
          <p:cNvCxnSpPr/>
          <p:nvPr/>
        </p:nvCxnSpPr>
        <p:spPr>
          <a:xfrm>
            <a:off x="5522595" y="2967038"/>
            <a:ext cx="0" cy="2673489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5648673" y="2788920"/>
            <a:ext cx="0" cy="2851607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4975860" y="3395662"/>
            <a:ext cx="546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dirty="0" smtClean="0">
                <a:solidFill>
                  <a:schemeClr val="accent3"/>
                </a:solidFill>
              </a:rPr>
              <a:t>Au</a:t>
            </a:r>
          </a:p>
          <a:p>
            <a:pPr algn="r"/>
            <a:r>
              <a:rPr lang="de-AT" dirty="0" smtClean="0">
                <a:solidFill>
                  <a:schemeClr val="accent3"/>
                </a:solidFill>
              </a:rPr>
              <a:t>K</a:t>
            </a:r>
            <a:r>
              <a:rPr lang="el-GR" sz="2000" baseline="-10000" dirty="0" smtClean="0">
                <a:solidFill>
                  <a:schemeClr val="accent3"/>
                </a:solidFill>
              </a:rPr>
              <a:t>α</a:t>
            </a:r>
            <a:r>
              <a:rPr lang="de-AT" baseline="-30000" dirty="0" smtClean="0">
                <a:solidFill>
                  <a:schemeClr val="accent3"/>
                </a:solidFill>
              </a:rPr>
              <a:t>2</a:t>
            </a:r>
            <a:endParaRPr lang="en-US" baseline="-30000" dirty="0">
              <a:solidFill>
                <a:schemeClr val="accent3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5656338" y="2791775"/>
            <a:ext cx="4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accent3"/>
                </a:solidFill>
              </a:rPr>
              <a:t>Au</a:t>
            </a:r>
          </a:p>
          <a:p>
            <a:r>
              <a:rPr lang="de-AT" dirty="0">
                <a:solidFill>
                  <a:schemeClr val="accent3"/>
                </a:solidFill>
              </a:rPr>
              <a:t>K</a:t>
            </a:r>
            <a:r>
              <a:rPr lang="el-GR" sz="2000" baseline="-10000" dirty="0" smtClean="0">
                <a:solidFill>
                  <a:schemeClr val="accent3"/>
                </a:solidFill>
              </a:rPr>
              <a:t>α</a:t>
            </a:r>
            <a:r>
              <a:rPr lang="de-AT" baseline="-30000" dirty="0" smtClean="0">
                <a:solidFill>
                  <a:schemeClr val="accent3"/>
                </a:solidFill>
              </a:rPr>
              <a:t>1</a:t>
            </a:r>
            <a:endParaRPr lang="en-US" baseline="-30000" dirty="0">
              <a:solidFill>
                <a:schemeClr val="accent3"/>
              </a:solidFill>
            </a:endParaRPr>
          </a:p>
        </p:txBody>
      </p:sp>
      <p:cxnSp>
        <p:nvCxnSpPr>
          <p:cNvPr id="35" name="Gerade Verbindung 34"/>
          <p:cNvCxnSpPr/>
          <p:nvPr/>
        </p:nvCxnSpPr>
        <p:spPr>
          <a:xfrm>
            <a:off x="6497955" y="4643224"/>
            <a:ext cx="0" cy="99709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6061010" y="4643436"/>
            <a:ext cx="44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dirty="0" smtClean="0">
                <a:solidFill>
                  <a:schemeClr val="accent3"/>
                </a:solidFill>
              </a:rPr>
              <a:t>Au</a:t>
            </a:r>
          </a:p>
          <a:p>
            <a:pPr algn="r"/>
            <a:r>
              <a:rPr lang="de-AT" dirty="0" smtClean="0">
                <a:solidFill>
                  <a:schemeClr val="accent3"/>
                </a:solidFill>
              </a:rPr>
              <a:t>K</a:t>
            </a:r>
            <a:r>
              <a:rPr lang="el-GR" sz="2000" baseline="-10000" dirty="0" smtClean="0">
                <a:solidFill>
                  <a:schemeClr val="accent3"/>
                </a:solidFill>
              </a:rPr>
              <a:t>β</a:t>
            </a:r>
            <a:endParaRPr lang="en-US" baseline="-22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9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uiExpand="1" build="p"/>
      <p:bldP spid="14" grpId="0"/>
      <p:bldP spid="22" grpId="0"/>
      <p:bldP spid="28" grpId="0"/>
      <p:bldP spid="29" grpId="0"/>
      <p:bldP spid="32" grpId="0"/>
      <p:bldP spid="33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/>
              <a:t>Global Analysis: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How much </a:t>
            </a:r>
            <a:r>
              <a:rPr lang="en-US" sz="3200" b="0" dirty="0" smtClean="0"/>
              <a:t>of each material is contained in the object?</a:t>
            </a:r>
            <a:endParaRPr lang="en-US" sz="3200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373085" y="3171942"/>
            <a:ext cx="7993040" cy="3049490"/>
            <a:chOff x="373085" y="4522869"/>
            <a:chExt cx="4753057" cy="1755855"/>
          </a:xfrm>
        </p:grpSpPr>
        <p:sp>
          <p:nvSpPr>
            <p:cNvPr id="12" name="Textfeld 11"/>
            <p:cNvSpPr txBox="1"/>
            <p:nvPr/>
          </p:nvSpPr>
          <p:spPr>
            <a:xfrm>
              <a:off x="4442172" y="6046645"/>
              <a:ext cx="683970" cy="23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de-AT" dirty="0" err="1" smtClean="0"/>
                <a:t>Energy</a:t>
              </a:r>
              <a:endParaRPr lang="de-AT" dirty="0"/>
            </a:p>
          </p:txBody>
        </p:sp>
        <p:sp>
          <p:nvSpPr>
            <p:cNvPr id="13" name="Textfeld 12"/>
            <p:cNvSpPr txBox="1"/>
            <p:nvPr/>
          </p:nvSpPr>
          <p:spPr>
            <a:xfrm rot="16200000">
              <a:off x="123011" y="4772944"/>
              <a:ext cx="777148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de-AT" dirty="0" err="1" smtClean="0"/>
                <a:t>Intensity</a:t>
              </a:r>
              <a:endParaRPr lang="de-AT" dirty="0"/>
            </a:p>
          </p:txBody>
        </p: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88" y="4522869"/>
              <a:ext cx="4578454" cy="1460743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Semi-Transparent Spectra Lines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How much?</a:t>
            </a:r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06" y="3174324"/>
            <a:ext cx="7404099" cy="24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2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/>
          <p:cNvGrpSpPr/>
          <p:nvPr/>
        </p:nvGrpSpPr>
        <p:grpSpPr>
          <a:xfrm>
            <a:off x="373085" y="3171942"/>
            <a:ext cx="7993040" cy="3049490"/>
            <a:chOff x="373085" y="4522869"/>
            <a:chExt cx="4753057" cy="1755855"/>
          </a:xfrm>
        </p:grpSpPr>
        <p:sp>
          <p:nvSpPr>
            <p:cNvPr id="21" name="Textfeld 20"/>
            <p:cNvSpPr txBox="1"/>
            <p:nvPr/>
          </p:nvSpPr>
          <p:spPr>
            <a:xfrm>
              <a:off x="4442172" y="6046645"/>
              <a:ext cx="683970" cy="23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de-AT" dirty="0" err="1" smtClean="0"/>
                <a:t>Energy</a:t>
              </a:r>
              <a:endParaRPr lang="de-AT" dirty="0"/>
            </a:p>
          </p:txBody>
        </p:sp>
        <p:sp>
          <p:nvSpPr>
            <p:cNvPr id="24" name="Textfeld 23"/>
            <p:cNvSpPr txBox="1"/>
            <p:nvPr/>
          </p:nvSpPr>
          <p:spPr>
            <a:xfrm rot="16200000">
              <a:off x="123011" y="4772944"/>
              <a:ext cx="777148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de-AT" dirty="0" err="1" smtClean="0"/>
                <a:t>Intensity</a:t>
              </a:r>
              <a:endParaRPr lang="de-AT" dirty="0"/>
            </a:p>
          </p:txBody>
        </p:sp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88" y="4522869"/>
              <a:ext cx="4578454" cy="1460743"/>
            </a:xfrm>
            <a:prstGeom prst="rect">
              <a:avLst/>
            </a:prstGeom>
          </p:spPr>
        </p:pic>
      </p:grpSp>
      <p:pic>
        <p:nvPicPr>
          <p:cNvPr id="28" name="Grafik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5" y="3171942"/>
            <a:ext cx="7403460" cy="2469227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06" y="3174324"/>
            <a:ext cx="7404099" cy="24668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Spectra Histogram</a:t>
            </a:r>
            <a:endParaRPr lang="en-US" sz="2000" noProof="0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How much?</a:t>
            </a:r>
            <a:endParaRPr lang="en-US" noProof="0" dirty="0"/>
          </a:p>
        </p:txBody>
      </p:sp>
      <p:cxnSp>
        <p:nvCxnSpPr>
          <p:cNvPr id="6" name="Gerade Verbindung 5"/>
          <p:cNvCxnSpPr/>
          <p:nvPr/>
        </p:nvCxnSpPr>
        <p:spPr>
          <a:xfrm>
            <a:off x="5257800" y="3114793"/>
            <a:ext cx="0" cy="25280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>
          <a:xfrm>
            <a:off x="1294415" y="2359151"/>
            <a:ext cx="3145221" cy="35735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7" name="Gerade Verbindung mit Pfeil 16"/>
          <p:cNvCxnSpPr/>
          <p:nvPr/>
        </p:nvCxnSpPr>
        <p:spPr>
          <a:xfrm flipV="1">
            <a:off x="2168195" y="2488457"/>
            <a:ext cx="1" cy="316199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2168195" y="5614730"/>
            <a:ext cx="2147616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967" y="4087200"/>
            <a:ext cx="2954998" cy="1000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021" y="1446538"/>
            <a:ext cx="567890" cy="382844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 rot="16200000">
            <a:off x="1358945" y="3047743"/>
            <a:ext cx="127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3144897" y="5591911"/>
            <a:ext cx="117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Frequency</a:t>
            </a:r>
            <a:endParaRPr lang="en-US" dirty="0"/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02" y="2667669"/>
            <a:ext cx="1847785" cy="29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0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2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42" presetClass="path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9 -0.00023 L -0.13646 -0.0011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39757 0.03634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180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2" grpId="3" animBg="1"/>
      <p:bldP spid="15" grpId="0"/>
      <p:bldP spid="15" grpId="1"/>
      <p:bldP spid="16" grpId="0"/>
      <p:bldP spid="1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/>
              <a:t>Global Analysis: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Where</a:t>
            </a:r>
            <a:r>
              <a:rPr lang="en-US" sz="3600" b="0" dirty="0" smtClean="0"/>
              <a:t> </a:t>
            </a:r>
            <a:r>
              <a:rPr lang="en-US" sz="3200" b="0" dirty="0" smtClean="0"/>
              <a:t>are the occurrences of each material in the object?</a:t>
            </a:r>
            <a:endParaRPr lang="en-US" sz="3200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0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373085" y="3019542"/>
            <a:ext cx="7993040" cy="3049490"/>
            <a:chOff x="373085" y="3171942"/>
            <a:chExt cx="7993040" cy="3049490"/>
          </a:xfrm>
        </p:grpSpPr>
        <p:sp>
          <p:nvSpPr>
            <p:cNvPr id="19" name="Textfeld 18"/>
            <p:cNvSpPr txBox="1"/>
            <p:nvPr/>
          </p:nvSpPr>
          <p:spPr>
            <a:xfrm>
              <a:off x="7215918" y="5818367"/>
              <a:ext cx="1150207" cy="40306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de-AT" dirty="0" err="1" smtClean="0"/>
                <a:t>Energy</a:t>
              </a:r>
              <a:endParaRPr lang="de-AT" dirty="0"/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-68863" y="3613892"/>
              <a:ext cx="1349716" cy="4658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/>
              <a:r>
                <a:rPr lang="de-AT" dirty="0" err="1" smtClean="0"/>
                <a:t>Intensity</a:t>
              </a:r>
              <a:endParaRPr lang="de-AT" dirty="0"/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08" y="3171942"/>
              <a:ext cx="7699417" cy="25369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665" y="3171942"/>
              <a:ext cx="7403460" cy="2724031"/>
            </a:xfrm>
            <a:prstGeom prst="rect">
              <a:avLst/>
            </a:prstGeom>
          </p:spPr>
        </p:pic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noProof="0" dirty="0" smtClean="0"/>
              <a:t>Spectral Transfer Function</a:t>
            </a:r>
            <a:endParaRPr lang="en-US" noProof="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Where?</a:t>
            </a:r>
            <a:endParaRPr lang="en-US" noProof="0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25</a:t>
            </a:fld>
            <a:endParaRPr lang="en-US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85" y="2009480"/>
            <a:ext cx="3309294" cy="314474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808" y="2009481"/>
            <a:ext cx="3130049" cy="3144744"/>
          </a:xfrm>
          <a:prstGeom prst="rect">
            <a:avLst/>
          </a:prstGeom>
          <a:effectLst/>
        </p:spPr>
      </p:pic>
      <p:sp>
        <p:nvSpPr>
          <p:cNvPr id="6" name="Textfeld 5"/>
          <p:cNvSpPr txBox="1"/>
          <p:nvPr/>
        </p:nvSpPr>
        <p:spPr>
          <a:xfrm>
            <a:off x="6324600" y="5146605"/>
            <a:ext cx="201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dirty="0" smtClean="0"/>
              <a:t>CT Image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5798821" y="5146605"/>
            <a:ext cx="254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dirty="0" err="1" smtClean="0"/>
              <a:t>Spectral</a:t>
            </a:r>
            <a:r>
              <a:rPr lang="de-AT" dirty="0" smtClean="0"/>
              <a:t> Color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28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22222E-6 L -0.1875 -2.22222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Element Maps</a:t>
            </a:r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49392"/>
            <a:ext cx="2262027" cy="3417734"/>
          </a:xfrm>
          <a:prstGeom prst="rect">
            <a:avLst/>
          </a:prstGeom>
        </p:spPr>
      </p:pic>
      <p:pic>
        <p:nvPicPr>
          <p:cNvPr id="9" name="linked_element_maps_second_try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96776"/>
            <a:ext cx="9144000" cy="4840710"/>
          </a:xfrm>
        </p:spPr>
      </p:pic>
    </p:spTree>
    <p:extLst>
      <p:ext uri="{BB962C8B-B14F-4D97-AF65-F5344CB8AC3E}">
        <p14:creationId xmlns:p14="http://schemas.microsoft.com/office/powerpoint/2010/main" val="343585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15278 1.85185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/>
              <a:t>Local Analysis: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b="0" dirty="0"/>
              <a:t>Exploring regions of </a:t>
            </a:r>
            <a:r>
              <a:rPr lang="en-US" sz="3600" b="0" dirty="0" smtClean="0"/>
              <a:t>interest</a:t>
            </a:r>
            <a:endParaRPr lang="en-US" sz="3600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6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Spectrum Probing</a:t>
            </a:r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6" name="voxel-spectrum-probi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2798" y="1306136"/>
            <a:ext cx="6458404" cy="4615971"/>
          </a:xfrm>
        </p:spPr>
      </p:pic>
    </p:spTree>
    <p:extLst>
      <p:ext uri="{BB962C8B-B14F-4D97-AF65-F5344CB8AC3E}">
        <p14:creationId xmlns:p14="http://schemas.microsoft.com/office/powerpoint/2010/main" val="146582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42000" y="142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0035 -0.0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2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Spectral Magic Lens</a:t>
            </a:r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6" name="magic-lens-improv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2053" y="1420019"/>
            <a:ext cx="6399895" cy="44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3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</p:cBhvr>
                                      <p:by x="143000" y="143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00017 -0.02778 " pathEditMode="relative" rAng="0" ptsTypes="AA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Overview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Introduction</a:t>
            </a:r>
          </a:p>
          <a:p>
            <a:pPr lvl="1"/>
            <a:r>
              <a:rPr lang="en-US" noProof="0" dirty="0" smtClean="0"/>
              <a:t>Application Field</a:t>
            </a:r>
          </a:p>
          <a:p>
            <a:pPr lvl="1"/>
            <a:r>
              <a:rPr lang="en-US" noProof="0" dirty="0" smtClean="0"/>
              <a:t>Motivation &amp; Tasks</a:t>
            </a:r>
          </a:p>
          <a:p>
            <a:r>
              <a:rPr lang="en-US" noProof="0" dirty="0" smtClean="0"/>
              <a:t>Workflow</a:t>
            </a:r>
          </a:p>
          <a:p>
            <a:pPr lvl="1"/>
            <a:r>
              <a:rPr lang="en-US" noProof="0" dirty="0" smtClean="0"/>
              <a:t>Input</a:t>
            </a:r>
          </a:p>
          <a:p>
            <a:pPr lvl="1"/>
            <a:r>
              <a:rPr lang="en-US" noProof="0" dirty="0" smtClean="0"/>
              <a:t>Visualization &amp; Analysis Methods</a:t>
            </a:r>
          </a:p>
          <a:p>
            <a:pPr lvl="2"/>
            <a:r>
              <a:rPr lang="en-US" noProof="0" dirty="0" smtClean="0"/>
              <a:t>Global</a:t>
            </a:r>
          </a:p>
          <a:p>
            <a:pPr lvl="2"/>
            <a:r>
              <a:rPr lang="en-US" noProof="0" dirty="0" smtClean="0"/>
              <a:t>Local</a:t>
            </a:r>
          </a:p>
          <a:p>
            <a:r>
              <a:rPr lang="en-US" noProof="0" dirty="0" smtClean="0"/>
              <a:t>Evaluation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pPr marL="119062" lvl="1" indent="0">
              <a:buNone/>
            </a:pPr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86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/>
              <a:t>Local Analysis: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b="0" dirty="0"/>
              <a:t>Defects, irregularities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9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792000" y="1728788"/>
            <a:ext cx="74016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 "/>
              <a:defRPr sz="2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31800" indent="-312738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10000"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65163" indent="-236538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81063" indent="-1968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9D0F1E"/>
              </a:buClr>
              <a:buSzPct val="120000"/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81063" indent="-31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None/>
            </a:pPr>
            <a:r>
              <a:rPr lang="de-AT" dirty="0" err="1" smtClean="0"/>
              <a:t>Locating</a:t>
            </a:r>
            <a:r>
              <a:rPr lang="de-AT" dirty="0" smtClean="0"/>
              <a:t> </a:t>
            </a:r>
            <a:r>
              <a:rPr lang="de-AT" dirty="0" err="1" smtClean="0"/>
              <a:t>specific</a:t>
            </a:r>
            <a:endParaRPr lang="de-AT" dirty="0" smtClean="0"/>
          </a:p>
          <a:p>
            <a:pPr defTabSz="914400">
              <a:buNone/>
            </a:pPr>
            <a:r>
              <a:rPr lang="de-AT" dirty="0"/>
              <a:t>m</a:t>
            </a:r>
            <a:r>
              <a:rPr lang="de-AT" dirty="0" smtClean="0"/>
              <a:t>aterial </a:t>
            </a:r>
            <a:r>
              <a:rPr lang="de-AT" dirty="0" err="1" smtClean="0"/>
              <a:t>configuration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95" y="2645756"/>
            <a:ext cx="7756479" cy="330492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7978775" algn="r"/>
              </a:tabLst>
            </a:pPr>
            <a:r>
              <a:rPr lang="en-US" noProof="0" dirty="0" smtClean="0"/>
              <a:t>Selection in Spectrum</a:t>
            </a:r>
            <a:endParaRPr lang="en-US" noProof="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31</a:t>
            </a:fld>
            <a:endParaRPr 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900113" y="6261100"/>
            <a:ext cx="5835650" cy="211138"/>
          </a:xfrm>
        </p:spPr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8" y="2818041"/>
            <a:ext cx="4275002" cy="3259830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15" y="1728788"/>
            <a:ext cx="2745942" cy="3796858"/>
          </a:xfrm>
        </p:spPr>
      </p:pic>
    </p:spTree>
    <p:extLst>
      <p:ext uri="{BB962C8B-B14F-4D97-AF65-F5344CB8AC3E}">
        <p14:creationId xmlns:p14="http://schemas.microsoft.com/office/powerpoint/2010/main" val="18257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75" y="1778000"/>
            <a:ext cx="3506160" cy="3488218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75" y="1816100"/>
            <a:ext cx="3492262" cy="3441205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7978775" algn="r"/>
              </a:tabLst>
            </a:pPr>
            <a:r>
              <a:rPr lang="en-US" noProof="0" dirty="0" smtClean="0"/>
              <a:t>Pie Chart Glyphs</a:t>
            </a:r>
            <a:endParaRPr lang="en-US" noProof="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32</a:t>
            </a:fld>
            <a:endParaRPr lang="en-US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900113" y="6261100"/>
            <a:ext cx="5835650" cy="211138"/>
          </a:xfrm>
        </p:spPr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8" y="1408292"/>
            <a:ext cx="4660901" cy="4647207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>
          <a:xfrm>
            <a:off x="1689100" y="1803400"/>
            <a:ext cx="3564075" cy="3441700"/>
            <a:chOff x="1689100" y="1803400"/>
            <a:chExt cx="3564075" cy="3441700"/>
          </a:xfrm>
        </p:grpSpPr>
        <p:sp>
          <p:nvSpPr>
            <p:cNvPr id="9" name="Rechteck 8"/>
            <p:cNvSpPr/>
            <p:nvPr/>
          </p:nvSpPr>
          <p:spPr>
            <a:xfrm>
              <a:off x="1689100" y="3661092"/>
              <a:ext cx="304800" cy="26860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" name="Gerade Verbindung 10"/>
            <p:cNvCxnSpPr/>
            <p:nvPr/>
          </p:nvCxnSpPr>
          <p:spPr>
            <a:xfrm flipV="1">
              <a:off x="1993900" y="1803400"/>
              <a:ext cx="3259275" cy="185769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>
              <a:off x="1993900" y="3929697"/>
              <a:ext cx="3259275" cy="131540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25"/>
          <p:cNvGrpSpPr/>
          <p:nvPr/>
        </p:nvGrpSpPr>
        <p:grpSpPr>
          <a:xfrm>
            <a:off x="3623537" y="1814195"/>
            <a:ext cx="1629638" cy="3430410"/>
            <a:chOff x="3623537" y="1814195"/>
            <a:chExt cx="1629638" cy="3430410"/>
          </a:xfrm>
        </p:grpSpPr>
        <p:sp>
          <p:nvSpPr>
            <p:cNvPr id="19" name="Rechteck 18"/>
            <p:cNvSpPr/>
            <p:nvPr/>
          </p:nvSpPr>
          <p:spPr>
            <a:xfrm>
              <a:off x="3623537" y="3671887"/>
              <a:ext cx="304800" cy="26860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0" name="Gerade Verbindung 19"/>
            <p:cNvCxnSpPr/>
            <p:nvPr/>
          </p:nvCxnSpPr>
          <p:spPr>
            <a:xfrm flipV="1">
              <a:off x="3928337" y="1814195"/>
              <a:ext cx="1324838" cy="185769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3928337" y="3940492"/>
              <a:ext cx="1324838" cy="130411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931" y="5327874"/>
            <a:ext cx="1319369" cy="72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9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86" y="1970681"/>
            <a:ext cx="7923714" cy="382215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86" y="1970680"/>
            <a:ext cx="7923713" cy="380219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970680"/>
            <a:ext cx="7920000" cy="380219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7978775" algn="r"/>
              </a:tabLst>
            </a:pPr>
            <a:r>
              <a:rPr lang="en-US" noProof="0" dirty="0" smtClean="0"/>
              <a:t>Concentration Probing</a:t>
            </a:r>
            <a:endParaRPr lang="en-US" noProof="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33</a:t>
            </a:fld>
            <a:endParaRPr lang="en-US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900113" y="6261100"/>
            <a:ext cx="5835650" cy="211138"/>
          </a:xfrm>
        </p:spPr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791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Overview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lvl="1">
              <a:buBlip>
                <a:blip r:embed="rId2"/>
              </a:buBlip>
            </a:pPr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Application Field</a:t>
            </a:r>
          </a:p>
          <a:p>
            <a:pPr lvl="1">
              <a:buBlip>
                <a:blip r:embed="rId2"/>
              </a:buBlip>
            </a:pPr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Motivation &amp; Tasks</a:t>
            </a:r>
          </a:p>
          <a:p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Workflow</a:t>
            </a:r>
          </a:p>
          <a:p>
            <a:pPr lvl="1">
              <a:buBlip>
                <a:blip r:embed="rId2"/>
              </a:buBlip>
            </a:pPr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Input</a:t>
            </a:r>
          </a:p>
          <a:p>
            <a:pPr lvl="1">
              <a:buBlip>
                <a:blip r:embed="rId2"/>
              </a:buBlip>
            </a:pPr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Visualization &amp; Analysis Methods</a:t>
            </a:r>
          </a:p>
          <a:p>
            <a:pPr lvl="2">
              <a:buBlip>
                <a:blip r:embed="rId3"/>
              </a:buBlip>
            </a:pPr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Global</a:t>
            </a:r>
          </a:p>
          <a:p>
            <a:pPr lvl="2">
              <a:buBlip>
                <a:blip r:embed="rId3"/>
              </a:buBlip>
            </a:pPr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Local</a:t>
            </a:r>
          </a:p>
          <a:p>
            <a:r>
              <a:rPr lang="en-US" noProof="0" dirty="0" smtClean="0">
                <a:solidFill>
                  <a:srgbClr val="000000"/>
                </a:solidFill>
              </a:rPr>
              <a:t>Evaluation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pPr marL="119062" lvl="1" indent="0">
              <a:buNone/>
            </a:pPr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769620" y="5288280"/>
            <a:ext cx="5791200" cy="419100"/>
          </a:xfrm>
          <a:prstGeom prst="roundRect">
            <a:avLst>
              <a:gd name="adj" fmla="val 2053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8258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Evaluation: Overview</a:t>
            </a:r>
            <a:endParaRPr lang="en-US" noProof="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Online-Questionnaire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14 participants</a:t>
            </a:r>
          </a:p>
          <a:p>
            <a:pPr lvl="1"/>
            <a:r>
              <a:rPr lang="en-US" noProof="0" dirty="0" smtClean="0"/>
              <a:t>5 Visualization experts</a:t>
            </a:r>
          </a:p>
          <a:p>
            <a:pPr lvl="1"/>
            <a:r>
              <a:rPr lang="en-US" noProof="0" dirty="0" smtClean="0"/>
              <a:t>9 Material science experts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35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93" y="2232699"/>
            <a:ext cx="6095758" cy="379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6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24288 -0.21643 " pathEditMode="relative" rAng="0" ptsTypes="AA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57" y="1344512"/>
            <a:ext cx="5437500" cy="474533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55" y="1344512"/>
            <a:ext cx="3928702" cy="459556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Evaluation: Questions</a:t>
            </a:r>
            <a:endParaRPr lang="en-US" noProof="0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91999" y="1728788"/>
            <a:ext cx="8076858" cy="4076700"/>
          </a:xfrm>
        </p:spPr>
        <p:txBody>
          <a:bodyPr/>
          <a:lstStyle/>
          <a:p>
            <a:r>
              <a:rPr lang="en-US" noProof="0" dirty="0" smtClean="0"/>
              <a:t>Questions</a:t>
            </a:r>
          </a:p>
          <a:p>
            <a:pPr lvl="1"/>
            <a:r>
              <a:rPr lang="en-US" noProof="0" dirty="0" smtClean="0"/>
              <a:t>Tasks to solve</a:t>
            </a:r>
          </a:p>
          <a:p>
            <a:pPr lvl="1"/>
            <a:r>
              <a:rPr lang="en-US" noProof="0" dirty="0" smtClean="0"/>
              <a:t>Perceived usefulness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43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Evaluation: Feedback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Positive</a:t>
            </a:r>
            <a:endParaRPr lang="en-US" dirty="0"/>
          </a:p>
          <a:p>
            <a:pPr lvl="1"/>
            <a:r>
              <a:rPr lang="en-US" dirty="0"/>
              <a:t>Probing element concentration</a:t>
            </a:r>
          </a:p>
          <a:p>
            <a:pPr lvl="1"/>
            <a:r>
              <a:rPr lang="en-US" dirty="0"/>
              <a:t>Selection in </a:t>
            </a:r>
            <a:r>
              <a:rPr lang="en-US" dirty="0" smtClean="0"/>
              <a:t>spectrum</a:t>
            </a:r>
          </a:p>
          <a:p>
            <a:pPr lvl="1"/>
            <a:r>
              <a:rPr lang="en-US" dirty="0" smtClean="0"/>
              <a:t>Aggregated spectrum</a:t>
            </a:r>
            <a:endParaRPr lang="en-US" dirty="0"/>
          </a:p>
          <a:p>
            <a:r>
              <a:rPr lang="en-US" dirty="0" smtClean="0"/>
              <a:t>Potential for improvement</a:t>
            </a:r>
          </a:p>
          <a:p>
            <a:pPr lvl="1"/>
            <a:r>
              <a:rPr lang="en-US" dirty="0" smtClean="0"/>
              <a:t>Not </a:t>
            </a:r>
            <a:r>
              <a:rPr lang="en-US" dirty="0"/>
              <a:t>all methods equally </a:t>
            </a:r>
            <a:r>
              <a:rPr lang="en-US" dirty="0" smtClean="0"/>
              <a:t>suited for each dataset</a:t>
            </a:r>
            <a:endParaRPr lang="en-US" dirty="0"/>
          </a:p>
          <a:p>
            <a:pPr lvl="1"/>
            <a:r>
              <a:rPr lang="en-US" dirty="0"/>
              <a:t>Spectra histograms</a:t>
            </a:r>
          </a:p>
          <a:p>
            <a:pPr lvl="1"/>
            <a:r>
              <a:rPr lang="en-US" dirty="0"/>
              <a:t>Color </a:t>
            </a:r>
            <a:r>
              <a:rPr lang="en-US" dirty="0" smtClean="0"/>
              <a:t>blending</a:t>
            </a:r>
          </a:p>
          <a:p>
            <a:pPr lvl="2"/>
            <a:r>
              <a:rPr lang="en-US" dirty="0" smtClean="0"/>
              <a:t>color </a:t>
            </a:r>
            <a:r>
              <a:rPr lang="en-US" dirty="0"/>
              <a:t>transfer </a:t>
            </a:r>
            <a:r>
              <a:rPr lang="en-US" dirty="0" smtClean="0"/>
              <a:t>function</a:t>
            </a:r>
          </a:p>
          <a:p>
            <a:pPr lvl="2"/>
            <a:r>
              <a:rPr lang="en-US" dirty="0" smtClean="0"/>
              <a:t>composite </a:t>
            </a:r>
            <a:r>
              <a:rPr lang="en-US" dirty="0"/>
              <a:t>element maps</a:t>
            </a:r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263" y="1729309"/>
            <a:ext cx="4503172" cy="421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2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13194 -0.1925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Conclusion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Novel multi-modal analysis tool</a:t>
            </a:r>
          </a:p>
          <a:p>
            <a:pPr lvl="1"/>
            <a:r>
              <a:rPr lang="en-US" noProof="0" dirty="0" smtClean="0"/>
              <a:t>Covers broad range of tasks</a:t>
            </a:r>
          </a:p>
          <a:p>
            <a:pPr lvl="1"/>
            <a:r>
              <a:rPr lang="en-US" noProof="0" dirty="0" smtClean="0"/>
              <a:t>Well-received by experts</a:t>
            </a:r>
          </a:p>
          <a:p>
            <a:pPr lvl="1"/>
            <a:endParaRPr lang="en-US" sz="2400" noProof="0" dirty="0" smtClean="0"/>
          </a:p>
          <a:p>
            <a:r>
              <a:rPr lang="en-US" noProof="0" dirty="0" smtClean="0"/>
              <a:t>What remains to be done</a:t>
            </a:r>
          </a:p>
          <a:p>
            <a:pPr lvl="1"/>
            <a:r>
              <a:rPr lang="en-US" noProof="0" dirty="0" smtClean="0"/>
              <a:t>Range of real datasets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3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36" y="451491"/>
            <a:ext cx="2989483" cy="1358462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39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300" y="1741626"/>
            <a:ext cx="1314253" cy="103756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36" y="451492"/>
            <a:ext cx="909776" cy="137459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08" y="451491"/>
            <a:ext cx="1368173" cy="137459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04" y="4212923"/>
            <a:ext cx="1278949" cy="127894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04" y="2851635"/>
            <a:ext cx="1278949" cy="1278949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760319" y="2080763"/>
            <a:ext cx="57449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/>
              <a:t>Thanks for your Attention!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919235" y="2673736"/>
            <a:ext cx="5094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Bernhard Fröhler </a:t>
            </a:r>
          </a:p>
          <a:p>
            <a:r>
              <a:rPr lang="de-AT" dirty="0" smtClean="0">
                <a:hlinkClick r:id="rId9"/>
              </a:rPr>
              <a:t>bernhard.froehler@fh-wels.at</a:t>
            </a:r>
            <a:endParaRPr lang="de-AT" dirty="0" smtClean="0"/>
          </a:p>
          <a:p>
            <a:r>
              <a:rPr lang="de-AT" dirty="0" smtClean="0"/>
              <a:t>Artem </a:t>
            </a:r>
            <a:r>
              <a:rPr lang="de-AT" dirty="0"/>
              <a:t>Amirkhanov </a:t>
            </a:r>
            <a:endParaRPr lang="de-AT" dirty="0" smtClean="0"/>
          </a:p>
          <a:p>
            <a:r>
              <a:rPr lang="de-AT" dirty="0" smtClean="0">
                <a:hlinkClick r:id="rId10"/>
              </a:rPr>
              <a:t>artem_ogre@gmail.com</a:t>
            </a:r>
            <a:endParaRPr lang="de-AT" dirty="0" smtClean="0"/>
          </a:p>
          <a:p>
            <a:r>
              <a:rPr lang="en-US" dirty="0" smtClean="0"/>
              <a:t>University </a:t>
            </a:r>
            <a:r>
              <a:rPr lang="en-US" dirty="0"/>
              <a:t>of Applied Sciences Upper A</a:t>
            </a:r>
            <a:r>
              <a:rPr lang="en-US" dirty="0" smtClean="0"/>
              <a:t>ustria</a:t>
            </a:r>
            <a:r>
              <a:rPr lang="en-US" dirty="0"/>
              <a:t>, Wels </a:t>
            </a:r>
            <a:r>
              <a:rPr lang="en-US" dirty="0" smtClean="0"/>
              <a:t>Campus</a:t>
            </a:r>
          </a:p>
          <a:p>
            <a:r>
              <a:rPr lang="en-US" dirty="0" smtClean="0"/>
              <a:t>Research </a:t>
            </a:r>
            <a:r>
              <a:rPr lang="en-US" dirty="0"/>
              <a:t>Group Computed Tomography,  </a:t>
            </a:r>
            <a:r>
              <a:rPr lang="en-US" u="sng" dirty="0">
                <a:solidFill>
                  <a:srgbClr val="0000FF"/>
                </a:solidFill>
              </a:rPr>
              <a:t>www.3dct.at</a:t>
            </a:r>
            <a:endParaRPr lang="de-AT" u="sng" dirty="0">
              <a:solidFill>
                <a:srgbClr val="0000FF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53808" y="5595725"/>
            <a:ext cx="8620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</a:t>
            </a:r>
            <a:r>
              <a:rPr lang="en-US" sz="1400" dirty="0"/>
              <a:t>research</a:t>
            </a:r>
            <a:r>
              <a:rPr lang="en-US" sz="1600" dirty="0"/>
              <a:t> leading to these results has received </a:t>
            </a:r>
            <a:r>
              <a:rPr lang="en-US" sz="1600" dirty="0" smtClean="0"/>
              <a:t>funding from </a:t>
            </a:r>
            <a:r>
              <a:rPr lang="en-US" sz="1600" dirty="0"/>
              <a:t>the European Union’s Seventh Framework </a:t>
            </a:r>
            <a:r>
              <a:rPr lang="en-US" sz="1600" dirty="0" err="1" smtClean="0"/>
              <a:t>Programme</a:t>
            </a:r>
            <a:r>
              <a:rPr lang="en-US" sz="1600" dirty="0" smtClean="0"/>
              <a:t> (FP7/2007-2013</a:t>
            </a:r>
            <a:r>
              <a:rPr lang="en-US" sz="1600" dirty="0"/>
              <a:t>) under grant agreement </a:t>
            </a:r>
            <a:r>
              <a:rPr lang="en-US" sz="1600" dirty="0" smtClean="0"/>
              <a:t>number </a:t>
            </a:r>
            <a:r>
              <a:rPr lang="de-AT" sz="1600" dirty="0" smtClean="0"/>
              <a:t>280987</a:t>
            </a:r>
            <a:endParaRPr lang="de-AT" sz="16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1" y="5047510"/>
            <a:ext cx="1404751" cy="667257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949317" y="5220965"/>
            <a:ext cx="1414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</a:t>
            </a:r>
            <a:r>
              <a:rPr lang="en-US" dirty="0">
                <a:hlinkClick r:id="rId12" action="ppaction://hlinkfile"/>
              </a:rPr>
              <a:t>nanoxct.eu</a:t>
            </a:r>
            <a:r>
              <a:rPr lang="en-US" dirty="0"/>
              <a:t>)</a:t>
            </a:r>
            <a:endParaRPr lang="de-AT" dirty="0"/>
          </a:p>
        </p:txBody>
      </p:sp>
      <p:sp>
        <p:nvSpPr>
          <p:cNvPr id="16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900113" y="6261100"/>
            <a:ext cx="5835650" cy="211138"/>
          </a:xfrm>
        </p:spPr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  <p:pic>
        <p:nvPicPr>
          <p:cNvPr id="17" name="Inhaltsplatzhalter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360" y="2017263"/>
            <a:ext cx="1097067" cy="151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08" y="3701894"/>
            <a:ext cx="1368173" cy="152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Overview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Introduction</a:t>
            </a:r>
          </a:p>
          <a:p>
            <a:pPr lvl="1"/>
            <a:r>
              <a:rPr lang="en-US" noProof="0" dirty="0" smtClean="0"/>
              <a:t>Application </a:t>
            </a:r>
            <a:r>
              <a:rPr lang="en-US" dirty="0" smtClean="0"/>
              <a:t>Field</a:t>
            </a:r>
            <a:endParaRPr lang="en-US" noProof="0" dirty="0" smtClean="0"/>
          </a:p>
          <a:p>
            <a:pPr lvl="1"/>
            <a:r>
              <a:rPr lang="en-US" noProof="0" dirty="0" smtClean="0"/>
              <a:t>Motivation &amp; Tasks</a:t>
            </a:r>
          </a:p>
          <a:p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Workflow</a:t>
            </a:r>
          </a:p>
          <a:p>
            <a:pPr lvl="1">
              <a:buBlip>
                <a:blip r:embed="rId3"/>
              </a:buBlip>
            </a:pPr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Input</a:t>
            </a:r>
          </a:p>
          <a:p>
            <a:pPr lvl="1">
              <a:buBlip>
                <a:blip r:embed="rId3"/>
              </a:buBlip>
            </a:pPr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Visualization &amp; Analysis Methods</a:t>
            </a:r>
          </a:p>
          <a:p>
            <a:pPr lvl="2">
              <a:buBlip>
                <a:blip r:embed="rId4"/>
              </a:buBlip>
            </a:pPr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Global</a:t>
            </a:r>
          </a:p>
          <a:p>
            <a:pPr lvl="2">
              <a:buBlip>
                <a:blip r:embed="rId4"/>
              </a:buBlip>
            </a:pPr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Local</a:t>
            </a:r>
          </a:p>
          <a:p>
            <a:r>
              <a:rPr lang="en-US" noProof="0" dirty="0" smtClean="0">
                <a:solidFill>
                  <a:schemeClr val="bg1">
                    <a:lumMod val="75000"/>
                  </a:schemeClr>
                </a:solidFill>
              </a:rPr>
              <a:t>Evaluation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pPr marL="119062" lvl="1" indent="0">
              <a:buNone/>
            </a:pPr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769620" y="1689544"/>
            <a:ext cx="5791200" cy="1388936"/>
          </a:xfrm>
          <a:prstGeom prst="roundRect">
            <a:avLst>
              <a:gd name="adj" fmla="val 7427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535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b="0" dirty="0" err="1" smtClean="0"/>
              <a:t>Bruyndonckx</a:t>
            </a:r>
            <a:r>
              <a:rPr lang="en-US" sz="2000" b="0" dirty="0" smtClean="0"/>
              <a:t> </a:t>
            </a:r>
            <a:r>
              <a:rPr lang="en-US" sz="2000" b="0" dirty="0"/>
              <a:t>P., </a:t>
            </a:r>
            <a:r>
              <a:rPr lang="en-US" sz="2000" b="0" dirty="0" err="1"/>
              <a:t>Sasov</a:t>
            </a:r>
            <a:r>
              <a:rPr lang="en-US" sz="2000" b="0" dirty="0"/>
              <a:t> A., Liu X. : Laboratory 3D Micro-XRF/Micro-CT </a:t>
            </a:r>
            <a:r>
              <a:rPr lang="en-US" sz="2000" b="0" dirty="0" smtClean="0"/>
              <a:t>Imaging System</a:t>
            </a:r>
            <a:r>
              <a:rPr lang="en-US" sz="2000" b="0" dirty="0"/>
              <a:t>. AIP Conference Proceedings 1365, 1 (2011), 61–64.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err="1" smtClean="0"/>
              <a:t>Kuang</a:t>
            </a:r>
            <a:r>
              <a:rPr lang="en-US" sz="2000" b="0" dirty="0" smtClean="0"/>
              <a:t> </a:t>
            </a:r>
            <a:r>
              <a:rPr lang="en-US" sz="2000" b="0" dirty="0"/>
              <a:t>Y., </a:t>
            </a:r>
            <a:r>
              <a:rPr lang="en-US" sz="2000" b="0" dirty="0" err="1"/>
              <a:t>Pratx</a:t>
            </a:r>
            <a:r>
              <a:rPr lang="en-US" sz="2000" b="0" dirty="0"/>
              <a:t> G., </a:t>
            </a:r>
            <a:r>
              <a:rPr lang="en-US" sz="2000" b="0" dirty="0" err="1"/>
              <a:t>Bazalova</a:t>
            </a:r>
            <a:r>
              <a:rPr lang="en-US" sz="2000" b="0" dirty="0"/>
              <a:t> M., </a:t>
            </a:r>
            <a:r>
              <a:rPr lang="en-US" sz="2000" b="0" dirty="0" err="1"/>
              <a:t>Meng</a:t>
            </a:r>
            <a:r>
              <a:rPr lang="en-US" sz="2000" b="0" dirty="0"/>
              <a:t> B., Qian J., Xing L.: </a:t>
            </a:r>
            <a:r>
              <a:rPr lang="en-US" sz="2000" b="0" dirty="0" smtClean="0"/>
              <a:t>First Demonstration </a:t>
            </a:r>
            <a:r>
              <a:rPr lang="en-US" sz="2000" b="0" dirty="0"/>
              <a:t>of Multiplexed X-Ray Fluorescence </a:t>
            </a:r>
            <a:r>
              <a:rPr lang="en-US" sz="2000" b="0" dirty="0" smtClean="0"/>
              <a:t>Computed Tomography </a:t>
            </a:r>
            <a:r>
              <a:rPr lang="en-US" sz="2000" b="0" dirty="0"/>
              <a:t>(XFCT) Imaging. IEEE Transactions on Medical </a:t>
            </a:r>
            <a:r>
              <a:rPr lang="en-US" sz="2000" b="0" dirty="0" smtClean="0"/>
              <a:t>Imaging </a:t>
            </a:r>
            <a:r>
              <a:rPr lang="en-US" sz="2000" b="0" dirty="0"/>
              <a:t>32</a:t>
            </a:r>
            <a:r>
              <a:rPr lang="en-US" sz="2000" b="0" dirty="0" smtClean="0"/>
              <a:t>, 2 </a:t>
            </a:r>
            <a:r>
              <a:rPr lang="en-US" sz="2000" b="0" dirty="0"/>
              <a:t>(Feb. 2013), 262–267</a:t>
            </a:r>
            <a:r>
              <a:rPr lang="en-US" sz="2000" b="0" dirty="0" smtClean="0"/>
              <a:t>.</a:t>
            </a:r>
          </a:p>
          <a:p>
            <a:pPr>
              <a:buNone/>
            </a:pPr>
            <a:endParaRPr lang="en-US" sz="2000" b="0" dirty="0"/>
          </a:p>
          <a:p>
            <a:pPr>
              <a:buNone/>
            </a:pPr>
            <a:r>
              <a:rPr lang="en-US" sz="2000" b="0" dirty="0" err="1" smtClean="0"/>
              <a:t>Mutina</a:t>
            </a:r>
            <a:r>
              <a:rPr lang="en-US" sz="2000" b="0" dirty="0"/>
              <a:t>, A. and </a:t>
            </a:r>
            <a:r>
              <a:rPr lang="en-US" sz="2000" b="0" dirty="0" err="1"/>
              <a:t>Bruyndonckx</a:t>
            </a:r>
            <a:r>
              <a:rPr lang="en-US" sz="2000" b="0" dirty="0"/>
              <a:t>, P.: Micro-CT/micro-XRF study of reservoir rocks examination of technique applicability for core analysis. Micro-CT Meeting </a:t>
            </a:r>
            <a:r>
              <a:rPr lang="en-US" sz="2000" b="0" dirty="0" smtClean="0"/>
              <a:t>2012</a:t>
            </a:r>
            <a:endParaRPr lang="en-US" sz="2000" b="0" dirty="0"/>
          </a:p>
          <a:p>
            <a:pPr>
              <a:buNone/>
            </a:pPr>
            <a:endParaRPr lang="en-US" sz="2000" b="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Bernhard Fröhler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6BBA0-8E90-4190-B775-0043074A2B2D}" type="slidenum">
              <a:rPr lang="de-DE" sz="1200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7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Application Field</a:t>
            </a:r>
            <a:endParaRPr lang="en-US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prstClr val="white"/>
              </a:buClr>
            </a:pPr>
            <a:r>
              <a:rPr lang="en-US" noProof="0" dirty="0" smtClean="0"/>
              <a:t>Non-destructive testing</a:t>
            </a:r>
          </a:p>
          <a:p>
            <a:pPr lvl="1">
              <a:buClr>
                <a:prstClr val="white"/>
              </a:buClr>
            </a:pPr>
            <a:r>
              <a:rPr lang="en-US" noProof="0" dirty="0" smtClean="0"/>
              <a:t>Characterization </a:t>
            </a:r>
            <a:r>
              <a:rPr lang="en-US" noProof="0" dirty="0"/>
              <a:t>of </a:t>
            </a:r>
            <a:r>
              <a:rPr lang="en-US" noProof="0" dirty="0" smtClean="0"/>
              <a:t>object features</a:t>
            </a:r>
          </a:p>
          <a:p>
            <a:pPr lvl="2" indent="-342900"/>
            <a:r>
              <a:rPr lang="en-US" noProof="0" dirty="0" smtClean="0"/>
              <a:t>Structural analysis</a:t>
            </a:r>
          </a:p>
          <a:p>
            <a:pPr lvl="2" indent="-342900"/>
            <a:r>
              <a:rPr lang="en-US" noProof="0" dirty="0" smtClean="0"/>
              <a:t>Chemical analysis</a:t>
            </a:r>
          </a:p>
          <a:p>
            <a:pPr lvl="2" indent="-342900"/>
            <a:r>
              <a:rPr lang="en-US" noProof="0" dirty="0"/>
              <a:t>I</a:t>
            </a:r>
            <a:r>
              <a:rPr lang="en-US" noProof="0" dirty="0" smtClean="0"/>
              <a:t>nternal </a:t>
            </a:r>
            <a:r>
              <a:rPr lang="en-US" noProof="0" dirty="0"/>
              <a:t>and </a:t>
            </a:r>
            <a:r>
              <a:rPr lang="en-US" noProof="0" dirty="0" smtClean="0"/>
              <a:t>external features</a:t>
            </a:r>
          </a:p>
          <a:p>
            <a:pPr lvl="2" indent="-342900"/>
            <a:r>
              <a:rPr lang="en-US" noProof="0" dirty="0" smtClean="0"/>
              <a:t>Down to nanometer scale</a:t>
            </a:r>
            <a:endParaRPr lang="en-US" noProof="0" dirty="0"/>
          </a:p>
          <a:p>
            <a:pPr>
              <a:buNone/>
            </a:pPr>
            <a:endParaRPr lang="en-US" noProof="0" dirty="0" smtClean="0">
              <a:sym typeface="Wingdings" panose="05000000000000000000" pitchFamily="2" charset="2"/>
            </a:endParaRPr>
          </a:p>
          <a:p>
            <a:pPr marL="447675" indent="-447675">
              <a:buNone/>
            </a:pPr>
            <a:r>
              <a:rPr lang="en-US" b="0" noProof="0" dirty="0" smtClean="0">
                <a:sym typeface="Wingdings" panose="05000000000000000000" pitchFamily="2" charset="2"/>
              </a:rPr>
              <a:t> </a:t>
            </a:r>
            <a:r>
              <a:rPr lang="en-US" b="0" noProof="0" dirty="0" smtClean="0"/>
              <a:t>Integrated Device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 smtClean="0"/>
              <a:t>+ Software to analyze and visualize</a:t>
            </a: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354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noProof="0" dirty="0" smtClean="0">
                <a:ea typeface="Verdana" panose="020B0604030504040204" pitchFamily="34" charset="0"/>
              </a:rPr>
              <a:t>X-Ray Computed Tomography (XCT)</a:t>
            </a:r>
            <a:endParaRPr lang="en-US" noProof="0" dirty="0"/>
          </a:p>
        </p:txBody>
      </p:sp>
      <p:sp>
        <p:nvSpPr>
          <p:cNvPr id="14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/>
            <a:endParaRPr lang="en-US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6</a:t>
            </a:fld>
            <a:endParaRPr lang="en-US" sz="1200" dirty="0"/>
          </a:p>
        </p:txBody>
      </p:sp>
      <p:grpSp>
        <p:nvGrpSpPr>
          <p:cNvPr id="223" name="Group 19"/>
          <p:cNvGrpSpPr/>
          <p:nvPr/>
        </p:nvGrpSpPr>
        <p:grpSpPr>
          <a:xfrm>
            <a:off x="5648145" y="1199522"/>
            <a:ext cx="2388273" cy="2506800"/>
            <a:chOff x="6723085" y="1116213"/>
            <a:chExt cx="2388273" cy="2506800"/>
          </a:xfrm>
        </p:grpSpPr>
        <p:sp>
          <p:nvSpPr>
            <p:cNvPr id="224" name="Rectangle 147"/>
            <p:cNvSpPr/>
            <p:nvPr/>
          </p:nvSpPr>
          <p:spPr>
            <a:xfrm>
              <a:off x="6723085" y="1116213"/>
              <a:ext cx="2388273" cy="2506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isometricOffAxis1Left"/>
              <a:lightRig rig="soft" dir="t"/>
            </a:scene3d>
            <a:sp3d extrusionH="146050">
              <a:extrusionClr>
                <a:schemeClr val="tx1">
                  <a:lumMod val="50000"/>
                  <a:lumOff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25" name="Rectangle 148"/>
            <p:cNvSpPr/>
            <p:nvPr/>
          </p:nvSpPr>
          <p:spPr>
            <a:xfrm>
              <a:off x="6772429" y="1168006"/>
              <a:ext cx="2289586" cy="240321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isometricOffAxis1Left"/>
              <a:lightRig rig="soft" dir="t"/>
            </a:scene3d>
            <a:sp3d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226" name="Group 47"/>
            <p:cNvGrpSpPr/>
            <p:nvPr/>
          </p:nvGrpSpPr>
          <p:grpSpPr>
            <a:xfrm>
              <a:off x="6883462" y="1293288"/>
              <a:ext cx="2067520" cy="2152649"/>
              <a:chOff x="560095" y="604466"/>
              <a:chExt cx="1850013" cy="1835114"/>
            </a:xfrm>
            <a:scene3d>
              <a:camera prst="isometricOffAxis1Left"/>
              <a:lightRig rig="soft" dir="t"/>
            </a:scene3d>
          </p:grpSpPr>
          <p:grpSp>
            <p:nvGrpSpPr>
              <p:cNvPr id="227" name="Group 36"/>
              <p:cNvGrpSpPr/>
              <p:nvPr/>
            </p:nvGrpSpPr>
            <p:grpSpPr>
              <a:xfrm>
                <a:off x="560095" y="604466"/>
                <a:ext cx="180690" cy="180000"/>
                <a:chOff x="465413" y="509217"/>
                <a:chExt cx="256653" cy="180000"/>
              </a:xfrm>
            </p:grpSpPr>
            <p:cxnSp>
              <p:nvCxnSpPr>
                <p:cNvPr id="237" name="Straight Connector 160"/>
                <p:cNvCxnSpPr/>
                <p:nvPr/>
              </p:nvCxnSpPr>
              <p:spPr>
                <a:xfrm>
                  <a:off x="520132" y="509217"/>
                  <a:ext cx="201934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161"/>
                <p:cNvCxnSpPr/>
                <p:nvPr/>
              </p:nvCxnSpPr>
              <p:spPr>
                <a:xfrm>
                  <a:off x="465413" y="509217"/>
                  <a:ext cx="0" cy="1800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38"/>
              <p:cNvGrpSpPr/>
              <p:nvPr/>
            </p:nvGrpSpPr>
            <p:grpSpPr>
              <a:xfrm rot="5400000">
                <a:off x="2229762" y="621729"/>
                <a:ext cx="180690" cy="180000"/>
                <a:chOff x="465413" y="509217"/>
                <a:chExt cx="292490" cy="180000"/>
              </a:xfrm>
            </p:grpSpPr>
            <p:cxnSp>
              <p:nvCxnSpPr>
                <p:cNvPr id="235" name="Straight Connector 158"/>
                <p:cNvCxnSpPr/>
                <p:nvPr/>
              </p:nvCxnSpPr>
              <p:spPr>
                <a:xfrm>
                  <a:off x="545947" y="509217"/>
                  <a:ext cx="211956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159"/>
                <p:cNvCxnSpPr/>
                <p:nvPr/>
              </p:nvCxnSpPr>
              <p:spPr>
                <a:xfrm>
                  <a:off x="465413" y="509217"/>
                  <a:ext cx="0" cy="1800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41"/>
              <p:cNvGrpSpPr/>
              <p:nvPr/>
            </p:nvGrpSpPr>
            <p:grpSpPr>
              <a:xfrm rot="16200000">
                <a:off x="559750" y="2259235"/>
                <a:ext cx="180691" cy="180000"/>
                <a:chOff x="465413" y="509217"/>
                <a:chExt cx="292489" cy="180000"/>
              </a:xfrm>
            </p:grpSpPr>
            <p:cxnSp>
              <p:nvCxnSpPr>
                <p:cNvPr id="233" name="Straight Connector 156"/>
                <p:cNvCxnSpPr/>
                <p:nvPr/>
              </p:nvCxnSpPr>
              <p:spPr>
                <a:xfrm>
                  <a:off x="545946" y="509217"/>
                  <a:ext cx="211956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157"/>
                <p:cNvCxnSpPr/>
                <p:nvPr/>
              </p:nvCxnSpPr>
              <p:spPr>
                <a:xfrm>
                  <a:off x="465413" y="509217"/>
                  <a:ext cx="0" cy="1800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44"/>
              <p:cNvGrpSpPr/>
              <p:nvPr/>
            </p:nvGrpSpPr>
            <p:grpSpPr>
              <a:xfrm rot="10800000">
                <a:off x="2229418" y="2258889"/>
                <a:ext cx="180690" cy="180000"/>
                <a:chOff x="465413" y="509217"/>
                <a:chExt cx="256653" cy="180000"/>
              </a:xfrm>
            </p:grpSpPr>
            <p:cxnSp>
              <p:nvCxnSpPr>
                <p:cNvPr id="231" name="Straight Connector 154"/>
                <p:cNvCxnSpPr/>
                <p:nvPr/>
              </p:nvCxnSpPr>
              <p:spPr>
                <a:xfrm>
                  <a:off x="520132" y="509217"/>
                  <a:ext cx="201934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155"/>
                <p:cNvCxnSpPr/>
                <p:nvPr/>
              </p:nvCxnSpPr>
              <p:spPr>
                <a:xfrm>
                  <a:off x="465413" y="509217"/>
                  <a:ext cx="0" cy="1800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39" name="Group 59"/>
          <p:cNvGrpSpPr/>
          <p:nvPr/>
        </p:nvGrpSpPr>
        <p:grpSpPr>
          <a:xfrm>
            <a:off x="4115251" y="2412747"/>
            <a:ext cx="1855094" cy="1880349"/>
            <a:chOff x="3629489" y="1788175"/>
            <a:chExt cx="1800000" cy="1800000"/>
          </a:xfrm>
        </p:grpSpPr>
        <p:sp>
          <p:nvSpPr>
            <p:cNvPr id="240" name="Rectangle 3"/>
            <p:cNvSpPr>
              <a:spLocks noChangeAspect="1"/>
            </p:cNvSpPr>
            <p:nvPr/>
          </p:nvSpPr>
          <p:spPr>
            <a:xfrm>
              <a:off x="3629489" y="1788175"/>
              <a:ext cx="1800000" cy="180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0">
              <a:noFill/>
            </a:ln>
            <a:scene3d>
              <a:camera prst="isometricOffAxis1Top"/>
              <a:lightRig rig="soft" dir="t"/>
            </a:scene3d>
            <a:sp3d extrusionH="438150" prstMaterial="plastic">
              <a:extrusionClr>
                <a:schemeClr val="tx1">
                  <a:lumMod val="50000"/>
                  <a:lumOff val="50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41" name="Oval 145"/>
            <p:cNvSpPr>
              <a:spLocks noChangeAspect="1"/>
            </p:cNvSpPr>
            <p:nvPr/>
          </p:nvSpPr>
          <p:spPr>
            <a:xfrm>
              <a:off x="3896143" y="1811036"/>
              <a:ext cx="1266695" cy="126669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OffAxis1Top"/>
              <a:lightRig rig="soft" dir="t"/>
            </a:scene3d>
            <a:sp3d extrusionH="222250" contourW="19050" prstMaterial="plastic">
              <a:extrusionClr>
                <a:schemeClr val="bg1">
                  <a:lumMod val="9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269" name="Rectangle 28"/>
          <p:cNvSpPr/>
          <p:nvPr/>
        </p:nvSpPr>
        <p:spPr>
          <a:xfrm>
            <a:off x="1702078" y="4120687"/>
            <a:ext cx="1585913" cy="158591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0" name="Rectangle 29"/>
          <p:cNvSpPr/>
          <p:nvPr/>
        </p:nvSpPr>
        <p:spPr>
          <a:xfrm>
            <a:off x="1587778" y="4244512"/>
            <a:ext cx="1585913" cy="158591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1" name="Rectangle 30"/>
          <p:cNvSpPr/>
          <p:nvPr/>
        </p:nvSpPr>
        <p:spPr>
          <a:xfrm>
            <a:off x="1462366" y="4379450"/>
            <a:ext cx="1585912" cy="15875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2" name="Rectangle 31"/>
          <p:cNvSpPr/>
          <p:nvPr/>
        </p:nvSpPr>
        <p:spPr>
          <a:xfrm>
            <a:off x="1335366" y="4523912"/>
            <a:ext cx="1585912" cy="15875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3" name="Rectangle 33"/>
          <p:cNvSpPr/>
          <p:nvPr/>
        </p:nvSpPr>
        <p:spPr>
          <a:xfrm>
            <a:off x="1171853" y="5012862"/>
            <a:ext cx="2008188" cy="525463"/>
          </a:xfrm>
          <a:prstGeom prst="rect">
            <a:avLst/>
          </a:prstGeom>
          <a:solidFill>
            <a:srgbClr val="FCD9BC"/>
          </a:solidFill>
          <a:ln w="19050"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Projections</a:t>
            </a:r>
            <a:endParaRPr lang="de-AT" sz="2400" dirty="0">
              <a:solidFill>
                <a:schemeClr val="tx1"/>
              </a:solidFill>
            </a:endParaRPr>
          </a:p>
        </p:txBody>
      </p:sp>
      <p:cxnSp>
        <p:nvCxnSpPr>
          <p:cNvPr id="275" name="Straight Arrow Connector 70"/>
          <p:cNvCxnSpPr>
            <a:stCxn id="273" idx="3"/>
            <a:endCxn id="274" idx="1"/>
          </p:cNvCxnSpPr>
          <p:nvPr/>
        </p:nvCxnSpPr>
        <p:spPr>
          <a:xfrm flipV="1">
            <a:off x="3180041" y="5274612"/>
            <a:ext cx="2737644" cy="98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TextBox 71"/>
          <p:cNvSpPr txBox="1">
            <a:spLocks noChangeArrowheads="1"/>
          </p:cNvSpPr>
          <p:nvPr/>
        </p:nvSpPr>
        <p:spPr bwMode="auto">
          <a:xfrm>
            <a:off x="3409252" y="4761055"/>
            <a:ext cx="2238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Reconstruction</a:t>
            </a:r>
          </a:p>
        </p:txBody>
      </p:sp>
      <p:sp>
        <p:nvSpPr>
          <p:cNvPr id="277" name="Freeform 162"/>
          <p:cNvSpPr/>
          <p:nvPr/>
        </p:nvSpPr>
        <p:spPr>
          <a:xfrm>
            <a:off x="1313175" y="1417651"/>
            <a:ext cx="5905438" cy="2063004"/>
          </a:xfrm>
          <a:custGeom>
            <a:avLst/>
            <a:gdLst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12700 h 1974850"/>
              <a:gd name="connsiteX3" fmla="*/ 6946900 w 7334250"/>
              <a:gd name="connsiteY3" fmla="*/ 57150 h 1974850"/>
              <a:gd name="connsiteX4" fmla="*/ 7023100 w 7334250"/>
              <a:gd name="connsiteY4" fmla="*/ 114300 h 1974850"/>
              <a:gd name="connsiteX5" fmla="*/ 7054850 w 7334250"/>
              <a:gd name="connsiteY5" fmla="*/ 165100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46900 w 7334250"/>
              <a:gd name="connsiteY3" fmla="*/ 57150 h 1974850"/>
              <a:gd name="connsiteX4" fmla="*/ 7023100 w 7334250"/>
              <a:gd name="connsiteY4" fmla="*/ 114300 h 1974850"/>
              <a:gd name="connsiteX5" fmla="*/ 7054850 w 7334250"/>
              <a:gd name="connsiteY5" fmla="*/ 165100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57150 h 1974850"/>
              <a:gd name="connsiteX4" fmla="*/ 7023100 w 7334250"/>
              <a:gd name="connsiteY4" fmla="*/ 114300 h 1974850"/>
              <a:gd name="connsiteX5" fmla="*/ 7054850 w 7334250"/>
              <a:gd name="connsiteY5" fmla="*/ 165100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23100 w 7334250"/>
              <a:gd name="connsiteY4" fmla="*/ 114300 h 1974850"/>
              <a:gd name="connsiteX5" fmla="*/ 7054850 w 7334250"/>
              <a:gd name="connsiteY5" fmla="*/ 165100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54850 w 7334250"/>
              <a:gd name="connsiteY5" fmla="*/ 165100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96056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96056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96056 h 1974850"/>
              <a:gd name="connsiteX6" fmla="*/ 7124700 w 7334250"/>
              <a:gd name="connsiteY6" fmla="*/ 257969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88913 h 1974850"/>
              <a:gd name="connsiteX6" fmla="*/ 7124700 w 7334250"/>
              <a:gd name="connsiteY6" fmla="*/ 257969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88913 h 1974850"/>
              <a:gd name="connsiteX6" fmla="*/ 7124700 w 7334250"/>
              <a:gd name="connsiteY6" fmla="*/ 257969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88913 h 1974850"/>
              <a:gd name="connsiteX6" fmla="*/ 7124700 w 7334250"/>
              <a:gd name="connsiteY6" fmla="*/ 257969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88913 h 1974850"/>
              <a:gd name="connsiteX6" fmla="*/ 7124700 w 7334250"/>
              <a:gd name="connsiteY6" fmla="*/ 257969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334250" h="1974850">
                <a:moveTo>
                  <a:pt x="0" y="1974850"/>
                </a:moveTo>
                <a:lnTo>
                  <a:pt x="6800850" y="0"/>
                </a:lnTo>
                <a:lnTo>
                  <a:pt x="6902450" y="22225"/>
                </a:lnTo>
                <a:cubicBezTo>
                  <a:pt x="6931025" y="33734"/>
                  <a:pt x="6950604" y="50932"/>
                  <a:pt x="6972300" y="69056"/>
                </a:cubicBezTo>
                <a:cubicBezTo>
                  <a:pt x="6993996" y="87180"/>
                  <a:pt x="7014104" y="109802"/>
                  <a:pt x="7032625" y="130969"/>
                </a:cubicBezTo>
                <a:lnTo>
                  <a:pt x="7083425" y="188913"/>
                </a:lnTo>
                <a:lnTo>
                  <a:pt x="7124700" y="257969"/>
                </a:lnTo>
                <a:lnTo>
                  <a:pt x="7162800" y="336550"/>
                </a:lnTo>
                <a:lnTo>
                  <a:pt x="7200900" y="425450"/>
                </a:lnTo>
                <a:lnTo>
                  <a:pt x="7239000" y="539750"/>
                </a:lnTo>
                <a:lnTo>
                  <a:pt x="7283450" y="698500"/>
                </a:lnTo>
                <a:lnTo>
                  <a:pt x="7315200" y="876300"/>
                </a:lnTo>
                <a:lnTo>
                  <a:pt x="7327900" y="1035050"/>
                </a:lnTo>
                <a:lnTo>
                  <a:pt x="7334250" y="1174750"/>
                </a:lnTo>
                <a:cubicBezTo>
                  <a:pt x="7334250" y="1232958"/>
                  <a:pt x="7333192" y="1328208"/>
                  <a:pt x="7327900" y="1384300"/>
                </a:cubicBezTo>
                <a:cubicBezTo>
                  <a:pt x="7322608" y="1440392"/>
                  <a:pt x="7314142" y="1467908"/>
                  <a:pt x="7302500" y="1511300"/>
                </a:cubicBezTo>
                <a:cubicBezTo>
                  <a:pt x="7290858" y="1554692"/>
                  <a:pt x="7280275" y="1602317"/>
                  <a:pt x="7258050" y="1644650"/>
                </a:cubicBezTo>
                <a:cubicBezTo>
                  <a:pt x="7235825" y="1686983"/>
                  <a:pt x="7198783" y="1738842"/>
                  <a:pt x="7169150" y="1765300"/>
                </a:cubicBezTo>
                <a:cubicBezTo>
                  <a:pt x="7139517" y="1791758"/>
                  <a:pt x="7101417" y="1795992"/>
                  <a:pt x="7080250" y="1803400"/>
                </a:cubicBezTo>
                <a:lnTo>
                  <a:pt x="7042150" y="1809750"/>
                </a:lnTo>
                <a:lnTo>
                  <a:pt x="0" y="1974850"/>
                </a:lnTo>
                <a:close/>
              </a:path>
            </a:pathLst>
          </a:custGeom>
          <a:solidFill>
            <a:srgbClr val="FFFF00">
              <a:alpha val="30196"/>
            </a:srgb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9" name="Rectangle 165"/>
          <p:cNvSpPr/>
          <p:nvPr/>
        </p:nvSpPr>
        <p:spPr>
          <a:xfrm>
            <a:off x="4694763" y="2538521"/>
            <a:ext cx="707663" cy="3523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isometricOffAxis1Top"/>
            <a:lightRig rig="soft" dir="t"/>
          </a:scene3d>
          <a:sp3d extrusionH="381000" contourW="19050" prstMaterial="flat">
            <a:extrusionClr>
              <a:schemeClr val="accent1">
                <a:lumMod val="60000"/>
                <a:lumOff val="4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0" name="Arc 164"/>
          <p:cNvSpPr/>
          <p:nvPr/>
        </p:nvSpPr>
        <p:spPr>
          <a:xfrm rot="10800000">
            <a:off x="4499303" y="3098719"/>
            <a:ext cx="887415" cy="437808"/>
          </a:xfrm>
          <a:prstGeom prst="arc">
            <a:avLst>
              <a:gd name="adj1" fmla="val 13347604"/>
              <a:gd name="adj2" fmla="val 21304433"/>
            </a:avLst>
          </a:prstGeom>
          <a:ln w="104775">
            <a:solidFill>
              <a:srgbClr val="FFFF00"/>
            </a:solidFill>
            <a:headEnd type="triangle" w="sm" len="sm"/>
            <a:tailEnd type="none" w="med" len="lg"/>
          </a:ln>
          <a:scene3d>
            <a:camera prst="orthographicFront"/>
            <a:lightRig rig="threePt" dir="t"/>
          </a:scene3d>
          <a:sp3d contour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7" name="Gruppieren 6"/>
          <p:cNvGrpSpPr/>
          <p:nvPr/>
        </p:nvGrpSpPr>
        <p:grpSpPr>
          <a:xfrm rot="20489697">
            <a:off x="1012193" y="3030684"/>
            <a:ext cx="262253" cy="573912"/>
            <a:chOff x="1073170" y="2975200"/>
            <a:chExt cx="262253" cy="573912"/>
          </a:xfrm>
        </p:grpSpPr>
        <p:sp>
          <p:nvSpPr>
            <p:cNvPr id="2" name="Zylinder 1"/>
            <p:cNvSpPr/>
            <p:nvPr/>
          </p:nvSpPr>
          <p:spPr>
            <a:xfrm>
              <a:off x="1073170" y="2975200"/>
              <a:ext cx="262196" cy="573912"/>
            </a:xfrm>
            <a:prstGeom prst="can">
              <a:avLst>
                <a:gd name="adj" fmla="val 2354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" name="Rechteck 3"/>
            <p:cNvSpPr/>
            <p:nvPr/>
          </p:nvSpPr>
          <p:spPr>
            <a:xfrm rot="172314">
              <a:off x="1242554" y="3459741"/>
              <a:ext cx="92869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69" name="Gruppieren 68"/>
          <p:cNvGrpSpPr/>
          <p:nvPr/>
        </p:nvGrpSpPr>
        <p:grpSpPr>
          <a:xfrm>
            <a:off x="6066497" y="4050952"/>
            <a:ext cx="1923422" cy="1972868"/>
            <a:chOff x="6203250" y="2059206"/>
            <a:chExt cx="1923422" cy="1972868"/>
          </a:xfrm>
          <a:solidFill>
            <a:schemeClr val="bg1">
              <a:lumMod val="95000"/>
            </a:schemeClr>
          </a:solidFill>
          <a:effectLst>
            <a:outerShdw blurRad="241300" sx="102000" sy="102000" algn="ctr" rotWithShape="0">
              <a:srgbClr val="000000">
                <a:alpha val="40000"/>
              </a:srgbClr>
            </a:outerShdw>
          </a:effectLst>
        </p:grpSpPr>
        <p:sp>
          <p:nvSpPr>
            <p:cNvPr id="70" name="Würfel 69"/>
            <p:cNvSpPr/>
            <p:nvPr/>
          </p:nvSpPr>
          <p:spPr>
            <a:xfrm>
              <a:off x="6203251" y="2061082"/>
              <a:ext cx="1923421" cy="1968807"/>
            </a:xfrm>
            <a:prstGeom prst="cube">
              <a:avLst>
                <a:gd name="adj" fmla="val 24999"/>
              </a:avLst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91" name="Straight Connector 65"/>
            <p:cNvCxnSpPr/>
            <p:nvPr/>
          </p:nvCxnSpPr>
          <p:spPr>
            <a:xfrm flipV="1">
              <a:off x="7740650" y="2466109"/>
              <a:ext cx="0" cy="1449532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47"/>
            <p:cNvCxnSpPr/>
            <p:nvPr/>
          </p:nvCxnSpPr>
          <p:spPr>
            <a:xfrm flipV="1">
              <a:off x="7642643" y="2626519"/>
              <a:ext cx="475038" cy="426064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49"/>
            <p:cNvCxnSpPr/>
            <p:nvPr/>
          </p:nvCxnSpPr>
          <p:spPr>
            <a:xfrm flipV="1">
              <a:off x="7647406" y="3091584"/>
              <a:ext cx="479265" cy="430759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50"/>
            <p:cNvCxnSpPr/>
            <p:nvPr/>
          </p:nvCxnSpPr>
          <p:spPr>
            <a:xfrm flipV="1">
              <a:off x="7647406" y="3326606"/>
              <a:ext cx="479266" cy="459264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52"/>
            <p:cNvCxnSpPr/>
            <p:nvPr/>
          </p:nvCxnSpPr>
          <p:spPr>
            <a:xfrm flipV="1">
              <a:off x="6938493" y="2062649"/>
              <a:ext cx="462107" cy="480802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53"/>
            <p:cNvCxnSpPr/>
            <p:nvPr/>
          </p:nvCxnSpPr>
          <p:spPr>
            <a:xfrm flipV="1">
              <a:off x="6694181" y="2062649"/>
              <a:ext cx="466887" cy="480802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55"/>
            <p:cNvCxnSpPr/>
            <p:nvPr/>
          </p:nvCxnSpPr>
          <p:spPr>
            <a:xfrm>
              <a:off x="6203251" y="3045485"/>
              <a:ext cx="1444155" cy="0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56"/>
            <p:cNvCxnSpPr>
              <a:stCxn id="70" idx="2"/>
            </p:cNvCxnSpPr>
            <p:nvPr/>
          </p:nvCxnSpPr>
          <p:spPr>
            <a:xfrm flipV="1">
              <a:off x="6203251" y="3284321"/>
              <a:ext cx="1444155" cy="1583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58"/>
            <p:cNvCxnSpPr/>
            <p:nvPr/>
          </p:nvCxnSpPr>
          <p:spPr>
            <a:xfrm>
              <a:off x="6203251" y="3522343"/>
              <a:ext cx="1444155" cy="0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60"/>
            <p:cNvCxnSpPr/>
            <p:nvPr/>
          </p:nvCxnSpPr>
          <p:spPr>
            <a:xfrm flipH="1" flipV="1">
              <a:off x="6446692" y="2540008"/>
              <a:ext cx="1" cy="1488623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62"/>
            <p:cNvCxnSpPr/>
            <p:nvPr/>
          </p:nvCxnSpPr>
          <p:spPr>
            <a:xfrm flipH="1" flipV="1">
              <a:off x="6938493" y="2543175"/>
              <a:ext cx="5100" cy="1486714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64"/>
            <p:cNvCxnSpPr/>
            <p:nvPr/>
          </p:nvCxnSpPr>
          <p:spPr>
            <a:xfrm>
              <a:off x="6531770" y="2219521"/>
              <a:ext cx="1440269" cy="0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65"/>
            <p:cNvCxnSpPr/>
            <p:nvPr/>
          </p:nvCxnSpPr>
          <p:spPr>
            <a:xfrm flipV="1">
              <a:off x="7827372" y="2376343"/>
              <a:ext cx="0" cy="1449532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60"/>
            <p:cNvCxnSpPr/>
            <p:nvPr/>
          </p:nvCxnSpPr>
          <p:spPr>
            <a:xfrm flipH="1" flipV="1">
              <a:off x="7405380" y="2540009"/>
              <a:ext cx="1" cy="1488623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65"/>
            <p:cNvCxnSpPr/>
            <p:nvPr/>
          </p:nvCxnSpPr>
          <p:spPr>
            <a:xfrm flipV="1">
              <a:off x="7903321" y="2303188"/>
              <a:ext cx="0" cy="1455882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53"/>
            <p:cNvCxnSpPr/>
            <p:nvPr/>
          </p:nvCxnSpPr>
          <p:spPr>
            <a:xfrm flipV="1">
              <a:off x="6446692" y="2059206"/>
              <a:ext cx="466887" cy="480802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64"/>
            <p:cNvCxnSpPr/>
            <p:nvPr/>
          </p:nvCxnSpPr>
          <p:spPr>
            <a:xfrm>
              <a:off x="6297206" y="2456584"/>
              <a:ext cx="1440269" cy="0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60"/>
            <p:cNvCxnSpPr/>
            <p:nvPr/>
          </p:nvCxnSpPr>
          <p:spPr>
            <a:xfrm flipH="1" flipV="1">
              <a:off x="7171935" y="2543451"/>
              <a:ext cx="1" cy="1488623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60"/>
            <p:cNvCxnSpPr/>
            <p:nvPr/>
          </p:nvCxnSpPr>
          <p:spPr>
            <a:xfrm flipH="1" flipV="1">
              <a:off x="6694181" y="2540008"/>
              <a:ext cx="1" cy="1477778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55"/>
            <p:cNvCxnSpPr/>
            <p:nvPr/>
          </p:nvCxnSpPr>
          <p:spPr>
            <a:xfrm>
              <a:off x="6203251" y="2821602"/>
              <a:ext cx="1444155" cy="0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58"/>
            <p:cNvCxnSpPr/>
            <p:nvPr/>
          </p:nvCxnSpPr>
          <p:spPr>
            <a:xfrm>
              <a:off x="6203250" y="3785868"/>
              <a:ext cx="1444155" cy="0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52"/>
            <p:cNvCxnSpPr/>
            <p:nvPr/>
          </p:nvCxnSpPr>
          <p:spPr>
            <a:xfrm flipV="1">
              <a:off x="7171935" y="2066477"/>
              <a:ext cx="462107" cy="480802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52"/>
            <p:cNvCxnSpPr/>
            <p:nvPr/>
          </p:nvCxnSpPr>
          <p:spPr>
            <a:xfrm flipV="1">
              <a:off x="7400600" y="2062649"/>
              <a:ext cx="462107" cy="480802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65"/>
            <p:cNvCxnSpPr/>
            <p:nvPr/>
          </p:nvCxnSpPr>
          <p:spPr>
            <a:xfrm flipV="1">
              <a:off x="7981563" y="2226821"/>
              <a:ext cx="0" cy="1455882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65"/>
            <p:cNvCxnSpPr/>
            <p:nvPr/>
          </p:nvCxnSpPr>
          <p:spPr>
            <a:xfrm flipV="1">
              <a:off x="8057260" y="2150459"/>
              <a:ext cx="0" cy="1455882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49"/>
            <p:cNvCxnSpPr/>
            <p:nvPr/>
          </p:nvCxnSpPr>
          <p:spPr>
            <a:xfrm flipV="1">
              <a:off x="7656930" y="2888456"/>
              <a:ext cx="460751" cy="388145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47"/>
            <p:cNvCxnSpPr/>
            <p:nvPr/>
          </p:nvCxnSpPr>
          <p:spPr>
            <a:xfrm flipV="1">
              <a:off x="7654549" y="2378869"/>
              <a:ext cx="470276" cy="435589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64"/>
            <p:cNvCxnSpPr/>
            <p:nvPr/>
          </p:nvCxnSpPr>
          <p:spPr>
            <a:xfrm>
              <a:off x="6365081" y="2376683"/>
              <a:ext cx="1440269" cy="0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64"/>
            <p:cNvCxnSpPr/>
            <p:nvPr/>
          </p:nvCxnSpPr>
          <p:spPr>
            <a:xfrm>
              <a:off x="6450806" y="2293340"/>
              <a:ext cx="1440269" cy="0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64"/>
            <p:cNvCxnSpPr/>
            <p:nvPr/>
          </p:nvCxnSpPr>
          <p:spPr>
            <a:xfrm>
              <a:off x="6607969" y="2140940"/>
              <a:ext cx="1440269" cy="0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4" name="Rectangle 69"/>
          <p:cNvSpPr/>
          <p:nvPr/>
        </p:nvSpPr>
        <p:spPr>
          <a:xfrm>
            <a:off x="5917685" y="5011880"/>
            <a:ext cx="2008187" cy="525463"/>
          </a:xfrm>
          <a:prstGeom prst="rect">
            <a:avLst/>
          </a:prstGeom>
          <a:solidFill>
            <a:srgbClr val="FCD9BC"/>
          </a:solidFill>
          <a:ln w="19050"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3D Volume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101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900113" y="6261100"/>
            <a:ext cx="5835650" cy="211138"/>
          </a:xfrm>
        </p:spPr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505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/>
      <p:bldP spid="270" grpId="0" animBg="1"/>
      <p:bldP spid="271" grpId="0" animBg="1"/>
      <p:bldP spid="272" grpId="0" animBg="1"/>
      <p:bldP spid="273" grpId="0" animBg="1"/>
      <p:bldP spid="276" grpId="0"/>
      <p:bldP spid="277" grpId="0" animBg="1"/>
      <p:bldP spid="279" grpId="0" animBg="1"/>
      <p:bldP spid="280" grpId="0" animBg="1"/>
      <p:bldP spid="2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X-Ray Fluorescence Tomography (XRF)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7</a:t>
            </a:fld>
            <a:endParaRPr lang="en-US" dirty="0"/>
          </a:p>
        </p:txBody>
      </p:sp>
      <p:grpSp>
        <p:nvGrpSpPr>
          <p:cNvPr id="22" name="Group 19"/>
          <p:cNvGrpSpPr/>
          <p:nvPr/>
        </p:nvGrpSpPr>
        <p:grpSpPr>
          <a:xfrm rot="18593099">
            <a:off x="4047632" y="1230592"/>
            <a:ext cx="2388273" cy="2506800"/>
            <a:chOff x="6723085" y="1116213"/>
            <a:chExt cx="2388273" cy="2506800"/>
          </a:xfrm>
        </p:grpSpPr>
        <p:sp>
          <p:nvSpPr>
            <p:cNvPr id="23" name="Rectangle 147"/>
            <p:cNvSpPr/>
            <p:nvPr/>
          </p:nvSpPr>
          <p:spPr>
            <a:xfrm>
              <a:off x="6723085" y="1116213"/>
              <a:ext cx="2388273" cy="2506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isometricOffAxis1Left"/>
              <a:lightRig rig="soft" dir="t"/>
            </a:scene3d>
            <a:sp3d extrusionH="146050">
              <a:extrusionClr>
                <a:schemeClr val="tx1">
                  <a:lumMod val="50000"/>
                  <a:lumOff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4" name="Rectangle 148"/>
            <p:cNvSpPr/>
            <p:nvPr/>
          </p:nvSpPr>
          <p:spPr>
            <a:xfrm>
              <a:off x="6772429" y="1168006"/>
              <a:ext cx="2289586" cy="240321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isometricOffAxis1Left"/>
              <a:lightRig rig="soft" dir="t"/>
            </a:scene3d>
            <a:sp3d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25" name="Group 47"/>
            <p:cNvGrpSpPr/>
            <p:nvPr/>
          </p:nvGrpSpPr>
          <p:grpSpPr>
            <a:xfrm>
              <a:off x="6883462" y="1293288"/>
              <a:ext cx="2067520" cy="2152649"/>
              <a:chOff x="560095" y="604466"/>
              <a:chExt cx="1850013" cy="1835114"/>
            </a:xfrm>
            <a:scene3d>
              <a:camera prst="isometricOffAxis1Left"/>
              <a:lightRig rig="soft" dir="t"/>
            </a:scene3d>
          </p:grpSpPr>
          <p:grpSp>
            <p:nvGrpSpPr>
              <p:cNvPr id="26" name="Group 36"/>
              <p:cNvGrpSpPr/>
              <p:nvPr/>
            </p:nvGrpSpPr>
            <p:grpSpPr>
              <a:xfrm>
                <a:off x="560095" y="604466"/>
                <a:ext cx="180690" cy="180000"/>
                <a:chOff x="465413" y="509217"/>
                <a:chExt cx="256653" cy="180000"/>
              </a:xfrm>
            </p:grpSpPr>
            <p:cxnSp>
              <p:nvCxnSpPr>
                <p:cNvPr id="36" name="Straight Connector 160"/>
                <p:cNvCxnSpPr/>
                <p:nvPr/>
              </p:nvCxnSpPr>
              <p:spPr>
                <a:xfrm>
                  <a:off x="520132" y="509217"/>
                  <a:ext cx="201934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161"/>
                <p:cNvCxnSpPr/>
                <p:nvPr/>
              </p:nvCxnSpPr>
              <p:spPr>
                <a:xfrm>
                  <a:off x="465413" y="509217"/>
                  <a:ext cx="0" cy="1800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38"/>
              <p:cNvGrpSpPr/>
              <p:nvPr/>
            </p:nvGrpSpPr>
            <p:grpSpPr>
              <a:xfrm rot="5400000">
                <a:off x="2229762" y="621729"/>
                <a:ext cx="180690" cy="180000"/>
                <a:chOff x="465413" y="509217"/>
                <a:chExt cx="292490" cy="180000"/>
              </a:xfrm>
            </p:grpSpPr>
            <p:cxnSp>
              <p:nvCxnSpPr>
                <p:cNvPr id="34" name="Straight Connector 158"/>
                <p:cNvCxnSpPr/>
                <p:nvPr/>
              </p:nvCxnSpPr>
              <p:spPr>
                <a:xfrm>
                  <a:off x="545947" y="509217"/>
                  <a:ext cx="211956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159"/>
                <p:cNvCxnSpPr/>
                <p:nvPr/>
              </p:nvCxnSpPr>
              <p:spPr>
                <a:xfrm>
                  <a:off x="465413" y="509217"/>
                  <a:ext cx="0" cy="1800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41"/>
              <p:cNvGrpSpPr/>
              <p:nvPr/>
            </p:nvGrpSpPr>
            <p:grpSpPr>
              <a:xfrm rot="16200000">
                <a:off x="559750" y="2259235"/>
                <a:ext cx="180691" cy="180000"/>
                <a:chOff x="465413" y="509217"/>
                <a:chExt cx="292489" cy="180000"/>
              </a:xfrm>
            </p:grpSpPr>
            <p:cxnSp>
              <p:nvCxnSpPr>
                <p:cNvPr id="32" name="Straight Connector 156"/>
                <p:cNvCxnSpPr/>
                <p:nvPr/>
              </p:nvCxnSpPr>
              <p:spPr>
                <a:xfrm>
                  <a:off x="545946" y="509217"/>
                  <a:ext cx="211956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157"/>
                <p:cNvCxnSpPr/>
                <p:nvPr/>
              </p:nvCxnSpPr>
              <p:spPr>
                <a:xfrm>
                  <a:off x="465413" y="509217"/>
                  <a:ext cx="0" cy="1800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44"/>
              <p:cNvGrpSpPr/>
              <p:nvPr/>
            </p:nvGrpSpPr>
            <p:grpSpPr>
              <a:xfrm rot="10800000">
                <a:off x="2229418" y="2258889"/>
                <a:ext cx="180690" cy="180000"/>
                <a:chOff x="465413" y="509217"/>
                <a:chExt cx="256653" cy="180000"/>
              </a:xfrm>
            </p:grpSpPr>
            <p:cxnSp>
              <p:nvCxnSpPr>
                <p:cNvPr id="30" name="Straight Connector 154"/>
                <p:cNvCxnSpPr/>
                <p:nvPr/>
              </p:nvCxnSpPr>
              <p:spPr>
                <a:xfrm>
                  <a:off x="520132" y="509217"/>
                  <a:ext cx="201934" cy="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155"/>
                <p:cNvCxnSpPr/>
                <p:nvPr/>
              </p:nvCxnSpPr>
              <p:spPr>
                <a:xfrm>
                  <a:off x="465413" y="509217"/>
                  <a:ext cx="0" cy="180000"/>
                </a:xfrm>
                <a:prstGeom prst="line">
                  <a:avLst/>
                </a:prstGeom>
                <a:ln w="38100" cap="sq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Group 59"/>
          <p:cNvGrpSpPr/>
          <p:nvPr/>
        </p:nvGrpSpPr>
        <p:grpSpPr>
          <a:xfrm>
            <a:off x="2239966" y="4095315"/>
            <a:ext cx="1855094" cy="1880349"/>
            <a:chOff x="3629489" y="1788175"/>
            <a:chExt cx="1800000" cy="1800000"/>
          </a:xfrm>
        </p:grpSpPr>
        <p:sp>
          <p:nvSpPr>
            <p:cNvPr id="45" name="Rectangle 3"/>
            <p:cNvSpPr>
              <a:spLocks noChangeAspect="1"/>
            </p:cNvSpPr>
            <p:nvPr/>
          </p:nvSpPr>
          <p:spPr>
            <a:xfrm>
              <a:off x="3629489" y="1788175"/>
              <a:ext cx="1800000" cy="180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0">
              <a:noFill/>
            </a:ln>
            <a:scene3d>
              <a:camera prst="isometricOffAxis1Top"/>
              <a:lightRig rig="soft" dir="t"/>
            </a:scene3d>
            <a:sp3d extrusionH="438150" prstMaterial="plastic">
              <a:extrusionClr>
                <a:schemeClr val="tx1">
                  <a:lumMod val="50000"/>
                  <a:lumOff val="50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6" name="Oval 145"/>
            <p:cNvSpPr>
              <a:spLocks noChangeAspect="1"/>
            </p:cNvSpPr>
            <p:nvPr/>
          </p:nvSpPr>
          <p:spPr>
            <a:xfrm>
              <a:off x="3896143" y="1811036"/>
              <a:ext cx="1266695" cy="126669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OffAxis1Top"/>
              <a:lightRig rig="soft" dir="t"/>
            </a:scene3d>
            <a:sp3d extrusionH="222250" contourW="19050" prstMaterial="plastic">
              <a:extrusionClr>
                <a:schemeClr val="bg1">
                  <a:lumMod val="9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43" name="Rectangle 165"/>
          <p:cNvSpPr/>
          <p:nvPr/>
        </p:nvSpPr>
        <p:spPr>
          <a:xfrm>
            <a:off x="2813683" y="4213393"/>
            <a:ext cx="707663" cy="3523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isometricOffAxis1Top"/>
            <a:lightRig rig="soft" dir="t"/>
          </a:scene3d>
          <a:sp3d extrusionH="381000" contourW="19050" prstMaterial="flat">
            <a:extrusionClr>
              <a:schemeClr val="accent1">
                <a:lumMod val="60000"/>
                <a:lumOff val="4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7" name="Gruppieren 16"/>
          <p:cNvGrpSpPr/>
          <p:nvPr/>
        </p:nvGrpSpPr>
        <p:grpSpPr>
          <a:xfrm rot="2281305">
            <a:off x="798442" y="2934888"/>
            <a:ext cx="264913" cy="447639"/>
            <a:chOff x="1800399" y="2996040"/>
            <a:chExt cx="262256" cy="573912"/>
          </a:xfrm>
        </p:grpSpPr>
        <p:sp>
          <p:nvSpPr>
            <p:cNvPr id="18" name="Zylinder 17"/>
            <p:cNvSpPr/>
            <p:nvPr/>
          </p:nvSpPr>
          <p:spPr>
            <a:xfrm>
              <a:off x="1800399" y="2996040"/>
              <a:ext cx="262196" cy="573912"/>
            </a:xfrm>
            <a:prstGeom prst="can">
              <a:avLst>
                <a:gd name="adj" fmla="val 2354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9" name="Rechteck 18"/>
            <p:cNvSpPr/>
            <p:nvPr/>
          </p:nvSpPr>
          <p:spPr>
            <a:xfrm rot="172314">
              <a:off x="1969786" y="3480582"/>
              <a:ext cx="92869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21" name="Freeform 162"/>
          <p:cNvSpPr/>
          <p:nvPr/>
        </p:nvSpPr>
        <p:spPr>
          <a:xfrm rot="1232743" flipV="1">
            <a:off x="733096" y="3778059"/>
            <a:ext cx="2397734" cy="692521"/>
          </a:xfrm>
          <a:custGeom>
            <a:avLst/>
            <a:gdLst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12700 h 1974850"/>
              <a:gd name="connsiteX3" fmla="*/ 6946900 w 7334250"/>
              <a:gd name="connsiteY3" fmla="*/ 57150 h 1974850"/>
              <a:gd name="connsiteX4" fmla="*/ 7023100 w 7334250"/>
              <a:gd name="connsiteY4" fmla="*/ 114300 h 1974850"/>
              <a:gd name="connsiteX5" fmla="*/ 7054850 w 7334250"/>
              <a:gd name="connsiteY5" fmla="*/ 165100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46900 w 7334250"/>
              <a:gd name="connsiteY3" fmla="*/ 57150 h 1974850"/>
              <a:gd name="connsiteX4" fmla="*/ 7023100 w 7334250"/>
              <a:gd name="connsiteY4" fmla="*/ 114300 h 1974850"/>
              <a:gd name="connsiteX5" fmla="*/ 7054850 w 7334250"/>
              <a:gd name="connsiteY5" fmla="*/ 165100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57150 h 1974850"/>
              <a:gd name="connsiteX4" fmla="*/ 7023100 w 7334250"/>
              <a:gd name="connsiteY4" fmla="*/ 114300 h 1974850"/>
              <a:gd name="connsiteX5" fmla="*/ 7054850 w 7334250"/>
              <a:gd name="connsiteY5" fmla="*/ 165100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23100 w 7334250"/>
              <a:gd name="connsiteY4" fmla="*/ 114300 h 1974850"/>
              <a:gd name="connsiteX5" fmla="*/ 7054850 w 7334250"/>
              <a:gd name="connsiteY5" fmla="*/ 165100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54850 w 7334250"/>
              <a:gd name="connsiteY5" fmla="*/ 165100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96056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96056 h 1974850"/>
              <a:gd name="connsiteX6" fmla="*/ 7105650 w 7334250"/>
              <a:gd name="connsiteY6" fmla="*/ 241300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96056 h 1974850"/>
              <a:gd name="connsiteX6" fmla="*/ 7124700 w 7334250"/>
              <a:gd name="connsiteY6" fmla="*/ 257969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88913 h 1974850"/>
              <a:gd name="connsiteX6" fmla="*/ 7124700 w 7334250"/>
              <a:gd name="connsiteY6" fmla="*/ 257969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88913 h 1974850"/>
              <a:gd name="connsiteX6" fmla="*/ 7124700 w 7334250"/>
              <a:gd name="connsiteY6" fmla="*/ 257969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88913 h 1974850"/>
              <a:gd name="connsiteX6" fmla="*/ 7124700 w 7334250"/>
              <a:gd name="connsiteY6" fmla="*/ 257969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  <a:gd name="connsiteX0" fmla="*/ 0 w 7334250"/>
              <a:gd name="connsiteY0" fmla="*/ 1974850 h 1974850"/>
              <a:gd name="connsiteX1" fmla="*/ 6800850 w 7334250"/>
              <a:gd name="connsiteY1" fmla="*/ 0 h 1974850"/>
              <a:gd name="connsiteX2" fmla="*/ 6902450 w 7334250"/>
              <a:gd name="connsiteY2" fmla="*/ 22225 h 1974850"/>
              <a:gd name="connsiteX3" fmla="*/ 6972300 w 7334250"/>
              <a:gd name="connsiteY3" fmla="*/ 69056 h 1974850"/>
              <a:gd name="connsiteX4" fmla="*/ 7032625 w 7334250"/>
              <a:gd name="connsiteY4" fmla="*/ 130969 h 1974850"/>
              <a:gd name="connsiteX5" fmla="*/ 7083425 w 7334250"/>
              <a:gd name="connsiteY5" fmla="*/ 188913 h 1974850"/>
              <a:gd name="connsiteX6" fmla="*/ 7124700 w 7334250"/>
              <a:gd name="connsiteY6" fmla="*/ 257969 h 1974850"/>
              <a:gd name="connsiteX7" fmla="*/ 7162800 w 7334250"/>
              <a:gd name="connsiteY7" fmla="*/ 336550 h 1974850"/>
              <a:gd name="connsiteX8" fmla="*/ 7200900 w 7334250"/>
              <a:gd name="connsiteY8" fmla="*/ 425450 h 1974850"/>
              <a:gd name="connsiteX9" fmla="*/ 7239000 w 7334250"/>
              <a:gd name="connsiteY9" fmla="*/ 539750 h 1974850"/>
              <a:gd name="connsiteX10" fmla="*/ 7283450 w 7334250"/>
              <a:gd name="connsiteY10" fmla="*/ 698500 h 1974850"/>
              <a:gd name="connsiteX11" fmla="*/ 7315200 w 7334250"/>
              <a:gd name="connsiteY11" fmla="*/ 876300 h 1974850"/>
              <a:gd name="connsiteX12" fmla="*/ 7327900 w 7334250"/>
              <a:gd name="connsiteY12" fmla="*/ 1035050 h 1974850"/>
              <a:gd name="connsiteX13" fmla="*/ 7334250 w 7334250"/>
              <a:gd name="connsiteY13" fmla="*/ 1174750 h 1974850"/>
              <a:gd name="connsiteX14" fmla="*/ 7327900 w 7334250"/>
              <a:gd name="connsiteY14" fmla="*/ 1384300 h 1974850"/>
              <a:gd name="connsiteX15" fmla="*/ 7302500 w 7334250"/>
              <a:gd name="connsiteY15" fmla="*/ 1511300 h 1974850"/>
              <a:gd name="connsiteX16" fmla="*/ 7258050 w 7334250"/>
              <a:gd name="connsiteY16" fmla="*/ 1644650 h 1974850"/>
              <a:gd name="connsiteX17" fmla="*/ 7169150 w 7334250"/>
              <a:gd name="connsiteY17" fmla="*/ 1765300 h 1974850"/>
              <a:gd name="connsiteX18" fmla="*/ 7080250 w 7334250"/>
              <a:gd name="connsiteY18" fmla="*/ 1803400 h 1974850"/>
              <a:gd name="connsiteX19" fmla="*/ 7042150 w 7334250"/>
              <a:gd name="connsiteY19" fmla="*/ 1809750 h 1974850"/>
              <a:gd name="connsiteX20" fmla="*/ 0 w 7334250"/>
              <a:gd name="connsiteY20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334250" h="1974850">
                <a:moveTo>
                  <a:pt x="0" y="1974850"/>
                </a:moveTo>
                <a:lnTo>
                  <a:pt x="6800850" y="0"/>
                </a:lnTo>
                <a:lnTo>
                  <a:pt x="6902450" y="22225"/>
                </a:lnTo>
                <a:cubicBezTo>
                  <a:pt x="6931025" y="33734"/>
                  <a:pt x="6950604" y="50932"/>
                  <a:pt x="6972300" y="69056"/>
                </a:cubicBezTo>
                <a:cubicBezTo>
                  <a:pt x="6993996" y="87180"/>
                  <a:pt x="7014104" y="109802"/>
                  <a:pt x="7032625" y="130969"/>
                </a:cubicBezTo>
                <a:lnTo>
                  <a:pt x="7083425" y="188913"/>
                </a:lnTo>
                <a:lnTo>
                  <a:pt x="7124700" y="257969"/>
                </a:lnTo>
                <a:lnTo>
                  <a:pt x="7162800" y="336550"/>
                </a:lnTo>
                <a:lnTo>
                  <a:pt x="7200900" y="425450"/>
                </a:lnTo>
                <a:lnTo>
                  <a:pt x="7239000" y="539750"/>
                </a:lnTo>
                <a:lnTo>
                  <a:pt x="7283450" y="698500"/>
                </a:lnTo>
                <a:lnTo>
                  <a:pt x="7315200" y="876300"/>
                </a:lnTo>
                <a:lnTo>
                  <a:pt x="7327900" y="1035050"/>
                </a:lnTo>
                <a:lnTo>
                  <a:pt x="7334250" y="1174750"/>
                </a:lnTo>
                <a:cubicBezTo>
                  <a:pt x="7334250" y="1232958"/>
                  <a:pt x="7333192" y="1328208"/>
                  <a:pt x="7327900" y="1384300"/>
                </a:cubicBezTo>
                <a:cubicBezTo>
                  <a:pt x="7322608" y="1440392"/>
                  <a:pt x="7314142" y="1467908"/>
                  <a:pt x="7302500" y="1511300"/>
                </a:cubicBezTo>
                <a:cubicBezTo>
                  <a:pt x="7290858" y="1554692"/>
                  <a:pt x="7280275" y="1602317"/>
                  <a:pt x="7258050" y="1644650"/>
                </a:cubicBezTo>
                <a:cubicBezTo>
                  <a:pt x="7235825" y="1686983"/>
                  <a:pt x="7198783" y="1738842"/>
                  <a:pt x="7169150" y="1765300"/>
                </a:cubicBezTo>
                <a:cubicBezTo>
                  <a:pt x="7139517" y="1791758"/>
                  <a:pt x="7101417" y="1795992"/>
                  <a:pt x="7080250" y="1803400"/>
                </a:cubicBezTo>
                <a:lnTo>
                  <a:pt x="7042150" y="1809750"/>
                </a:lnTo>
                <a:lnTo>
                  <a:pt x="0" y="1974850"/>
                </a:lnTo>
                <a:close/>
              </a:path>
            </a:pathLst>
          </a:custGeom>
          <a:solidFill>
            <a:srgbClr val="FFFF00">
              <a:alpha val="30196"/>
            </a:srgb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/>
              <a:t>&gt;</a:t>
            </a:r>
            <a:endParaRPr lang="de-AT" dirty="0"/>
          </a:p>
        </p:txBody>
      </p:sp>
      <p:sp>
        <p:nvSpPr>
          <p:cNvPr id="51" name="Freihandform 50"/>
          <p:cNvSpPr/>
          <p:nvPr/>
        </p:nvSpPr>
        <p:spPr>
          <a:xfrm rot="393319">
            <a:off x="3546993" y="3252407"/>
            <a:ext cx="102407" cy="839807"/>
          </a:xfrm>
          <a:custGeom>
            <a:avLst/>
            <a:gdLst>
              <a:gd name="connsiteX0" fmla="*/ 150870 w 300299"/>
              <a:gd name="connsiteY0" fmla="*/ 1340407 h 1340407"/>
              <a:gd name="connsiteX1" fmla="*/ 263 w 300299"/>
              <a:gd name="connsiteY1" fmla="*/ 1136012 h 1340407"/>
              <a:gd name="connsiteX2" fmla="*/ 183143 w 300299"/>
              <a:gd name="connsiteY2" fmla="*/ 845556 h 1340407"/>
              <a:gd name="connsiteX3" fmla="*/ 64809 w 300299"/>
              <a:gd name="connsiteY3" fmla="*/ 587372 h 1340407"/>
              <a:gd name="connsiteX4" fmla="*/ 290719 w 300299"/>
              <a:gd name="connsiteY4" fmla="*/ 286158 h 1340407"/>
              <a:gd name="connsiteX5" fmla="*/ 258447 w 300299"/>
              <a:gd name="connsiteY5" fmla="*/ 17217 h 1340407"/>
              <a:gd name="connsiteX6" fmla="*/ 258447 w 300299"/>
              <a:gd name="connsiteY6" fmla="*/ 49490 h 1340407"/>
              <a:gd name="connsiteX0" fmla="*/ 150870 w 300299"/>
              <a:gd name="connsiteY0" fmla="*/ 1340407 h 1340407"/>
              <a:gd name="connsiteX1" fmla="*/ 263 w 300299"/>
              <a:gd name="connsiteY1" fmla="*/ 1136012 h 1340407"/>
              <a:gd name="connsiteX2" fmla="*/ 183143 w 300299"/>
              <a:gd name="connsiteY2" fmla="*/ 845556 h 1340407"/>
              <a:gd name="connsiteX3" fmla="*/ 64809 w 300299"/>
              <a:gd name="connsiteY3" fmla="*/ 587372 h 1340407"/>
              <a:gd name="connsiteX4" fmla="*/ 290719 w 300299"/>
              <a:gd name="connsiteY4" fmla="*/ 286158 h 1340407"/>
              <a:gd name="connsiteX5" fmla="*/ 258447 w 300299"/>
              <a:gd name="connsiteY5" fmla="*/ 17217 h 1340407"/>
              <a:gd name="connsiteX6" fmla="*/ 258447 w 300299"/>
              <a:gd name="connsiteY6" fmla="*/ 49490 h 1340407"/>
              <a:gd name="connsiteX0" fmla="*/ 150870 w 300299"/>
              <a:gd name="connsiteY0" fmla="*/ 1323190 h 1323190"/>
              <a:gd name="connsiteX1" fmla="*/ 263 w 300299"/>
              <a:gd name="connsiteY1" fmla="*/ 1118795 h 1323190"/>
              <a:gd name="connsiteX2" fmla="*/ 183143 w 300299"/>
              <a:gd name="connsiteY2" fmla="*/ 828339 h 1323190"/>
              <a:gd name="connsiteX3" fmla="*/ 64809 w 300299"/>
              <a:gd name="connsiteY3" fmla="*/ 570155 h 1323190"/>
              <a:gd name="connsiteX4" fmla="*/ 290719 w 300299"/>
              <a:gd name="connsiteY4" fmla="*/ 268941 h 1323190"/>
              <a:gd name="connsiteX5" fmla="*/ 258447 w 300299"/>
              <a:gd name="connsiteY5" fmla="*/ 0 h 1323190"/>
              <a:gd name="connsiteX0" fmla="*/ 150870 w 265484"/>
              <a:gd name="connsiteY0" fmla="*/ 1323190 h 1323190"/>
              <a:gd name="connsiteX1" fmla="*/ 263 w 265484"/>
              <a:gd name="connsiteY1" fmla="*/ 1118795 h 1323190"/>
              <a:gd name="connsiteX2" fmla="*/ 183143 w 265484"/>
              <a:gd name="connsiteY2" fmla="*/ 828339 h 1323190"/>
              <a:gd name="connsiteX3" fmla="*/ 64809 w 265484"/>
              <a:gd name="connsiteY3" fmla="*/ 570155 h 1323190"/>
              <a:gd name="connsiteX4" fmla="*/ 244273 w 265484"/>
              <a:gd name="connsiteY4" fmla="*/ 382340 h 1323190"/>
              <a:gd name="connsiteX5" fmla="*/ 258447 w 265484"/>
              <a:gd name="connsiteY5" fmla="*/ 0 h 1323190"/>
              <a:gd name="connsiteX0" fmla="*/ 150870 w 249302"/>
              <a:gd name="connsiteY0" fmla="*/ 1129334 h 1129334"/>
              <a:gd name="connsiteX1" fmla="*/ 263 w 249302"/>
              <a:gd name="connsiteY1" fmla="*/ 924939 h 1129334"/>
              <a:gd name="connsiteX2" fmla="*/ 183143 w 249302"/>
              <a:gd name="connsiteY2" fmla="*/ 634483 h 1129334"/>
              <a:gd name="connsiteX3" fmla="*/ 64809 w 249302"/>
              <a:gd name="connsiteY3" fmla="*/ 376299 h 1129334"/>
              <a:gd name="connsiteX4" fmla="*/ 244273 w 249302"/>
              <a:gd name="connsiteY4" fmla="*/ 188484 h 1129334"/>
              <a:gd name="connsiteX5" fmla="*/ 200687 w 249302"/>
              <a:gd name="connsiteY5" fmla="*/ 0 h 1129334"/>
              <a:gd name="connsiteX0" fmla="*/ 100684 w 199116"/>
              <a:gd name="connsiteY0" fmla="*/ 1129334 h 1129334"/>
              <a:gd name="connsiteX1" fmla="*/ 653 w 199116"/>
              <a:gd name="connsiteY1" fmla="*/ 951932 h 1129334"/>
              <a:gd name="connsiteX2" fmla="*/ 132957 w 199116"/>
              <a:gd name="connsiteY2" fmla="*/ 634483 h 1129334"/>
              <a:gd name="connsiteX3" fmla="*/ 14623 w 199116"/>
              <a:gd name="connsiteY3" fmla="*/ 376299 h 1129334"/>
              <a:gd name="connsiteX4" fmla="*/ 194087 w 199116"/>
              <a:gd name="connsiteY4" fmla="*/ 188484 h 1129334"/>
              <a:gd name="connsiteX5" fmla="*/ 150501 w 199116"/>
              <a:gd name="connsiteY5" fmla="*/ 0 h 1129334"/>
              <a:gd name="connsiteX0" fmla="*/ 100197 w 198629"/>
              <a:gd name="connsiteY0" fmla="*/ 1129334 h 1129334"/>
              <a:gd name="connsiteX1" fmla="*/ 166 w 198629"/>
              <a:gd name="connsiteY1" fmla="*/ 951932 h 1129334"/>
              <a:gd name="connsiteX2" fmla="*/ 114956 w 198629"/>
              <a:gd name="connsiteY2" fmla="*/ 749608 h 1129334"/>
              <a:gd name="connsiteX3" fmla="*/ 14136 w 198629"/>
              <a:gd name="connsiteY3" fmla="*/ 376299 h 1129334"/>
              <a:gd name="connsiteX4" fmla="*/ 193600 w 198629"/>
              <a:gd name="connsiteY4" fmla="*/ 188484 h 1129334"/>
              <a:gd name="connsiteX5" fmla="*/ 150014 w 198629"/>
              <a:gd name="connsiteY5" fmla="*/ 0 h 1129334"/>
              <a:gd name="connsiteX0" fmla="*/ 100197 w 197714"/>
              <a:gd name="connsiteY0" fmla="*/ 1129334 h 1129334"/>
              <a:gd name="connsiteX1" fmla="*/ 166 w 197714"/>
              <a:gd name="connsiteY1" fmla="*/ 951932 h 1129334"/>
              <a:gd name="connsiteX2" fmla="*/ 114956 w 197714"/>
              <a:gd name="connsiteY2" fmla="*/ 749608 h 1129334"/>
              <a:gd name="connsiteX3" fmla="*/ 30990 w 197714"/>
              <a:gd name="connsiteY3" fmla="*/ 548796 h 1129334"/>
              <a:gd name="connsiteX4" fmla="*/ 193600 w 197714"/>
              <a:gd name="connsiteY4" fmla="*/ 188484 h 1129334"/>
              <a:gd name="connsiteX5" fmla="*/ 150014 w 197714"/>
              <a:gd name="connsiteY5" fmla="*/ 0 h 1129334"/>
              <a:gd name="connsiteX0" fmla="*/ 100197 w 154594"/>
              <a:gd name="connsiteY0" fmla="*/ 1129334 h 1129334"/>
              <a:gd name="connsiteX1" fmla="*/ 166 w 154594"/>
              <a:gd name="connsiteY1" fmla="*/ 951932 h 1129334"/>
              <a:gd name="connsiteX2" fmla="*/ 114956 w 154594"/>
              <a:gd name="connsiteY2" fmla="*/ 749608 h 1129334"/>
              <a:gd name="connsiteX3" fmla="*/ 30990 w 154594"/>
              <a:gd name="connsiteY3" fmla="*/ 548796 h 1129334"/>
              <a:gd name="connsiteX4" fmla="*/ 140028 w 154594"/>
              <a:gd name="connsiteY4" fmla="*/ 376138 h 1129334"/>
              <a:gd name="connsiteX5" fmla="*/ 150014 w 154594"/>
              <a:gd name="connsiteY5" fmla="*/ 0 h 1129334"/>
              <a:gd name="connsiteX0" fmla="*/ 100197 w 171590"/>
              <a:gd name="connsiteY0" fmla="*/ 1129334 h 1129334"/>
              <a:gd name="connsiteX1" fmla="*/ 166 w 171590"/>
              <a:gd name="connsiteY1" fmla="*/ 951932 h 1129334"/>
              <a:gd name="connsiteX2" fmla="*/ 114956 w 171590"/>
              <a:gd name="connsiteY2" fmla="*/ 749608 h 1129334"/>
              <a:gd name="connsiteX3" fmla="*/ 30990 w 171590"/>
              <a:gd name="connsiteY3" fmla="*/ 548796 h 1129334"/>
              <a:gd name="connsiteX4" fmla="*/ 164771 w 171590"/>
              <a:gd name="connsiteY4" fmla="*/ 384069 h 1129334"/>
              <a:gd name="connsiteX5" fmla="*/ 150014 w 171590"/>
              <a:gd name="connsiteY5" fmla="*/ 0 h 1129334"/>
              <a:gd name="connsiteX0" fmla="*/ 100197 w 176274"/>
              <a:gd name="connsiteY0" fmla="*/ 1129334 h 1129334"/>
              <a:gd name="connsiteX1" fmla="*/ 166 w 176274"/>
              <a:gd name="connsiteY1" fmla="*/ 951932 h 1129334"/>
              <a:gd name="connsiteX2" fmla="*/ 114956 w 176274"/>
              <a:gd name="connsiteY2" fmla="*/ 749608 h 1129334"/>
              <a:gd name="connsiteX3" fmla="*/ 30990 w 176274"/>
              <a:gd name="connsiteY3" fmla="*/ 548796 h 1129334"/>
              <a:gd name="connsiteX4" fmla="*/ 164771 w 176274"/>
              <a:gd name="connsiteY4" fmla="*/ 384069 h 1129334"/>
              <a:gd name="connsiteX5" fmla="*/ 167475 w 176274"/>
              <a:gd name="connsiteY5" fmla="*/ 143891 h 1129334"/>
              <a:gd name="connsiteX6" fmla="*/ 150014 w 176274"/>
              <a:gd name="connsiteY6" fmla="*/ 0 h 1129334"/>
              <a:gd name="connsiteX0" fmla="*/ 100197 w 166749"/>
              <a:gd name="connsiteY0" fmla="*/ 1129334 h 1129334"/>
              <a:gd name="connsiteX1" fmla="*/ 166 w 166749"/>
              <a:gd name="connsiteY1" fmla="*/ 951932 h 1129334"/>
              <a:gd name="connsiteX2" fmla="*/ 114956 w 166749"/>
              <a:gd name="connsiteY2" fmla="*/ 749608 h 1129334"/>
              <a:gd name="connsiteX3" fmla="*/ 30990 w 166749"/>
              <a:gd name="connsiteY3" fmla="*/ 548796 h 1129334"/>
              <a:gd name="connsiteX4" fmla="*/ 164771 w 166749"/>
              <a:gd name="connsiteY4" fmla="*/ 384069 h 1129334"/>
              <a:gd name="connsiteX5" fmla="*/ 113579 w 166749"/>
              <a:gd name="connsiteY5" fmla="*/ 230105 h 1129334"/>
              <a:gd name="connsiteX6" fmla="*/ 150014 w 166749"/>
              <a:gd name="connsiteY6" fmla="*/ 0 h 1129334"/>
              <a:gd name="connsiteX0" fmla="*/ 100197 w 168030"/>
              <a:gd name="connsiteY0" fmla="*/ 1129334 h 1129334"/>
              <a:gd name="connsiteX1" fmla="*/ 166 w 168030"/>
              <a:gd name="connsiteY1" fmla="*/ 951932 h 1129334"/>
              <a:gd name="connsiteX2" fmla="*/ 114956 w 168030"/>
              <a:gd name="connsiteY2" fmla="*/ 749608 h 1129334"/>
              <a:gd name="connsiteX3" fmla="*/ 30990 w 168030"/>
              <a:gd name="connsiteY3" fmla="*/ 548796 h 1129334"/>
              <a:gd name="connsiteX4" fmla="*/ 164771 w 168030"/>
              <a:gd name="connsiteY4" fmla="*/ 384069 h 1129334"/>
              <a:gd name="connsiteX5" fmla="*/ 128698 w 168030"/>
              <a:gd name="connsiteY5" fmla="*/ 188596 h 1129334"/>
              <a:gd name="connsiteX6" fmla="*/ 150014 w 168030"/>
              <a:gd name="connsiteY6" fmla="*/ 0 h 1129334"/>
              <a:gd name="connsiteX0" fmla="*/ 100197 w 168030"/>
              <a:gd name="connsiteY0" fmla="*/ 1161441 h 1161441"/>
              <a:gd name="connsiteX1" fmla="*/ 166 w 168030"/>
              <a:gd name="connsiteY1" fmla="*/ 984039 h 1161441"/>
              <a:gd name="connsiteX2" fmla="*/ 114956 w 168030"/>
              <a:gd name="connsiteY2" fmla="*/ 781715 h 1161441"/>
              <a:gd name="connsiteX3" fmla="*/ 30990 w 168030"/>
              <a:gd name="connsiteY3" fmla="*/ 580903 h 1161441"/>
              <a:gd name="connsiteX4" fmla="*/ 164771 w 168030"/>
              <a:gd name="connsiteY4" fmla="*/ 416176 h 1161441"/>
              <a:gd name="connsiteX5" fmla="*/ 128698 w 168030"/>
              <a:gd name="connsiteY5" fmla="*/ 220703 h 1161441"/>
              <a:gd name="connsiteX6" fmla="*/ 137289 w 168030"/>
              <a:gd name="connsiteY6" fmla="*/ 0 h 1161441"/>
              <a:gd name="connsiteX0" fmla="*/ 100197 w 141982"/>
              <a:gd name="connsiteY0" fmla="*/ 1161441 h 1161441"/>
              <a:gd name="connsiteX1" fmla="*/ 166 w 141982"/>
              <a:gd name="connsiteY1" fmla="*/ 984039 h 1161441"/>
              <a:gd name="connsiteX2" fmla="*/ 114956 w 141982"/>
              <a:gd name="connsiteY2" fmla="*/ 781715 h 1161441"/>
              <a:gd name="connsiteX3" fmla="*/ 30990 w 141982"/>
              <a:gd name="connsiteY3" fmla="*/ 580903 h 1161441"/>
              <a:gd name="connsiteX4" fmla="*/ 135839 w 141982"/>
              <a:gd name="connsiteY4" fmla="*/ 413930 h 1161441"/>
              <a:gd name="connsiteX5" fmla="*/ 128698 w 141982"/>
              <a:gd name="connsiteY5" fmla="*/ 220703 h 1161441"/>
              <a:gd name="connsiteX6" fmla="*/ 137289 w 141982"/>
              <a:gd name="connsiteY6" fmla="*/ 0 h 1161441"/>
              <a:gd name="connsiteX0" fmla="*/ 69310 w 111095"/>
              <a:gd name="connsiteY0" fmla="*/ 1161441 h 1161441"/>
              <a:gd name="connsiteX1" fmla="*/ 7129 w 111095"/>
              <a:gd name="connsiteY1" fmla="*/ 977389 h 1161441"/>
              <a:gd name="connsiteX2" fmla="*/ 84069 w 111095"/>
              <a:gd name="connsiteY2" fmla="*/ 781715 h 1161441"/>
              <a:gd name="connsiteX3" fmla="*/ 103 w 111095"/>
              <a:gd name="connsiteY3" fmla="*/ 580903 h 1161441"/>
              <a:gd name="connsiteX4" fmla="*/ 104952 w 111095"/>
              <a:gd name="connsiteY4" fmla="*/ 413930 h 1161441"/>
              <a:gd name="connsiteX5" fmla="*/ 97811 w 111095"/>
              <a:gd name="connsiteY5" fmla="*/ 220703 h 1161441"/>
              <a:gd name="connsiteX6" fmla="*/ 106402 w 111095"/>
              <a:gd name="connsiteY6" fmla="*/ 0 h 1161441"/>
              <a:gd name="connsiteX0" fmla="*/ 64578 w 104249"/>
              <a:gd name="connsiteY0" fmla="*/ 1161441 h 1161441"/>
              <a:gd name="connsiteX1" fmla="*/ 2397 w 104249"/>
              <a:gd name="connsiteY1" fmla="*/ 977389 h 1161441"/>
              <a:gd name="connsiteX2" fmla="*/ 79337 w 104249"/>
              <a:gd name="connsiteY2" fmla="*/ 781715 h 1161441"/>
              <a:gd name="connsiteX3" fmla="*/ 24846 w 104249"/>
              <a:gd name="connsiteY3" fmla="*/ 590381 h 1161441"/>
              <a:gd name="connsiteX4" fmla="*/ 100220 w 104249"/>
              <a:gd name="connsiteY4" fmla="*/ 413930 h 1161441"/>
              <a:gd name="connsiteX5" fmla="*/ 93079 w 104249"/>
              <a:gd name="connsiteY5" fmla="*/ 220703 h 1161441"/>
              <a:gd name="connsiteX6" fmla="*/ 101670 w 104249"/>
              <a:gd name="connsiteY6" fmla="*/ 0 h 1161441"/>
              <a:gd name="connsiteX0" fmla="*/ 62736 w 102407"/>
              <a:gd name="connsiteY0" fmla="*/ 1161441 h 1161441"/>
              <a:gd name="connsiteX1" fmla="*/ 43854 w 102407"/>
              <a:gd name="connsiteY1" fmla="*/ 1123315 h 1161441"/>
              <a:gd name="connsiteX2" fmla="*/ 555 w 102407"/>
              <a:gd name="connsiteY2" fmla="*/ 977389 h 1161441"/>
              <a:gd name="connsiteX3" fmla="*/ 77495 w 102407"/>
              <a:gd name="connsiteY3" fmla="*/ 781715 h 1161441"/>
              <a:gd name="connsiteX4" fmla="*/ 23004 w 102407"/>
              <a:gd name="connsiteY4" fmla="*/ 590381 h 1161441"/>
              <a:gd name="connsiteX5" fmla="*/ 98378 w 102407"/>
              <a:gd name="connsiteY5" fmla="*/ 413930 h 1161441"/>
              <a:gd name="connsiteX6" fmla="*/ 91237 w 102407"/>
              <a:gd name="connsiteY6" fmla="*/ 220703 h 1161441"/>
              <a:gd name="connsiteX7" fmla="*/ 99828 w 102407"/>
              <a:gd name="connsiteY7" fmla="*/ 0 h 1161441"/>
              <a:gd name="connsiteX0" fmla="*/ 29235 w 102407"/>
              <a:gd name="connsiteY0" fmla="*/ 1225956 h 1225956"/>
              <a:gd name="connsiteX1" fmla="*/ 43854 w 102407"/>
              <a:gd name="connsiteY1" fmla="*/ 1123315 h 1225956"/>
              <a:gd name="connsiteX2" fmla="*/ 555 w 102407"/>
              <a:gd name="connsiteY2" fmla="*/ 977389 h 1225956"/>
              <a:gd name="connsiteX3" fmla="*/ 77495 w 102407"/>
              <a:gd name="connsiteY3" fmla="*/ 781715 h 1225956"/>
              <a:gd name="connsiteX4" fmla="*/ 23004 w 102407"/>
              <a:gd name="connsiteY4" fmla="*/ 590381 h 1225956"/>
              <a:gd name="connsiteX5" fmla="*/ 98378 w 102407"/>
              <a:gd name="connsiteY5" fmla="*/ 413930 h 1225956"/>
              <a:gd name="connsiteX6" fmla="*/ 91237 w 102407"/>
              <a:gd name="connsiteY6" fmla="*/ 220703 h 1225956"/>
              <a:gd name="connsiteX7" fmla="*/ 99828 w 102407"/>
              <a:gd name="connsiteY7" fmla="*/ 0 h 1225956"/>
              <a:gd name="connsiteX0" fmla="*/ 33585 w 102407"/>
              <a:gd name="connsiteY0" fmla="*/ 1283820 h 1283821"/>
              <a:gd name="connsiteX1" fmla="*/ 43854 w 102407"/>
              <a:gd name="connsiteY1" fmla="*/ 1123315 h 1283821"/>
              <a:gd name="connsiteX2" fmla="*/ 555 w 102407"/>
              <a:gd name="connsiteY2" fmla="*/ 977389 h 1283821"/>
              <a:gd name="connsiteX3" fmla="*/ 77495 w 102407"/>
              <a:gd name="connsiteY3" fmla="*/ 781715 h 1283821"/>
              <a:gd name="connsiteX4" fmla="*/ 23004 w 102407"/>
              <a:gd name="connsiteY4" fmla="*/ 590381 h 1283821"/>
              <a:gd name="connsiteX5" fmla="*/ 98378 w 102407"/>
              <a:gd name="connsiteY5" fmla="*/ 413930 h 1283821"/>
              <a:gd name="connsiteX6" fmla="*/ 91237 w 102407"/>
              <a:gd name="connsiteY6" fmla="*/ 220703 h 1283821"/>
              <a:gd name="connsiteX7" fmla="*/ 99828 w 102407"/>
              <a:gd name="connsiteY7" fmla="*/ 0 h 128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407" h="1283821">
                <a:moveTo>
                  <a:pt x="33585" y="1283820"/>
                </a:moveTo>
                <a:cubicBezTo>
                  <a:pt x="30438" y="1277466"/>
                  <a:pt x="54217" y="1153990"/>
                  <a:pt x="43854" y="1123315"/>
                </a:cubicBezTo>
                <a:cubicBezTo>
                  <a:pt x="33491" y="1092640"/>
                  <a:pt x="-5052" y="1034322"/>
                  <a:pt x="555" y="977389"/>
                </a:cubicBezTo>
                <a:cubicBezTo>
                  <a:pt x="6162" y="920456"/>
                  <a:pt x="73754" y="846216"/>
                  <a:pt x="77495" y="781715"/>
                </a:cubicBezTo>
                <a:cubicBezTo>
                  <a:pt x="81236" y="717214"/>
                  <a:pt x="19524" y="651679"/>
                  <a:pt x="23004" y="590381"/>
                </a:cubicBezTo>
                <a:cubicBezTo>
                  <a:pt x="26485" y="529084"/>
                  <a:pt x="87006" y="475543"/>
                  <a:pt x="98378" y="413930"/>
                </a:cubicBezTo>
                <a:cubicBezTo>
                  <a:pt x="109750" y="352317"/>
                  <a:pt x="93696" y="284714"/>
                  <a:pt x="91237" y="220703"/>
                </a:cubicBezTo>
                <a:cubicBezTo>
                  <a:pt x="88778" y="156692"/>
                  <a:pt x="102738" y="23982"/>
                  <a:pt x="99828" y="0"/>
                </a:cubicBezTo>
              </a:path>
            </a:pathLst>
          </a:custGeom>
          <a:noFill/>
          <a:ln>
            <a:solidFill>
              <a:schemeClr val="accent3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5" name="Freihandform 54"/>
          <p:cNvSpPr/>
          <p:nvPr/>
        </p:nvSpPr>
        <p:spPr>
          <a:xfrm rot="2764975">
            <a:off x="3922060" y="3750476"/>
            <a:ext cx="102407" cy="590285"/>
          </a:xfrm>
          <a:custGeom>
            <a:avLst/>
            <a:gdLst>
              <a:gd name="connsiteX0" fmla="*/ 150870 w 300299"/>
              <a:gd name="connsiteY0" fmla="*/ 1340407 h 1340407"/>
              <a:gd name="connsiteX1" fmla="*/ 263 w 300299"/>
              <a:gd name="connsiteY1" fmla="*/ 1136012 h 1340407"/>
              <a:gd name="connsiteX2" fmla="*/ 183143 w 300299"/>
              <a:gd name="connsiteY2" fmla="*/ 845556 h 1340407"/>
              <a:gd name="connsiteX3" fmla="*/ 64809 w 300299"/>
              <a:gd name="connsiteY3" fmla="*/ 587372 h 1340407"/>
              <a:gd name="connsiteX4" fmla="*/ 290719 w 300299"/>
              <a:gd name="connsiteY4" fmla="*/ 286158 h 1340407"/>
              <a:gd name="connsiteX5" fmla="*/ 258447 w 300299"/>
              <a:gd name="connsiteY5" fmla="*/ 17217 h 1340407"/>
              <a:gd name="connsiteX6" fmla="*/ 258447 w 300299"/>
              <a:gd name="connsiteY6" fmla="*/ 49490 h 1340407"/>
              <a:gd name="connsiteX0" fmla="*/ 150870 w 300299"/>
              <a:gd name="connsiteY0" fmla="*/ 1340407 h 1340407"/>
              <a:gd name="connsiteX1" fmla="*/ 263 w 300299"/>
              <a:gd name="connsiteY1" fmla="*/ 1136012 h 1340407"/>
              <a:gd name="connsiteX2" fmla="*/ 183143 w 300299"/>
              <a:gd name="connsiteY2" fmla="*/ 845556 h 1340407"/>
              <a:gd name="connsiteX3" fmla="*/ 64809 w 300299"/>
              <a:gd name="connsiteY3" fmla="*/ 587372 h 1340407"/>
              <a:gd name="connsiteX4" fmla="*/ 290719 w 300299"/>
              <a:gd name="connsiteY4" fmla="*/ 286158 h 1340407"/>
              <a:gd name="connsiteX5" fmla="*/ 258447 w 300299"/>
              <a:gd name="connsiteY5" fmla="*/ 17217 h 1340407"/>
              <a:gd name="connsiteX6" fmla="*/ 258447 w 300299"/>
              <a:gd name="connsiteY6" fmla="*/ 49490 h 1340407"/>
              <a:gd name="connsiteX0" fmla="*/ 150870 w 300299"/>
              <a:gd name="connsiteY0" fmla="*/ 1323190 h 1323190"/>
              <a:gd name="connsiteX1" fmla="*/ 263 w 300299"/>
              <a:gd name="connsiteY1" fmla="*/ 1118795 h 1323190"/>
              <a:gd name="connsiteX2" fmla="*/ 183143 w 300299"/>
              <a:gd name="connsiteY2" fmla="*/ 828339 h 1323190"/>
              <a:gd name="connsiteX3" fmla="*/ 64809 w 300299"/>
              <a:gd name="connsiteY3" fmla="*/ 570155 h 1323190"/>
              <a:gd name="connsiteX4" fmla="*/ 290719 w 300299"/>
              <a:gd name="connsiteY4" fmla="*/ 268941 h 1323190"/>
              <a:gd name="connsiteX5" fmla="*/ 258447 w 300299"/>
              <a:gd name="connsiteY5" fmla="*/ 0 h 1323190"/>
              <a:gd name="connsiteX0" fmla="*/ 150870 w 265484"/>
              <a:gd name="connsiteY0" fmla="*/ 1323190 h 1323190"/>
              <a:gd name="connsiteX1" fmla="*/ 263 w 265484"/>
              <a:gd name="connsiteY1" fmla="*/ 1118795 h 1323190"/>
              <a:gd name="connsiteX2" fmla="*/ 183143 w 265484"/>
              <a:gd name="connsiteY2" fmla="*/ 828339 h 1323190"/>
              <a:gd name="connsiteX3" fmla="*/ 64809 w 265484"/>
              <a:gd name="connsiteY3" fmla="*/ 570155 h 1323190"/>
              <a:gd name="connsiteX4" fmla="*/ 244273 w 265484"/>
              <a:gd name="connsiteY4" fmla="*/ 382340 h 1323190"/>
              <a:gd name="connsiteX5" fmla="*/ 258447 w 265484"/>
              <a:gd name="connsiteY5" fmla="*/ 0 h 1323190"/>
              <a:gd name="connsiteX0" fmla="*/ 150870 w 249302"/>
              <a:gd name="connsiteY0" fmla="*/ 1129334 h 1129334"/>
              <a:gd name="connsiteX1" fmla="*/ 263 w 249302"/>
              <a:gd name="connsiteY1" fmla="*/ 924939 h 1129334"/>
              <a:gd name="connsiteX2" fmla="*/ 183143 w 249302"/>
              <a:gd name="connsiteY2" fmla="*/ 634483 h 1129334"/>
              <a:gd name="connsiteX3" fmla="*/ 64809 w 249302"/>
              <a:gd name="connsiteY3" fmla="*/ 376299 h 1129334"/>
              <a:gd name="connsiteX4" fmla="*/ 244273 w 249302"/>
              <a:gd name="connsiteY4" fmla="*/ 188484 h 1129334"/>
              <a:gd name="connsiteX5" fmla="*/ 200687 w 249302"/>
              <a:gd name="connsiteY5" fmla="*/ 0 h 1129334"/>
              <a:gd name="connsiteX0" fmla="*/ 100684 w 199116"/>
              <a:gd name="connsiteY0" fmla="*/ 1129334 h 1129334"/>
              <a:gd name="connsiteX1" fmla="*/ 653 w 199116"/>
              <a:gd name="connsiteY1" fmla="*/ 951932 h 1129334"/>
              <a:gd name="connsiteX2" fmla="*/ 132957 w 199116"/>
              <a:gd name="connsiteY2" fmla="*/ 634483 h 1129334"/>
              <a:gd name="connsiteX3" fmla="*/ 14623 w 199116"/>
              <a:gd name="connsiteY3" fmla="*/ 376299 h 1129334"/>
              <a:gd name="connsiteX4" fmla="*/ 194087 w 199116"/>
              <a:gd name="connsiteY4" fmla="*/ 188484 h 1129334"/>
              <a:gd name="connsiteX5" fmla="*/ 150501 w 199116"/>
              <a:gd name="connsiteY5" fmla="*/ 0 h 1129334"/>
              <a:gd name="connsiteX0" fmla="*/ 100197 w 198629"/>
              <a:gd name="connsiteY0" fmla="*/ 1129334 h 1129334"/>
              <a:gd name="connsiteX1" fmla="*/ 166 w 198629"/>
              <a:gd name="connsiteY1" fmla="*/ 951932 h 1129334"/>
              <a:gd name="connsiteX2" fmla="*/ 114956 w 198629"/>
              <a:gd name="connsiteY2" fmla="*/ 749608 h 1129334"/>
              <a:gd name="connsiteX3" fmla="*/ 14136 w 198629"/>
              <a:gd name="connsiteY3" fmla="*/ 376299 h 1129334"/>
              <a:gd name="connsiteX4" fmla="*/ 193600 w 198629"/>
              <a:gd name="connsiteY4" fmla="*/ 188484 h 1129334"/>
              <a:gd name="connsiteX5" fmla="*/ 150014 w 198629"/>
              <a:gd name="connsiteY5" fmla="*/ 0 h 1129334"/>
              <a:gd name="connsiteX0" fmla="*/ 100197 w 197714"/>
              <a:gd name="connsiteY0" fmla="*/ 1129334 h 1129334"/>
              <a:gd name="connsiteX1" fmla="*/ 166 w 197714"/>
              <a:gd name="connsiteY1" fmla="*/ 951932 h 1129334"/>
              <a:gd name="connsiteX2" fmla="*/ 114956 w 197714"/>
              <a:gd name="connsiteY2" fmla="*/ 749608 h 1129334"/>
              <a:gd name="connsiteX3" fmla="*/ 30990 w 197714"/>
              <a:gd name="connsiteY3" fmla="*/ 548796 h 1129334"/>
              <a:gd name="connsiteX4" fmla="*/ 193600 w 197714"/>
              <a:gd name="connsiteY4" fmla="*/ 188484 h 1129334"/>
              <a:gd name="connsiteX5" fmla="*/ 150014 w 197714"/>
              <a:gd name="connsiteY5" fmla="*/ 0 h 1129334"/>
              <a:gd name="connsiteX0" fmla="*/ 100197 w 154594"/>
              <a:gd name="connsiteY0" fmla="*/ 1129334 h 1129334"/>
              <a:gd name="connsiteX1" fmla="*/ 166 w 154594"/>
              <a:gd name="connsiteY1" fmla="*/ 951932 h 1129334"/>
              <a:gd name="connsiteX2" fmla="*/ 114956 w 154594"/>
              <a:gd name="connsiteY2" fmla="*/ 749608 h 1129334"/>
              <a:gd name="connsiteX3" fmla="*/ 30990 w 154594"/>
              <a:gd name="connsiteY3" fmla="*/ 548796 h 1129334"/>
              <a:gd name="connsiteX4" fmla="*/ 140028 w 154594"/>
              <a:gd name="connsiteY4" fmla="*/ 376138 h 1129334"/>
              <a:gd name="connsiteX5" fmla="*/ 150014 w 154594"/>
              <a:gd name="connsiteY5" fmla="*/ 0 h 1129334"/>
              <a:gd name="connsiteX0" fmla="*/ 100197 w 171590"/>
              <a:gd name="connsiteY0" fmla="*/ 1129334 h 1129334"/>
              <a:gd name="connsiteX1" fmla="*/ 166 w 171590"/>
              <a:gd name="connsiteY1" fmla="*/ 951932 h 1129334"/>
              <a:gd name="connsiteX2" fmla="*/ 114956 w 171590"/>
              <a:gd name="connsiteY2" fmla="*/ 749608 h 1129334"/>
              <a:gd name="connsiteX3" fmla="*/ 30990 w 171590"/>
              <a:gd name="connsiteY3" fmla="*/ 548796 h 1129334"/>
              <a:gd name="connsiteX4" fmla="*/ 164771 w 171590"/>
              <a:gd name="connsiteY4" fmla="*/ 384069 h 1129334"/>
              <a:gd name="connsiteX5" fmla="*/ 150014 w 171590"/>
              <a:gd name="connsiteY5" fmla="*/ 0 h 1129334"/>
              <a:gd name="connsiteX0" fmla="*/ 100197 w 176274"/>
              <a:gd name="connsiteY0" fmla="*/ 1129334 h 1129334"/>
              <a:gd name="connsiteX1" fmla="*/ 166 w 176274"/>
              <a:gd name="connsiteY1" fmla="*/ 951932 h 1129334"/>
              <a:gd name="connsiteX2" fmla="*/ 114956 w 176274"/>
              <a:gd name="connsiteY2" fmla="*/ 749608 h 1129334"/>
              <a:gd name="connsiteX3" fmla="*/ 30990 w 176274"/>
              <a:gd name="connsiteY3" fmla="*/ 548796 h 1129334"/>
              <a:gd name="connsiteX4" fmla="*/ 164771 w 176274"/>
              <a:gd name="connsiteY4" fmla="*/ 384069 h 1129334"/>
              <a:gd name="connsiteX5" fmla="*/ 167475 w 176274"/>
              <a:gd name="connsiteY5" fmla="*/ 143891 h 1129334"/>
              <a:gd name="connsiteX6" fmla="*/ 150014 w 176274"/>
              <a:gd name="connsiteY6" fmla="*/ 0 h 1129334"/>
              <a:gd name="connsiteX0" fmla="*/ 100197 w 166749"/>
              <a:gd name="connsiteY0" fmla="*/ 1129334 h 1129334"/>
              <a:gd name="connsiteX1" fmla="*/ 166 w 166749"/>
              <a:gd name="connsiteY1" fmla="*/ 951932 h 1129334"/>
              <a:gd name="connsiteX2" fmla="*/ 114956 w 166749"/>
              <a:gd name="connsiteY2" fmla="*/ 749608 h 1129334"/>
              <a:gd name="connsiteX3" fmla="*/ 30990 w 166749"/>
              <a:gd name="connsiteY3" fmla="*/ 548796 h 1129334"/>
              <a:gd name="connsiteX4" fmla="*/ 164771 w 166749"/>
              <a:gd name="connsiteY4" fmla="*/ 384069 h 1129334"/>
              <a:gd name="connsiteX5" fmla="*/ 113579 w 166749"/>
              <a:gd name="connsiteY5" fmla="*/ 230105 h 1129334"/>
              <a:gd name="connsiteX6" fmla="*/ 150014 w 166749"/>
              <a:gd name="connsiteY6" fmla="*/ 0 h 1129334"/>
              <a:gd name="connsiteX0" fmla="*/ 100197 w 168030"/>
              <a:gd name="connsiteY0" fmla="*/ 1129334 h 1129334"/>
              <a:gd name="connsiteX1" fmla="*/ 166 w 168030"/>
              <a:gd name="connsiteY1" fmla="*/ 951932 h 1129334"/>
              <a:gd name="connsiteX2" fmla="*/ 114956 w 168030"/>
              <a:gd name="connsiteY2" fmla="*/ 749608 h 1129334"/>
              <a:gd name="connsiteX3" fmla="*/ 30990 w 168030"/>
              <a:gd name="connsiteY3" fmla="*/ 548796 h 1129334"/>
              <a:gd name="connsiteX4" fmla="*/ 164771 w 168030"/>
              <a:gd name="connsiteY4" fmla="*/ 384069 h 1129334"/>
              <a:gd name="connsiteX5" fmla="*/ 128698 w 168030"/>
              <a:gd name="connsiteY5" fmla="*/ 188596 h 1129334"/>
              <a:gd name="connsiteX6" fmla="*/ 150014 w 168030"/>
              <a:gd name="connsiteY6" fmla="*/ 0 h 1129334"/>
              <a:gd name="connsiteX0" fmla="*/ 100197 w 168030"/>
              <a:gd name="connsiteY0" fmla="*/ 1161441 h 1161441"/>
              <a:gd name="connsiteX1" fmla="*/ 166 w 168030"/>
              <a:gd name="connsiteY1" fmla="*/ 984039 h 1161441"/>
              <a:gd name="connsiteX2" fmla="*/ 114956 w 168030"/>
              <a:gd name="connsiteY2" fmla="*/ 781715 h 1161441"/>
              <a:gd name="connsiteX3" fmla="*/ 30990 w 168030"/>
              <a:gd name="connsiteY3" fmla="*/ 580903 h 1161441"/>
              <a:gd name="connsiteX4" fmla="*/ 164771 w 168030"/>
              <a:gd name="connsiteY4" fmla="*/ 416176 h 1161441"/>
              <a:gd name="connsiteX5" fmla="*/ 128698 w 168030"/>
              <a:gd name="connsiteY5" fmla="*/ 220703 h 1161441"/>
              <a:gd name="connsiteX6" fmla="*/ 137289 w 168030"/>
              <a:gd name="connsiteY6" fmla="*/ 0 h 1161441"/>
              <a:gd name="connsiteX0" fmla="*/ 100197 w 141982"/>
              <a:gd name="connsiteY0" fmla="*/ 1161441 h 1161441"/>
              <a:gd name="connsiteX1" fmla="*/ 166 w 141982"/>
              <a:gd name="connsiteY1" fmla="*/ 984039 h 1161441"/>
              <a:gd name="connsiteX2" fmla="*/ 114956 w 141982"/>
              <a:gd name="connsiteY2" fmla="*/ 781715 h 1161441"/>
              <a:gd name="connsiteX3" fmla="*/ 30990 w 141982"/>
              <a:gd name="connsiteY3" fmla="*/ 580903 h 1161441"/>
              <a:gd name="connsiteX4" fmla="*/ 135839 w 141982"/>
              <a:gd name="connsiteY4" fmla="*/ 413930 h 1161441"/>
              <a:gd name="connsiteX5" fmla="*/ 128698 w 141982"/>
              <a:gd name="connsiteY5" fmla="*/ 220703 h 1161441"/>
              <a:gd name="connsiteX6" fmla="*/ 137289 w 141982"/>
              <a:gd name="connsiteY6" fmla="*/ 0 h 1161441"/>
              <a:gd name="connsiteX0" fmla="*/ 69310 w 111095"/>
              <a:gd name="connsiteY0" fmla="*/ 1161441 h 1161441"/>
              <a:gd name="connsiteX1" fmla="*/ 7129 w 111095"/>
              <a:gd name="connsiteY1" fmla="*/ 977389 h 1161441"/>
              <a:gd name="connsiteX2" fmla="*/ 84069 w 111095"/>
              <a:gd name="connsiteY2" fmla="*/ 781715 h 1161441"/>
              <a:gd name="connsiteX3" fmla="*/ 103 w 111095"/>
              <a:gd name="connsiteY3" fmla="*/ 580903 h 1161441"/>
              <a:gd name="connsiteX4" fmla="*/ 104952 w 111095"/>
              <a:gd name="connsiteY4" fmla="*/ 413930 h 1161441"/>
              <a:gd name="connsiteX5" fmla="*/ 97811 w 111095"/>
              <a:gd name="connsiteY5" fmla="*/ 220703 h 1161441"/>
              <a:gd name="connsiteX6" fmla="*/ 106402 w 111095"/>
              <a:gd name="connsiteY6" fmla="*/ 0 h 1161441"/>
              <a:gd name="connsiteX0" fmla="*/ 64578 w 104249"/>
              <a:gd name="connsiteY0" fmla="*/ 1161441 h 1161441"/>
              <a:gd name="connsiteX1" fmla="*/ 2397 w 104249"/>
              <a:gd name="connsiteY1" fmla="*/ 977389 h 1161441"/>
              <a:gd name="connsiteX2" fmla="*/ 79337 w 104249"/>
              <a:gd name="connsiteY2" fmla="*/ 781715 h 1161441"/>
              <a:gd name="connsiteX3" fmla="*/ 24846 w 104249"/>
              <a:gd name="connsiteY3" fmla="*/ 590381 h 1161441"/>
              <a:gd name="connsiteX4" fmla="*/ 100220 w 104249"/>
              <a:gd name="connsiteY4" fmla="*/ 413930 h 1161441"/>
              <a:gd name="connsiteX5" fmla="*/ 93079 w 104249"/>
              <a:gd name="connsiteY5" fmla="*/ 220703 h 1161441"/>
              <a:gd name="connsiteX6" fmla="*/ 101670 w 104249"/>
              <a:gd name="connsiteY6" fmla="*/ 0 h 1161441"/>
              <a:gd name="connsiteX0" fmla="*/ 62736 w 102407"/>
              <a:gd name="connsiteY0" fmla="*/ 1161441 h 1161441"/>
              <a:gd name="connsiteX1" fmla="*/ 43854 w 102407"/>
              <a:gd name="connsiteY1" fmla="*/ 1123315 h 1161441"/>
              <a:gd name="connsiteX2" fmla="*/ 555 w 102407"/>
              <a:gd name="connsiteY2" fmla="*/ 977389 h 1161441"/>
              <a:gd name="connsiteX3" fmla="*/ 77495 w 102407"/>
              <a:gd name="connsiteY3" fmla="*/ 781715 h 1161441"/>
              <a:gd name="connsiteX4" fmla="*/ 23004 w 102407"/>
              <a:gd name="connsiteY4" fmla="*/ 590381 h 1161441"/>
              <a:gd name="connsiteX5" fmla="*/ 98378 w 102407"/>
              <a:gd name="connsiteY5" fmla="*/ 413930 h 1161441"/>
              <a:gd name="connsiteX6" fmla="*/ 91237 w 102407"/>
              <a:gd name="connsiteY6" fmla="*/ 220703 h 1161441"/>
              <a:gd name="connsiteX7" fmla="*/ 99828 w 102407"/>
              <a:gd name="connsiteY7" fmla="*/ 0 h 1161441"/>
              <a:gd name="connsiteX0" fmla="*/ 29235 w 102407"/>
              <a:gd name="connsiteY0" fmla="*/ 1225956 h 1225956"/>
              <a:gd name="connsiteX1" fmla="*/ 43854 w 102407"/>
              <a:gd name="connsiteY1" fmla="*/ 1123315 h 1225956"/>
              <a:gd name="connsiteX2" fmla="*/ 555 w 102407"/>
              <a:gd name="connsiteY2" fmla="*/ 977389 h 1225956"/>
              <a:gd name="connsiteX3" fmla="*/ 77495 w 102407"/>
              <a:gd name="connsiteY3" fmla="*/ 781715 h 1225956"/>
              <a:gd name="connsiteX4" fmla="*/ 23004 w 102407"/>
              <a:gd name="connsiteY4" fmla="*/ 590381 h 1225956"/>
              <a:gd name="connsiteX5" fmla="*/ 98378 w 102407"/>
              <a:gd name="connsiteY5" fmla="*/ 413930 h 1225956"/>
              <a:gd name="connsiteX6" fmla="*/ 91237 w 102407"/>
              <a:gd name="connsiteY6" fmla="*/ 220703 h 1225956"/>
              <a:gd name="connsiteX7" fmla="*/ 99828 w 102407"/>
              <a:gd name="connsiteY7" fmla="*/ 0 h 1225956"/>
              <a:gd name="connsiteX0" fmla="*/ 33585 w 102407"/>
              <a:gd name="connsiteY0" fmla="*/ 1283820 h 1283821"/>
              <a:gd name="connsiteX1" fmla="*/ 43854 w 102407"/>
              <a:gd name="connsiteY1" fmla="*/ 1123315 h 1283821"/>
              <a:gd name="connsiteX2" fmla="*/ 555 w 102407"/>
              <a:gd name="connsiteY2" fmla="*/ 977389 h 1283821"/>
              <a:gd name="connsiteX3" fmla="*/ 77495 w 102407"/>
              <a:gd name="connsiteY3" fmla="*/ 781715 h 1283821"/>
              <a:gd name="connsiteX4" fmla="*/ 23004 w 102407"/>
              <a:gd name="connsiteY4" fmla="*/ 590381 h 1283821"/>
              <a:gd name="connsiteX5" fmla="*/ 98378 w 102407"/>
              <a:gd name="connsiteY5" fmla="*/ 413930 h 1283821"/>
              <a:gd name="connsiteX6" fmla="*/ 91237 w 102407"/>
              <a:gd name="connsiteY6" fmla="*/ 220703 h 1283821"/>
              <a:gd name="connsiteX7" fmla="*/ 99828 w 102407"/>
              <a:gd name="connsiteY7" fmla="*/ 0 h 128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407" h="1283821">
                <a:moveTo>
                  <a:pt x="33585" y="1283820"/>
                </a:moveTo>
                <a:cubicBezTo>
                  <a:pt x="30438" y="1277466"/>
                  <a:pt x="54217" y="1153990"/>
                  <a:pt x="43854" y="1123315"/>
                </a:cubicBezTo>
                <a:cubicBezTo>
                  <a:pt x="33491" y="1092640"/>
                  <a:pt x="-5052" y="1034322"/>
                  <a:pt x="555" y="977389"/>
                </a:cubicBezTo>
                <a:cubicBezTo>
                  <a:pt x="6162" y="920456"/>
                  <a:pt x="73754" y="846216"/>
                  <a:pt x="77495" y="781715"/>
                </a:cubicBezTo>
                <a:cubicBezTo>
                  <a:pt x="81236" y="717214"/>
                  <a:pt x="19524" y="651679"/>
                  <a:pt x="23004" y="590381"/>
                </a:cubicBezTo>
                <a:cubicBezTo>
                  <a:pt x="26485" y="529084"/>
                  <a:pt x="87006" y="475543"/>
                  <a:pt x="98378" y="413930"/>
                </a:cubicBezTo>
                <a:cubicBezTo>
                  <a:pt x="109750" y="352317"/>
                  <a:pt x="93696" y="284714"/>
                  <a:pt x="91237" y="220703"/>
                </a:cubicBezTo>
                <a:cubicBezTo>
                  <a:pt x="88778" y="156692"/>
                  <a:pt x="102738" y="23982"/>
                  <a:pt x="99828" y="0"/>
                </a:cubicBezTo>
              </a:path>
            </a:pathLst>
          </a:custGeom>
          <a:noFill/>
          <a:ln>
            <a:solidFill>
              <a:schemeClr val="accent3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6" name="Freihandform 65"/>
          <p:cNvSpPr/>
          <p:nvPr/>
        </p:nvSpPr>
        <p:spPr>
          <a:xfrm rot="7552474">
            <a:off x="1842556" y="3939049"/>
            <a:ext cx="102407" cy="839807"/>
          </a:xfrm>
          <a:custGeom>
            <a:avLst/>
            <a:gdLst>
              <a:gd name="connsiteX0" fmla="*/ 150870 w 300299"/>
              <a:gd name="connsiteY0" fmla="*/ 1340407 h 1340407"/>
              <a:gd name="connsiteX1" fmla="*/ 263 w 300299"/>
              <a:gd name="connsiteY1" fmla="*/ 1136012 h 1340407"/>
              <a:gd name="connsiteX2" fmla="*/ 183143 w 300299"/>
              <a:gd name="connsiteY2" fmla="*/ 845556 h 1340407"/>
              <a:gd name="connsiteX3" fmla="*/ 64809 w 300299"/>
              <a:gd name="connsiteY3" fmla="*/ 587372 h 1340407"/>
              <a:gd name="connsiteX4" fmla="*/ 290719 w 300299"/>
              <a:gd name="connsiteY4" fmla="*/ 286158 h 1340407"/>
              <a:gd name="connsiteX5" fmla="*/ 258447 w 300299"/>
              <a:gd name="connsiteY5" fmla="*/ 17217 h 1340407"/>
              <a:gd name="connsiteX6" fmla="*/ 258447 w 300299"/>
              <a:gd name="connsiteY6" fmla="*/ 49490 h 1340407"/>
              <a:gd name="connsiteX0" fmla="*/ 150870 w 300299"/>
              <a:gd name="connsiteY0" fmla="*/ 1340407 h 1340407"/>
              <a:gd name="connsiteX1" fmla="*/ 263 w 300299"/>
              <a:gd name="connsiteY1" fmla="*/ 1136012 h 1340407"/>
              <a:gd name="connsiteX2" fmla="*/ 183143 w 300299"/>
              <a:gd name="connsiteY2" fmla="*/ 845556 h 1340407"/>
              <a:gd name="connsiteX3" fmla="*/ 64809 w 300299"/>
              <a:gd name="connsiteY3" fmla="*/ 587372 h 1340407"/>
              <a:gd name="connsiteX4" fmla="*/ 290719 w 300299"/>
              <a:gd name="connsiteY4" fmla="*/ 286158 h 1340407"/>
              <a:gd name="connsiteX5" fmla="*/ 258447 w 300299"/>
              <a:gd name="connsiteY5" fmla="*/ 17217 h 1340407"/>
              <a:gd name="connsiteX6" fmla="*/ 258447 w 300299"/>
              <a:gd name="connsiteY6" fmla="*/ 49490 h 1340407"/>
              <a:gd name="connsiteX0" fmla="*/ 150870 w 300299"/>
              <a:gd name="connsiteY0" fmla="*/ 1323190 h 1323190"/>
              <a:gd name="connsiteX1" fmla="*/ 263 w 300299"/>
              <a:gd name="connsiteY1" fmla="*/ 1118795 h 1323190"/>
              <a:gd name="connsiteX2" fmla="*/ 183143 w 300299"/>
              <a:gd name="connsiteY2" fmla="*/ 828339 h 1323190"/>
              <a:gd name="connsiteX3" fmla="*/ 64809 w 300299"/>
              <a:gd name="connsiteY3" fmla="*/ 570155 h 1323190"/>
              <a:gd name="connsiteX4" fmla="*/ 290719 w 300299"/>
              <a:gd name="connsiteY4" fmla="*/ 268941 h 1323190"/>
              <a:gd name="connsiteX5" fmla="*/ 258447 w 300299"/>
              <a:gd name="connsiteY5" fmla="*/ 0 h 1323190"/>
              <a:gd name="connsiteX0" fmla="*/ 150870 w 265484"/>
              <a:gd name="connsiteY0" fmla="*/ 1323190 h 1323190"/>
              <a:gd name="connsiteX1" fmla="*/ 263 w 265484"/>
              <a:gd name="connsiteY1" fmla="*/ 1118795 h 1323190"/>
              <a:gd name="connsiteX2" fmla="*/ 183143 w 265484"/>
              <a:gd name="connsiteY2" fmla="*/ 828339 h 1323190"/>
              <a:gd name="connsiteX3" fmla="*/ 64809 w 265484"/>
              <a:gd name="connsiteY3" fmla="*/ 570155 h 1323190"/>
              <a:gd name="connsiteX4" fmla="*/ 244273 w 265484"/>
              <a:gd name="connsiteY4" fmla="*/ 382340 h 1323190"/>
              <a:gd name="connsiteX5" fmla="*/ 258447 w 265484"/>
              <a:gd name="connsiteY5" fmla="*/ 0 h 1323190"/>
              <a:gd name="connsiteX0" fmla="*/ 150870 w 249302"/>
              <a:gd name="connsiteY0" fmla="*/ 1129334 h 1129334"/>
              <a:gd name="connsiteX1" fmla="*/ 263 w 249302"/>
              <a:gd name="connsiteY1" fmla="*/ 924939 h 1129334"/>
              <a:gd name="connsiteX2" fmla="*/ 183143 w 249302"/>
              <a:gd name="connsiteY2" fmla="*/ 634483 h 1129334"/>
              <a:gd name="connsiteX3" fmla="*/ 64809 w 249302"/>
              <a:gd name="connsiteY3" fmla="*/ 376299 h 1129334"/>
              <a:gd name="connsiteX4" fmla="*/ 244273 w 249302"/>
              <a:gd name="connsiteY4" fmla="*/ 188484 h 1129334"/>
              <a:gd name="connsiteX5" fmla="*/ 200687 w 249302"/>
              <a:gd name="connsiteY5" fmla="*/ 0 h 1129334"/>
              <a:gd name="connsiteX0" fmla="*/ 100684 w 199116"/>
              <a:gd name="connsiteY0" fmla="*/ 1129334 h 1129334"/>
              <a:gd name="connsiteX1" fmla="*/ 653 w 199116"/>
              <a:gd name="connsiteY1" fmla="*/ 951932 h 1129334"/>
              <a:gd name="connsiteX2" fmla="*/ 132957 w 199116"/>
              <a:gd name="connsiteY2" fmla="*/ 634483 h 1129334"/>
              <a:gd name="connsiteX3" fmla="*/ 14623 w 199116"/>
              <a:gd name="connsiteY3" fmla="*/ 376299 h 1129334"/>
              <a:gd name="connsiteX4" fmla="*/ 194087 w 199116"/>
              <a:gd name="connsiteY4" fmla="*/ 188484 h 1129334"/>
              <a:gd name="connsiteX5" fmla="*/ 150501 w 199116"/>
              <a:gd name="connsiteY5" fmla="*/ 0 h 1129334"/>
              <a:gd name="connsiteX0" fmla="*/ 100197 w 198629"/>
              <a:gd name="connsiteY0" fmla="*/ 1129334 h 1129334"/>
              <a:gd name="connsiteX1" fmla="*/ 166 w 198629"/>
              <a:gd name="connsiteY1" fmla="*/ 951932 h 1129334"/>
              <a:gd name="connsiteX2" fmla="*/ 114956 w 198629"/>
              <a:gd name="connsiteY2" fmla="*/ 749608 h 1129334"/>
              <a:gd name="connsiteX3" fmla="*/ 14136 w 198629"/>
              <a:gd name="connsiteY3" fmla="*/ 376299 h 1129334"/>
              <a:gd name="connsiteX4" fmla="*/ 193600 w 198629"/>
              <a:gd name="connsiteY4" fmla="*/ 188484 h 1129334"/>
              <a:gd name="connsiteX5" fmla="*/ 150014 w 198629"/>
              <a:gd name="connsiteY5" fmla="*/ 0 h 1129334"/>
              <a:gd name="connsiteX0" fmla="*/ 100197 w 197714"/>
              <a:gd name="connsiteY0" fmla="*/ 1129334 h 1129334"/>
              <a:gd name="connsiteX1" fmla="*/ 166 w 197714"/>
              <a:gd name="connsiteY1" fmla="*/ 951932 h 1129334"/>
              <a:gd name="connsiteX2" fmla="*/ 114956 w 197714"/>
              <a:gd name="connsiteY2" fmla="*/ 749608 h 1129334"/>
              <a:gd name="connsiteX3" fmla="*/ 30990 w 197714"/>
              <a:gd name="connsiteY3" fmla="*/ 548796 h 1129334"/>
              <a:gd name="connsiteX4" fmla="*/ 193600 w 197714"/>
              <a:gd name="connsiteY4" fmla="*/ 188484 h 1129334"/>
              <a:gd name="connsiteX5" fmla="*/ 150014 w 197714"/>
              <a:gd name="connsiteY5" fmla="*/ 0 h 1129334"/>
              <a:gd name="connsiteX0" fmla="*/ 100197 w 154594"/>
              <a:gd name="connsiteY0" fmla="*/ 1129334 h 1129334"/>
              <a:gd name="connsiteX1" fmla="*/ 166 w 154594"/>
              <a:gd name="connsiteY1" fmla="*/ 951932 h 1129334"/>
              <a:gd name="connsiteX2" fmla="*/ 114956 w 154594"/>
              <a:gd name="connsiteY2" fmla="*/ 749608 h 1129334"/>
              <a:gd name="connsiteX3" fmla="*/ 30990 w 154594"/>
              <a:gd name="connsiteY3" fmla="*/ 548796 h 1129334"/>
              <a:gd name="connsiteX4" fmla="*/ 140028 w 154594"/>
              <a:gd name="connsiteY4" fmla="*/ 376138 h 1129334"/>
              <a:gd name="connsiteX5" fmla="*/ 150014 w 154594"/>
              <a:gd name="connsiteY5" fmla="*/ 0 h 1129334"/>
              <a:gd name="connsiteX0" fmla="*/ 100197 w 171590"/>
              <a:gd name="connsiteY0" fmla="*/ 1129334 h 1129334"/>
              <a:gd name="connsiteX1" fmla="*/ 166 w 171590"/>
              <a:gd name="connsiteY1" fmla="*/ 951932 h 1129334"/>
              <a:gd name="connsiteX2" fmla="*/ 114956 w 171590"/>
              <a:gd name="connsiteY2" fmla="*/ 749608 h 1129334"/>
              <a:gd name="connsiteX3" fmla="*/ 30990 w 171590"/>
              <a:gd name="connsiteY3" fmla="*/ 548796 h 1129334"/>
              <a:gd name="connsiteX4" fmla="*/ 164771 w 171590"/>
              <a:gd name="connsiteY4" fmla="*/ 384069 h 1129334"/>
              <a:gd name="connsiteX5" fmla="*/ 150014 w 171590"/>
              <a:gd name="connsiteY5" fmla="*/ 0 h 1129334"/>
              <a:gd name="connsiteX0" fmla="*/ 100197 w 176274"/>
              <a:gd name="connsiteY0" fmla="*/ 1129334 h 1129334"/>
              <a:gd name="connsiteX1" fmla="*/ 166 w 176274"/>
              <a:gd name="connsiteY1" fmla="*/ 951932 h 1129334"/>
              <a:gd name="connsiteX2" fmla="*/ 114956 w 176274"/>
              <a:gd name="connsiteY2" fmla="*/ 749608 h 1129334"/>
              <a:gd name="connsiteX3" fmla="*/ 30990 w 176274"/>
              <a:gd name="connsiteY3" fmla="*/ 548796 h 1129334"/>
              <a:gd name="connsiteX4" fmla="*/ 164771 w 176274"/>
              <a:gd name="connsiteY4" fmla="*/ 384069 h 1129334"/>
              <a:gd name="connsiteX5" fmla="*/ 167475 w 176274"/>
              <a:gd name="connsiteY5" fmla="*/ 143891 h 1129334"/>
              <a:gd name="connsiteX6" fmla="*/ 150014 w 176274"/>
              <a:gd name="connsiteY6" fmla="*/ 0 h 1129334"/>
              <a:gd name="connsiteX0" fmla="*/ 100197 w 166749"/>
              <a:gd name="connsiteY0" fmla="*/ 1129334 h 1129334"/>
              <a:gd name="connsiteX1" fmla="*/ 166 w 166749"/>
              <a:gd name="connsiteY1" fmla="*/ 951932 h 1129334"/>
              <a:gd name="connsiteX2" fmla="*/ 114956 w 166749"/>
              <a:gd name="connsiteY2" fmla="*/ 749608 h 1129334"/>
              <a:gd name="connsiteX3" fmla="*/ 30990 w 166749"/>
              <a:gd name="connsiteY3" fmla="*/ 548796 h 1129334"/>
              <a:gd name="connsiteX4" fmla="*/ 164771 w 166749"/>
              <a:gd name="connsiteY4" fmla="*/ 384069 h 1129334"/>
              <a:gd name="connsiteX5" fmla="*/ 113579 w 166749"/>
              <a:gd name="connsiteY5" fmla="*/ 230105 h 1129334"/>
              <a:gd name="connsiteX6" fmla="*/ 150014 w 166749"/>
              <a:gd name="connsiteY6" fmla="*/ 0 h 1129334"/>
              <a:gd name="connsiteX0" fmla="*/ 100197 w 168030"/>
              <a:gd name="connsiteY0" fmla="*/ 1129334 h 1129334"/>
              <a:gd name="connsiteX1" fmla="*/ 166 w 168030"/>
              <a:gd name="connsiteY1" fmla="*/ 951932 h 1129334"/>
              <a:gd name="connsiteX2" fmla="*/ 114956 w 168030"/>
              <a:gd name="connsiteY2" fmla="*/ 749608 h 1129334"/>
              <a:gd name="connsiteX3" fmla="*/ 30990 w 168030"/>
              <a:gd name="connsiteY3" fmla="*/ 548796 h 1129334"/>
              <a:gd name="connsiteX4" fmla="*/ 164771 w 168030"/>
              <a:gd name="connsiteY4" fmla="*/ 384069 h 1129334"/>
              <a:gd name="connsiteX5" fmla="*/ 128698 w 168030"/>
              <a:gd name="connsiteY5" fmla="*/ 188596 h 1129334"/>
              <a:gd name="connsiteX6" fmla="*/ 150014 w 168030"/>
              <a:gd name="connsiteY6" fmla="*/ 0 h 1129334"/>
              <a:gd name="connsiteX0" fmla="*/ 100197 w 168030"/>
              <a:gd name="connsiteY0" fmla="*/ 1161441 h 1161441"/>
              <a:gd name="connsiteX1" fmla="*/ 166 w 168030"/>
              <a:gd name="connsiteY1" fmla="*/ 984039 h 1161441"/>
              <a:gd name="connsiteX2" fmla="*/ 114956 w 168030"/>
              <a:gd name="connsiteY2" fmla="*/ 781715 h 1161441"/>
              <a:gd name="connsiteX3" fmla="*/ 30990 w 168030"/>
              <a:gd name="connsiteY3" fmla="*/ 580903 h 1161441"/>
              <a:gd name="connsiteX4" fmla="*/ 164771 w 168030"/>
              <a:gd name="connsiteY4" fmla="*/ 416176 h 1161441"/>
              <a:gd name="connsiteX5" fmla="*/ 128698 w 168030"/>
              <a:gd name="connsiteY5" fmla="*/ 220703 h 1161441"/>
              <a:gd name="connsiteX6" fmla="*/ 137289 w 168030"/>
              <a:gd name="connsiteY6" fmla="*/ 0 h 1161441"/>
              <a:gd name="connsiteX0" fmla="*/ 100197 w 141982"/>
              <a:gd name="connsiteY0" fmla="*/ 1161441 h 1161441"/>
              <a:gd name="connsiteX1" fmla="*/ 166 w 141982"/>
              <a:gd name="connsiteY1" fmla="*/ 984039 h 1161441"/>
              <a:gd name="connsiteX2" fmla="*/ 114956 w 141982"/>
              <a:gd name="connsiteY2" fmla="*/ 781715 h 1161441"/>
              <a:gd name="connsiteX3" fmla="*/ 30990 w 141982"/>
              <a:gd name="connsiteY3" fmla="*/ 580903 h 1161441"/>
              <a:gd name="connsiteX4" fmla="*/ 135839 w 141982"/>
              <a:gd name="connsiteY4" fmla="*/ 413930 h 1161441"/>
              <a:gd name="connsiteX5" fmla="*/ 128698 w 141982"/>
              <a:gd name="connsiteY5" fmla="*/ 220703 h 1161441"/>
              <a:gd name="connsiteX6" fmla="*/ 137289 w 141982"/>
              <a:gd name="connsiteY6" fmla="*/ 0 h 1161441"/>
              <a:gd name="connsiteX0" fmla="*/ 69310 w 111095"/>
              <a:gd name="connsiteY0" fmla="*/ 1161441 h 1161441"/>
              <a:gd name="connsiteX1" fmla="*/ 7129 w 111095"/>
              <a:gd name="connsiteY1" fmla="*/ 977389 h 1161441"/>
              <a:gd name="connsiteX2" fmla="*/ 84069 w 111095"/>
              <a:gd name="connsiteY2" fmla="*/ 781715 h 1161441"/>
              <a:gd name="connsiteX3" fmla="*/ 103 w 111095"/>
              <a:gd name="connsiteY3" fmla="*/ 580903 h 1161441"/>
              <a:gd name="connsiteX4" fmla="*/ 104952 w 111095"/>
              <a:gd name="connsiteY4" fmla="*/ 413930 h 1161441"/>
              <a:gd name="connsiteX5" fmla="*/ 97811 w 111095"/>
              <a:gd name="connsiteY5" fmla="*/ 220703 h 1161441"/>
              <a:gd name="connsiteX6" fmla="*/ 106402 w 111095"/>
              <a:gd name="connsiteY6" fmla="*/ 0 h 1161441"/>
              <a:gd name="connsiteX0" fmla="*/ 64578 w 104249"/>
              <a:gd name="connsiteY0" fmla="*/ 1161441 h 1161441"/>
              <a:gd name="connsiteX1" fmla="*/ 2397 w 104249"/>
              <a:gd name="connsiteY1" fmla="*/ 977389 h 1161441"/>
              <a:gd name="connsiteX2" fmla="*/ 79337 w 104249"/>
              <a:gd name="connsiteY2" fmla="*/ 781715 h 1161441"/>
              <a:gd name="connsiteX3" fmla="*/ 24846 w 104249"/>
              <a:gd name="connsiteY3" fmla="*/ 590381 h 1161441"/>
              <a:gd name="connsiteX4" fmla="*/ 100220 w 104249"/>
              <a:gd name="connsiteY4" fmla="*/ 413930 h 1161441"/>
              <a:gd name="connsiteX5" fmla="*/ 93079 w 104249"/>
              <a:gd name="connsiteY5" fmla="*/ 220703 h 1161441"/>
              <a:gd name="connsiteX6" fmla="*/ 101670 w 104249"/>
              <a:gd name="connsiteY6" fmla="*/ 0 h 1161441"/>
              <a:gd name="connsiteX0" fmla="*/ 62736 w 102407"/>
              <a:gd name="connsiteY0" fmla="*/ 1161441 h 1161441"/>
              <a:gd name="connsiteX1" fmla="*/ 43854 w 102407"/>
              <a:gd name="connsiteY1" fmla="*/ 1123315 h 1161441"/>
              <a:gd name="connsiteX2" fmla="*/ 555 w 102407"/>
              <a:gd name="connsiteY2" fmla="*/ 977389 h 1161441"/>
              <a:gd name="connsiteX3" fmla="*/ 77495 w 102407"/>
              <a:gd name="connsiteY3" fmla="*/ 781715 h 1161441"/>
              <a:gd name="connsiteX4" fmla="*/ 23004 w 102407"/>
              <a:gd name="connsiteY4" fmla="*/ 590381 h 1161441"/>
              <a:gd name="connsiteX5" fmla="*/ 98378 w 102407"/>
              <a:gd name="connsiteY5" fmla="*/ 413930 h 1161441"/>
              <a:gd name="connsiteX6" fmla="*/ 91237 w 102407"/>
              <a:gd name="connsiteY6" fmla="*/ 220703 h 1161441"/>
              <a:gd name="connsiteX7" fmla="*/ 99828 w 102407"/>
              <a:gd name="connsiteY7" fmla="*/ 0 h 1161441"/>
              <a:gd name="connsiteX0" fmla="*/ 29235 w 102407"/>
              <a:gd name="connsiteY0" fmla="*/ 1225956 h 1225956"/>
              <a:gd name="connsiteX1" fmla="*/ 43854 w 102407"/>
              <a:gd name="connsiteY1" fmla="*/ 1123315 h 1225956"/>
              <a:gd name="connsiteX2" fmla="*/ 555 w 102407"/>
              <a:gd name="connsiteY2" fmla="*/ 977389 h 1225956"/>
              <a:gd name="connsiteX3" fmla="*/ 77495 w 102407"/>
              <a:gd name="connsiteY3" fmla="*/ 781715 h 1225956"/>
              <a:gd name="connsiteX4" fmla="*/ 23004 w 102407"/>
              <a:gd name="connsiteY4" fmla="*/ 590381 h 1225956"/>
              <a:gd name="connsiteX5" fmla="*/ 98378 w 102407"/>
              <a:gd name="connsiteY5" fmla="*/ 413930 h 1225956"/>
              <a:gd name="connsiteX6" fmla="*/ 91237 w 102407"/>
              <a:gd name="connsiteY6" fmla="*/ 220703 h 1225956"/>
              <a:gd name="connsiteX7" fmla="*/ 99828 w 102407"/>
              <a:gd name="connsiteY7" fmla="*/ 0 h 1225956"/>
              <a:gd name="connsiteX0" fmla="*/ 33585 w 102407"/>
              <a:gd name="connsiteY0" fmla="*/ 1283820 h 1283821"/>
              <a:gd name="connsiteX1" fmla="*/ 43854 w 102407"/>
              <a:gd name="connsiteY1" fmla="*/ 1123315 h 1283821"/>
              <a:gd name="connsiteX2" fmla="*/ 555 w 102407"/>
              <a:gd name="connsiteY2" fmla="*/ 977389 h 1283821"/>
              <a:gd name="connsiteX3" fmla="*/ 77495 w 102407"/>
              <a:gd name="connsiteY3" fmla="*/ 781715 h 1283821"/>
              <a:gd name="connsiteX4" fmla="*/ 23004 w 102407"/>
              <a:gd name="connsiteY4" fmla="*/ 590381 h 1283821"/>
              <a:gd name="connsiteX5" fmla="*/ 98378 w 102407"/>
              <a:gd name="connsiteY5" fmla="*/ 413930 h 1283821"/>
              <a:gd name="connsiteX6" fmla="*/ 91237 w 102407"/>
              <a:gd name="connsiteY6" fmla="*/ 220703 h 1283821"/>
              <a:gd name="connsiteX7" fmla="*/ 99828 w 102407"/>
              <a:gd name="connsiteY7" fmla="*/ 0 h 128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407" h="1283821">
                <a:moveTo>
                  <a:pt x="33585" y="1283820"/>
                </a:moveTo>
                <a:cubicBezTo>
                  <a:pt x="30438" y="1277466"/>
                  <a:pt x="54217" y="1153990"/>
                  <a:pt x="43854" y="1123315"/>
                </a:cubicBezTo>
                <a:cubicBezTo>
                  <a:pt x="33491" y="1092640"/>
                  <a:pt x="-5052" y="1034322"/>
                  <a:pt x="555" y="977389"/>
                </a:cubicBezTo>
                <a:cubicBezTo>
                  <a:pt x="6162" y="920456"/>
                  <a:pt x="73754" y="846216"/>
                  <a:pt x="77495" y="781715"/>
                </a:cubicBezTo>
                <a:cubicBezTo>
                  <a:pt x="81236" y="717214"/>
                  <a:pt x="19524" y="651679"/>
                  <a:pt x="23004" y="590381"/>
                </a:cubicBezTo>
                <a:cubicBezTo>
                  <a:pt x="26485" y="529084"/>
                  <a:pt x="87006" y="475543"/>
                  <a:pt x="98378" y="413930"/>
                </a:cubicBezTo>
                <a:cubicBezTo>
                  <a:pt x="109750" y="352317"/>
                  <a:pt x="93696" y="284714"/>
                  <a:pt x="91237" y="220703"/>
                </a:cubicBezTo>
                <a:cubicBezTo>
                  <a:pt x="88778" y="156692"/>
                  <a:pt x="102738" y="23982"/>
                  <a:pt x="99828" y="0"/>
                </a:cubicBezTo>
              </a:path>
            </a:pathLst>
          </a:custGeom>
          <a:noFill/>
          <a:ln>
            <a:solidFill>
              <a:srgbClr val="FFC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68" name="Gerade Verbindung mit Pfeil 67"/>
          <p:cNvCxnSpPr/>
          <p:nvPr/>
        </p:nvCxnSpPr>
        <p:spPr>
          <a:xfrm flipH="1">
            <a:off x="2112665" y="4812064"/>
            <a:ext cx="216695" cy="9572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reihandform 78"/>
          <p:cNvSpPr/>
          <p:nvPr/>
        </p:nvSpPr>
        <p:spPr>
          <a:xfrm rot="2137322">
            <a:off x="2881847" y="3107717"/>
            <a:ext cx="102407" cy="1581322"/>
          </a:xfrm>
          <a:custGeom>
            <a:avLst/>
            <a:gdLst>
              <a:gd name="connsiteX0" fmla="*/ 150870 w 300299"/>
              <a:gd name="connsiteY0" fmla="*/ 1340407 h 1340407"/>
              <a:gd name="connsiteX1" fmla="*/ 263 w 300299"/>
              <a:gd name="connsiteY1" fmla="*/ 1136012 h 1340407"/>
              <a:gd name="connsiteX2" fmla="*/ 183143 w 300299"/>
              <a:gd name="connsiteY2" fmla="*/ 845556 h 1340407"/>
              <a:gd name="connsiteX3" fmla="*/ 64809 w 300299"/>
              <a:gd name="connsiteY3" fmla="*/ 587372 h 1340407"/>
              <a:gd name="connsiteX4" fmla="*/ 290719 w 300299"/>
              <a:gd name="connsiteY4" fmla="*/ 286158 h 1340407"/>
              <a:gd name="connsiteX5" fmla="*/ 258447 w 300299"/>
              <a:gd name="connsiteY5" fmla="*/ 17217 h 1340407"/>
              <a:gd name="connsiteX6" fmla="*/ 258447 w 300299"/>
              <a:gd name="connsiteY6" fmla="*/ 49490 h 1340407"/>
              <a:gd name="connsiteX0" fmla="*/ 150870 w 300299"/>
              <a:gd name="connsiteY0" fmla="*/ 1340407 h 1340407"/>
              <a:gd name="connsiteX1" fmla="*/ 263 w 300299"/>
              <a:gd name="connsiteY1" fmla="*/ 1136012 h 1340407"/>
              <a:gd name="connsiteX2" fmla="*/ 183143 w 300299"/>
              <a:gd name="connsiteY2" fmla="*/ 845556 h 1340407"/>
              <a:gd name="connsiteX3" fmla="*/ 64809 w 300299"/>
              <a:gd name="connsiteY3" fmla="*/ 587372 h 1340407"/>
              <a:gd name="connsiteX4" fmla="*/ 290719 w 300299"/>
              <a:gd name="connsiteY4" fmla="*/ 286158 h 1340407"/>
              <a:gd name="connsiteX5" fmla="*/ 258447 w 300299"/>
              <a:gd name="connsiteY5" fmla="*/ 17217 h 1340407"/>
              <a:gd name="connsiteX6" fmla="*/ 258447 w 300299"/>
              <a:gd name="connsiteY6" fmla="*/ 49490 h 1340407"/>
              <a:gd name="connsiteX0" fmla="*/ 150870 w 300299"/>
              <a:gd name="connsiteY0" fmla="*/ 1323190 h 1323190"/>
              <a:gd name="connsiteX1" fmla="*/ 263 w 300299"/>
              <a:gd name="connsiteY1" fmla="*/ 1118795 h 1323190"/>
              <a:gd name="connsiteX2" fmla="*/ 183143 w 300299"/>
              <a:gd name="connsiteY2" fmla="*/ 828339 h 1323190"/>
              <a:gd name="connsiteX3" fmla="*/ 64809 w 300299"/>
              <a:gd name="connsiteY3" fmla="*/ 570155 h 1323190"/>
              <a:gd name="connsiteX4" fmla="*/ 290719 w 300299"/>
              <a:gd name="connsiteY4" fmla="*/ 268941 h 1323190"/>
              <a:gd name="connsiteX5" fmla="*/ 258447 w 300299"/>
              <a:gd name="connsiteY5" fmla="*/ 0 h 1323190"/>
              <a:gd name="connsiteX0" fmla="*/ 150870 w 265484"/>
              <a:gd name="connsiteY0" fmla="*/ 1323190 h 1323190"/>
              <a:gd name="connsiteX1" fmla="*/ 263 w 265484"/>
              <a:gd name="connsiteY1" fmla="*/ 1118795 h 1323190"/>
              <a:gd name="connsiteX2" fmla="*/ 183143 w 265484"/>
              <a:gd name="connsiteY2" fmla="*/ 828339 h 1323190"/>
              <a:gd name="connsiteX3" fmla="*/ 64809 w 265484"/>
              <a:gd name="connsiteY3" fmla="*/ 570155 h 1323190"/>
              <a:gd name="connsiteX4" fmla="*/ 244273 w 265484"/>
              <a:gd name="connsiteY4" fmla="*/ 382340 h 1323190"/>
              <a:gd name="connsiteX5" fmla="*/ 258447 w 265484"/>
              <a:gd name="connsiteY5" fmla="*/ 0 h 1323190"/>
              <a:gd name="connsiteX0" fmla="*/ 150870 w 249302"/>
              <a:gd name="connsiteY0" fmla="*/ 1129334 h 1129334"/>
              <a:gd name="connsiteX1" fmla="*/ 263 w 249302"/>
              <a:gd name="connsiteY1" fmla="*/ 924939 h 1129334"/>
              <a:gd name="connsiteX2" fmla="*/ 183143 w 249302"/>
              <a:gd name="connsiteY2" fmla="*/ 634483 h 1129334"/>
              <a:gd name="connsiteX3" fmla="*/ 64809 w 249302"/>
              <a:gd name="connsiteY3" fmla="*/ 376299 h 1129334"/>
              <a:gd name="connsiteX4" fmla="*/ 244273 w 249302"/>
              <a:gd name="connsiteY4" fmla="*/ 188484 h 1129334"/>
              <a:gd name="connsiteX5" fmla="*/ 200687 w 249302"/>
              <a:gd name="connsiteY5" fmla="*/ 0 h 1129334"/>
              <a:gd name="connsiteX0" fmla="*/ 100684 w 199116"/>
              <a:gd name="connsiteY0" fmla="*/ 1129334 h 1129334"/>
              <a:gd name="connsiteX1" fmla="*/ 653 w 199116"/>
              <a:gd name="connsiteY1" fmla="*/ 951932 h 1129334"/>
              <a:gd name="connsiteX2" fmla="*/ 132957 w 199116"/>
              <a:gd name="connsiteY2" fmla="*/ 634483 h 1129334"/>
              <a:gd name="connsiteX3" fmla="*/ 14623 w 199116"/>
              <a:gd name="connsiteY3" fmla="*/ 376299 h 1129334"/>
              <a:gd name="connsiteX4" fmla="*/ 194087 w 199116"/>
              <a:gd name="connsiteY4" fmla="*/ 188484 h 1129334"/>
              <a:gd name="connsiteX5" fmla="*/ 150501 w 199116"/>
              <a:gd name="connsiteY5" fmla="*/ 0 h 1129334"/>
              <a:gd name="connsiteX0" fmla="*/ 100197 w 198629"/>
              <a:gd name="connsiteY0" fmla="*/ 1129334 h 1129334"/>
              <a:gd name="connsiteX1" fmla="*/ 166 w 198629"/>
              <a:gd name="connsiteY1" fmla="*/ 951932 h 1129334"/>
              <a:gd name="connsiteX2" fmla="*/ 114956 w 198629"/>
              <a:gd name="connsiteY2" fmla="*/ 749608 h 1129334"/>
              <a:gd name="connsiteX3" fmla="*/ 14136 w 198629"/>
              <a:gd name="connsiteY3" fmla="*/ 376299 h 1129334"/>
              <a:gd name="connsiteX4" fmla="*/ 193600 w 198629"/>
              <a:gd name="connsiteY4" fmla="*/ 188484 h 1129334"/>
              <a:gd name="connsiteX5" fmla="*/ 150014 w 198629"/>
              <a:gd name="connsiteY5" fmla="*/ 0 h 1129334"/>
              <a:gd name="connsiteX0" fmla="*/ 100197 w 197714"/>
              <a:gd name="connsiteY0" fmla="*/ 1129334 h 1129334"/>
              <a:gd name="connsiteX1" fmla="*/ 166 w 197714"/>
              <a:gd name="connsiteY1" fmla="*/ 951932 h 1129334"/>
              <a:gd name="connsiteX2" fmla="*/ 114956 w 197714"/>
              <a:gd name="connsiteY2" fmla="*/ 749608 h 1129334"/>
              <a:gd name="connsiteX3" fmla="*/ 30990 w 197714"/>
              <a:gd name="connsiteY3" fmla="*/ 548796 h 1129334"/>
              <a:gd name="connsiteX4" fmla="*/ 193600 w 197714"/>
              <a:gd name="connsiteY4" fmla="*/ 188484 h 1129334"/>
              <a:gd name="connsiteX5" fmla="*/ 150014 w 197714"/>
              <a:gd name="connsiteY5" fmla="*/ 0 h 1129334"/>
              <a:gd name="connsiteX0" fmla="*/ 100197 w 154594"/>
              <a:gd name="connsiteY0" fmla="*/ 1129334 h 1129334"/>
              <a:gd name="connsiteX1" fmla="*/ 166 w 154594"/>
              <a:gd name="connsiteY1" fmla="*/ 951932 h 1129334"/>
              <a:gd name="connsiteX2" fmla="*/ 114956 w 154594"/>
              <a:gd name="connsiteY2" fmla="*/ 749608 h 1129334"/>
              <a:gd name="connsiteX3" fmla="*/ 30990 w 154594"/>
              <a:gd name="connsiteY3" fmla="*/ 548796 h 1129334"/>
              <a:gd name="connsiteX4" fmla="*/ 140028 w 154594"/>
              <a:gd name="connsiteY4" fmla="*/ 376138 h 1129334"/>
              <a:gd name="connsiteX5" fmla="*/ 150014 w 154594"/>
              <a:gd name="connsiteY5" fmla="*/ 0 h 1129334"/>
              <a:gd name="connsiteX0" fmla="*/ 100197 w 171590"/>
              <a:gd name="connsiteY0" fmla="*/ 1129334 h 1129334"/>
              <a:gd name="connsiteX1" fmla="*/ 166 w 171590"/>
              <a:gd name="connsiteY1" fmla="*/ 951932 h 1129334"/>
              <a:gd name="connsiteX2" fmla="*/ 114956 w 171590"/>
              <a:gd name="connsiteY2" fmla="*/ 749608 h 1129334"/>
              <a:gd name="connsiteX3" fmla="*/ 30990 w 171590"/>
              <a:gd name="connsiteY3" fmla="*/ 548796 h 1129334"/>
              <a:gd name="connsiteX4" fmla="*/ 164771 w 171590"/>
              <a:gd name="connsiteY4" fmla="*/ 384069 h 1129334"/>
              <a:gd name="connsiteX5" fmla="*/ 150014 w 171590"/>
              <a:gd name="connsiteY5" fmla="*/ 0 h 1129334"/>
              <a:gd name="connsiteX0" fmla="*/ 100197 w 176274"/>
              <a:gd name="connsiteY0" fmla="*/ 1129334 h 1129334"/>
              <a:gd name="connsiteX1" fmla="*/ 166 w 176274"/>
              <a:gd name="connsiteY1" fmla="*/ 951932 h 1129334"/>
              <a:gd name="connsiteX2" fmla="*/ 114956 w 176274"/>
              <a:gd name="connsiteY2" fmla="*/ 749608 h 1129334"/>
              <a:gd name="connsiteX3" fmla="*/ 30990 w 176274"/>
              <a:gd name="connsiteY3" fmla="*/ 548796 h 1129334"/>
              <a:gd name="connsiteX4" fmla="*/ 164771 w 176274"/>
              <a:gd name="connsiteY4" fmla="*/ 384069 h 1129334"/>
              <a:gd name="connsiteX5" fmla="*/ 167475 w 176274"/>
              <a:gd name="connsiteY5" fmla="*/ 143891 h 1129334"/>
              <a:gd name="connsiteX6" fmla="*/ 150014 w 176274"/>
              <a:gd name="connsiteY6" fmla="*/ 0 h 1129334"/>
              <a:gd name="connsiteX0" fmla="*/ 100197 w 166749"/>
              <a:gd name="connsiteY0" fmla="*/ 1129334 h 1129334"/>
              <a:gd name="connsiteX1" fmla="*/ 166 w 166749"/>
              <a:gd name="connsiteY1" fmla="*/ 951932 h 1129334"/>
              <a:gd name="connsiteX2" fmla="*/ 114956 w 166749"/>
              <a:gd name="connsiteY2" fmla="*/ 749608 h 1129334"/>
              <a:gd name="connsiteX3" fmla="*/ 30990 w 166749"/>
              <a:gd name="connsiteY3" fmla="*/ 548796 h 1129334"/>
              <a:gd name="connsiteX4" fmla="*/ 164771 w 166749"/>
              <a:gd name="connsiteY4" fmla="*/ 384069 h 1129334"/>
              <a:gd name="connsiteX5" fmla="*/ 113579 w 166749"/>
              <a:gd name="connsiteY5" fmla="*/ 230105 h 1129334"/>
              <a:gd name="connsiteX6" fmla="*/ 150014 w 166749"/>
              <a:gd name="connsiteY6" fmla="*/ 0 h 1129334"/>
              <a:gd name="connsiteX0" fmla="*/ 100197 w 168030"/>
              <a:gd name="connsiteY0" fmla="*/ 1129334 h 1129334"/>
              <a:gd name="connsiteX1" fmla="*/ 166 w 168030"/>
              <a:gd name="connsiteY1" fmla="*/ 951932 h 1129334"/>
              <a:gd name="connsiteX2" fmla="*/ 114956 w 168030"/>
              <a:gd name="connsiteY2" fmla="*/ 749608 h 1129334"/>
              <a:gd name="connsiteX3" fmla="*/ 30990 w 168030"/>
              <a:gd name="connsiteY3" fmla="*/ 548796 h 1129334"/>
              <a:gd name="connsiteX4" fmla="*/ 164771 w 168030"/>
              <a:gd name="connsiteY4" fmla="*/ 384069 h 1129334"/>
              <a:gd name="connsiteX5" fmla="*/ 128698 w 168030"/>
              <a:gd name="connsiteY5" fmla="*/ 188596 h 1129334"/>
              <a:gd name="connsiteX6" fmla="*/ 150014 w 168030"/>
              <a:gd name="connsiteY6" fmla="*/ 0 h 1129334"/>
              <a:gd name="connsiteX0" fmla="*/ 100197 w 168030"/>
              <a:gd name="connsiteY0" fmla="*/ 1161441 h 1161441"/>
              <a:gd name="connsiteX1" fmla="*/ 166 w 168030"/>
              <a:gd name="connsiteY1" fmla="*/ 984039 h 1161441"/>
              <a:gd name="connsiteX2" fmla="*/ 114956 w 168030"/>
              <a:gd name="connsiteY2" fmla="*/ 781715 h 1161441"/>
              <a:gd name="connsiteX3" fmla="*/ 30990 w 168030"/>
              <a:gd name="connsiteY3" fmla="*/ 580903 h 1161441"/>
              <a:gd name="connsiteX4" fmla="*/ 164771 w 168030"/>
              <a:gd name="connsiteY4" fmla="*/ 416176 h 1161441"/>
              <a:gd name="connsiteX5" fmla="*/ 128698 w 168030"/>
              <a:gd name="connsiteY5" fmla="*/ 220703 h 1161441"/>
              <a:gd name="connsiteX6" fmla="*/ 137289 w 168030"/>
              <a:gd name="connsiteY6" fmla="*/ 0 h 1161441"/>
              <a:gd name="connsiteX0" fmla="*/ 100197 w 141982"/>
              <a:gd name="connsiteY0" fmla="*/ 1161441 h 1161441"/>
              <a:gd name="connsiteX1" fmla="*/ 166 w 141982"/>
              <a:gd name="connsiteY1" fmla="*/ 984039 h 1161441"/>
              <a:gd name="connsiteX2" fmla="*/ 114956 w 141982"/>
              <a:gd name="connsiteY2" fmla="*/ 781715 h 1161441"/>
              <a:gd name="connsiteX3" fmla="*/ 30990 w 141982"/>
              <a:gd name="connsiteY3" fmla="*/ 580903 h 1161441"/>
              <a:gd name="connsiteX4" fmla="*/ 135839 w 141982"/>
              <a:gd name="connsiteY4" fmla="*/ 413930 h 1161441"/>
              <a:gd name="connsiteX5" fmla="*/ 128698 w 141982"/>
              <a:gd name="connsiteY5" fmla="*/ 220703 h 1161441"/>
              <a:gd name="connsiteX6" fmla="*/ 137289 w 141982"/>
              <a:gd name="connsiteY6" fmla="*/ 0 h 1161441"/>
              <a:gd name="connsiteX0" fmla="*/ 69310 w 111095"/>
              <a:gd name="connsiteY0" fmla="*/ 1161441 h 1161441"/>
              <a:gd name="connsiteX1" fmla="*/ 7129 w 111095"/>
              <a:gd name="connsiteY1" fmla="*/ 977389 h 1161441"/>
              <a:gd name="connsiteX2" fmla="*/ 84069 w 111095"/>
              <a:gd name="connsiteY2" fmla="*/ 781715 h 1161441"/>
              <a:gd name="connsiteX3" fmla="*/ 103 w 111095"/>
              <a:gd name="connsiteY3" fmla="*/ 580903 h 1161441"/>
              <a:gd name="connsiteX4" fmla="*/ 104952 w 111095"/>
              <a:gd name="connsiteY4" fmla="*/ 413930 h 1161441"/>
              <a:gd name="connsiteX5" fmla="*/ 97811 w 111095"/>
              <a:gd name="connsiteY5" fmla="*/ 220703 h 1161441"/>
              <a:gd name="connsiteX6" fmla="*/ 106402 w 111095"/>
              <a:gd name="connsiteY6" fmla="*/ 0 h 1161441"/>
              <a:gd name="connsiteX0" fmla="*/ 64578 w 104249"/>
              <a:gd name="connsiteY0" fmla="*/ 1161441 h 1161441"/>
              <a:gd name="connsiteX1" fmla="*/ 2397 w 104249"/>
              <a:gd name="connsiteY1" fmla="*/ 977389 h 1161441"/>
              <a:gd name="connsiteX2" fmla="*/ 79337 w 104249"/>
              <a:gd name="connsiteY2" fmla="*/ 781715 h 1161441"/>
              <a:gd name="connsiteX3" fmla="*/ 24846 w 104249"/>
              <a:gd name="connsiteY3" fmla="*/ 590381 h 1161441"/>
              <a:gd name="connsiteX4" fmla="*/ 100220 w 104249"/>
              <a:gd name="connsiteY4" fmla="*/ 413930 h 1161441"/>
              <a:gd name="connsiteX5" fmla="*/ 93079 w 104249"/>
              <a:gd name="connsiteY5" fmla="*/ 220703 h 1161441"/>
              <a:gd name="connsiteX6" fmla="*/ 101670 w 104249"/>
              <a:gd name="connsiteY6" fmla="*/ 0 h 1161441"/>
              <a:gd name="connsiteX0" fmla="*/ 62736 w 102407"/>
              <a:gd name="connsiteY0" fmla="*/ 1161441 h 1161441"/>
              <a:gd name="connsiteX1" fmla="*/ 43854 w 102407"/>
              <a:gd name="connsiteY1" fmla="*/ 1123315 h 1161441"/>
              <a:gd name="connsiteX2" fmla="*/ 555 w 102407"/>
              <a:gd name="connsiteY2" fmla="*/ 977389 h 1161441"/>
              <a:gd name="connsiteX3" fmla="*/ 77495 w 102407"/>
              <a:gd name="connsiteY3" fmla="*/ 781715 h 1161441"/>
              <a:gd name="connsiteX4" fmla="*/ 23004 w 102407"/>
              <a:gd name="connsiteY4" fmla="*/ 590381 h 1161441"/>
              <a:gd name="connsiteX5" fmla="*/ 98378 w 102407"/>
              <a:gd name="connsiteY5" fmla="*/ 413930 h 1161441"/>
              <a:gd name="connsiteX6" fmla="*/ 91237 w 102407"/>
              <a:gd name="connsiteY6" fmla="*/ 220703 h 1161441"/>
              <a:gd name="connsiteX7" fmla="*/ 99828 w 102407"/>
              <a:gd name="connsiteY7" fmla="*/ 0 h 1161441"/>
              <a:gd name="connsiteX0" fmla="*/ 29235 w 102407"/>
              <a:gd name="connsiteY0" fmla="*/ 1225956 h 1225956"/>
              <a:gd name="connsiteX1" fmla="*/ 43854 w 102407"/>
              <a:gd name="connsiteY1" fmla="*/ 1123315 h 1225956"/>
              <a:gd name="connsiteX2" fmla="*/ 555 w 102407"/>
              <a:gd name="connsiteY2" fmla="*/ 977389 h 1225956"/>
              <a:gd name="connsiteX3" fmla="*/ 77495 w 102407"/>
              <a:gd name="connsiteY3" fmla="*/ 781715 h 1225956"/>
              <a:gd name="connsiteX4" fmla="*/ 23004 w 102407"/>
              <a:gd name="connsiteY4" fmla="*/ 590381 h 1225956"/>
              <a:gd name="connsiteX5" fmla="*/ 98378 w 102407"/>
              <a:gd name="connsiteY5" fmla="*/ 413930 h 1225956"/>
              <a:gd name="connsiteX6" fmla="*/ 91237 w 102407"/>
              <a:gd name="connsiteY6" fmla="*/ 220703 h 1225956"/>
              <a:gd name="connsiteX7" fmla="*/ 99828 w 102407"/>
              <a:gd name="connsiteY7" fmla="*/ 0 h 1225956"/>
              <a:gd name="connsiteX0" fmla="*/ 33585 w 102407"/>
              <a:gd name="connsiteY0" fmla="*/ 1283820 h 1283821"/>
              <a:gd name="connsiteX1" fmla="*/ 43854 w 102407"/>
              <a:gd name="connsiteY1" fmla="*/ 1123315 h 1283821"/>
              <a:gd name="connsiteX2" fmla="*/ 555 w 102407"/>
              <a:gd name="connsiteY2" fmla="*/ 977389 h 1283821"/>
              <a:gd name="connsiteX3" fmla="*/ 77495 w 102407"/>
              <a:gd name="connsiteY3" fmla="*/ 781715 h 1283821"/>
              <a:gd name="connsiteX4" fmla="*/ 23004 w 102407"/>
              <a:gd name="connsiteY4" fmla="*/ 590381 h 1283821"/>
              <a:gd name="connsiteX5" fmla="*/ 98378 w 102407"/>
              <a:gd name="connsiteY5" fmla="*/ 413930 h 1283821"/>
              <a:gd name="connsiteX6" fmla="*/ 91237 w 102407"/>
              <a:gd name="connsiteY6" fmla="*/ 220703 h 1283821"/>
              <a:gd name="connsiteX7" fmla="*/ 99828 w 102407"/>
              <a:gd name="connsiteY7" fmla="*/ 0 h 128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407" h="1283821">
                <a:moveTo>
                  <a:pt x="33585" y="1283820"/>
                </a:moveTo>
                <a:cubicBezTo>
                  <a:pt x="30438" y="1277466"/>
                  <a:pt x="54217" y="1153990"/>
                  <a:pt x="43854" y="1123315"/>
                </a:cubicBezTo>
                <a:cubicBezTo>
                  <a:pt x="33491" y="1092640"/>
                  <a:pt x="-5052" y="1034322"/>
                  <a:pt x="555" y="977389"/>
                </a:cubicBezTo>
                <a:cubicBezTo>
                  <a:pt x="6162" y="920456"/>
                  <a:pt x="73754" y="846216"/>
                  <a:pt x="77495" y="781715"/>
                </a:cubicBezTo>
                <a:cubicBezTo>
                  <a:pt x="81236" y="717214"/>
                  <a:pt x="19524" y="651679"/>
                  <a:pt x="23004" y="590381"/>
                </a:cubicBezTo>
                <a:cubicBezTo>
                  <a:pt x="26485" y="529084"/>
                  <a:pt x="87006" y="475543"/>
                  <a:pt x="98378" y="413930"/>
                </a:cubicBezTo>
                <a:cubicBezTo>
                  <a:pt x="109750" y="352317"/>
                  <a:pt x="93696" y="284714"/>
                  <a:pt x="91237" y="220703"/>
                </a:cubicBezTo>
                <a:cubicBezTo>
                  <a:pt x="88778" y="156692"/>
                  <a:pt x="102738" y="23982"/>
                  <a:pt x="99828" y="0"/>
                </a:cubicBezTo>
              </a:path>
            </a:pathLst>
          </a:custGeom>
          <a:noFill/>
          <a:ln>
            <a:solidFill>
              <a:schemeClr val="accent3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7" name="Freihandform 86"/>
          <p:cNvSpPr/>
          <p:nvPr/>
        </p:nvSpPr>
        <p:spPr>
          <a:xfrm>
            <a:off x="2062561" y="4210996"/>
            <a:ext cx="285749" cy="357188"/>
          </a:xfrm>
          <a:custGeom>
            <a:avLst/>
            <a:gdLst>
              <a:gd name="connsiteX0" fmla="*/ 0 w 264318"/>
              <a:gd name="connsiteY0" fmla="*/ 0 h 359569"/>
              <a:gd name="connsiteX1" fmla="*/ 264318 w 264318"/>
              <a:gd name="connsiteY1" fmla="*/ 359569 h 359569"/>
              <a:gd name="connsiteX0" fmla="*/ 0 w 264318"/>
              <a:gd name="connsiteY0" fmla="*/ 0 h 359569"/>
              <a:gd name="connsiteX1" fmla="*/ 116681 w 264318"/>
              <a:gd name="connsiteY1" fmla="*/ 154782 h 359569"/>
              <a:gd name="connsiteX2" fmla="*/ 264318 w 264318"/>
              <a:gd name="connsiteY2" fmla="*/ 359569 h 359569"/>
              <a:gd name="connsiteX0" fmla="*/ 0 w 264318"/>
              <a:gd name="connsiteY0" fmla="*/ 0 h 359569"/>
              <a:gd name="connsiteX1" fmla="*/ 23812 w 264318"/>
              <a:gd name="connsiteY1" fmla="*/ 197645 h 359569"/>
              <a:gd name="connsiteX2" fmla="*/ 264318 w 264318"/>
              <a:gd name="connsiteY2" fmla="*/ 359569 h 359569"/>
              <a:gd name="connsiteX0" fmla="*/ 0 w 264318"/>
              <a:gd name="connsiteY0" fmla="*/ 0 h 359569"/>
              <a:gd name="connsiteX1" fmla="*/ 23812 w 264318"/>
              <a:gd name="connsiteY1" fmla="*/ 197645 h 359569"/>
              <a:gd name="connsiteX2" fmla="*/ 264318 w 264318"/>
              <a:gd name="connsiteY2" fmla="*/ 359569 h 359569"/>
              <a:gd name="connsiteX0" fmla="*/ 15546 w 279864"/>
              <a:gd name="connsiteY0" fmla="*/ 0 h 359569"/>
              <a:gd name="connsiteX1" fmla="*/ 39358 w 279864"/>
              <a:gd name="connsiteY1" fmla="*/ 197645 h 359569"/>
              <a:gd name="connsiteX2" fmla="*/ 279864 w 279864"/>
              <a:gd name="connsiteY2" fmla="*/ 359569 h 359569"/>
              <a:gd name="connsiteX0" fmla="*/ 0 w 264318"/>
              <a:gd name="connsiteY0" fmla="*/ 0 h 359569"/>
              <a:gd name="connsiteX1" fmla="*/ 23812 w 264318"/>
              <a:gd name="connsiteY1" fmla="*/ 197645 h 359569"/>
              <a:gd name="connsiteX2" fmla="*/ 264318 w 264318"/>
              <a:gd name="connsiteY2" fmla="*/ 359569 h 359569"/>
              <a:gd name="connsiteX0" fmla="*/ 0 w 264318"/>
              <a:gd name="connsiteY0" fmla="*/ 0 h 359569"/>
              <a:gd name="connsiteX1" fmla="*/ 23812 w 264318"/>
              <a:gd name="connsiteY1" fmla="*/ 197645 h 359569"/>
              <a:gd name="connsiteX2" fmla="*/ 264318 w 264318"/>
              <a:gd name="connsiteY2" fmla="*/ 359569 h 359569"/>
              <a:gd name="connsiteX0" fmla="*/ 0 w 264318"/>
              <a:gd name="connsiteY0" fmla="*/ 0 h 359569"/>
              <a:gd name="connsiteX1" fmla="*/ 83343 w 264318"/>
              <a:gd name="connsiteY1" fmla="*/ 214314 h 359569"/>
              <a:gd name="connsiteX2" fmla="*/ 264318 w 264318"/>
              <a:gd name="connsiteY2" fmla="*/ 359569 h 359569"/>
              <a:gd name="connsiteX0" fmla="*/ 0 w 264318"/>
              <a:gd name="connsiteY0" fmla="*/ 0 h 359569"/>
              <a:gd name="connsiteX1" fmla="*/ 83343 w 264318"/>
              <a:gd name="connsiteY1" fmla="*/ 214314 h 359569"/>
              <a:gd name="connsiteX2" fmla="*/ 264318 w 264318"/>
              <a:gd name="connsiteY2" fmla="*/ 359569 h 359569"/>
              <a:gd name="connsiteX0" fmla="*/ 0 w 264318"/>
              <a:gd name="connsiteY0" fmla="*/ 0 h 359569"/>
              <a:gd name="connsiteX1" fmla="*/ 83343 w 264318"/>
              <a:gd name="connsiteY1" fmla="*/ 214314 h 359569"/>
              <a:gd name="connsiteX2" fmla="*/ 264318 w 264318"/>
              <a:gd name="connsiteY2" fmla="*/ 359569 h 359569"/>
              <a:gd name="connsiteX0" fmla="*/ 0 w 264318"/>
              <a:gd name="connsiteY0" fmla="*/ 0 h 359569"/>
              <a:gd name="connsiteX1" fmla="*/ 83343 w 264318"/>
              <a:gd name="connsiteY1" fmla="*/ 214314 h 359569"/>
              <a:gd name="connsiteX2" fmla="*/ 264318 w 264318"/>
              <a:gd name="connsiteY2" fmla="*/ 359569 h 359569"/>
              <a:gd name="connsiteX0" fmla="*/ 0 w 264318"/>
              <a:gd name="connsiteY0" fmla="*/ 0 h 359569"/>
              <a:gd name="connsiteX1" fmla="*/ 190499 w 264318"/>
              <a:gd name="connsiteY1" fmla="*/ 147639 h 359569"/>
              <a:gd name="connsiteX2" fmla="*/ 264318 w 264318"/>
              <a:gd name="connsiteY2" fmla="*/ 359569 h 359569"/>
              <a:gd name="connsiteX0" fmla="*/ 0 w 264318"/>
              <a:gd name="connsiteY0" fmla="*/ 0 h 359569"/>
              <a:gd name="connsiteX1" fmla="*/ 190499 w 264318"/>
              <a:gd name="connsiteY1" fmla="*/ 147639 h 359569"/>
              <a:gd name="connsiteX2" fmla="*/ 264318 w 264318"/>
              <a:gd name="connsiteY2" fmla="*/ 359569 h 359569"/>
              <a:gd name="connsiteX0" fmla="*/ 0 w 264318"/>
              <a:gd name="connsiteY0" fmla="*/ 0 h 359569"/>
              <a:gd name="connsiteX1" fmla="*/ 190499 w 264318"/>
              <a:gd name="connsiteY1" fmla="*/ 147639 h 359569"/>
              <a:gd name="connsiteX2" fmla="*/ 264318 w 264318"/>
              <a:gd name="connsiteY2" fmla="*/ 359569 h 359569"/>
              <a:gd name="connsiteX0" fmla="*/ 0 w 264318"/>
              <a:gd name="connsiteY0" fmla="*/ 0 h 359569"/>
              <a:gd name="connsiteX1" fmla="*/ 190499 w 264318"/>
              <a:gd name="connsiteY1" fmla="*/ 147639 h 359569"/>
              <a:gd name="connsiteX2" fmla="*/ 264318 w 264318"/>
              <a:gd name="connsiteY2" fmla="*/ 359569 h 359569"/>
              <a:gd name="connsiteX0" fmla="*/ 0 w 264318"/>
              <a:gd name="connsiteY0" fmla="*/ 0 h 359569"/>
              <a:gd name="connsiteX1" fmla="*/ 190499 w 264318"/>
              <a:gd name="connsiteY1" fmla="*/ 147639 h 359569"/>
              <a:gd name="connsiteX2" fmla="*/ 264318 w 264318"/>
              <a:gd name="connsiteY2" fmla="*/ 359569 h 359569"/>
              <a:gd name="connsiteX0" fmla="*/ 0 w 285749"/>
              <a:gd name="connsiteY0" fmla="*/ 0 h 357188"/>
              <a:gd name="connsiteX1" fmla="*/ 190499 w 285749"/>
              <a:gd name="connsiteY1" fmla="*/ 147639 h 357188"/>
              <a:gd name="connsiteX2" fmla="*/ 285749 w 285749"/>
              <a:gd name="connsiteY2" fmla="*/ 357188 h 35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49" h="357188">
                <a:moveTo>
                  <a:pt x="0" y="0"/>
                </a:moveTo>
                <a:cubicBezTo>
                  <a:pt x="100806" y="56357"/>
                  <a:pt x="151606" y="93663"/>
                  <a:pt x="190499" y="147639"/>
                </a:cubicBezTo>
                <a:cubicBezTo>
                  <a:pt x="217486" y="196454"/>
                  <a:pt x="261143" y="271462"/>
                  <a:pt x="285749" y="357188"/>
                </a:cubicBezTo>
              </a:path>
            </a:pathLst>
          </a:custGeom>
          <a:noFill/>
          <a:ln cmpd="sng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8" name="Ellipse 87"/>
          <p:cNvSpPr/>
          <p:nvPr/>
        </p:nvSpPr>
        <p:spPr>
          <a:xfrm>
            <a:off x="3439595" y="3149914"/>
            <a:ext cx="90000" cy="900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89" name="Gruppieren 88"/>
          <p:cNvGrpSpPr/>
          <p:nvPr/>
        </p:nvGrpSpPr>
        <p:grpSpPr>
          <a:xfrm>
            <a:off x="1808310" y="3249306"/>
            <a:ext cx="2880000" cy="2880000"/>
            <a:chOff x="1296353" y="2454142"/>
            <a:chExt cx="2880000" cy="2880000"/>
          </a:xfrm>
        </p:grpSpPr>
        <p:sp>
          <p:nvSpPr>
            <p:cNvPr id="90" name="Ellipse 89"/>
            <p:cNvSpPr/>
            <p:nvPr/>
          </p:nvSpPr>
          <p:spPr>
            <a:xfrm>
              <a:off x="1836353" y="2994142"/>
              <a:ext cx="1800000" cy="180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1" name="Ellipse 90"/>
            <p:cNvSpPr/>
            <p:nvPr/>
          </p:nvSpPr>
          <p:spPr>
            <a:xfrm>
              <a:off x="2556353" y="3714142"/>
              <a:ext cx="360000" cy="36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2" name="Ellipse 91"/>
            <p:cNvSpPr>
              <a:spLocks/>
            </p:cNvSpPr>
            <p:nvPr/>
          </p:nvSpPr>
          <p:spPr>
            <a:xfrm>
              <a:off x="1296353" y="2454142"/>
              <a:ext cx="2880000" cy="28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3" name="Ellipse 92"/>
            <p:cNvSpPr/>
            <p:nvPr/>
          </p:nvSpPr>
          <p:spPr>
            <a:xfrm>
              <a:off x="1746353" y="3804142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4" name="Ellipse 93"/>
            <p:cNvSpPr/>
            <p:nvPr/>
          </p:nvSpPr>
          <p:spPr>
            <a:xfrm>
              <a:off x="3546353" y="3804142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5" name="Ellipse 94"/>
            <p:cNvSpPr/>
            <p:nvPr/>
          </p:nvSpPr>
          <p:spPr>
            <a:xfrm>
              <a:off x="1327796" y="4359628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6" name="Ellipse 95"/>
            <p:cNvSpPr/>
            <p:nvPr/>
          </p:nvSpPr>
          <p:spPr>
            <a:xfrm>
              <a:off x="3957489" y="3254244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7" name="Ellipse 96"/>
            <p:cNvSpPr/>
            <p:nvPr/>
          </p:nvSpPr>
          <p:spPr>
            <a:xfrm>
              <a:off x="3201353" y="5126519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8" name="Ellipse 97"/>
            <p:cNvSpPr/>
            <p:nvPr/>
          </p:nvSpPr>
          <p:spPr>
            <a:xfrm>
              <a:off x="2093903" y="2483332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9" name="Ellipse 98"/>
            <p:cNvSpPr/>
            <p:nvPr/>
          </p:nvSpPr>
          <p:spPr>
            <a:xfrm>
              <a:off x="1327796" y="3254244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0" name="Ellipse 99"/>
            <p:cNvSpPr/>
            <p:nvPr/>
          </p:nvSpPr>
          <p:spPr>
            <a:xfrm>
              <a:off x="3201353" y="2483332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3957489" y="4359628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2098316" y="5126519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103" name="Gruppieren 102"/>
          <p:cNvGrpSpPr/>
          <p:nvPr/>
        </p:nvGrpSpPr>
        <p:grpSpPr>
          <a:xfrm>
            <a:off x="1808310" y="3249306"/>
            <a:ext cx="2880000" cy="2880000"/>
            <a:chOff x="4783613" y="2471609"/>
            <a:chExt cx="2880000" cy="2880000"/>
          </a:xfrm>
        </p:grpSpPr>
        <p:sp>
          <p:nvSpPr>
            <p:cNvPr id="104" name="Ellipse 103"/>
            <p:cNvSpPr/>
            <p:nvPr/>
          </p:nvSpPr>
          <p:spPr>
            <a:xfrm>
              <a:off x="5233613" y="3821609"/>
              <a:ext cx="180000" cy="1800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5323613" y="3011609"/>
              <a:ext cx="1800000" cy="180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6043613" y="3731609"/>
              <a:ext cx="360000" cy="36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7" name="Ellipse 106"/>
            <p:cNvSpPr>
              <a:spLocks/>
            </p:cNvSpPr>
            <p:nvPr/>
          </p:nvSpPr>
          <p:spPr>
            <a:xfrm>
              <a:off x="4783613" y="2471609"/>
              <a:ext cx="2880000" cy="28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8" name="Ellipse 107"/>
            <p:cNvSpPr/>
            <p:nvPr/>
          </p:nvSpPr>
          <p:spPr>
            <a:xfrm>
              <a:off x="7033613" y="3821609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4815056" y="4377095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7444749" y="3271711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6688613" y="5143986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2" name="Ellipse 111"/>
            <p:cNvSpPr/>
            <p:nvPr/>
          </p:nvSpPr>
          <p:spPr>
            <a:xfrm>
              <a:off x="5581163" y="2500799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4815056" y="3271711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4" name="Ellipse 113"/>
            <p:cNvSpPr/>
            <p:nvPr/>
          </p:nvSpPr>
          <p:spPr>
            <a:xfrm>
              <a:off x="6688613" y="2500799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7444749" y="4377095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6" name="Ellipse 115"/>
            <p:cNvSpPr/>
            <p:nvPr/>
          </p:nvSpPr>
          <p:spPr>
            <a:xfrm>
              <a:off x="5585576" y="5143986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117" name="Gruppieren 116"/>
          <p:cNvGrpSpPr/>
          <p:nvPr/>
        </p:nvGrpSpPr>
        <p:grpSpPr>
          <a:xfrm>
            <a:off x="1808310" y="3249306"/>
            <a:ext cx="2880000" cy="2880000"/>
            <a:chOff x="3260214" y="3788001"/>
            <a:chExt cx="2880000" cy="2880000"/>
          </a:xfrm>
        </p:grpSpPr>
        <p:sp>
          <p:nvSpPr>
            <p:cNvPr id="118" name="Ellipse 117"/>
            <p:cNvSpPr/>
            <p:nvPr/>
          </p:nvSpPr>
          <p:spPr>
            <a:xfrm>
              <a:off x="3800214" y="4328001"/>
              <a:ext cx="1800000" cy="180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9" name="Ellipse 118"/>
            <p:cNvSpPr/>
            <p:nvPr/>
          </p:nvSpPr>
          <p:spPr>
            <a:xfrm>
              <a:off x="4520214" y="5048001"/>
              <a:ext cx="360000" cy="36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0" name="Ellipse 119"/>
            <p:cNvSpPr>
              <a:spLocks/>
            </p:cNvSpPr>
            <p:nvPr/>
          </p:nvSpPr>
          <p:spPr>
            <a:xfrm>
              <a:off x="3260214" y="3788001"/>
              <a:ext cx="2880000" cy="2880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1" name="Ellipse 120"/>
            <p:cNvSpPr/>
            <p:nvPr/>
          </p:nvSpPr>
          <p:spPr>
            <a:xfrm>
              <a:off x="5510214" y="5138001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2" name="Ellipse 121"/>
            <p:cNvSpPr/>
            <p:nvPr/>
          </p:nvSpPr>
          <p:spPr>
            <a:xfrm>
              <a:off x="3291657" y="5693487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3" name="Ellipse 122"/>
            <p:cNvSpPr/>
            <p:nvPr/>
          </p:nvSpPr>
          <p:spPr>
            <a:xfrm>
              <a:off x="5921350" y="4588103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4" name="Ellipse 123"/>
            <p:cNvSpPr/>
            <p:nvPr/>
          </p:nvSpPr>
          <p:spPr>
            <a:xfrm>
              <a:off x="5165214" y="6460378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5" name="Ellipse 124"/>
            <p:cNvSpPr/>
            <p:nvPr/>
          </p:nvSpPr>
          <p:spPr>
            <a:xfrm>
              <a:off x="4057764" y="3817191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6" name="Ellipse 125"/>
            <p:cNvSpPr/>
            <p:nvPr/>
          </p:nvSpPr>
          <p:spPr>
            <a:xfrm>
              <a:off x="3710214" y="5138001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7" name="Ellipse 126"/>
            <p:cNvSpPr/>
            <p:nvPr/>
          </p:nvSpPr>
          <p:spPr>
            <a:xfrm>
              <a:off x="5165214" y="3817191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8" name="Ellipse 127"/>
            <p:cNvSpPr/>
            <p:nvPr/>
          </p:nvSpPr>
          <p:spPr>
            <a:xfrm>
              <a:off x="5921350" y="5693487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9" name="Ellipse 128"/>
            <p:cNvSpPr/>
            <p:nvPr/>
          </p:nvSpPr>
          <p:spPr>
            <a:xfrm>
              <a:off x="4062177" y="6460378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130" name="Arc 164"/>
          <p:cNvSpPr/>
          <p:nvPr/>
        </p:nvSpPr>
        <p:spPr>
          <a:xfrm rot="10800000">
            <a:off x="2438310" y="4689306"/>
            <a:ext cx="887415" cy="437808"/>
          </a:xfrm>
          <a:prstGeom prst="arc">
            <a:avLst>
              <a:gd name="adj1" fmla="val 13347604"/>
              <a:gd name="adj2" fmla="val 21304433"/>
            </a:avLst>
          </a:prstGeom>
          <a:ln w="104775">
            <a:solidFill>
              <a:srgbClr val="FFFF00"/>
            </a:solidFill>
            <a:headEnd type="triangle" w="sm" len="sm"/>
            <a:tailEnd type="none" w="med" len="lg"/>
          </a:ln>
          <a:scene3d>
            <a:camera prst="orthographicFront"/>
            <a:lightRig rig="threePt" dir="t"/>
          </a:scene3d>
          <a:sp3d contour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8" name="Rectangle 28"/>
          <p:cNvSpPr/>
          <p:nvPr/>
        </p:nvSpPr>
        <p:spPr>
          <a:xfrm>
            <a:off x="6939421" y="3642393"/>
            <a:ext cx="1585913" cy="158591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9" name="Rectangle 29"/>
          <p:cNvSpPr/>
          <p:nvPr/>
        </p:nvSpPr>
        <p:spPr>
          <a:xfrm>
            <a:off x="6825121" y="3766218"/>
            <a:ext cx="1585913" cy="158591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0" name="Rectangle 30"/>
          <p:cNvSpPr/>
          <p:nvPr/>
        </p:nvSpPr>
        <p:spPr>
          <a:xfrm>
            <a:off x="6699709" y="3901156"/>
            <a:ext cx="1585912" cy="15875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1" name="Rectangle 31"/>
          <p:cNvSpPr/>
          <p:nvPr/>
        </p:nvSpPr>
        <p:spPr>
          <a:xfrm>
            <a:off x="6572709" y="4045618"/>
            <a:ext cx="1585912" cy="15875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2" name="Rectangle 33"/>
          <p:cNvSpPr/>
          <p:nvPr/>
        </p:nvSpPr>
        <p:spPr>
          <a:xfrm>
            <a:off x="6409196" y="4534568"/>
            <a:ext cx="2008188" cy="525463"/>
          </a:xfrm>
          <a:prstGeom prst="rect">
            <a:avLst/>
          </a:prstGeom>
          <a:solidFill>
            <a:srgbClr val="FCD9BC"/>
          </a:solidFill>
          <a:ln w="19050"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Projections</a:t>
            </a:r>
            <a:endParaRPr lang="de-AT" sz="2400" dirty="0">
              <a:solidFill>
                <a:schemeClr val="tx1"/>
              </a:solidFill>
            </a:endParaRPr>
          </a:p>
        </p:txBody>
      </p:sp>
      <p:sp>
        <p:nvSpPr>
          <p:cNvPr id="85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900113" y="6261100"/>
            <a:ext cx="5835650" cy="211138"/>
          </a:xfrm>
        </p:spPr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52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3" grpId="2" animBg="1"/>
      <p:bldP spid="43" grpId="3" animBg="1"/>
      <p:bldP spid="21" grpId="2" animBg="1"/>
      <p:bldP spid="21" grpId="3" animBg="1"/>
      <p:bldP spid="51" grpId="0" animBg="1"/>
      <p:bldP spid="51" grpId="1" animBg="1"/>
      <p:bldP spid="55" grpId="0" animBg="1"/>
      <p:bldP spid="55" grpId="1" animBg="1"/>
      <p:bldP spid="66" grpId="0" animBg="1"/>
      <p:bldP spid="66" grpId="1" animBg="1"/>
      <p:bldP spid="79" grpId="0" animBg="1"/>
      <p:bldP spid="79" grpId="1" animBg="1"/>
      <p:bldP spid="87" grpId="0" animBg="1"/>
      <p:bldP spid="87" grpId="1" animBg="1"/>
      <p:bldP spid="88" grpId="0" animBg="1"/>
      <p:bldP spid="88" grpId="1" animBg="1"/>
      <p:bldP spid="130" grpId="0" animBg="1"/>
      <p:bldP spid="130" grpId="1" animBg="1"/>
      <p:bldP spid="158" grpId="0" animBg="1"/>
      <p:bldP spid="159" grpId="0" animBg="1"/>
      <p:bldP spid="160" grpId="0" animBg="1"/>
      <p:bldP spid="161" grpId="0" animBg="1"/>
      <p:bldP spid="1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X-Ray Fluorescence Tomography (XRF)</a:t>
            </a:r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6BBA0-8E90-4190-B775-0043074A2B2D}" type="slidenum">
              <a:rPr lang="de-DE" sz="1200" smtClean="0"/>
              <a:pPr/>
              <a:t>8</a:t>
            </a:fld>
            <a:endParaRPr lang="de-DE" dirty="0"/>
          </a:p>
        </p:txBody>
      </p:sp>
      <p:cxnSp>
        <p:nvCxnSpPr>
          <p:cNvPr id="32" name="Straight Arrow Connector 70"/>
          <p:cNvCxnSpPr>
            <a:stCxn id="33" idx="2"/>
          </p:cNvCxnSpPr>
          <p:nvPr/>
        </p:nvCxnSpPr>
        <p:spPr>
          <a:xfrm rot="16200000" flipH="1">
            <a:off x="1516450" y="4092681"/>
            <a:ext cx="719779" cy="990777"/>
          </a:xfrm>
          <a:prstGeom prst="curvedConnector2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71"/>
          <p:cNvSpPr txBox="1">
            <a:spLocks noChangeArrowheads="1"/>
          </p:cNvSpPr>
          <p:nvPr/>
        </p:nvSpPr>
        <p:spPr bwMode="auto">
          <a:xfrm>
            <a:off x="261763" y="3766218"/>
            <a:ext cx="2238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Reconstruction</a:t>
            </a:r>
          </a:p>
        </p:txBody>
      </p:sp>
      <p:grpSp>
        <p:nvGrpSpPr>
          <p:cNvPr id="41" name="Gruppieren 40"/>
          <p:cNvGrpSpPr/>
          <p:nvPr/>
        </p:nvGrpSpPr>
        <p:grpSpPr>
          <a:xfrm>
            <a:off x="6409196" y="3642393"/>
            <a:ext cx="2116138" cy="1990725"/>
            <a:chOff x="6409196" y="3642393"/>
            <a:chExt cx="2116138" cy="1990725"/>
          </a:xfrm>
        </p:grpSpPr>
        <p:sp>
          <p:nvSpPr>
            <p:cNvPr id="36" name="Rectangle 28"/>
            <p:cNvSpPr/>
            <p:nvPr/>
          </p:nvSpPr>
          <p:spPr>
            <a:xfrm>
              <a:off x="6939421" y="3642393"/>
              <a:ext cx="1585913" cy="15859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Rectangle 29"/>
            <p:cNvSpPr/>
            <p:nvPr/>
          </p:nvSpPr>
          <p:spPr>
            <a:xfrm>
              <a:off x="6825121" y="3766218"/>
              <a:ext cx="1585913" cy="15859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Rectangle 30"/>
            <p:cNvSpPr/>
            <p:nvPr/>
          </p:nvSpPr>
          <p:spPr>
            <a:xfrm>
              <a:off x="6699709" y="3901156"/>
              <a:ext cx="1585912" cy="15875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ectangle 31"/>
            <p:cNvSpPr/>
            <p:nvPr/>
          </p:nvSpPr>
          <p:spPr>
            <a:xfrm>
              <a:off x="6572709" y="4045618"/>
              <a:ext cx="1585912" cy="15875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Rectangle 33"/>
            <p:cNvSpPr/>
            <p:nvPr/>
          </p:nvSpPr>
          <p:spPr>
            <a:xfrm>
              <a:off x="6409196" y="4534568"/>
              <a:ext cx="2008188" cy="525463"/>
            </a:xfrm>
            <a:prstGeom prst="rect">
              <a:avLst/>
            </a:prstGeom>
            <a:solidFill>
              <a:srgbClr val="FCD9BC"/>
            </a:solidFill>
            <a:ln w="19050">
              <a:noFill/>
            </a:ln>
            <a:effectLst>
              <a:outerShdw blurRad="2413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Projections</a:t>
              </a:r>
              <a:endParaRPr lang="de-AT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9" name="Gruppieren 88"/>
          <p:cNvGrpSpPr/>
          <p:nvPr/>
        </p:nvGrpSpPr>
        <p:grpSpPr>
          <a:xfrm>
            <a:off x="2500138" y="3699399"/>
            <a:ext cx="1927131" cy="1970716"/>
            <a:chOff x="3409251" y="2040375"/>
            <a:chExt cx="1927131" cy="1970716"/>
          </a:xfrm>
          <a:solidFill>
            <a:schemeClr val="bg1">
              <a:lumMod val="95000"/>
            </a:schemeClr>
          </a:solidFill>
          <a:effectLst>
            <a:outerShdw blurRad="241300" sx="102000" sy="102000" algn="ctr" rotWithShape="0">
              <a:srgbClr val="000000">
                <a:alpha val="40000"/>
              </a:srgbClr>
            </a:outerShdw>
          </a:effectLst>
        </p:grpSpPr>
        <p:sp>
          <p:nvSpPr>
            <p:cNvPr id="90" name="Würfel 89"/>
            <p:cNvSpPr/>
            <p:nvPr/>
          </p:nvSpPr>
          <p:spPr>
            <a:xfrm>
              <a:off x="3409251" y="2040375"/>
              <a:ext cx="1923421" cy="1968807"/>
            </a:xfrm>
            <a:prstGeom prst="cube">
              <a:avLst>
                <a:gd name="adj" fmla="val 24999"/>
              </a:avLst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91" name="Straight Connector 47"/>
            <p:cNvCxnSpPr/>
            <p:nvPr/>
          </p:nvCxnSpPr>
          <p:spPr>
            <a:xfrm flipV="1">
              <a:off x="4855369" y="2421731"/>
              <a:ext cx="473869" cy="485776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49"/>
            <p:cNvCxnSpPr/>
            <p:nvPr/>
          </p:nvCxnSpPr>
          <p:spPr>
            <a:xfrm flipV="1">
              <a:off x="4853406" y="2814638"/>
              <a:ext cx="482976" cy="450037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50"/>
            <p:cNvCxnSpPr/>
            <p:nvPr/>
          </p:nvCxnSpPr>
          <p:spPr>
            <a:xfrm flipV="1">
              <a:off x="4853406" y="3181350"/>
              <a:ext cx="479266" cy="431411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52"/>
            <p:cNvCxnSpPr/>
            <p:nvPr/>
          </p:nvCxnSpPr>
          <p:spPr>
            <a:xfrm flipV="1">
              <a:off x="4503593" y="2040375"/>
              <a:ext cx="462107" cy="480802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53"/>
            <p:cNvCxnSpPr>
              <a:endCxn id="90" idx="0"/>
            </p:cNvCxnSpPr>
            <p:nvPr/>
          </p:nvCxnSpPr>
          <p:spPr>
            <a:xfrm flipV="1">
              <a:off x="4144493" y="2040375"/>
              <a:ext cx="466887" cy="480802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55"/>
            <p:cNvCxnSpPr/>
            <p:nvPr/>
          </p:nvCxnSpPr>
          <p:spPr>
            <a:xfrm>
              <a:off x="3409251" y="2911475"/>
              <a:ext cx="1444155" cy="0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56"/>
            <p:cNvCxnSpPr>
              <a:stCxn id="90" idx="2"/>
            </p:cNvCxnSpPr>
            <p:nvPr/>
          </p:nvCxnSpPr>
          <p:spPr>
            <a:xfrm flipV="1">
              <a:off x="3409251" y="3263614"/>
              <a:ext cx="1444155" cy="1583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58"/>
            <p:cNvCxnSpPr/>
            <p:nvPr/>
          </p:nvCxnSpPr>
          <p:spPr>
            <a:xfrm>
              <a:off x="3409251" y="3612761"/>
              <a:ext cx="1444155" cy="0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60"/>
            <p:cNvCxnSpPr/>
            <p:nvPr/>
          </p:nvCxnSpPr>
          <p:spPr>
            <a:xfrm flipH="1" flipV="1">
              <a:off x="3779692" y="2522468"/>
              <a:ext cx="1" cy="1488623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62"/>
            <p:cNvCxnSpPr/>
            <p:nvPr/>
          </p:nvCxnSpPr>
          <p:spPr>
            <a:xfrm flipH="1" flipV="1">
              <a:off x="4144493" y="2522468"/>
              <a:ext cx="5100" cy="1486714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64"/>
            <p:cNvCxnSpPr/>
            <p:nvPr/>
          </p:nvCxnSpPr>
          <p:spPr>
            <a:xfrm>
              <a:off x="3742532" y="2194052"/>
              <a:ext cx="1440269" cy="0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65"/>
            <p:cNvCxnSpPr/>
            <p:nvPr/>
          </p:nvCxnSpPr>
          <p:spPr>
            <a:xfrm flipV="1">
              <a:off x="5026524" y="2366818"/>
              <a:ext cx="0" cy="1449532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60"/>
            <p:cNvCxnSpPr/>
            <p:nvPr/>
          </p:nvCxnSpPr>
          <p:spPr>
            <a:xfrm flipH="1" flipV="1">
              <a:off x="4503592" y="2522468"/>
              <a:ext cx="1" cy="1488623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65"/>
            <p:cNvCxnSpPr/>
            <p:nvPr/>
          </p:nvCxnSpPr>
          <p:spPr>
            <a:xfrm flipV="1">
              <a:off x="5187563" y="2201195"/>
              <a:ext cx="0" cy="1455882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53"/>
            <p:cNvCxnSpPr/>
            <p:nvPr/>
          </p:nvCxnSpPr>
          <p:spPr>
            <a:xfrm flipV="1">
              <a:off x="3779692" y="2040375"/>
              <a:ext cx="466887" cy="480802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64"/>
            <p:cNvCxnSpPr/>
            <p:nvPr/>
          </p:nvCxnSpPr>
          <p:spPr>
            <a:xfrm>
              <a:off x="3578225" y="2354118"/>
              <a:ext cx="1440269" cy="0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uppieren 123"/>
          <p:cNvGrpSpPr/>
          <p:nvPr/>
        </p:nvGrpSpPr>
        <p:grpSpPr>
          <a:xfrm>
            <a:off x="4530802" y="2855788"/>
            <a:ext cx="4002637" cy="3014386"/>
            <a:chOff x="4530802" y="2855788"/>
            <a:chExt cx="4002637" cy="3014386"/>
          </a:xfrm>
        </p:grpSpPr>
        <p:sp>
          <p:nvSpPr>
            <p:cNvPr id="107" name="Rechteck 106"/>
            <p:cNvSpPr/>
            <p:nvPr/>
          </p:nvSpPr>
          <p:spPr>
            <a:xfrm>
              <a:off x="4560716" y="2855788"/>
              <a:ext cx="3972723" cy="29910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241300" sx="102000" sy="102000" algn="ctr" rotWithShape="0">
                <a:srgbClr val="000000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108" name="Gerade Verbindung mit Pfeil 107"/>
            <p:cNvCxnSpPr/>
            <p:nvPr/>
          </p:nvCxnSpPr>
          <p:spPr>
            <a:xfrm flipV="1">
              <a:off x="4992534" y="2938873"/>
              <a:ext cx="1" cy="249252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mit Pfeil 108"/>
            <p:cNvCxnSpPr/>
            <p:nvPr/>
          </p:nvCxnSpPr>
          <p:spPr>
            <a:xfrm>
              <a:off x="4992534" y="5431397"/>
              <a:ext cx="345454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Freihandform 109"/>
            <p:cNvSpPr/>
            <p:nvPr/>
          </p:nvSpPr>
          <p:spPr>
            <a:xfrm>
              <a:off x="5019269" y="3350467"/>
              <a:ext cx="3145644" cy="2060057"/>
            </a:xfrm>
            <a:custGeom>
              <a:avLst/>
              <a:gdLst>
                <a:gd name="connsiteX0" fmla="*/ 0 w 6036589"/>
                <a:gd name="connsiteY0" fmla="*/ 2874938 h 3144510"/>
                <a:gd name="connsiteX1" fmla="*/ 2138766 w 6036589"/>
                <a:gd name="connsiteY1" fmla="*/ 2859439 h 3144510"/>
                <a:gd name="connsiteX2" fmla="*/ 2162013 w 6036589"/>
                <a:gd name="connsiteY2" fmla="*/ 2 h 3144510"/>
                <a:gd name="connsiteX3" fmla="*/ 2611464 w 6036589"/>
                <a:gd name="connsiteY3" fmla="*/ 2874938 h 3144510"/>
                <a:gd name="connsiteX4" fmla="*/ 2766447 w 6036589"/>
                <a:gd name="connsiteY4" fmla="*/ 2100022 h 3144510"/>
                <a:gd name="connsiteX5" fmla="*/ 2874935 w 6036589"/>
                <a:gd name="connsiteY5" fmla="*/ 2867188 h 3144510"/>
                <a:gd name="connsiteX6" fmla="*/ 3657600 w 6036589"/>
                <a:gd name="connsiteY6" fmla="*/ 2913683 h 3144510"/>
                <a:gd name="connsiteX7" fmla="*/ 3735091 w 6036589"/>
                <a:gd name="connsiteY7" fmla="*/ 7751 h 3144510"/>
                <a:gd name="connsiteX8" fmla="*/ 3890074 w 6036589"/>
                <a:gd name="connsiteY8" fmla="*/ 2913683 h 3144510"/>
                <a:gd name="connsiteX9" fmla="*/ 4362772 w 6036589"/>
                <a:gd name="connsiteY9" fmla="*/ 2557222 h 3144510"/>
                <a:gd name="connsiteX10" fmla="*/ 4541003 w 6036589"/>
                <a:gd name="connsiteY10" fmla="*/ 2905934 h 3144510"/>
                <a:gd name="connsiteX11" fmla="*/ 5687877 w 6036589"/>
                <a:gd name="connsiteY11" fmla="*/ 2944680 h 3144510"/>
                <a:gd name="connsiteX12" fmla="*/ 6036589 w 6036589"/>
                <a:gd name="connsiteY12" fmla="*/ 2921433 h 3144510"/>
                <a:gd name="connsiteX0" fmla="*/ 0 w 6036589"/>
                <a:gd name="connsiteY0" fmla="*/ 2875342 h 3144914"/>
                <a:gd name="connsiteX1" fmla="*/ 2092271 w 6036589"/>
                <a:gd name="connsiteY1" fmla="*/ 2666114 h 3144914"/>
                <a:gd name="connsiteX2" fmla="*/ 2162013 w 6036589"/>
                <a:gd name="connsiteY2" fmla="*/ 406 h 3144914"/>
                <a:gd name="connsiteX3" fmla="*/ 2611464 w 6036589"/>
                <a:gd name="connsiteY3" fmla="*/ 2875342 h 3144914"/>
                <a:gd name="connsiteX4" fmla="*/ 2766447 w 6036589"/>
                <a:gd name="connsiteY4" fmla="*/ 2100426 h 3144914"/>
                <a:gd name="connsiteX5" fmla="*/ 2874935 w 6036589"/>
                <a:gd name="connsiteY5" fmla="*/ 2867592 h 3144914"/>
                <a:gd name="connsiteX6" fmla="*/ 3657600 w 6036589"/>
                <a:gd name="connsiteY6" fmla="*/ 2914087 h 3144914"/>
                <a:gd name="connsiteX7" fmla="*/ 3735091 w 6036589"/>
                <a:gd name="connsiteY7" fmla="*/ 8155 h 3144914"/>
                <a:gd name="connsiteX8" fmla="*/ 3890074 w 6036589"/>
                <a:gd name="connsiteY8" fmla="*/ 2914087 h 3144914"/>
                <a:gd name="connsiteX9" fmla="*/ 4362772 w 6036589"/>
                <a:gd name="connsiteY9" fmla="*/ 2557626 h 3144914"/>
                <a:gd name="connsiteX10" fmla="*/ 4541003 w 6036589"/>
                <a:gd name="connsiteY10" fmla="*/ 2906338 h 3144914"/>
                <a:gd name="connsiteX11" fmla="*/ 5687877 w 6036589"/>
                <a:gd name="connsiteY11" fmla="*/ 2945084 h 3144914"/>
                <a:gd name="connsiteX12" fmla="*/ 6036589 w 6036589"/>
                <a:gd name="connsiteY12" fmla="*/ 2921837 h 3144914"/>
                <a:gd name="connsiteX0" fmla="*/ 0 w 6036589"/>
                <a:gd name="connsiteY0" fmla="*/ 2874941 h 3144513"/>
                <a:gd name="connsiteX1" fmla="*/ 2092271 w 6036589"/>
                <a:gd name="connsiteY1" fmla="*/ 2665713 h 3144513"/>
                <a:gd name="connsiteX2" fmla="*/ 2162013 w 6036589"/>
                <a:gd name="connsiteY2" fmla="*/ 5 h 3144513"/>
                <a:gd name="connsiteX3" fmla="*/ 2611464 w 6036589"/>
                <a:gd name="connsiteY3" fmla="*/ 2874941 h 3144513"/>
                <a:gd name="connsiteX4" fmla="*/ 2766447 w 6036589"/>
                <a:gd name="connsiteY4" fmla="*/ 2100025 h 3144513"/>
                <a:gd name="connsiteX5" fmla="*/ 2874935 w 6036589"/>
                <a:gd name="connsiteY5" fmla="*/ 2867191 h 3144513"/>
                <a:gd name="connsiteX6" fmla="*/ 3657600 w 6036589"/>
                <a:gd name="connsiteY6" fmla="*/ 2913686 h 3144513"/>
                <a:gd name="connsiteX7" fmla="*/ 3735091 w 6036589"/>
                <a:gd name="connsiteY7" fmla="*/ 7754 h 3144513"/>
                <a:gd name="connsiteX8" fmla="*/ 3890074 w 6036589"/>
                <a:gd name="connsiteY8" fmla="*/ 2913686 h 3144513"/>
                <a:gd name="connsiteX9" fmla="*/ 4362772 w 6036589"/>
                <a:gd name="connsiteY9" fmla="*/ 2557225 h 3144513"/>
                <a:gd name="connsiteX10" fmla="*/ 4541003 w 6036589"/>
                <a:gd name="connsiteY10" fmla="*/ 2905937 h 3144513"/>
                <a:gd name="connsiteX11" fmla="*/ 5687877 w 6036589"/>
                <a:gd name="connsiteY11" fmla="*/ 2944683 h 3144513"/>
                <a:gd name="connsiteX12" fmla="*/ 6036589 w 6036589"/>
                <a:gd name="connsiteY12" fmla="*/ 2921436 h 3144513"/>
                <a:gd name="connsiteX0" fmla="*/ 0 w 6036589"/>
                <a:gd name="connsiteY0" fmla="*/ 2867187 h 3136759"/>
                <a:gd name="connsiteX1" fmla="*/ 2092271 w 6036589"/>
                <a:gd name="connsiteY1" fmla="*/ 2657959 h 3136759"/>
                <a:gd name="connsiteX2" fmla="*/ 2309247 w 6036589"/>
                <a:gd name="connsiteY2" fmla="*/ 162732 h 3136759"/>
                <a:gd name="connsiteX3" fmla="*/ 2611464 w 6036589"/>
                <a:gd name="connsiteY3" fmla="*/ 2867187 h 3136759"/>
                <a:gd name="connsiteX4" fmla="*/ 2766447 w 6036589"/>
                <a:gd name="connsiteY4" fmla="*/ 2092271 h 3136759"/>
                <a:gd name="connsiteX5" fmla="*/ 2874935 w 6036589"/>
                <a:gd name="connsiteY5" fmla="*/ 2859437 h 3136759"/>
                <a:gd name="connsiteX6" fmla="*/ 3657600 w 6036589"/>
                <a:gd name="connsiteY6" fmla="*/ 2905932 h 3136759"/>
                <a:gd name="connsiteX7" fmla="*/ 3735091 w 6036589"/>
                <a:gd name="connsiteY7" fmla="*/ 0 h 3136759"/>
                <a:gd name="connsiteX8" fmla="*/ 3890074 w 6036589"/>
                <a:gd name="connsiteY8" fmla="*/ 2905932 h 3136759"/>
                <a:gd name="connsiteX9" fmla="*/ 4362772 w 6036589"/>
                <a:gd name="connsiteY9" fmla="*/ 2549471 h 3136759"/>
                <a:gd name="connsiteX10" fmla="*/ 4541003 w 6036589"/>
                <a:gd name="connsiteY10" fmla="*/ 2898183 h 3136759"/>
                <a:gd name="connsiteX11" fmla="*/ 5687877 w 6036589"/>
                <a:gd name="connsiteY11" fmla="*/ 2936929 h 3136759"/>
                <a:gd name="connsiteX12" fmla="*/ 6036589 w 6036589"/>
                <a:gd name="connsiteY12" fmla="*/ 2913682 h 3136759"/>
                <a:gd name="connsiteX0" fmla="*/ 0 w 6036589"/>
                <a:gd name="connsiteY0" fmla="*/ 3432875 h 3744197"/>
                <a:gd name="connsiteX1" fmla="*/ 2092271 w 6036589"/>
                <a:gd name="connsiteY1" fmla="*/ 3223647 h 3744197"/>
                <a:gd name="connsiteX2" fmla="*/ 2309247 w 6036589"/>
                <a:gd name="connsiteY2" fmla="*/ 728420 h 3744197"/>
                <a:gd name="connsiteX3" fmla="*/ 2611464 w 6036589"/>
                <a:gd name="connsiteY3" fmla="*/ 3432875 h 3744197"/>
                <a:gd name="connsiteX4" fmla="*/ 2766447 w 6036589"/>
                <a:gd name="connsiteY4" fmla="*/ 2657959 h 3744197"/>
                <a:gd name="connsiteX5" fmla="*/ 2874935 w 6036589"/>
                <a:gd name="connsiteY5" fmla="*/ 3425125 h 3744197"/>
                <a:gd name="connsiteX6" fmla="*/ 3657600 w 6036589"/>
                <a:gd name="connsiteY6" fmla="*/ 3471620 h 3744197"/>
                <a:gd name="connsiteX7" fmla="*/ 3719593 w 6036589"/>
                <a:gd name="connsiteY7" fmla="*/ 0 h 3744197"/>
                <a:gd name="connsiteX8" fmla="*/ 3890074 w 6036589"/>
                <a:gd name="connsiteY8" fmla="*/ 3471620 h 3744197"/>
                <a:gd name="connsiteX9" fmla="*/ 4362772 w 6036589"/>
                <a:gd name="connsiteY9" fmla="*/ 3115159 h 3744197"/>
                <a:gd name="connsiteX10" fmla="*/ 4541003 w 6036589"/>
                <a:gd name="connsiteY10" fmla="*/ 3463871 h 3744197"/>
                <a:gd name="connsiteX11" fmla="*/ 5687877 w 6036589"/>
                <a:gd name="connsiteY11" fmla="*/ 3502617 h 3744197"/>
                <a:gd name="connsiteX12" fmla="*/ 6036589 w 6036589"/>
                <a:gd name="connsiteY12" fmla="*/ 3479370 h 3744197"/>
                <a:gd name="connsiteX0" fmla="*/ 0 w 6036589"/>
                <a:gd name="connsiteY0" fmla="*/ 3434691 h 3638103"/>
                <a:gd name="connsiteX1" fmla="*/ 2092271 w 6036589"/>
                <a:gd name="connsiteY1" fmla="*/ 3225463 h 3638103"/>
                <a:gd name="connsiteX2" fmla="*/ 2309247 w 6036589"/>
                <a:gd name="connsiteY2" fmla="*/ 730236 h 3638103"/>
                <a:gd name="connsiteX3" fmla="*/ 2611464 w 6036589"/>
                <a:gd name="connsiteY3" fmla="*/ 3434691 h 3638103"/>
                <a:gd name="connsiteX4" fmla="*/ 2766447 w 6036589"/>
                <a:gd name="connsiteY4" fmla="*/ 2659775 h 3638103"/>
                <a:gd name="connsiteX5" fmla="*/ 2874935 w 6036589"/>
                <a:gd name="connsiteY5" fmla="*/ 3426941 h 3638103"/>
                <a:gd name="connsiteX6" fmla="*/ 3580109 w 6036589"/>
                <a:gd name="connsiteY6" fmla="*/ 3000738 h 3638103"/>
                <a:gd name="connsiteX7" fmla="*/ 3719593 w 6036589"/>
                <a:gd name="connsiteY7" fmla="*/ 1816 h 3638103"/>
                <a:gd name="connsiteX8" fmla="*/ 3890074 w 6036589"/>
                <a:gd name="connsiteY8" fmla="*/ 3473436 h 3638103"/>
                <a:gd name="connsiteX9" fmla="*/ 4362772 w 6036589"/>
                <a:gd name="connsiteY9" fmla="*/ 3116975 h 3638103"/>
                <a:gd name="connsiteX10" fmla="*/ 4541003 w 6036589"/>
                <a:gd name="connsiteY10" fmla="*/ 3465687 h 3638103"/>
                <a:gd name="connsiteX11" fmla="*/ 5687877 w 6036589"/>
                <a:gd name="connsiteY11" fmla="*/ 3504433 h 3638103"/>
                <a:gd name="connsiteX12" fmla="*/ 6036589 w 6036589"/>
                <a:gd name="connsiteY12" fmla="*/ 3481186 h 3638103"/>
                <a:gd name="connsiteX0" fmla="*/ 0 w 6036589"/>
                <a:gd name="connsiteY0" fmla="*/ 3432876 h 3589791"/>
                <a:gd name="connsiteX1" fmla="*/ 2092271 w 6036589"/>
                <a:gd name="connsiteY1" fmla="*/ 3223648 h 3589791"/>
                <a:gd name="connsiteX2" fmla="*/ 2309247 w 6036589"/>
                <a:gd name="connsiteY2" fmla="*/ 728421 h 3589791"/>
                <a:gd name="connsiteX3" fmla="*/ 2611464 w 6036589"/>
                <a:gd name="connsiteY3" fmla="*/ 3432876 h 3589791"/>
                <a:gd name="connsiteX4" fmla="*/ 2766447 w 6036589"/>
                <a:gd name="connsiteY4" fmla="*/ 2657960 h 3589791"/>
                <a:gd name="connsiteX5" fmla="*/ 2874935 w 6036589"/>
                <a:gd name="connsiteY5" fmla="*/ 3425126 h 3589791"/>
                <a:gd name="connsiteX6" fmla="*/ 3580109 w 6036589"/>
                <a:gd name="connsiteY6" fmla="*/ 2998923 h 3589791"/>
                <a:gd name="connsiteX7" fmla="*/ 3719593 w 6036589"/>
                <a:gd name="connsiteY7" fmla="*/ 1 h 3589791"/>
                <a:gd name="connsiteX8" fmla="*/ 3913322 w 6036589"/>
                <a:gd name="connsiteY8" fmla="*/ 3006672 h 3589791"/>
                <a:gd name="connsiteX9" fmla="*/ 4362772 w 6036589"/>
                <a:gd name="connsiteY9" fmla="*/ 3115160 h 3589791"/>
                <a:gd name="connsiteX10" fmla="*/ 4541003 w 6036589"/>
                <a:gd name="connsiteY10" fmla="*/ 3463872 h 3589791"/>
                <a:gd name="connsiteX11" fmla="*/ 5687877 w 6036589"/>
                <a:gd name="connsiteY11" fmla="*/ 3502618 h 3589791"/>
                <a:gd name="connsiteX12" fmla="*/ 6036589 w 6036589"/>
                <a:gd name="connsiteY12" fmla="*/ 3479371 h 3589791"/>
                <a:gd name="connsiteX0" fmla="*/ 0 w 6036589"/>
                <a:gd name="connsiteY0" fmla="*/ 3432876 h 3589791"/>
                <a:gd name="connsiteX1" fmla="*/ 2092271 w 6036589"/>
                <a:gd name="connsiteY1" fmla="*/ 3223648 h 3589791"/>
                <a:gd name="connsiteX2" fmla="*/ 2309247 w 6036589"/>
                <a:gd name="connsiteY2" fmla="*/ 728421 h 3589791"/>
                <a:gd name="connsiteX3" fmla="*/ 2640039 w 6036589"/>
                <a:gd name="connsiteY3" fmla="*/ 3428113 h 3589791"/>
                <a:gd name="connsiteX4" fmla="*/ 2766447 w 6036589"/>
                <a:gd name="connsiteY4" fmla="*/ 2657960 h 3589791"/>
                <a:gd name="connsiteX5" fmla="*/ 2874935 w 6036589"/>
                <a:gd name="connsiteY5" fmla="*/ 3425126 h 3589791"/>
                <a:gd name="connsiteX6" fmla="*/ 3580109 w 6036589"/>
                <a:gd name="connsiteY6" fmla="*/ 2998923 h 3589791"/>
                <a:gd name="connsiteX7" fmla="*/ 3719593 w 6036589"/>
                <a:gd name="connsiteY7" fmla="*/ 1 h 3589791"/>
                <a:gd name="connsiteX8" fmla="*/ 3913322 w 6036589"/>
                <a:gd name="connsiteY8" fmla="*/ 3006672 h 3589791"/>
                <a:gd name="connsiteX9" fmla="*/ 4362772 w 6036589"/>
                <a:gd name="connsiteY9" fmla="*/ 3115160 h 3589791"/>
                <a:gd name="connsiteX10" fmla="*/ 4541003 w 6036589"/>
                <a:gd name="connsiteY10" fmla="*/ 3463872 h 3589791"/>
                <a:gd name="connsiteX11" fmla="*/ 5687877 w 6036589"/>
                <a:gd name="connsiteY11" fmla="*/ 3502618 h 3589791"/>
                <a:gd name="connsiteX12" fmla="*/ 6036589 w 6036589"/>
                <a:gd name="connsiteY12" fmla="*/ 3479371 h 3589791"/>
                <a:gd name="connsiteX0" fmla="*/ 0 w 6036589"/>
                <a:gd name="connsiteY0" fmla="*/ 3432876 h 3589791"/>
                <a:gd name="connsiteX1" fmla="*/ 2092271 w 6036589"/>
                <a:gd name="connsiteY1" fmla="*/ 3223648 h 3589791"/>
                <a:gd name="connsiteX2" fmla="*/ 2309247 w 6036589"/>
                <a:gd name="connsiteY2" fmla="*/ 728421 h 3589791"/>
                <a:gd name="connsiteX3" fmla="*/ 2640039 w 6036589"/>
                <a:gd name="connsiteY3" fmla="*/ 3428113 h 3589791"/>
                <a:gd name="connsiteX4" fmla="*/ 2766447 w 6036589"/>
                <a:gd name="connsiteY4" fmla="*/ 2657960 h 3589791"/>
                <a:gd name="connsiteX5" fmla="*/ 2874935 w 6036589"/>
                <a:gd name="connsiteY5" fmla="*/ 3425126 h 3589791"/>
                <a:gd name="connsiteX6" fmla="*/ 3580109 w 6036589"/>
                <a:gd name="connsiteY6" fmla="*/ 2998923 h 3589791"/>
                <a:gd name="connsiteX7" fmla="*/ 3719593 w 6036589"/>
                <a:gd name="connsiteY7" fmla="*/ 1 h 3589791"/>
                <a:gd name="connsiteX8" fmla="*/ 3913322 w 6036589"/>
                <a:gd name="connsiteY8" fmla="*/ 3006672 h 3589791"/>
                <a:gd name="connsiteX9" fmla="*/ 4362772 w 6036589"/>
                <a:gd name="connsiteY9" fmla="*/ 3115160 h 3589791"/>
                <a:gd name="connsiteX10" fmla="*/ 4541003 w 6036589"/>
                <a:gd name="connsiteY10" fmla="*/ 3463872 h 3589791"/>
                <a:gd name="connsiteX11" fmla="*/ 5687877 w 6036589"/>
                <a:gd name="connsiteY11" fmla="*/ 3502618 h 3589791"/>
                <a:gd name="connsiteX12" fmla="*/ 6036589 w 6036589"/>
                <a:gd name="connsiteY12" fmla="*/ 3479371 h 3589791"/>
                <a:gd name="connsiteX0" fmla="*/ 0 w 6036589"/>
                <a:gd name="connsiteY0" fmla="*/ 3432876 h 3589791"/>
                <a:gd name="connsiteX1" fmla="*/ 2092271 w 6036589"/>
                <a:gd name="connsiteY1" fmla="*/ 3223648 h 3589791"/>
                <a:gd name="connsiteX2" fmla="*/ 2352110 w 6036589"/>
                <a:gd name="connsiteY2" fmla="*/ 728421 h 3589791"/>
                <a:gd name="connsiteX3" fmla="*/ 2640039 w 6036589"/>
                <a:gd name="connsiteY3" fmla="*/ 3428113 h 3589791"/>
                <a:gd name="connsiteX4" fmla="*/ 2766447 w 6036589"/>
                <a:gd name="connsiteY4" fmla="*/ 2657960 h 3589791"/>
                <a:gd name="connsiteX5" fmla="*/ 2874935 w 6036589"/>
                <a:gd name="connsiteY5" fmla="*/ 3425126 h 3589791"/>
                <a:gd name="connsiteX6" fmla="*/ 3580109 w 6036589"/>
                <a:gd name="connsiteY6" fmla="*/ 2998923 h 3589791"/>
                <a:gd name="connsiteX7" fmla="*/ 3719593 w 6036589"/>
                <a:gd name="connsiteY7" fmla="*/ 1 h 3589791"/>
                <a:gd name="connsiteX8" fmla="*/ 3913322 w 6036589"/>
                <a:gd name="connsiteY8" fmla="*/ 3006672 h 3589791"/>
                <a:gd name="connsiteX9" fmla="*/ 4362772 w 6036589"/>
                <a:gd name="connsiteY9" fmla="*/ 3115160 h 3589791"/>
                <a:gd name="connsiteX10" fmla="*/ 4541003 w 6036589"/>
                <a:gd name="connsiteY10" fmla="*/ 3463872 h 3589791"/>
                <a:gd name="connsiteX11" fmla="*/ 5687877 w 6036589"/>
                <a:gd name="connsiteY11" fmla="*/ 3502618 h 3589791"/>
                <a:gd name="connsiteX12" fmla="*/ 6036589 w 6036589"/>
                <a:gd name="connsiteY12" fmla="*/ 3479371 h 3589791"/>
                <a:gd name="connsiteX0" fmla="*/ 0 w 6036589"/>
                <a:gd name="connsiteY0" fmla="*/ 3432876 h 3589791"/>
                <a:gd name="connsiteX1" fmla="*/ 2092271 w 6036589"/>
                <a:gd name="connsiteY1" fmla="*/ 3223648 h 3589791"/>
                <a:gd name="connsiteX2" fmla="*/ 2352110 w 6036589"/>
                <a:gd name="connsiteY2" fmla="*/ 728421 h 3589791"/>
                <a:gd name="connsiteX3" fmla="*/ 2640039 w 6036589"/>
                <a:gd name="connsiteY3" fmla="*/ 3428113 h 3589791"/>
                <a:gd name="connsiteX4" fmla="*/ 2766447 w 6036589"/>
                <a:gd name="connsiteY4" fmla="*/ 2657960 h 3589791"/>
                <a:gd name="connsiteX5" fmla="*/ 2874935 w 6036589"/>
                <a:gd name="connsiteY5" fmla="*/ 3425126 h 3589791"/>
                <a:gd name="connsiteX6" fmla="*/ 3580109 w 6036589"/>
                <a:gd name="connsiteY6" fmla="*/ 2998923 h 3589791"/>
                <a:gd name="connsiteX7" fmla="*/ 3719593 w 6036589"/>
                <a:gd name="connsiteY7" fmla="*/ 1 h 3589791"/>
                <a:gd name="connsiteX8" fmla="*/ 3913322 w 6036589"/>
                <a:gd name="connsiteY8" fmla="*/ 3006672 h 3589791"/>
                <a:gd name="connsiteX9" fmla="*/ 4362772 w 6036589"/>
                <a:gd name="connsiteY9" fmla="*/ 3115160 h 3589791"/>
                <a:gd name="connsiteX10" fmla="*/ 4541003 w 6036589"/>
                <a:gd name="connsiteY10" fmla="*/ 3463872 h 3589791"/>
                <a:gd name="connsiteX11" fmla="*/ 5687877 w 6036589"/>
                <a:gd name="connsiteY11" fmla="*/ 3502618 h 3589791"/>
                <a:gd name="connsiteX12" fmla="*/ 6036589 w 6036589"/>
                <a:gd name="connsiteY12" fmla="*/ 3479371 h 3589791"/>
                <a:gd name="connsiteX0" fmla="*/ 0 w 6036589"/>
                <a:gd name="connsiteY0" fmla="*/ 3432876 h 3589791"/>
                <a:gd name="connsiteX1" fmla="*/ 2092271 w 6036589"/>
                <a:gd name="connsiteY1" fmla="*/ 3223648 h 3589791"/>
                <a:gd name="connsiteX2" fmla="*/ 2394973 w 6036589"/>
                <a:gd name="connsiteY2" fmla="*/ 728421 h 3589791"/>
                <a:gd name="connsiteX3" fmla="*/ 2640039 w 6036589"/>
                <a:gd name="connsiteY3" fmla="*/ 3428113 h 3589791"/>
                <a:gd name="connsiteX4" fmla="*/ 2766447 w 6036589"/>
                <a:gd name="connsiteY4" fmla="*/ 2657960 h 3589791"/>
                <a:gd name="connsiteX5" fmla="*/ 2874935 w 6036589"/>
                <a:gd name="connsiteY5" fmla="*/ 3425126 h 3589791"/>
                <a:gd name="connsiteX6" fmla="*/ 3580109 w 6036589"/>
                <a:gd name="connsiteY6" fmla="*/ 2998923 h 3589791"/>
                <a:gd name="connsiteX7" fmla="*/ 3719593 w 6036589"/>
                <a:gd name="connsiteY7" fmla="*/ 1 h 3589791"/>
                <a:gd name="connsiteX8" fmla="*/ 3913322 w 6036589"/>
                <a:gd name="connsiteY8" fmla="*/ 3006672 h 3589791"/>
                <a:gd name="connsiteX9" fmla="*/ 4362772 w 6036589"/>
                <a:gd name="connsiteY9" fmla="*/ 3115160 h 3589791"/>
                <a:gd name="connsiteX10" fmla="*/ 4541003 w 6036589"/>
                <a:gd name="connsiteY10" fmla="*/ 3463872 h 3589791"/>
                <a:gd name="connsiteX11" fmla="*/ 5687877 w 6036589"/>
                <a:gd name="connsiteY11" fmla="*/ 3502618 h 3589791"/>
                <a:gd name="connsiteX12" fmla="*/ 6036589 w 6036589"/>
                <a:gd name="connsiteY12" fmla="*/ 3479371 h 3589791"/>
                <a:gd name="connsiteX0" fmla="*/ 0 w 6036589"/>
                <a:gd name="connsiteY0" fmla="*/ 3432876 h 3513155"/>
                <a:gd name="connsiteX1" fmla="*/ 2092271 w 6036589"/>
                <a:gd name="connsiteY1" fmla="*/ 3223648 h 3513155"/>
                <a:gd name="connsiteX2" fmla="*/ 2394973 w 6036589"/>
                <a:gd name="connsiteY2" fmla="*/ 728421 h 3513155"/>
                <a:gd name="connsiteX3" fmla="*/ 2640039 w 6036589"/>
                <a:gd name="connsiteY3" fmla="*/ 3428113 h 3513155"/>
                <a:gd name="connsiteX4" fmla="*/ 2766447 w 6036589"/>
                <a:gd name="connsiteY4" fmla="*/ 2657960 h 3513155"/>
                <a:gd name="connsiteX5" fmla="*/ 2874935 w 6036589"/>
                <a:gd name="connsiteY5" fmla="*/ 3425126 h 3513155"/>
                <a:gd name="connsiteX6" fmla="*/ 3580109 w 6036589"/>
                <a:gd name="connsiteY6" fmla="*/ 2998923 h 3513155"/>
                <a:gd name="connsiteX7" fmla="*/ 3719593 w 6036589"/>
                <a:gd name="connsiteY7" fmla="*/ 1 h 3513155"/>
                <a:gd name="connsiteX8" fmla="*/ 3913322 w 6036589"/>
                <a:gd name="connsiteY8" fmla="*/ 3006672 h 3513155"/>
                <a:gd name="connsiteX9" fmla="*/ 4362772 w 6036589"/>
                <a:gd name="connsiteY9" fmla="*/ 3115160 h 3513155"/>
                <a:gd name="connsiteX10" fmla="*/ 4541003 w 6036589"/>
                <a:gd name="connsiteY10" fmla="*/ 3463872 h 3513155"/>
                <a:gd name="connsiteX11" fmla="*/ 5687877 w 6036589"/>
                <a:gd name="connsiteY11" fmla="*/ 3502618 h 3513155"/>
                <a:gd name="connsiteX12" fmla="*/ 6036589 w 6036589"/>
                <a:gd name="connsiteY12" fmla="*/ 3479371 h 3513155"/>
                <a:gd name="connsiteX0" fmla="*/ 0 w 6036589"/>
                <a:gd name="connsiteY0" fmla="*/ 3432876 h 3518015"/>
                <a:gd name="connsiteX1" fmla="*/ 2092271 w 6036589"/>
                <a:gd name="connsiteY1" fmla="*/ 3223648 h 3518015"/>
                <a:gd name="connsiteX2" fmla="*/ 2394973 w 6036589"/>
                <a:gd name="connsiteY2" fmla="*/ 728421 h 3518015"/>
                <a:gd name="connsiteX3" fmla="*/ 2640039 w 6036589"/>
                <a:gd name="connsiteY3" fmla="*/ 3428113 h 3518015"/>
                <a:gd name="connsiteX4" fmla="*/ 2766447 w 6036589"/>
                <a:gd name="connsiteY4" fmla="*/ 2657960 h 3518015"/>
                <a:gd name="connsiteX5" fmla="*/ 2874935 w 6036589"/>
                <a:gd name="connsiteY5" fmla="*/ 3425126 h 3518015"/>
                <a:gd name="connsiteX6" fmla="*/ 3580109 w 6036589"/>
                <a:gd name="connsiteY6" fmla="*/ 2998923 h 3518015"/>
                <a:gd name="connsiteX7" fmla="*/ 3719593 w 6036589"/>
                <a:gd name="connsiteY7" fmla="*/ 1 h 3518015"/>
                <a:gd name="connsiteX8" fmla="*/ 3913322 w 6036589"/>
                <a:gd name="connsiteY8" fmla="*/ 3006672 h 3518015"/>
                <a:gd name="connsiteX9" fmla="*/ 4362772 w 6036589"/>
                <a:gd name="connsiteY9" fmla="*/ 3115160 h 3518015"/>
                <a:gd name="connsiteX10" fmla="*/ 4541003 w 6036589"/>
                <a:gd name="connsiteY10" fmla="*/ 3463872 h 3518015"/>
                <a:gd name="connsiteX11" fmla="*/ 5687877 w 6036589"/>
                <a:gd name="connsiteY11" fmla="*/ 3502618 h 3518015"/>
                <a:gd name="connsiteX12" fmla="*/ 6036589 w 6036589"/>
                <a:gd name="connsiteY12" fmla="*/ 3479371 h 3518015"/>
                <a:gd name="connsiteX0" fmla="*/ 0 w 6036589"/>
                <a:gd name="connsiteY0" fmla="*/ 3432876 h 3514820"/>
                <a:gd name="connsiteX1" fmla="*/ 1160758 w 6036589"/>
                <a:gd name="connsiteY1" fmla="*/ 3486878 h 3514820"/>
                <a:gd name="connsiteX2" fmla="*/ 2092271 w 6036589"/>
                <a:gd name="connsiteY2" fmla="*/ 3223648 h 3514820"/>
                <a:gd name="connsiteX3" fmla="*/ 2394973 w 6036589"/>
                <a:gd name="connsiteY3" fmla="*/ 728421 h 3514820"/>
                <a:gd name="connsiteX4" fmla="*/ 2640039 w 6036589"/>
                <a:gd name="connsiteY4" fmla="*/ 3428113 h 3514820"/>
                <a:gd name="connsiteX5" fmla="*/ 2766447 w 6036589"/>
                <a:gd name="connsiteY5" fmla="*/ 2657960 h 3514820"/>
                <a:gd name="connsiteX6" fmla="*/ 2874935 w 6036589"/>
                <a:gd name="connsiteY6" fmla="*/ 3425126 h 3514820"/>
                <a:gd name="connsiteX7" fmla="*/ 3580109 w 6036589"/>
                <a:gd name="connsiteY7" fmla="*/ 2998923 h 3514820"/>
                <a:gd name="connsiteX8" fmla="*/ 3719593 w 6036589"/>
                <a:gd name="connsiteY8" fmla="*/ 1 h 3514820"/>
                <a:gd name="connsiteX9" fmla="*/ 3913322 w 6036589"/>
                <a:gd name="connsiteY9" fmla="*/ 3006672 h 3514820"/>
                <a:gd name="connsiteX10" fmla="*/ 4362772 w 6036589"/>
                <a:gd name="connsiteY10" fmla="*/ 3115160 h 3514820"/>
                <a:gd name="connsiteX11" fmla="*/ 4541003 w 6036589"/>
                <a:gd name="connsiteY11" fmla="*/ 3463872 h 3514820"/>
                <a:gd name="connsiteX12" fmla="*/ 5687877 w 6036589"/>
                <a:gd name="connsiteY12" fmla="*/ 3502618 h 3514820"/>
                <a:gd name="connsiteX13" fmla="*/ 6036589 w 6036589"/>
                <a:gd name="connsiteY13" fmla="*/ 3479371 h 3514820"/>
                <a:gd name="connsiteX0" fmla="*/ 0 w 6036589"/>
                <a:gd name="connsiteY0" fmla="*/ 3432876 h 3528004"/>
                <a:gd name="connsiteX1" fmla="*/ 1160758 w 6036589"/>
                <a:gd name="connsiteY1" fmla="*/ 3486878 h 3528004"/>
                <a:gd name="connsiteX2" fmla="*/ 2092271 w 6036589"/>
                <a:gd name="connsiteY2" fmla="*/ 3223648 h 3528004"/>
                <a:gd name="connsiteX3" fmla="*/ 2394973 w 6036589"/>
                <a:gd name="connsiteY3" fmla="*/ 728421 h 3528004"/>
                <a:gd name="connsiteX4" fmla="*/ 2640039 w 6036589"/>
                <a:gd name="connsiteY4" fmla="*/ 3428113 h 3528004"/>
                <a:gd name="connsiteX5" fmla="*/ 2766447 w 6036589"/>
                <a:gd name="connsiteY5" fmla="*/ 2657960 h 3528004"/>
                <a:gd name="connsiteX6" fmla="*/ 2874935 w 6036589"/>
                <a:gd name="connsiteY6" fmla="*/ 3425126 h 3528004"/>
                <a:gd name="connsiteX7" fmla="*/ 3580109 w 6036589"/>
                <a:gd name="connsiteY7" fmla="*/ 2998923 h 3528004"/>
                <a:gd name="connsiteX8" fmla="*/ 3719593 w 6036589"/>
                <a:gd name="connsiteY8" fmla="*/ 1 h 3528004"/>
                <a:gd name="connsiteX9" fmla="*/ 3913322 w 6036589"/>
                <a:gd name="connsiteY9" fmla="*/ 3006672 h 3528004"/>
                <a:gd name="connsiteX10" fmla="*/ 4362772 w 6036589"/>
                <a:gd name="connsiteY10" fmla="*/ 3115160 h 3528004"/>
                <a:gd name="connsiteX11" fmla="*/ 4541003 w 6036589"/>
                <a:gd name="connsiteY11" fmla="*/ 3463872 h 3528004"/>
                <a:gd name="connsiteX12" fmla="*/ 5687877 w 6036589"/>
                <a:gd name="connsiteY12" fmla="*/ 3502618 h 3528004"/>
                <a:gd name="connsiteX13" fmla="*/ 6036589 w 6036589"/>
                <a:gd name="connsiteY13" fmla="*/ 3479371 h 352800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092271 w 6036589"/>
                <a:gd name="connsiteY2" fmla="*/ 3223648 h 3506664"/>
                <a:gd name="connsiteX3" fmla="*/ 2394973 w 6036589"/>
                <a:gd name="connsiteY3" fmla="*/ 728421 h 3506664"/>
                <a:gd name="connsiteX4" fmla="*/ 2640039 w 6036589"/>
                <a:gd name="connsiteY4" fmla="*/ 3428113 h 3506664"/>
                <a:gd name="connsiteX5" fmla="*/ 2766447 w 6036589"/>
                <a:gd name="connsiteY5" fmla="*/ 265796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092271 w 6036589"/>
                <a:gd name="connsiteY2" fmla="*/ 3223648 h 3506664"/>
                <a:gd name="connsiteX3" fmla="*/ 2394973 w 6036589"/>
                <a:gd name="connsiteY3" fmla="*/ 728421 h 3506664"/>
                <a:gd name="connsiteX4" fmla="*/ 2640039 w 6036589"/>
                <a:gd name="connsiteY4" fmla="*/ 3428113 h 3506664"/>
                <a:gd name="connsiteX5" fmla="*/ 2766447 w 6036589"/>
                <a:gd name="connsiteY5" fmla="*/ 265796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092271 w 6036589"/>
                <a:gd name="connsiteY2" fmla="*/ 3223648 h 3506664"/>
                <a:gd name="connsiteX3" fmla="*/ 2394973 w 6036589"/>
                <a:gd name="connsiteY3" fmla="*/ 728421 h 3506664"/>
                <a:gd name="connsiteX4" fmla="*/ 2640039 w 6036589"/>
                <a:gd name="connsiteY4" fmla="*/ 3428113 h 3506664"/>
                <a:gd name="connsiteX5" fmla="*/ 2766447 w 6036589"/>
                <a:gd name="connsiteY5" fmla="*/ 265796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092271 w 6036589"/>
                <a:gd name="connsiteY2" fmla="*/ 3223648 h 3506664"/>
                <a:gd name="connsiteX3" fmla="*/ 2394973 w 6036589"/>
                <a:gd name="connsiteY3" fmla="*/ 728421 h 3506664"/>
                <a:gd name="connsiteX4" fmla="*/ 2640039 w 6036589"/>
                <a:gd name="connsiteY4" fmla="*/ 3428113 h 3506664"/>
                <a:gd name="connsiteX5" fmla="*/ 2766447 w 6036589"/>
                <a:gd name="connsiteY5" fmla="*/ 265796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092271 w 6036589"/>
                <a:gd name="connsiteY2" fmla="*/ 3223648 h 3506664"/>
                <a:gd name="connsiteX3" fmla="*/ 2394973 w 6036589"/>
                <a:gd name="connsiteY3" fmla="*/ 728421 h 3506664"/>
                <a:gd name="connsiteX4" fmla="*/ 2640039 w 6036589"/>
                <a:gd name="connsiteY4" fmla="*/ 3428113 h 3506664"/>
                <a:gd name="connsiteX5" fmla="*/ 2766447 w 6036589"/>
                <a:gd name="connsiteY5" fmla="*/ 265796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163709 w 6036589"/>
                <a:gd name="connsiteY2" fmla="*/ 3180785 h 3506664"/>
                <a:gd name="connsiteX3" fmla="*/ 2394973 w 6036589"/>
                <a:gd name="connsiteY3" fmla="*/ 728421 h 3506664"/>
                <a:gd name="connsiteX4" fmla="*/ 2640039 w 6036589"/>
                <a:gd name="connsiteY4" fmla="*/ 3428113 h 3506664"/>
                <a:gd name="connsiteX5" fmla="*/ 2766447 w 6036589"/>
                <a:gd name="connsiteY5" fmla="*/ 265796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163709 w 6036589"/>
                <a:gd name="connsiteY2" fmla="*/ 3180785 h 3506664"/>
                <a:gd name="connsiteX3" fmla="*/ 2394973 w 6036589"/>
                <a:gd name="connsiteY3" fmla="*/ 728421 h 3506664"/>
                <a:gd name="connsiteX4" fmla="*/ 2606702 w 6036589"/>
                <a:gd name="connsiteY4" fmla="*/ 3166175 h 3506664"/>
                <a:gd name="connsiteX5" fmla="*/ 2766447 w 6036589"/>
                <a:gd name="connsiteY5" fmla="*/ 265796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163709 w 6036589"/>
                <a:gd name="connsiteY2" fmla="*/ 3180785 h 3506664"/>
                <a:gd name="connsiteX3" fmla="*/ 2394973 w 6036589"/>
                <a:gd name="connsiteY3" fmla="*/ 728421 h 3506664"/>
                <a:gd name="connsiteX4" fmla="*/ 2549552 w 6036589"/>
                <a:gd name="connsiteY4" fmla="*/ 3166175 h 3506664"/>
                <a:gd name="connsiteX5" fmla="*/ 2766447 w 6036589"/>
                <a:gd name="connsiteY5" fmla="*/ 265796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163709 w 6036589"/>
                <a:gd name="connsiteY2" fmla="*/ 3180785 h 3506664"/>
                <a:gd name="connsiteX3" fmla="*/ 2394973 w 6036589"/>
                <a:gd name="connsiteY3" fmla="*/ 728421 h 3506664"/>
                <a:gd name="connsiteX4" fmla="*/ 2549552 w 6036589"/>
                <a:gd name="connsiteY4" fmla="*/ 3166175 h 3506664"/>
                <a:gd name="connsiteX5" fmla="*/ 2766447 w 6036589"/>
                <a:gd name="connsiteY5" fmla="*/ 265796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163709 w 6036589"/>
                <a:gd name="connsiteY2" fmla="*/ 3180785 h 3506664"/>
                <a:gd name="connsiteX3" fmla="*/ 2394973 w 6036589"/>
                <a:gd name="connsiteY3" fmla="*/ 728421 h 3506664"/>
                <a:gd name="connsiteX4" fmla="*/ 2549552 w 6036589"/>
                <a:gd name="connsiteY4" fmla="*/ 3166175 h 3506664"/>
                <a:gd name="connsiteX5" fmla="*/ 2685484 w 6036589"/>
                <a:gd name="connsiteY5" fmla="*/ 271511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163709 w 6036589"/>
                <a:gd name="connsiteY2" fmla="*/ 3180785 h 3506664"/>
                <a:gd name="connsiteX3" fmla="*/ 2394973 w 6036589"/>
                <a:gd name="connsiteY3" fmla="*/ 728421 h 3506664"/>
                <a:gd name="connsiteX4" fmla="*/ 2549552 w 6036589"/>
                <a:gd name="connsiteY4" fmla="*/ 3166175 h 3506664"/>
                <a:gd name="connsiteX5" fmla="*/ 2685484 w 6036589"/>
                <a:gd name="connsiteY5" fmla="*/ 271511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163709 w 6036589"/>
                <a:gd name="connsiteY2" fmla="*/ 3180785 h 3506664"/>
                <a:gd name="connsiteX3" fmla="*/ 2394973 w 6036589"/>
                <a:gd name="connsiteY3" fmla="*/ 728421 h 3506664"/>
                <a:gd name="connsiteX4" fmla="*/ 2549552 w 6036589"/>
                <a:gd name="connsiteY4" fmla="*/ 3166175 h 3506664"/>
                <a:gd name="connsiteX5" fmla="*/ 2685484 w 6036589"/>
                <a:gd name="connsiteY5" fmla="*/ 271511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163709 w 6036589"/>
                <a:gd name="connsiteY2" fmla="*/ 3180785 h 3506664"/>
                <a:gd name="connsiteX3" fmla="*/ 2394973 w 6036589"/>
                <a:gd name="connsiteY3" fmla="*/ 728421 h 3506664"/>
                <a:gd name="connsiteX4" fmla="*/ 2549552 w 6036589"/>
                <a:gd name="connsiteY4" fmla="*/ 3166175 h 3506664"/>
                <a:gd name="connsiteX5" fmla="*/ 2685484 w 6036589"/>
                <a:gd name="connsiteY5" fmla="*/ 271511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163709 w 6036589"/>
                <a:gd name="connsiteY2" fmla="*/ 3180785 h 3506664"/>
                <a:gd name="connsiteX3" fmla="*/ 2394973 w 6036589"/>
                <a:gd name="connsiteY3" fmla="*/ 728421 h 3506664"/>
                <a:gd name="connsiteX4" fmla="*/ 2549552 w 6036589"/>
                <a:gd name="connsiteY4" fmla="*/ 3166175 h 3506664"/>
                <a:gd name="connsiteX5" fmla="*/ 2685484 w 6036589"/>
                <a:gd name="connsiteY5" fmla="*/ 271511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163709 w 6036589"/>
                <a:gd name="connsiteY2" fmla="*/ 3180785 h 3506664"/>
                <a:gd name="connsiteX3" fmla="*/ 2394973 w 6036589"/>
                <a:gd name="connsiteY3" fmla="*/ 728421 h 3506664"/>
                <a:gd name="connsiteX4" fmla="*/ 2549552 w 6036589"/>
                <a:gd name="connsiteY4" fmla="*/ 3166175 h 3506664"/>
                <a:gd name="connsiteX5" fmla="*/ 2685484 w 6036589"/>
                <a:gd name="connsiteY5" fmla="*/ 271511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163709 w 6036589"/>
                <a:gd name="connsiteY2" fmla="*/ 3180785 h 3506664"/>
                <a:gd name="connsiteX3" fmla="*/ 2394973 w 6036589"/>
                <a:gd name="connsiteY3" fmla="*/ 728421 h 3506664"/>
                <a:gd name="connsiteX4" fmla="*/ 2549552 w 6036589"/>
                <a:gd name="connsiteY4" fmla="*/ 3166175 h 3506664"/>
                <a:gd name="connsiteX5" fmla="*/ 2685484 w 6036589"/>
                <a:gd name="connsiteY5" fmla="*/ 271511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270865 w 6036589"/>
                <a:gd name="connsiteY2" fmla="*/ 3164116 h 3506664"/>
                <a:gd name="connsiteX3" fmla="*/ 2394973 w 6036589"/>
                <a:gd name="connsiteY3" fmla="*/ 728421 h 3506664"/>
                <a:gd name="connsiteX4" fmla="*/ 2549552 w 6036589"/>
                <a:gd name="connsiteY4" fmla="*/ 3166175 h 3506664"/>
                <a:gd name="connsiteX5" fmla="*/ 2685484 w 6036589"/>
                <a:gd name="connsiteY5" fmla="*/ 2715110 h 3506664"/>
                <a:gd name="connsiteX6" fmla="*/ 2874935 w 6036589"/>
                <a:gd name="connsiteY6" fmla="*/ 3425126 h 3506664"/>
                <a:gd name="connsiteX7" fmla="*/ 3580109 w 6036589"/>
                <a:gd name="connsiteY7" fmla="*/ 2998923 h 3506664"/>
                <a:gd name="connsiteX8" fmla="*/ 3719593 w 6036589"/>
                <a:gd name="connsiteY8" fmla="*/ 1 h 3506664"/>
                <a:gd name="connsiteX9" fmla="*/ 3913322 w 6036589"/>
                <a:gd name="connsiteY9" fmla="*/ 3006672 h 3506664"/>
                <a:gd name="connsiteX10" fmla="*/ 4362772 w 6036589"/>
                <a:gd name="connsiteY10" fmla="*/ 3115160 h 3506664"/>
                <a:gd name="connsiteX11" fmla="*/ 4541003 w 6036589"/>
                <a:gd name="connsiteY11" fmla="*/ 3463872 h 3506664"/>
                <a:gd name="connsiteX12" fmla="*/ 5687877 w 6036589"/>
                <a:gd name="connsiteY12" fmla="*/ 3502618 h 3506664"/>
                <a:gd name="connsiteX13" fmla="*/ 6036589 w 6036589"/>
                <a:gd name="connsiteY13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270865 w 6036589"/>
                <a:gd name="connsiteY2" fmla="*/ 3164116 h 3506664"/>
                <a:gd name="connsiteX3" fmla="*/ 2394973 w 6036589"/>
                <a:gd name="connsiteY3" fmla="*/ 728421 h 3506664"/>
                <a:gd name="connsiteX4" fmla="*/ 2468858 w 6036589"/>
                <a:gd name="connsiteY4" fmla="*/ 3085240 h 3506664"/>
                <a:gd name="connsiteX5" fmla="*/ 2549552 w 6036589"/>
                <a:gd name="connsiteY5" fmla="*/ 3166175 h 3506664"/>
                <a:gd name="connsiteX6" fmla="*/ 2685484 w 6036589"/>
                <a:gd name="connsiteY6" fmla="*/ 2715110 h 3506664"/>
                <a:gd name="connsiteX7" fmla="*/ 2874935 w 6036589"/>
                <a:gd name="connsiteY7" fmla="*/ 3425126 h 3506664"/>
                <a:gd name="connsiteX8" fmla="*/ 3580109 w 6036589"/>
                <a:gd name="connsiteY8" fmla="*/ 2998923 h 3506664"/>
                <a:gd name="connsiteX9" fmla="*/ 3719593 w 6036589"/>
                <a:gd name="connsiteY9" fmla="*/ 1 h 3506664"/>
                <a:gd name="connsiteX10" fmla="*/ 3913322 w 6036589"/>
                <a:gd name="connsiteY10" fmla="*/ 3006672 h 3506664"/>
                <a:gd name="connsiteX11" fmla="*/ 4362772 w 6036589"/>
                <a:gd name="connsiteY11" fmla="*/ 3115160 h 3506664"/>
                <a:gd name="connsiteX12" fmla="*/ 4541003 w 6036589"/>
                <a:gd name="connsiteY12" fmla="*/ 3463872 h 3506664"/>
                <a:gd name="connsiteX13" fmla="*/ 5687877 w 6036589"/>
                <a:gd name="connsiteY13" fmla="*/ 3502618 h 3506664"/>
                <a:gd name="connsiteX14" fmla="*/ 6036589 w 6036589"/>
                <a:gd name="connsiteY14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270865 w 6036589"/>
                <a:gd name="connsiteY2" fmla="*/ 3164116 h 3506664"/>
                <a:gd name="connsiteX3" fmla="*/ 2394973 w 6036589"/>
                <a:gd name="connsiteY3" fmla="*/ 728421 h 3506664"/>
                <a:gd name="connsiteX4" fmla="*/ 2468858 w 6036589"/>
                <a:gd name="connsiteY4" fmla="*/ 3085240 h 3506664"/>
                <a:gd name="connsiteX5" fmla="*/ 2549552 w 6036589"/>
                <a:gd name="connsiteY5" fmla="*/ 3166175 h 3506664"/>
                <a:gd name="connsiteX6" fmla="*/ 2685484 w 6036589"/>
                <a:gd name="connsiteY6" fmla="*/ 2715110 h 3506664"/>
                <a:gd name="connsiteX7" fmla="*/ 2874935 w 6036589"/>
                <a:gd name="connsiteY7" fmla="*/ 3425126 h 3506664"/>
                <a:gd name="connsiteX8" fmla="*/ 3580109 w 6036589"/>
                <a:gd name="connsiteY8" fmla="*/ 2998923 h 3506664"/>
                <a:gd name="connsiteX9" fmla="*/ 3719593 w 6036589"/>
                <a:gd name="connsiteY9" fmla="*/ 1 h 3506664"/>
                <a:gd name="connsiteX10" fmla="*/ 3913322 w 6036589"/>
                <a:gd name="connsiteY10" fmla="*/ 3006672 h 3506664"/>
                <a:gd name="connsiteX11" fmla="*/ 4362772 w 6036589"/>
                <a:gd name="connsiteY11" fmla="*/ 3115160 h 3506664"/>
                <a:gd name="connsiteX12" fmla="*/ 4541003 w 6036589"/>
                <a:gd name="connsiteY12" fmla="*/ 3463872 h 3506664"/>
                <a:gd name="connsiteX13" fmla="*/ 5687877 w 6036589"/>
                <a:gd name="connsiteY13" fmla="*/ 3502618 h 3506664"/>
                <a:gd name="connsiteX14" fmla="*/ 6036589 w 6036589"/>
                <a:gd name="connsiteY14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270865 w 6036589"/>
                <a:gd name="connsiteY2" fmla="*/ 3164116 h 3506664"/>
                <a:gd name="connsiteX3" fmla="*/ 2394973 w 6036589"/>
                <a:gd name="connsiteY3" fmla="*/ 728421 h 3506664"/>
                <a:gd name="connsiteX4" fmla="*/ 2468858 w 6036589"/>
                <a:gd name="connsiteY4" fmla="*/ 3085240 h 3506664"/>
                <a:gd name="connsiteX5" fmla="*/ 2549552 w 6036589"/>
                <a:gd name="connsiteY5" fmla="*/ 3166175 h 3506664"/>
                <a:gd name="connsiteX6" fmla="*/ 2685484 w 6036589"/>
                <a:gd name="connsiteY6" fmla="*/ 2715110 h 3506664"/>
                <a:gd name="connsiteX7" fmla="*/ 2874935 w 6036589"/>
                <a:gd name="connsiteY7" fmla="*/ 3425126 h 3506664"/>
                <a:gd name="connsiteX8" fmla="*/ 3580109 w 6036589"/>
                <a:gd name="connsiteY8" fmla="*/ 2998923 h 3506664"/>
                <a:gd name="connsiteX9" fmla="*/ 3719593 w 6036589"/>
                <a:gd name="connsiteY9" fmla="*/ 1 h 3506664"/>
                <a:gd name="connsiteX10" fmla="*/ 3913322 w 6036589"/>
                <a:gd name="connsiteY10" fmla="*/ 3006672 h 3506664"/>
                <a:gd name="connsiteX11" fmla="*/ 4362772 w 6036589"/>
                <a:gd name="connsiteY11" fmla="*/ 3115160 h 3506664"/>
                <a:gd name="connsiteX12" fmla="*/ 4541003 w 6036589"/>
                <a:gd name="connsiteY12" fmla="*/ 3463872 h 3506664"/>
                <a:gd name="connsiteX13" fmla="*/ 5687877 w 6036589"/>
                <a:gd name="connsiteY13" fmla="*/ 3502618 h 3506664"/>
                <a:gd name="connsiteX14" fmla="*/ 6036589 w 6036589"/>
                <a:gd name="connsiteY14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270865 w 6036589"/>
                <a:gd name="connsiteY2" fmla="*/ 3164116 h 3506664"/>
                <a:gd name="connsiteX3" fmla="*/ 2394973 w 6036589"/>
                <a:gd name="connsiteY3" fmla="*/ 728421 h 3506664"/>
                <a:gd name="connsiteX4" fmla="*/ 2478383 w 6036589"/>
                <a:gd name="connsiteY4" fmla="*/ 3123340 h 3506664"/>
                <a:gd name="connsiteX5" fmla="*/ 2549552 w 6036589"/>
                <a:gd name="connsiteY5" fmla="*/ 3166175 h 3506664"/>
                <a:gd name="connsiteX6" fmla="*/ 2685484 w 6036589"/>
                <a:gd name="connsiteY6" fmla="*/ 2715110 h 3506664"/>
                <a:gd name="connsiteX7" fmla="*/ 2874935 w 6036589"/>
                <a:gd name="connsiteY7" fmla="*/ 3425126 h 3506664"/>
                <a:gd name="connsiteX8" fmla="*/ 3580109 w 6036589"/>
                <a:gd name="connsiteY8" fmla="*/ 2998923 h 3506664"/>
                <a:gd name="connsiteX9" fmla="*/ 3719593 w 6036589"/>
                <a:gd name="connsiteY9" fmla="*/ 1 h 3506664"/>
                <a:gd name="connsiteX10" fmla="*/ 3913322 w 6036589"/>
                <a:gd name="connsiteY10" fmla="*/ 3006672 h 3506664"/>
                <a:gd name="connsiteX11" fmla="*/ 4362772 w 6036589"/>
                <a:gd name="connsiteY11" fmla="*/ 3115160 h 3506664"/>
                <a:gd name="connsiteX12" fmla="*/ 4541003 w 6036589"/>
                <a:gd name="connsiteY12" fmla="*/ 3463872 h 3506664"/>
                <a:gd name="connsiteX13" fmla="*/ 5687877 w 6036589"/>
                <a:gd name="connsiteY13" fmla="*/ 3502618 h 3506664"/>
                <a:gd name="connsiteX14" fmla="*/ 6036589 w 6036589"/>
                <a:gd name="connsiteY14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270865 w 6036589"/>
                <a:gd name="connsiteY2" fmla="*/ 3164116 h 3506664"/>
                <a:gd name="connsiteX3" fmla="*/ 2394973 w 6036589"/>
                <a:gd name="connsiteY3" fmla="*/ 728421 h 3506664"/>
                <a:gd name="connsiteX4" fmla="*/ 2478383 w 6036589"/>
                <a:gd name="connsiteY4" fmla="*/ 3123340 h 3506664"/>
                <a:gd name="connsiteX5" fmla="*/ 2644802 w 6036589"/>
                <a:gd name="connsiteY5" fmla="*/ 3304287 h 3506664"/>
                <a:gd name="connsiteX6" fmla="*/ 2685484 w 6036589"/>
                <a:gd name="connsiteY6" fmla="*/ 2715110 h 3506664"/>
                <a:gd name="connsiteX7" fmla="*/ 2874935 w 6036589"/>
                <a:gd name="connsiteY7" fmla="*/ 3425126 h 3506664"/>
                <a:gd name="connsiteX8" fmla="*/ 3580109 w 6036589"/>
                <a:gd name="connsiteY8" fmla="*/ 2998923 h 3506664"/>
                <a:gd name="connsiteX9" fmla="*/ 3719593 w 6036589"/>
                <a:gd name="connsiteY9" fmla="*/ 1 h 3506664"/>
                <a:gd name="connsiteX10" fmla="*/ 3913322 w 6036589"/>
                <a:gd name="connsiteY10" fmla="*/ 3006672 h 3506664"/>
                <a:gd name="connsiteX11" fmla="*/ 4362772 w 6036589"/>
                <a:gd name="connsiteY11" fmla="*/ 3115160 h 3506664"/>
                <a:gd name="connsiteX12" fmla="*/ 4541003 w 6036589"/>
                <a:gd name="connsiteY12" fmla="*/ 3463872 h 3506664"/>
                <a:gd name="connsiteX13" fmla="*/ 5687877 w 6036589"/>
                <a:gd name="connsiteY13" fmla="*/ 3502618 h 3506664"/>
                <a:gd name="connsiteX14" fmla="*/ 6036589 w 6036589"/>
                <a:gd name="connsiteY14" fmla="*/ 3479371 h 3506664"/>
                <a:gd name="connsiteX0" fmla="*/ 0 w 6036589"/>
                <a:gd name="connsiteY0" fmla="*/ 3432876 h 3506664"/>
                <a:gd name="connsiteX1" fmla="*/ 1141708 w 6036589"/>
                <a:gd name="connsiteY1" fmla="*/ 3420203 h 3506664"/>
                <a:gd name="connsiteX2" fmla="*/ 2270865 w 6036589"/>
                <a:gd name="connsiteY2" fmla="*/ 3164116 h 3506664"/>
                <a:gd name="connsiteX3" fmla="*/ 2394973 w 6036589"/>
                <a:gd name="connsiteY3" fmla="*/ 728421 h 3506664"/>
                <a:gd name="connsiteX4" fmla="*/ 2478383 w 6036589"/>
                <a:gd name="connsiteY4" fmla="*/ 3209065 h 3506664"/>
                <a:gd name="connsiteX5" fmla="*/ 2644802 w 6036589"/>
                <a:gd name="connsiteY5" fmla="*/ 3304287 h 3506664"/>
                <a:gd name="connsiteX6" fmla="*/ 2685484 w 6036589"/>
                <a:gd name="connsiteY6" fmla="*/ 2715110 h 3506664"/>
                <a:gd name="connsiteX7" fmla="*/ 2874935 w 6036589"/>
                <a:gd name="connsiteY7" fmla="*/ 3425126 h 3506664"/>
                <a:gd name="connsiteX8" fmla="*/ 3580109 w 6036589"/>
                <a:gd name="connsiteY8" fmla="*/ 2998923 h 3506664"/>
                <a:gd name="connsiteX9" fmla="*/ 3719593 w 6036589"/>
                <a:gd name="connsiteY9" fmla="*/ 1 h 3506664"/>
                <a:gd name="connsiteX10" fmla="*/ 3913322 w 6036589"/>
                <a:gd name="connsiteY10" fmla="*/ 3006672 h 3506664"/>
                <a:gd name="connsiteX11" fmla="*/ 4362772 w 6036589"/>
                <a:gd name="connsiteY11" fmla="*/ 3115160 h 3506664"/>
                <a:gd name="connsiteX12" fmla="*/ 4541003 w 6036589"/>
                <a:gd name="connsiteY12" fmla="*/ 3463872 h 3506664"/>
                <a:gd name="connsiteX13" fmla="*/ 5687877 w 6036589"/>
                <a:gd name="connsiteY13" fmla="*/ 3502618 h 3506664"/>
                <a:gd name="connsiteX14" fmla="*/ 6036589 w 6036589"/>
                <a:gd name="connsiteY14" fmla="*/ 3479371 h 3506664"/>
                <a:gd name="connsiteX0" fmla="*/ 0 w 6036589"/>
                <a:gd name="connsiteY0" fmla="*/ 3432876 h 3506664"/>
                <a:gd name="connsiteX1" fmla="*/ 1441745 w 6036589"/>
                <a:gd name="connsiteY1" fmla="*/ 3405915 h 3506664"/>
                <a:gd name="connsiteX2" fmla="*/ 2270865 w 6036589"/>
                <a:gd name="connsiteY2" fmla="*/ 3164116 h 3506664"/>
                <a:gd name="connsiteX3" fmla="*/ 2394973 w 6036589"/>
                <a:gd name="connsiteY3" fmla="*/ 728421 h 3506664"/>
                <a:gd name="connsiteX4" fmla="*/ 2478383 w 6036589"/>
                <a:gd name="connsiteY4" fmla="*/ 3209065 h 3506664"/>
                <a:gd name="connsiteX5" fmla="*/ 2644802 w 6036589"/>
                <a:gd name="connsiteY5" fmla="*/ 3304287 h 3506664"/>
                <a:gd name="connsiteX6" fmla="*/ 2685484 w 6036589"/>
                <a:gd name="connsiteY6" fmla="*/ 2715110 h 3506664"/>
                <a:gd name="connsiteX7" fmla="*/ 2874935 w 6036589"/>
                <a:gd name="connsiteY7" fmla="*/ 3425126 h 3506664"/>
                <a:gd name="connsiteX8" fmla="*/ 3580109 w 6036589"/>
                <a:gd name="connsiteY8" fmla="*/ 2998923 h 3506664"/>
                <a:gd name="connsiteX9" fmla="*/ 3719593 w 6036589"/>
                <a:gd name="connsiteY9" fmla="*/ 1 h 3506664"/>
                <a:gd name="connsiteX10" fmla="*/ 3913322 w 6036589"/>
                <a:gd name="connsiteY10" fmla="*/ 3006672 h 3506664"/>
                <a:gd name="connsiteX11" fmla="*/ 4362772 w 6036589"/>
                <a:gd name="connsiteY11" fmla="*/ 3115160 h 3506664"/>
                <a:gd name="connsiteX12" fmla="*/ 4541003 w 6036589"/>
                <a:gd name="connsiteY12" fmla="*/ 3463872 h 3506664"/>
                <a:gd name="connsiteX13" fmla="*/ 5687877 w 6036589"/>
                <a:gd name="connsiteY13" fmla="*/ 3502618 h 3506664"/>
                <a:gd name="connsiteX14" fmla="*/ 6036589 w 6036589"/>
                <a:gd name="connsiteY14" fmla="*/ 3479371 h 3506664"/>
                <a:gd name="connsiteX0" fmla="*/ 0 w 6036589"/>
                <a:gd name="connsiteY0" fmla="*/ 3432876 h 3506664"/>
                <a:gd name="connsiteX1" fmla="*/ 1441745 w 6036589"/>
                <a:gd name="connsiteY1" fmla="*/ 3405915 h 3506664"/>
                <a:gd name="connsiteX2" fmla="*/ 2270865 w 6036589"/>
                <a:gd name="connsiteY2" fmla="*/ 3164116 h 3506664"/>
                <a:gd name="connsiteX3" fmla="*/ 2394973 w 6036589"/>
                <a:gd name="connsiteY3" fmla="*/ 728421 h 3506664"/>
                <a:gd name="connsiteX4" fmla="*/ 2478383 w 6036589"/>
                <a:gd name="connsiteY4" fmla="*/ 3209065 h 3506664"/>
                <a:gd name="connsiteX5" fmla="*/ 2644802 w 6036589"/>
                <a:gd name="connsiteY5" fmla="*/ 3304287 h 3506664"/>
                <a:gd name="connsiteX6" fmla="*/ 2685484 w 6036589"/>
                <a:gd name="connsiteY6" fmla="*/ 2715110 h 3506664"/>
                <a:gd name="connsiteX7" fmla="*/ 2874935 w 6036589"/>
                <a:gd name="connsiteY7" fmla="*/ 3425126 h 3506664"/>
                <a:gd name="connsiteX8" fmla="*/ 3580109 w 6036589"/>
                <a:gd name="connsiteY8" fmla="*/ 2998923 h 3506664"/>
                <a:gd name="connsiteX9" fmla="*/ 3719593 w 6036589"/>
                <a:gd name="connsiteY9" fmla="*/ 1 h 3506664"/>
                <a:gd name="connsiteX10" fmla="*/ 3913322 w 6036589"/>
                <a:gd name="connsiteY10" fmla="*/ 3006672 h 3506664"/>
                <a:gd name="connsiteX11" fmla="*/ 4362772 w 6036589"/>
                <a:gd name="connsiteY11" fmla="*/ 3115160 h 3506664"/>
                <a:gd name="connsiteX12" fmla="*/ 4541003 w 6036589"/>
                <a:gd name="connsiteY12" fmla="*/ 3463872 h 3506664"/>
                <a:gd name="connsiteX13" fmla="*/ 5687877 w 6036589"/>
                <a:gd name="connsiteY13" fmla="*/ 3502618 h 3506664"/>
                <a:gd name="connsiteX14" fmla="*/ 6036589 w 6036589"/>
                <a:gd name="connsiteY14" fmla="*/ 3479371 h 3506664"/>
                <a:gd name="connsiteX0" fmla="*/ 0 w 6036589"/>
                <a:gd name="connsiteY0" fmla="*/ 3432876 h 3506664"/>
                <a:gd name="connsiteX1" fmla="*/ 1441745 w 6036589"/>
                <a:gd name="connsiteY1" fmla="*/ 3405915 h 3506664"/>
                <a:gd name="connsiteX2" fmla="*/ 2313728 w 6036589"/>
                <a:gd name="connsiteY2" fmla="*/ 3087916 h 3506664"/>
                <a:gd name="connsiteX3" fmla="*/ 2394973 w 6036589"/>
                <a:gd name="connsiteY3" fmla="*/ 728421 h 3506664"/>
                <a:gd name="connsiteX4" fmla="*/ 2478383 w 6036589"/>
                <a:gd name="connsiteY4" fmla="*/ 3209065 h 3506664"/>
                <a:gd name="connsiteX5" fmla="*/ 2644802 w 6036589"/>
                <a:gd name="connsiteY5" fmla="*/ 3304287 h 3506664"/>
                <a:gd name="connsiteX6" fmla="*/ 2685484 w 6036589"/>
                <a:gd name="connsiteY6" fmla="*/ 2715110 h 3506664"/>
                <a:gd name="connsiteX7" fmla="*/ 2874935 w 6036589"/>
                <a:gd name="connsiteY7" fmla="*/ 3425126 h 3506664"/>
                <a:gd name="connsiteX8" fmla="*/ 3580109 w 6036589"/>
                <a:gd name="connsiteY8" fmla="*/ 2998923 h 3506664"/>
                <a:gd name="connsiteX9" fmla="*/ 3719593 w 6036589"/>
                <a:gd name="connsiteY9" fmla="*/ 1 h 3506664"/>
                <a:gd name="connsiteX10" fmla="*/ 3913322 w 6036589"/>
                <a:gd name="connsiteY10" fmla="*/ 3006672 h 3506664"/>
                <a:gd name="connsiteX11" fmla="*/ 4362772 w 6036589"/>
                <a:gd name="connsiteY11" fmla="*/ 3115160 h 3506664"/>
                <a:gd name="connsiteX12" fmla="*/ 4541003 w 6036589"/>
                <a:gd name="connsiteY12" fmla="*/ 3463872 h 3506664"/>
                <a:gd name="connsiteX13" fmla="*/ 5687877 w 6036589"/>
                <a:gd name="connsiteY13" fmla="*/ 3502618 h 3506664"/>
                <a:gd name="connsiteX14" fmla="*/ 6036589 w 6036589"/>
                <a:gd name="connsiteY14" fmla="*/ 3479371 h 3506664"/>
                <a:gd name="connsiteX0" fmla="*/ 0 w 6036589"/>
                <a:gd name="connsiteY0" fmla="*/ 3432876 h 3506664"/>
                <a:gd name="connsiteX1" fmla="*/ 1441745 w 6036589"/>
                <a:gd name="connsiteY1" fmla="*/ 3405915 h 3506664"/>
                <a:gd name="connsiteX2" fmla="*/ 2313728 w 6036589"/>
                <a:gd name="connsiteY2" fmla="*/ 3087916 h 3506664"/>
                <a:gd name="connsiteX3" fmla="*/ 2394973 w 6036589"/>
                <a:gd name="connsiteY3" fmla="*/ 728421 h 3506664"/>
                <a:gd name="connsiteX4" fmla="*/ 2478383 w 6036589"/>
                <a:gd name="connsiteY4" fmla="*/ 3209065 h 3506664"/>
                <a:gd name="connsiteX5" fmla="*/ 2644802 w 6036589"/>
                <a:gd name="connsiteY5" fmla="*/ 3304287 h 3506664"/>
                <a:gd name="connsiteX6" fmla="*/ 2685484 w 6036589"/>
                <a:gd name="connsiteY6" fmla="*/ 2715110 h 3506664"/>
                <a:gd name="connsiteX7" fmla="*/ 2874935 w 6036589"/>
                <a:gd name="connsiteY7" fmla="*/ 3425126 h 3506664"/>
                <a:gd name="connsiteX8" fmla="*/ 3580109 w 6036589"/>
                <a:gd name="connsiteY8" fmla="*/ 2998923 h 3506664"/>
                <a:gd name="connsiteX9" fmla="*/ 3719593 w 6036589"/>
                <a:gd name="connsiteY9" fmla="*/ 1 h 3506664"/>
                <a:gd name="connsiteX10" fmla="*/ 3913322 w 6036589"/>
                <a:gd name="connsiteY10" fmla="*/ 3006672 h 3506664"/>
                <a:gd name="connsiteX11" fmla="*/ 4362772 w 6036589"/>
                <a:gd name="connsiteY11" fmla="*/ 3115160 h 3506664"/>
                <a:gd name="connsiteX12" fmla="*/ 4541003 w 6036589"/>
                <a:gd name="connsiteY12" fmla="*/ 3463872 h 3506664"/>
                <a:gd name="connsiteX13" fmla="*/ 5687877 w 6036589"/>
                <a:gd name="connsiteY13" fmla="*/ 3502618 h 3506664"/>
                <a:gd name="connsiteX14" fmla="*/ 6036589 w 6036589"/>
                <a:gd name="connsiteY14" fmla="*/ 3479371 h 3506664"/>
                <a:gd name="connsiteX0" fmla="*/ 0 w 6036589"/>
                <a:gd name="connsiteY0" fmla="*/ 3432876 h 3506664"/>
                <a:gd name="connsiteX1" fmla="*/ 1689395 w 6036589"/>
                <a:gd name="connsiteY1" fmla="*/ 3405915 h 3506664"/>
                <a:gd name="connsiteX2" fmla="*/ 2313728 w 6036589"/>
                <a:gd name="connsiteY2" fmla="*/ 3087916 h 3506664"/>
                <a:gd name="connsiteX3" fmla="*/ 2394973 w 6036589"/>
                <a:gd name="connsiteY3" fmla="*/ 728421 h 3506664"/>
                <a:gd name="connsiteX4" fmla="*/ 2478383 w 6036589"/>
                <a:gd name="connsiteY4" fmla="*/ 3209065 h 3506664"/>
                <a:gd name="connsiteX5" fmla="*/ 2644802 w 6036589"/>
                <a:gd name="connsiteY5" fmla="*/ 3304287 h 3506664"/>
                <a:gd name="connsiteX6" fmla="*/ 2685484 w 6036589"/>
                <a:gd name="connsiteY6" fmla="*/ 2715110 h 3506664"/>
                <a:gd name="connsiteX7" fmla="*/ 2874935 w 6036589"/>
                <a:gd name="connsiteY7" fmla="*/ 3425126 h 3506664"/>
                <a:gd name="connsiteX8" fmla="*/ 3580109 w 6036589"/>
                <a:gd name="connsiteY8" fmla="*/ 2998923 h 3506664"/>
                <a:gd name="connsiteX9" fmla="*/ 3719593 w 6036589"/>
                <a:gd name="connsiteY9" fmla="*/ 1 h 3506664"/>
                <a:gd name="connsiteX10" fmla="*/ 3913322 w 6036589"/>
                <a:gd name="connsiteY10" fmla="*/ 3006672 h 3506664"/>
                <a:gd name="connsiteX11" fmla="*/ 4362772 w 6036589"/>
                <a:gd name="connsiteY11" fmla="*/ 3115160 h 3506664"/>
                <a:gd name="connsiteX12" fmla="*/ 4541003 w 6036589"/>
                <a:gd name="connsiteY12" fmla="*/ 3463872 h 3506664"/>
                <a:gd name="connsiteX13" fmla="*/ 5687877 w 6036589"/>
                <a:gd name="connsiteY13" fmla="*/ 3502618 h 3506664"/>
                <a:gd name="connsiteX14" fmla="*/ 6036589 w 6036589"/>
                <a:gd name="connsiteY14" fmla="*/ 3479371 h 3506664"/>
                <a:gd name="connsiteX0" fmla="*/ 0 w 6036589"/>
                <a:gd name="connsiteY0" fmla="*/ 3432876 h 3506664"/>
                <a:gd name="connsiteX1" fmla="*/ 1689395 w 6036589"/>
                <a:gd name="connsiteY1" fmla="*/ 3405915 h 3506664"/>
                <a:gd name="connsiteX2" fmla="*/ 2313728 w 6036589"/>
                <a:gd name="connsiteY2" fmla="*/ 3087916 h 3506664"/>
                <a:gd name="connsiteX3" fmla="*/ 2394973 w 6036589"/>
                <a:gd name="connsiteY3" fmla="*/ 728421 h 3506664"/>
                <a:gd name="connsiteX4" fmla="*/ 2478383 w 6036589"/>
                <a:gd name="connsiteY4" fmla="*/ 3209065 h 3506664"/>
                <a:gd name="connsiteX5" fmla="*/ 2644802 w 6036589"/>
                <a:gd name="connsiteY5" fmla="*/ 3304287 h 3506664"/>
                <a:gd name="connsiteX6" fmla="*/ 2685484 w 6036589"/>
                <a:gd name="connsiteY6" fmla="*/ 2715110 h 3506664"/>
                <a:gd name="connsiteX7" fmla="*/ 2874935 w 6036589"/>
                <a:gd name="connsiteY7" fmla="*/ 3425126 h 3506664"/>
                <a:gd name="connsiteX8" fmla="*/ 3580109 w 6036589"/>
                <a:gd name="connsiteY8" fmla="*/ 2998923 h 3506664"/>
                <a:gd name="connsiteX9" fmla="*/ 3719593 w 6036589"/>
                <a:gd name="connsiteY9" fmla="*/ 1 h 3506664"/>
                <a:gd name="connsiteX10" fmla="*/ 3913322 w 6036589"/>
                <a:gd name="connsiteY10" fmla="*/ 3006672 h 3506664"/>
                <a:gd name="connsiteX11" fmla="*/ 4362772 w 6036589"/>
                <a:gd name="connsiteY11" fmla="*/ 3115160 h 3506664"/>
                <a:gd name="connsiteX12" fmla="*/ 4541003 w 6036589"/>
                <a:gd name="connsiteY12" fmla="*/ 3463872 h 3506664"/>
                <a:gd name="connsiteX13" fmla="*/ 5687877 w 6036589"/>
                <a:gd name="connsiteY13" fmla="*/ 3502618 h 3506664"/>
                <a:gd name="connsiteX14" fmla="*/ 6036589 w 6036589"/>
                <a:gd name="connsiteY14" fmla="*/ 3479371 h 3506664"/>
                <a:gd name="connsiteX0" fmla="*/ 0 w 6036589"/>
                <a:gd name="connsiteY0" fmla="*/ 3432876 h 3506664"/>
                <a:gd name="connsiteX1" fmla="*/ 1689395 w 6036589"/>
                <a:gd name="connsiteY1" fmla="*/ 3405915 h 3506664"/>
                <a:gd name="connsiteX2" fmla="*/ 2313728 w 6036589"/>
                <a:gd name="connsiteY2" fmla="*/ 3087916 h 3506664"/>
                <a:gd name="connsiteX3" fmla="*/ 2394973 w 6036589"/>
                <a:gd name="connsiteY3" fmla="*/ 728421 h 3506664"/>
                <a:gd name="connsiteX4" fmla="*/ 2478383 w 6036589"/>
                <a:gd name="connsiteY4" fmla="*/ 3209065 h 3506664"/>
                <a:gd name="connsiteX5" fmla="*/ 2644802 w 6036589"/>
                <a:gd name="connsiteY5" fmla="*/ 3304287 h 3506664"/>
                <a:gd name="connsiteX6" fmla="*/ 2685484 w 6036589"/>
                <a:gd name="connsiteY6" fmla="*/ 2715110 h 3506664"/>
                <a:gd name="connsiteX7" fmla="*/ 2874935 w 6036589"/>
                <a:gd name="connsiteY7" fmla="*/ 3425126 h 3506664"/>
                <a:gd name="connsiteX8" fmla="*/ 3580109 w 6036589"/>
                <a:gd name="connsiteY8" fmla="*/ 2998923 h 3506664"/>
                <a:gd name="connsiteX9" fmla="*/ 3719593 w 6036589"/>
                <a:gd name="connsiteY9" fmla="*/ 1 h 3506664"/>
                <a:gd name="connsiteX10" fmla="*/ 3913322 w 6036589"/>
                <a:gd name="connsiteY10" fmla="*/ 3006672 h 3506664"/>
                <a:gd name="connsiteX11" fmla="*/ 4362772 w 6036589"/>
                <a:gd name="connsiteY11" fmla="*/ 3115160 h 3506664"/>
                <a:gd name="connsiteX12" fmla="*/ 4541003 w 6036589"/>
                <a:gd name="connsiteY12" fmla="*/ 3463872 h 3506664"/>
                <a:gd name="connsiteX13" fmla="*/ 5687877 w 6036589"/>
                <a:gd name="connsiteY13" fmla="*/ 3502618 h 3506664"/>
                <a:gd name="connsiteX14" fmla="*/ 6036589 w 6036589"/>
                <a:gd name="connsiteY14" fmla="*/ 3479371 h 3506664"/>
                <a:gd name="connsiteX0" fmla="*/ 0 w 6036589"/>
                <a:gd name="connsiteY0" fmla="*/ 3432876 h 3506664"/>
                <a:gd name="connsiteX1" fmla="*/ 1689395 w 6036589"/>
                <a:gd name="connsiteY1" fmla="*/ 3405915 h 3506664"/>
                <a:gd name="connsiteX2" fmla="*/ 2313728 w 6036589"/>
                <a:gd name="connsiteY2" fmla="*/ 3087916 h 3506664"/>
                <a:gd name="connsiteX3" fmla="*/ 2394973 w 6036589"/>
                <a:gd name="connsiteY3" fmla="*/ 728421 h 3506664"/>
                <a:gd name="connsiteX4" fmla="*/ 2478383 w 6036589"/>
                <a:gd name="connsiteY4" fmla="*/ 3209065 h 3506664"/>
                <a:gd name="connsiteX5" fmla="*/ 2644802 w 6036589"/>
                <a:gd name="connsiteY5" fmla="*/ 3304287 h 3506664"/>
                <a:gd name="connsiteX6" fmla="*/ 2685484 w 6036589"/>
                <a:gd name="connsiteY6" fmla="*/ 2715110 h 3506664"/>
                <a:gd name="connsiteX7" fmla="*/ 2874935 w 6036589"/>
                <a:gd name="connsiteY7" fmla="*/ 3425126 h 3506664"/>
                <a:gd name="connsiteX8" fmla="*/ 3580109 w 6036589"/>
                <a:gd name="connsiteY8" fmla="*/ 2998923 h 3506664"/>
                <a:gd name="connsiteX9" fmla="*/ 3719593 w 6036589"/>
                <a:gd name="connsiteY9" fmla="*/ 1 h 3506664"/>
                <a:gd name="connsiteX10" fmla="*/ 3913322 w 6036589"/>
                <a:gd name="connsiteY10" fmla="*/ 3006672 h 3506664"/>
                <a:gd name="connsiteX11" fmla="*/ 4362772 w 6036589"/>
                <a:gd name="connsiteY11" fmla="*/ 3115160 h 3506664"/>
                <a:gd name="connsiteX12" fmla="*/ 4541003 w 6036589"/>
                <a:gd name="connsiteY12" fmla="*/ 3463872 h 3506664"/>
                <a:gd name="connsiteX13" fmla="*/ 5687877 w 6036589"/>
                <a:gd name="connsiteY13" fmla="*/ 3502618 h 3506664"/>
                <a:gd name="connsiteX14" fmla="*/ 6036589 w 6036589"/>
                <a:gd name="connsiteY14" fmla="*/ 3479371 h 3506664"/>
                <a:gd name="connsiteX0" fmla="*/ 0 w 6036589"/>
                <a:gd name="connsiteY0" fmla="*/ 3432876 h 3506664"/>
                <a:gd name="connsiteX1" fmla="*/ 1689395 w 6036589"/>
                <a:gd name="connsiteY1" fmla="*/ 3405915 h 3506664"/>
                <a:gd name="connsiteX2" fmla="*/ 2301822 w 6036589"/>
                <a:gd name="connsiteY2" fmla="*/ 3204598 h 3506664"/>
                <a:gd name="connsiteX3" fmla="*/ 2394973 w 6036589"/>
                <a:gd name="connsiteY3" fmla="*/ 728421 h 3506664"/>
                <a:gd name="connsiteX4" fmla="*/ 2478383 w 6036589"/>
                <a:gd name="connsiteY4" fmla="*/ 3209065 h 3506664"/>
                <a:gd name="connsiteX5" fmla="*/ 2644802 w 6036589"/>
                <a:gd name="connsiteY5" fmla="*/ 3304287 h 3506664"/>
                <a:gd name="connsiteX6" fmla="*/ 2685484 w 6036589"/>
                <a:gd name="connsiteY6" fmla="*/ 2715110 h 3506664"/>
                <a:gd name="connsiteX7" fmla="*/ 2874935 w 6036589"/>
                <a:gd name="connsiteY7" fmla="*/ 3425126 h 3506664"/>
                <a:gd name="connsiteX8" fmla="*/ 3580109 w 6036589"/>
                <a:gd name="connsiteY8" fmla="*/ 2998923 h 3506664"/>
                <a:gd name="connsiteX9" fmla="*/ 3719593 w 6036589"/>
                <a:gd name="connsiteY9" fmla="*/ 1 h 3506664"/>
                <a:gd name="connsiteX10" fmla="*/ 3913322 w 6036589"/>
                <a:gd name="connsiteY10" fmla="*/ 3006672 h 3506664"/>
                <a:gd name="connsiteX11" fmla="*/ 4362772 w 6036589"/>
                <a:gd name="connsiteY11" fmla="*/ 3115160 h 3506664"/>
                <a:gd name="connsiteX12" fmla="*/ 4541003 w 6036589"/>
                <a:gd name="connsiteY12" fmla="*/ 3463872 h 3506664"/>
                <a:gd name="connsiteX13" fmla="*/ 5687877 w 6036589"/>
                <a:gd name="connsiteY13" fmla="*/ 3502618 h 3506664"/>
                <a:gd name="connsiteX14" fmla="*/ 6036589 w 6036589"/>
                <a:gd name="connsiteY14" fmla="*/ 3479371 h 3506664"/>
                <a:gd name="connsiteX0" fmla="*/ 0 w 6036589"/>
                <a:gd name="connsiteY0" fmla="*/ 3432876 h 3576123"/>
                <a:gd name="connsiteX1" fmla="*/ 1708445 w 6036589"/>
                <a:gd name="connsiteY1" fmla="*/ 3567840 h 3576123"/>
                <a:gd name="connsiteX2" fmla="*/ 2301822 w 6036589"/>
                <a:gd name="connsiteY2" fmla="*/ 3204598 h 3576123"/>
                <a:gd name="connsiteX3" fmla="*/ 2394973 w 6036589"/>
                <a:gd name="connsiteY3" fmla="*/ 728421 h 3576123"/>
                <a:gd name="connsiteX4" fmla="*/ 2478383 w 6036589"/>
                <a:gd name="connsiteY4" fmla="*/ 3209065 h 3576123"/>
                <a:gd name="connsiteX5" fmla="*/ 2644802 w 6036589"/>
                <a:gd name="connsiteY5" fmla="*/ 3304287 h 3576123"/>
                <a:gd name="connsiteX6" fmla="*/ 2685484 w 6036589"/>
                <a:gd name="connsiteY6" fmla="*/ 2715110 h 3576123"/>
                <a:gd name="connsiteX7" fmla="*/ 2874935 w 6036589"/>
                <a:gd name="connsiteY7" fmla="*/ 3425126 h 3576123"/>
                <a:gd name="connsiteX8" fmla="*/ 3580109 w 6036589"/>
                <a:gd name="connsiteY8" fmla="*/ 2998923 h 3576123"/>
                <a:gd name="connsiteX9" fmla="*/ 3719593 w 6036589"/>
                <a:gd name="connsiteY9" fmla="*/ 1 h 3576123"/>
                <a:gd name="connsiteX10" fmla="*/ 3913322 w 6036589"/>
                <a:gd name="connsiteY10" fmla="*/ 3006672 h 3576123"/>
                <a:gd name="connsiteX11" fmla="*/ 4362772 w 6036589"/>
                <a:gd name="connsiteY11" fmla="*/ 3115160 h 3576123"/>
                <a:gd name="connsiteX12" fmla="*/ 4541003 w 6036589"/>
                <a:gd name="connsiteY12" fmla="*/ 3463872 h 3576123"/>
                <a:gd name="connsiteX13" fmla="*/ 5687877 w 6036589"/>
                <a:gd name="connsiteY13" fmla="*/ 3502618 h 3576123"/>
                <a:gd name="connsiteX14" fmla="*/ 6036589 w 6036589"/>
                <a:gd name="connsiteY14" fmla="*/ 3479371 h 35761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478383 w 6036589"/>
                <a:gd name="connsiteY4" fmla="*/ 3209065 h 3579223"/>
                <a:gd name="connsiteX5" fmla="*/ 2644802 w 6036589"/>
                <a:gd name="connsiteY5" fmla="*/ 3304287 h 3579223"/>
                <a:gd name="connsiteX6" fmla="*/ 2685484 w 6036589"/>
                <a:gd name="connsiteY6" fmla="*/ 2715110 h 3579223"/>
                <a:gd name="connsiteX7" fmla="*/ 2874935 w 6036589"/>
                <a:gd name="connsiteY7" fmla="*/ 3425126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478383 w 6036589"/>
                <a:gd name="connsiteY4" fmla="*/ 3209065 h 3579223"/>
                <a:gd name="connsiteX5" fmla="*/ 2644802 w 6036589"/>
                <a:gd name="connsiteY5" fmla="*/ 3304287 h 3579223"/>
                <a:gd name="connsiteX6" fmla="*/ 2685484 w 6036589"/>
                <a:gd name="connsiteY6" fmla="*/ 2715110 h 3579223"/>
                <a:gd name="connsiteX7" fmla="*/ 2853504 w 6036589"/>
                <a:gd name="connsiteY7" fmla="*/ 3537044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478383 w 6036589"/>
                <a:gd name="connsiteY4" fmla="*/ 3209065 h 3579223"/>
                <a:gd name="connsiteX5" fmla="*/ 2644802 w 6036589"/>
                <a:gd name="connsiteY5" fmla="*/ 3304287 h 3579223"/>
                <a:gd name="connsiteX6" fmla="*/ 2685484 w 6036589"/>
                <a:gd name="connsiteY6" fmla="*/ 2715110 h 3579223"/>
                <a:gd name="connsiteX7" fmla="*/ 2853504 w 6036589"/>
                <a:gd name="connsiteY7" fmla="*/ 3537044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478383 w 6036589"/>
                <a:gd name="connsiteY4" fmla="*/ 3209065 h 3579223"/>
                <a:gd name="connsiteX5" fmla="*/ 2644802 w 6036589"/>
                <a:gd name="connsiteY5" fmla="*/ 3304287 h 3579223"/>
                <a:gd name="connsiteX6" fmla="*/ 2685484 w 6036589"/>
                <a:gd name="connsiteY6" fmla="*/ 2715110 h 3579223"/>
                <a:gd name="connsiteX7" fmla="*/ 2779686 w 6036589"/>
                <a:gd name="connsiteY7" fmla="*/ 3487038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478383 w 6036589"/>
                <a:gd name="connsiteY4" fmla="*/ 3209065 h 3579223"/>
                <a:gd name="connsiteX5" fmla="*/ 2644802 w 6036589"/>
                <a:gd name="connsiteY5" fmla="*/ 3304287 h 3579223"/>
                <a:gd name="connsiteX6" fmla="*/ 2685484 w 6036589"/>
                <a:gd name="connsiteY6" fmla="*/ 2715110 h 3579223"/>
                <a:gd name="connsiteX7" fmla="*/ 2779686 w 6036589"/>
                <a:gd name="connsiteY7" fmla="*/ 3487038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478383 w 6036589"/>
                <a:gd name="connsiteY4" fmla="*/ 3209065 h 3579223"/>
                <a:gd name="connsiteX5" fmla="*/ 2644802 w 6036589"/>
                <a:gd name="connsiteY5" fmla="*/ 3304287 h 3579223"/>
                <a:gd name="connsiteX6" fmla="*/ 2685484 w 6036589"/>
                <a:gd name="connsiteY6" fmla="*/ 2715110 h 3579223"/>
                <a:gd name="connsiteX7" fmla="*/ 2765399 w 6036589"/>
                <a:gd name="connsiteY7" fmla="*/ 3487038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502196 w 6036589"/>
                <a:gd name="connsiteY4" fmla="*/ 3320984 h 3579223"/>
                <a:gd name="connsiteX5" fmla="*/ 2644802 w 6036589"/>
                <a:gd name="connsiteY5" fmla="*/ 3304287 h 3579223"/>
                <a:gd name="connsiteX6" fmla="*/ 2685484 w 6036589"/>
                <a:gd name="connsiteY6" fmla="*/ 2715110 h 3579223"/>
                <a:gd name="connsiteX7" fmla="*/ 2765399 w 6036589"/>
                <a:gd name="connsiteY7" fmla="*/ 3487038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502196 w 6036589"/>
                <a:gd name="connsiteY4" fmla="*/ 3320984 h 3579223"/>
                <a:gd name="connsiteX5" fmla="*/ 2644802 w 6036589"/>
                <a:gd name="connsiteY5" fmla="*/ 3304287 h 3579223"/>
                <a:gd name="connsiteX6" fmla="*/ 2685484 w 6036589"/>
                <a:gd name="connsiteY6" fmla="*/ 2715110 h 3579223"/>
                <a:gd name="connsiteX7" fmla="*/ 2765399 w 6036589"/>
                <a:gd name="connsiteY7" fmla="*/ 3487038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502196 w 6036589"/>
                <a:gd name="connsiteY4" fmla="*/ 3320984 h 3579223"/>
                <a:gd name="connsiteX5" fmla="*/ 2644802 w 6036589"/>
                <a:gd name="connsiteY5" fmla="*/ 3304287 h 3579223"/>
                <a:gd name="connsiteX6" fmla="*/ 2685484 w 6036589"/>
                <a:gd name="connsiteY6" fmla="*/ 2715110 h 3579223"/>
                <a:gd name="connsiteX7" fmla="*/ 2765399 w 6036589"/>
                <a:gd name="connsiteY7" fmla="*/ 3487038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502196 w 6036589"/>
                <a:gd name="connsiteY4" fmla="*/ 3320984 h 3579223"/>
                <a:gd name="connsiteX5" fmla="*/ 2644802 w 6036589"/>
                <a:gd name="connsiteY5" fmla="*/ 3304287 h 3579223"/>
                <a:gd name="connsiteX6" fmla="*/ 2799784 w 6036589"/>
                <a:gd name="connsiteY6" fmla="*/ 2893704 h 3579223"/>
                <a:gd name="connsiteX7" fmla="*/ 2765399 w 6036589"/>
                <a:gd name="connsiteY7" fmla="*/ 3487038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502196 w 6036589"/>
                <a:gd name="connsiteY4" fmla="*/ 3320984 h 3579223"/>
                <a:gd name="connsiteX5" fmla="*/ 2644802 w 6036589"/>
                <a:gd name="connsiteY5" fmla="*/ 3304287 h 3579223"/>
                <a:gd name="connsiteX6" fmla="*/ 2799784 w 6036589"/>
                <a:gd name="connsiteY6" fmla="*/ 2893704 h 3579223"/>
                <a:gd name="connsiteX7" fmla="*/ 2910655 w 6036589"/>
                <a:gd name="connsiteY7" fmla="*/ 3496563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502196 w 6036589"/>
                <a:gd name="connsiteY4" fmla="*/ 3320984 h 3579223"/>
                <a:gd name="connsiteX5" fmla="*/ 2644802 w 6036589"/>
                <a:gd name="connsiteY5" fmla="*/ 3304287 h 3579223"/>
                <a:gd name="connsiteX6" fmla="*/ 2799784 w 6036589"/>
                <a:gd name="connsiteY6" fmla="*/ 2893704 h 3579223"/>
                <a:gd name="connsiteX7" fmla="*/ 2910655 w 6036589"/>
                <a:gd name="connsiteY7" fmla="*/ 3496563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502196 w 6036589"/>
                <a:gd name="connsiteY4" fmla="*/ 3320984 h 3579223"/>
                <a:gd name="connsiteX5" fmla="*/ 2644802 w 6036589"/>
                <a:gd name="connsiteY5" fmla="*/ 3304287 h 3579223"/>
                <a:gd name="connsiteX6" fmla="*/ 2799784 w 6036589"/>
                <a:gd name="connsiteY6" fmla="*/ 2893704 h 3579223"/>
                <a:gd name="connsiteX7" fmla="*/ 2843980 w 6036589"/>
                <a:gd name="connsiteY7" fmla="*/ 3451319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502196 w 6036589"/>
                <a:gd name="connsiteY4" fmla="*/ 3320984 h 3579223"/>
                <a:gd name="connsiteX5" fmla="*/ 2644802 w 6036589"/>
                <a:gd name="connsiteY5" fmla="*/ 3304287 h 3579223"/>
                <a:gd name="connsiteX6" fmla="*/ 2799784 w 6036589"/>
                <a:gd name="connsiteY6" fmla="*/ 2893704 h 3579223"/>
                <a:gd name="connsiteX7" fmla="*/ 2843980 w 6036589"/>
                <a:gd name="connsiteY7" fmla="*/ 3451319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502196 w 6036589"/>
                <a:gd name="connsiteY4" fmla="*/ 3320984 h 3579223"/>
                <a:gd name="connsiteX5" fmla="*/ 2768627 w 6036589"/>
                <a:gd name="connsiteY5" fmla="*/ 3392393 h 3579223"/>
                <a:gd name="connsiteX6" fmla="*/ 2799784 w 6036589"/>
                <a:gd name="connsiteY6" fmla="*/ 2893704 h 3579223"/>
                <a:gd name="connsiteX7" fmla="*/ 2843980 w 6036589"/>
                <a:gd name="connsiteY7" fmla="*/ 3451319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502196 w 6036589"/>
                <a:gd name="connsiteY4" fmla="*/ 3320984 h 3579223"/>
                <a:gd name="connsiteX5" fmla="*/ 2768627 w 6036589"/>
                <a:gd name="connsiteY5" fmla="*/ 3444781 h 3579223"/>
                <a:gd name="connsiteX6" fmla="*/ 2799784 w 6036589"/>
                <a:gd name="connsiteY6" fmla="*/ 2893704 h 3579223"/>
                <a:gd name="connsiteX7" fmla="*/ 2843980 w 6036589"/>
                <a:gd name="connsiteY7" fmla="*/ 3451319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547440 w 6036589"/>
                <a:gd name="connsiteY4" fmla="*/ 3387659 h 3579223"/>
                <a:gd name="connsiteX5" fmla="*/ 2768627 w 6036589"/>
                <a:gd name="connsiteY5" fmla="*/ 3444781 h 3579223"/>
                <a:gd name="connsiteX6" fmla="*/ 2799784 w 6036589"/>
                <a:gd name="connsiteY6" fmla="*/ 2893704 h 3579223"/>
                <a:gd name="connsiteX7" fmla="*/ 2843980 w 6036589"/>
                <a:gd name="connsiteY7" fmla="*/ 3451319 h 3579223"/>
                <a:gd name="connsiteX8" fmla="*/ 3580109 w 6036589"/>
                <a:gd name="connsiteY8" fmla="*/ 2998923 h 3579223"/>
                <a:gd name="connsiteX9" fmla="*/ 3719593 w 6036589"/>
                <a:gd name="connsiteY9" fmla="*/ 1 h 3579223"/>
                <a:gd name="connsiteX10" fmla="*/ 3913322 w 6036589"/>
                <a:gd name="connsiteY10" fmla="*/ 3006672 h 3579223"/>
                <a:gd name="connsiteX11" fmla="*/ 4362772 w 6036589"/>
                <a:gd name="connsiteY11" fmla="*/ 3115160 h 3579223"/>
                <a:gd name="connsiteX12" fmla="*/ 4541003 w 6036589"/>
                <a:gd name="connsiteY12" fmla="*/ 3463872 h 3579223"/>
                <a:gd name="connsiteX13" fmla="*/ 5687877 w 6036589"/>
                <a:gd name="connsiteY13" fmla="*/ 3502618 h 3579223"/>
                <a:gd name="connsiteX14" fmla="*/ 6036589 w 6036589"/>
                <a:gd name="connsiteY14" fmla="*/ 3479371 h 3579223"/>
                <a:gd name="connsiteX0" fmla="*/ 0 w 6036589"/>
                <a:gd name="connsiteY0" fmla="*/ 3575751 h 3636568"/>
                <a:gd name="connsiteX1" fmla="*/ 1708445 w 6036589"/>
                <a:gd name="connsiteY1" fmla="*/ 3567840 h 3636568"/>
                <a:gd name="connsiteX2" fmla="*/ 2301822 w 6036589"/>
                <a:gd name="connsiteY2" fmla="*/ 3204598 h 3636568"/>
                <a:gd name="connsiteX3" fmla="*/ 2394973 w 6036589"/>
                <a:gd name="connsiteY3" fmla="*/ 728421 h 3636568"/>
                <a:gd name="connsiteX4" fmla="*/ 2547440 w 6036589"/>
                <a:gd name="connsiteY4" fmla="*/ 3387659 h 3636568"/>
                <a:gd name="connsiteX5" fmla="*/ 2665707 w 6036589"/>
                <a:gd name="connsiteY5" fmla="*/ 3534503 h 3636568"/>
                <a:gd name="connsiteX6" fmla="*/ 2768627 w 6036589"/>
                <a:gd name="connsiteY6" fmla="*/ 3444781 h 3636568"/>
                <a:gd name="connsiteX7" fmla="*/ 2799784 w 6036589"/>
                <a:gd name="connsiteY7" fmla="*/ 2893704 h 3636568"/>
                <a:gd name="connsiteX8" fmla="*/ 2843980 w 6036589"/>
                <a:gd name="connsiteY8" fmla="*/ 3451319 h 3636568"/>
                <a:gd name="connsiteX9" fmla="*/ 3580109 w 6036589"/>
                <a:gd name="connsiteY9" fmla="*/ 2998923 h 3636568"/>
                <a:gd name="connsiteX10" fmla="*/ 3719593 w 6036589"/>
                <a:gd name="connsiteY10" fmla="*/ 1 h 3636568"/>
                <a:gd name="connsiteX11" fmla="*/ 3913322 w 6036589"/>
                <a:gd name="connsiteY11" fmla="*/ 3006672 h 3636568"/>
                <a:gd name="connsiteX12" fmla="*/ 4362772 w 6036589"/>
                <a:gd name="connsiteY12" fmla="*/ 3115160 h 3636568"/>
                <a:gd name="connsiteX13" fmla="*/ 4541003 w 6036589"/>
                <a:gd name="connsiteY13" fmla="*/ 3463872 h 3636568"/>
                <a:gd name="connsiteX14" fmla="*/ 5687877 w 6036589"/>
                <a:gd name="connsiteY14" fmla="*/ 3502618 h 3636568"/>
                <a:gd name="connsiteX15" fmla="*/ 6036589 w 6036589"/>
                <a:gd name="connsiteY15" fmla="*/ 3479371 h 3636568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547440 w 6036589"/>
                <a:gd name="connsiteY4" fmla="*/ 3387659 h 3579223"/>
                <a:gd name="connsiteX5" fmla="*/ 2665707 w 6036589"/>
                <a:gd name="connsiteY5" fmla="*/ 3534503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547440 w 6036589"/>
                <a:gd name="connsiteY4" fmla="*/ 3387659 h 3579223"/>
                <a:gd name="connsiteX5" fmla="*/ 2665707 w 6036589"/>
                <a:gd name="connsiteY5" fmla="*/ 3534503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547440 w 6036589"/>
                <a:gd name="connsiteY4" fmla="*/ 3387659 h 3579223"/>
                <a:gd name="connsiteX5" fmla="*/ 2665707 w 6036589"/>
                <a:gd name="connsiteY5" fmla="*/ 3534503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547440 w 6036589"/>
                <a:gd name="connsiteY4" fmla="*/ 3387659 h 3579223"/>
                <a:gd name="connsiteX5" fmla="*/ 2665707 w 6036589"/>
                <a:gd name="connsiteY5" fmla="*/ 3534503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01822 w 6036589"/>
                <a:gd name="connsiteY2" fmla="*/ 3204598 h 3579223"/>
                <a:gd name="connsiteX3" fmla="*/ 2394973 w 6036589"/>
                <a:gd name="connsiteY3" fmla="*/ 728421 h 3579223"/>
                <a:gd name="connsiteX4" fmla="*/ 2547440 w 6036589"/>
                <a:gd name="connsiteY4" fmla="*/ 3387659 h 3579223"/>
                <a:gd name="connsiteX5" fmla="*/ 2668088 w 6036589"/>
                <a:gd name="connsiteY5" fmla="*/ 3563078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83775"/>
                <a:gd name="connsiteX1" fmla="*/ 1708445 w 6036589"/>
                <a:gd name="connsiteY1" fmla="*/ 3567840 h 3583775"/>
                <a:gd name="connsiteX2" fmla="*/ 2301822 w 6036589"/>
                <a:gd name="connsiteY2" fmla="*/ 3204598 h 3583775"/>
                <a:gd name="connsiteX3" fmla="*/ 2394973 w 6036589"/>
                <a:gd name="connsiteY3" fmla="*/ 728421 h 3583775"/>
                <a:gd name="connsiteX4" fmla="*/ 2547440 w 6036589"/>
                <a:gd name="connsiteY4" fmla="*/ 3387659 h 3583775"/>
                <a:gd name="connsiteX5" fmla="*/ 2668088 w 6036589"/>
                <a:gd name="connsiteY5" fmla="*/ 3563078 h 3583775"/>
                <a:gd name="connsiteX6" fmla="*/ 2768627 w 6036589"/>
                <a:gd name="connsiteY6" fmla="*/ 3444781 h 3583775"/>
                <a:gd name="connsiteX7" fmla="*/ 2799784 w 6036589"/>
                <a:gd name="connsiteY7" fmla="*/ 2893704 h 3583775"/>
                <a:gd name="connsiteX8" fmla="*/ 2843980 w 6036589"/>
                <a:gd name="connsiteY8" fmla="*/ 3451319 h 3583775"/>
                <a:gd name="connsiteX9" fmla="*/ 3580109 w 6036589"/>
                <a:gd name="connsiteY9" fmla="*/ 2998923 h 3583775"/>
                <a:gd name="connsiteX10" fmla="*/ 3719593 w 6036589"/>
                <a:gd name="connsiteY10" fmla="*/ 1 h 3583775"/>
                <a:gd name="connsiteX11" fmla="*/ 3913322 w 6036589"/>
                <a:gd name="connsiteY11" fmla="*/ 3006672 h 3583775"/>
                <a:gd name="connsiteX12" fmla="*/ 4362772 w 6036589"/>
                <a:gd name="connsiteY12" fmla="*/ 3115160 h 3583775"/>
                <a:gd name="connsiteX13" fmla="*/ 4541003 w 6036589"/>
                <a:gd name="connsiteY13" fmla="*/ 3463872 h 3583775"/>
                <a:gd name="connsiteX14" fmla="*/ 5687877 w 6036589"/>
                <a:gd name="connsiteY14" fmla="*/ 3502618 h 3583775"/>
                <a:gd name="connsiteX15" fmla="*/ 6036589 w 6036589"/>
                <a:gd name="connsiteY15" fmla="*/ 3479371 h 3583775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44684 w 6036589"/>
                <a:gd name="connsiteY2" fmla="*/ 3180785 h 3579223"/>
                <a:gd name="connsiteX3" fmla="*/ 2394973 w 6036589"/>
                <a:gd name="connsiteY3" fmla="*/ 728421 h 3579223"/>
                <a:gd name="connsiteX4" fmla="*/ 2547440 w 6036589"/>
                <a:gd name="connsiteY4" fmla="*/ 3387659 h 3579223"/>
                <a:gd name="connsiteX5" fmla="*/ 2668088 w 6036589"/>
                <a:gd name="connsiteY5" fmla="*/ 3563078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44684 w 6036589"/>
                <a:gd name="connsiteY2" fmla="*/ 3180785 h 3579223"/>
                <a:gd name="connsiteX3" fmla="*/ 2394973 w 6036589"/>
                <a:gd name="connsiteY3" fmla="*/ 728421 h 3579223"/>
                <a:gd name="connsiteX4" fmla="*/ 2533153 w 6036589"/>
                <a:gd name="connsiteY4" fmla="*/ 3182872 h 3579223"/>
                <a:gd name="connsiteX5" fmla="*/ 2668088 w 6036589"/>
                <a:gd name="connsiteY5" fmla="*/ 3563078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44684 w 6036589"/>
                <a:gd name="connsiteY2" fmla="*/ 3180785 h 3579223"/>
                <a:gd name="connsiteX3" fmla="*/ 2394973 w 6036589"/>
                <a:gd name="connsiteY3" fmla="*/ 728421 h 3579223"/>
                <a:gd name="connsiteX4" fmla="*/ 2471241 w 6036589"/>
                <a:gd name="connsiteY4" fmla="*/ 3182872 h 3579223"/>
                <a:gd name="connsiteX5" fmla="*/ 2668088 w 6036589"/>
                <a:gd name="connsiteY5" fmla="*/ 3563078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82784 w 6036589"/>
                <a:gd name="connsiteY2" fmla="*/ 3180785 h 3579223"/>
                <a:gd name="connsiteX3" fmla="*/ 2394973 w 6036589"/>
                <a:gd name="connsiteY3" fmla="*/ 728421 h 3579223"/>
                <a:gd name="connsiteX4" fmla="*/ 2471241 w 6036589"/>
                <a:gd name="connsiteY4" fmla="*/ 3182872 h 3579223"/>
                <a:gd name="connsiteX5" fmla="*/ 2668088 w 6036589"/>
                <a:gd name="connsiteY5" fmla="*/ 3563078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71241 w 6036589"/>
                <a:gd name="connsiteY4" fmla="*/ 3182872 h 3579223"/>
                <a:gd name="connsiteX5" fmla="*/ 2668088 w 6036589"/>
                <a:gd name="connsiteY5" fmla="*/ 3563078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71241 w 6036589"/>
                <a:gd name="connsiteY4" fmla="*/ 3182872 h 3579223"/>
                <a:gd name="connsiteX5" fmla="*/ 2668088 w 6036589"/>
                <a:gd name="connsiteY5" fmla="*/ 3563078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71241 w 6036589"/>
                <a:gd name="connsiteY4" fmla="*/ 3182872 h 3579223"/>
                <a:gd name="connsiteX5" fmla="*/ 2668088 w 6036589"/>
                <a:gd name="connsiteY5" fmla="*/ 3563078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71241 w 6036589"/>
                <a:gd name="connsiteY4" fmla="*/ 3182872 h 3579223"/>
                <a:gd name="connsiteX5" fmla="*/ 2668088 w 6036589"/>
                <a:gd name="connsiteY5" fmla="*/ 3563078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68088 w 6036589"/>
                <a:gd name="connsiteY5" fmla="*/ 3563078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539501 w 6036589"/>
                <a:gd name="connsiteY5" fmla="*/ 3463066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577601 w 6036589"/>
                <a:gd name="connsiteY5" fmla="*/ 3463066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596651 w 6036589"/>
                <a:gd name="connsiteY5" fmla="*/ 3463066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596651 w 6036589"/>
                <a:gd name="connsiteY5" fmla="*/ 3463066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596651 w 6036589"/>
                <a:gd name="connsiteY5" fmla="*/ 3463066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596651 w 6036589"/>
                <a:gd name="connsiteY5" fmla="*/ 3463066 h 3579223"/>
                <a:gd name="connsiteX6" fmla="*/ 2768627 w 6036589"/>
                <a:gd name="connsiteY6" fmla="*/ 34447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596651 w 6036589"/>
                <a:gd name="connsiteY5" fmla="*/ 3463066 h 3579223"/>
                <a:gd name="connsiteX6" fmla="*/ 2775770 w 6036589"/>
                <a:gd name="connsiteY6" fmla="*/ 34066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596651 w 6036589"/>
                <a:gd name="connsiteY5" fmla="*/ 3463066 h 3579223"/>
                <a:gd name="connsiteX6" fmla="*/ 2775770 w 6036589"/>
                <a:gd name="connsiteY6" fmla="*/ 34066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596651 w 6036589"/>
                <a:gd name="connsiteY5" fmla="*/ 3463066 h 3579223"/>
                <a:gd name="connsiteX6" fmla="*/ 2775770 w 6036589"/>
                <a:gd name="connsiteY6" fmla="*/ 34066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27607 w 6036589"/>
                <a:gd name="connsiteY5" fmla="*/ 3463066 h 3579223"/>
                <a:gd name="connsiteX6" fmla="*/ 2775770 w 6036589"/>
                <a:gd name="connsiteY6" fmla="*/ 34066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27607 w 6036589"/>
                <a:gd name="connsiteY5" fmla="*/ 3463066 h 3579223"/>
                <a:gd name="connsiteX6" fmla="*/ 2775770 w 6036589"/>
                <a:gd name="connsiteY6" fmla="*/ 34066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27607 w 6036589"/>
                <a:gd name="connsiteY5" fmla="*/ 3463066 h 3579223"/>
                <a:gd name="connsiteX6" fmla="*/ 2775770 w 6036589"/>
                <a:gd name="connsiteY6" fmla="*/ 34066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27607 w 6036589"/>
                <a:gd name="connsiteY5" fmla="*/ 3463066 h 3579223"/>
                <a:gd name="connsiteX6" fmla="*/ 2775770 w 6036589"/>
                <a:gd name="connsiteY6" fmla="*/ 3406681 h 3579223"/>
                <a:gd name="connsiteX7" fmla="*/ 2799784 w 6036589"/>
                <a:gd name="connsiteY7" fmla="*/ 2893704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27607 w 6036589"/>
                <a:gd name="connsiteY5" fmla="*/ 3463066 h 3579223"/>
                <a:gd name="connsiteX6" fmla="*/ 2775770 w 6036589"/>
                <a:gd name="connsiteY6" fmla="*/ 3406681 h 3579223"/>
                <a:gd name="connsiteX7" fmla="*/ 2821216 w 6036589"/>
                <a:gd name="connsiteY7" fmla="*/ 2881798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27607 w 6036589"/>
                <a:gd name="connsiteY5" fmla="*/ 3463066 h 3579223"/>
                <a:gd name="connsiteX6" fmla="*/ 2775770 w 6036589"/>
                <a:gd name="connsiteY6" fmla="*/ 3406681 h 3579223"/>
                <a:gd name="connsiteX7" fmla="*/ 2821216 w 6036589"/>
                <a:gd name="connsiteY7" fmla="*/ 2881798 h 3579223"/>
                <a:gd name="connsiteX8" fmla="*/ 2843980 w 6036589"/>
                <a:gd name="connsiteY8" fmla="*/ 34513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27607 w 6036589"/>
                <a:gd name="connsiteY5" fmla="*/ 3463066 h 3579223"/>
                <a:gd name="connsiteX6" fmla="*/ 2775770 w 6036589"/>
                <a:gd name="connsiteY6" fmla="*/ 3406681 h 3579223"/>
                <a:gd name="connsiteX7" fmla="*/ 2821216 w 6036589"/>
                <a:gd name="connsiteY7" fmla="*/ 2881798 h 3579223"/>
                <a:gd name="connsiteX8" fmla="*/ 2896367 w 6036589"/>
                <a:gd name="connsiteY8" fmla="*/ 3448938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27607 w 6036589"/>
                <a:gd name="connsiteY5" fmla="*/ 3463066 h 3579223"/>
                <a:gd name="connsiteX6" fmla="*/ 2775770 w 6036589"/>
                <a:gd name="connsiteY6" fmla="*/ 3406681 h 3579223"/>
                <a:gd name="connsiteX7" fmla="*/ 2821216 w 6036589"/>
                <a:gd name="connsiteY7" fmla="*/ 2881798 h 3579223"/>
                <a:gd name="connsiteX8" fmla="*/ 2896367 w 6036589"/>
                <a:gd name="connsiteY8" fmla="*/ 3448938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27607 w 6036589"/>
                <a:gd name="connsiteY5" fmla="*/ 3463066 h 3579223"/>
                <a:gd name="connsiteX6" fmla="*/ 2775770 w 6036589"/>
                <a:gd name="connsiteY6" fmla="*/ 3406681 h 3579223"/>
                <a:gd name="connsiteX7" fmla="*/ 2821216 w 6036589"/>
                <a:gd name="connsiteY7" fmla="*/ 2881798 h 3579223"/>
                <a:gd name="connsiteX8" fmla="*/ 2879698 w 6036589"/>
                <a:gd name="connsiteY8" fmla="*/ 33751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27607 w 6036589"/>
                <a:gd name="connsiteY5" fmla="*/ 3463066 h 3579223"/>
                <a:gd name="connsiteX6" fmla="*/ 2775770 w 6036589"/>
                <a:gd name="connsiteY6" fmla="*/ 3406681 h 3579223"/>
                <a:gd name="connsiteX7" fmla="*/ 2821216 w 6036589"/>
                <a:gd name="connsiteY7" fmla="*/ 2881798 h 3579223"/>
                <a:gd name="connsiteX8" fmla="*/ 2879698 w 6036589"/>
                <a:gd name="connsiteY8" fmla="*/ 3375119 h 3579223"/>
                <a:gd name="connsiteX9" fmla="*/ 3580109 w 6036589"/>
                <a:gd name="connsiteY9" fmla="*/ 2998923 h 3579223"/>
                <a:gd name="connsiteX10" fmla="*/ 3719593 w 6036589"/>
                <a:gd name="connsiteY10" fmla="*/ 1 h 3579223"/>
                <a:gd name="connsiteX11" fmla="*/ 3913322 w 6036589"/>
                <a:gd name="connsiteY11" fmla="*/ 3006672 h 3579223"/>
                <a:gd name="connsiteX12" fmla="*/ 4362772 w 6036589"/>
                <a:gd name="connsiteY12" fmla="*/ 3115160 h 3579223"/>
                <a:gd name="connsiteX13" fmla="*/ 4541003 w 6036589"/>
                <a:gd name="connsiteY13" fmla="*/ 3463872 h 3579223"/>
                <a:gd name="connsiteX14" fmla="*/ 5687877 w 6036589"/>
                <a:gd name="connsiteY14" fmla="*/ 3502618 h 3579223"/>
                <a:gd name="connsiteX15" fmla="*/ 6036589 w 6036589"/>
                <a:gd name="connsiteY15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27607 w 6036589"/>
                <a:gd name="connsiteY5" fmla="*/ 3463066 h 3579223"/>
                <a:gd name="connsiteX6" fmla="*/ 2775770 w 6036589"/>
                <a:gd name="connsiteY6" fmla="*/ 3406681 h 3579223"/>
                <a:gd name="connsiteX7" fmla="*/ 2821216 w 6036589"/>
                <a:gd name="connsiteY7" fmla="*/ 2881798 h 3579223"/>
                <a:gd name="connsiteX8" fmla="*/ 2879698 w 6036589"/>
                <a:gd name="connsiteY8" fmla="*/ 3375119 h 3579223"/>
                <a:gd name="connsiteX9" fmla="*/ 2984795 w 6036589"/>
                <a:gd name="connsiteY9" fmla="*/ 3455921 h 3579223"/>
                <a:gd name="connsiteX10" fmla="*/ 3580109 w 6036589"/>
                <a:gd name="connsiteY10" fmla="*/ 2998923 h 3579223"/>
                <a:gd name="connsiteX11" fmla="*/ 3719593 w 6036589"/>
                <a:gd name="connsiteY11" fmla="*/ 1 h 3579223"/>
                <a:gd name="connsiteX12" fmla="*/ 3913322 w 6036589"/>
                <a:gd name="connsiteY12" fmla="*/ 3006672 h 3579223"/>
                <a:gd name="connsiteX13" fmla="*/ 4362772 w 6036589"/>
                <a:gd name="connsiteY13" fmla="*/ 3115160 h 3579223"/>
                <a:gd name="connsiteX14" fmla="*/ 4541003 w 6036589"/>
                <a:gd name="connsiteY14" fmla="*/ 3463872 h 3579223"/>
                <a:gd name="connsiteX15" fmla="*/ 5687877 w 6036589"/>
                <a:gd name="connsiteY15" fmla="*/ 3502618 h 3579223"/>
                <a:gd name="connsiteX16" fmla="*/ 6036589 w 6036589"/>
                <a:gd name="connsiteY16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27607 w 6036589"/>
                <a:gd name="connsiteY5" fmla="*/ 3463066 h 3579223"/>
                <a:gd name="connsiteX6" fmla="*/ 2775770 w 6036589"/>
                <a:gd name="connsiteY6" fmla="*/ 3406681 h 3579223"/>
                <a:gd name="connsiteX7" fmla="*/ 2821216 w 6036589"/>
                <a:gd name="connsiteY7" fmla="*/ 2881798 h 3579223"/>
                <a:gd name="connsiteX8" fmla="*/ 2879698 w 6036589"/>
                <a:gd name="connsiteY8" fmla="*/ 3375119 h 3579223"/>
                <a:gd name="connsiteX9" fmla="*/ 2984795 w 6036589"/>
                <a:gd name="connsiteY9" fmla="*/ 3455921 h 3579223"/>
                <a:gd name="connsiteX10" fmla="*/ 3580109 w 6036589"/>
                <a:gd name="connsiteY10" fmla="*/ 2998923 h 3579223"/>
                <a:gd name="connsiteX11" fmla="*/ 3719593 w 6036589"/>
                <a:gd name="connsiteY11" fmla="*/ 1 h 3579223"/>
                <a:gd name="connsiteX12" fmla="*/ 3913322 w 6036589"/>
                <a:gd name="connsiteY12" fmla="*/ 3006672 h 3579223"/>
                <a:gd name="connsiteX13" fmla="*/ 4362772 w 6036589"/>
                <a:gd name="connsiteY13" fmla="*/ 3115160 h 3579223"/>
                <a:gd name="connsiteX14" fmla="*/ 4541003 w 6036589"/>
                <a:gd name="connsiteY14" fmla="*/ 3463872 h 3579223"/>
                <a:gd name="connsiteX15" fmla="*/ 5687877 w 6036589"/>
                <a:gd name="connsiteY15" fmla="*/ 3502618 h 3579223"/>
                <a:gd name="connsiteX16" fmla="*/ 6036589 w 6036589"/>
                <a:gd name="connsiteY16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27607 w 6036589"/>
                <a:gd name="connsiteY5" fmla="*/ 3463066 h 3579223"/>
                <a:gd name="connsiteX6" fmla="*/ 2775770 w 6036589"/>
                <a:gd name="connsiteY6" fmla="*/ 3406681 h 3579223"/>
                <a:gd name="connsiteX7" fmla="*/ 2821216 w 6036589"/>
                <a:gd name="connsiteY7" fmla="*/ 2881798 h 3579223"/>
                <a:gd name="connsiteX8" fmla="*/ 2879698 w 6036589"/>
                <a:gd name="connsiteY8" fmla="*/ 3375119 h 3579223"/>
                <a:gd name="connsiteX9" fmla="*/ 2984795 w 6036589"/>
                <a:gd name="connsiteY9" fmla="*/ 3455921 h 3579223"/>
                <a:gd name="connsiteX10" fmla="*/ 3580109 w 6036589"/>
                <a:gd name="connsiteY10" fmla="*/ 2998923 h 3579223"/>
                <a:gd name="connsiteX11" fmla="*/ 3719593 w 6036589"/>
                <a:gd name="connsiteY11" fmla="*/ 1 h 3579223"/>
                <a:gd name="connsiteX12" fmla="*/ 3913322 w 6036589"/>
                <a:gd name="connsiteY12" fmla="*/ 3006672 h 3579223"/>
                <a:gd name="connsiteX13" fmla="*/ 4362772 w 6036589"/>
                <a:gd name="connsiteY13" fmla="*/ 3115160 h 3579223"/>
                <a:gd name="connsiteX14" fmla="*/ 4541003 w 6036589"/>
                <a:gd name="connsiteY14" fmla="*/ 3463872 h 3579223"/>
                <a:gd name="connsiteX15" fmla="*/ 5687877 w 6036589"/>
                <a:gd name="connsiteY15" fmla="*/ 3502618 h 3579223"/>
                <a:gd name="connsiteX16" fmla="*/ 6036589 w 6036589"/>
                <a:gd name="connsiteY16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27607 w 6036589"/>
                <a:gd name="connsiteY5" fmla="*/ 3463066 h 3579223"/>
                <a:gd name="connsiteX6" fmla="*/ 2775770 w 6036589"/>
                <a:gd name="connsiteY6" fmla="*/ 3406681 h 3579223"/>
                <a:gd name="connsiteX7" fmla="*/ 2821216 w 6036589"/>
                <a:gd name="connsiteY7" fmla="*/ 2881798 h 3579223"/>
                <a:gd name="connsiteX8" fmla="*/ 2879698 w 6036589"/>
                <a:gd name="connsiteY8" fmla="*/ 3375119 h 3579223"/>
                <a:gd name="connsiteX9" fmla="*/ 2984795 w 6036589"/>
                <a:gd name="connsiteY9" fmla="*/ 3524977 h 3579223"/>
                <a:gd name="connsiteX10" fmla="*/ 3580109 w 6036589"/>
                <a:gd name="connsiteY10" fmla="*/ 2998923 h 3579223"/>
                <a:gd name="connsiteX11" fmla="*/ 3719593 w 6036589"/>
                <a:gd name="connsiteY11" fmla="*/ 1 h 3579223"/>
                <a:gd name="connsiteX12" fmla="*/ 3913322 w 6036589"/>
                <a:gd name="connsiteY12" fmla="*/ 3006672 h 3579223"/>
                <a:gd name="connsiteX13" fmla="*/ 4362772 w 6036589"/>
                <a:gd name="connsiteY13" fmla="*/ 3115160 h 3579223"/>
                <a:gd name="connsiteX14" fmla="*/ 4541003 w 6036589"/>
                <a:gd name="connsiteY14" fmla="*/ 3463872 h 3579223"/>
                <a:gd name="connsiteX15" fmla="*/ 5687877 w 6036589"/>
                <a:gd name="connsiteY15" fmla="*/ 3502618 h 3579223"/>
                <a:gd name="connsiteX16" fmla="*/ 6036589 w 6036589"/>
                <a:gd name="connsiteY16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27607 w 6036589"/>
                <a:gd name="connsiteY5" fmla="*/ 3463066 h 3579223"/>
                <a:gd name="connsiteX6" fmla="*/ 2775770 w 6036589"/>
                <a:gd name="connsiteY6" fmla="*/ 3406681 h 3579223"/>
                <a:gd name="connsiteX7" fmla="*/ 2821216 w 6036589"/>
                <a:gd name="connsiteY7" fmla="*/ 2881798 h 3579223"/>
                <a:gd name="connsiteX8" fmla="*/ 2879698 w 6036589"/>
                <a:gd name="connsiteY8" fmla="*/ 3375119 h 3579223"/>
                <a:gd name="connsiteX9" fmla="*/ 2984795 w 6036589"/>
                <a:gd name="connsiteY9" fmla="*/ 3524977 h 3579223"/>
                <a:gd name="connsiteX10" fmla="*/ 3580109 w 6036589"/>
                <a:gd name="connsiteY10" fmla="*/ 2998923 h 3579223"/>
                <a:gd name="connsiteX11" fmla="*/ 3719593 w 6036589"/>
                <a:gd name="connsiteY11" fmla="*/ 1 h 3579223"/>
                <a:gd name="connsiteX12" fmla="*/ 3913322 w 6036589"/>
                <a:gd name="connsiteY12" fmla="*/ 3006672 h 3579223"/>
                <a:gd name="connsiteX13" fmla="*/ 4362772 w 6036589"/>
                <a:gd name="connsiteY13" fmla="*/ 3115160 h 3579223"/>
                <a:gd name="connsiteX14" fmla="*/ 4541003 w 6036589"/>
                <a:gd name="connsiteY14" fmla="*/ 3463872 h 3579223"/>
                <a:gd name="connsiteX15" fmla="*/ 5687877 w 6036589"/>
                <a:gd name="connsiteY15" fmla="*/ 3502618 h 3579223"/>
                <a:gd name="connsiteX16" fmla="*/ 6036589 w 6036589"/>
                <a:gd name="connsiteY16" fmla="*/ 3479371 h 3579223"/>
                <a:gd name="connsiteX0" fmla="*/ 0 w 6036589"/>
                <a:gd name="connsiteY0" fmla="*/ 3575751 h 3579223"/>
                <a:gd name="connsiteX1" fmla="*/ 1708445 w 6036589"/>
                <a:gd name="connsiteY1" fmla="*/ 3567840 h 3579223"/>
                <a:gd name="connsiteX2" fmla="*/ 2392309 w 6036589"/>
                <a:gd name="connsiteY2" fmla="*/ 3171260 h 3579223"/>
                <a:gd name="connsiteX3" fmla="*/ 2394973 w 6036589"/>
                <a:gd name="connsiteY3" fmla="*/ 728421 h 3579223"/>
                <a:gd name="connsiteX4" fmla="*/ 2466479 w 6036589"/>
                <a:gd name="connsiteY4" fmla="*/ 3392422 h 3579223"/>
                <a:gd name="connsiteX5" fmla="*/ 2627607 w 6036589"/>
                <a:gd name="connsiteY5" fmla="*/ 3463066 h 3579223"/>
                <a:gd name="connsiteX6" fmla="*/ 2775770 w 6036589"/>
                <a:gd name="connsiteY6" fmla="*/ 3406681 h 3579223"/>
                <a:gd name="connsiteX7" fmla="*/ 2821216 w 6036589"/>
                <a:gd name="connsiteY7" fmla="*/ 2881798 h 3579223"/>
                <a:gd name="connsiteX8" fmla="*/ 2879698 w 6036589"/>
                <a:gd name="connsiteY8" fmla="*/ 3375119 h 3579223"/>
                <a:gd name="connsiteX9" fmla="*/ 2984795 w 6036589"/>
                <a:gd name="connsiteY9" fmla="*/ 3524977 h 3579223"/>
                <a:gd name="connsiteX10" fmla="*/ 3580109 w 6036589"/>
                <a:gd name="connsiteY10" fmla="*/ 2998923 h 3579223"/>
                <a:gd name="connsiteX11" fmla="*/ 3719593 w 6036589"/>
                <a:gd name="connsiteY11" fmla="*/ 1 h 3579223"/>
                <a:gd name="connsiteX12" fmla="*/ 3913322 w 6036589"/>
                <a:gd name="connsiteY12" fmla="*/ 3006672 h 3579223"/>
                <a:gd name="connsiteX13" fmla="*/ 4362772 w 6036589"/>
                <a:gd name="connsiteY13" fmla="*/ 3115160 h 3579223"/>
                <a:gd name="connsiteX14" fmla="*/ 4541003 w 6036589"/>
                <a:gd name="connsiteY14" fmla="*/ 3463872 h 3579223"/>
                <a:gd name="connsiteX15" fmla="*/ 5687877 w 6036589"/>
                <a:gd name="connsiteY15" fmla="*/ 3502618 h 3579223"/>
                <a:gd name="connsiteX16" fmla="*/ 6036589 w 6036589"/>
                <a:gd name="connsiteY16" fmla="*/ 3479371 h 3579223"/>
                <a:gd name="connsiteX0" fmla="*/ 0 w 6036589"/>
                <a:gd name="connsiteY0" fmla="*/ 3576325 h 3579797"/>
                <a:gd name="connsiteX1" fmla="*/ 1708445 w 6036589"/>
                <a:gd name="connsiteY1" fmla="*/ 3568414 h 3579797"/>
                <a:gd name="connsiteX2" fmla="*/ 2392309 w 6036589"/>
                <a:gd name="connsiteY2" fmla="*/ 3171834 h 3579797"/>
                <a:gd name="connsiteX3" fmla="*/ 2394973 w 6036589"/>
                <a:gd name="connsiteY3" fmla="*/ 728995 h 3579797"/>
                <a:gd name="connsiteX4" fmla="*/ 2466479 w 6036589"/>
                <a:gd name="connsiteY4" fmla="*/ 3392996 h 3579797"/>
                <a:gd name="connsiteX5" fmla="*/ 2627607 w 6036589"/>
                <a:gd name="connsiteY5" fmla="*/ 3463640 h 3579797"/>
                <a:gd name="connsiteX6" fmla="*/ 2775770 w 6036589"/>
                <a:gd name="connsiteY6" fmla="*/ 3407255 h 3579797"/>
                <a:gd name="connsiteX7" fmla="*/ 2821216 w 6036589"/>
                <a:gd name="connsiteY7" fmla="*/ 2882372 h 3579797"/>
                <a:gd name="connsiteX8" fmla="*/ 2879698 w 6036589"/>
                <a:gd name="connsiteY8" fmla="*/ 3375693 h 3579797"/>
                <a:gd name="connsiteX9" fmla="*/ 2984795 w 6036589"/>
                <a:gd name="connsiteY9" fmla="*/ 3525551 h 3579797"/>
                <a:gd name="connsiteX10" fmla="*/ 3634878 w 6036589"/>
                <a:gd name="connsiteY10" fmla="*/ 3273341 h 3579797"/>
                <a:gd name="connsiteX11" fmla="*/ 3719593 w 6036589"/>
                <a:gd name="connsiteY11" fmla="*/ 575 h 3579797"/>
                <a:gd name="connsiteX12" fmla="*/ 3913322 w 6036589"/>
                <a:gd name="connsiteY12" fmla="*/ 3007246 h 3579797"/>
                <a:gd name="connsiteX13" fmla="*/ 4362772 w 6036589"/>
                <a:gd name="connsiteY13" fmla="*/ 3115734 h 3579797"/>
                <a:gd name="connsiteX14" fmla="*/ 4541003 w 6036589"/>
                <a:gd name="connsiteY14" fmla="*/ 3464446 h 3579797"/>
                <a:gd name="connsiteX15" fmla="*/ 5687877 w 6036589"/>
                <a:gd name="connsiteY15" fmla="*/ 3503192 h 3579797"/>
                <a:gd name="connsiteX16" fmla="*/ 6036589 w 6036589"/>
                <a:gd name="connsiteY16" fmla="*/ 3479945 h 3579797"/>
                <a:gd name="connsiteX0" fmla="*/ 0 w 6036589"/>
                <a:gd name="connsiteY0" fmla="*/ 3576325 h 3600673"/>
                <a:gd name="connsiteX1" fmla="*/ 1708445 w 6036589"/>
                <a:gd name="connsiteY1" fmla="*/ 3568414 h 3600673"/>
                <a:gd name="connsiteX2" fmla="*/ 2392309 w 6036589"/>
                <a:gd name="connsiteY2" fmla="*/ 3171834 h 3600673"/>
                <a:gd name="connsiteX3" fmla="*/ 2394973 w 6036589"/>
                <a:gd name="connsiteY3" fmla="*/ 728995 h 3600673"/>
                <a:gd name="connsiteX4" fmla="*/ 2466479 w 6036589"/>
                <a:gd name="connsiteY4" fmla="*/ 3392996 h 3600673"/>
                <a:gd name="connsiteX5" fmla="*/ 2627607 w 6036589"/>
                <a:gd name="connsiteY5" fmla="*/ 3463640 h 3600673"/>
                <a:gd name="connsiteX6" fmla="*/ 2775770 w 6036589"/>
                <a:gd name="connsiteY6" fmla="*/ 3407255 h 3600673"/>
                <a:gd name="connsiteX7" fmla="*/ 2821216 w 6036589"/>
                <a:gd name="connsiteY7" fmla="*/ 2882372 h 3600673"/>
                <a:gd name="connsiteX8" fmla="*/ 2879698 w 6036589"/>
                <a:gd name="connsiteY8" fmla="*/ 3375693 h 3600673"/>
                <a:gd name="connsiteX9" fmla="*/ 2984795 w 6036589"/>
                <a:gd name="connsiteY9" fmla="*/ 3525551 h 3600673"/>
                <a:gd name="connsiteX10" fmla="*/ 3534863 w 6036589"/>
                <a:gd name="connsiteY10" fmla="*/ 3513645 h 3600673"/>
                <a:gd name="connsiteX11" fmla="*/ 3634878 w 6036589"/>
                <a:gd name="connsiteY11" fmla="*/ 3273341 h 3600673"/>
                <a:gd name="connsiteX12" fmla="*/ 3719593 w 6036589"/>
                <a:gd name="connsiteY12" fmla="*/ 575 h 3600673"/>
                <a:gd name="connsiteX13" fmla="*/ 3913322 w 6036589"/>
                <a:gd name="connsiteY13" fmla="*/ 3007246 h 3600673"/>
                <a:gd name="connsiteX14" fmla="*/ 4362772 w 6036589"/>
                <a:gd name="connsiteY14" fmla="*/ 3115734 h 3600673"/>
                <a:gd name="connsiteX15" fmla="*/ 4541003 w 6036589"/>
                <a:gd name="connsiteY15" fmla="*/ 3464446 h 3600673"/>
                <a:gd name="connsiteX16" fmla="*/ 5687877 w 6036589"/>
                <a:gd name="connsiteY16" fmla="*/ 3503192 h 3600673"/>
                <a:gd name="connsiteX17" fmla="*/ 6036589 w 6036589"/>
                <a:gd name="connsiteY17" fmla="*/ 3479945 h 3600673"/>
                <a:gd name="connsiteX0" fmla="*/ 0 w 6036589"/>
                <a:gd name="connsiteY0" fmla="*/ 3576325 h 3615004"/>
                <a:gd name="connsiteX1" fmla="*/ 1708445 w 6036589"/>
                <a:gd name="connsiteY1" fmla="*/ 3568414 h 3615004"/>
                <a:gd name="connsiteX2" fmla="*/ 2392309 w 6036589"/>
                <a:gd name="connsiteY2" fmla="*/ 3171834 h 3615004"/>
                <a:gd name="connsiteX3" fmla="*/ 2394973 w 6036589"/>
                <a:gd name="connsiteY3" fmla="*/ 728995 h 3615004"/>
                <a:gd name="connsiteX4" fmla="*/ 2466479 w 6036589"/>
                <a:gd name="connsiteY4" fmla="*/ 3392996 h 3615004"/>
                <a:gd name="connsiteX5" fmla="*/ 2627607 w 6036589"/>
                <a:gd name="connsiteY5" fmla="*/ 3463640 h 3615004"/>
                <a:gd name="connsiteX6" fmla="*/ 2775770 w 6036589"/>
                <a:gd name="connsiteY6" fmla="*/ 3407255 h 3615004"/>
                <a:gd name="connsiteX7" fmla="*/ 2821216 w 6036589"/>
                <a:gd name="connsiteY7" fmla="*/ 2882372 h 3615004"/>
                <a:gd name="connsiteX8" fmla="*/ 2879698 w 6036589"/>
                <a:gd name="connsiteY8" fmla="*/ 3375693 h 3615004"/>
                <a:gd name="connsiteX9" fmla="*/ 2984795 w 6036589"/>
                <a:gd name="connsiteY9" fmla="*/ 3525551 h 3615004"/>
                <a:gd name="connsiteX10" fmla="*/ 3534863 w 6036589"/>
                <a:gd name="connsiteY10" fmla="*/ 3513645 h 3615004"/>
                <a:gd name="connsiteX11" fmla="*/ 3634878 w 6036589"/>
                <a:gd name="connsiteY11" fmla="*/ 3273341 h 3615004"/>
                <a:gd name="connsiteX12" fmla="*/ 3719593 w 6036589"/>
                <a:gd name="connsiteY12" fmla="*/ 575 h 3615004"/>
                <a:gd name="connsiteX13" fmla="*/ 3913322 w 6036589"/>
                <a:gd name="connsiteY13" fmla="*/ 3007246 h 3615004"/>
                <a:gd name="connsiteX14" fmla="*/ 4362772 w 6036589"/>
                <a:gd name="connsiteY14" fmla="*/ 3115734 h 3615004"/>
                <a:gd name="connsiteX15" fmla="*/ 4541003 w 6036589"/>
                <a:gd name="connsiteY15" fmla="*/ 3464446 h 3615004"/>
                <a:gd name="connsiteX16" fmla="*/ 5687877 w 6036589"/>
                <a:gd name="connsiteY16" fmla="*/ 3503192 h 3615004"/>
                <a:gd name="connsiteX17" fmla="*/ 6036589 w 6036589"/>
                <a:gd name="connsiteY17" fmla="*/ 3479945 h 3615004"/>
                <a:gd name="connsiteX0" fmla="*/ 0 w 6036589"/>
                <a:gd name="connsiteY0" fmla="*/ 3576325 h 3615004"/>
                <a:gd name="connsiteX1" fmla="*/ 1708445 w 6036589"/>
                <a:gd name="connsiteY1" fmla="*/ 3568414 h 3615004"/>
                <a:gd name="connsiteX2" fmla="*/ 2392309 w 6036589"/>
                <a:gd name="connsiteY2" fmla="*/ 3171834 h 3615004"/>
                <a:gd name="connsiteX3" fmla="*/ 2394973 w 6036589"/>
                <a:gd name="connsiteY3" fmla="*/ 728995 h 3615004"/>
                <a:gd name="connsiteX4" fmla="*/ 2466479 w 6036589"/>
                <a:gd name="connsiteY4" fmla="*/ 3392996 h 3615004"/>
                <a:gd name="connsiteX5" fmla="*/ 2627607 w 6036589"/>
                <a:gd name="connsiteY5" fmla="*/ 3463640 h 3615004"/>
                <a:gd name="connsiteX6" fmla="*/ 2775770 w 6036589"/>
                <a:gd name="connsiteY6" fmla="*/ 3407255 h 3615004"/>
                <a:gd name="connsiteX7" fmla="*/ 2821216 w 6036589"/>
                <a:gd name="connsiteY7" fmla="*/ 2882372 h 3615004"/>
                <a:gd name="connsiteX8" fmla="*/ 2879698 w 6036589"/>
                <a:gd name="connsiteY8" fmla="*/ 3375693 h 3615004"/>
                <a:gd name="connsiteX9" fmla="*/ 2984795 w 6036589"/>
                <a:gd name="connsiteY9" fmla="*/ 3525551 h 3615004"/>
                <a:gd name="connsiteX10" fmla="*/ 3534863 w 6036589"/>
                <a:gd name="connsiteY10" fmla="*/ 3513645 h 3615004"/>
                <a:gd name="connsiteX11" fmla="*/ 3634878 w 6036589"/>
                <a:gd name="connsiteY11" fmla="*/ 3273341 h 3615004"/>
                <a:gd name="connsiteX12" fmla="*/ 3719593 w 6036589"/>
                <a:gd name="connsiteY12" fmla="*/ 575 h 3615004"/>
                <a:gd name="connsiteX13" fmla="*/ 3913322 w 6036589"/>
                <a:gd name="connsiteY13" fmla="*/ 3007246 h 3615004"/>
                <a:gd name="connsiteX14" fmla="*/ 4362772 w 6036589"/>
                <a:gd name="connsiteY14" fmla="*/ 3115734 h 3615004"/>
                <a:gd name="connsiteX15" fmla="*/ 4541003 w 6036589"/>
                <a:gd name="connsiteY15" fmla="*/ 3464446 h 3615004"/>
                <a:gd name="connsiteX16" fmla="*/ 5687877 w 6036589"/>
                <a:gd name="connsiteY16" fmla="*/ 3503192 h 3615004"/>
                <a:gd name="connsiteX17" fmla="*/ 6036589 w 6036589"/>
                <a:gd name="connsiteY17" fmla="*/ 3479945 h 3615004"/>
                <a:gd name="connsiteX0" fmla="*/ 0 w 6036589"/>
                <a:gd name="connsiteY0" fmla="*/ 3576325 h 3579797"/>
                <a:gd name="connsiteX1" fmla="*/ 1708445 w 6036589"/>
                <a:gd name="connsiteY1" fmla="*/ 3568414 h 3579797"/>
                <a:gd name="connsiteX2" fmla="*/ 2392309 w 6036589"/>
                <a:gd name="connsiteY2" fmla="*/ 3171834 h 3579797"/>
                <a:gd name="connsiteX3" fmla="*/ 2394973 w 6036589"/>
                <a:gd name="connsiteY3" fmla="*/ 728995 h 3579797"/>
                <a:gd name="connsiteX4" fmla="*/ 2466479 w 6036589"/>
                <a:gd name="connsiteY4" fmla="*/ 3392996 h 3579797"/>
                <a:gd name="connsiteX5" fmla="*/ 2627607 w 6036589"/>
                <a:gd name="connsiteY5" fmla="*/ 3463640 h 3579797"/>
                <a:gd name="connsiteX6" fmla="*/ 2775770 w 6036589"/>
                <a:gd name="connsiteY6" fmla="*/ 3407255 h 3579797"/>
                <a:gd name="connsiteX7" fmla="*/ 2821216 w 6036589"/>
                <a:gd name="connsiteY7" fmla="*/ 2882372 h 3579797"/>
                <a:gd name="connsiteX8" fmla="*/ 2879698 w 6036589"/>
                <a:gd name="connsiteY8" fmla="*/ 3375693 h 3579797"/>
                <a:gd name="connsiteX9" fmla="*/ 2984795 w 6036589"/>
                <a:gd name="connsiteY9" fmla="*/ 3525551 h 3579797"/>
                <a:gd name="connsiteX10" fmla="*/ 3534863 w 6036589"/>
                <a:gd name="connsiteY10" fmla="*/ 3513645 h 3579797"/>
                <a:gd name="connsiteX11" fmla="*/ 3634878 w 6036589"/>
                <a:gd name="connsiteY11" fmla="*/ 3273341 h 3579797"/>
                <a:gd name="connsiteX12" fmla="*/ 3719593 w 6036589"/>
                <a:gd name="connsiteY12" fmla="*/ 575 h 3579797"/>
                <a:gd name="connsiteX13" fmla="*/ 3913322 w 6036589"/>
                <a:gd name="connsiteY13" fmla="*/ 3007246 h 3579797"/>
                <a:gd name="connsiteX14" fmla="*/ 4362772 w 6036589"/>
                <a:gd name="connsiteY14" fmla="*/ 3115734 h 3579797"/>
                <a:gd name="connsiteX15" fmla="*/ 4541003 w 6036589"/>
                <a:gd name="connsiteY15" fmla="*/ 3464446 h 3579797"/>
                <a:gd name="connsiteX16" fmla="*/ 5687877 w 6036589"/>
                <a:gd name="connsiteY16" fmla="*/ 3503192 h 3579797"/>
                <a:gd name="connsiteX17" fmla="*/ 6036589 w 6036589"/>
                <a:gd name="connsiteY17" fmla="*/ 3479945 h 3579797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27607 w 6036589"/>
                <a:gd name="connsiteY5" fmla="*/ 3464022 h 3580179"/>
                <a:gd name="connsiteX6" fmla="*/ 2775770 w 6036589"/>
                <a:gd name="connsiteY6" fmla="*/ 3407637 h 3580179"/>
                <a:gd name="connsiteX7" fmla="*/ 2821216 w 6036589"/>
                <a:gd name="connsiteY7" fmla="*/ 2882754 h 3580179"/>
                <a:gd name="connsiteX8" fmla="*/ 2879698 w 6036589"/>
                <a:gd name="connsiteY8" fmla="*/ 3376075 h 3580179"/>
                <a:gd name="connsiteX9" fmla="*/ 2984795 w 6036589"/>
                <a:gd name="connsiteY9" fmla="*/ 3525933 h 3580179"/>
                <a:gd name="connsiteX10" fmla="*/ 3534863 w 6036589"/>
                <a:gd name="connsiteY10" fmla="*/ 3514027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677483"/>
                <a:gd name="connsiteX1" fmla="*/ 1708445 w 6036589"/>
                <a:gd name="connsiteY1" fmla="*/ 3568796 h 3677483"/>
                <a:gd name="connsiteX2" fmla="*/ 2392309 w 6036589"/>
                <a:gd name="connsiteY2" fmla="*/ 3172216 h 3677483"/>
                <a:gd name="connsiteX3" fmla="*/ 2394973 w 6036589"/>
                <a:gd name="connsiteY3" fmla="*/ 729377 h 3677483"/>
                <a:gd name="connsiteX4" fmla="*/ 2466479 w 6036589"/>
                <a:gd name="connsiteY4" fmla="*/ 3393378 h 3677483"/>
                <a:gd name="connsiteX5" fmla="*/ 2627607 w 6036589"/>
                <a:gd name="connsiteY5" fmla="*/ 3464022 h 3677483"/>
                <a:gd name="connsiteX6" fmla="*/ 2775770 w 6036589"/>
                <a:gd name="connsiteY6" fmla="*/ 3407637 h 3677483"/>
                <a:gd name="connsiteX7" fmla="*/ 2821216 w 6036589"/>
                <a:gd name="connsiteY7" fmla="*/ 2882754 h 3677483"/>
                <a:gd name="connsiteX8" fmla="*/ 2879698 w 6036589"/>
                <a:gd name="connsiteY8" fmla="*/ 3376075 h 3677483"/>
                <a:gd name="connsiteX9" fmla="*/ 2984795 w 6036589"/>
                <a:gd name="connsiteY9" fmla="*/ 3525933 h 3677483"/>
                <a:gd name="connsiteX10" fmla="*/ 3534863 w 6036589"/>
                <a:gd name="connsiteY10" fmla="*/ 3547364 h 3677483"/>
                <a:gd name="connsiteX11" fmla="*/ 3634878 w 6036589"/>
                <a:gd name="connsiteY11" fmla="*/ 3352304 h 3677483"/>
                <a:gd name="connsiteX12" fmla="*/ 3719593 w 6036589"/>
                <a:gd name="connsiteY12" fmla="*/ 957 h 3677483"/>
                <a:gd name="connsiteX13" fmla="*/ 3913322 w 6036589"/>
                <a:gd name="connsiteY13" fmla="*/ 3007628 h 3677483"/>
                <a:gd name="connsiteX14" fmla="*/ 4362772 w 6036589"/>
                <a:gd name="connsiteY14" fmla="*/ 3116116 h 3677483"/>
                <a:gd name="connsiteX15" fmla="*/ 4541003 w 6036589"/>
                <a:gd name="connsiteY15" fmla="*/ 3464828 h 3677483"/>
                <a:gd name="connsiteX16" fmla="*/ 5687877 w 6036589"/>
                <a:gd name="connsiteY16" fmla="*/ 3503574 h 3677483"/>
                <a:gd name="connsiteX17" fmla="*/ 6036589 w 6036589"/>
                <a:gd name="connsiteY17" fmla="*/ 3480327 h 3677483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27607 w 6036589"/>
                <a:gd name="connsiteY5" fmla="*/ 3464022 h 3580179"/>
                <a:gd name="connsiteX6" fmla="*/ 2775770 w 6036589"/>
                <a:gd name="connsiteY6" fmla="*/ 3407637 h 3580179"/>
                <a:gd name="connsiteX7" fmla="*/ 2821216 w 6036589"/>
                <a:gd name="connsiteY7" fmla="*/ 2882754 h 3580179"/>
                <a:gd name="connsiteX8" fmla="*/ 2879698 w 6036589"/>
                <a:gd name="connsiteY8" fmla="*/ 3376075 h 3580179"/>
                <a:gd name="connsiteX9" fmla="*/ 2984795 w 6036589"/>
                <a:gd name="connsiteY9" fmla="*/ 3525933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27607 w 6036589"/>
                <a:gd name="connsiteY5" fmla="*/ 3464022 h 3580179"/>
                <a:gd name="connsiteX6" fmla="*/ 2775770 w 6036589"/>
                <a:gd name="connsiteY6" fmla="*/ 3407637 h 3580179"/>
                <a:gd name="connsiteX7" fmla="*/ 2821216 w 6036589"/>
                <a:gd name="connsiteY7" fmla="*/ 2882754 h 3580179"/>
                <a:gd name="connsiteX8" fmla="*/ 2879698 w 6036589"/>
                <a:gd name="connsiteY8" fmla="*/ 3376075 h 3580179"/>
                <a:gd name="connsiteX9" fmla="*/ 2984795 w 6036589"/>
                <a:gd name="connsiteY9" fmla="*/ 3525933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27607 w 6036589"/>
                <a:gd name="connsiteY5" fmla="*/ 3464022 h 3580179"/>
                <a:gd name="connsiteX6" fmla="*/ 2775770 w 6036589"/>
                <a:gd name="connsiteY6" fmla="*/ 3407637 h 3580179"/>
                <a:gd name="connsiteX7" fmla="*/ 2821216 w 6036589"/>
                <a:gd name="connsiteY7" fmla="*/ 2882754 h 3580179"/>
                <a:gd name="connsiteX8" fmla="*/ 2879698 w 6036589"/>
                <a:gd name="connsiteY8" fmla="*/ 3376075 h 3580179"/>
                <a:gd name="connsiteX9" fmla="*/ 2982413 w 6036589"/>
                <a:gd name="connsiteY9" fmla="*/ 3554508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27607 w 6036589"/>
                <a:gd name="connsiteY5" fmla="*/ 3464022 h 3580179"/>
                <a:gd name="connsiteX6" fmla="*/ 2775770 w 6036589"/>
                <a:gd name="connsiteY6" fmla="*/ 3407637 h 3580179"/>
                <a:gd name="connsiteX7" fmla="*/ 2821216 w 6036589"/>
                <a:gd name="connsiteY7" fmla="*/ 2882754 h 3580179"/>
                <a:gd name="connsiteX8" fmla="*/ 2879698 w 6036589"/>
                <a:gd name="connsiteY8" fmla="*/ 3376075 h 3580179"/>
                <a:gd name="connsiteX9" fmla="*/ 2982413 w 6036589"/>
                <a:gd name="connsiteY9" fmla="*/ 3554508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27607 w 6036589"/>
                <a:gd name="connsiteY5" fmla="*/ 3464022 h 3580179"/>
                <a:gd name="connsiteX6" fmla="*/ 2775770 w 6036589"/>
                <a:gd name="connsiteY6" fmla="*/ 3407637 h 3580179"/>
                <a:gd name="connsiteX7" fmla="*/ 2821216 w 6036589"/>
                <a:gd name="connsiteY7" fmla="*/ 2882754 h 3580179"/>
                <a:gd name="connsiteX8" fmla="*/ 2879698 w 6036589"/>
                <a:gd name="connsiteY8" fmla="*/ 3376075 h 3580179"/>
                <a:gd name="connsiteX9" fmla="*/ 2982413 w 6036589"/>
                <a:gd name="connsiteY9" fmla="*/ 3554508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27607 w 6036589"/>
                <a:gd name="connsiteY5" fmla="*/ 3464022 h 3580179"/>
                <a:gd name="connsiteX6" fmla="*/ 2775770 w 6036589"/>
                <a:gd name="connsiteY6" fmla="*/ 3407637 h 3580179"/>
                <a:gd name="connsiteX7" fmla="*/ 2821216 w 6036589"/>
                <a:gd name="connsiteY7" fmla="*/ 2882754 h 3580179"/>
                <a:gd name="connsiteX8" fmla="*/ 2879698 w 6036589"/>
                <a:gd name="connsiteY8" fmla="*/ 3445132 h 3580179"/>
                <a:gd name="connsiteX9" fmla="*/ 2982413 w 6036589"/>
                <a:gd name="connsiteY9" fmla="*/ 3554508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27607 w 6036589"/>
                <a:gd name="connsiteY5" fmla="*/ 3464022 h 3580179"/>
                <a:gd name="connsiteX6" fmla="*/ 2775770 w 6036589"/>
                <a:gd name="connsiteY6" fmla="*/ 3407637 h 3580179"/>
                <a:gd name="connsiteX7" fmla="*/ 2821216 w 6036589"/>
                <a:gd name="connsiteY7" fmla="*/ 2882754 h 3580179"/>
                <a:gd name="connsiteX8" fmla="*/ 2879698 w 6036589"/>
                <a:gd name="connsiteY8" fmla="*/ 3445132 h 3580179"/>
                <a:gd name="connsiteX9" fmla="*/ 2982413 w 6036589"/>
                <a:gd name="connsiteY9" fmla="*/ 3554508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27607 w 6036589"/>
                <a:gd name="connsiteY5" fmla="*/ 3464022 h 3580179"/>
                <a:gd name="connsiteX6" fmla="*/ 2775770 w 6036589"/>
                <a:gd name="connsiteY6" fmla="*/ 3407637 h 3580179"/>
                <a:gd name="connsiteX7" fmla="*/ 2821216 w 6036589"/>
                <a:gd name="connsiteY7" fmla="*/ 2882754 h 3580179"/>
                <a:gd name="connsiteX8" fmla="*/ 2879698 w 6036589"/>
                <a:gd name="connsiteY8" fmla="*/ 3445132 h 3580179"/>
                <a:gd name="connsiteX9" fmla="*/ 2982413 w 6036589"/>
                <a:gd name="connsiteY9" fmla="*/ 3554508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27607 w 6036589"/>
                <a:gd name="connsiteY5" fmla="*/ 3464022 h 3580179"/>
                <a:gd name="connsiteX6" fmla="*/ 2775770 w 6036589"/>
                <a:gd name="connsiteY6" fmla="*/ 3407637 h 3580179"/>
                <a:gd name="connsiteX7" fmla="*/ 2821216 w 6036589"/>
                <a:gd name="connsiteY7" fmla="*/ 2882754 h 3580179"/>
                <a:gd name="connsiteX8" fmla="*/ 2879698 w 6036589"/>
                <a:gd name="connsiteY8" fmla="*/ 3445132 h 3580179"/>
                <a:gd name="connsiteX9" fmla="*/ 2982413 w 6036589"/>
                <a:gd name="connsiteY9" fmla="*/ 3554508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27607 w 6036589"/>
                <a:gd name="connsiteY5" fmla="*/ 3464022 h 3580179"/>
                <a:gd name="connsiteX6" fmla="*/ 2775770 w 6036589"/>
                <a:gd name="connsiteY6" fmla="*/ 3407637 h 3580179"/>
                <a:gd name="connsiteX7" fmla="*/ 2821216 w 6036589"/>
                <a:gd name="connsiteY7" fmla="*/ 2882754 h 3580179"/>
                <a:gd name="connsiteX8" fmla="*/ 2848742 w 6036589"/>
                <a:gd name="connsiteY8" fmla="*/ 3442751 h 3580179"/>
                <a:gd name="connsiteX9" fmla="*/ 2982413 w 6036589"/>
                <a:gd name="connsiteY9" fmla="*/ 3554508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46657 w 6036589"/>
                <a:gd name="connsiteY5" fmla="*/ 3568797 h 3580179"/>
                <a:gd name="connsiteX6" fmla="*/ 2775770 w 6036589"/>
                <a:gd name="connsiteY6" fmla="*/ 3407637 h 3580179"/>
                <a:gd name="connsiteX7" fmla="*/ 2821216 w 6036589"/>
                <a:gd name="connsiteY7" fmla="*/ 2882754 h 3580179"/>
                <a:gd name="connsiteX8" fmla="*/ 2848742 w 6036589"/>
                <a:gd name="connsiteY8" fmla="*/ 3442751 h 3580179"/>
                <a:gd name="connsiteX9" fmla="*/ 2982413 w 6036589"/>
                <a:gd name="connsiteY9" fmla="*/ 3554508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46657 w 6036589"/>
                <a:gd name="connsiteY5" fmla="*/ 3568797 h 3580179"/>
                <a:gd name="connsiteX6" fmla="*/ 2787676 w 6036589"/>
                <a:gd name="connsiteY6" fmla="*/ 3452881 h 3580179"/>
                <a:gd name="connsiteX7" fmla="*/ 2821216 w 6036589"/>
                <a:gd name="connsiteY7" fmla="*/ 2882754 h 3580179"/>
                <a:gd name="connsiteX8" fmla="*/ 2848742 w 6036589"/>
                <a:gd name="connsiteY8" fmla="*/ 3442751 h 3580179"/>
                <a:gd name="connsiteX9" fmla="*/ 2982413 w 6036589"/>
                <a:gd name="connsiteY9" fmla="*/ 3554508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46657 w 6036589"/>
                <a:gd name="connsiteY5" fmla="*/ 3568797 h 3580179"/>
                <a:gd name="connsiteX6" fmla="*/ 2787676 w 6036589"/>
                <a:gd name="connsiteY6" fmla="*/ 3452881 h 3580179"/>
                <a:gd name="connsiteX7" fmla="*/ 2821216 w 6036589"/>
                <a:gd name="connsiteY7" fmla="*/ 2882754 h 3580179"/>
                <a:gd name="connsiteX8" fmla="*/ 2848742 w 6036589"/>
                <a:gd name="connsiteY8" fmla="*/ 3442751 h 3580179"/>
                <a:gd name="connsiteX9" fmla="*/ 2982413 w 6036589"/>
                <a:gd name="connsiteY9" fmla="*/ 3554508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46657 w 6036589"/>
                <a:gd name="connsiteY5" fmla="*/ 3568797 h 3580179"/>
                <a:gd name="connsiteX6" fmla="*/ 2787676 w 6036589"/>
                <a:gd name="connsiteY6" fmla="*/ 3452881 h 3580179"/>
                <a:gd name="connsiteX7" fmla="*/ 2821216 w 6036589"/>
                <a:gd name="connsiteY7" fmla="*/ 2882754 h 3580179"/>
                <a:gd name="connsiteX8" fmla="*/ 2848742 w 6036589"/>
                <a:gd name="connsiteY8" fmla="*/ 3442751 h 3580179"/>
                <a:gd name="connsiteX9" fmla="*/ 2982413 w 6036589"/>
                <a:gd name="connsiteY9" fmla="*/ 3554508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46657 w 6036589"/>
                <a:gd name="connsiteY5" fmla="*/ 3568797 h 3580179"/>
                <a:gd name="connsiteX6" fmla="*/ 2787676 w 6036589"/>
                <a:gd name="connsiteY6" fmla="*/ 3452881 h 3580179"/>
                <a:gd name="connsiteX7" fmla="*/ 2821216 w 6036589"/>
                <a:gd name="connsiteY7" fmla="*/ 2882754 h 3580179"/>
                <a:gd name="connsiteX8" fmla="*/ 2848742 w 6036589"/>
                <a:gd name="connsiteY8" fmla="*/ 3442751 h 3580179"/>
                <a:gd name="connsiteX9" fmla="*/ 2982413 w 6036589"/>
                <a:gd name="connsiteY9" fmla="*/ 3554508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46657 w 6036589"/>
                <a:gd name="connsiteY5" fmla="*/ 3568797 h 3580179"/>
                <a:gd name="connsiteX6" fmla="*/ 2787676 w 6036589"/>
                <a:gd name="connsiteY6" fmla="*/ 3452881 h 3580179"/>
                <a:gd name="connsiteX7" fmla="*/ 2821216 w 6036589"/>
                <a:gd name="connsiteY7" fmla="*/ 2882754 h 3580179"/>
                <a:gd name="connsiteX8" fmla="*/ 2848742 w 6036589"/>
                <a:gd name="connsiteY8" fmla="*/ 3442751 h 3580179"/>
                <a:gd name="connsiteX9" fmla="*/ 2982413 w 6036589"/>
                <a:gd name="connsiteY9" fmla="*/ 3554508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80179"/>
                <a:gd name="connsiteX1" fmla="*/ 1708445 w 6036589"/>
                <a:gd name="connsiteY1" fmla="*/ 3568796 h 3580179"/>
                <a:gd name="connsiteX2" fmla="*/ 2392309 w 6036589"/>
                <a:gd name="connsiteY2" fmla="*/ 3172216 h 3580179"/>
                <a:gd name="connsiteX3" fmla="*/ 2394973 w 6036589"/>
                <a:gd name="connsiteY3" fmla="*/ 729377 h 3580179"/>
                <a:gd name="connsiteX4" fmla="*/ 2466479 w 6036589"/>
                <a:gd name="connsiteY4" fmla="*/ 3393378 h 3580179"/>
                <a:gd name="connsiteX5" fmla="*/ 2646657 w 6036589"/>
                <a:gd name="connsiteY5" fmla="*/ 3568797 h 3580179"/>
                <a:gd name="connsiteX6" fmla="*/ 2801963 w 6036589"/>
                <a:gd name="connsiteY6" fmla="*/ 3436213 h 3580179"/>
                <a:gd name="connsiteX7" fmla="*/ 2821216 w 6036589"/>
                <a:gd name="connsiteY7" fmla="*/ 2882754 h 3580179"/>
                <a:gd name="connsiteX8" fmla="*/ 2848742 w 6036589"/>
                <a:gd name="connsiteY8" fmla="*/ 3442751 h 3580179"/>
                <a:gd name="connsiteX9" fmla="*/ 2982413 w 6036589"/>
                <a:gd name="connsiteY9" fmla="*/ 3554508 h 3580179"/>
                <a:gd name="connsiteX10" fmla="*/ 3534863 w 6036589"/>
                <a:gd name="connsiteY10" fmla="*/ 3547364 h 3580179"/>
                <a:gd name="connsiteX11" fmla="*/ 3634878 w 6036589"/>
                <a:gd name="connsiteY11" fmla="*/ 3352304 h 3580179"/>
                <a:gd name="connsiteX12" fmla="*/ 3719593 w 6036589"/>
                <a:gd name="connsiteY12" fmla="*/ 957 h 3580179"/>
                <a:gd name="connsiteX13" fmla="*/ 3913322 w 6036589"/>
                <a:gd name="connsiteY13" fmla="*/ 3007628 h 3580179"/>
                <a:gd name="connsiteX14" fmla="*/ 4362772 w 6036589"/>
                <a:gd name="connsiteY14" fmla="*/ 3116116 h 3580179"/>
                <a:gd name="connsiteX15" fmla="*/ 4541003 w 6036589"/>
                <a:gd name="connsiteY15" fmla="*/ 3464828 h 3580179"/>
                <a:gd name="connsiteX16" fmla="*/ 5687877 w 6036589"/>
                <a:gd name="connsiteY16" fmla="*/ 3503574 h 3580179"/>
                <a:gd name="connsiteX17" fmla="*/ 6036589 w 6036589"/>
                <a:gd name="connsiteY17" fmla="*/ 3480327 h 3580179"/>
                <a:gd name="connsiteX0" fmla="*/ 0 w 6036589"/>
                <a:gd name="connsiteY0" fmla="*/ 3576707 h 3578197"/>
                <a:gd name="connsiteX1" fmla="*/ 2039439 w 6036589"/>
                <a:gd name="connsiteY1" fmla="*/ 3544983 h 3578197"/>
                <a:gd name="connsiteX2" fmla="*/ 2392309 w 6036589"/>
                <a:gd name="connsiteY2" fmla="*/ 3172216 h 3578197"/>
                <a:gd name="connsiteX3" fmla="*/ 2394973 w 6036589"/>
                <a:gd name="connsiteY3" fmla="*/ 729377 h 3578197"/>
                <a:gd name="connsiteX4" fmla="*/ 2466479 w 6036589"/>
                <a:gd name="connsiteY4" fmla="*/ 3393378 h 3578197"/>
                <a:gd name="connsiteX5" fmla="*/ 2646657 w 6036589"/>
                <a:gd name="connsiteY5" fmla="*/ 3568797 h 3578197"/>
                <a:gd name="connsiteX6" fmla="*/ 2801963 w 6036589"/>
                <a:gd name="connsiteY6" fmla="*/ 3436213 h 3578197"/>
                <a:gd name="connsiteX7" fmla="*/ 2821216 w 6036589"/>
                <a:gd name="connsiteY7" fmla="*/ 2882754 h 3578197"/>
                <a:gd name="connsiteX8" fmla="*/ 2848742 w 6036589"/>
                <a:gd name="connsiteY8" fmla="*/ 3442751 h 3578197"/>
                <a:gd name="connsiteX9" fmla="*/ 2982413 w 6036589"/>
                <a:gd name="connsiteY9" fmla="*/ 3554508 h 3578197"/>
                <a:gd name="connsiteX10" fmla="*/ 3534863 w 6036589"/>
                <a:gd name="connsiteY10" fmla="*/ 3547364 h 3578197"/>
                <a:gd name="connsiteX11" fmla="*/ 3634878 w 6036589"/>
                <a:gd name="connsiteY11" fmla="*/ 3352304 h 3578197"/>
                <a:gd name="connsiteX12" fmla="*/ 3719593 w 6036589"/>
                <a:gd name="connsiteY12" fmla="*/ 957 h 3578197"/>
                <a:gd name="connsiteX13" fmla="*/ 3913322 w 6036589"/>
                <a:gd name="connsiteY13" fmla="*/ 3007628 h 3578197"/>
                <a:gd name="connsiteX14" fmla="*/ 4362772 w 6036589"/>
                <a:gd name="connsiteY14" fmla="*/ 3116116 h 3578197"/>
                <a:gd name="connsiteX15" fmla="*/ 4541003 w 6036589"/>
                <a:gd name="connsiteY15" fmla="*/ 3464828 h 3578197"/>
                <a:gd name="connsiteX16" fmla="*/ 5687877 w 6036589"/>
                <a:gd name="connsiteY16" fmla="*/ 3503574 h 3578197"/>
                <a:gd name="connsiteX17" fmla="*/ 6036589 w 6036589"/>
                <a:gd name="connsiteY17" fmla="*/ 3480327 h 3578197"/>
                <a:gd name="connsiteX0" fmla="*/ 0 w 6036589"/>
                <a:gd name="connsiteY0" fmla="*/ 3576707 h 3578197"/>
                <a:gd name="connsiteX1" fmla="*/ 2039439 w 6036589"/>
                <a:gd name="connsiteY1" fmla="*/ 3544983 h 3578197"/>
                <a:gd name="connsiteX2" fmla="*/ 2392309 w 6036589"/>
                <a:gd name="connsiteY2" fmla="*/ 3172216 h 3578197"/>
                <a:gd name="connsiteX3" fmla="*/ 2394973 w 6036589"/>
                <a:gd name="connsiteY3" fmla="*/ 729377 h 3578197"/>
                <a:gd name="connsiteX4" fmla="*/ 2466479 w 6036589"/>
                <a:gd name="connsiteY4" fmla="*/ 3393378 h 3578197"/>
                <a:gd name="connsiteX5" fmla="*/ 2646657 w 6036589"/>
                <a:gd name="connsiteY5" fmla="*/ 3568797 h 3578197"/>
                <a:gd name="connsiteX6" fmla="*/ 2801963 w 6036589"/>
                <a:gd name="connsiteY6" fmla="*/ 3436213 h 3578197"/>
                <a:gd name="connsiteX7" fmla="*/ 2821216 w 6036589"/>
                <a:gd name="connsiteY7" fmla="*/ 2882754 h 3578197"/>
                <a:gd name="connsiteX8" fmla="*/ 2848742 w 6036589"/>
                <a:gd name="connsiteY8" fmla="*/ 3442751 h 3578197"/>
                <a:gd name="connsiteX9" fmla="*/ 2982413 w 6036589"/>
                <a:gd name="connsiteY9" fmla="*/ 3554508 h 3578197"/>
                <a:gd name="connsiteX10" fmla="*/ 3534863 w 6036589"/>
                <a:gd name="connsiteY10" fmla="*/ 3547364 h 3578197"/>
                <a:gd name="connsiteX11" fmla="*/ 3634878 w 6036589"/>
                <a:gd name="connsiteY11" fmla="*/ 3352304 h 3578197"/>
                <a:gd name="connsiteX12" fmla="*/ 3719593 w 6036589"/>
                <a:gd name="connsiteY12" fmla="*/ 957 h 3578197"/>
                <a:gd name="connsiteX13" fmla="*/ 3913322 w 6036589"/>
                <a:gd name="connsiteY13" fmla="*/ 3007628 h 3578197"/>
                <a:gd name="connsiteX14" fmla="*/ 4362772 w 6036589"/>
                <a:gd name="connsiteY14" fmla="*/ 3116116 h 3578197"/>
                <a:gd name="connsiteX15" fmla="*/ 4541003 w 6036589"/>
                <a:gd name="connsiteY15" fmla="*/ 3464828 h 3578197"/>
                <a:gd name="connsiteX16" fmla="*/ 5687877 w 6036589"/>
                <a:gd name="connsiteY16" fmla="*/ 3503574 h 3578197"/>
                <a:gd name="connsiteX17" fmla="*/ 6036589 w 6036589"/>
                <a:gd name="connsiteY17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92309 w 6036589"/>
                <a:gd name="connsiteY2" fmla="*/ 3172216 h 3578197"/>
                <a:gd name="connsiteX3" fmla="*/ 2394973 w 6036589"/>
                <a:gd name="connsiteY3" fmla="*/ 729377 h 3578197"/>
                <a:gd name="connsiteX4" fmla="*/ 2466479 w 6036589"/>
                <a:gd name="connsiteY4" fmla="*/ 3393378 h 3578197"/>
                <a:gd name="connsiteX5" fmla="*/ 2646657 w 6036589"/>
                <a:gd name="connsiteY5" fmla="*/ 3568797 h 3578197"/>
                <a:gd name="connsiteX6" fmla="*/ 2801963 w 6036589"/>
                <a:gd name="connsiteY6" fmla="*/ 3436213 h 3578197"/>
                <a:gd name="connsiteX7" fmla="*/ 2821216 w 6036589"/>
                <a:gd name="connsiteY7" fmla="*/ 2882754 h 3578197"/>
                <a:gd name="connsiteX8" fmla="*/ 2848742 w 6036589"/>
                <a:gd name="connsiteY8" fmla="*/ 3442751 h 3578197"/>
                <a:gd name="connsiteX9" fmla="*/ 2982413 w 6036589"/>
                <a:gd name="connsiteY9" fmla="*/ 3554508 h 3578197"/>
                <a:gd name="connsiteX10" fmla="*/ 3534863 w 6036589"/>
                <a:gd name="connsiteY10" fmla="*/ 3547364 h 3578197"/>
                <a:gd name="connsiteX11" fmla="*/ 3634878 w 6036589"/>
                <a:gd name="connsiteY11" fmla="*/ 3352304 h 3578197"/>
                <a:gd name="connsiteX12" fmla="*/ 3719593 w 6036589"/>
                <a:gd name="connsiteY12" fmla="*/ 957 h 3578197"/>
                <a:gd name="connsiteX13" fmla="*/ 3913322 w 6036589"/>
                <a:gd name="connsiteY13" fmla="*/ 3007628 h 3578197"/>
                <a:gd name="connsiteX14" fmla="*/ 4362772 w 6036589"/>
                <a:gd name="connsiteY14" fmla="*/ 3116116 h 3578197"/>
                <a:gd name="connsiteX15" fmla="*/ 4541003 w 6036589"/>
                <a:gd name="connsiteY15" fmla="*/ 3464828 h 3578197"/>
                <a:gd name="connsiteX16" fmla="*/ 5687877 w 6036589"/>
                <a:gd name="connsiteY16" fmla="*/ 3503574 h 3578197"/>
                <a:gd name="connsiteX17" fmla="*/ 6036589 w 6036589"/>
                <a:gd name="connsiteY17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85165 w 6036589"/>
                <a:gd name="connsiteY2" fmla="*/ 3215079 h 3578197"/>
                <a:gd name="connsiteX3" fmla="*/ 2394973 w 6036589"/>
                <a:gd name="connsiteY3" fmla="*/ 729377 h 3578197"/>
                <a:gd name="connsiteX4" fmla="*/ 2466479 w 6036589"/>
                <a:gd name="connsiteY4" fmla="*/ 3393378 h 3578197"/>
                <a:gd name="connsiteX5" fmla="*/ 2646657 w 6036589"/>
                <a:gd name="connsiteY5" fmla="*/ 3568797 h 3578197"/>
                <a:gd name="connsiteX6" fmla="*/ 2801963 w 6036589"/>
                <a:gd name="connsiteY6" fmla="*/ 3436213 h 3578197"/>
                <a:gd name="connsiteX7" fmla="*/ 2821216 w 6036589"/>
                <a:gd name="connsiteY7" fmla="*/ 2882754 h 3578197"/>
                <a:gd name="connsiteX8" fmla="*/ 2848742 w 6036589"/>
                <a:gd name="connsiteY8" fmla="*/ 3442751 h 3578197"/>
                <a:gd name="connsiteX9" fmla="*/ 2982413 w 6036589"/>
                <a:gd name="connsiteY9" fmla="*/ 3554508 h 3578197"/>
                <a:gd name="connsiteX10" fmla="*/ 3534863 w 6036589"/>
                <a:gd name="connsiteY10" fmla="*/ 3547364 h 3578197"/>
                <a:gd name="connsiteX11" fmla="*/ 3634878 w 6036589"/>
                <a:gd name="connsiteY11" fmla="*/ 3352304 h 3578197"/>
                <a:gd name="connsiteX12" fmla="*/ 3719593 w 6036589"/>
                <a:gd name="connsiteY12" fmla="*/ 957 h 3578197"/>
                <a:gd name="connsiteX13" fmla="*/ 3913322 w 6036589"/>
                <a:gd name="connsiteY13" fmla="*/ 3007628 h 3578197"/>
                <a:gd name="connsiteX14" fmla="*/ 4362772 w 6036589"/>
                <a:gd name="connsiteY14" fmla="*/ 3116116 h 3578197"/>
                <a:gd name="connsiteX15" fmla="*/ 4541003 w 6036589"/>
                <a:gd name="connsiteY15" fmla="*/ 3464828 h 3578197"/>
                <a:gd name="connsiteX16" fmla="*/ 5687877 w 6036589"/>
                <a:gd name="connsiteY16" fmla="*/ 3503574 h 3578197"/>
                <a:gd name="connsiteX17" fmla="*/ 6036589 w 6036589"/>
                <a:gd name="connsiteY17" fmla="*/ 3480327 h 3578197"/>
                <a:gd name="connsiteX0" fmla="*/ 0 w 6036589"/>
                <a:gd name="connsiteY0" fmla="*/ 3576707 h 3672566"/>
                <a:gd name="connsiteX1" fmla="*/ 2218033 w 6036589"/>
                <a:gd name="connsiteY1" fmla="*/ 3544983 h 3672566"/>
                <a:gd name="connsiteX2" fmla="*/ 2378022 w 6036589"/>
                <a:gd name="connsiteY2" fmla="*/ 3431772 h 3672566"/>
                <a:gd name="connsiteX3" fmla="*/ 2394973 w 6036589"/>
                <a:gd name="connsiteY3" fmla="*/ 729377 h 3672566"/>
                <a:gd name="connsiteX4" fmla="*/ 2466479 w 6036589"/>
                <a:gd name="connsiteY4" fmla="*/ 3393378 h 3672566"/>
                <a:gd name="connsiteX5" fmla="*/ 2646657 w 6036589"/>
                <a:gd name="connsiteY5" fmla="*/ 3568797 h 3672566"/>
                <a:gd name="connsiteX6" fmla="*/ 2801963 w 6036589"/>
                <a:gd name="connsiteY6" fmla="*/ 3436213 h 3672566"/>
                <a:gd name="connsiteX7" fmla="*/ 2821216 w 6036589"/>
                <a:gd name="connsiteY7" fmla="*/ 2882754 h 3672566"/>
                <a:gd name="connsiteX8" fmla="*/ 2848742 w 6036589"/>
                <a:gd name="connsiteY8" fmla="*/ 3442751 h 3672566"/>
                <a:gd name="connsiteX9" fmla="*/ 2982413 w 6036589"/>
                <a:gd name="connsiteY9" fmla="*/ 3554508 h 3672566"/>
                <a:gd name="connsiteX10" fmla="*/ 3534863 w 6036589"/>
                <a:gd name="connsiteY10" fmla="*/ 3547364 h 3672566"/>
                <a:gd name="connsiteX11" fmla="*/ 3634878 w 6036589"/>
                <a:gd name="connsiteY11" fmla="*/ 3352304 h 3672566"/>
                <a:gd name="connsiteX12" fmla="*/ 3719593 w 6036589"/>
                <a:gd name="connsiteY12" fmla="*/ 957 h 3672566"/>
                <a:gd name="connsiteX13" fmla="*/ 3913322 w 6036589"/>
                <a:gd name="connsiteY13" fmla="*/ 3007628 h 3672566"/>
                <a:gd name="connsiteX14" fmla="*/ 4362772 w 6036589"/>
                <a:gd name="connsiteY14" fmla="*/ 3116116 h 3672566"/>
                <a:gd name="connsiteX15" fmla="*/ 4541003 w 6036589"/>
                <a:gd name="connsiteY15" fmla="*/ 3464828 h 3672566"/>
                <a:gd name="connsiteX16" fmla="*/ 5687877 w 6036589"/>
                <a:gd name="connsiteY16" fmla="*/ 3503574 h 3672566"/>
                <a:gd name="connsiteX17" fmla="*/ 6036589 w 6036589"/>
                <a:gd name="connsiteY17" fmla="*/ 3480327 h 3672566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66479 w 6036589"/>
                <a:gd name="connsiteY4" fmla="*/ 3393378 h 3578197"/>
                <a:gd name="connsiteX5" fmla="*/ 2646657 w 6036589"/>
                <a:gd name="connsiteY5" fmla="*/ 3568797 h 3578197"/>
                <a:gd name="connsiteX6" fmla="*/ 2801963 w 6036589"/>
                <a:gd name="connsiteY6" fmla="*/ 3436213 h 3578197"/>
                <a:gd name="connsiteX7" fmla="*/ 2821216 w 6036589"/>
                <a:gd name="connsiteY7" fmla="*/ 2882754 h 3578197"/>
                <a:gd name="connsiteX8" fmla="*/ 2848742 w 6036589"/>
                <a:gd name="connsiteY8" fmla="*/ 3442751 h 3578197"/>
                <a:gd name="connsiteX9" fmla="*/ 2982413 w 6036589"/>
                <a:gd name="connsiteY9" fmla="*/ 3554508 h 3578197"/>
                <a:gd name="connsiteX10" fmla="*/ 3534863 w 6036589"/>
                <a:gd name="connsiteY10" fmla="*/ 3547364 h 3578197"/>
                <a:gd name="connsiteX11" fmla="*/ 3634878 w 6036589"/>
                <a:gd name="connsiteY11" fmla="*/ 3352304 h 3578197"/>
                <a:gd name="connsiteX12" fmla="*/ 3719593 w 6036589"/>
                <a:gd name="connsiteY12" fmla="*/ 957 h 3578197"/>
                <a:gd name="connsiteX13" fmla="*/ 3913322 w 6036589"/>
                <a:gd name="connsiteY13" fmla="*/ 3007628 h 3578197"/>
                <a:gd name="connsiteX14" fmla="*/ 4362772 w 6036589"/>
                <a:gd name="connsiteY14" fmla="*/ 3116116 h 3578197"/>
                <a:gd name="connsiteX15" fmla="*/ 4541003 w 6036589"/>
                <a:gd name="connsiteY15" fmla="*/ 3464828 h 3578197"/>
                <a:gd name="connsiteX16" fmla="*/ 5687877 w 6036589"/>
                <a:gd name="connsiteY16" fmla="*/ 3503574 h 3578197"/>
                <a:gd name="connsiteX17" fmla="*/ 6036589 w 6036589"/>
                <a:gd name="connsiteY17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73623 w 6036589"/>
                <a:gd name="connsiteY4" fmla="*/ 3433859 h 3578197"/>
                <a:gd name="connsiteX5" fmla="*/ 2646657 w 6036589"/>
                <a:gd name="connsiteY5" fmla="*/ 3568797 h 3578197"/>
                <a:gd name="connsiteX6" fmla="*/ 2801963 w 6036589"/>
                <a:gd name="connsiteY6" fmla="*/ 3436213 h 3578197"/>
                <a:gd name="connsiteX7" fmla="*/ 2821216 w 6036589"/>
                <a:gd name="connsiteY7" fmla="*/ 2882754 h 3578197"/>
                <a:gd name="connsiteX8" fmla="*/ 2848742 w 6036589"/>
                <a:gd name="connsiteY8" fmla="*/ 3442751 h 3578197"/>
                <a:gd name="connsiteX9" fmla="*/ 2982413 w 6036589"/>
                <a:gd name="connsiteY9" fmla="*/ 3554508 h 3578197"/>
                <a:gd name="connsiteX10" fmla="*/ 3534863 w 6036589"/>
                <a:gd name="connsiteY10" fmla="*/ 3547364 h 3578197"/>
                <a:gd name="connsiteX11" fmla="*/ 3634878 w 6036589"/>
                <a:gd name="connsiteY11" fmla="*/ 3352304 h 3578197"/>
                <a:gd name="connsiteX12" fmla="*/ 3719593 w 6036589"/>
                <a:gd name="connsiteY12" fmla="*/ 957 h 3578197"/>
                <a:gd name="connsiteX13" fmla="*/ 3913322 w 6036589"/>
                <a:gd name="connsiteY13" fmla="*/ 3007628 h 3578197"/>
                <a:gd name="connsiteX14" fmla="*/ 4362772 w 6036589"/>
                <a:gd name="connsiteY14" fmla="*/ 3116116 h 3578197"/>
                <a:gd name="connsiteX15" fmla="*/ 4541003 w 6036589"/>
                <a:gd name="connsiteY15" fmla="*/ 3464828 h 3578197"/>
                <a:gd name="connsiteX16" fmla="*/ 5687877 w 6036589"/>
                <a:gd name="connsiteY16" fmla="*/ 3503574 h 3578197"/>
                <a:gd name="connsiteX17" fmla="*/ 6036589 w 6036589"/>
                <a:gd name="connsiteY17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73623 w 6036589"/>
                <a:gd name="connsiteY4" fmla="*/ 3433859 h 3578197"/>
                <a:gd name="connsiteX5" fmla="*/ 2544263 w 6036589"/>
                <a:gd name="connsiteY5" fmla="*/ 3549747 h 3578197"/>
                <a:gd name="connsiteX6" fmla="*/ 2801963 w 6036589"/>
                <a:gd name="connsiteY6" fmla="*/ 3436213 h 3578197"/>
                <a:gd name="connsiteX7" fmla="*/ 2821216 w 6036589"/>
                <a:gd name="connsiteY7" fmla="*/ 2882754 h 3578197"/>
                <a:gd name="connsiteX8" fmla="*/ 2848742 w 6036589"/>
                <a:gd name="connsiteY8" fmla="*/ 3442751 h 3578197"/>
                <a:gd name="connsiteX9" fmla="*/ 2982413 w 6036589"/>
                <a:gd name="connsiteY9" fmla="*/ 3554508 h 3578197"/>
                <a:gd name="connsiteX10" fmla="*/ 3534863 w 6036589"/>
                <a:gd name="connsiteY10" fmla="*/ 3547364 h 3578197"/>
                <a:gd name="connsiteX11" fmla="*/ 3634878 w 6036589"/>
                <a:gd name="connsiteY11" fmla="*/ 3352304 h 3578197"/>
                <a:gd name="connsiteX12" fmla="*/ 3719593 w 6036589"/>
                <a:gd name="connsiteY12" fmla="*/ 957 h 3578197"/>
                <a:gd name="connsiteX13" fmla="*/ 3913322 w 6036589"/>
                <a:gd name="connsiteY13" fmla="*/ 3007628 h 3578197"/>
                <a:gd name="connsiteX14" fmla="*/ 4362772 w 6036589"/>
                <a:gd name="connsiteY14" fmla="*/ 3116116 h 3578197"/>
                <a:gd name="connsiteX15" fmla="*/ 4541003 w 6036589"/>
                <a:gd name="connsiteY15" fmla="*/ 3464828 h 3578197"/>
                <a:gd name="connsiteX16" fmla="*/ 5687877 w 6036589"/>
                <a:gd name="connsiteY16" fmla="*/ 3503574 h 3578197"/>
                <a:gd name="connsiteX17" fmla="*/ 6036589 w 6036589"/>
                <a:gd name="connsiteY17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73623 w 6036589"/>
                <a:gd name="connsiteY4" fmla="*/ 3433859 h 3578197"/>
                <a:gd name="connsiteX5" fmla="*/ 2544263 w 6036589"/>
                <a:gd name="connsiteY5" fmla="*/ 3549747 h 3578197"/>
                <a:gd name="connsiteX6" fmla="*/ 2801963 w 6036589"/>
                <a:gd name="connsiteY6" fmla="*/ 3436213 h 3578197"/>
                <a:gd name="connsiteX7" fmla="*/ 2821216 w 6036589"/>
                <a:gd name="connsiteY7" fmla="*/ 2882754 h 3578197"/>
                <a:gd name="connsiteX8" fmla="*/ 2848742 w 6036589"/>
                <a:gd name="connsiteY8" fmla="*/ 3442751 h 3578197"/>
                <a:gd name="connsiteX9" fmla="*/ 2982413 w 6036589"/>
                <a:gd name="connsiteY9" fmla="*/ 3554508 h 3578197"/>
                <a:gd name="connsiteX10" fmla="*/ 3534863 w 6036589"/>
                <a:gd name="connsiteY10" fmla="*/ 3547364 h 3578197"/>
                <a:gd name="connsiteX11" fmla="*/ 3634878 w 6036589"/>
                <a:gd name="connsiteY11" fmla="*/ 3352304 h 3578197"/>
                <a:gd name="connsiteX12" fmla="*/ 3719593 w 6036589"/>
                <a:gd name="connsiteY12" fmla="*/ 957 h 3578197"/>
                <a:gd name="connsiteX13" fmla="*/ 3913322 w 6036589"/>
                <a:gd name="connsiteY13" fmla="*/ 3007628 h 3578197"/>
                <a:gd name="connsiteX14" fmla="*/ 4362772 w 6036589"/>
                <a:gd name="connsiteY14" fmla="*/ 3116116 h 3578197"/>
                <a:gd name="connsiteX15" fmla="*/ 4541003 w 6036589"/>
                <a:gd name="connsiteY15" fmla="*/ 3464828 h 3578197"/>
                <a:gd name="connsiteX16" fmla="*/ 5687877 w 6036589"/>
                <a:gd name="connsiteY16" fmla="*/ 3503574 h 3578197"/>
                <a:gd name="connsiteX17" fmla="*/ 6036589 w 6036589"/>
                <a:gd name="connsiteY17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73623 w 6036589"/>
                <a:gd name="connsiteY4" fmla="*/ 3433859 h 3578197"/>
                <a:gd name="connsiteX5" fmla="*/ 2529975 w 6036589"/>
                <a:gd name="connsiteY5" fmla="*/ 3549747 h 3578197"/>
                <a:gd name="connsiteX6" fmla="*/ 2801963 w 6036589"/>
                <a:gd name="connsiteY6" fmla="*/ 3436213 h 3578197"/>
                <a:gd name="connsiteX7" fmla="*/ 2821216 w 6036589"/>
                <a:gd name="connsiteY7" fmla="*/ 2882754 h 3578197"/>
                <a:gd name="connsiteX8" fmla="*/ 2848742 w 6036589"/>
                <a:gd name="connsiteY8" fmla="*/ 3442751 h 3578197"/>
                <a:gd name="connsiteX9" fmla="*/ 2982413 w 6036589"/>
                <a:gd name="connsiteY9" fmla="*/ 3554508 h 3578197"/>
                <a:gd name="connsiteX10" fmla="*/ 3534863 w 6036589"/>
                <a:gd name="connsiteY10" fmla="*/ 3547364 h 3578197"/>
                <a:gd name="connsiteX11" fmla="*/ 3634878 w 6036589"/>
                <a:gd name="connsiteY11" fmla="*/ 3352304 h 3578197"/>
                <a:gd name="connsiteX12" fmla="*/ 3719593 w 6036589"/>
                <a:gd name="connsiteY12" fmla="*/ 957 h 3578197"/>
                <a:gd name="connsiteX13" fmla="*/ 3913322 w 6036589"/>
                <a:gd name="connsiteY13" fmla="*/ 3007628 h 3578197"/>
                <a:gd name="connsiteX14" fmla="*/ 4362772 w 6036589"/>
                <a:gd name="connsiteY14" fmla="*/ 3116116 h 3578197"/>
                <a:gd name="connsiteX15" fmla="*/ 4541003 w 6036589"/>
                <a:gd name="connsiteY15" fmla="*/ 3464828 h 3578197"/>
                <a:gd name="connsiteX16" fmla="*/ 5687877 w 6036589"/>
                <a:gd name="connsiteY16" fmla="*/ 3503574 h 3578197"/>
                <a:gd name="connsiteX17" fmla="*/ 6036589 w 6036589"/>
                <a:gd name="connsiteY17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73623 w 6036589"/>
                <a:gd name="connsiteY4" fmla="*/ 3433859 h 3578197"/>
                <a:gd name="connsiteX5" fmla="*/ 2560932 w 6036589"/>
                <a:gd name="connsiteY5" fmla="*/ 3549747 h 3578197"/>
                <a:gd name="connsiteX6" fmla="*/ 2801963 w 6036589"/>
                <a:gd name="connsiteY6" fmla="*/ 3436213 h 3578197"/>
                <a:gd name="connsiteX7" fmla="*/ 2821216 w 6036589"/>
                <a:gd name="connsiteY7" fmla="*/ 2882754 h 3578197"/>
                <a:gd name="connsiteX8" fmla="*/ 2848742 w 6036589"/>
                <a:gd name="connsiteY8" fmla="*/ 3442751 h 3578197"/>
                <a:gd name="connsiteX9" fmla="*/ 2982413 w 6036589"/>
                <a:gd name="connsiteY9" fmla="*/ 3554508 h 3578197"/>
                <a:gd name="connsiteX10" fmla="*/ 3534863 w 6036589"/>
                <a:gd name="connsiteY10" fmla="*/ 3547364 h 3578197"/>
                <a:gd name="connsiteX11" fmla="*/ 3634878 w 6036589"/>
                <a:gd name="connsiteY11" fmla="*/ 3352304 h 3578197"/>
                <a:gd name="connsiteX12" fmla="*/ 3719593 w 6036589"/>
                <a:gd name="connsiteY12" fmla="*/ 957 h 3578197"/>
                <a:gd name="connsiteX13" fmla="*/ 3913322 w 6036589"/>
                <a:gd name="connsiteY13" fmla="*/ 3007628 h 3578197"/>
                <a:gd name="connsiteX14" fmla="*/ 4362772 w 6036589"/>
                <a:gd name="connsiteY14" fmla="*/ 3116116 h 3578197"/>
                <a:gd name="connsiteX15" fmla="*/ 4541003 w 6036589"/>
                <a:gd name="connsiteY15" fmla="*/ 3464828 h 3578197"/>
                <a:gd name="connsiteX16" fmla="*/ 5687877 w 6036589"/>
                <a:gd name="connsiteY16" fmla="*/ 3503574 h 3578197"/>
                <a:gd name="connsiteX17" fmla="*/ 6036589 w 6036589"/>
                <a:gd name="connsiteY17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73623 w 6036589"/>
                <a:gd name="connsiteY4" fmla="*/ 3433859 h 3578197"/>
                <a:gd name="connsiteX5" fmla="*/ 2560932 w 6036589"/>
                <a:gd name="connsiteY5" fmla="*/ 3549747 h 3578197"/>
                <a:gd name="connsiteX6" fmla="*/ 2756195 w 6036589"/>
                <a:gd name="connsiteY6" fmla="*/ 3514027 h 3578197"/>
                <a:gd name="connsiteX7" fmla="*/ 2801963 w 6036589"/>
                <a:gd name="connsiteY7" fmla="*/ 3436213 h 3578197"/>
                <a:gd name="connsiteX8" fmla="*/ 2821216 w 6036589"/>
                <a:gd name="connsiteY8" fmla="*/ 2882754 h 3578197"/>
                <a:gd name="connsiteX9" fmla="*/ 2848742 w 6036589"/>
                <a:gd name="connsiteY9" fmla="*/ 3442751 h 3578197"/>
                <a:gd name="connsiteX10" fmla="*/ 2982413 w 6036589"/>
                <a:gd name="connsiteY10" fmla="*/ 3554508 h 3578197"/>
                <a:gd name="connsiteX11" fmla="*/ 3534863 w 6036589"/>
                <a:gd name="connsiteY11" fmla="*/ 3547364 h 3578197"/>
                <a:gd name="connsiteX12" fmla="*/ 3634878 w 6036589"/>
                <a:gd name="connsiteY12" fmla="*/ 3352304 h 3578197"/>
                <a:gd name="connsiteX13" fmla="*/ 3719593 w 6036589"/>
                <a:gd name="connsiteY13" fmla="*/ 957 h 3578197"/>
                <a:gd name="connsiteX14" fmla="*/ 3913322 w 6036589"/>
                <a:gd name="connsiteY14" fmla="*/ 3007628 h 3578197"/>
                <a:gd name="connsiteX15" fmla="*/ 4362772 w 6036589"/>
                <a:gd name="connsiteY15" fmla="*/ 3116116 h 3578197"/>
                <a:gd name="connsiteX16" fmla="*/ 4541003 w 6036589"/>
                <a:gd name="connsiteY16" fmla="*/ 3464828 h 3578197"/>
                <a:gd name="connsiteX17" fmla="*/ 5687877 w 6036589"/>
                <a:gd name="connsiteY17" fmla="*/ 3503574 h 3578197"/>
                <a:gd name="connsiteX18" fmla="*/ 6036589 w 6036589"/>
                <a:gd name="connsiteY18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73623 w 6036589"/>
                <a:gd name="connsiteY4" fmla="*/ 3433859 h 3578197"/>
                <a:gd name="connsiteX5" fmla="*/ 2560932 w 6036589"/>
                <a:gd name="connsiteY5" fmla="*/ 3549747 h 3578197"/>
                <a:gd name="connsiteX6" fmla="*/ 2760957 w 6036589"/>
                <a:gd name="connsiteY6" fmla="*/ 3533077 h 3578197"/>
                <a:gd name="connsiteX7" fmla="*/ 2801963 w 6036589"/>
                <a:gd name="connsiteY7" fmla="*/ 3436213 h 3578197"/>
                <a:gd name="connsiteX8" fmla="*/ 2821216 w 6036589"/>
                <a:gd name="connsiteY8" fmla="*/ 2882754 h 3578197"/>
                <a:gd name="connsiteX9" fmla="*/ 2848742 w 6036589"/>
                <a:gd name="connsiteY9" fmla="*/ 3442751 h 3578197"/>
                <a:gd name="connsiteX10" fmla="*/ 2982413 w 6036589"/>
                <a:gd name="connsiteY10" fmla="*/ 3554508 h 3578197"/>
                <a:gd name="connsiteX11" fmla="*/ 3534863 w 6036589"/>
                <a:gd name="connsiteY11" fmla="*/ 3547364 h 3578197"/>
                <a:gd name="connsiteX12" fmla="*/ 3634878 w 6036589"/>
                <a:gd name="connsiteY12" fmla="*/ 3352304 h 3578197"/>
                <a:gd name="connsiteX13" fmla="*/ 3719593 w 6036589"/>
                <a:gd name="connsiteY13" fmla="*/ 957 h 3578197"/>
                <a:gd name="connsiteX14" fmla="*/ 3913322 w 6036589"/>
                <a:gd name="connsiteY14" fmla="*/ 3007628 h 3578197"/>
                <a:gd name="connsiteX15" fmla="*/ 4362772 w 6036589"/>
                <a:gd name="connsiteY15" fmla="*/ 3116116 h 3578197"/>
                <a:gd name="connsiteX16" fmla="*/ 4541003 w 6036589"/>
                <a:gd name="connsiteY16" fmla="*/ 3464828 h 3578197"/>
                <a:gd name="connsiteX17" fmla="*/ 5687877 w 6036589"/>
                <a:gd name="connsiteY17" fmla="*/ 3503574 h 3578197"/>
                <a:gd name="connsiteX18" fmla="*/ 6036589 w 6036589"/>
                <a:gd name="connsiteY18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73623 w 6036589"/>
                <a:gd name="connsiteY4" fmla="*/ 3433859 h 3578197"/>
                <a:gd name="connsiteX5" fmla="*/ 2560932 w 6036589"/>
                <a:gd name="connsiteY5" fmla="*/ 3549747 h 3578197"/>
                <a:gd name="connsiteX6" fmla="*/ 2760957 w 6036589"/>
                <a:gd name="connsiteY6" fmla="*/ 3533077 h 3578197"/>
                <a:gd name="connsiteX7" fmla="*/ 2801963 w 6036589"/>
                <a:gd name="connsiteY7" fmla="*/ 3436213 h 3578197"/>
                <a:gd name="connsiteX8" fmla="*/ 2821216 w 6036589"/>
                <a:gd name="connsiteY8" fmla="*/ 2882754 h 3578197"/>
                <a:gd name="connsiteX9" fmla="*/ 2848742 w 6036589"/>
                <a:gd name="connsiteY9" fmla="*/ 3442751 h 3578197"/>
                <a:gd name="connsiteX10" fmla="*/ 2982413 w 6036589"/>
                <a:gd name="connsiteY10" fmla="*/ 3554508 h 3578197"/>
                <a:gd name="connsiteX11" fmla="*/ 3534863 w 6036589"/>
                <a:gd name="connsiteY11" fmla="*/ 3547364 h 3578197"/>
                <a:gd name="connsiteX12" fmla="*/ 3634878 w 6036589"/>
                <a:gd name="connsiteY12" fmla="*/ 3352304 h 3578197"/>
                <a:gd name="connsiteX13" fmla="*/ 3719593 w 6036589"/>
                <a:gd name="connsiteY13" fmla="*/ 957 h 3578197"/>
                <a:gd name="connsiteX14" fmla="*/ 3913322 w 6036589"/>
                <a:gd name="connsiteY14" fmla="*/ 3007628 h 3578197"/>
                <a:gd name="connsiteX15" fmla="*/ 4362772 w 6036589"/>
                <a:gd name="connsiteY15" fmla="*/ 3116116 h 3578197"/>
                <a:gd name="connsiteX16" fmla="*/ 4541003 w 6036589"/>
                <a:gd name="connsiteY16" fmla="*/ 3464828 h 3578197"/>
                <a:gd name="connsiteX17" fmla="*/ 5687877 w 6036589"/>
                <a:gd name="connsiteY17" fmla="*/ 3503574 h 3578197"/>
                <a:gd name="connsiteX18" fmla="*/ 6036589 w 6036589"/>
                <a:gd name="connsiteY18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73623 w 6036589"/>
                <a:gd name="connsiteY4" fmla="*/ 3433859 h 3578197"/>
                <a:gd name="connsiteX5" fmla="*/ 2560932 w 6036589"/>
                <a:gd name="connsiteY5" fmla="*/ 3549747 h 3578197"/>
                <a:gd name="connsiteX6" fmla="*/ 2760957 w 6036589"/>
                <a:gd name="connsiteY6" fmla="*/ 3533077 h 3578197"/>
                <a:gd name="connsiteX7" fmla="*/ 2801963 w 6036589"/>
                <a:gd name="connsiteY7" fmla="*/ 3436213 h 3578197"/>
                <a:gd name="connsiteX8" fmla="*/ 2821216 w 6036589"/>
                <a:gd name="connsiteY8" fmla="*/ 2882754 h 3578197"/>
                <a:gd name="connsiteX9" fmla="*/ 2848742 w 6036589"/>
                <a:gd name="connsiteY9" fmla="*/ 3442751 h 3578197"/>
                <a:gd name="connsiteX10" fmla="*/ 2982413 w 6036589"/>
                <a:gd name="connsiteY10" fmla="*/ 3554508 h 3578197"/>
                <a:gd name="connsiteX11" fmla="*/ 3534863 w 6036589"/>
                <a:gd name="connsiteY11" fmla="*/ 3547364 h 3578197"/>
                <a:gd name="connsiteX12" fmla="*/ 3634878 w 6036589"/>
                <a:gd name="connsiteY12" fmla="*/ 3352304 h 3578197"/>
                <a:gd name="connsiteX13" fmla="*/ 3719593 w 6036589"/>
                <a:gd name="connsiteY13" fmla="*/ 957 h 3578197"/>
                <a:gd name="connsiteX14" fmla="*/ 3913322 w 6036589"/>
                <a:gd name="connsiteY14" fmla="*/ 3007628 h 3578197"/>
                <a:gd name="connsiteX15" fmla="*/ 4362772 w 6036589"/>
                <a:gd name="connsiteY15" fmla="*/ 3116116 h 3578197"/>
                <a:gd name="connsiteX16" fmla="*/ 4541003 w 6036589"/>
                <a:gd name="connsiteY16" fmla="*/ 3464828 h 3578197"/>
                <a:gd name="connsiteX17" fmla="*/ 5687877 w 6036589"/>
                <a:gd name="connsiteY17" fmla="*/ 3503574 h 3578197"/>
                <a:gd name="connsiteX18" fmla="*/ 6036589 w 6036589"/>
                <a:gd name="connsiteY18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73623 w 6036589"/>
                <a:gd name="connsiteY4" fmla="*/ 3433859 h 3578197"/>
                <a:gd name="connsiteX5" fmla="*/ 2560932 w 6036589"/>
                <a:gd name="connsiteY5" fmla="*/ 3549747 h 3578197"/>
                <a:gd name="connsiteX6" fmla="*/ 2763338 w 6036589"/>
                <a:gd name="connsiteY6" fmla="*/ 3549746 h 3578197"/>
                <a:gd name="connsiteX7" fmla="*/ 2801963 w 6036589"/>
                <a:gd name="connsiteY7" fmla="*/ 3436213 h 3578197"/>
                <a:gd name="connsiteX8" fmla="*/ 2821216 w 6036589"/>
                <a:gd name="connsiteY8" fmla="*/ 2882754 h 3578197"/>
                <a:gd name="connsiteX9" fmla="*/ 2848742 w 6036589"/>
                <a:gd name="connsiteY9" fmla="*/ 3442751 h 3578197"/>
                <a:gd name="connsiteX10" fmla="*/ 2982413 w 6036589"/>
                <a:gd name="connsiteY10" fmla="*/ 3554508 h 3578197"/>
                <a:gd name="connsiteX11" fmla="*/ 3534863 w 6036589"/>
                <a:gd name="connsiteY11" fmla="*/ 3547364 h 3578197"/>
                <a:gd name="connsiteX12" fmla="*/ 3634878 w 6036589"/>
                <a:gd name="connsiteY12" fmla="*/ 3352304 h 3578197"/>
                <a:gd name="connsiteX13" fmla="*/ 3719593 w 6036589"/>
                <a:gd name="connsiteY13" fmla="*/ 957 h 3578197"/>
                <a:gd name="connsiteX14" fmla="*/ 3913322 w 6036589"/>
                <a:gd name="connsiteY14" fmla="*/ 3007628 h 3578197"/>
                <a:gd name="connsiteX15" fmla="*/ 4362772 w 6036589"/>
                <a:gd name="connsiteY15" fmla="*/ 3116116 h 3578197"/>
                <a:gd name="connsiteX16" fmla="*/ 4541003 w 6036589"/>
                <a:gd name="connsiteY16" fmla="*/ 3464828 h 3578197"/>
                <a:gd name="connsiteX17" fmla="*/ 5687877 w 6036589"/>
                <a:gd name="connsiteY17" fmla="*/ 3503574 h 3578197"/>
                <a:gd name="connsiteX18" fmla="*/ 6036589 w 6036589"/>
                <a:gd name="connsiteY18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73623 w 6036589"/>
                <a:gd name="connsiteY4" fmla="*/ 3433859 h 3578197"/>
                <a:gd name="connsiteX5" fmla="*/ 2568076 w 6036589"/>
                <a:gd name="connsiteY5" fmla="*/ 3561654 h 3578197"/>
                <a:gd name="connsiteX6" fmla="*/ 2763338 w 6036589"/>
                <a:gd name="connsiteY6" fmla="*/ 3549746 h 3578197"/>
                <a:gd name="connsiteX7" fmla="*/ 2801963 w 6036589"/>
                <a:gd name="connsiteY7" fmla="*/ 3436213 h 3578197"/>
                <a:gd name="connsiteX8" fmla="*/ 2821216 w 6036589"/>
                <a:gd name="connsiteY8" fmla="*/ 2882754 h 3578197"/>
                <a:gd name="connsiteX9" fmla="*/ 2848742 w 6036589"/>
                <a:gd name="connsiteY9" fmla="*/ 3442751 h 3578197"/>
                <a:gd name="connsiteX10" fmla="*/ 2982413 w 6036589"/>
                <a:gd name="connsiteY10" fmla="*/ 3554508 h 3578197"/>
                <a:gd name="connsiteX11" fmla="*/ 3534863 w 6036589"/>
                <a:gd name="connsiteY11" fmla="*/ 3547364 h 3578197"/>
                <a:gd name="connsiteX12" fmla="*/ 3634878 w 6036589"/>
                <a:gd name="connsiteY12" fmla="*/ 3352304 h 3578197"/>
                <a:gd name="connsiteX13" fmla="*/ 3719593 w 6036589"/>
                <a:gd name="connsiteY13" fmla="*/ 957 h 3578197"/>
                <a:gd name="connsiteX14" fmla="*/ 3913322 w 6036589"/>
                <a:gd name="connsiteY14" fmla="*/ 3007628 h 3578197"/>
                <a:gd name="connsiteX15" fmla="*/ 4362772 w 6036589"/>
                <a:gd name="connsiteY15" fmla="*/ 3116116 h 3578197"/>
                <a:gd name="connsiteX16" fmla="*/ 4541003 w 6036589"/>
                <a:gd name="connsiteY16" fmla="*/ 3464828 h 3578197"/>
                <a:gd name="connsiteX17" fmla="*/ 5687877 w 6036589"/>
                <a:gd name="connsiteY17" fmla="*/ 3503574 h 3578197"/>
                <a:gd name="connsiteX18" fmla="*/ 6036589 w 6036589"/>
                <a:gd name="connsiteY18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73623 w 6036589"/>
                <a:gd name="connsiteY4" fmla="*/ 3433859 h 3578197"/>
                <a:gd name="connsiteX5" fmla="*/ 2568076 w 6036589"/>
                <a:gd name="connsiteY5" fmla="*/ 3561654 h 3578197"/>
                <a:gd name="connsiteX6" fmla="*/ 2763338 w 6036589"/>
                <a:gd name="connsiteY6" fmla="*/ 3549746 h 3578197"/>
                <a:gd name="connsiteX7" fmla="*/ 2801963 w 6036589"/>
                <a:gd name="connsiteY7" fmla="*/ 3436213 h 3578197"/>
                <a:gd name="connsiteX8" fmla="*/ 2821216 w 6036589"/>
                <a:gd name="connsiteY8" fmla="*/ 2882754 h 3578197"/>
                <a:gd name="connsiteX9" fmla="*/ 2848742 w 6036589"/>
                <a:gd name="connsiteY9" fmla="*/ 3442751 h 3578197"/>
                <a:gd name="connsiteX10" fmla="*/ 2982413 w 6036589"/>
                <a:gd name="connsiteY10" fmla="*/ 3554508 h 3578197"/>
                <a:gd name="connsiteX11" fmla="*/ 3534863 w 6036589"/>
                <a:gd name="connsiteY11" fmla="*/ 3547364 h 3578197"/>
                <a:gd name="connsiteX12" fmla="*/ 3634878 w 6036589"/>
                <a:gd name="connsiteY12" fmla="*/ 3352304 h 3578197"/>
                <a:gd name="connsiteX13" fmla="*/ 3719593 w 6036589"/>
                <a:gd name="connsiteY13" fmla="*/ 957 h 3578197"/>
                <a:gd name="connsiteX14" fmla="*/ 3913322 w 6036589"/>
                <a:gd name="connsiteY14" fmla="*/ 3007628 h 3578197"/>
                <a:gd name="connsiteX15" fmla="*/ 4362772 w 6036589"/>
                <a:gd name="connsiteY15" fmla="*/ 3116116 h 3578197"/>
                <a:gd name="connsiteX16" fmla="*/ 4541003 w 6036589"/>
                <a:gd name="connsiteY16" fmla="*/ 3464828 h 3578197"/>
                <a:gd name="connsiteX17" fmla="*/ 5687877 w 6036589"/>
                <a:gd name="connsiteY17" fmla="*/ 3503574 h 3578197"/>
                <a:gd name="connsiteX18" fmla="*/ 6036589 w 6036589"/>
                <a:gd name="connsiteY18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73623 w 6036589"/>
                <a:gd name="connsiteY4" fmla="*/ 3433859 h 3578197"/>
                <a:gd name="connsiteX5" fmla="*/ 2568076 w 6036589"/>
                <a:gd name="connsiteY5" fmla="*/ 3561654 h 3578197"/>
                <a:gd name="connsiteX6" fmla="*/ 2763338 w 6036589"/>
                <a:gd name="connsiteY6" fmla="*/ 3564034 h 3578197"/>
                <a:gd name="connsiteX7" fmla="*/ 2801963 w 6036589"/>
                <a:gd name="connsiteY7" fmla="*/ 3436213 h 3578197"/>
                <a:gd name="connsiteX8" fmla="*/ 2821216 w 6036589"/>
                <a:gd name="connsiteY8" fmla="*/ 2882754 h 3578197"/>
                <a:gd name="connsiteX9" fmla="*/ 2848742 w 6036589"/>
                <a:gd name="connsiteY9" fmla="*/ 3442751 h 3578197"/>
                <a:gd name="connsiteX10" fmla="*/ 2982413 w 6036589"/>
                <a:gd name="connsiteY10" fmla="*/ 3554508 h 3578197"/>
                <a:gd name="connsiteX11" fmla="*/ 3534863 w 6036589"/>
                <a:gd name="connsiteY11" fmla="*/ 3547364 h 3578197"/>
                <a:gd name="connsiteX12" fmla="*/ 3634878 w 6036589"/>
                <a:gd name="connsiteY12" fmla="*/ 3352304 h 3578197"/>
                <a:gd name="connsiteX13" fmla="*/ 3719593 w 6036589"/>
                <a:gd name="connsiteY13" fmla="*/ 957 h 3578197"/>
                <a:gd name="connsiteX14" fmla="*/ 3913322 w 6036589"/>
                <a:gd name="connsiteY14" fmla="*/ 3007628 h 3578197"/>
                <a:gd name="connsiteX15" fmla="*/ 4362772 w 6036589"/>
                <a:gd name="connsiteY15" fmla="*/ 3116116 h 3578197"/>
                <a:gd name="connsiteX16" fmla="*/ 4541003 w 6036589"/>
                <a:gd name="connsiteY16" fmla="*/ 3464828 h 3578197"/>
                <a:gd name="connsiteX17" fmla="*/ 5687877 w 6036589"/>
                <a:gd name="connsiteY17" fmla="*/ 3503574 h 3578197"/>
                <a:gd name="connsiteX18" fmla="*/ 6036589 w 6036589"/>
                <a:gd name="connsiteY18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73623 w 6036589"/>
                <a:gd name="connsiteY4" fmla="*/ 3433859 h 3578197"/>
                <a:gd name="connsiteX5" fmla="*/ 2568076 w 6036589"/>
                <a:gd name="connsiteY5" fmla="*/ 3561654 h 3578197"/>
                <a:gd name="connsiteX6" fmla="*/ 2763338 w 6036589"/>
                <a:gd name="connsiteY6" fmla="*/ 3564034 h 3578197"/>
                <a:gd name="connsiteX7" fmla="*/ 2801963 w 6036589"/>
                <a:gd name="connsiteY7" fmla="*/ 3436213 h 3578197"/>
                <a:gd name="connsiteX8" fmla="*/ 2821216 w 6036589"/>
                <a:gd name="connsiteY8" fmla="*/ 2882754 h 3578197"/>
                <a:gd name="connsiteX9" fmla="*/ 2848742 w 6036589"/>
                <a:gd name="connsiteY9" fmla="*/ 3442751 h 3578197"/>
                <a:gd name="connsiteX10" fmla="*/ 2982413 w 6036589"/>
                <a:gd name="connsiteY10" fmla="*/ 3554508 h 3578197"/>
                <a:gd name="connsiteX11" fmla="*/ 3534863 w 6036589"/>
                <a:gd name="connsiteY11" fmla="*/ 3547364 h 3578197"/>
                <a:gd name="connsiteX12" fmla="*/ 3634878 w 6036589"/>
                <a:gd name="connsiteY12" fmla="*/ 3352304 h 3578197"/>
                <a:gd name="connsiteX13" fmla="*/ 3719593 w 6036589"/>
                <a:gd name="connsiteY13" fmla="*/ 957 h 3578197"/>
                <a:gd name="connsiteX14" fmla="*/ 3913322 w 6036589"/>
                <a:gd name="connsiteY14" fmla="*/ 3007628 h 3578197"/>
                <a:gd name="connsiteX15" fmla="*/ 4362772 w 6036589"/>
                <a:gd name="connsiteY15" fmla="*/ 3116116 h 3578197"/>
                <a:gd name="connsiteX16" fmla="*/ 4541003 w 6036589"/>
                <a:gd name="connsiteY16" fmla="*/ 3464828 h 3578197"/>
                <a:gd name="connsiteX17" fmla="*/ 5687877 w 6036589"/>
                <a:gd name="connsiteY17" fmla="*/ 3503574 h 3578197"/>
                <a:gd name="connsiteX18" fmla="*/ 6036589 w 6036589"/>
                <a:gd name="connsiteY18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73623 w 6036589"/>
                <a:gd name="connsiteY4" fmla="*/ 3433859 h 3578197"/>
                <a:gd name="connsiteX5" fmla="*/ 2568076 w 6036589"/>
                <a:gd name="connsiteY5" fmla="*/ 3561654 h 3578197"/>
                <a:gd name="connsiteX6" fmla="*/ 2763338 w 6036589"/>
                <a:gd name="connsiteY6" fmla="*/ 3564034 h 3578197"/>
                <a:gd name="connsiteX7" fmla="*/ 2801963 w 6036589"/>
                <a:gd name="connsiteY7" fmla="*/ 3436213 h 3578197"/>
                <a:gd name="connsiteX8" fmla="*/ 2821216 w 6036589"/>
                <a:gd name="connsiteY8" fmla="*/ 2882754 h 3578197"/>
                <a:gd name="connsiteX9" fmla="*/ 2848742 w 6036589"/>
                <a:gd name="connsiteY9" fmla="*/ 3442751 h 3578197"/>
                <a:gd name="connsiteX10" fmla="*/ 2982413 w 6036589"/>
                <a:gd name="connsiteY10" fmla="*/ 3554508 h 3578197"/>
                <a:gd name="connsiteX11" fmla="*/ 3534863 w 6036589"/>
                <a:gd name="connsiteY11" fmla="*/ 3547364 h 3578197"/>
                <a:gd name="connsiteX12" fmla="*/ 3634878 w 6036589"/>
                <a:gd name="connsiteY12" fmla="*/ 3352304 h 3578197"/>
                <a:gd name="connsiteX13" fmla="*/ 3719593 w 6036589"/>
                <a:gd name="connsiteY13" fmla="*/ 957 h 3578197"/>
                <a:gd name="connsiteX14" fmla="*/ 3913322 w 6036589"/>
                <a:gd name="connsiteY14" fmla="*/ 3007628 h 3578197"/>
                <a:gd name="connsiteX15" fmla="*/ 4362772 w 6036589"/>
                <a:gd name="connsiteY15" fmla="*/ 3116116 h 3578197"/>
                <a:gd name="connsiteX16" fmla="*/ 4541003 w 6036589"/>
                <a:gd name="connsiteY16" fmla="*/ 3464828 h 3578197"/>
                <a:gd name="connsiteX17" fmla="*/ 5687877 w 6036589"/>
                <a:gd name="connsiteY17" fmla="*/ 3503574 h 3578197"/>
                <a:gd name="connsiteX18" fmla="*/ 6036589 w 6036589"/>
                <a:gd name="connsiteY18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42667 w 6036589"/>
                <a:gd name="connsiteY4" fmla="*/ 3433859 h 3578197"/>
                <a:gd name="connsiteX5" fmla="*/ 2568076 w 6036589"/>
                <a:gd name="connsiteY5" fmla="*/ 3561654 h 3578197"/>
                <a:gd name="connsiteX6" fmla="*/ 2763338 w 6036589"/>
                <a:gd name="connsiteY6" fmla="*/ 3564034 h 3578197"/>
                <a:gd name="connsiteX7" fmla="*/ 2801963 w 6036589"/>
                <a:gd name="connsiteY7" fmla="*/ 3436213 h 3578197"/>
                <a:gd name="connsiteX8" fmla="*/ 2821216 w 6036589"/>
                <a:gd name="connsiteY8" fmla="*/ 2882754 h 3578197"/>
                <a:gd name="connsiteX9" fmla="*/ 2848742 w 6036589"/>
                <a:gd name="connsiteY9" fmla="*/ 3442751 h 3578197"/>
                <a:gd name="connsiteX10" fmla="*/ 2982413 w 6036589"/>
                <a:gd name="connsiteY10" fmla="*/ 3554508 h 3578197"/>
                <a:gd name="connsiteX11" fmla="*/ 3534863 w 6036589"/>
                <a:gd name="connsiteY11" fmla="*/ 3547364 h 3578197"/>
                <a:gd name="connsiteX12" fmla="*/ 3634878 w 6036589"/>
                <a:gd name="connsiteY12" fmla="*/ 3352304 h 3578197"/>
                <a:gd name="connsiteX13" fmla="*/ 3719593 w 6036589"/>
                <a:gd name="connsiteY13" fmla="*/ 957 h 3578197"/>
                <a:gd name="connsiteX14" fmla="*/ 3913322 w 6036589"/>
                <a:gd name="connsiteY14" fmla="*/ 3007628 h 3578197"/>
                <a:gd name="connsiteX15" fmla="*/ 4362772 w 6036589"/>
                <a:gd name="connsiteY15" fmla="*/ 3116116 h 3578197"/>
                <a:gd name="connsiteX16" fmla="*/ 4541003 w 6036589"/>
                <a:gd name="connsiteY16" fmla="*/ 3464828 h 3578197"/>
                <a:gd name="connsiteX17" fmla="*/ 5687877 w 6036589"/>
                <a:gd name="connsiteY17" fmla="*/ 3503574 h 3578197"/>
                <a:gd name="connsiteX18" fmla="*/ 6036589 w 6036589"/>
                <a:gd name="connsiteY18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42667 w 6036589"/>
                <a:gd name="connsiteY4" fmla="*/ 3433859 h 3578197"/>
                <a:gd name="connsiteX5" fmla="*/ 2520451 w 6036589"/>
                <a:gd name="connsiteY5" fmla="*/ 3561654 h 3578197"/>
                <a:gd name="connsiteX6" fmla="*/ 2763338 w 6036589"/>
                <a:gd name="connsiteY6" fmla="*/ 3564034 h 3578197"/>
                <a:gd name="connsiteX7" fmla="*/ 2801963 w 6036589"/>
                <a:gd name="connsiteY7" fmla="*/ 3436213 h 3578197"/>
                <a:gd name="connsiteX8" fmla="*/ 2821216 w 6036589"/>
                <a:gd name="connsiteY8" fmla="*/ 2882754 h 3578197"/>
                <a:gd name="connsiteX9" fmla="*/ 2848742 w 6036589"/>
                <a:gd name="connsiteY9" fmla="*/ 3442751 h 3578197"/>
                <a:gd name="connsiteX10" fmla="*/ 2982413 w 6036589"/>
                <a:gd name="connsiteY10" fmla="*/ 3554508 h 3578197"/>
                <a:gd name="connsiteX11" fmla="*/ 3534863 w 6036589"/>
                <a:gd name="connsiteY11" fmla="*/ 3547364 h 3578197"/>
                <a:gd name="connsiteX12" fmla="*/ 3634878 w 6036589"/>
                <a:gd name="connsiteY12" fmla="*/ 3352304 h 3578197"/>
                <a:gd name="connsiteX13" fmla="*/ 3719593 w 6036589"/>
                <a:gd name="connsiteY13" fmla="*/ 957 h 3578197"/>
                <a:gd name="connsiteX14" fmla="*/ 3913322 w 6036589"/>
                <a:gd name="connsiteY14" fmla="*/ 3007628 h 3578197"/>
                <a:gd name="connsiteX15" fmla="*/ 4362772 w 6036589"/>
                <a:gd name="connsiteY15" fmla="*/ 3116116 h 3578197"/>
                <a:gd name="connsiteX16" fmla="*/ 4541003 w 6036589"/>
                <a:gd name="connsiteY16" fmla="*/ 3464828 h 3578197"/>
                <a:gd name="connsiteX17" fmla="*/ 5687877 w 6036589"/>
                <a:gd name="connsiteY17" fmla="*/ 3503574 h 3578197"/>
                <a:gd name="connsiteX18" fmla="*/ 6036589 w 6036589"/>
                <a:gd name="connsiteY18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42667 w 6036589"/>
                <a:gd name="connsiteY4" fmla="*/ 3433859 h 3578197"/>
                <a:gd name="connsiteX5" fmla="*/ 2520451 w 6036589"/>
                <a:gd name="connsiteY5" fmla="*/ 3561654 h 3578197"/>
                <a:gd name="connsiteX6" fmla="*/ 2763338 w 6036589"/>
                <a:gd name="connsiteY6" fmla="*/ 3564034 h 3578197"/>
                <a:gd name="connsiteX7" fmla="*/ 2801963 w 6036589"/>
                <a:gd name="connsiteY7" fmla="*/ 3436213 h 3578197"/>
                <a:gd name="connsiteX8" fmla="*/ 2821216 w 6036589"/>
                <a:gd name="connsiteY8" fmla="*/ 2882754 h 3578197"/>
                <a:gd name="connsiteX9" fmla="*/ 2848742 w 6036589"/>
                <a:gd name="connsiteY9" fmla="*/ 3442751 h 3578197"/>
                <a:gd name="connsiteX10" fmla="*/ 2982413 w 6036589"/>
                <a:gd name="connsiteY10" fmla="*/ 3554508 h 3578197"/>
                <a:gd name="connsiteX11" fmla="*/ 3534863 w 6036589"/>
                <a:gd name="connsiteY11" fmla="*/ 3547364 h 3578197"/>
                <a:gd name="connsiteX12" fmla="*/ 3634878 w 6036589"/>
                <a:gd name="connsiteY12" fmla="*/ 3352304 h 3578197"/>
                <a:gd name="connsiteX13" fmla="*/ 3719593 w 6036589"/>
                <a:gd name="connsiteY13" fmla="*/ 957 h 3578197"/>
                <a:gd name="connsiteX14" fmla="*/ 3913322 w 6036589"/>
                <a:gd name="connsiteY14" fmla="*/ 3007628 h 3578197"/>
                <a:gd name="connsiteX15" fmla="*/ 4362772 w 6036589"/>
                <a:gd name="connsiteY15" fmla="*/ 3116116 h 3578197"/>
                <a:gd name="connsiteX16" fmla="*/ 4541003 w 6036589"/>
                <a:gd name="connsiteY16" fmla="*/ 3464828 h 3578197"/>
                <a:gd name="connsiteX17" fmla="*/ 5687877 w 6036589"/>
                <a:gd name="connsiteY17" fmla="*/ 3503574 h 3578197"/>
                <a:gd name="connsiteX18" fmla="*/ 6036589 w 6036589"/>
                <a:gd name="connsiteY18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42667 w 6036589"/>
                <a:gd name="connsiteY4" fmla="*/ 3433859 h 3578197"/>
                <a:gd name="connsiteX5" fmla="*/ 2491876 w 6036589"/>
                <a:gd name="connsiteY5" fmla="*/ 3554510 h 3578197"/>
                <a:gd name="connsiteX6" fmla="*/ 2763338 w 6036589"/>
                <a:gd name="connsiteY6" fmla="*/ 3564034 h 3578197"/>
                <a:gd name="connsiteX7" fmla="*/ 2801963 w 6036589"/>
                <a:gd name="connsiteY7" fmla="*/ 3436213 h 3578197"/>
                <a:gd name="connsiteX8" fmla="*/ 2821216 w 6036589"/>
                <a:gd name="connsiteY8" fmla="*/ 2882754 h 3578197"/>
                <a:gd name="connsiteX9" fmla="*/ 2848742 w 6036589"/>
                <a:gd name="connsiteY9" fmla="*/ 3442751 h 3578197"/>
                <a:gd name="connsiteX10" fmla="*/ 2982413 w 6036589"/>
                <a:gd name="connsiteY10" fmla="*/ 3554508 h 3578197"/>
                <a:gd name="connsiteX11" fmla="*/ 3534863 w 6036589"/>
                <a:gd name="connsiteY11" fmla="*/ 3547364 h 3578197"/>
                <a:gd name="connsiteX12" fmla="*/ 3634878 w 6036589"/>
                <a:gd name="connsiteY12" fmla="*/ 3352304 h 3578197"/>
                <a:gd name="connsiteX13" fmla="*/ 3719593 w 6036589"/>
                <a:gd name="connsiteY13" fmla="*/ 957 h 3578197"/>
                <a:gd name="connsiteX14" fmla="*/ 3913322 w 6036589"/>
                <a:gd name="connsiteY14" fmla="*/ 3007628 h 3578197"/>
                <a:gd name="connsiteX15" fmla="*/ 4362772 w 6036589"/>
                <a:gd name="connsiteY15" fmla="*/ 3116116 h 3578197"/>
                <a:gd name="connsiteX16" fmla="*/ 4541003 w 6036589"/>
                <a:gd name="connsiteY16" fmla="*/ 3464828 h 3578197"/>
                <a:gd name="connsiteX17" fmla="*/ 5687877 w 6036589"/>
                <a:gd name="connsiteY17" fmla="*/ 3503574 h 3578197"/>
                <a:gd name="connsiteX18" fmla="*/ 6036589 w 6036589"/>
                <a:gd name="connsiteY18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42667 w 6036589"/>
                <a:gd name="connsiteY4" fmla="*/ 3471959 h 3578197"/>
                <a:gd name="connsiteX5" fmla="*/ 2491876 w 6036589"/>
                <a:gd name="connsiteY5" fmla="*/ 3554510 h 3578197"/>
                <a:gd name="connsiteX6" fmla="*/ 2763338 w 6036589"/>
                <a:gd name="connsiteY6" fmla="*/ 3564034 h 3578197"/>
                <a:gd name="connsiteX7" fmla="*/ 2801963 w 6036589"/>
                <a:gd name="connsiteY7" fmla="*/ 3436213 h 3578197"/>
                <a:gd name="connsiteX8" fmla="*/ 2821216 w 6036589"/>
                <a:gd name="connsiteY8" fmla="*/ 2882754 h 3578197"/>
                <a:gd name="connsiteX9" fmla="*/ 2848742 w 6036589"/>
                <a:gd name="connsiteY9" fmla="*/ 3442751 h 3578197"/>
                <a:gd name="connsiteX10" fmla="*/ 2982413 w 6036589"/>
                <a:gd name="connsiteY10" fmla="*/ 3554508 h 3578197"/>
                <a:gd name="connsiteX11" fmla="*/ 3534863 w 6036589"/>
                <a:gd name="connsiteY11" fmla="*/ 3547364 h 3578197"/>
                <a:gd name="connsiteX12" fmla="*/ 3634878 w 6036589"/>
                <a:gd name="connsiteY12" fmla="*/ 3352304 h 3578197"/>
                <a:gd name="connsiteX13" fmla="*/ 3719593 w 6036589"/>
                <a:gd name="connsiteY13" fmla="*/ 957 h 3578197"/>
                <a:gd name="connsiteX14" fmla="*/ 3913322 w 6036589"/>
                <a:gd name="connsiteY14" fmla="*/ 3007628 h 3578197"/>
                <a:gd name="connsiteX15" fmla="*/ 4362772 w 6036589"/>
                <a:gd name="connsiteY15" fmla="*/ 3116116 h 3578197"/>
                <a:gd name="connsiteX16" fmla="*/ 4541003 w 6036589"/>
                <a:gd name="connsiteY16" fmla="*/ 3464828 h 3578197"/>
                <a:gd name="connsiteX17" fmla="*/ 5687877 w 6036589"/>
                <a:gd name="connsiteY17" fmla="*/ 3503574 h 3578197"/>
                <a:gd name="connsiteX18" fmla="*/ 6036589 w 6036589"/>
                <a:gd name="connsiteY18" fmla="*/ 3480327 h 3578197"/>
                <a:gd name="connsiteX0" fmla="*/ 0 w 6036589"/>
                <a:gd name="connsiteY0" fmla="*/ 3576707 h 3578197"/>
                <a:gd name="connsiteX1" fmla="*/ 2218033 w 6036589"/>
                <a:gd name="connsiteY1" fmla="*/ 3544983 h 3578197"/>
                <a:gd name="connsiteX2" fmla="*/ 2378022 w 6036589"/>
                <a:gd name="connsiteY2" fmla="*/ 3431772 h 3578197"/>
                <a:gd name="connsiteX3" fmla="*/ 2394973 w 6036589"/>
                <a:gd name="connsiteY3" fmla="*/ 729377 h 3578197"/>
                <a:gd name="connsiteX4" fmla="*/ 2442667 w 6036589"/>
                <a:gd name="connsiteY4" fmla="*/ 3471959 h 3578197"/>
                <a:gd name="connsiteX5" fmla="*/ 2510926 w 6036589"/>
                <a:gd name="connsiteY5" fmla="*/ 3556891 h 3578197"/>
                <a:gd name="connsiteX6" fmla="*/ 2763338 w 6036589"/>
                <a:gd name="connsiteY6" fmla="*/ 3564034 h 3578197"/>
                <a:gd name="connsiteX7" fmla="*/ 2801963 w 6036589"/>
                <a:gd name="connsiteY7" fmla="*/ 3436213 h 3578197"/>
                <a:gd name="connsiteX8" fmla="*/ 2821216 w 6036589"/>
                <a:gd name="connsiteY8" fmla="*/ 2882754 h 3578197"/>
                <a:gd name="connsiteX9" fmla="*/ 2848742 w 6036589"/>
                <a:gd name="connsiteY9" fmla="*/ 3442751 h 3578197"/>
                <a:gd name="connsiteX10" fmla="*/ 2982413 w 6036589"/>
                <a:gd name="connsiteY10" fmla="*/ 3554508 h 3578197"/>
                <a:gd name="connsiteX11" fmla="*/ 3534863 w 6036589"/>
                <a:gd name="connsiteY11" fmla="*/ 3547364 h 3578197"/>
                <a:gd name="connsiteX12" fmla="*/ 3634878 w 6036589"/>
                <a:gd name="connsiteY12" fmla="*/ 3352304 h 3578197"/>
                <a:gd name="connsiteX13" fmla="*/ 3719593 w 6036589"/>
                <a:gd name="connsiteY13" fmla="*/ 957 h 3578197"/>
                <a:gd name="connsiteX14" fmla="*/ 3913322 w 6036589"/>
                <a:gd name="connsiteY14" fmla="*/ 3007628 h 3578197"/>
                <a:gd name="connsiteX15" fmla="*/ 4362772 w 6036589"/>
                <a:gd name="connsiteY15" fmla="*/ 3116116 h 3578197"/>
                <a:gd name="connsiteX16" fmla="*/ 4541003 w 6036589"/>
                <a:gd name="connsiteY16" fmla="*/ 3464828 h 3578197"/>
                <a:gd name="connsiteX17" fmla="*/ 5687877 w 6036589"/>
                <a:gd name="connsiteY17" fmla="*/ 3503574 h 3578197"/>
                <a:gd name="connsiteX18" fmla="*/ 6036589 w 6036589"/>
                <a:gd name="connsiteY18" fmla="*/ 3480327 h 3578197"/>
                <a:gd name="connsiteX0" fmla="*/ 0 w 6036589"/>
                <a:gd name="connsiteY0" fmla="*/ 3575808 h 3577298"/>
                <a:gd name="connsiteX1" fmla="*/ 2218033 w 6036589"/>
                <a:gd name="connsiteY1" fmla="*/ 3544084 h 3577298"/>
                <a:gd name="connsiteX2" fmla="*/ 2378022 w 6036589"/>
                <a:gd name="connsiteY2" fmla="*/ 3430873 h 3577298"/>
                <a:gd name="connsiteX3" fmla="*/ 2394973 w 6036589"/>
                <a:gd name="connsiteY3" fmla="*/ 728478 h 3577298"/>
                <a:gd name="connsiteX4" fmla="*/ 2442667 w 6036589"/>
                <a:gd name="connsiteY4" fmla="*/ 3471060 h 3577298"/>
                <a:gd name="connsiteX5" fmla="*/ 2510926 w 6036589"/>
                <a:gd name="connsiteY5" fmla="*/ 3555992 h 3577298"/>
                <a:gd name="connsiteX6" fmla="*/ 2763338 w 6036589"/>
                <a:gd name="connsiteY6" fmla="*/ 3563135 h 3577298"/>
                <a:gd name="connsiteX7" fmla="*/ 2801963 w 6036589"/>
                <a:gd name="connsiteY7" fmla="*/ 3435314 h 3577298"/>
                <a:gd name="connsiteX8" fmla="*/ 2821216 w 6036589"/>
                <a:gd name="connsiteY8" fmla="*/ 2881855 h 3577298"/>
                <a:gd name="connsiteX9" fmla="*/ 2848742 w 6036589"/>
                <a:gd name="connsiteY9" fmla="*/ 3441852 h 3577298"/>
                <a:gd name="connsiteX10" fmla="*/ 2982413 w 6036589"/>
                <a:gd name="connsiteY10" fmla="*/ 3553609 h 3577298"/>
                <a:gd name="connsiteX11" fmla="*/ 3534863 w 6036589"/>
                <a:gd name="connsiteY11" fmla="*/ 3546465 h 3577298"/>
                <a:gd name="connsiteX12" fmla="*/ 3634878 w 6036589"/>
                <a:gd name="connsiteY12" fmla="*/ 3351405 h 3577298"/>
                <a:gd name="connsiteX13" fmla="*/ 3719593 w 6036589"/>
                <a:gd name="connsiteY13" fmla="*/ 58 h 3577298"/>
                <a:gd name="connsiteX14" fmla="*/ 3849822 w 6036589"/>
                <a:gd name="connsiteY14" fmla="*/ 3263904 h 3577298"/>
                <a:gd name="connsiteX15" fmla="*/ 4362772 w 6036589"/>
                <a:gd name="connsiteY15" fmla="*/ 3115217 h 3577298"/>
                <a:gd name="connsiteX16" fmla="*/ 4541003 w 6036589"/>
                <a:gd name="connsiteY16" fmla="*/ 3463929 h 3577298"/>
                <a:gd name="connsiteX17" fmla="*/ 5687877 w 6036589"/>
                <a:gd name="connsiteY17" fmla="*/ 3502675 h 3577298"/>
                <a:gd name="connsiteX18" fmla="*/ 6036589 w 6036589"/>
                <a:gd name="connsiteY18" fmla="*/ 3479428 h 3577298"/>
                <a:gd name="connsiteX0" fmla="*/ 0 w 6036589"/>
                <a:gd name="connsiteY0" fmla="*/ 3575803 h 3577293"/>
                <a:gd name="connsiteX1" fmla="*/ 2218033 w 6036589"/>
                <a:gd name="connsiteY1" fmla="*/ 3544079 h 3577293"/>
                <a:gd name="connsiteX2" fmla="*/ 2378022 w 6036589"/>
                <a:gd name="connsiteY2" fmla="*/ 3430868 h 3577293"/>
                <a:gd name="connsiteX3" fmla="*/ 2394973 w 6036589"/>
                <a:gd name="connsiteY3" fmla="*/ 728473 h 3577293"/>
                <a:gd name="connsiteX4" fmla="*/ 2442667 w 6036589"/>
                <a:gd name="connsiteY4" fmla="*/ 3471055 h 3577293"/>
                <a:gd name="connsiteX5" fmla="*/ 2510926 w 6036589"/>
                <a:gd name="connsiteY5" fmla="*/ 3555987 h 3577293"/>
                <a:gd name="connsiteX6" fmla="*/ 2763338 w 6036589"/>
                <a:gd name="connsiteY6" fmla="*/ 3563130 h 3577293"/>
                <a:gd name="connsiteX7" fmla="*/ 2801963 w 6036589"/>
                <a:gd name="connsiteY7" fmla="*/ 3435309 h 3577293"/>
                <a:gd name="connsiteX8" fmla="*/ 2821216 w 6036589"/>
                <a:gd name="connsiteY8" fmla="*/ 2881850 h 3577293"/>
                <a:gd name="connsiteX9" fmla="*/ 2848742 w 6036589"/>
                <a:gd name="connsiteY9" fmla="*/ 3441847 h 3577293"/>
                <a:gd name="connsiteX10" fmla="*/ 2982413 w 6036589"/>
                <a:gd name="connsiteY10" fmla="*/ 3553604 h 3577293"/>
                <a:gd name="connsiteX11" fmla="*/ 3534863 w 6036589"/>
                <a:gd name="connsiteY11" fmla="*/ 3546460 h 3577293"/>
                <a:gd name="connsiteX12" fmla="*/ 3634878 w 6036589"/>
                <a:gd name="connsiteY12" fmla="*/ 3351400 h 3577293"/>
                <a:gd name="connsiteX13" fmla="*/ 3719593 w 6036589"/>
                <a:gd name="connsiteY13" fmla="*/ 53 h 3577293"/>
                <a:gd name="connsiteX14" fmla="*/ 3849822 w 6036589"/>
                <a:gd name="connsiteY14" fmla="*/ 3263899 h 3577293"/>
                <a:gd name="connsiteX15" fmla="*/ 4362772 w 6036589"/>
                <a:gd name="connsiteY15" fmla="*/ 3115212 h 3577293"/>
                <a:gd name="connsiteX16" fmla="*/ 4541003 w 6036589"/>
                <a:gd name="connsiteY16" fmla="*/ 3463924 h 3577293"/>
                <a:gd name="connsiteX17" fmla="*/ 5687877 w 6036589"/>
                <a:gd name="connsiteY17" fmla="*/ 3502670 h 3577293"/>
                <a:gd name="connsiteX18" fmla="*/ 6036589 w 6036589"/>
                <a:gd name="connsiteY18" fmla="*/ 3479423 h 3577293"/>
                <a:gd name="connsiteX0" fmla="*/ 0 w 6036589"/>
                <a:gd name="connsiteY0" fmla="*/ 3575808 h 3592661"/>
                <a:gd name="connsiteX1" fmla="*/ 2218033 w 6036589"/>
                <a:gd name="connsiteY1" fmla="*/ 3544084 h 3592661"/>
                <a:gd name="connsiteX2" fmla="*/ 2378022 w 6036589"/>
                <a:gd name="connsiteY2" fmla="*/ 3430873 h 3592661"/>
                <a:gd name="connsiteX3" fmla="*/ 2394973 w 6036589"/>
                <a:gd name="connsiteY3" fmla="*/ 728478 h 3592661"/>
                <a:gd name="connsiteX4" fmla="*/ 2442667 w 6036589"/>
                <a:gd name="connsiteY4" fmla="*/ 3471060 h 3592661"/>
                <a:gd name="connsiteX5" fmla="*/ 2510926 w 6036589"/>
                <a:gd name="connsiteY5" fmla="*/ 3555992 h 3592661"/>
                <a:gd name="connsiteX6" fmla="*/ 2763338 w 6036589"/>
                <a:gd name="connsiteY6" fmla="*/ 3563135 h 3592661"/>
                <a:gd name="connsiteX7" fmla="*/ 2801963 w 6036589"/>
                <a:gd name="connsiteY7" fmla="*/ 3435314 h 3592661"/>
                <a:gd name="connsiteX8" fmla="*/ 2821216 w 6036589"/>
                <a:gd name="connsiteY8" fmla="*/ 2881855 h 3592661"/>
                <a:gd name="connsiteX9" fmla="*/ 2848742 w 6036589"/>
                <a:gd name="connsiteY9" fmla="*/ 3441852 h 3592661"/>
                <a:gd name="connsiteX10" fmla="*/ 2982413 w 6036589"/>
                <a:gd name="connsiteY10" fmla="*/ 3553609 h 3592661"/>
                <a:gd name="connsiteX11" fmla="*/ 3534863 w 6036589"/>
                <a:gd name="connsiteY11" fmla="*/ 3546465 h 3592661"/>
                <a:gd name="connsiteX12" fmla="*/ 3634878 w 6036589"/>
                <a:gd name="connsiteY12" fmla="*/ 3351405 h 3592661"/>
                <a:gd name="connsiteX13" fmla="*/ 3719593 w 6036589"/>
                <a:gd name="connsiteY13" fmla="*/ 58 h 3592661"/>
                <a:gd name="connsiteX14" fmla="*/ 3849822 w 6036589"/>
                <a:gd name="connsiteY14" fmla="*/ 3263904 h 3592661"/>
                <a:gd name="connsiteX15" fmla="*/ 3903957 w 6036589"/>
                <a:gd name="connsiteY15" fmla="*/ 3463121 h 3592661"/>
                <a:gd name="connsiteX16" fmla="*/ 4362772 w 6036589"/>
                <a:gd name="connsiteY16" fmla="*/ 3115217 h 3592661"/>
                <a:gd name="connsiteX17" fmla="*/ 4541003 w 6036589"/>
                <a:gd name="connsiteY17" fmla="*/ 3463929 h 3592661"/>
                <a:gd name="connsiteX18" fmla="*/ 5687877 w 6036589"/>
                <a:gd name="connsiteY18" fmla="*/ 3502675 h 3592661"/>
                <a:gd name="connsiteX19" fmla="*/ 6036589 w 6036589"/>
                <a:gd name="connsiteY19" fmla="*/ 3479428 h 3592661"/>
                <a:gd name="connsiteX0" fmla="*/ 0 w 6036589"/>
                <a:gd name="connsiteY0" fmla="*/ 3575808 h 3592661"/>
                <a:gd name="connsiteX1" fmla="*/ 2218033 w 6036589"/>
                <a:gd name="connsiteY1" fmla="*/ 3544084 h 3592661"/>
                <a:gd name="connsiteX2" fmla="*/ 2378022 w 6036589"/>
                <a:gd name="connsiteY2" fmla="*/ 3430873 h 3592661"/>
                <a:gd name="connsiteX3" fmla="*/ 2394973 w 6036589"/>
                <a:gd name="connsiteY3" fmla="*/ 728478 h 3592661"/>
                <a:gd name="connsiteX4" fmla="*/ 2442667 w 6036589"/>
                <a:gd name="connsiteY4" fmla="*/ 3471060 h 3592661"/>
                <a:gd name="connsiteX5" fmla="*/ 2510926 w 6036589"/>
                <a:gd name="connsiteY5" fmla="*/ 3555992 h 3592661"/>
                <a:gd name="connsiteX6" fmla="*/ 2763338 w 6036589"/>
                <a:gd name="connsiteY6" fmla="*/ 3563135 h 3592661"/>
                <a:gd name="connsiteX7" fmla="*/ 2801963 w 6036589"/>
                <a:gd name="connsiteY7" fmla="*/ 3435314 h 3592661"/>
                <a:gd name="connsiteX8" fmla="*/ 2821216 w 6036589"/>
                <a:gd name="connsiteY8" fmla="*/ 2881855 h 3592661"/>
                <a:gd name="connsiteX9" fmla="*/ 2848742 w 6036589"/>
                <a:gd name="connsiteY9" fmla="*/ 3441852 h 3592661"/>
                <a:gd name="connsiteX10" fmla="*/ 2982413 w 6036589"/>
                <a:gd name="connsiteY10" fmla="*/ 3553609 h 3592661"/>
                <a:gd name="connsiteX11" fmla="*/ 3534863 w 6036589"/>
                <a:gd name="connsiteY11" fmla="*/ 3546465 h 3592661"/>
                <a:gd name="connsiteX12" fmla="*/ 3634878 w 6036589"/>
                <a:gd name="connsiteY12" fmla="*/ 3351405 h 3592661"/>
                <a:gd name="connsiteX13" fmla="*/ 3719593 w 6036589"/>
                <a:gd name="connsiteY13" fmla="*/ 58 h 3592661"/>
                <a:gd name="connsiteX14" fmla="*/ 3849822 w 6036589"/>
                <a:gd name="connsiteY14" fmla="*/ 3263904 h 3592661"/>
                <a:gd name="connsiteX15" fmla="*/ 3903957 w 6036589"/>
                <a:gd name="connsiteY15" fmla="*/ 3463121 h 3592661"/>
                <a:gd name="connsiteX16" fmla="*/ 4362772 w 6036589"/>
                <a:gd name="connsiteY16" fmla="*/ 3115217 h 3592661"/>
                <a:gd name="connsiteX17" fmla="*/ 4541003 w 6036589"/>
                <a:gd name="connsiteY17" fmla="*/ 3463929 h 3592661"/>
                <a:gd name="connsiteX18" fmla="*/ 5687877 w 6036589"/>
                <a:gd name="connsiteY18" fmla="*/ 3502675 h 3592661"/>
                <a:gd name="connsiteX19" fmla="*/ 6036589 w 6036589"/>
                <a:gd name="connsiteY19" fmla="*/ 3479428 h 3592661"/>
                <a:gd name="connsiteX0" fmla="*/ 0 w 6036589"/>
                <a:gd name="connsiteY0" fmla="*/ 3575808 h 3587502"/>
                <a:gd name="connsiteX1" fmla="*/ 2218033 w 6036589"/>
                <a:gd name="connsiteY1" fmla="*/ 3544084 h 3587502"/>
                <a:gd name="connsiteX2" fmla="*/ 2378022 w 6036589"/>
                <a:gd name="connsiteY2" fmla="*/ 3430873 h 3587502"/>
                <a:gd name="connsiteX3" fmla="*/ 2394973 w 6036589"/>
                <a:gd name="connsiteY3" fmla="*/ 728478 h 3587502"/>
                <a:gd name="connsiteX4" fmla="*/ 2442667 w 6036589"/>
                <a:gd name="connsiteY4" fmla="*/ 3471060 h 3587502"/>
                <a:gd name="connsiteX5" fmla="*/ 2510926 w 6036589"/>
                <a:gd name="connsiteY5" fmla="*/ 3555992 h 3587502"/>
                <a:gd name="connsiteX6" fmla="*/ 2763338 w 6036589"/>
                <a:gd name="connsiteY6" fmla="*/ 3563135 h 3587502"/>
                <a:gd name="connsiteX7" fmla="*/ 2801963 w 6036589"/>
                <a:gd name="connsiteY7" fmla="*/ 3435314 h 3587502"/>
                <a:gd name="connsiteX8" fmla="*/ 2821216 w 6036589"/>
                <a:gd name="connsiteY8" fmla="*/ 2881855 h 3587502"/>
                <a:gd name="connsiteX9" fmla="*/ 2848742 w 6036589"/>
                <a:gd name="connsiteY9" fmla="*/ 3441852 h 3587502"/>
                <a:gd name="connsiteX10" fmla="*/ 2982413 w 6036589"/>
                <a:gd name="connsiteY10" fmla="*/ 3553609 h 3587502"/>
                <a:gd name="connsiteX11" fmla="*/ 3534863 w 6036589"/>
                <a:gd name="connsiteY11" fmla="*/ 3546465 h 3587502"/>
                <a:gd name="connsiteX12" fmla="*/ 3634878 w 6036589"/>
                <a:gd name="connsiteY12" fmla="*/ 3351405 h 3587502"/>
                <a:gd name="connsiteX13" fmla="*/ 3719593 w 6036589"/>
                <a:gd name="connsiteY13" fmla="*/ 58 h 3587502"/>
                <a:gd name="connsiteX14" fmla="*/ 3849822 w 6036589"/>
                <a:gd name="connsiteY14" fmla="*/ 3263904 h 3587502"/>
                <a:gd name="connsiteX15" fmla="*/ 3903957 w 6036589"/>
                <a:gd name="connsiteY15" fmla="*/ 3463121 h 3587502"/>
                <a:gd name="connsiteX16" fmla="*/ 4362772 w 6036589"/>
                <a:gd name="connsiteY16" fmla="*/ 3115217 h 3587502"/>
                <a:gd name="connsiteX17" fmla="*/ 4541003 w 6036589"/>
                <a:gd name="connsiteY17" fmla="*/ 3463929 h 3587502"/>
                <a:gd name="connsiteX18" fmla="*/ 5687877 w 6036589"/>
                <a:gd name="connsiteY18" fmla="*/ 3502675 h 3587502"/>
                <a:gd name="connsiteX19" fmla="*/ 6036589 w 6036589"/>
                <a:gd name="connsiteY19" fmla="*/ 3479428 h 3587502"/>
                <a:gd name="connsiteX0" fmla="*/ 0 w 6036589"/>
                <a:gd name="connsiteY0" fmla="*/ 3575803 h 3577293"/>
                <a:gd name="connsiteX1" fmla="*/ 2218033 w 6036589"/>
                <a:gd name="connsiteY1" fmla="*/ 3544079 h 3577293"/>
                <a:gd name="connsiteX2" fmla="*/ 2378022 w 6036589"/>
                <a:gd name="connsiteY2" fmla="*/ 3430868 h 3577293"/>
                <a:gd name="connsiteX3" fmla="*/ 2394973 w 6036589"/>
                <a:gd name="connsiteY3" fmla="*/ 728473 h 3577293"/>
                <a:gd name="connsiteX4" fmla="*/ 2442667 w 6036589"/>
                <a:gd name="connsiteY4" fmla="*/ 3471055 h 3577293"/>
                <a:gd name="connsiteX5" fmla="*/ 2510926 w 6036589"/>
                <a:gd name="connsiteY5" fmla="*/ 3555987 h 3577293"/>
                <a:gd name="connsiteX6" fmla="*/ 2763338 w 6036589"/>
                <a:gd name="connsiteY6" fmla="*/ 3563130 h 3577293"/>
                <a:gd name="connsiteX7" fmla="*/ 2801963 w 6036589"/>
                <a:gd name="connsiteY7" fmla="*/ 3435309 h 3577293"/>
                <a:gd name="connsiteX8" fmla="*/ 2821216 w 6036589"/>
                <a:gd name="connsiteY8" fmla="*/ 2881850 h 3577293"/>
                <a:gd name="connsiteX9" fmla="*/ 2848742 w 6036589"/>
                <a:gd name="connsiteY9" fmla="*/ 3441847 h 3577293"/>
                <a:gd name="connsiteX10" fmla="*/ 2982413 w 6036589"/>
                <a:gd name="connsiteY10" fmla="*/ 3553604 h 3577293"/>
                <a:gd name="connsiteX11" fmla="*/ 3534863 w 6036589"/>
                <a:gd name="connsiteY11" fmla="*/ 3546460 h 3577293"/>
                <a:gd name="connsiteX12" fmla="*/ 3634878 w 6036589"/>
                <a:gd name="connsiteY12" fmla="*/ 3351400 h 3577293"/>
                <a:gd name="connsiteX13" fmla="*/ 3719593 w 6036589"/>
                <a:gd name="connsiteY13" fmla="*/ 53 h 3577293"/>
                <a:gd name="connsiteX14" fmla="*/ 3849822 w 6036589"/>
                <a:gd name="connsiteY14" fmla="*/ 3263899 h 3577293"/>
                <a:gd name="connsiteX15" fmla="*/ 3903957 w 6036589"/>
                <a:gd name="connsiteY15" fmla="*/ 3463116 h 3577293"/>
                <a:gd name="connsiteX16" fmla="*/ 4362772 w 6036589"/>
                <a:gd name="connsiteY16" fmla="*/ 3115212 h 3577293"/>
                <a:gd name="connsiteX17" fmla="*/ 4541003 w 6036589"/>
                <a:gd name="connsiteY17" fmla="*/ 3463924 h 3577293"/>
                <a:gd name="connsiteX18" fmla="*/ 5687877 w 6036589"/>
                <a:gd name="connsiteY18" fmla="*/ 3502670 h 3577293"/>
                <a:gd name="connsiteX19" fmla="*/ 6036589 w 6036589"/>
                <a:gd name="connsiteY19" fmla="*/ 3479423 h 3577293"/>
                <a:gd name="connsiteX0" fmla="*/ 0 w 6036589"/>
                <a:gd name="connsiteY0" fmla="*/ 3575751 h 3577241"/>
                <a:gd name="connsiteX1" fmla="*/ 2218033 w 6036589"/>
                <a:gd name="connsiteY1" fmla="*/ 3544027 h 3577241"/>
                <a:gd name="connsiteX2" fmla="*/ 2378022 w 6036589"/>
                <a:gd name="connsiteY2" fmla="*/ 3430816 h 3577241"/>
                <a:gd name="connsiteX3" fmla="*/ 2394973 w 6036589"/>
                <a:gd name="connsiteY3" fmla="*/ 728421 h 3577241"/>
                <a:gd name="connsiteX4" fmla="*/ 2442667 w 6036589"/>
                <a:gd name="connsiteY4" fmla="*/ 3471003 h 3577241"/>
                <a:gd name="connsiteX5" fmla="*/ 2510926 w 6036589"/>
                <a:gd name="connsiteY5" fmla="*/ 3555935 h 3577241"/>
                <a:gd name="connsiteX6" fmla="*/ 2763338 w 6036589"/>
                <a:gd name="connsiteY6" fmla="*/ 3563078 h 3577241"/>
                <a:gd name="connsiteX7" fmla="*/ 2801963 w 6036589"/>
                <a:gd name="connsiteY7" fmla="*/ 3435257 h 3577241"/>
                <a:gd name="connsiteX8" fmla="*/ 2821216 w 6036589"/>
                <a:gd name="connsiteY8" fmla="*/ 2881798 h 3577241"/>
                <a:gd name="connsiteX9" fmla="*/ 2848742 w 6036589"/>
                <a:gd name="connsiteY9" fmla="*/ 3441795 h 3577241"/>
                <a:gd name="connsiteX10" fmla="*/ 2982413 w 6036589"/>
                <a:gd name="connsiteY10" fmla="*/ 3553552 h 3577241"/>
                <a:gd name="connsiteX11" fmla="*/ 3534863 w 6036589"/>
                <a:gd name="connsiteY11" fmla="*/ 3546408 h 3577241"/>
                <a:gd name="connsiteX12" fmla="*/ 3634878 w 6036589"/>
                <a:gd name="connsiteY12" fmla="*/ 3351348 h 3577241"/>
                <a:gd name="connsiteX13" fmla="*/ 3719593 w 6036589"/>
                <a:gd name="connsiteY13" fmla="*/ 1 h 3577241"/>
                <a:gd name="connsiteX14" fmla="*/ 3837122 w 6036589"/>
                <a:gd name="connsiteY14" fmla="*/ 3362272 h 3577241"/>
                <a:gd name="connsiteX15" fmla="*/ 3903957 w 6036589"/>
                <a:gd name="connsiteY15" fmla="*/ 3463064 h 3577241"/>
                <a:gd name="connsiteX16" fmla="*/ 4362772 w 6036589"/>
                <a:gd name="connsiteY16" fmla="*/ 3115160 h 3577241"/>
                <a:gd name="connsiteX17" fmla="*/ 4541003 w 6036589"/>
                <a:gd name="connsiteY17" fmla="*/ 3463872 h 3577241"/>
                <a:gd name="connsiteX18" fmla="*/ 5687877 w 6036589"/>
                <a:gd name="connsiteY18" fmla="*/ 3502618 h 3577241"/>
                <a:gd name="connsiteX19" fmla="*/ 6036589 w 6036589"/>
                <a:gd name="connsiteY19" fmla="*/ 3479371 h 3577241"/>
                <a:gd name="connsiteX0" fmla="*/ 0 w 6036589"/>
                <a:gd name="connsiteY0" fmla="*/ 3575751 h 3577241"/>
                <a:gd name="connsiteX1" fmla="*/ 2218033 w 6036589"/>
                <a:gd name="connsiteY1" fmla="*/ 3544027 h 3577241"/>
                <a:gd name="connsiteX2" fmla="*/ 2378022 w 6036589"/>
                <a:gd name="connsiteY2" fmla="*/ 3430816 h 3577241"/>
                <a:gd name="connsiteX3" fmla="*/ 2394973 w 6036589"/>
                <a:gd name="connsiteY3" fmla="*/ 728421 h 3577241"/>
                <a:gd name="connsiteX4" fmla="*/ 2442667 w 6036589"/>
                <a:gd name="connsiteY4" fmla="*/ 3471003 h 3577241"/>
                <a:gd name="connsiteX5" fmla="*/ 2510926 w 6036589"/>
                <a:gd name="connsiteY5" fmla="*/ 3555935 h 3577241"/>
                <a:gd name="connsiteX6" fmla="*/ 2763338 w 6036589"/>
                <a:gd name="connsiteY6" fmla="*/ 3563078 h 3577241"/>
                <a:gd name="connsiteX7" fmla="*/ 2801963 w 6036589"/>
                <a:gd name="connsiteY7" fmla="*/ 3435257 h 3577241"/>
                <a:gd name="connsiteX8" fmla="*/ 2821216 w 6036589"/>
                <a:gd name="connsiteY8" fmla="*/ 2881798 h 3577241"/>
                <a:gd name="connsiteX9" fmla="*/ 2848742 w 6036589"/>
                <a:gd name="connsiteY9" fmla="*/ 3441795 h 3577241"/>
                <a:gd name="connsiteX10" fmla="*/ 2982413 w 6036589"/>
                <a:gd name="connsiteY10" fmla="*/ 3553552 h 3577241"/>
                <a:gd name="connsiteX11" fmla="*/ 3534863 w 6036589"/>
                <a:gd name="connsiteY11" fmla="*/ 3546408 h 3577241"/>
                <a:gd name="connsiteX12" fmla="*/ 3634878 w 6036589"/>
                <a:gd name="connsiteY12" fmla="*/ 3351348 h 3577241"/>
                <a:gd name="connsiteX13" fmla="*/ 3719593 w 6036589"/>
                <a:gd name="connsiteY13" fmla="*/ 1 h 3577241"/>
                <a:gd name="connsiteX14" fmla="*/ 3837122 w 6036589"/>
                <a:gd name="connsiteY14" fmla="*/ 3362272 h 3577241"/>
                <a:gd name="connsiteX15" fmla="*/ 3903957 w 6036589"/>
                <a:gd name="connsiteY15" fmla="*/ 3463064 h 3577241"/>
                <a:gd name="connsiteX16" fmla="*/ 4362772 w 6036589"/>
                <a:gd name="connsiteY16" fmla="*/ 3115160 h 3577241"/>
                <a:gd name="connsiteX17" fmla="*/ 4541003 w 6036589"/>
                <a:gd name="connsiteY17" fmla="*/ 3463872 h 3577241"/>
                <a:gd name="connsiteX18" fmla="*/ 5687877 w 6036589"/>
                <a:gd name="connsiteY18" fmla="*/ 3502618 h 3577241"/>
                <a:gd name="connsiteX19" fmla="*/ 6036589 w 6036589"/>
                <a:gd name="connsiteY19" fmla="*/ 3479371 h 3577241"/>
                <a:gd name="connsiteX0" fmla="*/ 0 w 6036589"/>
                <a:gd name="connsiteY0" fmla="*/ 3575751 h 3577241"/>
                <a:gd name="connsiteX1" fmla="*/ 2218033 w 6036589"/>
                <a:gd name="connsiteY1" fmla="*/ 3544027 h 3577241"/>
                <a:gd name="connsiteX2" fmla="*/ 2378022 w 6036589"/>
                <a:gd name="connsiteY2" fmla="*/ 3430816 h 3577241"/>
                <a:gd name="connsiteX3" fmla="*/ 2394973 w 6036589"/>
                <a:gd name="connsiteY3" fmla="*/ 728421 h 3577241"/>
                <a:gd name="connsiteX4" fmla="*/ 2442667 w 6036589"/>
                <a:gd name="connsiteY4" fmla="*/ 3471003 h 3577241"/>
                <a:gd name="connsiteX5" fmla="*/ 2510926 w 6036589"/>
                <a:gd name="connsiteY5" fmla="*/ 3555935 h 3577241"/>
                <a:gd name="connsiteX6" fmla="*/ 2763338 w 6036589"/>
                <a:gd name="connsiteY6" fmla="*/ 3563078 h 3577241"/>
                <a:gd name="connsiteX7" fmla="*/ 2801963 w 6036589"/>
                <a:gd name="connsiteY7" fmla="*/ 3435257 h 3577241"/>
                <a:gd name="connsiteX8" fmla="*/ 2821216 w 6036589"/>
                <a:gd name="connsiteY8" fmla="*/ 2881798 h 3577241"/>
                <a:gd name="connsiteX9" fmla="*/ 2848742 w 6036589"/>
                <a:gd name="connsiteY9" fmla="*/ 3441795 h 3577241"/>
                <a:gd name="connsiteX10" fmla="*/ 2982413 w 6036589"/>
                <a:gd name="connsiteY10" fmla="*/ 3553552 h 3577241"/>
                <a:gd name="connsiteX11" fmla="*/ 3534863 w 6036589"/>
                <a:gd name="connsiteY11" fmla="*/ 3546408 h 3577241"/>
                <a:gd name="connsiteX12" fmla="*/ 3634878 w 6036589"/>
                <a:gd name="connsiteY12" fmla="*/ 3351348 h 3577241"/>
                <a:gd name="connsiteX13" fmla="*/ 3719593 w 6036589"/>
                <a:gd name="connsiteY13" fmla="*/ 1 h 3577241"/>
                <a:gd name="connsiteX14" fmla="*/ 3792672 w 6036589"/>
                <a:gd name="connsiteY14" fmla="*/ 3359097 h 3577241"/>
                <a:gd name="connsiteX15" fmla="*/ 3903957 w 6036589"/>
                <a:gd name="connsiteY15" fmla="*/ 3463064 h 3577241"/>
                <a:gd name="connsiteX16" fmla="*/ 4362772 w 6036589"/>
                <a:gd name="connsiteY16" fmla="*/ 3115160 h 3577241"/>
                <a:gd name="connsiteX17" fmla="*/ 4541003 w 6036589"/>
                <a:gd name="connsiteY17" fmla="*/ 3463872 h 3577241"/>
                <a:gd name="connsiteX18" fmla="*/ 5687877 w 6036589"/>
                <a:gd name="connsiteY18" fmla="*/ 3502618 h 3577241"/>
                <a:gd name="connsiteX19" fmla="*/ 6036589 w 6036589"/>
                <a:gd name="connsiteY19" fmla="*/ 3479371 h 3577241"/>
                <a:gd name="connsiteX0" fmla="*/ 0 w 6036589"/>
                <a:gd name="connsiteY0" fmla="*/ 3582100 h 3683321"/>
                <a:gd name="connsiteX1" fmla="*/ 2218033 w 6036589"/>
                <a:gd name="connsiteY1" fmla="*/ 3550376 h 3683321"/>
                <a:gd name="connsiteX2" fmla="*/ 2378022 w 6036589"/>
                <a:gd name="connsiteY2" fmla="*/ 3437165 h 3683321"/>
                <a:gd name="connsiteX3" fmla="*/ 2394973 w 6036589"/>
                <a:gd name="connsiteY3" fmla="*/ 734770 h 3683321"/>
                <a:gd name="connsiteX4" fmla="*/ 2442667 w 6036589"/>
                <a:gd name="connsiteY4" fmla="*/ 3477352 h 3683321"/>
                <a:gd name="connsiteX5" fmla="*/ 2510926 w 6036589"/>
                <a:gd name="connsiteY5" fmla="*/ 3562284 h 3683321"/>
                <a:gd name="connsiteX6" fmla="*/ 2763338 w 6036589"/>
                <a:gd name="connsiteY6" fmla="*/ 3569427 h 3683321"/>
                <a:gd name="connsiteX7" fmla="*/ 2801963 w 6036589"/>
                <a:gd name="connsiteY7" fmla="*/ 3441606 h 3683321"/>
                <a:gd name="connsiteX8" fmla="*/ 2821216 w 6036589"/>
                <a:gd name="connsiteY8" fmla="*/ 2888147 h 3683321"/>
                <a:gd name="connsiteX9" fmla="*/ 2848742 w 6036589"/>
                <a:gd name="connsiteY9" fmla="*/ 3448144 h 3683321"/>
                <a:gd name="connsiteX10" fmla="*/ 2982413 w 6036589"/>
                <a:gd name="connsiteY10" fmla="*/ 3559901 h 3683321"/>
                <a:gd name="connsiteX11" fmla="*/ 3534863 w 6036589"/>
                <a:gd name="connsiteY11" fmla="*/ 3552757 h 3683321"/>
                <a:gd name="connsiteX12" fmla="*/ 3634878 w 6036589"/>
                <a:gd name="connsiteY12" fmla="*/ 3357697 h 3683321"/>
                <a:gd name="connsiteX13" fmla="*/ 3684668 w 6036589"/>
                <a:gd name="connsiteY13" fmla="*/ 0 h 3683321"/>
                <a:gd name="connsiteX14" fmla="*/ 3792672 w 6036589"/>
                <a:gd name="connsiteY14" fmla="*/ 3365446 h 3683321"/>
                <a:gd name="connsiteX15" fmla="*/ 3903957 w 6036589"/>
                <a:gd name="connsiteY15" fmla="*/ 3469413 h 3683321"/>
                <a:gd name="connsiteX16" fmla="*/ 4362772 w 6036589"/>
                <a:gd name="connsiteY16" fmla="*/ 3121509 h 3683321"/>
                <a:gd name="connsiteX17" fmla="*/ 4541003 w 6036589"/>
                <a:gd name="connsiteY17" fmla="*/ 3470221 h 3683321"/>
                <a:gd name="connsiteX18" fmla="*/ 5687877 w 6036589"/>
                <a:gd name="connsiteY18" fmla="*/ 3508967 h 3683321"/>
                <a:gd name="connsiteX19" fmla="*/ 6036589 w 6036589"/>
                <a:gd name="connsiteY19" fmla="*/ 3485720 h 3683321"/>
                <a:gd name="connsiteX0" fmla="*/ 0 w 6036589"/>
                <a:gd name="connsiteY0" fmla="*/ 3582100 h 3683321"/>
                <a:gd name="connsiteX1" fmla="*/ 2218033 w 6036589"/>
                <a:gd name="connsiteY1" fmla="*/ 3550376 h 3683321"/>
                <a:gd name="connsiteX2" fmla="*/ 2378022 w 6036589"/>
                <a:gd name="connsiteY2" fmla="*/ 3437165 h 3683321"/>
                <a:gd name="connsiteX3" fmla="*/ 2394973 w 6036589"/>
                <a:gd name="connsiteY3" fmla="*/ 734770 h 3683321"/>
                <a:gd name="connsiteX4" fmla="*/ 2442667 w 6036589"/>
                <a:gd name="connsiteY4" fmla="*/ 3477352 h 3683321"/>
                <a:gd name="connsiteX5" fmla="*/ 2510926 w 6036589"/>
                <a:gd name="connsiteY5" fmla="*/ 3562284 h 3683321"/>
                <a:gd name="connsiteX6" fmla="*/ 2763338 w 6036589"/>
                <a:gd name="connsiteY6" fmla="*/ 3569427 h 3683321"/>
                <a:gd name="connsiteX7" fmla="*/ 2801963 w 6036589"/>
                <a:gd name="connsiteY7" fmla="*/ 3441606 h 3683321"/>
                <a:gd name="connsiteX8" fmla="*/ 2821216 w 6036589"/>
                <a:gd name="connsiteY8" fmla="*/ 2888147 h 3683321"/>
                <a:gd name="connsiteX9" fmla="*/ 2848742 w 6036589"/>
                <a:gd name="connsiteY9" fmla="*/ 3448144 h 3683321"/>
                <a:gd name="connsiteX10" fmla="*/ 2982413 w 6036589"/>
                <a:gd name="connsiteY10" fmla="*/ 3559901 h 3683321"/>
                <a:gd name="connsiteX11" fmla="*/ 3534863 w 6036589"/>
                <a:gd name="connsiteY11" fmla="*/ 3552757 h 3683321"/>
                <a:gd name="connsiteX12" fmla="*/ 3634878 w 6036589"/>
                <a:gd name="connsiteY12" fmla="*/ 3357697 h 3683321"/>
                <a:gd name="connsiteX13" fmla="*/ 3659268 w 6036589"/>
                <a:gd name="connsiteY13" fmla="*/ 0 h 3683321"/>
                <a:gd name="connsiteX14" fmla="*/ 3792672 w 6036589"/>
                <a:gd name="connsiteY14" fmla="*/ 3365446 h 3683321"/>
                <a:gd name="connsiteX15" fmla="*/ 3903957 w 6036589"/>
                <a:gd name="connsiteY15" fmla="*/ 3469413 h 3683321"/>
                <a:gd name="connsiteX16" fmla="*/ 4362772 w 6036589"/>
                <a:gd name="connsiteY16" fmla="*/ 3121509 h 3683321"/>
                <a:gd name="connsiteX17" fmla="*/ 4541003 w 6036589"/>
                <a:gd name="connsiteY17" fmla="*/ 3470221 h 3683321"/>
                <a:gd name="connsiteX18" fmla="*/ 5687877 w 6036589"/>
                <a:gd name="connsiteY18" fmla="*/ 3508967 h 3683321"/>
                <a:gd name="connsiteX19" fmla="*/ 6036589 w 6036589"/>
                <a:gd name="connsiteY19" fmla="*/ 3485720 h 3683321"/>
                <a:gd name="connsiteX0" fmla="*/ 0 w 6036589"/>
                <a:gd name="connsiteY0" fmla="*/ 3582100 h 3654863"/>
                <a:gd name="connsiteX1" fmla="*/ 2218033 w 6036589"/>
                <a:gd name="connsiteY1" fmla="*/ 3550376 h 3654863"/>
                <a:gd name="connsiteX2" fmla="*/ 2378022 w 6036589"/>
                <a:gd name="connsiteY2" fmla="*/ 3437165 h 3654863"/>
                <a:gd name="connsiteX3" fmla="*/ 2394973 w 6036589"/>
                <a:gd name="connsiteY3" fmla="*/ 734770 h 3654863"/>
                <a:gd name="connsiteX4" fmla="*/ 2442667 w 6036589"/>
                <a:gd name="connsiteY4" fmla="*/ 3477352 h 3654863"/>
                <a:gd name="connsiteX5" fmla="*/ 2510926 w 6036589"/>
                <a:gd name="connsiteY5" fmla="*/ 3562284 h 3654863"/>
                <a:gd name="connsiteX6" fmla="*/ 2763338 w 6036589"/>
                <a:gd name="connsiteY6" fmla="*/ 3569427 h 3654863"/>
                <a:gd name="connsiteX7" fmla="*/ 2801963 w 6036589"/>
                <a:gd name="connsiteY7" fmla="*/ 3441606 h 3654863"/>
                <a:gd name="connsiteX8" fmla="*/ 2821216 w 6036589"/>
                <a:gd name="connsiteY8" fmla="*/ 2888147 h 3654863"/>
                <a:gd name="connsiteX9" fmla="*/ 2848742 w 6036589"/>
                <a:gd name="connsiteY9" fmla="*/ 3448144 h 3654863"/>
                <a:gd name="connsiteX10" fmla="*/ 2982413 w 6036589"/>
                <a:gd name="connsiteY10" fmla="*/ 3559901 h 3654863"/>
                <a:gd name="connsiteX11" fmla="*/ 3534863 w 6036589"/>
                <a:gd name="connsiteY11" fmla="*/ 3552757 h 3654863"/>
                <a:gd name="connsiteX12" fmla="*/ 3634878 w 6036589"/>
                <a:gd name="connsiteY12" fmla="*/ 3357697 h 3654863"/>
                <a:gd name="connsiteX13" fmla="*/ 3659268 w 6036589"/>
                <a:gd name="connsiteY13" fmla="*/ 0 h 3654863"/>
                <a:gd name="connsiteX14" fmla="*/ 3792672 w 6036589"/>
                <a:gd name="connsiteY14" fmla="*/ 3365446 h 3654863"/>
                <a:gd name="connsiteX15" fmla="*/ 3903957 w 6036589"/>
                <a:gd name="connsiteY15" fmla="*/ 3469413 h 3654863"/>
                <a:gd name="connsiteX16" fmla="*/ 4362772 w 6036589"/>
                <a:gd name="connsiteY16" fmla="*/ 3121509 h 3654863"/>
                <a:gd name="connsiteX17" fmla="*/ 4541003 w 6036589"/>
                <a:gd name="connsiteY17" fmla="*/ 3470221 h 3654863"/>
                <a:gd name="connsiteX18" fmla="*/ 5687877 w 6036589"/>
                <a:gd name="connsiteY18" fmla="*/ 3508967 h 3654863"/>
                <a:gd name="connsiteX19" fmla="*/ 6036589 w 6036589"/>
                <a:gd name="connsiteY19" fmla="*/ 3485720 h 3654863"/>
                <a:gd name="connsiteX0" fmla="*/ 0 w 6036589"/>
                <a:gd name="connsiteY0" fmla="*/ 3582100 h 3648476"/>
                <a:gd name="connsiteX1" fmla="*/ 2218033 w 6036589"/>
                <a:gd name="connsiteY1" fmla="*/ 3550376 h 3648476"/>
                <a:gd name="connsiteX2" fmla="*/ 2378022 w 6036589"/>
                <a:gd name="connsiteY2" fmla="*/ 3437165 h 3648476"/>
                <a:gd name="connsiteX3" fmla="*/ 2394973 w 6036589"/>
                <a:gd name="connsiteY3" fmla="*/ 734770 h 3648476"/>
                <a:gd name="connsiteX4" fmla="*/ 2442667 w 6036589"/>
                <a:gd name="connsiteY4" fmla="*/ 3477352 h 3648476"/>
                <a:gd name="connsiteX5" fmla="*/ 2510926 w 6036589"/>
                <a:gd name="connsiteY5" fmla="*/ 3562284 h 3648476"/>
                <a:gd name="connsiteX6" fmla="*/ 2763338 w 6036589"/>
                <a:gd name="connsiteY6" fmla="*/ 3569427 h 3648476"/>
                <a:gd name="connsiteX7" fmla="*/ 2801963 w 6036589"/>
                <a:gd name="connsiteY7" fmla="*/ 3441606 h 3648476"/>
                <a:gd name="connsiteX8" fmla="*/ 2821216 w 6036589"/>
                <a:gd name="connsiteY8" fmla="*/ 2888147 h 3648476"/>
                <a:gd name="connsiteX9" fmla="*/ 2848742 w 6036589"/>
                <a:gd name="connsiteY9" fmla="*/ 3448144 h 3648476"/>
                <a:gd name="connsiteX10" fmla="*/ 2982413 w 6036589"/>
                <a:gd name="connsiteY10" fmla="*/ 3559901 h 3648476"/>
                <a:gd name="connsiteX11" fmla="*/ 3534863 w 6036589"/>
                <a:gd name="connsiteY11" fmla="*/ 3552757 h 3648476"/>
                <a:gd name="connsiteX12" fmla="*/ 3634878 w 6036589"/>
                <a:gd name="connsiteY12" fmla="*/ 3357697 h 3648476"/>
                <a:gd name="connsiteX13" fmla="*/ 3659268 w 6036589"/>
                <a:gd name="connsiteY13" fmla="*/ 0 h 3648476"/>
                <a:gd name="connsiteX14" fmla="*/ 3738697 w 6036589"/>
                <a:gd name="connsiteY14" fmla="*/ 3355921 h 3648476"/>
                <a:gd name="connsiteX15" fmla="*/ 3903957 w 6036589"/>
                <a:gd name="connsiteY15" fmla="*/ 3469413 h 3648476"/>
                <a:gd name="connsiteX16" fmla="*/ 4362772 w 6036589"/>
                <a:gd name="connsiteY16" fmla="*/ 3121509 h 3648476"/>
                <a:gd name="connsiteX17" fmla="*/ 4541003 w 6036589"/>
                <a:gd name="connsiteY17" fmla="*/ 3470221 h 3648476"/>
                <a:gd name="connsiteX18" fmla="*/ 5687877 w 6036589"/>
                <a:gd name="connsiteY18" fmla="*/ 3508967 h 3648476"/>
                <a:gd name="connsiteX19" fmla="*/ 6036589 w 6036589"/>
                <a:gd name="connsiteY19" fmla="*/ 3485720 h 3648476"/>
                <a:gd name="connsiteX0" fmla="*/ 0 w 6036589"/>
                <a:gd name="connsiteY0" fmla="*/ 3582100 h 3583590"/>
                <a:gd name="connsiteX1" fmla="*/ 2218033 w 6036589"/>
                <a:gd name="connsiteY1" fmla="*/ 3550376 h 3583590"/>
                <a:gd name="connsiteX2" fmla="*/ 2378022 w 6036589"/>
                <a:gd name="connsiteY2" fmla="*/ 3437165 h 3583590"/>
                <a:gd name="connsiteX3" fmla="*/ 2394973 w 6036589"/>
                <a:gd name="connsiteY3" fmla="*/ 734770 h 3583590"/>
                <a:gd name="connsiteX4" fmla="*/ 2442667 w 6036589"/>
                <a:gd name="connsiteY4" fmla="*/ 3477352 h 3583590"/>
                <a:gd name="connsiteX5" fmla="*/ 2510926 w 6036589"/>
                <a:gd name="connsiteY5" fmla="*/ 3562284 h 3583590"/>
                <a:gd name="connsiteX6" fmla="*/ 2763338 w 6036589"/>
                <a:gd name="connsiteY6" fmla="*/ 3569427 h 3583590"/>
                <a:gd name="connsiteX7" fmla="*/ 2801963 w 6036589"/>
                <a:gd name="connsiteY7" fmla="*/ 3441606 h 3583590"/>
                <a:gd name="connsiteX8" fmla="*/ 2821216 w 6036589"/>
                <a:gd name="connsiteY8" fmla="*/ 2888147 h 3583590"/>
                <a:gd name="connsiteX9" fmla="*/ 2848742 w 6036589"/>
                <a:gd name="connsiteY9" fmla="*/ 3448144 h 3583590"/>
                <a:gd name="connsiteX10" fmla="*/ 2982413 w 6036589"/>
                <a:gd name="connsiteY10" fmla="*/ 3559901 h 3583590"/>
                <a:gd name="connsiteX11" fmla="*/ 3534863 w 6036589"/>
                <a:gd name="connsiteY11" fmla="*/ 3552757 h 3583590"/>
                <a:gd name="connsiteX12" fmla="*/ 3634878 w 6036589"/>
                <a:gd name="connsiteY12" fmla="*/ 3357697 h 3583590"/>
                <a:gd name="connsiteX13" fmla="*/ 3659268 w 6036589"/>
                <a:gd name="connsiteY13" fmla="*/ 0 h 3583590"/>
                <a:gd name="connsiteX14" fmla="*/ 3738697 w 6036589"/>
                <a:gd name="connsiteY14" fmla="*/ 3355921 h 3583590"/>
                <a:gd name="connsiteX15" fmla="*/ 3903957 w 6036589"/>
                <a:gd name="connsiteY15" fmla="*/ 3469413 h 3583590"/>
                <a:gd name="connsiteX16" fmla="*/ 4362772 w 6036589"/>
                <a:gd name="connsiteY16" fmla="*/ 3121509 h 3583590"/>
                <a:gd name="connsiteX17" fmla="*/ 4541003 w 6036589"/>
                <a:gd name="connsiteY17" fmla="*/ 3470221 h 3583590"/>
                <a:gd name="connsiteX18" fmla="*/ 5687877 w 6036589"/>
                <a:gd name="connsiteY18" fmla="*/ 3508967 h 3583590"/>
                <a:gd name="connsiteX19" fmla="*/ 6036589 w 6036589"/>
                <a:gd name="connsiteY19" fmla="*/ 3485720 h 3583590"/>
                <a:gd name="connsiteX0" fmla="*/ 0 w 6036589"/>
                <a:gd name="connsiteY0" fmla="*/ 3582127 h 3583617"/>
                <a:gd name="connsiteX1" fmla="*/ 2218033 w 6036589"/>
                <a:gd name="connsiteY1" fmla="*/ 3550403 h 3583617"/>
                <a:gd name="connsiteX2" fmla="*/ 2378022 w 6036589"/>
                <a:gd name="connsiteY2" fmla="*/ 3437192 h 3583617"/>
                <a:gd name="connsiteX3" fmla="*/ 2394973 w 6036589"/>
                <a:gd name="connsiteY3" fmla="*/ 734797 h 3583617"/>
                <a:gd name="connsiteX4" fmla="*/ 2442667 w 6036589"/>
                <a:gd name="connsiteY4" fmla="*/ 3477379 h 3583617"/>
                <a:gd name="connsiteX5" fmla="*/ 2510926 w 6036589"/>
                <a:gd name="connsiteY5" fmla="*/ 3562311 h 3583617"/>
                <a:gd name="connsiteX6" fmla="*/ 2763338 w 6036589"/>
                <a:gd name="connsiteY6" fmla="*/ 3569454 h 3583617"/>
                <a:gd name="connsiteX7" fmla="*/ 2801963 w 6036589"/>
                <a:gd name="connsiteY7" fmla="*/ 3441633 h 3583617"/>
                <a:gd name="connsiteX8" fmla="*/ 2821216 w 6036589"/>
                <a:gd name="connsiteY8" fmla="*/ 2888174 h 3583617"/>
                <a:gd name="connsiteX9" fmla="*/ 2848742 w 6036589"/>
                <a:gd name="connsiteY9" fmla="*/ 3448171 h 3583617"/>
                <a:gd name="connsiteX10" fmla="*/ 2982413 w 6036589"/>
                <a:gd name="connsiteY10" fmla="*/ 3559928 h 3583617"/>
                <a:gd name="connsiteX11" fmla="*/ 3534863 w 6036589"/>
                <a:gd name="connsiteY11" fmla="*/ 3552784 h 3583617"/>
                <a:gd name="connsiteX12" fmla="*/ 3634878 w 6036589"/>
                <a:gd name="connsiteY12" fmla="*/ 3357724 h 3583617"/>
                <a:gd name="connsiteX13" fmla="*/ 3659268 w 6036589"/>
                <a:gd name="connsiteY13" fmla="*/ 27 h 3583617"/>
                <a:gd name="connsiteX14" fmla="*/ 3713297 w 6036589"/>
                <a:gd name="connsiteY14" fmla="*/ 3422623 h 3583617"/>
                <a:gd name="connsiteX15" fmla="*/ 3903957 w 6036589"/>
                <a:gd name="connsiteY15" fmla="*/ 3469440 h 3583617"/>
                <a:gd name="connsiteX16" fmla="*/ 4362772 w 6036589"/>
                <a:gd name="connsiteY16" fmla="*/ 3121536 h 3583617"/>
                <a:gd name="connsiteX17" fmla="*/ 4541003 w 6036589"/>
                <a:gd name="connsiteY17" fmla="*/ 3470248 h 3583617"/>
                <a:gd name="connsiteX18" fmla="*/ 5687877 w 6036589"/>
                <a:gd name="connsiteY18" fmla="*/ 3508994 h 3583617"/>
                <a:gd name="connsiteX19" fmla="*/ 6036589 w 6036589"/>
                <a:gd name="connsiteY19" fmla="*/ 3485747 h 3583617"/>
                <a:gd name="connsiteX0" fmla="*/ 0 w 6036589"/>
                <a:gd name="connsiteY0" fmla="*/ 3582127 h 3583617"/>
                <a:gd name="connsiteX1" fmla="*/ 2218033 w 6036589"/>
                <a:gd name="connsiteY1" fmla="*/ 3550403 h 3583617"/>
                <a:gd name="connsiteX2" fmla="*/ 2378022 w 6036589"/>
                <a:gd name="connsiteY2" fmla="*/ 3437192 h 3583617"/>
                <a:gd name="connsiteX3" fmla="*/ 2394973 w 6036589"/>
                <a:gd name="connsiteY3" fmla="*/ 734797 h 3583617"/>
                <a:gd name="connsiteX4" fmla="*/ 2442667 w 6036589"/>
                <a:gd name="connsiteY4" fmla="*/ 3477379 h 3583617"/>
                <a:gd name="connsiteX5" fmla="*/ 2510926 w 6036589"/>
                <a:gd name="connsiteY5" fmla="*/ 3562311 h 3583617"/>
                <a:gd name="connsiteX6" fmla="*/ 2763338 w 6036589"/>
                <a:gd name="connsiteY6" fmla="*/ 3569454 h 3583617"/>
                <a:gd name="connsiteX7" fmla="*/ 2801963 w 6036589"/>
                <a:gd name="connsiteY7" fmla="*/ 3441633 h 3583617"/>
                <a:gd name="connsiteX8" fmla="*/ 2821216 w 6036589"/>
                <a:gd name="connsiteY8" fmla="*/ 2888174 h 3583617"/>
                <a:gd name="connsiteX9" fmla="*/ 2848742 w 6036589"/>
                <a:gd name="connsiteY9" fmla="*/ 3448171 h 3583617"/>
                <a:gd name="connsiteX10" fmla="*/ 2982413 w 6036589"/>
                <a:gd name="connsiteY10" fmla="*/ 3559928 h 3583617"/>
                <a:gd name="connsiteX11" fmla="*/ 3534863 w 6036589"/>
                <a:gd name="connsiteY11" fmla="*/ 3552784 h 3583617"/>
                <a:gd name="connsiteX12" fmla="*/ 3634878 w 6036589"/>
                <a:gd name="connsiteY12" fmla="*/ 3357724 h 3583617"/>
                <a:gd name="connsiteX13" fmla="*/ 3659268 w 6036589"/>
                <a:gd name="connsiteY13" fmla="*/ 27 h 3583617"/>
                <a:gd name="connsiteX14" fmla="*/ 3713297 w 6036589"/>
                <a:gd name="connsiteY14" fmla="*/ 3422623 h 3583617"/>
                <a:gd name="connsiteX15" fmla="*/ 3903957 w 6036589"/>
                <a:gd name="connsiteY15" fmla="*/ 3469440 h 3583617"/>
                <a:gd name="connsiteX16" fmla="*/ 4362772 w 6036589"/>
                <a:gd name="connsiteY16" fmla="*/ 3121536 h 3583617"/>
                <a:gd name="connsiteX17" fmla="*/ 4541003 w 6036589"/>
                <a:gd name="connsiteY17" fmla="*/ 3470248 h 3583617"/>
                <a:gd name="connsiteX18" fmla="*/ 5687877 w 6036589"/>
                <a:gd name="connsiteY18" fmla="*/ 3508994 h 3583617"/>
                <a:gd name="connsiteX19" fmla="*/ 6036589 w 6036589"/>
                <a:gd name="connsiteY19" fmla="*/ 3485747 h 3583617"/>
                <a:gd name="connsiteX0" fmla="*/ 0 w 6036589"/>
                <a:gd name="connsiteY0" fmla="*/ 3582127 h 3712451"/>
                <a:gd name="connsiteX1" fmla="*/ 2218033 w 6036589"/>
                <a:gd name="connsiteY1" fmla="*/ 3550403 h 3712451"/>
                <a:gd name="connsiteX2" fmla="*/ 2378022 w 6036589"/>
                <a:gd name="connsiteY2" fmla="*/ 3437192 h 3712451"/>
                <a:gd name="connsiteX3" fmla="*/ 2394973 w 6036589"/>
                <a:gd name="connsiteY3" fmla="*/ 734797 h 3712451"/>
                <a:gd name="connsiteX4" fmla="*/ 2442667 w 6036589"/>
                <a:gd name="connsiteY4" fmla="*/ 3477379 h 3712451"/>
                <a:gd name="connsiteX5" fmla="*/ 2510926 w 6036589"/>
                <a:gd name="connsiteY5" fmla="*/ 3562311 h 3712451"/>
                <a:gd name="connsiteX6" fmla="*/ 2763338 w 6036589"/>
                <a:gd name="connsiteY6" fmla="*/ 3569454 h 3712451"/>
                <a:gd name="connsiteX7" fmla="*/ 2801963 w 6036589"/>
                <a:gd name="connsiteY7" fmla="*/ 3441633 h 3712451"/>
                <a:gd name="connsiteX8" fmla="*/ 2821216 w 6036589"/>
                <a:gd name="connsiteY8" fmla="*/ 2888174 h 3712451"/>
                <a:gd name="connsiteX9" fmla="*/ 2848742 w 6036589"/>
                <a:gd name="connsiteY9" fmla="*/ 3448171 h 3712451"/>
                <a:gd name="connsiteX10" fmla="*/ 2982413 w 6036589"/>
                <a:gd name="connsiteY10" fmla="*/ 3559928 h 3712451"/>
                <a:gd name="connsiteX11" fmla="*/ 3534863 w 6036589"/>
                <a:gd name="connsiteY11" fmla="*/ 3552784 h 3712451"/>
                <a:gd name="connsiteX12" fmla="*/ 3634878 w 6036589"/>
                <a:gd name="connsiteY12" fmla="*/ 3357724 h 3712451"/>
                <a:gd name="connsiteX13" fmla="*/ 3659268 w 6036589"/>
                <a:gd name="connsiteY13" fmla="*/ 27 h 3712451"/>
                <a:gd name="connsiteX14" fmla="*/ 3713297 w 6036589"/>
                <a:gd name="connsiteY14" fmla="*/ 3422623 h 3712451"/>
                <a:gd name="connsiteX15" fmla="*/ 3830932 w 6036589"/>
                <a:gd name="connsiteY15" fmla="*/ 3517065 h 3712451"/>
                <a:gd name="connsiteX16" fmla="*/ 4362772 w 6036589"/>
                <a:gd name="connsiteY16" fmla="*/ 3121536 h 3712451"/>
                <a:gd name="connsiteX17" fmla="*/ 4541003 w 6036589"/>
                <a:gd name="connsiteY17" fmla="*/ 3470248 h 3712451"/>
                <a:gd name="connsiteX18" fmla="*/ 5687877 w 6036589"/>
                <a:gd name="connsiteY18" fmla="*/ 3508994 h 3712451"/>
                <a:gd name="connsiteX19" fmla="*/ 6036589 w 6036589"/>
                <a:gd name="connsiteY19" fmla="*/ 3485747 h 3712451"/>
                <a:gd name="connsiteX0" fmla="*/ 0 w 6036589"/>
                <a:gd name="connsiteY0" fmla="*/ 3582103 h 3658679"/>
                <a:gd name="connsiteX1" fmla="*/ 2218033 w 6036589"/>
                <a:gd name="connsiteY1" fmla="*/ 3550379 h 3658679"/>
                <a:gd name="connsiteX2" fmla="*/ 2378022 w 6036589"/>
                <a:gd name="connsiteY2" fmla="*/ 3437168 h 3658679"/>
                <a:gd name="connsiteX3" fmla="*/ 2394973 w 6036589"/>
                <a:gd name="connsiteY3" fmla="*/ 734773 h 3658679"/>
                <a:gd name="connsiteX4" fmla="*/ 2442667 w 6036589"/>
                <a:gd name="connsiteY4" fmla="*/ 3477355 h 3658679"/>
                <a:gd name="connsiteX5" fmla="*/ 2510926 w 6036589"/>
                <a:gd name="connsiteY5" fmla="*/ 3562287 h 3658679"/>
                <a:gd name="connsiteX6" fmla="*/ 2763338 w 6036589"/>
                <a:gd name="connsiteY6" fmla="*/ 3569430 h 3658679"/>
                <a:gd name="connsiteX7" fmla="*/ 2801963 w 6036589"/>
                <a:gd name="connsiteY7" fmla="*/ 3441609 h 3658679"/>
                <a:gd name="connsiteX8" fmla="*/ 2821216 w 6036589"/>
                <a:gd name="connsiteY8" fmla="*/ 2888150 h 3658679"/>
                <a:gd name="connsiteX9" fmla="*/ 2848742 w 6036589"/>
                <a:gd name="connsiteY9" fmla="*/ 3448147 h 3658679"/>
                <a:gd name="connsiteX10" fmla="*/ 2982413 w 6036589"/>
                <a:gd name="connsiteY10" fmla="*/ 3559904 h 3658679"/>
                <a:gd name="connsiteX11" fmla="*/ 3534863 w 6036589"/>
                <a:gd name="connsiteY11" fmla="*/ 3552760 h 3658679"/>
                <a:gd name="connsiteX12" fmla="*/ 3634878 w 6036589"/>
                <a:gd name="connsiteY12" fmla="*/ 3357700 h 3658679"/>
                <a:gd name="connsiteX13" fmla="*/ 3659268 w 6036589"/>
                <a:gd name="connsiteY13" fmla="*/ 3 h 3658679"/>
                <a:gd name="connsiteX14" fmla="*/ 3713297 w 6036589"/>
                <a:gd name="connsiteY14" fmla="*/ 3340049 h 3658679"/>
                <a:gd name="connsiteX15" fmla="*/ 3830932 w 6036589"/>
                <a:gd name="connsiteY15" fmla="*/ 3517041 h 3658679"/>
                <a:gd name="connsiteX16" fmla="*/ 4362772 w 6036589"/>
                <a:gd name="connsiteY16" fmla="*/ 3121512 h 3658679"/>
                <a:gd name="connsiteX17" fmla="*/ 4541003 w 6036589"/>
                <a:gd name="connsiteY17" fmla="*/ 3470224 h 3658679"/>
                <a:gd name="connsiteX18" fmla="*/ 5687877 w 6036589"/>
                <a:gd name="connsiteY18" fmla="*/ 3508970 h 3658679"/>
                <a:gd name="connsiteX19" fmla="*/ 6036589 w 6036589"/>
                <a:gd name="connsiteY19" fmla="*/ 3485723 h 3658679"/>
                <a:gd name="connsiteX0" fmla="*/ 0 w 6036589"/>
                <a:gd name="connsiteY0" fmla="*/ 3582103 h 3583593"/>
                <a:gd name="connsiteX1" fmla="*/ 2218033 w 6036589"/>
                <a:gd name="connsiteY1" fmla="*/ 3550379 h 3583593"/>
                <a:gd name="connsiteX2" fmla="*/ 2378022 w 6036589"/>
                <a:gd name="connsiteY2" fmla="*/ 3437168 h 3583593"/>
                <a:gd name="connsiteX3" fmla="*/ 2394973 w 6036589"/>
                <a:gd name="connsiteY3" fmla="*/ 734773 h 3583593"/>
                <a:gd name="connsiteX4" fmla="*/ 2442667 w 6036589"/>
                <a:gd name="connsiteY4" fmla="*/ 3477355 h 3583593"/>
                <a:gd name="connsiteX5" fmla="*/ 2510926 w 6036589"/>
                <a:gd name="connsiteY5" fmla="*/ 3562287 h 3583593"/>
                <a:gd name="connsiteX6" fmla="*/ 2763338 w 6036589"/>
                <a:gd name="connsiteY6" fmla="*/ 3569430 h 3583593"/>
                <a:gd name="connsiteX7" fmla="*/ 2801963 w 6036589"/>
                <a:gd name="connsiteY7" fmla="*/ 3441609 h 3583593"/>
                <a:gd name="connsiteX8" fmla="*/ 2821216 w 6036589"/>
                <a:gd name="connsiteY8" fmla="*/ 2888150 h 3583593"/>
                <a:gd name="connsiteX9" fmla="*/ 2848742 w 6036589"/>
                <a:gd name="connsiteY9" fmla="*/ 3448147 h 3583593"/>
                <a:gd name="connsiteX10" fmla="*/ 2982413 w 6036589"/>
                <a:gd name="connsiteY10" fmla="*/ 3559904 h 3583593"/>
                <a:gd name="connsiteX11" fmla="*/ 3534863 w 6036589"/>
                <a:gd name="connsiteY11" fmla="*/ 3552760 h 3583593"/>
                <a:gd name="connsiteX12" fmla="*/ 3634878 w 6036589"/>
                <a:gd name="connsiteY12" fmla="*/ 3357700 h 3583593"/>
                <a:gd name="connsiteX13" fmla="*/ 3659268 w 6036589"/>
                <a:gd name="connsiteY13" fmla="*/ 3 h 3583593"/>
                <a:gd name="connsiteX14" fmla="*/ 3713297 w 6036589"/>
                <a:gd name="connsiteY14" fmla="*/ 3340049 h 3583593"/>
                <a:gd name="connsiteX15" fmla="*/ 3830932 w 6036589"/>
                <a:gd name="connsiteY15" fmla="*/ 3517041 h 3583593"/>
                <a:gd name="connsiteX16" fmla="*/ 4362772 w 6036589"/>
                <a:gd name="connsiteY16" fmla="*/ 3121512 h 3583593"/>
                <a:gd name="connsiteX17" fmla="*/ 4541003 w 6036589"/>
                <a:gd name="connsiteY17" fmla="*/ 3470224 h 3583593"/>
                <a:gd name="connsiteX18" fmla="*/ 5687877 w 6036589"/>
                <a:gd name="connsiteY18" fmla="*/ 3508970 h 3583593"/>
                <a:gd name="connsiteX19" fmla="*/ 6036589 w 6036589"/>
                <a:gd name="connsiteY19" fmla="*/ 3485723 h 3583593"/>
                <a:gd name="connsiteX0" fmla="*/ 0 w 6036589"/>
                <a:gd name="connsiteY0" fmla="*/ 3582103 h 3583593"/>
                <a:gd name="connsiteX1" fmla="*/ 2218033 w 6036589"/>
                <a:gd name="connsiteY1" fmla="*/ 3550379 h 3583593"/>
                <a:gd name="connsiteX2" fmla="*/ 2378022 w 6036589"/>
                <a:gd name="connsiteY2" fmla="*/ 3437168 h 3583593"/>
                <a:gd name="connsiteX3" fmla="*/ 2394973 w 6036589"/>
                <a:gd name="connsiteY3" fmla="*/ 734773 h 3583593"/>
                <a:gd name="connsiteX4" fmla="*/ 2442667 w 6036589"/>
                <a:gd name="connsiteY4" fmla="*/ 3477355 h 3583593"/>
                <a:gd name="connsiteX5" fmla="*/ 2510926 w 6036589"/>
                <a:gd name="connsiteY5" fmla="*/ 3562287 h 3583593"/>
                <a:gd name="connsiteX6" fmla="*/ 2763338 w 6036589"/>
                <a:gd name="connsiteY6" fmla="*/ 3569430 h 3583593"/>
                <a:gd name="connsiteX7" fmla="*/ 2801963 w 6036589"/>
                <a:gd name="connsiteY7" fmla="*/ 3441609 h 3583593"/>
                <a:gd name="connsiteX8" fmla="*/ 2821216 w 6036589"/>
                <a:gd name="connsiteY8" fmla="*/ 2888150 h 3583593"/>
                <a:gd name="connsiteX9" fmla="*/ 2848742 w 6036589"/>
                <a:gd name="connsiteY9" fmla="*/ 3448147 h 3583593"/>
                <a:gd name="connsiteX10" fmla="*/ 2982413 w 6036589"/>
                <a:gd name="connsiteY10" fmla="*/ 3559904 h 3583593"/>
                <a:gd name="connsiteX11" fmla="*/ 3534863 w 6036589"/>
                <a:gd name="connsiteY11" fmla="*/ 3552760 h 3583593"/>
                <a:gd name="connsiteX12" fmla="*/ 3634878 w 6036589"/>
                <a:gd name="connsiteY12" fmla="*/ 3357700 h 3583593"/>
                <a:gd name="connsiteX13" fmla="*/ 3659268 w 6036589"/>
                <a:gd name="connsiteY13" fmla="*/ 3 h 3583593"/>
                <a:gd name="connsiteX14" fmla="*/ 3713297 w 6036589"/>
                <a:gd name="connsiteY14" fmla="*/ 3340049 h 3583593"/>
                <a:gd name="connsiteX15" fmla="*/ 3830932 w 6036589"/>
                <a:gd name="connsiteY15" fmla="*/ 3517041 h 3583593"/>
                <a:gd name="connsiteX16" fmla="*/ 4362772 w 6036589"/>
                <a:gd name="connsiteY16" fmla="*/ 3121512 h 3583593"/>
                <a:gd name="connsiteX17" fmla="*/ 4541003 w 6036589"/>
                <a:gd name="connsiteY17" fmla="*/ 3470224 h 3583593"/>
                <a:gd name="connsiteX18" fmla="*/ 5687877 w 6036589"/>
                <a:gd name="connsiteY18" fmla="*/ 3508970 h 3583593"/>
                <a:gd name="connsiteX19" fmla="*/ 6036589 w 6036589"/>
                <a:gd name="connsiteY19" fmla="*/ 3485723 h 3583593"/>
                <a:gd name="connsiteX0" fmla="*/ 0 w 6036589"/>
                <a:gd name="connsiteY0" fmla="*/ 3582103 h 3668937"/>
                <a:gd name="connsiteX1" fmla="*/ 2218033 w 6036589"/>
                <a:gd name="connsiteY1" fmla="*/ 3550379 h 3668937"/>
                <a:gd name="connsiteX2" fmla="*/ 2378022 w 6036589"/>
                <a:gd name="connsiteY2" fmla="*/ 3437168 h 3668937"/>
                <a:gd name="connsiteX3" fmla="*/ 2394973 w 6036589"/>
                <a:gd name="connsiteY3" fmla="*/ 734773 h 3668937"/>
                <a:gd name="connsiteX4" fmla="*/ 2442667 w 6036589"/>
                <a:gd name="connsiteY4" fmla="*/ 3477355 h 3668937"/>
                <a:gd name="connsiteX5" fmla="*/ 2510926 w 6036589"/>
                <a:gd name="connsiteY5" fmla="*/ 3562287 h 3668937"/>
                <a:gd name="connsiteX6" fmla="*/ 2763338 w 6036589"/>
                <a:gd name="connsiteY6" fmla="*/ 3569430 h 3668937"/>
                <a:gd name="connsiteX7" fmla="*/ 2801963 w 6036589"/>
                <a:gd name="connsiteY7" fmla="*/ 3441609 h 3668937"/>
                <a:gd name="connsiteX8" fmla="*/ 2821216 w 6036589"/>
                <a:gd name="connsiteY8" fmla="*/ 2888150 h 3668937"/>
                <a:gd name="connsiteX9" fmla="*/ 2848742 w 6036589"/>
                <a:gd name="connsiteY9" fmla="*/ 3448147 h 3668937"/>
                <a:gd name="connsiteX10" fmla="*/ 2982413 w 6036589"/>
                <a:gd name="connsiteY10" fmla="*/ 3559904 h 3668937"/>
                <a:gd name="connsiteX11" fmla="*/ 3534863 w 6036589"/>
                <a:gd name="connsiteY11" fmla="*/ 3552760 h 3668937"/>
                <a:gd name="connsiteX12" fmla="*/ 3634878 w 6036589"/>
                <a:gd name="connsiteY12" fmla="*/ 3357700 h 3668937"/>
                <a:gd name="connsiteX13" fmla="*/ 3659268 w 6036589"/>
                <a:gd name="connsiteY13" fmla="*/ 3 h 3668937"/>
                <a:gd name="connsiteX14" fmla="*/ 3713297 w 6036589"/>
                <a:gd name="connsiteY14" fmla="*/ 3340049 h 3668937"/>
                <a:gd name="connsiteX15" fmla="*/ 3830932 w 6036589"/>
                <a:gd name="connsiteY15" fmla="*/ 3539266 h 3668937"/>
                <a:gd name="connsiteX16" fmla="*/ 4362772 w 6036589"/>
                <a:gd name="connsiteY16" fmla="*/ 3121512 h 3668937"/>
                <a:gd name="connsiteX17" fmla="*/ 4541003 w 6036589"/>
                <a:gd name="connsiteY17" fmla="*/ 3470224 h 3668937"/>
                <a:gd name="connsiteX18" fmla="*/ 5687877 w 6036589"/>
                <a:gd name="connsiteY18" fmla="*/ 3508970 h 3668937"/>
                <a:gd name="connsiteX19" fmla="*/ 6036589 w 6036589"/>
                <a:gd name="connsiteY19" fmla="*/ 3485723 h 3668937"/>
                <a:gd name="connsiteX0" fmla="*/ 0 w 6036589"/>
                <a:gd name="connsiteY0" fmla="*/ 3582103 h 3583593"/>
                <a:gd name="connsiteX1" fmla="*/ 2218033 w 6036589"/>
                <a:gd name="connsiteY1" fmla="*/ 3550379 h 3583593"/>
                <a:gd name="connsiteX2" fmla="*/ 2378022 w 6036589"/>
                <a:gd name="connsiteY2" fmla="*/ 3437168 h 3583593"/>
                <a:gd name="connsiteX3" fmla="*/ 2394973 w 6036589"/>
                <a:gd name="connsiteY3" fmla="*/ 734773 h 3583593"/>
                <a:gd name="connsiteX4" fmla="*/ 2442667 w 6036589"/>
                <a:gd name="connsiteY4" fmla="*/ 3477355 h 3583593"/>
                <a:gd name="connsiteX5" fmla="*/ 2510926 w 6036589"/>
                <a:gd name="connsiteY5" fmla="*/ 3562287 h 3583593"/>
                <a:gd name="connsiteX6" fmla="*/ 2763338 w 6036589"/>
                <a:gd name="connsiteY6" fmla="*/ 3569430 h 3583593"/>
                <a:gd name="connsiteX7" fmla="*/ 2801963 w 6036589"/>
                <a:gd name="connsiteY7" fmla="*/ 3441609 h 3583593"/>
                <a:gd name="connsiteX8" fmla="*/ 2821216 w 6036589"/>
                <a:gd name="connsiteY8" fmla="*/ 2888150 h 3583593"/>
                <a:gd name="connsiteX9" fmla="*/ 2848742 w 6036589"/>
                <a:gd name="connsiteY9" fmla="*/ 3448147 h 3583593"/>
                <a:gd name="connsiteX10" fmla="*/ 2982413 w 6036589"/>
                <a:gd name="connsiteY10" fmla="*/ 3559904 h 3583593"/>
                <a:gd name="connsiteX11" fmla="*/ 3534863 w 6036589"/>
                <a:gd name="connsiteY11" fmla="*/ 3552760 h 3583593"/>
                <a:gd name="connsiteX12" fmla="*/ 3634878 w 6036589"/>
                <a:gd name="connsiteY12" fmla="*/ 3357700 h 3583593"/>
                <a:gd name="connsiteX13" fmla="*/ 3659268 w 6036589"/>
                <a:gd name="connsiteY13" fmla="*/ 3 h 3583593"/>
                <a:gd name="connsiteX14" fmla="*/ 3713297 w 6036589"/>
                <a:gd name="connsiteY14" fmla="*/ 3340049 h 3583593"/>
                <a:gd name="connsiteX15" fmla="*/ 3830932 w 6036589"/>
                <a:gd name="connsiteY15" fmla="*/ 3539266 h 3583593"/>
                <a:gd name="connsiteX16" fmla="*/ 4362772 w 6036589"/>
                <a:gd name="connsiteY16" fmla="*/ 3121512 h 3583593"/>
                <a:gd name="connsiteX17" fmla="*/ 4541003 w 6036589"/>
                <a:gd name="connsiteY17" fmla="*/ 3470224 h 3583593"/>
                <a:gd name="connsiteX18" fmla="*/ 5687877 w 6036589"/>
                <a:gd name="connsiteY18" fmla="*/ 3508970 h 3583593"/>
                <a:gd name="connsiteX19" fmla="*/ 6036589 w 6036589"/>
                <a:gd name="connsiteY19" fmla="*/ 3485723 h 3583593"/>
                <a:gd name="connsiteX0" fmla="*/ 0 w 6036589"/>
                <a:gd name="connsiteY0" fmla="*/ 3582103 h 3583593"/>
                <a:gd name="connsiteX1" fmla="*/ 2218033 w 6036589"/>
                <a:gd name="connsiteY1" fmla="*/ 3550379 h 3583593"/>
                <a:gd name="connsiteX2" fmla="*/ 2378022 w 6036589"/>
                <a:gd name="connsiteY2" fmla="*/ 3437168 h 3583593"/>
                <a:gd name="connsiteX3" fmla="*/ 2394973 w 6036589"/>
                <a:gd name="connsiteY3" fmla="*/ 734773 h 3583593"/>
                <a:gd name="connsiteX4" fmla="*/ 2442667 w 6036589"/>
                <a:gd name="connsiteY4" fmla="*/ 3477355 h 3583593"/>
                <a:gd name="connsiteX5" fmla="*/ 2510926 w 6036589"/>
                <a:gd name="connsiteY5" fmla="*/ 3562287 h 3583593"/>
                <a:gd name="connsiteX6" fmla="*/ 2763338 w 6036589"/>
                <a:gd name="connsiteY6" fmla="*/ 3569430 h 3583593"/>
                <a:gd name="connsiteX7" fmla="*/ 2801963 w 6036589"/>
                <a:gd name="connsiteY7" fmla="*/ 3441609 h 3583593"/>
                <a:gd name="connsiteX8" fmla="*/ 2821216 w 6036589"/>
                <a:gd name="connsiteY8" fmla="*/ 2888150 h 3583593"/>
                <a:gd name="connsiteX9" fmla="*/ 2848742 w 6036589"/>
                <a:gd name="connsiteY9" fmla="*/ 3448147 h 3583593"/>
                <a:gd name="connsiteX10" fmla="*/ 2982413 w 6036589"/>
                <a:gd name="connsiteY10" fmla="*/ 3559904 h 3583593"/>
                <a:gd name="connsiteX11" fmla="*/ 3534863 w 6036589"/>
                <a:gd name="connsiteY11" fmla="*/ 3552760 h 3583593"/>
                <a:gd name="connsiteX12" fmla="*/ 3634878 w 6036589"/>
                <a:gd name="connsiteY12" fmla="*/ 3357700 h 3583593"/>
                <a:gd name="connsiteX13" fmla="*/ 3659268 w 6036589"/>
                <a:gd name="connsiteY13" fmla="*/ 3 h 3583593"/>
                <a:gd name="connsiteX14" fmla="*/ 3713297 w 6036589"/>
                <a:gd name="connsiteY14" fmla="*/ 3340049 h 3583593"/>
                <a:gd name="connsiteX15" fmla="*/ 3830932 w 6036589"/>
                <a:gd name="connsiteY15" fmla="*/ 3539266 h 3583593"/>
                <a:gd name="connsiteX16" fmla="*/ 4362772 w 6036589"/>
                <a:gd name="connsiteY16" fmla="*/ 3121512 h 3583593"/>
                <a:gd name="connsiteX17" fmla="*/ 4541003 w 6036589"/>
                <a:gd name="connsiteY17" fmla="*/ 3470224 h 3583593"/>
                <a:gd name="connsiteX18" fmla="*/ 5687877 w 6036589"/>
                <a:gd name="connsiteY18" fmla="*/ 3508970 h 3583593"/>
                <a:gd name="connsiteX19" fmla="*/ 6036589 w 6036589"/>
                <a:gd name="connsiteY19" fmla="*/ 3485723 h 3583593"/>
                <a:gd name="connsiteX0" fmla="*/ 0 w 6036589"/>
                <a:gd name="connsiteY0" fmla="*/ 3582101 h 3583591"/>
                <a:gd name="connsiteX1" fmla="*/ 2218033 w 6036589"/>
                <a:gd name="connsiteY1" fmla="*/ 3550377 h 3583591"/>
                <a:gd name="connsiteX2" fmla="*/ 2378022 w 6036589"/>
                <a:gd name="connsiteY2" fmla="*/ 3437166 h 3583591"/>
                <a:gd name="connsiteX3" fmla="*/ 2394973 w 6036589"/>
                <a:gd name="connsiteY3" fmla="*/ 734771 h 3583591"/>
                <a:gd name="connsiteX4" fmla="*/ 2442667 w 6036589"/>
                <a:gd name="connsiteY4" fmla="*/ 3477353 h 3583591"/>
                <a:gd name="connsiteX5" fmla="*/ 2510926 w 6036589"/>
                <a:gd name="connsiteY5" fmla="*/ 3562285 h 3583591"/>
                <a:gd name="connsiteX6" fmla="*/ 2763338 w 6036589"/>
                <a:gd name="connsiteY6" fmla="*/ 3569428 h 3583591"/>
                <a:gd name="connsiteX7" fmla="*/ 2801963 w 6036589"/>
                <a:gd name="connsiteY7" fmla="*/ 3441607 h 3583591"/>
                <a:gd name="connsiteX8" fmla="*/ 2821216 w 6036589"/>
                <a:gd name="connsiteY8" fmla="*/ 2888148 h 3583591"/>
                <a:gd name="connsiteX9" fmla="*/ 2848742 w 6036589"/>
                <a:gd name="connsiteY9" fmla="*/ 3448145 h 3583591"/>
                <a:gd name="connsiteX10" fmla="*/ 2982413 w 6036589"/>
                <a:gd name="connsiteY10" fmla="*/ 3559902 h 3583591"/>
                <a:gd name="connsiteX11" fmla="*/ 3534863 w 6036589"/>
                <a:gd name="connsiteY11" fmla="*/ 3552758 h 3583591"/>
                <a:gd name="connsiteX12" fmla="*/ 3634878 w 6036589"/>
                <a:gd name="connsiteY12" fmla="*/ 3357698 h 3583591"/>
                <a:gd name="connsiteX13" fmla="*/ 3659268 w 6036589"/>
                <a:gd name="connsiteY13" fmla="*/ 1 h 3583591"/>
                <a:gd name="connsiteX14" fmla="*/ 3700597 w 6036589"/>
                <a:gd name="connsiteY14" fmla="*/ 3368622 h 3583591"/>
                <a:gd name="connsiteX15" fmla="*/ 3830932 w 6036589"/>
                <a:gd name="connsiteY15" fmla="*/ 3539264 h 3583591"/>
                <a:gd name="connsiteX16" fmla="*/ 4362772 w 6036589"/>
                <a:gd name="connsiteY16" fmla="*/ 3121510 h 3583591"/>
                <a:gd name="connsiteX17" fmla="*/ 4541003 w 6036589"/>
                <a:gd name="connsiteY17" fmla="*/ 3470222 h 3583591"/>
                <a:gd name="connsiteX18" fmla="*/ 5687877 w 6036589"/>
                <a:gd name="connsiteY18" fmla="*/ 3508968 h 3583591"/>
                <a:gd name="connsiteX19" fmla="*/ 6036589 w 6036589"/>
                <a:gd name="connsiteY19" fmla="*/ 3485721 h 3583591"/>
                <a:gd name="connsiteX0" fmla="*/ 0 w 6036589"/>
                <a:gd name="connsiteY0" fmla="*/ 3582101 h 3689269"/>
                <a:gd name="connsiteX1" fmla="*/ 2218033 w 6036589"/>
                <a:gd name="connsiteY1" fmla="*/ 3550377 h 3689269"/>
                <a:gd name="connsiteX2" fmla="*/ 2378022 w 6036589"/>
                <a:gd name="connsiteY2" fmla="*/ 3437166 h 3689269"/>
                <a:gd name="connsiteX3" fmla="*/ 2394973 w 6036589"/>
                <a:gd name="connsiteY3" fmla="*/ 734771 h 3689269"/>
                <a:gd name="connsiteX4" fmla="*/ 2442667 w 6036589"/>
                <a:gd name="connsiteY4" fmla="*/ 3477353 h 3689269"/>
                <a:gd name="connsiteX5" fmla="*/ 2510926 w 6036589"/>
                <a:gd name="connsiteY5" fmla="*/ 3562285 h 3689269"/>
                <a:gd name="connsiteX6" fmla="*/ 2763338 w 6036589"/>
                <a:gd name="connsiteY6" fmla="*/ 3569428 h 3689269"/>
                <a:gd name="connsiteX7" fmla="*/ 2801963 w 6036589"/>
                <a:gd name="connsiteY7" fmla="*/ 3441607 h 3689269"/>
                <a:gd name="connsiteX8" fmla="*/ 2821216 w 6036589"/>
                <a:gd name="connsiteY8" fmla="*/ 2888148 h 3689269"/>
                <a:gd name="connsiteX9" fmla="*/ 2848742 w 6036589"/>
                <a:gd name="connsiteY9" fmla="*/ 3448145 h 3689269"/>
                <a:gd name="connsiteX10" fmla="*/ 2982413 w 6036589"/>
                <a:gd name="connsiteY10" fmla="*/ 3559902 h 3689269"/>
                <a:gd name="connsiteX11" fmla="*/ 3534863 w 6036589"/>
                <a:gd name="connsiteY11" fmla="*/ 3552758 h 3689269"/>
                <a:gd name="connsiteX12" fmla="*/ 3634878 w 6036589"/>
                <a:gd name="connsiteY12" fmla="*/ 3357698 h 3689269"/>
                <a:gd name="connsiteX13" fmla="*/ 3659268 w 6036589"/>
                <a:gd name="connsiteY13" fmla="*/ 1 h 3689269"/>
                <a:gd name="connsiteX14" fmla="*/ 3700597 w 6036589"/>
                <a:gd name="connsiteY14" fmla="*/ 3368622 h 3689269"/>
                <a:gd name="connsiteX15" fmla="*/ 3818232 w 6036589"/>
                <a:gd name="connsiteY15" fmla="*/ 3545614 h 3689269"/>
                <a:gd name="connsiteX16" fmla="*/ 4362772 w 6036589"/>
                <a:gd name="connsiteY16" fmla="*/ 3121510 h 3689269"/>
                <a:gd name="connsiteX17" fmla="*/ 4541003 w 6036589"/>
                <a:gd name="connsiteY17" fmla="*/ 3470222 h 3689269"/>
                <a:gd name="connsiteX18" fmla="*/ 5687877 w 6036589"/>
                <a:gd name="connsiteY18" fmla="*/ 3508968 h 3689269"/>
                <a:gd name="connsiteX19" fmla="*/ 6036589 w 6036589"/>
                <a:gd name="connsiteY19" fmla="*/ 3485721 h 3689269"/>
                <a:gd name="connsiteX0" fmla="*/ 0 w 6036589"/>
                <a:gd name="connsiteY0" fmla="*/ 3582101 h 3583591"/>
                <a:gd name="connsiteX1" fmla="*/ 2218033 w 6036589"/>
                <a:gd name="connsiteY1" fmla="*/ 3550377 h 3583591"/>
                <a:gd name="connsiteX2" fmla="*/ 2378022 w 6036589"/>
                <a:gd name="connsiteY2" fmla="*/ 3437166 h 3583591"/>
                <a:gd name="connsiteX3" fmla="*/ 2394973 w 6036589"/>
                <a:gd name="connsiteY3" fmla="*/ 734771 h 3583591"/>
                <a:gd name="connsiteX4" fmla="*/ 2442667 w 6036589"/>
                <a:gd name="connsiteY4" fmla="*/ 3477353 h 3583591"/>
                <a:gd name="connsiteX5" fmla="*/ 2510926 w 6036589"/>
                <a:gd name="connsiteY5" fmla="*/ 3562285 h 3583591"/>
                <a:gd name="connsiteX6" fmla="*/ 2763338 w 6036589"/>
                <a:gd name="connsiteY6" fmla="*/ 3569428 h 3583591"/>
                <a:gd name="connsiteX7" fmla="*/ 2801963 w 6036589"/>
                <a:gd name="connsiteY7" fmla="*/ 3441607 h 3583591"/>
                <a:gd name="connsiteX8" fmla="*/ 2821216 w 6036589"/>
                <a:gd name="connsiteY8" fmla="*/ 2888148 h 3583591"/>
                <a:gd name="connsiteX9" fmla="*/ 2848742 w 6036589"/>
                <a:gd name="connsiteY9" fmla="*/ 3448145 h 3583591"/>
                <a:gd name="connsiteX10" fmla="*/ 2982413 w 6036589"/>
                <a:gd name="connsiteY10" fmla="*/ 3559902 h 3583591"/>
                <a:gd name="connsiteX11" fmla="*/ 3534863 w 6036589"/>
                <a:gd name="connsiteY11" fmla="*/ 3552758 h 3583591"/>
                <a:gd name="connsiteX12" fmla="*/ 3634878 w 6036589"/>
                <a:gd name="connsiteY12" fmla="*/ 3357698 h 3583591"/>
                <a:gd name="connsiteX13" fmla="*/ 3659268 w 6036589"/>
                <a:gd name="connsiteY13" fmla="*/ 1 h 3583591"/>
                <a:gd name="connsiteX14" fmla="*/ 3700597 w 6036589"/>
                <a:gd name="connsiteY14" fmla="*/ 3368622 h 3583591"/>
                <a:gd name="connsiteX15" fmla="*/ 3818232 w 6036589"/>
                <a:gd name="connsiteY15" fmla="*/ 3545614 h 3583591"/>
                <a:gd name="connsiteX16" fmla="*/ 4362772 w 6036589"/>
                <a:gd name="connsiteY16" fmla="*/ 3121510 h 3583591"/>
                <a:gd name="connsiteX17" fmla="*/ 4541003 w 6036589"/>
                <a:gd name="connsiteY17" fmla="*/ 3470222 h 3583591"/>
                <a:gd name="connsiteX18" fmla="*/ 5687877 w 6036589"/>
                <a:gd name="connsiteY18" fmla="*/ 3508968 h 3583591"/>
                <a:gd name="connsiteX19" fmla="*/ 6036589 w 6036589"/>
                <a:gd name="connsiteY19" fmla="*/ 3485721 h 3583591"/>
                <a:gd name="connsiteX0" fmla="*/ 0 w 6036589"/>
                <a:gd name="connsiteY0" fmla="*/ 3582101 h 3583591"/>
                <a:gd name="connsiteX1" fmla="*/ 2218033 w 6036589"/>
                <a:gd name="connsiteY1" fmla="*/ 3550377 h 3583591"/>
                <a:gd name="connsiteX2" fmla="*/ 2378022 w 6036589"/>
                <a:gd name="connsiteY2" fmla="*/ 3437166 h 3583591"/>
                <a:gd name="connsiteX3" fmla="*/ 2394973 w 6036589"/>
                <a:gd name="connsiteY3" fmla="*/ 734771 h 3583591"/>
                <a:gd name="connsiteX4" fmla="*/ 2442667 w 6036589"/>
                <a:gd name="connsiteY4" fmla="*/ 3477353 h 3583591"/>
                <a:gd name="connsiteX5" fmla="*/ 2510926 w 6036589"/>
                <a:gd name="connsiteY5" fmla="*/ 3562285 h 3583591"/>
                <a:gd name="connsiteX6" fmla="*/ 2763338 w 6036589"/>
                <a:gd name="connsiteY6" fmla="*/ 3569428 h 3583591"/>
                <a:gd name="connsiteX7" fmla="*/ 2801963 w 6036589"/>
                <a:gd name="connsiteY7" fmla="*/ 3441607 h 3583591"/>
                <a:gd name="connsiteX8" fmla="*/ 2821216 w 6036589"/>
                <a:gd name="connsiteY8" fmla="*/ 2888148 h 3583591"/>
                <a:gd name="connsiteX9" fmla="*/ 2848742 w 6036589"/>
                <a:gd name="connsiteY9" fmla="*/ 3448145 h 3583591"/>
                <a:gd name="connsiteX10" fmla="*/ 2982413 w 6036589"/>
                <a:gd name="connsiteY10" fmla="*/ 3559902 h 3583591"/>
                <a:gd name="connsiteX11" fmla="*/ 3534863 w 6036589"/>
                <a:gd name="connsiteY11" fmla="*/ 3552758 h 3583591"/>
                <a:gd name="connsiteX12" fmla="*/ 3634878 w 6036589"/>
                <a:gd name="connsiteY12" fmla="*/ 3357698 h 3583591"/>
                <a:gd name="connsiteX13" fmla="*/ 3659268 w 6036589"/>
                <a:gd name="connsiteY13" fmla="*/ 1 h 3583591"/>
                <a:gd name="connsiteX14" fmla="*/ 3700597 w 6036589"/>
                <a:gd name="connsiteY14" fmla="*/ 3368622 h 3583591"/>
                <a:gd name="connsiteX15" fmla="*/ 3818232 w 6036589"/>
                <a:gd name="connsiteY15" fmla="*/ 3545614 h 3583591"/>
                <a:gd name="connsiteX16" fmla="*/ 4246857 w 6036589"/>
                <a:gd name="connsiteY16" fmla="*/ 3510690 h 3583591"/>
                <a:gd name="connsiteX17" fmla="*/ 4362772 w 6036589"/>
                <a:gd name="connsiteY17" fmla="*/ 3121510 h 3583591"/>
                <a:gd name="connsiteX18" fmla="*/ 4541003 w 6036589"/>
                <a:gd name="connsiteY18" fmla="*/ 3470222 h 3583591"/>
                <a:gd name="connsiteX19" fmla="*/ 5687877 w 6036589"/>
                <a:gd name="connsiteY19" fmla="*/ 3508968 h 3583591"/>
                <a:gd name="connsiteX20" fmla="*/ 6036589 w 6036589"/>
                <a:gd name="connsiteY20" fmla="*/ 3485721 h 3583591"/>
                <a:gd name="connsiteX0" fmla="*/ 0 w 6036589"/>
                <a:gd name="connsiteY0" fmla="*/ 3582101 h 3583591"/>
                <a:gd name="connsiteX1" fmla="*/ 2218033 w 6036589"/>
                <a:gd name="connsiteY1" fmla="*/ 3550377 h 3583591"/>
                <a:gd name="connsiteX2" fmla="*/ 2378022 w 6036589"/>
                <a:gd name="connsiteY2" fmla="*/ 3437166 h 3583591"/>
                <a:gd name="connsiteX3" fmla="*/ 2394973 w 6036589"/>
                <a:gd name="connsiteY3" fmla="*/ 734771 h 3583591"/>
                <a:gd name="connsiteX4" fmla="*/ 2442667 w 6036589"/>
                <a:gd name="connsiteY4" fmla="*/ 3477353 h 3583591"/>
                <a:gd name="connsiteX5" fmla="*/ 2510926 w 6036589"/>
                <a:gd name="connsiteY5" fmla="*/ 3562285 h 3583591"/>
                <a:gd name="connsiteX6" fmla="*/ 2763338 w 6036589"/>
                <a:gd name="connsiteY6" fmla="*/ 3569428 h 3583591"/>
                <a:gd name="connsiteX7" fmla="*/ 2801963 w 6036589"/>
                <a:gd name="connsiteY7" fmla="*/ 3441607 h 3583591"/>
                <a:gd name="connsiteX8" fmla="*/ 2821216 w 6036589"/>
                <a:gd name="connsiteY8" fmla="*/ 2888148 h 3583591"/>
                <a:gd name="connsiteX9" fmla="*/ 2848742 w 6036589"/>
                <a:gd name="connsiteY9" fmla="*/ 3448145 h 3583591"/>
                <a:gd name="connsiteX10" fmla="*/ 2982413 w 6036589"/>
                <a:gd name="connsiteY10" fmla="*/ 3559902 h 3583591"/>
                <a:gd name="connsiteX11" fmla="*/ 3534863 w 6036589"/>
                <a:gd name="connsiteY11" fmla="*/ 3552758 h 3583591"/>
                <a:gd name="connsiteX12" fmla="*/ 3634878 w 6036589"/>
                <a:gd name="connsiteY12" fmla="*/ 3357698 h 3583591"/>
                <a:gd name="connsiteX13" fmla="*/ 3659268 w 6036589"/>
                <a:gd name="connsiteY13" fmla="*/ 1 h 3583591"/>
                <a:gd name="connsiteX14" fmla="*/ 3700597 w 6036589"/>
                <a:gd name="connsiteY14" fmla="*/ 3368622 h 3583591"/>
                <a:gd name="connsiteX15" fmla="*/ 3818232 w 6036589"/>
                <a:gd name="connsiteY15" fmla="*/ 3545614 h 3583591"/>
                <a:gd name="connsiteX16" fmla="*/ 4246857 w 6036589"/>
                <a:gd name="connsiteY16" fmla="*/ 3510690 h 3583591"/>
                <a:gd name="connsiteX17" fmla="*/ 4362772 w 6036589"/>
                <a:gd name="connsiteY17" fmla="*/ 3121510 h 3583591"/>
                <a:gd name="connsiteX18" fmla="*/ 4541003 w 6036589"/>
                <a:gd name="connsiteY18" fmla="*/ 3470222 h 3583591"/>
                <a:gd name="connsiteX19" fmla="*/ 5687877 w 6036589"/>
                <a:gd name="connsiteY19" fmla="*/ 3508968 h 3583591"/>
                <a:gd name="connsiteX20" fmla="*/ 6036589 w 6036589"/>
                <a:gd name="connsiteY20" fmla="*/ 3485721 h 3583591"/>
                <a:gd name="connsiteX0" fmla="*/ 0 w 6036589"/>
                <a:gd name="connsiteY0" fmla="*/ 3582101 h 3583591"/>
                <a:gd name="connsiteX1" fmla="*/ 2218033 w 6036589"/>
                <a:gd name="connsiteY1" fmla="*/ 3550377 h 3583591"/>
                <a:gd name="connsiteX2" fmla="*/ 2378022 w 6036589"/>
                <a:gd name="connsiteY2" fmla="*/ 3437166 h 3583591"/>
                <a:gd name="connsiteX3" fmla="*/ 2394973 w 6036589"/>
                <a:gd name="connsiteY3" fmla="*/ 734771 h 3583591"/>
                <a:gd name="connsiteX4" fmla="*/ 2442667 w 6036589"/>
                <a:gd name="connsiteY4" fmla="*/ 3477353 h 3583591"/>
                <a:gd name="connsiteX5" fmla="*/ 2510926 w 6036589"/>
                <a:gd name="connsiteY5" fmla="*/ 3562285 h 3583591"/>
                <a:gd name="connsiteX6" fmla="*/ 2763338 w 6036589"/>
                <a:gd name="connsiteY6" fmla="*/ 3569428 h 3583591"/>
                <a:gd name="connsiteX7" fmla="*/ 2801963 w 6036589"/>
                <a:gd name="connsiteY7" fmla="*/ 3441607 h 3583591"/>
                <a:gd name="connsiteX8" fmla="*/ 2821216 w 6036589"/>
                <a:gd name="connsiteY8" fmla="*/ 2888148 h 3583591"/>
                <a:gd name="connsiteX9" fmla="*/ 2848742 w 6036589"/>
                <a:gd name="connsiteY9" fmla="*/ 3448145 h 3583591"/>
                <a:gd name="connsiteX10" fmla="*/ 2982413 w 6036589"/>
                <a:gd name="connsiteY10" fmla="*/ 3559902 h 3583591"/>
                <a:gd name="connsiteX11" fmla="*/ 3534863 w 6036589"/>
                <a:gd name="connsiteY11" fmla="*/ 3552758 h 3583591"/>
                <a:gd name="connsiteX12" fmla="*/ 3634878 w 6036589"/>
                <a:gd name="connsiteY12" fmla="*/ 3357698 h 3583591"/>
                <a:gd name="connsiteX13" fmla="*/ 3659268 w 6036589"/>
                <a:gd name="connsiteY13" fmla="*/ 1 h 3583591"/>
                <a:gd name="connsiteX14" fmla="*/ 3700597 w 6036589"/>
                <a:gd name="connsiteY14" fmla="*/ 3368622 h 3583591"/>
                <a:gd name="connsiteX15" fmla="*/ 3818232 w 6036589"/>
                <a:gd name="connsiteY15" fmla="*/ 3545614 h 3583591"/>
                <a:gd name="connsiteX16" fmla="*/ 4246857 w 6036589"/>
                <a:gd name="connsiteY16" fmla="*/ 3510690 h 3583591"/>
                <a:gd name="connsiteX17" fmla="*/ 4362772 w 6036589"/>
                <a:gd name="connsiteY17" fmla="*/ 3121510 h 3583591"/>
                <a:gd name="connsiteX18" fmla="*/ 4541003 w 6036589"/>
                <a:gd name="connsiteY18" fmla="*/ 3470222 h 3583591"/>
                <a:gd name="connsiteX19" fmla="*/ 5687877 w 6036589"/>
                <a:gd name="connsiteY19" fmla="*/ 3508968 h 3583591"/>
                <a:gd name="connsiteX20" fmla="*/ 6036589 w 6036589"/>
                <a:gd name="connsiteY20" fmla="*/ 3485721 h 3583591"/>
                <a:gd name="connsiteX0" fmla="*/ 0 w 6036589"/>
                <a:gd name="connsiteY0" fmla="*/ 3582101 h 3583591"/>
                <a:gd name="connsiteX1" fmla="*/ 2218033 w 6036589"/>
                <a:gd name="connsiteY1" fmla="*/ 3550377 h 3583591"/>
                <a:gd name="connsiteX2" fmla="*/ 2378022 w 6036589"/>
                <a:gd name="connsiteY2" fmla="*/ 3437166 h 3583591"/>
                <a:gd name="connsiteX3" fmla="*/ 2394973 w 6036589"/>
                <a:gd name="connsiteY3" fmla="*/ 734771 h 3583591"/>
                <a:gd name="connsiteX4" fmla="*/ 2442667 w 6036589"/>
                <a:gd name="connsiteY4" fmla="*/ 3477353 h 3583591"/>
                <a:gd name="connsiteX5" fmla="*/ 2510926 w 6036589"/>
                <a:gd name="connsiteY5" fmla="*/ 3562285 h 3583591"/>
                <a:gd name="connsiteX6" fmla="*/ 2763338 w 6036589"/>
                <a:gd name="connsiteY6" fmla="*/ 3569428 h 3583591"/>
                <a:gd name="connsiteX7" fmla="*/ 2801963 w 6036589"/>
                <a:gd name="connsiteY7" fmla="*/ 3441607 h 3583591"/>
                <a:gd name="connsiteX8" fmla="*/ 2821216 w 6036589"/>
                <a:gd name="connsiteY8" fmla="*/ 2888148 h 3583591"/>
                <a:gd name="connsiteX9" fmla="*/ 2848742 w 6036589"/>
                <a:gd name="connsiteY9" fmla="*/ 3448145 h 3583591"/>
                <a:gd name="connsiteX10" fmla="*/ 2982413 w 6036589"/>
                <a:gd name="connsiteY10" fmla="*/ 3559902 h 3583591"/>
                <a:gd name="connsiteX11" fmla="*/ 3534863 w 6036589"/>
                <a:gd name="connsiteY11" fmla="*/ 3552758 h 3583591"/>
                <a:gd name="connsiteX12" fmla="*/ 3634878 w 6036589"/>
                <a:gd name="connsiteY12" fmla="*/ 3357698 h 3583591"/>
                <a:gd name="connsiteX13" fmla="*/ 3659268 w 6036589"/>
                <a:gd name="connsiteY13" fmla="*/ 1 h 3583591"/>
                <a:gd name="connsiteX14" fmla="*/ 3700597 w 6036589"/>
                <a:gd name="connsiteY14" fmla="*/ 3368622 h 3583591"/>
                <a:gd name="connsiteX15" fmla="*/ 3818232 w 6036589"/>
                <a:gd name="connsiteY15" fmla="*/ 3545614 h 3583591"/>
                <a:gd name="connsiteX16" fmla="*/ 4246857 w 6036589"/>
                <a:gd name="connsiteY16" fmla="*/ 3567840 h 3583591"/>
                <a:gd name="connsiteX17" fmla="*/ 4362772 w 6036589"/>
                <a:gd name="connsiteY17" fmla="*/ 3121510 h 3583591"/>
                <a:gd name="connsiteX18" fmla="*/ 4541003 w 6036589"/>
                <a:gd name="connsiteY18" fmla="*/ 3470222 h 3583591"/>
                <a:gd name="connsiteX19" fmla="*/ 5687877 w 6036589"/>
                <a:gd name="connsiteY19" fmla="*/ 3508968 h 3583591"/>
                <a:gd name="connsiteX20" fmla="*/ 6036589 w 6036589"/>
                <a:gd name="connsiteY20" fmla="*/ 3485721 h 3583591"/>
                <a:gd name="connsiteX0" fmla="*/ 0 w 6036589"/>
                <a:gd name="connsiteY0" fmla="*/ 3582101 h 3705307"/>
                <a:gd name="connsiteX1" fmla="*/ 2218033 w 6036589"/>
                <a:gd name="connsiteY1" fmla="*/ 3550377 h 3705307"/>
                <a:gd name="connsiteX2" fmla="*/ 2378022 w 6036589"/>
                <a:gd name="connsiteY2" fmla="*/ 3437166 h 3705307"/>
                <a:gd name="connsiteX3" fmla="*/ 2394973 w 6036589"/>
                <a:gd name="connsiteY3" fmla="*/ 734771 h 3705307"/>
                <a:gd name="connsiteX4" fmla="*/ 2442667 w 6036589"/>
                <a:gd name="connsiteY4" fmla="*/ 3477353 h 3705307"/>
                <a:gd name="connsiteX5" fmla="*/ 2510926 w 6036589"/>
                <a:gd name="connsiteY5" fmla="*/ 3562285 h 3705307"/>
                <a:gd name="connsiteX6" fmla="*/ 2763338 w 6036589"/>
                <a:gd name="connsiteY6" fmla="*/ 3569428 h 3705307"/>
                <a:gd name="connsiteX7" fmla="*/ 2801963 w 6036589"/>
                <a:gd name="connsiteY7" fmla="*/ 3441607 h 3705307"/>
                <a:gd name="connsiteX8" fmla="*/ 2821216 w 6036589"/>
                <a:gd name="connsiteY8" fmla="*/ 2888148 h 3705307"/>
                <a:gd name="connsiteX9" fmla="*/ 2848742 w 6036589"/>
                <a:gd name="connsiteY9" fmla="*/ 3448145 h 3705307"/>
                <a:gd name="connsiteX10" fmla="*/ 2982413 w 6036589"/>
                <a:gd name="connsiteY10" fmla="*/ 3559902 h 3705307"/>
                <a:gd name="connsiteX11" fmla="*/ 3534863 w 6036589"/>
                <a:gd name="connsiteY11" fmla="*/ 3552758 h 3705307"/>
                <a:gd name="connsiteX12" fmla="*/ 3634878 w 6036589"/>
                <a:gd name="connsiteY12" fmla="*/ 3357698 h 3705307"/>
                <a:gd name="connsiteX13" fmla="*/ 3659268 w 6036589"/>
                <a:gd name="connsiteY13" fmla="*/ 1 h 3705307"/>
                <a:gd name="connsiteX14" fmla="*/ 3700597 w 6036589"/>
                <a:gd name="connsiteY14" fmla="*/ 3368622 h 3705307"/>
                <a:gd name="connsiteX15" fmla="*/ 3821407 w 6036589"/>
                <a:gd name="connsiteY15" fmla="*/ 3574189 h 3705307"/>
                <a:gd name="connsiteX16" fmla="*/ 4246857 w 6036589"/>
                <a:gd name="connsiteY16" fmla="*/ 3567840 h 3705307"/>
                <a:gd name="connsiteX17" fmla="*/ 4362772 w 6036589"/>
                <a:gd name="connsiteY17" fmla="*/ 3121510 h 3705307"/>
                <a:gd name="connsiteX18" fmla="*/ 4541003 w 6036589"/>
                <a:gd name="connsiteY18" fmla="*/ 3470222 h 3705307"/>
                <a:gd name="connsiteX19" fmla="*/ 5687877 w 6036589"/>
                <a:gd name="connsiteY19" fmla="*/ 3508968 h 3705307"/>
                <a:gd name="connsiteX20" fmla="*/ 6036589 w 6036589"/>
                <a:gd name="connsiteY20" fmla="*/ 3485721 h 3705307"/>
                <a:gd name="connsiteX0" fmla="*/ 0 w 6036589"/>
                <a:gd name="connsiteY0" fmla="*/ 3582101 h 3705307"/>
                <a:gd name="connsiteX1" fmla="*/ 2218033 w 6036589"/>
                <a:gd name="connsiteY1" fmla="*/ 3550377 h 3705307"/>
                <a:gd name="connsiteX2" fmla="*/ 2378022 w 6036589"/>
                <a:gd name="connsiteY2" fmla="*/ 3437166 h 3705307"/>
                <a:gd name="connsiteX3" fmla="*/ 2394973 w 6036589"/>
                <a:gd name="connsiteY3" fmla="*/ 734771 h 3705307"/>
                <a:gd name="connsiteX4" fmla="*/ 2442667 w 6036589"/>
                <a:gd name="connsiteY4" fmla="*/ 3477353 h 3705307"/>
                <a:gd name="connsiteX5" fmla="*/ 2510926 w 6036589"/>
                <a:gd name="connsiteY5" fmla="*/ 3562285 h 3705307"/>
                <a:gd name="connsiteX6" fmla="*/ 2763338 w 6036589"/>
                <a:gd name="connsiteY6" fmla="*/ 3569428 h 3705307"/>
                <a:gd name="connsiteX7" fmla="*/ 2801963 w 6036589"/>
                <a:gd name="connsiteY7" fmla="*/ 3441607 h 3705307"/>
                <a:gd name="connsiteX8" fmla="*/ 2821216 w 6036589"/>
                <a:gd name="connsiteY8" fmla="*/ 2888148 h 3705307"/>
                <a:gd name="connsiteX9" fmla="*/ 2848742 w 6036589"/>
                <a:gd name="connsiteY9" fmla="*/ 3448145 h 3705307"/>
                <a:gd name="connsiteX10" fmla="*/ 2982413 w 6036589"/>
                <a:gd name="connsiteY10" fmla="*/ 3559902 h 3705307"/>
                <a:gd name="connsiteX11" fmla="*/ 3534863 w 6036589"/>
                <a:gd name="connsiteY11" fmla="*/ 3552758 h 3705307"/>
                <a:gd name="connsiteX12" fmla="*/ 3634878 w 6036589"/>
                <a:gd name="connsiteY12" fmla="*/ 3357698 h 3705307"/>
                <a:gd name="connsiteX13" fmla="*/ 3659268 w 6036589"/>
                <a:gd name="connsiteY13" fmla="*/ 1 h 3705307"/>
                <a:gd name="connsiteX14" fmla="*/ 3700597 w 6036589"/>
                <a:gd name="connsiteY14" fmla="*/ 3368622 h 3705307"/>
                <a:gd name="connsiteX15" fmla="*/ 3821407 w 6036589"/>
                <a:gd name="connsiteY15" fmla="*/ 3574189 h 3705307"/>
                <a:gd name="connsiteX16" fmla="*/ 4246857 w 6036589"/>
                <a:gd name="connsiteY16" fmla="*/ 3567840 h 3705307"/>
                <a:gd name="connsiteX17" fmla="*/ 4362772 w 6036589"/>
                <a:gd name="connsiteY17" fmla="*/ 3121510 h 3705307"/>
                <a:gd name="connsiteX18" fmla="*/ 4541003 w 6036589"/>
                <a:gd name="connsiteY18" fmla="*/ 3470222 h 3705307"/>
                <a:gd name="connsiteX19" fmla="*/ 5687877 w 6036589"/>
                <a:gd name="connsiteY19" fmla="*/ 3508968 h 3705307"/>
                <a:gd name="connsiteX20" fmla="*/ 6036589 w 6036589"/>
                <a:gd name="connsiteY20" fmla="*/ 3485721 h 3705307"/>
                <a:gd name="connsiteX0" fmla="*/ 0 w 6036589"/>
                <a:gd name="connsiteY0" fmla="*/ 3582101 h 3700191"/>
                <a:gd name="connsiteX1" fmla="*/ 2218033 w 6036589"/>
                <a:gd name="connsiteY1" fmla="*/ 3550377 h 3700191"/>
                <a:gd name="connsiteX2" fmla="*/ 2378022 w 6036589"/>
                <a:gd name="connsiteY2" fmla="*/ 3437166 h 3700191"/>
                <a:gd name="connsiteX3" fmla="*/ 2394973 w 6036589"/>
                <a:gd name="connsiteY3" fmla="*/ 734771 h 3700191"/>
                <a:gd name="connsiteX4" fmla="*/ 2442667 w 6036589"/>
                <a:gd name="connsiteY4" fmla="*/ 3477353 h 3700191"/>
                <a:gd name="connsiteX5" fmla="*/ 2510926 w 6036589"/>
                <a:gd name="connsiteY5" fmla="*/ 3562285 h 3700191"/>
                <a:gd name="connsiteX6" fmla="*/ 2763338 w 6036589"/>
                <a:gd name="connsiteY6" fmla="*/ 3569428 h 3700191"/>
                <a:gd name="connsiteX7" fmla="*/ 2801963 w 6036589"/>
                <a:gd name="connsiteY7" fmla="*/ 3441607 h 3700191"/>
                <a:gd name="connsiteX8" fmla="*/ 2821216 w 6036589"/>
                <a:gd name="connsiteY8" fmla="*/ 2888148 h 3700191"/>
                <a:gd name="connsiteX9" fmla="*/ 2848742 w 6036589"/>
                <a:gd name="connsiteY9" fmla="*/ 3448145 h 3700191"/>
                <a:gd name="connsiteX10" fmla="*/ 2982413 w 6036589"/>
                <a:gd name="connsiteY10" fmla="*/ 3559902 h 3700191"/>
                <a:gd name="connsiteX11" fmla="*/ 3534863 w 6036589"/>
                <a:gd name="connsiteY11" fmla="*/ 3552758 h 3700191"/>
                <a:gd name="connsiteX12" fmla="*/ 3634878 w 6036589"/>
                <a:gd name="connsiteY12" fmla="*/ 3357698 h 3700191"/>
                <a:gd name="connsiteX13" fmla="*/ 3659268 w 6036589"/>
                <a:gd name="connsiteY13" fmla="*/ 1 h 3700191"/>
                <a:gd name="connsiteX14" fmla="*/ 3700597 w 6036589"/>
                <a:gd name="connsiteY14" fmla="*/ 3368622 h 3700191"/>
                <a:gd name="connsiteX15" fmla="*/ 3821407 w 6036589"/>
                <a:gd name="connsiteY15" fmla="*/ 3574189 h 3700191"/>
                <a:gd name="connsiteX16" fmla="*/ 4246857 w 6036589"/>
                <a:gd name="connsiteY16" fmla="*/ 3567840 h 3700191"/>
                <a:gd name="connsiteX17" fmla="*/ 4362772 w 6036589"/>
                <a:gd name="connsiteY17" fmla="*/ 3121510 h 3700191"/>
                <a:gd name="connsiteX18" fmla="*/ 4541003 w 6036589"/>
                <a:gd name="connsiteY18" fmla="*/ 3470222 h 3700191"/>
                <a:gd name="connsiteX19" fmla="*/ 5687877 w 6036589"/>
                <a:gd name="connsiteY19" fmla="*/ 3508968 h 3700191"/>
                <a:gd name="connsiteX20" fmla="*/ 6036589 w 6036589"/>
                <a:gd name="connsiteY20" fmla="*/ 3485721 h 3700191"/>
                <a:gd name="connsiteX0" fmla="*/ 0 w 6036589"/>
                <a:gd name="connsiteY0" fmla="*/ 3582101 h 3583591"/>
                <a:gd name="connsiteX1" fmla="*/ 2218033 w 6036589"/>
                <a:gd name="connsiteY1" fmla="*/ 3550377 h 3583591"/>
                <a:gd name="connsiteX2" fmla="*/ 2378022 w 6036589"/>
                <a:gd name="connsiteY2" fmla="*/ 3437166 h 3583591"/>
                <a:gd name="connsiteX3" fmla="*/ 2394973 w 6036589"/>
                <a:gd name="connsiteY3" fmla="*/ 734771 h 3583591"/>
                <a:gd name="connsiteX4" fmla="*/ 2442667 w 6036589"/>
                <a:gd name="connsiteY4" fmla="*/ 3477353 h 3583591"/>
                <a:gd name="connsiteX5" fmla="*/ 2510926 w 6036589"/>
                <a:gd name="connsiteY5" fmla="*/ 3562285 h 3583591"/>
                <a:gd name="connsiteX6" fmla="*/ 2763338 w 6036589"/>
                <a:gd name="connsiteY6" fmla="*/ 3569428 h 3583591"/>
                <a:gd name="connsiteX7" fmla="*/ 2801963 w 6036589"/>
                <a:gd name="connsiteY7" fmla="*/ 3441607 h 3583591"/>
                <a:gd name="connsiteX8" fmla="*/ 2821216 w 6036589"/>
                <a:gd name="connsiteY8" fmla="*/ 2888148 h 3583591"/>
                <a:gd name="connsiteX9" fmla="*/ 2848742 w 6036589"/>
                <a:gd name="connsiteY9" fmla="*/ 3448145 h 3583591"/>
                <a:gd name="connsiteX10" fmla="*/ 2982413 w 6036589"/>
                <a:gd name="connsiteY10" fmla="*/ 3559902 h 3583591"/>
                <a:gd name="connsiteX11" fmla="*/ 3534863 w 6036589"/>
                <a:gd name="connsiteY11" fmla="*/ 3552758 h 3583591"/>
                <a:gd name="connsiteX12" fmla="*/ 3634878 w 6036589"/>
                <a:gd name="connsiteY12" fmla="*/ 3357698 h 3583591"/>
                <a:gd name="connsiteX13" fmla="*/ 3659268 w 6036589"/>
                <a:gd name="connsiteY13" fmla="*/ 1 h 3583591"/>
                <a:gd name="connsiteX14" fmla="*/ 3700597 w 6036589"/>
                <a:gd name="connsiteY14" fmla="*/ 3368622 h 3583591"/>
                <a:gd name="connsiteX15" fmla="*/ 3821407 w 6036589"/>
                <a:gd name="connsiteY15" fmla="*/ 3574189 h 3583591"/>
                <a:gd name="connsiteX16" fmla="*/ 4246857 w 6036589"/>
                <a:gd name="connsiteY16" fmla="*/ 3567840 h 3583591"/>
                <a:gd name="connsiteX17" fmla="*/ 4362772 w 6036589"/>
                <a:gd name="connsiteY17" fmla="*/ 3121510 h 3583591"/>
                <a:gd name="connsiteX18" fmla="*/ 4541003 w 6036589"/>
                <a:gd name="connsiteY18" fmla="*/ 3470222 h 3583591"/>
                <a:gd name="connsiteX19" fmla="*/ 5687877 w 6036589"/>
                <a:gd name="connsiteY19" fmla="*/ 3508968 h 3583591"/>
                <a:gd name="connsiteX20" fmla="*/ 6036589 w 6036589"/>
                <a:gd name="connsiteY20" fmla="*/ 3485721 h 3583591"/>
                <a:gd name="connsiteX0" fmla="*/ 0 w 6036589"/>
                <a:gd name="connsiteY0" fmla="*/ 3582101 h 3698408"/>
                <a:gd name="connsiteX1" fmla="*/ 2218033 w 6036589"/>
                <a:gd name="connsiteY1" fmla="*/ 3550377 h 3698408"/>
                <a:gd name="connsiteX2" fmla="*/ 2378022 w 6036589"/>
                <a:gd name="connsiteY2" fmla="*/ 3437166 h 3698408"/>
                <a:gd name="connsiteX3" fmla="*/ 2394973 w 6036589"/>
                <a:gd name="connsiteY3" fmla="*/ 734771 h 3698408"/>
                <a:gd name="connsiteX4" fmla="*/ 2442667 w 6036589"/>
                <a:gd name="connsiteY4" fmla="*/ 3477353 h 3698408"/>
                <a:gd name="connsiteX5" fmla="*/ 2510926 w 6036589"/>
                <a:gd name="connsiteY5" fmla="*/ 3562285 h 3698408"/>
                <a:gd name="connsiteX6" fmla="*/ 2763338 w 6036589"/>
                <a:gd name="connsiteY6" fmla="*/ 3569428 h 3698408"/>
                <a:gd name="connsiteX7" fmla="*/ 2801963 w 6036589"/>
                <a:gd name="connsiteY7" fmla="*/ 3441607 h 3698408"/>
                <a:gd name="connsiteX8" fmla="*/ 2821216 w 6036589"/>
                <a:gd name="connsiteY8" fmla="*/ 2888148 h 3698408"/>
                <a:gd name="connsiteX9" fmla="*/ 2848742 w 6036589"/>
                <a:gd name="connsiteY9" fmla="*/ 3448145 h 3698408"/>
                <a:gd name="connsiteX10" fmla="*/ 2982413 w 6036589"/>
                <a:gd name="connsiteY10" fmla="*/ 3559902 h 3698408"/>
                <a:gd name="connsiteX11" fmla="*/ 3534863 w 6036589"/>
                <a:gd name="connsiteY11" fmla="*/ 3584508 h 3698408"/>
                <a:gd name="connsiteX12" fmla="*/ 3634878 w 6036589"/>
                <a:gd name="connsiteY12" fmla="*/ 3357698 h 3698408"/>
                <a:gd name="connsiteX13" fmla="*/ 3659268 w 6036589"/>
                <a:gd name="connsiteY13" fmla="*/ 1 h 3698408"/>
                <a:gd name="connsiteX14" fmla="*/ 3700597 w 6036589"/>
                <a:gd name="connsiteY14" fmla="*/ 3368622 h 3698408"/>
                <a:gd name="connsiteX15" fmla="*/ 3821407 w 6036589"/>
                <a:gd name="connsiteY15" fmla="*/ 3574189 h 3698408"/>
                <a:gd name="connsiteX16" fmla="*/ 4246857 w 6036589"/>
                <a:gd name="connsiteY16" fmla="*/ 3567840 h 3698408"/>
                <a:gd name="connsiteX17" fmla="*/ 4362772 w 6036589"/>
                <a:gd name="connsiteY17" fmla="*/ 3121510 h 3698408"/>
                <a:gd name="connsiteX18" fmla="*/ 4541003 w 6036589"/>
                <a:gd name="connsiteY18" fmla="*/ 3470222 h 3698408"/>
                <a:gd name="connsiteX19" fmla="*/ 5687877 w 6036589"/>
                <a:gd name="connsiteY19" fmla="*/ 3508968 h 3698408"/>
                <a:gd name="connsiteX20" fmla="*/ 6036589 w 6036589"/>
                <a:gd name="connsiteY20" fmla="*/ 3485721 h 3698408"/>
                <a:gd name="connsiteX0" fmla="*/ 0 w 6036589"/>
                <a:gd name="connsiteY0" fmla="*/ 3582101 h 3698408"/>
                <a:gd name="connsiteX1" fmla="*/ 2218033 w 6036589"/>
                <a:gd name="connsiteY1" fmla="*/ 3550377 h 3698408"/>
                <a:gd name="connsiteX2" fmla="*/ 2378022 w 6036589"/>
                <a:gd name="connsiteY2" fmla="*/ 3437166 h 3698408"/>
                <a:gd name="connsiteX3" fmla="*/ 2394973 w 6036589"/>
                <a:gd name="connsiteY3" fmla="*/ 734771 h 3698408"/>
                <a:gd name="connsiteX4" fmla="*/ 2442667 w 6036589"/>
                <a:gd name="connsiteY4" fmla="*/ 3477353 h 3698408"/>
                <a:gd name="connsiteX5" fmla="*/ 2510926 w 6036589"/>
                <a:gd name="connsiteY5" fmla="*/ 3562285 h 3698408"/>
                <a:gd name="connsiteX6" fmla="*/ 2763338 w 6036589"/>
                <a:gd name="connsiteY6" fmla="*/ 3569428 h 3698408"/>
                <a:gd name="connsiteX7" fmla="*/ 2801963 w 6036589"/>
                <a:gd name="connsiteY7" fmla="*/ 3441607 h 3698408"/>
                <a:gd name="connsiteX8" fmla="*/ 2821216 w 6036589"/>
                <a:gd name="connsiteY8" fmla="*/ 2888148 h 3698408"/>
                <a:gd name="connsiteX9" fmla="*/ 2848742 w 6036589"/>
                <a:gd name="connsiteY9" fmla="*/ 3448145 h 3698408"/>
                <a:gd name="connsiteX10" fmla="*/ 2985588 w 6036589"/>
                <a:gd name="connsiteY10" fmla="*/ 3585302 h 3698408"/>
                <a:gd name="connsiteX11" fmla="*/ 3534863 w 6036589"/>
                <a:gd name="connsiteY11" fmla="*/ 3584508 h 3698408"/>
                <a:gd name="connsiteX12" fmla="*/ 3634878 w 6036589"/>
                <a:gd name="connsiteY12" fmla="*/ 3357698 h 3698408"/>
                <a:gd name="connsiteX13" fmla="*/ 3659268 w 6036589"/>
                <a:gd name="connsiteY13" fmla="*/ 1 h 3698408"/>
                <a:gd name="connsiteX14" fmla="*/ 3700597 w 6036589"/>
                <a:gd name="connsiteY14" fmla="*/ 3368622 h 3698408"/>
                <a:gd name="connsiteX15" fmla="*/ 3821407 w 6036589"/>
                <a:gd name="connsiteY15" fmla="*/ 3574189 h 3698408"/>
                <a:gd name="connsiteX16" fmla="*/ 4246857 w 6036589"/>
                <a:gd name="connsiteY16" fmla="*/ 3567840 h 3698408"/>
                <a:gd name="connsiteX17" fmla="*/ 4362772 w 6036589"/>
                <a:gd name="connsiteY17" fmla="*/ 3121510 h 3698408"/>
                <a:gd name="connsiteX18" fmla="*/ 4541003 w 6036589"/>
                <a:gd name="connsiteY18" fmla="*/ 3470222 h 3698408"/>
                <a:gd name="connsiteX19" fmla="*/ 5687877 w 6036589"/>
                <a:gd name="connsiteY19" fmla="*/ 3508968 h 3698408"/>
                <a:gd name="connsiteX20" fmla="*/ 6036589 w 6036589"/>
                <a:gd name="connsiteY20" fmla="*/ 3485721 h 3698408"/>
                <a:gd name="connsiteX0" fmla="*/ 0 w 6036589"/>
                <a:gd name="connsiteY0" fmla="*/ 3582101 h 3587444"/>
                <a:gd name="connsiteX1" fmla="*/ 2218033 w 6036589"/>
                <a:gd name="connsiteY1" fmla="*/ 3550377 h 3587444"/>
                <a:gd name="connsiteX2" fmla="*/ 2378022 w 6036589"/>
                <a:gd name="connsiteY2" fmla="*/ 3437166 h 3587444"/>
                <a:gd name="connsiteX3" fmla="*/ 2394973 w 6036589"/>
                <a:gd name="connsiteY3" fmla="*/ 734771 h 3587444"/>
                <a:gd name="connsiteX4" fmla="*/ 2442667 w 6036589"/>
                <a:gd name="connsiteY4" fmla="*/ 3477353 h 3587444"/>
                <a:gd name="connsiteX5" fmla="*/ 2510926 w 6036589"/>
                <a:gd name="connsiteY5" fmla="*/ 3562285 h 3587444"/>
                <a:gd name="connsiteX6" fmla="*/ 2763338 w 6036589"/>
                <a:gd name="connsiteY6" fmla="*/ 3569428 h 3587444"/>
                <a:gd name="connsiteX7" fmla="*/ 2801963 w 6036589"/>
                <a:gd name="connsiteY7" fmla="*/ 3441607 h 3587444"/>
                <a:gd name="connsiteX8" fmla="*/ 2821216 w 6036589"/>
                <a:gd name="connsiteY8" fmla="*/ 2888148 h 3587444"/>
                <a:gd name="connsiteX9" fmla="*/ 2848742 w 6036589"/>
                <a:gd name="connsiteY9" fmla="*/ 3448145 h 3587444"/>
                <a:gd name="connsiteX10" fmla="*/ 2985588 w 6036589"/>
                <a:gd name="connsiteY10" fmla="*/ 3585302 h 3587444"/>
                <a:gd name="connsiteX11" fmla="*/ 3534863 w 6036589"/>
                <a:gd name="connsiteY11" fmla="*/ 3584508 h 3587444"/>
                <a:gd name="connsiteX12" fmla="*/ 3634878 w 6036589"/>
                <a:gd name="connsiteY12" fmla="*/ 3357698 h 3587444"/>
                <a:gd name="connsiteX13" fmla="*/ 3659268 w 6036589"/>
                <a:gd name="connsiteY13" fmla="*/ 1 h 3587444"/>
                <a:gd name="connsiteX14" fmla="*/ 3700597 w 6036589"/>
                <a:gd name="connsiteY14" fmla="*/ 3368622 h 3587444"/>
                <a:gd name="connsiteX15" fmla="*/ 3821407 w 6036589"/>
                <a:gd name="connsiteY15" fmla="*/ 3574189 h 3587444"/>
                <a:gd name="connsiteX16" fmla="*/ 4246857 w 6036589"/>
                <a:gd name="connsiteY16" fmla="*/ 3567840 h 3587444"/>
                <a:gd name="connsiteX17" fmla="*/ 4362772 w 6036589"/>
                <a:gd name="connsiteY17" fmla="*/ 3121510 h 3587444"/>
                <a:gd name="connsiteX18" fmla="*/ 4541003 w 6036589"/>
                <a:gd name="connsiteY18" fmla="*/ 3470222 h 3587444"/>
                <a:gd name="connsiteX19" fmla="*/ 5687877 w 6036589"/>
                <a:gd name="connsiteY19" fmla="*/ 3508968 h 3587444"/>
                <a:gd name="connsiteX20" fmla="*/ 6036589 w 6036589"/>
                <a:gd name="connsiteY20" fmla="*/ 3485721 h 3587444"/>
                <a:gd name="connsiteX0" fmla="*/ 0 w 6036589"/>
                <a:gd name="connsiteY0" fmla="*/ 3582101 h 3585302"/>
                <a:gd name="connsiteX1" fmla="*/ 2218033 w 6036589"/>
                <a:gd name="connsiteY1" fmla="*/ 3550377 h 3585302"/>
                <a:gd name="connsiteX2" fmla="*/ 2378022 w 6036589"/>
                <a:gd name="connsiteY2" fmla="*/ 3437166 h 3585302"/>
                <a:gd name="connsiteX3" fmla="*/ 2394973 w 6036589"/>
                <a:gd name="connsiteY3" fmla="*/ 734771 h 3585302"/>
                <a:gd name="connsiteX4" fmla="*/ 2442667 w 6036589"/>
                <a:gd name="connsiteY4" fmla="*/ 3477353 h 3585302"/>
                <a:gd name="connsiteX5" fmla="*/ 2510926 w 6036589"/>
                <a:gd name="connsiteY5" fmla="*/ 3562285 h 3585302"/>
                <a:gd name="connsiteX6" fmla="*/ 2763338 w 6036589"/>
                <a:gd name="connsiteY6" fmla="*/ 3569428 h 3585302"/>
                <a:gd name="connsiteX7" fmla="*/ 2801963 w 6036589"/>
                <a:gd name="connsiteY7" fmla="*/ 3441607 h 3585302"/>
                <a:gd name="connsiteX8" fmla="*/ 2821216 w 6036589"/>
                <a:gd name="connsiteY8" fmla="*/ 2888148 h 3585302"/>
                <a:gd name="connsiteX9" fmla="*/ 2848742 w 6036589"/>
                <a:gd name="connsiteY9" fmla="*/ 3448145 h 3585302"/>
                <a:gd name="connsiteX10" fmla="*/ 2985588 w 6036589"/>
                <a:gd name="connsiteY10" fmla="*/ 3585302 h 3585302"/>
                <a:gd name="connsiteX11" fmla="*/ 3534863 w 6036589"/>
                <a:gd name="connsiteY11" fmla="*/ 3584508 h 3585302"/>
                <a:gd name="connsiteX12" fmla="*/ 3634878 w 6036589"/>
                <a:gd name="connsiteY12" fmla="*/ 3357698 h 3585302"/>
                <a:gd name="connsiteX13" fmla="*/ 3659268 w 6036589"/>
                <a:gd name="connsiteY13" fmla="*/ 1 h 3585302"/>
                <a:gd name="connsiteX14" fmla="*/ 3700597 w 6036589"/>
                <a:gd name="connsiteY14" fmla="*/ 3368622 h 3585302"/>
                <a:gd name="connsiteX15" fmla="*/ 3821407 w 6036589"/>
                <a:gd name="connsiteY15" fmla="*/ 3574189 h 3585302"/>
                <a:gd name="connsiteX16" fmla="*/ 4246857 w 6036589"/>
                <a:gd name="connsiteY16" fmla="*/ 3567840 h 3585302"/>
                <a:gd name="connsiteX17" fmla="*/ 4362772 w 6036589"/>
                <a:gd name="connsiteY17" fmla="*/ 3121510 h 3585302"/>
                <a:gd name="connsiteX18" fmla="*/ 4541003 w 6036589"/>
                <a:gd name="connsiteY18" fmla="*/ 3470222 h 3585302"/>
                <a:gd name="connsiteX19" fmla="*/ 5687877 w 6036589"/>
                <a:gd name="connsiteY19" fmla="*/ 3508968 h 3585302"/>
                <a:gd name="connsiteX20" fmla="*/ 6036589 w 6036589"/>
                <a:gd name="connsiteY20" fmla="*/ 3485721 h 3585302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21216 w 6036589"/>
                <a:gd name="connsiteY8" fmla="*/ 2888148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62772 w 6036589"/>
                <a:gd name="connsiteY17" fmla="*/ 3121510 h 3584614"/>
                <a:gd name="connsiteX18" fmla="*/ 4541003 w 6036589"/>
                <a:gd name="connsiteY18" fmla="*/ 3470222 h 3584614"/>
                <a:gd name="connsiteX19" fmla="*/ 5687877 w 6036589"/>
                <a:gd name="connsiteY19" fmla="*/ 3508968 h 3584614"/>
                <a:gd name="connsiteX20" fmla="*/ 6036589 w 6036589"/>
                <a:gd name="connsiteY20" fmla="*/ 3485721 h 3584614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21216 w 6036589"/>
                <a:gd name="connsiteY8" fmla="*/ 2888148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62772 w 6036589"/>
                <a:gd name="connsiteY17" fmla="*/ 3121510 h 3584614"/>
                <a:gd name="connsiteX18" fmla="*/ 4541003 w 6036589"/>
                <a:gd name="connsiteY18" fmla="*/ 3470222 h 3584614"/>
                <a:gd name="connsiteX19" fmla="*/ 5687877 w 6036589"/>
                <a:gd name="connsiteY19" fmla="*/ 3508968 h 3584614"/>
                <a:gd name="connsiteX20" fmla="*/ 6036589 w 6036589"/>
                <a:gd name="connsiteY20" fmla="*/ 3485721 h 3584614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30741 w 6036589"/>
                <a:gd name="connsiteY8" fmla="*/ 2890529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62772 w 6036589"/>
                <a:gd name="connsiteY17" fmla="*/ 3121510 h 3584614"/>
                <a:gd name="connsiteX18" fmla="*/ 4541003 w 6036589"/>
                <a:gd name="connsiteY18" fmla="*/ 3470222 h 3584614"/>
                <a:gd name="connsiteX19" fmla="*/ 5687877 w 6036589"/>
                <a:gd name="connsiteY19" fmla="*/ 3508968 h 3584614"/>
                <a:gd name="connsiteX20" fmla="*/ 6036589 w 6036589"/>
                <a:gd name="connsiteY20" fmla="*/ 3485721 h 3584614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30741 w 6036589"/>
                <a:gd name="connsiteY8" fmla="*/ 2890529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62772 w 6036589"/>
                <a:gd name="connsiteY17" fmla="*/ 3121510 h 3584614"/>
                <a:gd name="connsiteX18" fmla="*/ 4541003 w 6036589"/>
                <a:gd name="connsiteY18" fmla="*/ 3470222 h 3584614"/>
                <a:gd name="connsiteX19" fmla="*/ 5687877 w 6036589"/>
                <a:gd name="connsiteY19" fmla="*/ 3508968 h 3584614"/>
                <a:gd name="connsiteX20" fmla="*/ 6036589 w 6036589"/>
                <a:gd name="connsiteY20" fmla="*/ 3485721 h 3584614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30741 w 6036589"/>
                <a:gd name="connsiteY8" fmla="*/ 2890529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62772 w 6036589"/>
                <a:gd name="connsiteY17" fmla="*/ 3121510 h 3584614"/>
                <a:gd name="connsiteX18" fmla="*/ 4415926 w 6036589"/>
                <a:gd name="connsiteY18" fmla="*/ 3562283 h 3584614"/>
                <a:gd name="connsiteX19" fmla="*/ 4541003 w 6036589"/>
                <a:gd name="connsiteY19" fmla="*/ 3470222 h 3584614"/>
                <a:gd name="connsiteX20" fmla="*/ 5687877 w 6036589"/>
                <a:gd name="connsiteY20" fmla="*/ 3508968 h 3584614"/>
                <a:gd name="connsiteX21" fmla="*/ 6036589 w 6036589"/>
                <a:gd name="connsiteY21" fmla="*/ 3485721 h 3584614"/>
                <a:gd name="connsiteX0" fmla="*/ 0 w 6036589"/>
                <a:gd name="connsiteY0" fmla="*/ 3582101 h 3594489"/>
                <a:gd name="connsiteX1" fmla="*/ 2218033 w 6036589"/>
                <a:gd name="connsiteY1" fmla="*/ 3550377 h 3594489"/>
                <a:gd name="connsiteX2" fmla="*/ 2378022 w 6036589"/>
                <a:gd name="connsiteY2" fmla="*/ 3437166 h 3594489"/>
                <a:gd name="connsiteX3" fmla="*/ 2394973 w 6036589"/>
                <a:gd name="connsiteY3" fmla="*/ 734771 h 3594489"/>
                <a:gd name="connsiteX4" fmla="*/ 2442667 w 6036589"/>
                <a:gd name="connsiteY4" fmla="*/ 3477353 h 3594489"/>
                <a:gd name="connsiteX5" fmla="*/ 2510926 w 6036589"/>
                <a:gd name="connsiteY5" fmla="*/ 3562285 h 3594489"/>
                <a:gd name="connsiteX6" fmla="*/ 2763338 w 6036589"/>
                <a:gd name="connsiteY6" fmla="*/ 3569428 h 3594489"/>
                <a:gd name="connsiteX7" fmla="*/ 2801963 w 6036589"/>
                <a:gd name="connsiteY7" fmla="*/ 3441607 h 3594489"/>
                <a:gd name="connsiteX8" fmla="*/ 2830741 w 6036589"/>
                <a:gd name="connsiteY8" fmla="*/ 2890529 h 3594489"/>
                <a:gd name="connsiteX9" fmla="*/ 2848742 w 6036589"/>
                <a:gd name="connsiteY9" fmla="*/ 3448145 h 3594489"/>
                <a:gd name="connsiteX10" fmla="*/ 2930819 w 6036589"/>
                <a:gd name="connsiteY10" fmla="*/ 3575777 h 3594489"/>
                <a:gd name="connsiteX11" fmla="*/ 3534863 w 6036589"/>
                <a:gd name="connsiteY11" fmla="*/ 3584508 h 3594489"/>
                <a:gd name="connsiteX12" fmla="*/ 3634878 w 6036589"/>
                <a:gd name="connsiteY12" fmla="*/ 3357698 h 3594489"/>
                <a:gd name="connsiteX13" fmla="*/ 3659268 w 6036589"/>
                <a:gd name="connsiteY13" fmla="*/ 1 h 3594489"/>
                <a:gd name="connsiteX14" fmla="*/ 3700597 w 6036589"/>
                <a:gd name="connsiteY14" fmla="*/ 3368622 h 3594489"/>
                <a:gd name="connsiteX15" fmla="*/ 3821407 w 6036589"/>
                <a:gd name="connsiteY15" fmla="*/ 3574189 h 3594489"/>
                <a:gd name="connsiteX16" fmla="*/ 4246857 w 6036589"/>
                <a:gd name="connsiteY16" fmla="*/ 3567840 h 3594489"/>
                <a:gd name="connsiteX17" fmla="*/ 4362772 w 6036589"/>
                <a:gd name="connsiteY17" fmla="*/ 3121510 h 3594489"/>
                <a:gd name="connsiteX18" fmla="*/ 4415926 w 6036589"/>
                <a:gd name="connsiteY18" fmla="*/ 3562283 h 3594489"/>
                <a:gd name="connsiteX19" fmla="*/ 4574341 w 6036589"/>
                <a:gd name="connsiteY19" fmla="*/ 3574997 h 3594489"/>
                <a:gd name="connsiteX20" fmla="*/ 5687877 w 6036589"/>
                <a:gd name="connsiteY20" fmla="*/ 3508968 h 3594489"/>
                <a:gd name="connsiteX21" fmla="*/ 6036589 w 6036589"/>
                <a:gd name="connsiteY21" fmla="*/ 3485721 h 3594489"/>
                <a:gd name="connsiteX0" fmla="*/ 0 w 6036589"/>
                <a:gd name="connsiteY0" fmla="*/ 3582101 h 3591382"/>
                <a:gd name="connsiteX1" fmla="*/ 2218033 w 6036589"/>
                <a:gd name="connsiteY1" fmla="*/ 3550377 h 3591382"/>
                <a:gd name="connsiteX2" fmla="*/ 2378022 w 6036589"/>
                <a:gd name="connsiteY2" fmla="*/ 3437166 h 3591382"/>
                <a:gd name="connsiteX3" fmla="*/ 2394973 w 6036589"/>
                <a:gd name="connsiteY3" fmla="*/ 734771 h 3591382"/>
                <a:gd name="connsiteX4" fmla="*/ 2442667 w 6036589"/>
                <a:gd name="connsiteY4" fmla="*/ 3477353 h 3591382"/>
                <a:gd name="connsiteX5" fmla="*/ 2510926 w 6036589"/>
                <a:gd name="connsiteY5" fmla="*/ 3562285 h 3591382"/>
                <a:gd name="connsiteX6" fmla="*/ 2763338 w 6036589"/>
                <a:gd name="connsiteY6" fmla="*/ 3569428 h 3591382"/>
                <a:gd name="connsiteX7" fmla="*/ 2801963 w 6036589"/>
                <a:gd name="connsiteY7" fmla="*/ 3441607 h 3591382"/>
                <a:gd name="connsiteX8" fmla="*/ 2830741 w 6036589"/>
                <a:gd name="connsiteY8" fmla="*/ 2890529 h 3591382"/>
                <a:gd name="connsiteX9" fmla="*/ 2848742 w 6036589"/>
                <a:gd name="connsiteY9" fmla="*/ 3448145 h 3591382"/>
                <a:gd name="connsiteX10" fmla="*/ 2930819 w 6036589"/>
                <a:gd name="connsiteY10" fmla="*/ 3575777 h 3591382"/>
                <a:gd name="connsiteX11" fmla="*/ 3534863 w 6036589"/>
                <a:gd name="connsiteY11" fmla="*/ 3584508 h 3591382"/>
                <a:gd name="connsiteX12" fmla="*/ 3634878 w 6036589"/>
                <a:gd name="connsiteY12" fmla="*/ 3357698 h 3591382"/>
                <a:gd name="connsiteX13" fmla="*/ 3659268 w 6036589"/>
                <a:gd name="connsiteY13" fmla="*/ 1 h 3591382"/>
                <a:gd name="connsiteX14" fmla="*/ 3700597 w 6036589"/>
                <a:gd name="connsiteY14" fmla="*/ 3368622 h 3591382"/>
                <a:gd name="connsiteX15" fmla="*/ 3821407 w 6036589"/>
                <a:gd name="connsiteY15" fmla="*/ 3574189 h 3591382"/>
                <a:gd name="connsiteX16" fmla="*/ 4246857 w 6036589"/>
                <a:gd name="connsiteY16" fmla="*/ 3567840 h 3591382"/>
                <a:gd name="connsiteX17" fmla="*/ 4362772 w 6036589"/>
                <a:gd name="connsiteY17" fmla="*/ 3121510 h 3591382"/>
                <a:gd name="connsiteX18" fmla="*/ 4415926 w 6036589"/>
                <a:gd name="connsiteY18" fmla="*/ 3562283 h 3591382"/>
                <a:gd name="connsiteX19" fmla="*/ 4574341 w 6036589"/>
                <a:gd name="connsiteY19" fmla="*/ 3574997 h 3591382"/>
                <a:gd name="connsiteX20" fmla="*/ 5687877 w 6036589"/>
                <a:gd name="connsiteY20" fmla="*/ 3508968 h 3591382"/>
                <a:gd name="connsiteX21" fmla="*/ 6036589 w 6036589"/>
                <a:gd name="connsiteY21" fmla="*/ 3485721 h 3591382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30741 w 6036589"/>
                <a:gd name="connsiteY8" fmla="*/ 2890529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62772 w 6036589"/>
                <a:gd name="connsiteY17" fmla="*/ 3121510 h 3584614"/>
                <a:gd name="connsiteX18" fmla="*/ 4415926 w 6036589"/>
                <a:gd name="connsiteY18" fmla="*/ 3507515 h 3584614"/>
                <a:gd name="connsiteX19" fmla="*/ 4574341 w 6036589"/>
                <a:gd name="connsiteY19" fmla="*/ 3574997 h 3584614"/>
                <a:gd name="connsiteX20" fmla="*/ 5687877 w 6036589"/>
                <a:gd name="connsiteY20" fmla="*/ 3508968 h 3584614"/>
                <a:gd name="connsiteX21" fmla="*/ 6036589 w 6036589"/>
                <a:gd name="connsiteY21" fmla="*/ 3485721 h 3584614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30741 w 6036589"/>
                <a:gd name="connsiteY8" fmla="*/ 2890529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62772 w 6036589"/>
                <a:gd name="connsiteY17" fmla="*/ 3121510 h 3584614"/>
                <a:gd name="connsiteX18" fmla="*/ 4415926 w 6036589"/>
                <a:gd name="connsiteY18" fmla="*/ 3507515 h 3584614"/>
                <a:gd name="connsiteX19" fmla="*/ 4574341 w 6036589"/>
                <a:gd name="connsiteY19" fmla="*/ 3574997 h 3584614"/>
                <a:gd name="connsiteX20" fmla="*/ 5687877 w 6036589"/>
                <a:gd name="connsiteY20" fmla="*/ 3508968 h 3584614"/>
                <a:gd name="connsiteX21" fmla="*/ 6036589 w 6036589"/>
                <a:gd name="connsiteY21" fmla="*/ 3485721 h 3584614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30741 w 6036589"/>
                <a:gd name="connsiteY8" fmla="*/ 2890529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62772 w 6036589"/>
                <a:gd name="connsiteY17" fmla="*/ 3121510 h 3584614"/>
                <a:gd name="connsiteX18" fmla="*/ 4415926 w 6036589"/>
                <a:gd name="connsiteY18" fmla="*/ 3507515 h 3584614"/>
                <a:gd name="connsiteX19" fmla="*/ 4574341 w 6036589"/>
                <a:gd name="connsiteY19" fmla="*/ 3574997 h 3584614"/>
                <a:gd name="connsiteX20" fmla="*/ 5687877 w 6036589"/>
                <a:gd name="connsiteY20" fmla="*/ 3508968 h 3584614"/>
                <a:gd name="connsiteX21" fmla="*/ 6036589 w 6036589"/>
                <a:gd name="connsiteY21" fmla="*/ 3485721 h 3584614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30741 w 6036589"/>
                <a:gd name="connsiteY8" fmla="*/ 2890529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62772 w 6036589"/>
                <a:gd name="connsiteY17" fmla="*/ 3121510 h 3584614"/>
                <a:gd name="connsiteX18" fmla="*/ 4415926 w 6036589"/>
                <a:gd name="connsiteY18" fmla="*/ 3507515 h 3584614"/>
                <a:gd name="connsiteX19" fmla="*/ 4574341 w 6036589"/>
                <a:gd name="connsiteY19" fmla="*/ 3574997 h 3584614"/>
                <a:gd name="connsiteX20" fmla="*/ 5687877 w 6036589"/>
                <a:gd name="connsiteY20" fmla="*/ 3508968 h 3584614"/>
                <a:gd name="connsiteX21" fmla="*/ 6036589 w 6036589"/>
                <a:gd name="connsiteY21" fmla="*/ 3485721 h 3584614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30741 w 6036589"/>
                <a:gd name="connsiteY8" fmla="*/ 2890529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32582 w 6036589"/>
                <a:gd name="connsiteY17" fmla="*/ 3505133 h 3584614"/>
                <a:gd name="connsiteX18" fmla="*/ 4362772 w 6036589"/>
                <a:gd name="connsiteY18" fmla="*/ 3121510 h 3584614"/>
                <a:gd name="connsiteX19" fmla="*/ 4415926 w 6036589"/>
                <a:gd name="connsiteY19" fmla="*/ 3507515 h 3584614"/>
                <a:gd name="connsiteX20" fmla="*/ 4574341 w 6036589"/>
                <a:gd name="connsiteY20" fmla="*/ 3574997 h 3584614"/>
                <a:gd name="connsiteX21" fmla="*/ 5687877 w 6036589"/>
                <a:gd name="connsiteY21" fmla="*/ 3508968 h 3584614"/>
                <a:gd name="connsiteX22" fmla="*/ 6036589 w 6036589"/>
                <a:gd name="connsiteY22" fmla="*/ 3485721 h 3584614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30741 w 6036589"/>
                <a:gd name="connsiteY8" fmla="*/ 2890529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32582 w 6036589"/>
                <a:gd name="connsiteY17" fmla="*/ 3505133 h 3584614"/>
                <a:gd name="connsiteX18" fmla="*/ 4362772 w 6036589"/>
                <a:gd name="connsiteY18" fmla="*/ 3121510 h 3584614"/>
                <a:gd name="connsiteX19" fmla="*/ 4415926 w 6036589"/>
                <a:gd name="connsiteY19" fmla="*/ 3507515 h 3584614"/>
                <a:gd name="connsiteX20" fmla="*/ 4574341 w 6036589"/>
                <a:gd name="connsiteY20" fmla="*/ 3574997 h 3584614"/>
                <a:gd name="connsiteX21" fmla="*/ 5687877 w 6036589"/>
                <a:gd name="connsiteY21" fmla="*/ 3508968 h 3584614"/>
                <a:gd name="connsiteX22" fmla="*/ 6036589 w 6036589"/>
                <a:gd name="connsiteY22" fmla="*/ 3485721 h 3584614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30741 w 6036589"/>
                <a:gd name="connsiteY8" fmla="*/ 2890529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32582 w 6036589"/>
                <a:gd name="connsiteY17" fmla="*/ 3505133 h 3584614"/>
                <a:gd name="connsiteX18" fmla="*/ 4362772 w 6036589"/>
                <a:gd name="connsiteY18" fmla="*/ 3121510 h 3584614"/>
                <a:gd name="connsiteX19" fmla="*/ 4415926 w 6036589"/>
                <a:gd name="connsiteY19" fmla="*/ 3507515 h 3584614"/>
                <a:gd name="connsiteX20" fmla="*/ 4574341 w 6036589"/>
                <a:gd name="connsiteY20" fmla="*/ 3574997 h 3584614"/>
                <a:gd name="connsiteX21" fmla="*/ 5687877 w 6036589"/>
                <a:gd name="connsiteY21" fmla="*/ 3508968 h 3584614"/>
                <a:gd name="connsiteX22" fmla="*/ 6036589 w 6036589"/>
                <a:gd name="connsiteY22" fmla="*/ 3485721 h 3584614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30741 w 6036589"/>
                <a:gd name="connsiteY8" fmla="*/ 2890529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32582 w 6036589"/>
                <a:gd name="connsiteY17" fmla="*/ 3505133 h 3584614"/>
                <a:gd name="connsiteX18" fmla="*/ 4362772 w 6036589"/>
                <a:gd name="connsiteY18" fmla="*/ 3121510 h 3584614"/>
                <a:gd name="connsiteX19" fmla="*/ 4415926 w 6036589"/>
                <a:gd name="connsiteY19" fmla="*/ 3507515 h 3584614"/>
                <a:gd name="connsiteX20" fmla="*/ 4574341 w 6036589"/>
                <a:gd name="connsiteY20" fmla="*/ 3574997 h 3584614"/>
                <a:gd name="connsiteX21" fmla="*/ 5687877 w 6036589"/>
                <a:gd name="connsiteY21" fmla="*/ 3508968 h 3584614"/>
                <a:gd name="connsiteX22" fmla="*/ 6036589 w 6036589"/>
                <a:gd name="connsiteY22" fmla="*/ 3485721 h 3584614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30741 w 6036589"/>
                <a:gd name="connsiteY8" fmla="*/ 2890529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42107 w 6036589"/>
                <a:gd name="connsiteY17" fmla="*/ 3471795 h 3584614"/>
                <a:gd name="connsiteX18" fmla="*/ 4362772 w 6036589"/>
                <a:gd name="connsiteY18" fmla="*/ 3121510 h 3584614"/>
                <a:gd name="connsiteX19" fmla="*/ 4415926 w 6036589"/>
                <a:gd name="connsiteY19" fmla="*/ 3507515 h 3584614"/>
                <a:gd name="connsiteX20" fmla="*/ 4574341 w 6036589"/>
                <a:gd name="connsiteY20" fmla="*/ 3574997 h 3584614"/>
                <a:gd name="connsiteX21" fmla="*/ 5687877 w 6036589"/>
                <a:gd name="connsiteY21" fmla="*/ 3508968 h 3584614"/>
                <a:gd name="connsiteX22" fmla="*/ 6036589 w 6036589"/>
                <a:gd name="connsiteY22" fmla="*/ 3485721 h 3584614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30741 w 6036589"/>
                <a:gd name="connsiteY8" fmla="*/ 2890529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42107 w 6036589"/>
                <a:gd name="connsiteY17" fmla="*/ 3483701 h 3584614"/>
                <a:gd name="connsiteX18" fmla="*/ 4362772 w 6036589"/>
                <a:gd name="connsiteY18" fmla="*/ 3121510 h 3584614"/>
                <a:gd name="connsiteX19" fmla="*/ 4415926 w 6036589"/>
                <a:gd name="connsiteY19" fmla="*/ 3507515 h 3584614"/>
                <a:gd name="connsiteX20" fmla="*/ 4574341 w 6036589"/>
                <a:gd name="connsiteY20" fmla="*/ 3574997 h 3584614"/>
                <a:gd name="connsiteX21" fmla="*/ 5687877 w 6036589"/>
                <a:gd name="connsiteY21" fmla="*/ 3508968 h 3584614"/>
                <a:gd name="connsiteX22" fmla="*/ 6036589 w 6036589"/>
                <a:gd name="connsiteY22" fmla="*/ 3485721 h 3584614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30741 w 6036589"/>
                <a:gd name="connsiteY8" fmla="*/ 2890529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39725 w 6036589"/>
                <a:gd name="connsiteY17" fmla="*/ 3490845 h 3584614"/>
                <a:gd name="connsiteX18" fmla="*/ 4362772 w 6036589"/>
                <a:gd name="connsiteY18" fmla="*/ 3121510 h 3584614"/>
                <a:gd name="connsiteX19" fmla="*/ 4415926 w 6036589"/>
                <a:gd name="connsiteY19" fmla="*/ 3507515 h 3584614"/>
                <a:gd name="connsiteX20" fmla="*/ 4574341 w 6036589"/>
                <a:gd name="connsiteY20" fmla="*/ 3574997 h 3584614"/>
                <a:gd name="connsiteX21" fmla="*/ 5687877 w 6036589"/>
                <a:gd name="connsiteY21" fmla="*/ 3508968 h 3584614"/>
                <a:gd name="connsiteX22" fmla="*/ 6036589 w 6036589"/>
                <a:gd name="connsiteY22" fmla="*/ 3485721 h 3584614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30741 w 6036589"/>
                <a:gd name="connsiteY8" fmla="*/ 2890529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39725 w 6036589"/>
                <a:gd name="connsiteY17" fmla="*/ 3490845 h 3584614"/>
                <a:gd name="connsiteX18" fmla="*/ 4362772 w 6036589"/>
                <a:gd name="connsiteY18" fmla="*/ 3121510 h 3584614"/>
                <a:gd name="connsiteX19" fmla="*/ 4389732 w 6036589"/>
                <a:gd name="connsiteY19" fmla="*/ 3483703 h 3584614"/>
                <a:gd name="connsiteX20" fmla="*/ 4574341 w 6036589"/>
                <a:gd name="connsiteY20" fmla="*/ 3574997 h 3584614"/>
                <a:gd name="connsiteX21" fmla="*/ 5687877 w 6036589"/>
                <a:gd name="connsiteY21" fmla="*/ 3508968 h 3584614"/>
                <a:gd name="connsiteX22" fmla="*/ 6036589 w 6036589"/>
                <a:gd name="connsiteY22" fmla="*/ 3485721 h 3584614"/>
                <a:gd name="connsiteX0" fmla="*/ 0 w 6036589"/>
                <a:gd name="connsiteY0" fmla="*/ 3582101 h 3584614"/>
                <a:gd name="connsiteX1" fmla="*/ 2218033 w 6036589"/>
                <a:gd name="connsiteY1" fmla="*/ 3550377 h 3584614"/>
                <a:gd name="connsiteX2" fmla="*/ 2378022 w 6036589"/>
                <a:gd name="connsiteY2" fmla="*/ 3437166 h 3584614"/>
                <a:gd name="connsiteX3" fmla="*/ 2394973 w 6036589"/>
                <a:gd name="connsiteY3" fmla="*/ 734771 h 3584614"/>
                <a:gd name="connsiteX4" fmla="*/ 2442667 w 6036589"/>
                <a:gd name="connsiteY4" fmla="*/ 3477353 h 3584614"/>
                <a:gd name="connsiteX5" fmla="*/ 2510926 w 6036589"/>
                <a:gd name="connsiteY5" fmla="*/ 3562285 h 3584614"/>
                <a:gd name="connsiteX6" fmla="*/ 2763338 w 6036589"/>
                <a:gd name="connsiteY6" fmla="*/ 3569428 h 3584614"/>
                <a:gd name="connsiteX7" fmla="*/ 2801963 w 6036589"/>
                <a:gd name="connsiteY7" fmla="*/ 3441607 h 3584614"/>
                <a:gd name="connsiteX8" fmla="*/ 2830741 w 6036589"/>
                <a:gd name="connsiteY8" fmla="*/ 2890529 h 3584614"/>
                <a:gd name="connsiteX9" fmla="*/ 2848742 w 6036589"/>
                <a:gd name="connsiteY9" fmla="*/ 3448145 h 3584614"/>
                <a:gd name="connsiteX10" fmla="*/ 2930819 w 6036589"/>
                <a:gd name="connsiteY10" fmla="*/ 3575777 h 3584614"/>
                <a:gd name="connsiteX11" fmla="*/ 3534863 w 6036589"/>
                <a:gd name="connsiteY11" fmla="*/ 3584508 h 3584614"/>
                <a:gd name="connsiteX12" fmla="*/ 3634878 w 6036589"/>
                <a:gd name="connsiteY12" fmla="*/ 3357698 h 3584614"/>
                <a:gd name="connsiteX13" fmla="*/ 3659268 w 6036589"/>
                <a:gd name="connsiteY13" fmla="*/ 1 h 3584614"/>
                <a:gd name="connsiteX14" fmla="*/ 3700597 w 6036589"/>
                <a:gd name="connsiteY14" fmla="*/ 3368622 h 3584614"/>
                <a:gd name="connsiteX15" fmla="*/ 3821407 w 6036589"/>
                <a:gd name="connsiteY15" fmla="*/ 3574189 h 3584614"/>
                <a:gd name="connsiteX16" fmla="*/ 4246857 w 6036589"/>
                <a:gd name="connsiteY16" fmla="*/ 3567840 h 3584614"/>
                <a:gd name="connsiteX17" fmla="*/ 4339725 w 6036589"/>
                <a:gd name="connsiteY17" fmla="*/ 3490845 h 3584614"/>
                <a:gd name="connsiteX18" fmla="*/ 4355629 w 6036589"/>
                <a:gd name="connsiteY18" fmla="*/ 3119129 h 3584614"/>
                <a:gd name="connsiteX19" fmla="*/ 4389732 w 6036589"/>
                <a:gd name="connsiteY19" fmla="*/ 3483703 h 3584614"/>
                <a:gd name="connsiteX20" fmla="*/ 4574341 w 6036589"/>
                <a:gd name="connsiteY20" fmla="*/ 3574997 h 3584614"/>
                <a:gd name="connsiteX21" fmla="*/ 5687877 w 6036589"/>
                <a:gd name="connsiteY21" fmla="*/ 3508968 h 3584614"/>
                <a:gd name="connsiteX22" fmla="*/ 6036589 w 6036589"/>
                <a:gd name="connsiteY22" fmla="*/ 3485721 h 3584614"/>
                <a:gd name="connsiteX0" fmla="*/ 0 w 5827039"/>
                <a:gd name="connsiteY0" fmla="*/ 3582101 h 3584614"/>
                <a:gd name="connsiteX1" fmla="*/ 2218033 w 5827039"/>
                <a:gd name="connsiteY1" fmla="*/ 3550377 h 3584614"/>
                <a:gd name="connsiteX2" fmla="*/ 2378022 w 5827039"/>
                <a:gd name="connsiteY2" fmla="*/ 3437166 h 3584614"/>
                <a:gd name="connsiteX3" fmla="*/ 2394973 w 5827039"/>
                <a:gd name="connsiteY3" fmla="*/ 734771 h 3584614"/>
                <a:gd name="connsiteX4" fmla="*/ 2442667 w 5827039"/>
                <a:gd name="connsiteY4" fmla="*/ 3477353 h 3584614"/>
                <a:gd name="connsiteX5" fmla="*/ 2510926 w 5827039"/>
                <a:gd name="connsiteY5" fmla="*/ 3562285 h 3584614"/>
                <a:gd name="connsiteX6" fmla="*/ 2763338 w 5827039"/>
                <a:gd name="connsiteY6" fmla="*/ 3569428 h 3584614"/>
                <a:gd name="connsiteX7" fmla="*/ 2801963 w 5827039"/>
                <a:gd name="connsiteY7" fmla="*/ 3441607 h 3584614"/>
                <a:gd name="connsiteX8" fmla="*/ 2830741 w 5827039"/>
                <a:gd name="connsiteY8" fmla="*/ 2890529 h 3584614"/>
                <a:gd name="connsiteX9" fmla="*/ 2848742 w 5827039"/>
                <a:gd name="connsiteY9" fmla="*/ 3448145 h 3584614"/>
                <a:gd name="connsiteX10" fmla="*/ 2930819 w 5827039"/>
                <a:gd name="connsiteY10" fmla="*/ 3575777 h 3584614"/>
                <a:gd name="connsiteX11" fmla="*/ 3534863 w 5827039"/>
                <a:gd name="connsiteY11" fmla="*/ 3584508 h 3584614"/>
                <a:gd name="connsiteX12" fmla="*/ 3634878 w 5827039"/>
                <a:gd name="connsiteY12" fmla="*/ 3357698 h 3584614"/>
                <a:gd name="connsiteX13" fmla="*/ 3659268 w 5827039"/>
                <a:gd name="connsiteY13" fmla="*/ 1 h 3584614"/>
                <a:gd name="connsiteX14" fmla="*/ 3700597 w 5827039"/>
                <a:gd name="connsiteY14" fmla="*/ 3368622 h 3584614"/>
                <a:gd name="connsiteX15" fmla="*/ 3821407 w 5827039"/>
                <a:gd name="connsiteY15" fmla="*/ 3574189 h 3584614"/>
                <a:gd name="connsiteX16" fmla="*/ 4246857 w 5827039"/>
                <a:gd name="connsiteY16" fmla="*/ 3567840 h 3584614"/>
                <a:gd name="connsiteX17" fmla="*/ 4339725 w 5827039"/>
                <a:gd name="connsiteY17" fmla="*/ 3490845 h 3584614"/>
                <a:gd name="connsiteX18" fmla="*/ 4355629 w 5827039"/>
                <a:gd name="connsiteY18" fmla="*/ 3119129 h 3584614"/>
                <a:gd name="connsiteX19" fmla="*/ 4389732 w 5827039"/>
                <a:gd name="connsiteY19" fmla="*/ 3483703 h 3584614"/>
                <a:gd name="connsiteX20" fmla="*/ 4574341 w 5827039"/>
                <a:gd name="connsiteY20" fmla="*/ 3574997 h 3584614"/>
                <a:gd name="connsiteX21" fmla="*/ 5687877 w 5827039"/>
                <a:gd name="connsiteY21" fmla="*/ 3508968 h 3584614"/>
                <a:gd name="connsiteX22" fmla="*/ 5827039 w 5827039"/>
                <a:gd name="connsiteY22" fmla="*/ 3047571 h 3584614"/>
                <a:gd name="connsiteX0" fmla="*/ 0 w 5827039"/>
                <a:gd name="connsiteY0" fmla="*/ 3582101 h 3592614"/>
                <a:gd name="connsiteX1" fmla="*/ 2218033 w 5827039"/>
                <a:gd name="connsiteY1" fmla="*/ 3550377 h 3592614"/>
                <a:gd name="connsiteX2" fmla="*/ 2378022 w 5827039"/>
                <a:gd name="connsiteY2" fmla="*/ 3437166 h 3592614"/>
                <a:gd name="connsiteX3" fmla="*/ 2394973 w 5827039"/>
                <a:gd name="connsiteY3" fmla="*/ 734771 h 3592614"/>
                <a:gd name="connsiteX4" fmla="*/ 2442667 w 5827039"/>
                <a:gd name="connsiteY4" fmla="*/ 3477353 h 3592614"/>
                <a:gd name="connsiteX5" fmla="*/ 2510926 w 5827039"/>
                <a:gd name="connsiteY5" fmla="*/ 3562285 h 3592614"/>
                <a:gd name="connsiteX6" fmla="*/ 2763338 w 5827039"/>
                <a:gd name="connsiteY6" fmla="*/ 3569428 h 3592614"/>
                <a:gd name="connsiteX7" fmla="*/ 2801963 w 5827039"/>
                <a:gd name="connsiteY7" fmla="*/ 3441607 h 3592614"/>
                <a:gd name="connsiteX8" fmla="*/ 2830741 w 5827039"/>
                <a:gd name="connsiteY8" fmla="*/ 2890529 h 3592614"/>
                <a:gd name="connsiteX9" fmla="*/ 2848742 w 5827039"/>
                <a:gd name="connsiteY9" fmla="*/ 3448145 h 3592614"/>
                <a:gd name="connsiteX10" fmla="*/ 2930819 w 5827039"/>
                <a:gd name="connsiteY10" fmla="*/ 3575777 h 3592614"/>
                <a:gd name="connsiteX11" fmla="*/ 3534863 w 5827039"/>
                <a:gd name="connsiteY11" fmla="*/ 3584508 h 3592614"/>
                <a:gd name="connsiteX12" fmla="*/ 3634878 w 5827039"/>
                <a:gd name="connsiteY12" fmla="*/ 3357698 h 3592614"/>
                <a:gd name="connsiteX13" fmla="*/ 3659268 w 5827039"/>
                <a:gd name="connsiteY13" fmla="*/ 1 h 3592614"/>
                <a:gd name="connsiteX14" fmla="*/ 3700597 w 5827039"/>
                <a:gd name="connsiteY14" fmla="*/ 3368622 h 3592614"/>
                <a:gd name="connsiteX15" fmla="*/ 3821407 w 5827039"/>
                <a:gd name="connsiteY15" fmla="*/ 3574189 h 3592614"/>
                <a:gd name="connsiteX16" fmla="*/ 4246857 w 5827039"/>
                <a:gd name="connsiteY16" fmla="*/ 3567840 h 3592614"/>
                <a:gd name="connsiteX17" fmla="*/ 4339725 w 5827039"/>
                <a:gd name="connsiteY17" fmla="*/ 3490845 h 3592614"/>
                <a:gd name="connsiteX18" fmla="*/ 4355629 w 5827039"/>
                <a:gd name="connsiteY18" fmla="*/ 3119129 h 3592614"/>
                <a:gd name="connsiteX19" fmla="*/ 4389732 w 5827039"/>
                <a:gd name="connsiteY19" fmla="*/ 3483703 h 3592614"/>
                <a:gd name="connsiteX20" fmla="*/ 4574341 w 5827039"/>
                <a:gd name="connsiteY20" fmla="*/ 3574997 h 3592614"/>
                <a:gd name="connsiteX21" fmla="*/ 5202102 w 5827039"/>
                <a:gd name="connsiteY21" fmla="*/ 3537543 h 3592614"/>
                <a:gd name="connsiteX22" fmla="*/ 5827039 w 5827039"/>
                <a:gd name="connsiteY22" fmla="*/ 3047571 h 3592614"/>
                <a:gd name="connsiteX0" fmla="*/ 0 w 5717501"/>
                <a:gd name="connsiteY0" fmla="*/ 3582101 h 3584614"/>
                <a:gd name="connsiteX1" fmla="*/ 2218033 w 5717501"/>
                <a:gd name="connsiteY1" fmla="*/ 3550377 h 3584614"/>
                <a:gd name="connsiteX2" fmla="*/ 2378022 w 5717501"/>
                <a:gd name="connsiteY2" fmla="*/ 3437166 h 3584614"/>
                <a:gd name="connsiteX3" fmla="*/ 2394973 w 5717501"/>
                <a:gd name="connsiteY3" fmla="*/ 734771 h 3584614"/>
                <a:gd name="connsiteX4" fmla="*/ 2442667 w 5717501"/>
                <a:gd name="connsiteY4" fmla="*/ 3477353 h 3584614"/>
                <a:gd name="connsiteX5" fmla="*/ 2510926 w 5717501"/>
                <a:gd name="connsiteY5" fmla="*/ 3562285 h 3584614"/>
                <a:gd name="connsiteX6" fmla="*/ 2763338 w 5717501"/>
                <a:gd name="connsiteY6" fmla="*/ 3569428 h 3584614"/>
                <a:gd name="connsiteX7" fmla="*/ 2801963 w 5717501"/>
                <a:gd name="connsiteY7" fmla="*/ 3441607 h 3584614"/>
                <a:gd name="connsiteX8" fmla="*/ 2830741 w 5717501"/>
                <a:gd name="connsiteY8" fmla="*/ 2890529 h 3584614"/>
                <a:gd name="connsiteX9" fmla="*/ 2848742 w 5717501"/>
                <a:gd name="connsiteY9" fmla="*/ 3448145 h 3584614"/>
                <a:gd name="connsiteX10" fmla="*/ 2930819 w 5717501"/>
                <a:gd name="connsiteY10" fmla="*/ 3575777 h 3584614"/>
                <a:gd name="connsiteX11" fmla="*/ 3534863 w 5717501"/>
                <a:gd name="connsiteY11" fmla="*/ 3584508 h 3584614"/>
                <a:gd name="connsiteX12" fmla="*/ 3634878 w 5717501"/>
                <a:gd name="connsiteY12" fmla="*/ 3357698 h 3584614"/>
                <a:gd name="connsiteX13" fmla="*/ 3659268 w 5717501"/>
                <a:gd name="connsiteY13" fmla="*/ 1 h 3584614"/>
                <a:gd name="connsiteX14" fmla="*/ 3700597 w 5717501"/>
                <a:gd name="connsiteY14" fmla="*/ 3368622 h 3584614"/>
                <a:gd name="connsiteX15" fmla="*/ 3821407 w 5717501"/>
                <a:gd name="connsiteY15" fmla="*/ 3574189 h 3584614"/>
                <a:gd name="connsiteX16" fmla="*/ 4246857 w 5717501"/>
                <a:gd name="connsiteY16" fmla="*/ 3567840 h 3584614"/>
                <a:gd name="connsiteX17" fmla="*/ 4339725 w 5717501"/>
                <a:gd name="connsiteY17" fmla="*/ 3490845 h 3584614"/>
                <a:gd name="connsiteX18" fmla="*/ 4355629 w 5717501"/>
                <a:gd name="connsiteY18" fmla="*/ 3119129 h 3584614"/>
                <a:gd name="connsiteX19" fmla="*/ 4389732 w 5717501"/>
                <a:gd name="connsiteY19" fmla="*/ 3483703 h 3584614"/>
                <a:gd name="connsiteX20" fmla="*/ 4574341 w 5717501"/>
                <a:gd name="connsiteY20" fmla="*/ 3574997 h 3584614"/>
                <a:gd name="connsiteX21" fmla="*/ 5202102 w 5717501"/>
                <a:gd name="connsiteY21" fmla="*/ 3537543 h 3584614"/>
                <a:gd name="connsiteX22" fmla="*/ 5717501 w 5717501"/>
                <a:gd name="connsiteY22" fmla="*/ 3176158 h 3584614"/>
                <a:gd name="connsiteX0" fmla="*/ 0 w 5350789"/>
                <a:gd name="connsiteY0" fmla="*/ 3582101 h 3584614"/>
                <a:gd name="connsiteX1" fmla="*/ 2218033 w 5350789"/>
                <a:gd name="connsiteY1" fmla="*/ 3550377 h 3584614"/>
                <a:gd name="connsiteX2" fmla="*/ 2378022 w 5350789"/>
                <a:gd name="connsiteY2" fmla="*/ 3437166 h 3584614"/>
                <a:gd name="connsiteX3" fmla="*/ 2394973 w 5350789"/>
                <a:gd name="connsiteY3" fmla="*/ 734771 h 3584614"/>
                <a:gd name="connsiteX4" fmla="*/ 2442667 w 5350789"/>
                <a:gd name="connsiteY4" fmla="*/ 3477353 h 3584614"/>
                <a:gd name="connsiteX5" fmla="*/ 2510926 w 5350789"/>
                <a:gd name="connsiteY5" fmla="*/ 3562285 h 3584614"/>
                <a:gd name="connsiteX6" fmla="*/ 2763338 w 5350789"/>
                <a:gd name="connsiteY6" fmla="*/ 3569428 h 3584614"/>
                <a:gd name="connsiteX7" fmla="*/ 2801963 w 5350789"/>
                <a:gd name="connsiteY7" fmla="*/ 3441607 h 3584614"/>
                <a:gd name="connsiteX8" fmla="*/ 2830741 w 5350789"/>
                <a:gd name="connsiteY8" fmla="*/ 2890529 h 3584614"/>
                <a:gd name="connsiteX9" fmla="*/ 2848742 w 5350789"/>
                <a:gd name="connsiteY9" fmla="*/ 3448145 h 3584614"/>
                <a:gd name="connsiteX10" fmla="*/ 2930819 w 5350789"/>
                <a:gd name="connsiteY10" fmla="*/ 3575777 h 3584614"/>
                <a:gd name="connsiteX11" fmla="*/ 3534863 w 5350789"/>
                <a:gd name="connsiteY11" fmla="*/ 3584508 h 3584614"/>
                <a:gd name="connsiteX12" fmla="*/ 3634878 w 5350789"/>
                <a:gd name="connsiteY12" fmla="*/ 3357698 h 3584614"/>
                <a:gd name="connsiteX13" fmla="*/ 3659268 w 5350789"/>
                <a:gd name="connsiteY13" fmla="*/ 1 h 3584614"/>
                <a:gd name="connsiteX14" fmla="*/ 3700597 w 5350789"/>
                <a:gd name="connsiteY14" fmla="*/ 3368622 h 3584614"/>
                <a:gd name="connsiteX15" fmla="*/ 3821407 w 5350789"/>
                <a:gd name="connsiteY15" fmla="*/ 3574189 h 3584614"/>
                <a:gd name="connsiteX16" fmla="*/ 4246857 w 5350789"/>
                <a:gd name="connsiteY16" fmla="*/ 3567840 h 3584614"/>
                <a:gd name="connsiteX17" fmla="*/ 4339725 w 5350789"/>
                <a:gd name="connsiteY17" fmla="*/ 3490845 h 3584614"/>
                <a:gd name="connsiteX18" fmla="*/ 4355629 w 5350789"/>
                <a:gd name="connsiteY18" fmla="*/ 3119129 h 3584614"/>
                <a:gd name="connsiteX19" fmla="*/ 4389732 w 5350789"/>
                <a:gd name="connsiteY19" fmla="*/ 3483703 h 3584614"/>
                <a:gd name="connsiteX20" fmla="*/ 4574341 w 5350789"/>
                <a:gd name="connsiteY20" fmla="*/ 3574997 h 3584614"/>
                <a:gd name="connsiteX21" fmla="*/ 5202102 w 5350789"/>
                <a:gd name="connsiteY21" fmla="*/ 3537543 h 3584614"/>
                <a:gd name="connsiteX22" fmla="*/ 5350789 w 5350789"/>
                <a:gd name="connsiteY22" fmla="*/ 3552395 h 3584614"/>
                <a:gd name="connsiteX0" fmla="*/ 0 w 5350789"/>
                <a:gd name="connsiteY0" fmla="*/ 3582101 h 3584614"/>
                <a:gd name="connsiteX1" fmla="*/ 984545 w 5350789"/>
                <a:gd name="connsiteY1" fmla="*/ 3569427 h 3584614"/>
                <a:gd name="connsiteX2" fmla="*/ 2218033 w 5350789"/>
                <a:gd name="connsiteY2" fmla="*/ 3550377 h 3584614"/>
                <a:gd name="connsiteX3" fmla="*/ 2378022 w 5350789"/>
                <a:gd name="connsiteY3" fmla="*/ 3437166 h 3584614"/>
                <a:gd name="connsiteX4" fmla="*/ 2394973 w 5350789"/>
                <a:gd name="connsiteY4" fmla="*/ 734771 h 3584614"/>
                <a:gd name="connsiteX5" fmla="*/ 2442667 w 5350789"/>
                <a:gd name="connsiteY5" fmla="*/ 3477353 h 3584614"/>
                <a:gd name="connsiteX6" fmla="*/ 2510926 w 5350789"/>
                <a:gd name="connsiteY6" fmla="*/ 3562285 h 3584614"/>
                <a:gd name="connsiteX7" fmla="*/ 2763338 w 5350789"/>
                <a:gd name="connsiteY7" fmla="*/ 3569428 h 3584614"/>
                <a:gd name="connsiteX8" fmla="*/ 2801963 w 5350789"/>
                <a:gd name="connsiteY8" fmla="*/ 3441607 h 3584614"/>
                <a:gd name="connsiteX9" fmla="*/ 2830741 w 5350789"/>
                <a:gd name="connsiteY9" fmla="*/ 2890529 h 3584614"/>
                <a:gd name="connsiteX10" fmla="*/ 2848742 w 5350789"/>
                <a:gd name="connsiteY10" fmla="*/ 3448145 h 3584614"/>
                <a:gd name="connsiteX11" fmla="*/ 2930819 w 5350789"/>
                <a:gd name="connsiteY11" fmla="*/ 3575777 h 3584614"/>
                <a:gd name="connsiteX12" fmla="*/ 3534863 w 5350789"/>
                <a:gd name="connsiteY12" fmla="*/ 3584508 h 3584614"/>
                <a:gd name="connsiteX13" fmla="*/ 3634878 w 5350789"/>
                <a:gd name="connsiteY13" fmla="*/ 3357698 h 3584614"/>
                <a:gd name="connsiteX14" fmla="*/ 3659268 w 5350789"/>
                <a:gd name="connsiteY14" fmla="*/ 1 h 3584614"/>
                <a:gd name="connsiteX15" fmla="*/ 3700597 w 5350789"/>
                <a:gd name="connsiteY15" fmla="*/ 3368622 h 3584614"/>
                <a:gd name="connsiteX16" fmla="*/ 3821407 w 5350789"/>
                <a:gd name="connsiteY16" fmla="*/ 3574189 h 3584614"/>
                <a:gd name="connsiteX17" fmla="*/ 4246857 w 5350789"/>
                <a:gd name="connsiteY17" fmla="*/ 3567840 h 3584614"/>
                <a:gd name="connsiteX18" fmla="*/ 4339725 w 5350789"/>
                <a:gd name="connsiteY18" fmla="*/ 3490845 h 3584614"/>
                <a:gd name="connsiteX19" fmla="*/ 4355629 w 5350789"/>
                <a:gd name="connsiteY19" fmla="*/ 3119129 h 3584614"/>
                <a:gd name="connsiteX20" fmla="*/ 4389732 w 5350789"/>
                <a:gd name="connsiteY20" fmla="*/ 3483703 h 3584614"/>
                <a:gd name="connsiteX21" fmla="*/ 4574341 w 5350789"/>
                <a:gd name="connsiteY21" fmla="*/ 3574997 h 3584614"/>
                <a:gd name="connsiteX22" fmla="*/ 5202102 w 5350789"/>
                <a:gd name="connsiteY22" fmla="*/ 3537543 h 3584614"/>
                <a:gd name="connsiteX23" fmla="*/ 5350789 w 5350789"/>
                <a:gd name="connsiteY23" fmla="*/ 3552395 h 3584614"/>
                <a:gd name="connsiteX0" fmla="*/ 0 w 5350789"/>
                <a:gd name="connsiteY0" fmla="*/ 3582101 h 3584614"/>
                <a:gd name="connsiteX1" fmla="*/ 905963 w 5350789"/>
                <a:gd name="connsiteY1" fmla="*/ 3569427 h 3584614"/>
                <a:gd name="connsiteX2" fmla="*/ 984545 w 5350789"/>
                <a:gd name="connsiteY2" fmla="*/ 3569427 h 3584614"/>
                <a:gd name="connsiteX3" fmla="*/ 2218033 w 5350789"/>
                <a:gd name="connsiteY3" fmla="*/ 3550377 h 3584614"/>
                <a:gd name="connsiteX4" fmla="*/ 2378022 w 5350789"/>
                <a:gd name="connsiteY4" fmla="*/ 3437166 h 3584614"/>
                <a:gd name="connsiteX5" fmla="*/ 2394973 w 5350789"/>
                <a:gd name="connsiteY5" fmla="*/ 734771 h 3584614"/>
                <a:gd name="connsiteX6" fmla="*/ 2442667 w 5350789"/>
                <a:gd name="connsiteY6" fmla="*/ 3477353 h 3584614"/>
                <a:gd name="connsiteX7" fmla="*/ 2510926 w 5350789"/>
                <a:gd name="connsiteY7" fmla="*/ 3562285 h 3584614"/>
                <a:gd name="connsiteX8" fmla="*/ 2763338 w 5350789"/>
                <a:gd name="connsiteY8" fmla="*/ 3569428 h 3584614"/>
                <a:gd name="connsiteX9" fmla="*/ 2801963 w 5350789"/>
                <a:gd name="connsiteY9" fmla="*/ 3441607 h 3584614"/>
                <a:gd name="connsiteX10" fmla="*/ 2830741 w 5350789"/>
                <a:gd name="connsiteY10" fmla="*/ 2890529 h 3584614"/>
                <a:gd name="connsiteX11" fmla="*/ 2848742 w 5350789"/>
                <a:gd name="connsiteY11" fmla="*/ 3448145 h 3584614"/>
                <a:gd name="connsiteX12" fmla="*/ 2930819 w 5350789"/>
                <a:gd name="connsiteY12" fmla="*/ 3575777 h 3584614"/>
                <a:gd name="connsiteX13" fmla="*/ 3534863 w 5350789"/>
                <a:gd name="connsiteY13" fmla="*/ 3584508 h 3584614"/>
                <a:gd name="connsiteX14" fmla="*/ 3634878 w 5350789"/>
                <a:gd name="connsiteY14" fmla="*/ 3357698 h 3584614"/>
                <a:gd name="connsiteX15" fmla="*/ 3659268 w 5350789"/>
                <a:gd name="connsiteY15" fmla="*/ 1 h 3584614"/>
                <a:gd name="connsiteX16" fmla="*/ 3700597 w 5350789"/>
                <a:gd name="connsiteY16" fmla="*/ 3368622 h 3584614"/>
                <a:gd name="connsiteX17" fmla="*/ 3821407 w 5350789"/>
                <a:gd name="connsiteY17" fmla="*/ 3574189 h 3584614"/>
                <a:gd name="connsiteX18" fmla="*/ 4246857 w 5350789"/>
                <a:gd name="connsiteY18" fmla="*/ 3567840 h 3584614"/>
                <a:gd name="connsiteX19" fmla="*/ 4339725 w 5350789"/>
                <a:gd name="connsiteY19" fmla="*/ 3490845 h 3584614"/>
                <a:gd name="connsiteX20" fmla="*/ 4355629 w 5350789"/>
                <a:gd name="connsiteY20" fmla="*/ 3119129 h 3584614"/>
                <a:gd name="connsiteX21" fmla="*/ 4389732 w 5350789"/>
                <a:gd name="connsiteY21" fmla="*/ 3483703 h 3584614"/>
                <a:gd name="connsiteX22" fmla="*/ 4574341 w 5350789"/>
                <a:gd name="connsiteY22" fmla="*/ 3574997 h 3584614"/>
                <a:gd name="connsiteX23" fmla="*/ 5202102 w 5350789"/>
                <a:gd name="connsiteY23" fmla="*/ 3537543 h 3584614"/>
                <a:gd name="connsiteX24" fmla="*/ 5350789 w 5350789"/>
                <a:gd name="connsiteY24" fmla="*/ 3552395 h 3584614"/>
                <a:gd name="connsiteX0" fmla="*/ 0 w 5350789"/>
                <a:gd name="connsiteY0" fmla="*/ 3582101 h 3584614"/>
                <a:gd name="connsiteX1" fmla="*/ 905963 w 5350789"/>
                <a:gd name="connsiteY1" fmla="*/ 3569427 h 3584614"/>
                <a:gd name="connsiteX2" fmla="*/ 984545 w 5350789"/>
                <a:gd name="connsiteY2" fmla="*/ 3569427 h 3584614"/>
                <a:gd name="connsiteX3" fmla="*/ 1036932 w 5350789"/>
                <a:gd name="connsiteY3" fmla="*/ 3571808 h 3584614"/>
                <a:gd name="connsiteX4" fmla="*/ 2218033 w 5350789"/>
                <a:gd name="connsiteY4" fmla="*/ 3550377 h 3584614"/>
                <a:gd name="connsiteX5" fmla="*/ 2378022 w 5350789"/>
                <a:gd name="connsiteY5" fmla="*/ 3437166 h 3584614"/>
                <a:gd name="connsiteX6" fmla="*/ 2394973 w 5350789"/>
                <a:gd name="connsiteY6" fmla="*/ 734771 h 3584614"/>
                <a:gd name="connsiteX7" fmla="*/ 2442667 w 5350789"/>
                <a:gd name="connsiteY7" fmla="*/ 3477353 h 3584614"/>
                <a:gd name="connsiteX8" fmla="*/ 2510926 w 5350789"/>
                <a:gd name="connsiteY8" fmla="*/ 3562285 h 3584614"/>
                <a:gd name="connsiteX9" fmla="*/ 2763338 w 5350789"/>
                <a:gd name="connsiteY9" fmla="*/ 3569428 h 3584614"/>
                <a:gd name="connsiteX10" fmla="*/ 2801963 w 5350789"/>
                <a:gd name="connsiteY10" fmla="*/ 3441607 h 3584614"/>
                <a:gd name="connsiteX11" fmla="*/ 2830741 w 5350789"/>
                <a:gd name="connsiteY11" fmla="*/ 2890529 h 3584614"/>
                <a:gd name="connsiteX12" fmla="*/ 2848742 w 5350789"/>
                <a:gd name="connsiteY12" fmla="*/ 3448145 h 3584614"/>
                <a:gd name="connsiteX13" fmla="*/ 2930819 w 5350789"/>
                <a:gd name="connsiteY13" fmla="*/ 3575777 h 3584614"/>
                <a:gd name="connsiteX14" fmla="*/ 3534863 w 5350789"/>
                <a:gd name="connsiteY14" fmla="*/ 3584508 h 3584614"/>
                <a:gd name="connsiteX15" fmla="*/ 3634878 w 5350789"/>
                <a:gd name="connsiteY15" fmla="*/ 3357698 h 3584614"/>
                <a:gd name="connsiteX16" fmla="*/ 3659268 w 5350789"/>
                <a:gd name="connsiteY16" fmla="*/ 1 h 3584614"/>
                <a:gd name="connsiteX17" fmla="*/ 3700597 w 5350789"/>
                <a:gd name="connsiteY17" fmla="*/ 3368622 h 3584614"/>
                <a:gd name="connsiteX18" fmla="*/ 3821407 w 5350789"/>
                <a:gd name="connsiteY18" fmla="*/ 3574189 h 3584614"/>
                <a:gd name="connsiteX19" fmla="*/ 4246857 w 5350789"/>
                <a:gd name="connsiteY19" fmla="*/ 3567840 h 3584614"/>
                <a:gd name="connsiteX20" fmla="*/ 4339725 w 5350789"/>
                <a:gd name="connsiteY20" fmla="*/ 3490845 h 3584614"/>
                <a:gd name="connsiteX21" fmla="*/ 4355629 w 5350789"/>
                <a:gd name="connsiteY21" fmla="*/ 3119129 h 3584614"/>
                <a:gd name="connsiteX22" fmla="*/ 4389732 w 5350789"/>
                <a:gd name="connsiteY22" fmla="*/ 3483703 h 3584614"/>
                <a:gd name="connsiteX23" fmla="*/ 4574341 w 5350789"/>
                <a:gd name="connsiteY23" fmla="*/ 3574997 h 3584614"/>
                <a:gd name="connsiteX24" fmla="*/ 5202102 w 5350789"/>
                <a:gd name="connsiteY24" fmla="*/ 3537543 h 3584614"/>
                <a:gd name="connsiteX25" fmla="*/ 5350789 w 5350789"/>
                <a:gd name="connsiteY25" fmla="*/ 3552395 h 3584614"/>
                <a:gd name="connsiteX0" fmla="*/ 0 w 5350789"/>
                <a:gd name="connsiteY0" fmla="*/ 3582101 h 3584614"/>
                <a:gd name="connsiteX1" fmla="*/ 905963 w 5350789"/>
                <a:gd name="connsiteY1" fmla="*/ 3569427 h 3584614"/>
                <a:gd name="connsiteX2" fmla="*/ 984545 w 5350789"/>
                <a:gd name="connsiteY2" fmla="*/ 3569427 h 3584614"/>
                <a:gd name="connsiteX3" fmla="*/ 1072651 w 5350789"/>
                <a:gd name="connsiteY3" fmla="*/ 3571808 h 3584614"/>
                <a:gd name="connsiteX4" fmla="*/ 2218033 w 5350789"/>
                <a:gd name="connsiteY4" fmla="*/ 3550377 h 3584614"/>
                <a:gd name="connsiteX5" fmla="*/ 2378022 w 5350789"/>
                <a:gd name="connsiteY5" fmla="*/ 3437166 h 3584614"/>
                <a:gd name="connsiteX6" fmla="*/ 2394973 w 5350789"/>
                <a:gd name="connsiteY6" fmla="*/ 734771 h 3584614"/>
                <a:gd name="connsiteX7" fmla="*/ 2442667 w 5350789"/>
                <a:gd name="connsiteY7" fmla="*/ 3477353 h 3584614"/>
                <a:gd name="connsiteX8" fmla="*/ 2510926 w 5350789"/>
                <a:gd name="connsiteY8" fmla="*/ 3562285 h 3584614"/>
                <a:gd name="connsiteX9" fmla="*/ 2763338 w 5350789"/>
                <a:gd name="connsiteY9" fmla="*/ 3569428 h 3584614"/>
                <a:gd name="connsiteX10" fmla="*/ 2801963 w 5350789"/>
                <a:gd name="connsiteY10" fmla="*/ 3441607 h 3584614"/>
                <a:gd name="connsiteX11" fmla="*/ 2830741 w 5350789"/>
                <a:gd name="connsiteY11" fmla="*/ 2890529 h 3584614"/>
                <a:gd name="connsiteX12" fmla="*/ 2848742 w 5350789"/>
                <a:gd name="connsiteY12" fmla="*/ 3448145 h 3584614"/>
                <a:gd name="connsiteX13" fmla="*/ 2930819 w 5350789"/>
                <a:gd name="connsiteY13" fmla="*/ 3575777 h 3584614"/>
                <a:gd name="connsiteX14" fmla="*/ 3534863 w 5350789"/>
                <a:gd name="connsiteY14" fmla="*/ 3584508 h 3584614"/>
                <a:gd name="connsiteX15" fmla="*/ 3634878 w 5350789"/>
                <a:gd name="connsiteY15" fmla="*/ 3357698 h 3584614"/>
                <a:gd name="connsiteX16" fmla="*/ 3659268 w 5350789"/>
                <a:gd name="connsiteY16" fmla="*/ 1 h 3584614"/>
                <a:gd name="connsiteX17" fmla="*/ 3700597 w 5350789"/>
                <a:gd name="connsiteY17" fmla="*/ 3368622 h 3584614"/>
                <a:gd name="connsiteX18" fmla="*/ 3821407 w 5350789"/>
                <a:gd name="connsiteY18" fmla="*/ 3574189 h 3584614"/>
                <a:gd name="connsiteX19" fmla="*/ 4246857 w 5350789"/>
                <a:gd name="connsiteY19" fmla="*/ 3567840 h 3584614"/>
                <a:gd name="connsiteX20" fmla="*/ 4339725 w 5350789"/>
                <a:gd name="connsiteY20" fmla="*/ 3490845 h 3584614"/>
                <a:gd name="connsiteX21" fmla="*/ 4355629 w 5350789"/>
                <a:gd name="connsiteY21" fmla="*/ 3119129 h 3584614"/>
                <a:gd name="connsiteX22" fmla="*/ 4389732 w 5350789"/>
                <a:gd name="connsiteY22" fmla="*/ 3483703 h 3584614"/>
                <a:gd name="connsiteX23" fmla="*/ 4574341 w 5350789"/>
                <a:gd name="connsiteY23" fmla="*/ 3574997 h 3584614"/>
                <a:gd name="connsiteX24" fmla="*/ 5202102 w 5350789"/>
                <a:gd name="connsiteY24" fmla="*/ 3537543 h 3584614"/>
                <a:gd name="connsiteX25" fmla="*/ 5350789 w 5350789"/>
                <a:gd name="connsiteY25" fmla="*/ 3552395 h 3584614"/>
                <a:gd name="connsiteX0" fmla="*/ 0 w 5350789"/>
                <a:gd name="connsiteY0" fmla="*/ 3582101 h 3584614"/>
                <a:gd name="connsiteX1" fmla="*/ 905963 w 5350789"/>
                <a:gd name="connsiteY1" fmla="*/ 3569427 h 3584614"/>
                <a:gd name="connsiteX2" fmla="*/ 975020 w 5350789"/>
                <a:gd name="connsiteY2" fmla="*/ 2243070 h 3584614"/>
                <a:gd name="connsiteX3" fmla="*/ 1072651 w 5350789"/>
                <a:gd name="connsiteY3" fmla="*/ 3571808 h 3584614"/>
                <a:gd name="connsiteX4" fmla="*/ 2218033 w 5350789"/>
                <a:gd name="connsiteY4" fmla="*/ 3550377 h 3584614"/>
                <a:gd name="connsiteX5" fmla="*/ 2378022 w 5350789"/>
                <a:gd name="connsiteY5" fmla="*/ 3437166 h 3584614"/>
                <a:gd name="connsiteX6" fmla="*/ 2394973 w 5350789"/>
                <a:gd name="connsiteY6" fmla="*/ 734771 h 3584614"/>
                <a:gd name="connsiteX7" fmla="*/ 2442667 w 5350789"/>
                <a:gd name="connsiteY7" fmla="*/ 3477353 h 3584614"/>
                <a:gd name="connsiteX8" fmla="*/ 2510926 w 5350789"/>
                <a:gd name="connsiteY8" fmla="*/ 3562285 h 3584614"/>
                <a:gd name="connsiteX9" fmla="*/ 2763338 w 5350789"/>
                <a:gd name="connsiteY9" fmla="*/ 3569428 h 3584614"/>
                <a:gd name="connsiteX10" fmla="*/ 2801963 w 5350789"/>
                <a:gd name="connsiteY10" fmla="*/ 3441607 h 3584614"/>
                <a:gd name="connsiteX11" fmla="*/ 2830741 w 5350789"/>
                <a:gd name="connsiteY11" fmla="*/ 2890529 h 3584614"/>
                <a:gd name="connsiteX12" fmla="*/ 2848742 w 5350789"/>
                <a:gd name="connsiteY12" fmla="*/ 3448145 h 3584614"/>
                <a:gd name="connsiteX13" fmla="*/ 2930819 w 5350789"/>
                <a:gd name="connsiteY13" fmla="*/ 3575777 h 3584614"/>
                <a:gd name="connsiteX14" fmla="*/ 3534863 w 5350789"/>
                <a:gd name="connsiteY14" fmla="*/ 3584508 h 3584614"/>
                <a:gd name="connsiteX15" fmla="*/ 3634878 w 5350789"/>
                <a:gd name="connsiteY15" fmla="*/ 3357698 h 3584614"/>
                <a:gd name="connsiteX16" fmla="*/ 3659268 w 5350789"/>
                <a:gd name="connsiteY16" fmla="*/ 1 h 3584614"/>
                <a:gd name="connsiteX17" fmla="*/ 3700597 w 5350789"/>
                <a:gd name="connsiteY17" fmla="*/ 3368622 h 3584614"/>
                <a:gd name="connsiteX18" fmla="*/ 3821407 w 5350789"/>
                <a:gd name="connsiteY18" fmla="*/ 3574189 h 3584614"/>
                <a:gd name="connsiteX19" fmla="*/ 4246857 w 5350789"/>
                <a:gd name="connsiteY19" fmla="*/ 3567840 h 3584614"/>
                <a:gd name="connsiteX20" fmla="*/ 4339725 w 5350789"/>
                <a:gd name="connsiteY20" fmla="*/ 3490845 h 3584614"/>
                <a:gd name="connsiteX21" fmla="*/ 4355629 w 5350789"/>
                <a:gd name="connsiteY21" fmla="*/ 3119129 h 3584614"/>
                <a:gd name="connsiteX22" fmla="*/ 4389732 w 5350789"/>
                <a:gd name="connsiteY22" fmla="*/ 3483703 h 3584614"/>
                <a:gd name="connsiteX23" fmla="*/ 4574341 w 5350789"/>
                <a:gd name="connsiteY23" fmla="*/ 3574997 h 3584614"/>
                <a:gd name="connsiteX24" fmla="*/ 5202102 w 5350789"/>
                <a:gd name="connsiteY24" fmla="*/ 3537543 h 3584614"/>
                <a:gd name="connsiteX25" fmla="*/ 5350789 w 5350789"/>
                <a:gd name="connsiteY25" fmla="*/ 3552395 h 3584614"/>
                <a:gd name="connsiteX0" fmla="*/ 0 w 5350789"/>
                <a:gd name="connsiteY0" fmla="*/ 3582101 h 3584614"/>
                <a:gd name="connsiteX1" fmla="*/ 905963 w 5350789"/>
                <a:gd name="connsiteY1" fmla="*/ 3569427 h 3584614"/>
                <a:gd name="connsiteX2" fmla="*/ 975020 w 5350789"/>
                <a:gd name="connsiteY2" fmla="*/ 2243070 h 3584614"/>
                <a:gd name="connsiteX3" fmla="*/ 1072651 w 5350789"/>
                <a:gd name="connsiteY3" fmla="*/ 3571808 h 3584614"/>
                <a:gd name="connsiteX4" fmla="*/ 2218033 w 5350789"/>
                <a:gd name="connsiteY4" fmla="*/ 3550377 h 3584614"/>
                <a:gd name="connsiteX5" fmla="*/ 2378022 w 5350789"/>
                <a:gd name="connsiteY5" fmla="*/ 3437166 h 3584614"/>
                <a:gd name="connsiteX6" fmla="*/ 2394973 w 5350789"/>
                <a:gd name="connsiteY6" fmla="*/ 734771 h 3584614"/>
                <a:gd name="connsiteX7" fmla="*/ 2442667 w 5350789"/>
                <a:gd name="connsiteY7" fmla="*/ 3477353 h 3584614"/>
                <a:gd name="connsiteX8" fmla="*/ 2510926 w 5350789"/>
                <a:gd name="connsiteY8" fmla="*/ 3562285 h 3584614"/>
                <a:gd name="connsiteX9" fmla="*/ 2763338 w 5350789"/>
                <a:gd name="connsiteY9" fmla="*/ 3569428 h 3584614"/>
                <a:gd name="connsiteX10" fmla="*/ 2801963 w 5350789"/>
                <a:gd name="connsiteY10" fmla="*/ 3441607 h 3584614"/>
                <a:gd name="connsiteX11" fmla="*/ 2830741 w 5350789"/>
                <a:gd name="connsiteY11" fmla="*/ 2890529 h 3584614"/>
                <a:gd name="connsiteX12" fmla="*/ 2848742 w 5350789"/>
                <a:gd name="connsiteY12" fmla="*/ 3448145 h 3584614"/>
                <a:gd name="connsiteX13" fmla="*/ 2930819 w 5350789"/>
                <a:gd name="connsiteY13" fmla="*/ 3575777 h 3584614"/>
                <a:gd name="connsiteX14" fmla="*/ 3534863 w 5350789"/>
                <a:gd name="connsiteY14" fmla="*/ 3584508 h 3584614"/>
                <a:gd name="connsiteX15" fmla="*/ 3634878 w 5350789"/>
                <a:gd name="connsiteY15" fmla="*/ 3357698 h 3584614"/>
                <a:gd name="connsiteX16" fmla="*/ 3659268 w 5350789"/>
                <a:gd name="connsiteY16" fmla="*/ 1 h 3584614"/>
                <a:gd name="connsiteX17" fmla="*/ 3700597 w 5350789"/>
                <a:gd name="connsiteY17" fmla="*/ 3368622 h 3584614"/>
                <a:gd name="connsiteX18" fmla="*/ 3821407 w 5350789"/>
                <a:gd name="connsiteY18" fmla="*/ 3574189 h 3584614"/>
                <a:gd name="connsiteX19" fmla="*/ 4246857 w 5350789"/>
                <a:gd name="connsiteY19" fmla="*/ 3567840 h 3584614"/>
                <a:gd name="connsiteX20" fmla="*/ 4339725 w 5350789"/>
                <a:gd name="connsiteY20" fmla="*/ 3490845 h 3584614"/>
                <a:gd name="connsiteX21" fmla="*/ 4355629 w 5350789"/>
                <a:gd name="connsiteY21" fmla="*/ 3119129 h 3584614"/>
                <a:gd name="connsiteX22" fmla="*/ 4389732 w 5350789"/>
                <a:gd name="connsiteY22" fmla="*/ 3483703 h 3584614"/>
                <a:gd name="connsiteX23" fmla="*/ 4574341 w 5350789"/>
                <a:gd name="connsiteY23" fmla="*/ 3574997 h 3584614"/>
                <a:gd name="connsiteX24" fmla="*/ 5202102 w 5350789"/>
                <a:gd name="connsiteY24" fmla="*/ 3537543 h 3584614"/>
                <a:gd name="connsiteX25" fmla="*/ 5350789 w 5350789"/>
                <a:gd name="connsiteY25" fmla="*/ 3552395 h 3584614"/>
                <a:gd name="connsiteX0" fmla="*/ 0 w 5350789"/>
                <a:gd name="connsiteY0" fmla="*/ 3582101 h 3584614"/>
                <a:gd name="connsiteX1" fmla="*/ 905963 w 5350789"/>
                <a:gd name="connsiteY1" fmla="*/ 3569427 h 3584614"/>
                <a:gd name="connsiteX2" fmla="*/ 975020 w 5350789"/>
                <a:gd name="connsiteY2" fmla="*/ 2243070 h 3584614"/>
                <a:gd name="connsiteX3" fmla="*/ 1072651 w 5350789"/>
                <a:gd name="connsiteY3" fmla="*/ 3571808 h 3584614"/>
                <a:gd name="connsiteX4" fmla="*/ 2218033 w 5350789"/>
                <a:gd name="connsiteY4" fmla="*/ 3550377 h 3584614"/>
                <a:gd name="connsiteX5" fmla="*/ 2378022 w 5350789"/>
                <a:gd name="connsiteY5" fmla="*/ 3437166 h 3584614"/>
                <a:gd name="connsiteX6" fmla="*/ 2394973 w 5350789"/>
                <a:gd name="connsiteY6" fmla="*/ 734771 h 3584614"/>
                <a:gd name="connsiteX7" fmla="*/ 2442667 w 5350789"/>
                <a:gd name="connsiteY7" fmla="*/ 3477353 h 3584614"/>
                <a:gd name="connsiteX8" fmla="*/ 2510926 w 5350789"/>
                <a:gd name="connsiteY8" fmla="*/ 3562285 h 3584614"/>
                <a:gd name="connsiteX9" fmla="*/ 2763338 w 5350789"/>
                <a:gd name="connsiteY9" fmla="*/ 3569428 h 3584614"/>
                <a:gd name="connsiteX10" fmla="*/ 2801963 w 5350789"/>
                <a:gd name="connsiteY10" fmla="*/ 3441607 h 3584614"/>
                <a:gd name="connsiteX11" fmla="*/ 2830741 w 5350789"/>
                <a:gd name="connsiteY11" fmla="*/ 2890529 h 3584614"/>
                <a:gd name="connsiteX12" fmla="*/ 2848742 w 5350789"/>
                <a:gd name="connsiteY12" fmla="*/ 3448145 h 3584614"/>
                <a:gd name="connsiteX13" fmla="*/ 2930819 w 5350789"/>
                <a:gd name="connsiteY13" fmla="*/ 3575777 h 3584614"/>
                <a:gd name="connsiteX14" fmla="*/ 3534863 w 5350789"/>
                <a:gd name="connsiteY14" fmla="*/ 3584508 h 3584614"/>
                <a:gd name="connsiteX15" fmla="*/ 3634878 w 5350789"/>
                <a:gd name="connsiteY15" fmla="*/ 3357698 h 3584614"/>
                <a:gd name="connsiteX16" fmla="*/ 3659268 w 5350789"/>
                <a:gd name="connsiteY16" fmla="*/ 1 h 3584614"/>
                <a:gd name="connsiteX17" fmla="*/ 3700597 w 5350789"/>
                <a:gd name="connsiteY17" fmla="*/ 3368622 h 3584614"/>
                <a:gd name="connsiteX18" fmla="*/ 3821407 w 5350789"/>
                <a:gd name="connsiteY18" fmla="*/ 3574189 h 3584614"/>
                <a:gd name="connsiteX19" fmla="*/ 4246857 w 5350789"/>
                <a:gd name="connsiteY19" fmla="*/ 3567840 h 3584614"/>
                <a:gd name="connsiteX20" fmla="*/ 4339725 w 5350789"/>
                <a:gd name="connsiteY20" fmla="*/ 3490845 h 3584614"/>
                <a:gd name="connsiteX21" fmla="*/ 4355629 w 5350789"/>
                <a:gd name="connsiteY21" fmla="*/ 3119129 h 3584614"/>
                <a:gd name="connsiteX22" fmla="*/ 4389732 w 5350789"/>
                <a:gd name="connsiteY22" fmla="*/ 3483703 h 3584614"/>
                <a:gd name="connsiteX23" fmla="*/ 4574341 w 5350789"/>
                <a:gd name="connsiteY23" fmla="*/ 3574997 h 3584614"/>
                <a:gd name="connsiteX24" fmla="*/ 5202102 w 5350789"/>
                <a:gd name="connsiteY24" fmla="*/ 3537543 h 3584614"/>
                <a:gd name="connsiteX25" fmla="*/ 5350789 w 5350789"/>
                <a:gd name="connsiteY25" fmla="*/ 3552395 h 3584614"/>
                <a:gd name="connsiteX0" fmla="*/ 0 w 5350789"/>
                <a:gd name="connsiteY0" fmla="*/ 3582101 h 3584614"/>
                <a:gd name="connsiteX1" fmla="*/ 905963 w 5350789"/>
                <a:gd name="connsiteY1" fmla="*/ 3569427 h 3584614"/>
                <a:gd name="connsiteX2" fmla="*/ 986926 w 5350789"/>
                <a:gd name="connsiteY2" fmla="*/ 1843020 h 3584614"/>
                <a:gd name="connsiteX3" fmla="*/ 1072651 w 5350789"/>
                <a:gd name="connsiteY3" fmla="*/ 3571808 h 3584614"/>
                <a:gd name="connsiteX4" fmla="*/ 2218033 w 5350789"/>
                <a:gd name="connsiteY4" fmla="*/ 3550377 h 3584614"/>
                <a:gd name="connsiteX5" fmla="*/ 2378022 w 5350789"/>
                <a:gd name="connsiteY5" fmla="*/ 3437166 h 3584614"/>
                <a:gd name="connsiteX6" fmla="*/ 2394973 w 5350789"/>
                <a:gd name="connsiteY6" fmla="*/ 734771 h 3584614"/>
                <a:gd name="connsiteX7" fmla="*/ 2442667 w 5350789"/>
                <a:gd name="connsiteY7" fmla="*/ 3477353 h 3584614"/>
                <a:gd name="connsiteX8" fmla="*/ 2510926 w 5350789"/>
                <a:gd name="connsiteY8" fmla="*/ 3562285 h 3584614"/>
                <a:gd name="connsiteX9" fmla="*/ 2763338 w 5350789"/>
                <a:gd name="connsiteY9" fmla="*/ 3569428 h 3584614"/>
                <a:gd name="connsiteX10" fmla="*/ 2801963 w 5350789"/>
                <a:gd name="connsiteY10" fmla="*/ 3441607 h 3584614"/>
                <a:gd name="connsiteX11" fmla="*/ 2830741 w 5350789"/>
                <a:gd name="connsiteY11" fmla="*/ 2890529 h 3584614"/>
                <a:gd name="connsiteX12" fmla="*/ 2848742 w 5350789"/>
                <a:gd name="connsiteY12" fmla="*/ 3448145 h 3584614"/>
                <a:gd name="connsiteX13" fmla="*/ 2930819 w 5350789"/>
                <a:gd name="connsiteY13" fmla="*/ 3575777 h 3584614"/>
                <a:gd name="connsiteX14" fmla="*/ 3534863 w 5350789"/>
                <a:gd name="connsiteY14" fmla="*/ 3584508 h 3584614"/>
                <a:gd name="connsiteX15" fmla="*/ 3634878 w 5350789"/>
                <a:gd name="connsiteY15" fmla="*/ 3357698 h 3584614"/>
                <a:gd name="connsiteX16" fmla="*/ 3659268 w 5350789"/>
                <a:gd name="connsiteY16" fmla="*/ 1 h 3584614"/>
                <a:gd name="connsiteX17" fmla="*/ 3700597 w 5350789"/>
                <a:gd name="connsiteY17" fmla="*/ 3368622 h 3584614"/>
                <a:gd name="connsiteX18" fmla="*/ 3821407 w 5350789"/>
                <a:gd name="connsiteY18" fmla="*/ 3574189 h 3584614"/>
                <a:gd name="connsiteX19" fmla="*/ 4246857 w 5350789"/>
                <a:gd name="connsiteY19" fmla="*/ 3567840 h 3584614"/>
                <a:gd name="connsiteX20" fmla="*/ 4339725 w 5350789"/>
                <a:gd name="connsiteY20" fmla="*/ 3490845 h 3584614"/>
                <a:gd name="connsiteX21" fmla="*/ 4355629 w 5350789"/>
                <a:gd name="connsiteY21" fmla="*/ 3119129 h 3584614"/>
                <a:gd name="connsiteX22" fmla="*/ 4389732 w 5350789"/>
                <a:gd name="connsiteY22" fmla="*/ 3483703 h 3584614"/>
                <a:gd name="connsiteX23" fmla="*/ 4574341 w 5350789"/>
                <a:gd name="connsiteY23" fmla="*/ 3574997 h 3584614"/>
                <a:gd name="connsiteX24" fmla="*/ 5202102 w 5350789"/>
                <a:gd name="connsiteY24" fmla="*/ 3537543 h 3584614"/>
                <a:gd name="connsiteX25" fmla="*/ 5350789 w 5350789"/>
                <a:gd name="connsiteY25" fmla="*/ 3552395 h 3584614"/>
                <a:gd name="connsiteX0" fmla="*/ 0 w 5350789"/>
                <a:gd name="connsiteY0" fmla="*/ 3582101 h 3584614"/>
                <a:gd name="connsiteX1" fmla="*/ 905963 w 5350789"/>
                <a:gd name="connsiteY1" fmla="*/ 3569427 h 3584614"/>
                <a:gd name="connsiteX2" fmla="*/ 986926 w 5350789"/>
                <a:gd name="connsiteY2" fmla="*/ 1843020 h 3584614"/>
                <a:gd name="connsiteX3" fmla="*/ 1072651 w 5350789"/>
                <a:gd name="connsiteY3" fmla="*/ 3571808 h 3584614"/>
                <a:gd name="connsiteX4" fmla="*/ 2218033 w 5350789"/>
                <a:gd name="connsiteY4" fmla="*/ 3550377 h 3584614"/>
                <a:gd name="connsiteX5" fmla="*/ 2378022 w 5350789"/>
                <a:gd name="connsiteY5" fmla="*/ 3437166 h 3584614"/>
                <a:gd name="connsiteX6" fmla="*/ 2394973 w 5350789"/>
                <a:gd name="connsiteY6" fmla="*/ 734771 h 3584614"/>
                <a:gd name="connsiteX7" fmla="*/ 2442667 w 5350789"/>
                <a:gd name="connsiteY7" fmla="*/ 3477353 h 3584614"/>
                <a:gd name="connsiteX8" fmla="*/ 2510926 w 5350789"/>
                <a:gd name="connsiteY8" fmla="*/ 3562285 h 3584614"/>
                <a:gd name="connsiteX9" fmla="*/ 2763338 w 5350789"/>
                <a:gd name="connsiteY9" fmla="*/ 3569428 h 3584614"/>
                <a:gd name="connsiteX10" fmla="*/ 2801963 w 5350789"/>
                <a:gd name="connsiteY10" fmla="*/ 3441607 h 3584614"/>
                <a:gd name="connsiteX11" fmla="*/ 2830741 w 5350789"/>
                <a:gd name="connsiteY11" fmla="*/ 2890529 h 3584614"/>
                <a:gd name="connsiteX12" fmla="*/ 2848742 w 5350789"/>
                <a:gd name="connsiteY12" fmla="*/ 3448145 h 3584614"/>
                <a:gd name="connsiteX13" fmla="*/ 2930819 w 5350789"/>
                <a:gd name="connsiteY13" fmla="*/ 3575777 h 3584614"/>
                <a:gd name="connsiteX14" fmla="*/ 3534863 w 5350789"/>
                <a:gd name="connsiteY14" fmla="*/ 3584508 h 3584614"/>
                <a:gd name="connsiteX15" fmla="*/ 3634878 w 5350789"/>
                <a:gd name="connsiteY15" fmla="*/ 3357698 h 3584614"/>
                <a:gd name="connsiteX16" fmla="*/ 3659268 w 5350789"/>
                <a:gd name="connsiteY16" fmla="*/ 1 h 3584614"/>
                <a:gd name="connsiteX17" fmla="*/ 3700597 w 5350789"/>
                <a:gd name="connsiteY17" fmla="*/ 3368622 h 3584614"/>
                <a:gd name="connsiteX18" fmla="*/ 3821407 w 5350789"/>
                <a:gd name="connsiteY18" fmla="*/ 3574189 h 3584614"/>
                <a:gd name="connsiteX19" fmla="*/ 4246857 w 5350789"/>
                <a:gd name="connsiteY19" fmla="*/ 3567840 h 3584614"/>
                <a:gd name="connsiteX20" fmla="*/ 4339725 w 5350789"/>
                <a:gd name="connsiteY20" fmla="*/ 3490845 h 3584614"/>
                <a:gd name="connsiteX21" fmla="*/ 4355629 w 5350789"/>
                <a:gd name="connsiteY21" fmla="*/ 3119129 h 3584614"/>
                <a:gd name="connsiteX22" fmla="*/ 4389732 w 5350789"/>
                <a:gd name="connsiteY22" fmla="*/ 3483703 h 3584614"/>
                <a:gd name="connsiteX23" fmla="*/ 4574341 w 5350789"/>
                <a:gd name="connsiteY23" fmla="*/ 3574997 h 3584614"/>
                <a:gd name="connsiteX24" fmla="*/ 5202102 w 5350789"/>
                <a:gd name="connsiteY24" fmla="*/ 3537543 h 3584614"/>
                <a:gd name="connsiteX25" fmla="*/ 5350789 w 5350789"/>
                <a:gd name="connsiteY25" fmla="*/ 3552395 h 3584614"/>
                <a:gd name="connsiteX0" fmla="*/ 0 w 5350789"/>
                <a:gd name="connsiteY0" fmla="*/ 3582101 h 3584614"/>
                <a:gd name="connsiteX1" fmla="*/ 905963 w 5350789"/>
                <a:gd name="connsiteY1" fmla="*/ 3569427 h 3584614"/>
                <a:gd name="connsiteX2" fmla="*/ 986926 w 5350789"/>
                <a:gd name="connsiteY2" fmla="*/ 1843020 h 3584614"/>
                <a:gd name="connsiteX3" fmla="*/ 1010739 w 5350789"/>
                <a:gd name="connsiteY3" fmla="*/ 3569427 h 3584614"/>
                <a:gd name="connsiteX4" fmla="*/ 2218033 w 5350789"/>
                <a:gd name="connsiteY4" fmla="*/ 3550377 h 3584614"/>
                <a:gd name="connsiteX5" fmla="*/ 2378022 w 5350789"/>
                <a:gd name="connsiteY5" fmla="*/ 3437166 h 3584614"/>
                <a:gd name="connsiteX6" fmla="*/ 2394973 w 5350789"/>
                <a:gd name="connsiteY6" fmla="*/ 734771 h 3584614"/>
                <a:gd name="connsiteX7" fmla="*/ 2442667 w 5350789"/>
                <a:gd name="connsiteY7" fmla="*/ 3477353 h 3584614"/>
                <a:gd name="connsiteX8" fmla="*/ 2510926 w 5350789"/>
                <a:gd name="connsiteY8" fmla="*/ 3562285 h 3584614"/>
                <a:gd name="connsiteX9" fmla="*/ 2763338 w 5350789"/>
                <a:gd name="connsiteY9" fmla="*/ 3569428 h 3584614"/>
                <a:gd name="connsiteX10" fmla="*/ 2801963 w 5350789"/>
                <a:gd name="connsiteY10" fmla="*/ 3441607 h 3584614"/>
                <a:gd name="connsiteX11" fmla="*/ 2830741 w 5350789"/>
                <a:gd name="connsiteY11" fmla="*/ 2890529 h 3584614"/>
                <a:gd name="connsiteX12" fmla="*/ 2848742 w 5350789"/>
                <a:gd name="connsiteY12" fmla="*/ 3448145 h 3584614"/>
                <a:gd name="connsiteX13" fmla="*/ 2930819 w 5350789"/>
                <a:gd name="connsiteY13" fmla="*/ 3575777 h 3584614"/>
                <a:gd name="connsiteX14" fmla="*/ 3534863 w 5350789"/>
                <a:gd name="connsiteY14" fmla="*/ 3584508 h 3584614"/>
                <a:gd name="connsiteX15" fmla="*/ 3634878 w 5350789"/>
                <a:gd name="connsiteY15" fmla="*/ 3357698 h 3584614"/>
                <a:gd name="connsiteX16" fmla="*/ 3659268 w 5350789"/>
                <a:gd name="connsiteY16" fmla="*/ 1 h 3584614"/>
                <a:gd name="connsiteX17" fmla="*/ 3700597 w 5350789"/>
                <a:gd name="connsiteY17" fmla="*/ 3368622 h 3584614"/>
                <a:gd name="connsiteX18" fmla="*/ 3821407 w 5350789"/>
                <a:gd name="connsiteY18" fmla="*/ 3574189 h 3584614"/>
                <a:gd name="connsiteX19" fmla="*/ 4246857 w 5350789"/>
                <a:gd name="connsiteY19" fmla="*/ 3567840 h 3584614"/>
                <a:gd name="connsiteX20" fmla="*/ 4339725 w 5350789"/>
                <a:gd name="connsiteY20" fmla="*/ 3490845 h 3584614"/>
                <a:gd name="connsiteX21" fmla="*/ 4355629 w 5350789"/>
                <a:gd name="connsiteY21" fmla="*/ 3119129 h 3584614"/>
                <a:gd name="connsiteX22" fmla="*/ 4389732 w 5350789"/>
                <a:gd name="connsiteY22" fmla="*/ 3483703 h 3584614"/>
                <a:gd name="connsiteX23" fmla="*/ 4574341 w 5350789"/>
                <a:gd name="connsiteY23" fmla="*/ 3574997 h 3584614"/>
                <a:gd name="connsiteX24" fmla="*/ 5202102 w 5350789"/>
                <a:gd name="connsiteY24" fmla="*/ 3537543 h 3584614"/>
                <a:gd name="connsiteX25" fmla="*/ 5350789 w 5350789"/>
                <a:gd name="connsiteY25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86926 w 5350789"/>
                <a:gd name="connsiteY2" fmla="*/ 1843020 h 3584614"/>
                <a:gd name="connsiteX3" fmla="*/ 1010739 w 5350789"/>
                <a:gd name="connsiteY3" fmla="*/ 3569427 h 3584614"/>
                <a:gd name="connsiteX4" fmla="*/ 2218033 w 5350789"/>
                <a:gd name="connsiteY4" fmla="*/ 3550377 h 3584614"/>
                <a:gd name="connsiteX5" fmla="*/ 2378022 w 5350789"/>
                <a:gd name="connsiteY5" fmla="*/ 3437166 h 3584614"/>
                <a:gd name="connsiteX6" fmla="*/ 2394973 w 5350789"/>
                <a:gd name="connsiteY6" fmla="*/ 734771 h 3584614"/>
                <a:gd name="connsiteX7" fmla="*/ 2442667 w 5350789"/>
                <a:gd name="connsiteY7" fmla="*/ 3477353 h 3584614"/>
                <a:gd name="connsiteX8" fmla="*/ 2510926 w 5350789"/>
                <a:gd name="connsiteY8" fmla="*/ 3562285 h 3584614"/>
                <a:gd name="connsiteX9" fmla="*/ 2763338 w 5350789"/>
                <a:gd name="connsiteY9" fmla="*/ 3569428 h 3584614"/>
                <a:gd name="connsiteX10" fmla="*/ 2801963 w 5350789"/>
                <a:gd name="connsiteY10" fmla="*/ 3441607 h 3584614"/>
                <a:gd name="connsiteX11" fmla="*/ 2830741 w 5350789"/>
                <a:gd name="connsiteY11" fmla="*/ 2890529 h 3584614"/>
                <a:gd name="connsiteX12" fmla="*/ 2848742 w 5350789"/>
                <a:gd name="connsiteY12" fmla="*/ 3448145 h 3584614"/>
                <a:gd name="connsiteX13" fmla="*/ 2930819 w 5350789"/>
                <a:gd name="connsiteY13" fmla="*/ 3575777 h 3584614"/>
                <a:gd name="connsiteX14" fmla="*/ 3534863 w 5350789"/>
                <a:gd name="connsiteY14" fmla="*/ 3584508 h 3584614"/>
                <a:gd name="connsiteX15" fmla="*/ 3634878 w 5350789"/>
                <a:gd name="connsiteY15" fmla="*/ 3357698 h 3584614"/>
                <a:gd name="connsiteX16" fmla="*/ 3659268 w 5350789"/>
                <a:gd name="connsiteY16" fmla="*/ 1 h 3584614"/>
                <a:gd name="connsiteX17" fmla="*/ 3700597 w 5350789"/>
                <a:gd name="connsiteY17" fmla="*/ 3368622 h 3584614"/>
                <a:gd name="connsiteX18" fmla="*/ 3821407 w 5350789"/>
                <a:gd name="connsiteY18" fmla="*/ 3574189 h 3584614"/>
                <a:gd name="connsiteX19" fmla="*/ 4246857 w 5350789"/>
                <a:gd name="connsiteY19" fmla="*/ 3567840 h 3584614"/>
                <a:gd name="connsiteX20" fmla="*/ 4339725 w 5350789"/>
                <a:gd name="connsiteY20" fmla="*/ 3490845 h 3584614"/>
                <a:gd name="connsiteX21" fmla="*/ 4355629 w 5350789"/>
                <a:gd name="connsiteY21" fmla="*/ 3119129 h 3584614"/>
                <a:gd name="connsiteX22" fmla="*/ 4389732 w 5350789"/>
                <a:gd name="connsiteY22" fmla="*/ 3483703 h 3584614"/>
                <a:gd name="connsiteX23" fmla="*/ 4574341 w 5350789"/>
                <a:gd name="connsiteY23" fmla="*/ 3574997 h 3584614"/>
                <a:gd name="connsiteX24" fmla="*/ 5202102 w 5350789"/>
                <a:gd name="connsiteY24" fmla="*/ 3537543 h 3584614"/>
                <a:gd name="connsiteX25" fmla="*/ 5350789 w 5350789"/>
                <a:gd name="connsiteY25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86926 w 5350789"/>
                <a:gd name="connsiteY2" fmla="*/ 1843020 h 3584614"/>
                <a:gd name="connsiteX3" fmla="*/ 1010739 w 5350789"/>
                <a:gd name="connsiteY3" fmla="*/ 3569427 h 3584614"/>
                <a:gd name="connsiteX4" fmla="*/ 2218033 w 5350789"/>
                <a:gd name="connsiteY4" fmla="*/ 3550377 h 3584614"/>
                <a:gd name="connsiteX5" fmla="*/ 2378022 w 5350789"/>
                <a:gd name="connsiteY5" fmla="*/ 3437166 h 3584614"/>
                <a:gd name="connsiteX6" fmla="*/ 2394973 w 5350789"/>
                <a:gd name="connsiteY6" fmla="*/ 734771 h 3584614"/>
                <a:gd name="connsiteX7" fmla="*/ 2442667 w 5350789"/>
                <a:gd name="connsiteY7" fmla="*/ 3477353 h 3584614"/>
                <a:gd name="connsiteX8" fmla="*/ 2510926 w 5350789"/>
                <a:gd name="connsiteY8" fmla="*/ 3562285 h 3584614"/>
                <a:gd name="connsiteX9" fmla="*/ 2763338 w 5350789"/>
                <a:gd name="connsiteY9" fmla="*/ 3569428 h 3584614"/>
                <a:gd name="connsiteX10" fmla="*/ 2801963 w 5350789"/>
                <a:gd name="connsiteY10" fmla="*/ 3441607 h 3584614"/>
                <a:gd name="connsiteX11" fmla="*/ 2830741 w 5350789"/>
                <a:gd name="connsiteY11" fmla="*/ 2890529 h 3584614"/>
                <a:gd name="connsiteX12" fmla="*/ 2848742 w 5350789"/>
                <a:gd name="connsiteY12" fmla="*/ 3448145 h 3584614"/>
                <a:gd name="connsiteX13" fmla="*/ 2930819 w 5350789"/>
                <a:gd name="connsiteY13" fmla="*/ 3575777 h 3584614"/>
                <a:gd name="connsiteX14" fmla="*/ 3534863 w 5350789"/>
                <a:gd name="connsiteY14" fmla="*/ 3584508 h 3584614"/>
                <a:gd name="connsiteX15" fmla="*/ 3634878 w 5350789"/>
                <a:gd name="connsiteY15" fmla="*/ 3357698 h 3584614"/>
                <a:gd name="connsiteX16" fmla="*/ 3659268 w 5350789"/>
                <a:gd name="connsiteY16" fmla="*/ 1 h 3584614"/>
                <a:gd name="connsiteX17" fmla="*/ 3700597 w 5350789"/>
                <a:gd name="connsiteY17" fmla="*/ 3368622 h 3584614"/>
                <a:gd name="connsiteX18" fmla="*/ 3821407 w 5350789"/>
                <a:gd name="connsiteY18" fmla="*/ 3574189 h 3584614"/>
                <a:gd name="connsiteX19" fmla="*/ 4246857 w 5350789"/>
                <a:gd name="connsiteY19" fmla="*/ 3567840 h 3584614"/>
                <a:gd name="connsiteX20" fmla="*/ 4339725 w 5350789"/>
                <a:gd name="connsiteY20" fmla="*/ 3490845 h 3584614"/>
                <a:gd name="connsiteX21" fmla="*/ 4355629 w 5350789"/>
                <a:gd name="connsiteY21" fmla="*/ 3119129 h 3584614"/>
                <a:gd name="connsiteX22" fmla="*/ 4389732 w 5350789"/>
                <a:gd name="connsiteY22" fmla="*/ 3483703 h 3584614"/>
                <a:gd name="connsiteX23" fmla="*/ 4574341 w 5350789"/>
                <a:gd name="connsiteY23" fmla="*/ 3574997 h 3584614"/>
                <a:gd name="connsiteX24" fmla="*/ 5202102 w 5350789"/>
                <a:gd name="connsiteY24" fmla="*/ 3537543 h 3584614"/>
                <a:gd name="connsiteX25" fmla="*/ 5350789 w 5350789"/>
                <a:gd name="connsiteY25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86926 w 5350789"/>
                <a:gd name="connsiteY2" fmla="*/ 1843020 h 3584614"/>
                <a:gd name="connsiteX3" fmla="*/ 1010739 w 5350789"/>
                <a:gd name="connsiteY3" fmla="*/ 3569427 h 3584614"/>
                <a:gd name="connsiteX4" fmla="*/ 2218033 w 5350789"/>
                <a:gd name="connsiteY4" fmla="*/ 3550377 h 3584614"/>
                <a:gd name="connsiteX5" fmla="*/ 2378022 w 5350789"/>
                <a:gd name="connsiteY5" fmla="*/ 3437166 h 3584614"/>
                <a:gd name="connsiteX6" fmla="*/ 2394973 w 5350789"/>
                <a:gd name="connsiteY6" fmla="*/ 734771 h 3584614"/>
                <a:gd name="connsiteX7" fmla="*/ 2442667 w 5350789"/>
                <a:gd name="connsiteY7" fmla="*/ 3477353 h 3584614"/>
                <a:gd name="connsiteX8" fmla="*/ 2510926 w 5350789"/>
                <a:gd name="connsiteY8" fmla="*/ 3562285 h 3584614"/>
                <a:gd name="connsiteX9" fmla="*/ 2763338 w 5350789"/>
                <a:gd name="connsiteY9" fmla="*/ 3569428 h 3584614"/>
                <a:gd name="connsiteX10" fmla="*/ 2801963 w 5350789"/>
                <a:gd name="connsiteY10" fmla="*/ 3441607 h 3584614"/>
                <a:gd name="connsiteX11" fmla="*/ 2830741 w 5350789"/>
                <a:gd name="connsiteY11" fmla="*/ 2890529 h 3584614"/>
                <a:gd name="connsiteX12" fmla="*/ 2848742 w 5350789"/>
                <a:gd name="connsiteY12" fmla="*/ 3448145 h 3584614"/>
                <a:gd name="connsiteX13" fmla="*/ 2930819 w 5350789"/>
                <a:gd name="connsiteY13" fmla="*/ 3575777 h 3584614"/>
                <a:gd name="connsiteX14" fmla="*/ 3534863 w 5350789"/>
                <a:gd name="connsiteY14" fmla="*/ 3584508 h 3584614"/>
                <a:gd name="connsiteX15" fmla="*/ 3634878 w 5350789"/>
                <a:gd name="connsiteY15" fmla="*/ 3357698 h 3584614"/>
                <a:gd name="connsiteX16" fmla="*/ 3659268 w 5350789"/>
                <a:gd name="connsiteY16" fmla="*/ 1 h 3584614"/>
                <a:gd name="connsiteX17" fmla="*/ 3700597 w 5350789"/>
                <a:gd name="connsiteY17" fmla="*/ 3368622 h 3584614"/>
                <a:gd name="connsiteX18" fmla="*/ 3821407 w 5350789"/>
                <a:gd name="connsiteY18" fmla="*/ 3574189 h 3584614"/>
                <a:gd name="connsiteX19" fmla="*/ 4246857 w 5350789"/>
                <a:gd name="connsiteY19" fmla="*/ 3567840 h 3584614"/>
                <a:gd name="connsiteX20" fmla="*/ 4339725 w 5350789"/>
                <a:gd name="connsiteY20" fmla="*/ 3490845 h 3584614"/>
                <a:gd name="connsiteX21" fmla="*/ 4355629 w 5350789"/>
                <a:gd name="connsiteY21" fmla="*/ 3119129 h 3584614"/>
                <a:gd name="connsiteX22" fmla="*/ 4389732 w 5350789"/>
                <a:gd name="connsiteY22" fmla="*/ 3483703 h 3584614"/>
                <a:gd name="connsiteX23" fmla="*/ 4574341 w 5350789"/>
                <a:gd name="connsiteY23" fmla="*/ 3574997 h 3584614"/>
                <a:gd name="connsiteX24" fmla="*/ 5202102 w 5350789"/>
                <a:gd name="connsiteY24" fmla="*/ 3537543 h 3584614"/>
                <a:gd name="connsiteX25" fmla="*/ 5350789 w 5350789"/>
                <a:gd name="connsiteY25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6451 w 5350789"/>
                <a:gd name="connsiteY2" fmla="*/ 1452495 h 3584614"/>
                <a:gd name="connsiteX3" fmla="*/ 1010739 w 5350789"/>
                <a:gd name="connsiteY3" fmla="*/ 3569427 h 3584614"/>
                <a:gd name="connsiteX4" fmla="*/ 2218033 w 5350789"/>
                <a:gd name="connsiteY4" fmla="*/ 3550377 h 3584614"/>
                <a:gd name="connsiteX5" fmla="*/ 2378022 w 5350789"/>
                <a:gd name="connsiteY5" fmla="*/ 3437166 h 3584614"/>
                <a:gd name="connsiteX6" fmla="*/ 2394973 w 5350789"/>
                <a:gd name="connsiteY6" fmla="*/ 734771 h 3584614"/>
                <a:gd name="connsiteX7" fmla="*/ 2442667 w 5350789"/>
                <a:gd name="connsiteY7" fmla="*/ 3477353 h 3584614"/>
                <a:gd name="connsiteX8" fmla="*/ 2510926 w 5350789"/>
                <a:gd name="connsiteY8" fmla="*/ 3562285 h 3584614"/>
                <a:gd name="connsiteX9" fmla="*/ 2763338 w 5350789"/>
                <a:gd name="connsiteY9" fmla="*/ 3569428 h 3584614"/>
                <a:gd name="connsiteX10" fmla="*/ 2801963 w 5350789"/>
                <a:gd name="connsiteY10" fmla="*/ 3441607 h 3584614"/>
                <a:gd name="connsiteX11" fmla="*/ 2830741 w 5350789"/>
                <a:gd name="connsiteY11" fmla="*/ 2890529 h 3584614"/>
                <a:gd name="connsiteX12" fmla="*/ 2848742 w 5350789"/>
                <a:gd name="connsiteY12" fmla="*/ 3448145 h 3584614"/>
                <a:gd name="connsiteX13" fmla="*/ 2930819 w 5350789"/>
                <a:gd name="connsiteY13" fmla="*/ 3575777 h 3584614"/>
                <a:gd name="connsiteX14" fmla="*/ 3534863 w 5350789"/>
                <a:gd name="connsiteY14" fmla="*/ 3584508 h 3584614"/>
                <a:gd name="connsiteX15" fmla="*/ 3634878 w 5350789"/>
                <a:gd name="connsiteY15" fmla="*/ 3357698 h 3584614"/>
                <a:gd name="connsiteX16" fmla="*/ 3659268 w 5350789"/>
                <a:gd name="connsiteY16" fmla="*/ 1 h 3584614"/>
                <a:gd name="connsiteX17" fmla="*/ 3700597 w 5350789"/>
                <a:gd name="connsiteY17" fmla="*/ 3368622 h 3584614"/>
                <a:gd name="connsiteX18" fmla="*/ 3821407 w 5350789"/>
                <a:gd name="connsiteY18" fmla="*/ 3574189 h 3584614"/>
                <a:gd name="connsiteX19" fmla="*/ 4246857 w 5350789"/>
                <a:gd name="connsiteY19" fmla="*/ 3567840 h 3584614"/>
                <a:gd name="connsiteX20" fmla="*/ 4339725 w 5350789"/>
                <a:gd name="connsiteY20" fmla="*/ 3490845 h 3584614"/>
                <a:gd name="connsiteX21" fmla="*/ 4355629 w 5350789"/>
                <a:gd name="connsiteY21" fmla="*/ 3119129 h 3584614"/>
                <a:gd name="connsiteX22" fmla="*/ 4389732 w 5350789"/>
                <a:gd name="connsiteY22" fmla="*/ 3483703 h 3584614"/>
                <a:gd name="connsiteX23" fmla="*/ 4574341 w 5350789"/>
                <a:gd name="connsiteY23" fmla="*/ 3574997 h 3584614"/>
                <a:gd name="connsiteX24" fmla="*/ 5202102 w 5350789"/>
                <a:gd name="connsiteY24" fmla="*/ 3537543 h 3584614"/>
                <a:gd name="connsiteX25" fmla="*/ 5350789 w 5350789"/>
                <a:gd name="connsiteY25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1689 w 5350789"/>
                <a:gd name="connsiteY2" fmla="*/ 528570 h 3584614"/>
                <a:gd name="connsiteX3" fmla="*/ 1010739 w 5350789"/>
                <a:gd name="connsiteY3" fmla="*/ 3569427 h 3584614"/>
                <a:gd name="connsiteX4" fmla="*/ 2218033 w 5350789"/>
                <a:gd name="connsiteY4" fmla="*/ 3550377 h 3584614"/>
                <a:gd name="connsiteX5" fmla="*/ 2378022 w 5350789"/>
                <a:gd name="connsiteY5" fmla="*/ 3437166 h 3584614"/>
                <a:gd name="connsiteX6" fmla="*/ 2394973 w 5350789"/>
                <a:gd name="connsiteY6" fmla="*/ 734771 h 3584614"/>
                <a:gd name="connsiteX7" fmla="*/ 2442667 w 5350789"/>
                <a:gd name="connsiteY7" fmla="*/ 3477353 h 3584614"/>
                <a:gd name="connsiteX8" fmla="*/ 2510926 w 5350789"/>
                <a:gd name="connsiteY8" fmla="*/ 3562285 h 3584614"/>
                <a:gd name="connsiteX9" fmla="*/ 2763338 w 5350789"/>
                <a:gd name="connsiteY9" fmla="*/ 3569428 h 3584614"/>
                <a:gd name="connsiteX10" fmla="*/ 2801963 w 5350789"/>
                <a:gd name="connsiteY10" fmla="*/ 3441607 h 3584614"/>
                <a:gd name="connsiteX11" fmla="*/ 2830741 w 5350789"/>
                <a:gd name="connsiteY11" fmla="*/ 2890529 h 3584614"/>
                <a:gd name="connsiteX12" fmla="*/ 2848742 w 5350789"/>
                <a:gd name="connsiteY12" fmla="*/ 3448145 h 3584614"/>
                <a:gd name="connsiteX13" fmla="*/ 2930819 w 5350789"/>
                <a:gd name="connsiteY13" fmla="*/ 3575777 h 3584614"/>
                <a:gd name="connsiteX14" fmla="*/ 3534863 w 5350789"/>
                <a:gd name="connsiteY14" fmla="*/ 3584508 h 3584614"/>
                <a:gd name="connsiteX15" fmla="*/ 3634878 w 5350789"/>
                <a:gd name="connsiteY15" fmla="*/ 3357698 h 3584614"/>
                <a:gd name="connsiteX16" fmla="*/ 3659268 w 5350789"/>
                <a:gd name="connsiteY16" fmla="*/ 1 h 3584614"/>
                <a:gd name="connsiteX17" fmla="*/ 3700597 w 5350789"/>
                <a:gd name="connsiteY17" fmla="*/ 3368622 h 3584614"/>
                <a:gd name="connsiteX18" fmla="*/ 3821407 w 5350789"/>
                <a:gd name="connsiteY18" fmla="*/ 3574189 h 3584614"/>
                <a:gd name="connsiteX19" fmla="*/ 4246857 w 5350789"/>
                <a:gd name="connsiteY19" fmla="*/ 3567840 h 3584614"/>
                <a:gd name="connsiteX20" fmla="*/ 4339725 w 5350789"/>
                <a:gd name="connsiteY20" fmla="*/ 3490845 h 3584614"/>
                <a:gd name="connsiteX21" fmla="*/ 4355629 w 5350789"/>
                <a:gd name="connsiteY21" fmla="*/ 3119129 h 3584614"/>
                <a:gd name="connsiteX22" fmla="*/ 4389732 w 5350789"/>
                <a:gd name="connsiteY22" fmla="*/ 3483703 h 3584614"/>
                <a:gd name="connsiteX23" fmla="*/ 4574341 w 5350789"/>
                <a:gd name="connsiteY23" fmla="*/ 3574997 h 3584614"/>
                <a:gd name="connsiteX24" fmla="*/ 5202102 w 5350789"/>
                <a:gd name="connsiteY24" fmla="*/ 3537543 h 3584614"/>
                <a:gd name="connsiteX25" fmla="*/ 5350789 w 5350789"/>
                <a:gd name="connsiteY25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218033 w 5350789"/>
                <a:gd name="connsiteY4" fmla="*/ 3550377 h 3584614"/>
                <a:gd name="connsiteX5" fmla="*/ 2378022 w 5350789"/>
                <a:gd name="connsiteY5" fmla="*/ 3437166 h 3584614"/>
                <a:gd name="connsiteX6" fmla="*/ 2394973 w 5350789"/>
                <a:gd name="connsiteY6" fmla="*/ 734771 h 3584614"/>
                <a:gd name="connsiteX7" fmla="*/ 2442667 w 5350789"/>
                <a:gd name="connsiteY7" fmla="*/ 3477353 h 3584614"/>
                <a:gd name="connsiteX8" fmla="*/ 2510926 w 5350789"/>
                <a:gd name="connsiteY8" fmla="*/ 3562285 h 3584614"/>
                <a:gd name="connsiteX9" fmla="*/ 2763338 w 5350789"/>
                <a:gd name="connsiteY9" fmla="*/ 3569428 h 3584614"/>
                <a:gd name="connsiteX10" fmla="*/ 2801963 w 5350789"/>
                <a:gd name="connsiteY10" fmla="*/ 3441607 h 3584614"/>
                <a:gd name="connsiteX11" fmla="*/ 2830741 w 5350789"/>
                <a:gd name="connsiteY11" fmla="*/ 2890529 h 3584614"/>
                <a:gd name="connsiteX12" fmla="*/ 2848742 w 5350789"/>
                <a:gd name="connsiteY12" fmla="*/ 3448145 h 3584614"/>
                <a:gd name="connsiteX13" fmla="*/ 2930819 w 5350789"/>
                <a:gd name="connsiteY13" fmla="*/ 3575777 h 3584614"/>
                <a:gd name="connsiteX14" fmla="*/ 3534863 w 5350789"/>
                <a:gd name="connsiteY14" fmla="*/ 3584508 h 3584614"/>
                <a:gd name="connsiteX15" fmla="*/ 3634878 w 5350789"/>
                <a:gd name="connsiteY15" fmla="*/ 3357698 h 3584614"/>
                <a:gd name="connsiteX16" fmla="*/ 3659268 w 5350789"/>
                <a:gd name="connsiteY16" fmla="*/ 1 h 3584614"/>
                <a:gd name="connsiteX17" fmla="*/ 3700597 w 5350789"/>
                <a:gd name="connsiteY17" fmla="*/ 3368622 h 3584614"/>
                <a:gd name="connsiteX18" fmla="*/ 3821407 w 5350789"/>
                <a:gd name="connsiteY18" fmla="*/ 3574189 h 3584614"/>
                <a:gd name="connsiteX19" fmla="*/ 4246857 w 5350789"/>
                <a:gd name="connsiteY19" fmla="*/ 3567840 h 3584614"/>
                <a:gd name="connsiteX20" fmla="*/ 4339725 w 5350789"/>
                <a:gd name="connsiteY20" fmla="*/ 3490845 h 3584614"/>
                <a:gd name="connsiteX21" fmla="*/ 4355629 w 5350789"/>
                <a:gd name="connsiteY21" fmla="*/ 3119129 h 3584614"/>
                <a:gd name="connsiteX22" fmla="*/ 4389732 w 5350789"/>
                <a:gd name="connsiteY22" fmla="*/ 3483703 h 3584614"/>
                <a:gd name="connsiteX23" fmla="*/ 4574341 w 5350789"/>
                <a:gd name="connsiteY23" fmla="*/ 3574997 h 3584614"/>
                <a:gd name="connsiteX24" fmla="*/ 5202102 w 5350789"/>
                <a:gd name="connsiteY24" fmla="*/ 3537543 h 3584614"/>
                <a:gd name="connsiteX25" fmla="*/ 5350789 w 5350789"/>
                <a:gd name="connsiteY25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218033 w 5350789"/>
                <a:gd name="connsiteY4" fmla="*/ 3550377 h 3584614"/>
                <a:gd name="connsiteX5" fmla="*/ 2378022 w 5350789"/>
                <a:gd name="connsiteY5" fmla="*/ 3437166 h 3584614"/>
                <a:gd name="connsiteX6" fmla="*/ 2394973 w 5350789"/>
                <a:gd name="connsiteY6" fmla="*/ 734771 h 3584614"/>
                <a:gd name="connsiteX7" fmla="*/ 2442667 w 5350789"/>
                <a:gd name="connsiteY7" fmla="*/ 3477353 h 3584614"/>
                <a:gd name="connsiteX8" fmla="*/ 2510926 w 5350789"/>
                <a:gd name="connsiteY8" fmla="*/ 3562285 h 3584614"/>
                <a:gd name="connsiteX9" fmla="*/ 2763338 w 5350789"/>
                <a:gd name="connsiteY9" fmla="*/ 3569428 h 3584614"/>
                <a:gd name="connsiteX10" fmla="*/ 2801963 w 5350789"/>
                <a:gd name="connsiteY10" fmla="*/ 3441607 h 3584614"/>
                <a:gd name="connsiteX11" fmla="*/ 2830741 w 5350789"/>
                <a:gd name="connsiteY11" fmla="*/ 2890529 h 3584614"/>
                <a:gd name="connsiteX12" fmla="*/ 2848742 w 5350789"/>
                <a:gd name="connsiteY12" fmla="*/ 3448145 h 3584614"/>
                <a:gd name="connsiteX13" fmla="*/ 2930819 w 5350789"/>
                <a:gd name="connsiteY13" fmla="*/ 3575777 h 3584614"/>
                <a:gd name="connsiteX14" fmla="*/ 3534863 w 5350789"/>
                <a:gd name="connsiteY14" fmla="*/ 3584508 h 3584614"/>
                <a:gd name="connsiteX15" fmla="*/ 3634878 w 5350789"/>
                <a:gd name="connsiteY15" fmla="*/ 3357698 h 3584614"/>
                <a:gd name="connsiteX16" fmla="*/ 3659268 w 5350789"/>
                <a:gd name="connsiteY16" fmla="*/ 1 h 3584614"/>
                <a:gd name="connsiteX17" fmla="*/ 3700597 w 5350789"/>
                <a:gd name="connsiteY17" fmla="*/ 3368622 h 3584614"/>
                <a:gd name="connsiteX18" fmla="*/ 3821407 w 5350789"/>
                <a:gd name="connsiteY18" fmla="*/ 3574189 h 3584614"/>
                <a:gd name="connsiteX19" fmla="*/ 4246857 w 5350789"/>
                <a:gd name="connsiteY19" fmla="*/ 3567840 h 3584614"/>
                <a:gd name="connsiteX20" fmla="*/ 4339725 w 5350789"/>
                <a:gd name="connsiteY20" fmla="*/ 3490845 h 3584614"/>
                <a:gd name="connsiteX21" fmla="*/ 4355629 w 5350789"/>
                <a:gd name="connsiteY21" fmla="*/ 3119129 h 3584614"/>
                <a:gd name="connsiteX22" fmla="*/ 4389732 w 5350789"/>
                <a:gd name="connsiteY22" fmla="*/ 3483703 h 3584614"/>
                <a:gd name="connsiteX23" fmla="*/ 4574341 w 5350789"/>
                <a:gd name="connsiteY23" fmla="*/ 3574997 h 3584614"/>
                <a:gd name="connsiteX24" fmla="*/ 5202102 w 5350789"/>
                <a:gd name="connsiteY24" fmla="*/ 3537543 h 3584614"/>
                <a:gd name="connsiteX25" fmla="*/ 5350789 w 5350789"/>
                <a:gd name="connsiteY25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218033 w 5350789"/>
                <a:gd name="connsiteY4" fmla="*/ 3550377 h 3584614"/>
                <a:gd name="connsiteX5" fmla="*/ 2394973 w 5350789"/>
                <a:gd name="connsiteY5" fmla="*/ 734771 h 3584614"/>
                <a:gd name="connsiteX6" fmla="*/ 2442667 w 5350789"/>
                <a:gd name="connsiteY6" fmla="*/ 3477353 h 3584614"/>
                <a:gd name="connsiteX7" fmla="*/ 2510926 w 5350789"/>
                <a:gd name="connsiteY7" fmla="*/ 3562285 h 3584614"/>
                <a:gd name="connsiteX8" fmla="*/ 2763338 w 5350789"/>
                <a:gd name="connsiteY8" fmla="*/ 3569428 h 3584614"/>
                <a:gd name="connsiteX9" fmla="*/ 2801963 w 5350789"/>
                <a:gd name="connsiteY9" fmla="*/ 3441607 h 3584614"/>
                <a:gd name="connsiteX10" fmla="*/ 2830741 w 5350789"/>
                <a:gd name="connsiteY10" fmla="*/ 2890529 h 3584614"/>
                <a:gd name="connsiteX11" fmla="*/ 2848742 w 5350789"/>
                <a:gd name="connsiteY11" fmla="*/ 3448145 h 3584614"/>
                <a:gd name="connsiteX12" fmla="*/ 2930819 w 5350789"/>
                <a:gd name="connsiteY12" fmla="*/ 3575777 h 3584614"/>
                <a:gd name="connsiteX13" fmla="*/ 3534863 w 5350789"/>
                <a:gd name="connsiteY13" fmla="*/ 3584508 h 3584614"/>
                <a:gd name="connsiteX14" fmla="*/ 3634878 w 5350789"/>
                <a:gd name="connsiteY14" fmla="*/ 3357698 h 3584614"/>
                <a:gd name="connsiteX15" fmla="*/ 3659268 w 5350789"/>
                <a:gd name="connsiteY15" fmla="*/ 1 h 3584614"/>
                <a:gd name="connsiteX16" fmla="*/ 3700597 w 5350789"/>
                <a:gd name="connsiteY16" fmla="*/ 3368622 h 3584614"/>
                <a:gd name="connsiteX17" fmla="*/ 3821407 w 5350789"/>
                <a:gd name="connsiteY17" fmla="*/ 3574189 h 3584614"/>
                <a:gd name="connsiteX18" fmla="*/ 4246857 w 5350789"/>
                <a:gd name="connsiteY18" fmla="*/ 3567840 h 3584614"/>
                <a:gd name="connsiteX19" fmla="*/ 4339725 w 5350789"/>
                <a:gd name="connsiteY19" fmla="*/ 3490845 h 3584614"/>
                <a:gd name="connsiteX20" fmla="*/ 4355629 w 5350789"/>
                <a:gd name="connsiteY20" fmla="*/ 3119129 h 3584614"/>
                <a:gd name="connsiteX21" fmla="*/ 4389732 w 5350789"/>
                <a:gd name="connsiteY21" fmla="*/ 3483703 h 3584614"/>
                <a:gd name="connsiteX22" fmla="*/ 4574341 w 5350789"/>
                <a:gd name="connsiteY22" fmla="*/ 3574997 h 3584614"/>
                <a:gd name="connsiteX23" fmla="*/ 5202102 w 5350789"/>
                <a:gd name="connsiteY23" fmla="*/ 3537543 h 3584614"/>
                <a:gd name="connsiteX24" fmla="*/ 5350789 w 5350789"/>
                <a:gd name="connsiteY24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218033 w 5350789"/>
                <a:gd name="connsiteY4" fmla="*/ 3550377 h 3584614"/>
                <a:gd name="connsiteX5" fmla="*/ 2394973 w 5350789"/>
                <a:gd name="connsiteY5" fmla="*/ 734771 h 3584614"/>
                <a:gd name="connsiteX6" fmla="*/ 2510926 w 5350789"/>
                <a:gd name="connsiteY6" fmla="*/ 3562285 h 3584614"/>
                <a:gd name="connsiteX7" fmla="*/ 2763338 w 5350789"/>
                <a:gd name="connsiteY7" fmla="*/ 3569428 h 3584614"/>
                <a:gd name="connsiteX8" fmla="*/ 2801963 w 5350789"/>
                <a:gd name="connsiteY8" fmla="*/ 3441607 h 3584614"/>
                <a:gd name="connsiteX9" fmla="*/ 2830741 w 5350789"/>
                <a:gd name="connsiteY9" fmla="*/ 2890529 h 3584614"/>
                <a:gd name="connsiteX10" fmla="*/ 2848742 w 5350789"/>
                <a:gd name="connsiteY10" fmla="*/ 3448145 h 3584614"/>
                <a:gd name="connsiteX11" fmla="*/ 2930819 w 5350789"/>
                <a:gd name="connsiteY11" fmla="*/ 3575777 h 3584614"/>
                <a:gd name="connsiteX12" fmla="*/ 3534863 w 5350789"/>
                <a:gd name="connsiteY12" fmla="*/ 3584508 h 3584614"/>
                <a:gd name="connsiteX13" fmla="*/ 3634878 w 5350789"/>
                <a:gd name="connsiteY13" fmla="*/ 3357698 h 3584614"/>
                <a:gd name="connsiteX14" fmla="*/ 3659268 w 5350789"/>
                <a:gd name="connsiteY14" fmla="*/ 1 h 3584614"/>
                <a:gd name="connsiteX15" fmla="*/ 3700597 w 5350789"/>
                <a:gd name="connsiteY15" fmla="*/ 3368622 h 3584614"/>
                <a:gd name="connsiteX16" fmla="*/ 3821407 w 5350789"/>
                <a:gd name="connsiteY16" fmla="*/ 3574189 h 3584614"/>
                <a:gd name="connsiteX17" fmla="*/ 4246857 w 5350789"/>
                <a:gd name="connsiteY17" fmla="*/ 3567840 h 3584614"/>
                <a:gd name="connsiteX18" fmla="*/ 4339725 w 5350789"/>
                <a:gd name="connsiteY18" fmla="*/ 3490845 h 3584614"/>
                <a:gd name="connsiteX19" fmla="*/ 4355629 w 5350789"/>
                <a:gd name="connsiteY19" fmla="*/ 3119129 h 3584614"/>
                <a:gd name="connsiteX20" fmla="*/ 4389732 w 5350789"/>
                <a:gd name="connsiteY20" fmla="*/ 3483703 h 3584614"/>
                <a:gd name="connsiteX21" fmla="*/ 4574341 w 5350789"/>
                <a:gd name="connsiteY21" fmla="*/ 3574997 h 3584614"/>
                <a:gd name="connsiteX22" fmla="*/ 5202102 w 5350789"/>
                <a:gd name="connsiteY22" fmla="*/ 3537543 h 3584614"/>
                <a:gd name="connsiteX23" fmla="*/ 5350789 w 5350789"/>
                <a:gd name="connsiteY23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218033 w 5350789"/>
                <a:gd name="connsiteY4" fmla="*/ 3550377 h 3584614"/>
                <a:gd name="connsiteX5" fmla="*/ 2394973 w 5350789"/>
                <a:gd name="connsiteY5" fmla="*/ 734771 h 3584614"/>
                <a:gd name="connsiteX6" fmla="*/ 2510926 w 5350789"/>
                <a:gd name="connsiteY6" fmla="*/ 3562285 h 3584614"/>
                <a:gd name="connsiteX7" fmla="*/ 2763338 w 5350789"/>
                <a:gd name="connsiteY7" fmla="*/ 3569428 h 3584614"/>
                <a:gd name="connsiteX8" fmla="*/ 2801963 w 5350789"/>
                <a:gd name="connsiteY8" fmla="*/ 3441607 h 3584614"/>
                <a:gd name="connsiteX9" fmla="*/ 2830741 w 5350789"/>
                <a:gd name="connsiteY9" fmla="*/ 2890529 h 3584614"/>
                <a:gd name="connsiteX10" fmla="*/ 2848742 w 5350789"/>
                <a:gd name="connsiteY10" fmla="*/ 3448145 h 3584614"/>
                <a:gd name="connsiteX11" fmla="*/ 2930819 w 5350789"/>
                <a:gd name="connsiteY11" fmla="*/ 3575777 h 3584614"/>
                <a:gd name="connsiteX12" fmla="*/ 3534863 w 5350789"/>
                <a:gd name="connsiteY12" fmla="*/ 3584508 h 3584614"/>
                <a:gd name="connsiteX13" fmla="*/ 3634878 w 5350789"/>
                <a:gd name="connsiteY13" fmla="*/ 3357698 h 3584614"/>
                <a:gd name="connsiteX14" fmla="*/ 3659268 w 5350789"/>
                <a:gd name="connsiteY14" fmla="*/ 1 h 3584614"/>
                <a:gd name="connsiteX15" fmla="*/ 3700597 w 5350789"/>
                <a:gd name="connsiteY15" fmla="*/ 3368622 h 3584614"/>
                <a:gd name="connsiteX16" fmla="*/ 3821407 w 5350789"/>
                <a:gd name="connsiteY16" fmla="*/ 3574189 h 3584614"/>
                <a:gd name="connsiteX17" fmla="*/ 4246857 w 5350789"/>
                <a:gd name="connsiteY17" fmla="*/ 3567840 h 3584614"/>
                <a:gd name="connsiteX18" fmla="*/ 4339725 w 5350789"/>
                <a:gd name="connsiteY18" fmla="*/ 3490845 h 3584614"/>
                <a:gd name="connsiteX19" fmla="*/ 4355629 w 5350789"/>
                <a:gd name="connsiteY19" fmla="*/ 3119129 h 3584614"/>
                <a:gd name="connsiteX20" fmla="*/ 4389732 w 5350789"/>
                <a:gd name="connsiteY20" fmla="*/ 3483703 h 3584614"/>
                <a:gd name="connsiteX21" fmla="*/ 4574341 w 5350789"/>
                <a:gd name="connsiteY21" fmla="*/ 3574997 h 3584614"/>
                <a:gd name="connsiteX22" fmla="*/ 5202102 w 5350789"/>
                <a:gd name="connsiteY22" fmla="*/ 3537543 h 3584614"/>
                <a:gd name="connsiteX23" fmla="*/ 5350789 w 5350789"/>
                <a:gd name="connsiteY23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218033 w 5350789"/>
                <a:gd name="connsiteY4" fmla="*/ 3550377 h 3584614"/>
                <a:gd name="connsiteX5" fmla="*/ 2394973 w 5350789"/>
                <a:gd name="connsiteY5" fmla="*/ 734771 h 3584614"/>
                <a:gd name="connsiteX6" fmla="*/ 2449013 w 5350789"/>
                <a:gd name="connsiteY6" fmla="*/ 3559903 h 3584614"/>
                <a:gd name="connsiteX7" fmla="*/ 2763338 w 5350789"/>
                <a:gd name="connsiteY7" fmla="*/ 3569428 h 3584614"/>
                <a:gd name="connsiteX8" fmla="*/ 2801963 w 5350789"/>
                <a:gd name="connsiteY8" fmla="*/ 3441607 h 3584614"/>
                <a:gd name="connsiteX9" fmla="*/ 2830741 w 5350789"/>
                <a:gd name="connsiteY9" fmla="*/ 2890529 h 3584614"/>
                <a:gd name="connsiteX10" fmla="*/ 2848742 w 5350789"/>
                <a:gd name="connsiteY10" fmla="*/ 3448145 h 3584614"/>
                <a:gd name="connsiteX11" fmla="*/ 2930819 w 5350789"/>
                <a:gd name="connsiteY11" fmla="*/ 3575777 h 3584614"/>
                <a:gd name="connsiteX12" fmla="*/ 3534863 w 5350789"/>
                <a:gd name="connsiteY12" fmla="*/ 3584508 h 3584614"/>
                <a:gd name="connsiteX13" fmla="*/ 3634878 w 5350789"/>
                <a:gd name="connsiteY13" fmla="*/ 3357698 h 3584614"/>
                <a:gd name="connsiteX14" fmla="*/ 3659268 w 5350789"/>
                <a:gd name="connsiteY14" fmla="*/ 1 h 3584614"/>
                <a:gd name="connsiteX15" fmla="*/ 3700597 w 5350789"/>
                <a:gd name="connsiteY15" fmla="*/ 3368622 h 3584614"/>
                <a:gd name="connsiteX16" fmla="*/ 3821407 w 5350789"/>
                <a:gd name="connsiteY16" fmla="*/ 3574189 h 3584614"/>
                <a:gd name="connsiteX17" fmla="*/ 4246857 w 5350789"/>
                <a:gd name="connsiteY17" fmla="*/ 3567840 h 3584614"/>
                <a:gd name="connsiteX18" fmla="*/ 4339725 w 5350789"/>
                <a:gd name="connsiteY18" fmla="*/ 3490845 h 3584614"/>
                <a:gd name="connsiteX19" fmla="*/ 4355629 w 5350789"/>
                <a:gd name="connsiteY19" fmla="*/ 3119129 h 3584614"/>
                <a:gd name="connsiteX20" fmla="*/ 4389732 w 5350789"/>
                <a:gd name="connsiteY20" fmla="*/ 3483703 h 3584614"/>
                <a:gd name="connsiteX21" fmla="*/ 4574341 w 5350789"/>
                <a:gd name="connsiteY21" fmla="*/ 3574997 h 3584614"/>
                <a:gd name="connsiteX22" fmla="*/ 5202102 w 5350789"/>
                <a:gd name="connsiteY22" fmla="*/ 3537543 h 3584614"/>
                <a:gd name="connsiteX23" fmla="*/ 5350789 w 5350789"/>
                <a:gd name="connsiteY23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363289 w 5350789"/>
                <a:gd name="connsiteY4" fmla="*/ 3557521 h 3584614"/>
                <a:gd name="connsiteX5" fmla="*/ 2394973 w 5350789"/>
                <a:gd name="connsiteY5" fmla="*/ 734771 h 3584614"/>
                <a:gd name="connsiteX6" fmla="*/ 2449013 w 5350789"/>
                <a:gd name="connsiteY6" fmla="*/ 3559903 h 3584614"/>
                <a:gd name="connsiteX7" fmla="*/ 2763338 w 5350789"/>
                <a:gd name="connsiteY7" fmla="*/ 3569428 h 3584614"/>
                <a:gd name="connsiteX8" fmla="*/ 2801963 w 5350789"/>
                <a:gd name="connsiteY8" fmla="*/ 3441607 h 3584614"/>
                <a:gd name="connsiteX9" fmla="*/ 2830741 w 5350789"/>
                <a:gd name="connsiteY9" fmla="*/ 2890529 h 3584614"/>
                <a:gd name="connsiteX10" fmla="*/ 2848742 w 5350789"/>
                <a:gd name="connsiteY10" fmla="*/ 3448145 h 3584614"/>
                <a:gd name="connsiteX11" fmla="*/ 2930819 w 5350789"/>
                <a:gd name="connsiteY11" fmla="*/ 3575777 h 3584614"/>
                <a:gd name="connsiteX12" fmla="*/ 3534863 w 5350789"/>
                <a:gd name="connsiteY12" fmla="*/ 3584508 h 3584614"/>
                <a:gd name="connsiteX13" fmla="*/ 3634878 w 5350789"/>
                <a:gd name="connsiteY13" fmla="*/ 3357698 h 3584614"/>
                <a:gd name="connsiteX14" fmla="*/ 3659268 w 5350789"/>
                <a:gd name="connsiteY14" fmla="*/ 1 h 3584614"/>
                <a:gd name="connsiteX15" fmla="*/ 3700597 w 5350789"/>
                <a:gd name="connsiteY15" fmla="*/ 3368622 h 3584614"/>
                <a:gd name="connsiteX16" fmla="*/ 3821407 w 5350789"/>
                <a:gd name="connsiteY16" fmla="*/ 3574189 h 3584614"/>
                <a:gd name="connsiteX17" fmla="*/ 4246857 w 5350789"/>
                <a:gd name="connsiteY17" fmla="*/ 3567840 h 3584614"/>
                <a:gd name="connsiteX18" fmla="*/ 4339725 w 5350789"/>
                <a:gd name="connsiteY18" fmla="*/ 3490845 h 3584614"/>
                <a:gd name="connsiteX19" fmla="*/ 4355629 w 5350789"/>
                <a:gd name="connsiteY19" fmla="*/ 3119129 h 3584614"/>
                <a:gd name="connsiteX20" fmla="*/ 4389732 w 5350789"/>
                <a:gd name="connsiteY20" fmla="*/ 3483703 h 3584614"/>
                <a:gd name="connsiteX21" fmla="*/ 4574341 w 5350789"/>
                <a:gd name="connsiteY21" fmla="*/ 3574997 h 3584614"/>
                <a:gd name="connsiteX22" fmla="*/ 5202102 w 5350789"/>
                <a:gd name="connsiteY22" fmla="*/ 3537543 h 3584614"/>
                <a:gd name="connsiteX23" fmla="*/ 5350789 w 5350789"/>
                <a:gd name="connsiteY23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363289 w 5350789"/>
                <a:gd name="connsiteY4" fmla="*/ 3557521 h 3584614"/>
                <a:gd name="connsiteX5" fmla="*/ 2394973 w 5350789"/>
                <a:gd name="connsiteY5" fmla="*/ 734771 h 3584614"/>
                <a:gd name="connsiteX6" fmla="*/ 2449013 w 5350789"/>
                <a:gd name="connsiteY6" fmla="*/ 3559903 h 3584614"/>
                <a:gd name="connsiteX7" fmla="*/ 2763338 w 5350789"/>
                <a:gd name="connsiteY7" fmla="*/ 3569428 h 3584614"/>
                <a:gd name="connsiteX8" fmla="*/ 2801963 w 5350789"/>
                <a:gd name="connsiteY8" fmla="*/ 3441607 h 3584614"/>
                <a:gd name="connsiteX9" fmla="*/ 2830741 w 5350789"/>
                <a:gd name="connsiteY9" fmla="*/ 2890529 h 3584614"/>
                <a:gd name="connsiteX10" fmla="*/ 2848742 w 5350789"/>
                <a:gd name="connsiteY10" fmla="*/ 3448145 h 3584614"/>
                <a:gd name="connsiteX11" fmla="*/ 2930819 w 5350789"/>
                <a:gd name="connsiteY11" fmla="*/ 3575777 h 3584614"/>
                <a:gd name="connsiteX12" fmla="*/ 3534863 w 5350789"/>
                <a:gd name="connsiteY12" fmla="*/ 3584508 h 3584614"/>
                <a:gd name="connsiteX13" fmla="*/ 3634878 w 5350789"/>
                <a:gd name="connsiteY13" fmla="*/ 3357698 h 3584614"/>
                <a:gd name="connsiteX14" fmla="*/ 3659268 w 5350789"/>
                <a:gd name="connsiteY14" fmla="*/ 1 h 3584614"/>
                <a:gd name="connsiteX15" fmla="*/ 3700597 w 5350789"/>
                <a:gd name="connsiteY15" fmla="*/ 3368622 h 3584614"/>
                <a:gd name="connsiteX16" fmla="*/ 3821407 w 5350789"/>
                <a:gd name="connsiteY16" fmla="*/ 3574189 h 3584614"/>
                <a:gd name="connsiteX17" fmla="*/ 4246857 w 5350789"/>
                <a:gd name="connsiteY17" fmla="*/ 3567840 h 3584614"/>
                <a:gd name="connsiteX18" fmla="*/ 4339725 w 5350789"/>
                <a:gd name="connsiteY18" fmla="*/ 3490845 h 3584614"/>
                <a:gd name="connsiteX19" fmla="*/ 4355629 w 5350789"/>
                <a:gd name="connsiteY19" fmla="*/ 3119129 h 3584614"/>
                <a:gd name="connsiteX20" fmla="*/ 4389732 w 5350789"/>
                <a:gd name="connsiteY20" fmla="*/ 3483703 h 3584614"/>
                <a:gd name="connsiteX21" fmla="*/ 4574341 w 5350789"/>
                <a:gd name="connsiteY21" fmla="*/ 3574997 h 3584614"/>
                <a:gd name="connsiteX22" fmla="*/ 5202102 w 5350789"/>
                <a:gd name="connsiteY22" fmla="*/ 3537543 h 3584614"/>
                <a:gd name="connsiteX23" fmla="*/ 5350789 w 5350789"/>
                <a:gd name="connsiteY23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401389 w 5350789"/>
                <a:gd name="connsiteY4" fmla="*/ 3557521 h 3584614"/>
                <a:gd name="connsiteX5" fmla="*/ 2394973 w 5350789"/>
                <a:gd name="connsiteY5" fmla="*/ 734771 h 3584614"/>
                <a:gd name="connsiteX6" fmla="*/ 2449013 w 5350789"/>
                <a:gd name="connsiteY6" fmla="*/ 3559903 h 3584614"/>
                <a:gd name="connsiteX7" fmla="*/ 2763338 w 5350789"/>
                <a:gd name="connsiteY7" fmla="*/ 3569428 h 3584614"/>
                <a:gd name="connsiteX8" fmla="*/ 2801963 w 5350789"/>
                <a:gd name="connsiteY8" fmla="*/ 3441607 h 3584614"/>
                <a:gd name="connsiteX9" fmla="*/ 2830741 w 5350789"/>
                <a:gd name="connsiteY9" fmla="*/ 2890529 h 3584614"/>
                <a:gd name="connsiteX10" fmla="*/ 2848742 w 5350789"/>
                <a:gd name="connsiteY10" fmla="*/ 3448145 h 3584614"/>
                <a:gd name="connsiteX11" fmla="*/ 2930819 w 5350789"/>
                <a:gd name="connsiteY11" fmla="*/ 3575777 h 3584614"/>
                <a:gd name="connsiteX12" fmla="*/ 3534863 w 5350789"/>
                <a:gd name="connsiteY12" fmla="*/ 3584508 h 3584614"/>
                <a:gd name="connsiteX13" fmla="*/ 3634878 w 5350789"/>
                <a:gd name="connsiteY13" fmla="*/ 3357698 h 3584614"/>
                <a:gd name="connsiteX14" fmla="*/ 3659268 w 5350789"/>
                <a:gd name="connsiteY14" fmla="*/ 1 h 3584614"/>
                <a:gd name="connsiteX15" fmla="*/ 3700597 w 5350789"/>
                <a:gd name="connsiteY15" fmla="*/ 3368622 h 3584614"/>
                <a:gd name="connsiteX16" fmla="*/ 3821407 w 5350789"/>
                <a:gd name="connsiteY16" fmla="*/ 3574189 h 3584614"/>
                <a:gd name="connsiteX17" fmla="*/ 4246857 w 5350789"/>
                <a:gd name="connsiteY17" fmla="*/ 3567840 h 3584614"/>
                <a:gd name="connsiteX18" fmla="*/ 4339725 w 5350789"/>
                <a:gd name="connsiteY18" fmla="*/ 3490845 h 3584614"/>
                <a:gd name="connsiteX19" fmla="*/ 4355629 w 5350789"/>
                <a:gd name="connsiteY19" fmla="*/ 3119129 h 3584614"/>
                <a:gd name="connsiteX20" fmla="*/ 4389732 w 5350789"/>
                <a:gd name="connsiteY20" fmla="*/ 3483703 h 3584614"/>
                <a:gd name="connsiteX21" fmla="*/ 4574341 w 5350789"/>
                <a:gd name="connsiteY21" fmla="*/ 3574997 h 3584614"/>
                <a:gd name="connsiteX22" fmla="*/ 5202102 w 5350789"/>
                <a:gd name="connsiteY22" fmla="*/ 3537543 h 3584614"/>
                <a:gd name="connsiteX23" fmla="*/ 5350789 w 5350789"/>
                <a:gd name="connsiteY23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391864 w 5350789"/>
                <a:gd name="connsiteY4" fmla="*/ 3557521 h 3584614"/>
                <a:gd name="connsiteX5" fmla="*/ 2394973 w 5350789"/>
                <a:gd name="connsiteY5" fmla="*/ 734771 h 3584614"/>
                <a:gd name="connsiteX6" fmla="*/ 2449013 w 5350789"/>
                <a:gd name="connsiteY6" fmla="*/ 3559903 h 3584614"/>
                <a:gd name="connsiteX7" fmla="*/ 2763338 w 5350789"/>
                <a:gd name="connsiteY7" fmla="*/ 3569428 h 3584614"/>
                <a:gd name="connsiteX8" fmla="*/ 2801963 w 5350789"/>
                <a:gd name="connsiteY8" fmla="*/ 3441607 h 3584614"/>
                <a:gd name="connsiteX9" fmla="*/ 2830741 w 5350789"/>
                <a:gd name="connsiteY9" fmla="*/ 2890529 h 3584614"/>
                <a:gd name="connsiteX10" fmla="*/ 2848742 w 5350789"/>
                <a:gd name="connsiteY10" fmla="*/ 3448145 h 3584614"/>
                <a:gd name="connsiteX11" fmla="*/ 2930819 w 5350789"/>
                <a:gd name="connsiteY11" fmla="*/ 3575777 h 3584614"/>
                <a:gd name="connsiteX12" fmla="*/ 3534863 w 5350789"/>
                <a:gd name="connsiteY12" fmla="*/ 3584508 h 3584614"/>
                <a:gd name="connsiteX13" fmla="*/ 3634878 w 5350789"/>
                <a:gd name="connsiteY13" fmla="*/ 3357698 h 3584614"/>
                <a:gd name="connsiteX14" fmla="*/ 3659268 w 5350789"/>
                <a:gd name="connsiteY14" fmla="*/ 1 h 3584614"/>
                <a:gd name="connsiteX15" fmla="*/ 3700597 w 5350789"/>
                <a:gd name="connsiteY15" fmla="*/ 3368622 h 3584614"/>
                <a:gd name="connsiteX16" fmla="*/ 3821407 w 5350789"/>
                <a:gd name="connsiteY16" fmla="*/ 3574189 h 3584614"/>
                <a:gd name="connsiteX17" fmla="*/ 4246857 w 5350789"/>
                <a:gd name="connsiteY17" fmla="*/ 3567840 h 3584614"/>
                <a:gd name="connsiteX18" fmla="*/ 4339725 w 5350789"/>
                <a:gd name="connsiteY18" fmla="*/ 3490845 h 3584614"/>
                <a:gd name="connsiteX19" fmla="*/ 4355629 w 5350789"/>
                <a:gd name="connsiteY19" fmla="*/ 3119129 h 3584614"/>
                <a:gd name="connsiteX20" fmla="*/ 4389732 w 5350789"/>
                <a:gd name="connsiteY20" fmla="*/ 3483703 h 3584614"/>
                <a:gd name="connsiteX21" fmla="*/ 4574341 w 5350789"/>
                <a:gd name="connsiteY21" fmla="*/ 3574997 h 3584614"/>
                <a:gd name="connsiteX22" fmla="*/ 5202102 w 5350789"/>
                <a:gd name="connsiteY22" fmla="*/ 3537543 h 3584614"/>
                <a:gd name="connsiteX23" fmla="*/ 5350789 w 5350789"/>
                <a:gd name="connsiteY23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391864 w 5350789"/>
                <a:gd name="connsiteY4" fmla="*/ 3557521 h 3584614"/>
                <a:gd name="connsiteX5" fmla="*/ 2394973 w 5350789"/>
                <a:gd name="connsiteY5" fmla="*/ 734771 h 3584614"/>
                <a:gd name="connsiteX6" fmla="*/ 2434726 w 5350789"/>
                <a:gd name="connsiteY6" fmla="*/ 3559903 h 3584614"/>
                <a:gd name="connsiteX7" fmla="*/ 2763338 w 5350789"/>
                <a:gd name="connsiteY7" fmla="*/ 3569428 h 3584614"/>
                <a:gd name="connsiteX8" fmla="*/ 2801963 w 5350789"/>
                <a:gd name="connsiteY8" fmla="*/ 3441607 h 3584614"/>
                <a:gd name="connsiteX9" fmla="*/ 2830741 w 5350789"/>
                <a:gd name="connsiteY9" fmla="*/ 2890529 h 3584614"/>
                <a:gd name="connsiteX10" fmla="*/ 2848742 w 5350789"/>
                <a:gd name="connsiteY10" fmla="*/ 3448145 h 3584614"/>
                <a:gd name="connsiteX11" fmla="*/ 2930819 w 5350789"/>
                <a:gd name="connsiteY11" fmla="*/ 3575777 h 3584614"/>
                <a:gd name="connsiteX12" fmla="*/ 3534863 w 5350789"/>
                <a:gd name="connsiteY12" fmla="*/ 3584508 h 3584614"/>
                <a:gd name="connsiteX13" fmla="*/ 3634878 w 5350789"/>
                <a:gd name="connsiteY13" fmla="*/ 3357698 h 3584614"/>
                <a:gd name="connsiteX14" fmla="*/ 3659268 w 5350789"/>
                <a:gd name="connsiteY14" fmla="*/ 1 h 3584614"/>
                <a:gd name="connsiteX15" fmla="*/ 3700597 w 5350789"/>
                <a:gd name="connsiteY15" fmla="*/ 3368622 h 3584614"/>
                <a:gd name="connsiteX16" fmla="*/ 3821407 w 5350789"/>
                <a:gd name="connsiteY16" fmla="*/ 3574189 h 3584614"/>
                <a:gd name="connsiteX17" fmla="*/ 4246857 w 5350789"/>
                <a:gd name="connsiteY17" fmla="*/ 3567840 h 3584614"/>
                <a:gd name="connsiteX18" fmla="*/ 4339725 w 5350789"/>
                <a:gd name="connsiteY18" fmla="*/ 3490845 h 3584614"/>
                <a:gd name="connsiteX19" fmla="*/ 4355629 w 5350789"/>
                <a:gd name="connsiteY19" fmla="*/ 3119129 h 3584614"/>
                <a:gd name="connsiteX20" fmla="*/ 4389732 w 5350789"/>
                <a:gd name="connsiteY20" fmla="*/ 3483703 h 3584614"/>
                <a:gd name="connsiteX21" fmla="*/ 4574341 w 5350789"/>
                <a:gd name="connsiteY21" fmla="*/ 3574997 h 3584614"/>
                <a:gd name="connsiteX22" fmla="*/ 5202102 w 5350789"/>
                <a:gd name="connsiteY22" fmla="*/ 3537543 h 3584614"/>
                <a:gd name="connsiteX23" fmla="*/ 5350789 w 5350789"/>
                <a:gd name="connsiteY23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391864 w 5350789"/>
                <a:gd name="connsiteY4" fmla="*/ 3557521 h 3584614"/>
                <a:gd name="connsiteX5" fmla="*/ 2394973 w 5350789"/>
                <a:gd name="connsiteY5" fmla="*/ 734771 h 3584614"/>
                <a:gd name="connsiteX6" fmla="*/ 2434726 w 5350789"/>
                <a:gd name="connsiteY6" fmla="*/ 3559903 h 3584614"/>
                <a:gd name="connsiteX7" fmla="*/ 2763338 w 5350789"/>
                <a:gd name="connsiteY7" fmla="*/ 3569428 h 3584614"/>
                <a:gd name="connsiteX8" fmla="*/ 2801963 w 5350789"/>
                <a:gd name="connsiteY8" fmla="*/ 3441607 h 3584614"/>
                <a:gd name="connsiteX9" fmla="*/ 2830741 w 5350789"/>
                <a:gd name="connsiteY9" fmla="*/ 2890529 h 3584614"/>
                <a:gd name="connsiteX10" fmla="*/ 2848742 w 5350789"/>
                <a:gd name="connsiteY10" fmla="*/ 3448145 h 3584614"/>
                <a:gd name="connsiteX11" fmla="*/ 2930819 w 5350789"/>
                <a:gd name="connsiteY11" fmla="*/ 3575777 h 3584614"/>
                <a:gd name="connsiteX12" fmla="*/ 3534863 w 5350789"/>
                <a:gd name="connsiteY12" fmla="*/ 3584508 h 3584614"/>
                <a:gd name="connsiteX13" fmla="*/ 3634878 w 5350789"/>
                <a:gd name="connsiteY13" fmla="*/ 3357698 h 3584614"/>
                <a:gd name="connsiteX14" fmla="*/ 3659268 w 5350789"/>
                <a:gd name="connsiteY14" fmla="*/ 1 h 3584614"/>
                <a:gd name="connsiteX15" fmla="*/ 3700597 w 5350789"/>
                <a:gd name="connsiteY15" fmla="*/ 3368622 h 3584614"/>
                <a:gd name="connsiteX16" fmla="*/ 3821407 w 5350789"/>
                <a:gd name="connsiteY16" fmla="*/ 3574189 h 3584614"/>
                <a:gd name="connsiteX17" fmla="*/ 4246857 w 5350789"/>
                <a:gd name="connsiteY17" fmla="*/ 3567840 h 3584614"/>
                <a:gd name="connsiteX18" fmla="*/ 4339725 w 5350789"/>
                <a:gd name="connsiteY18" fmla="*/ 3490845 h 3584614"/>
                <a:gd name="connsiteX19" fmla="*/ 4355629 w 5350789"/>
                <a:gd name="connsiteY19" fmla="*/ 3119129 h 3584614"/>
                <a:gd name="connsiteX20" fmla="*/ 4389732 w 5350789"/>
                <a:gd name="connsiteY20" fmla="*/ 3483703 h 3584614"/>
                <a:gd name="connsiteX21" fmla="*/ 4574341 w 5350789"/>
                <a:gd name="connsiteY21" fmla="*/ 3574997 h 3584614"/>
                <a:gd name="connsiteX22" fmla="*/ 5202102 w 5350789"/>
                <a:gd name="connsiteY22" fmla="*/ 3537543 h 3584614"/>
                <a:gd name="connsiteX23" fmla="*/ 5350789 w 5350789"/>
                <a:gd name="connsiteY23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391864 w 5350789"/>
                <a:gd name="connsiteY4" fmla="*/ 3557521 h 3584614"/>
                <a:gd name="connsiteX5" fmla="*/ 2394973 w 5350789"/>
                <a:gd name="connsiteY5" fmla="*/ 734771 h 3584614"/>
                <a:gd name="connsiteX6" fmla="*/ 2434726 w 5350789"/>
                <a:gd name="connsiteY6" fmla="*/ 3559903 h 3584614"/>
                <a:gd name="connsiteX7" fmla="*/ 2763338 w 5350789"/>
                <a:gd name="connsiteY7" fmla="*/ 3569428 h 3584614"/>
                <a:gd name="connsiteX8" fmla="*/ 2830741 w 5350789"/>
                <a:gd name="connsiteY8" fmla="*/ 2890529 h 3584614"/>
                <a:gd name="connsiteX9" fmla="*/ 2848742 w 5350789"/>
                <a:gd name="connsiteY9" fmla="*/ 3448145 h 3584614"/>
                <a:gd name="connsiteX10" fmla="*/ 2930819 w 5350789"/>
                <a:gd name="connsiteY10" fmla="*/ 3575777 h 3584614"/>
                <a:gd name="connsiteX11" fmla="*/ 3534863 w 5350789"/>
                <a:gd name="connsiteY11" fmla="*/ 3584508 h 3584614"/>
                <a:gd name="connsiteX12" fmla="*/ 3634878 w 5350789"/>
                <a:gd name="connsiteY12" fmla="*/ 3357698 h 3584614"/>
                <a:gd name="connsiteX13" fmla="*/ 3659268 w 5350789"/>
                <a:gd name="connsiteY13" fmla="*/ 1 h 3584614"/>
                <a:gd name="connsiteX14" fmla="*/ 3700597 w 5350789"/>
                <a:gd name="connsiteY14" fmla="*/ 3368622 h 3584614"/>
                <a:gd name="connsiteX15" fmla="*/ 3821407 w 5350789"/>
                <a:gd name="connsiteY15" fmla="*/ 3574189 h 3584614"/>
                <a:gd name="connsiteX16" fmla="*/ 4246857 w 5350789"/>
                <a:gd name="connsiteY16" fmla="*/ 3567840 h 3584614"/>
                <a:gd name="connsiteX17" fmla="*/ 4339725 w 5350789"/>
                <a:gd name="connsiteY17" fmla="*/ 3490845 h 3584614"/>
                <a:gd name="connsiteX18" fmla="*/ 4355629 w 5350789"/>
                <a:gd name="connsiteY18" fmla="*/ 3119129 h 3584614"/>
                <a:gd name="connsiteX19" fmla="*/ 4389732 w 5350789"/>
                <a:gd name="connsiteY19" fmla="*/ 3483703 h 3584614"/>
                <a:gd name="connsiteX20" fmla="*/ 4574341 w 5350789"/>
                <a:gd name="connsiteY20" fmla="*/ 3574997 h 3584614"/>
                <a:gd name="connsiteX21" fmla="*/ 5202102 w 5350789"/>
                <a:gd name="connsiteY21" fmla="*/ 3537543 h 3584614"/>
                <a:gd name="connsiteX22" fmla="*/ 5350789 w 5350789"/>
                <a:gd name="connsiteY22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391864 w 5350789"/>
                <a:gd name="connsiteY4" fmla="*/ 3557521 h 3584614"/>
                <a:gd name="connsiteX5" fmla="*/ 2394973 w 5350789"/>
                <a:gd name="connsiteY5" fmla="*/ 734771 h 3584614"/>
                <a:gd name="connsiteX6" fmla="*/ 2434726 w 5350789"/>
                <a:gd name="connsiteY6" fmla="*/ 3559903 h 3584614"/>
                <a:gd name="connsiteX7" fmla="*/ 2763338 w 5350789"/>
                <a:gd name="connsiteY7" fmla="*/ 3569428 h 3584614"/>
                <a:gd name="connsiteX8" fmla="*/ 2830741 w 5350789"/>
                <a:gd name="connsiteY8" fmla="*/ 2890529 h 3584614"/>
                <a:gd name="connsiteX9" fmla="*/ 2930819 w 5350789"/>
                <a:gd name="connsiteY9" fmla="*/ 3575777 h 3584614"/>
                <a:gd name="connsiteX10" fmla="*/ 3534863 w 5350789"/>
                <a:gd name="connsiteY10" fmla="*/ 3584508 h 3584614"/>
                <a:gd name="connsiteX11" fmla="*/ 3634878 w 5350789"/>
                <a:gd name="connsiteY11" fmla="*/ 3357698 h 3584614"/>
                <a:gd name="connsiteX12" fmla="*/ 3659268 w 5350789"/>
                <a:gd name="connsiteY12" fmla="*/ 1 h 3584614"/>
                <a:gd name="connsiteX13" fmla="*/ 3700597 w 5350789"/>
                <a:gd name="connsiteY13" fmla="*/ 3368622 h 3584614"/>
                <a:gd name="connsiteX14" fmla="*/ 3821407 w 5350789"/>
                <a:gd name="connsiteY14" fmla="*/ 3574189 h 3584614"/>
                <a:gd name="connsiteX15" fmla="*/ 4246857 w 5350789"/>
                <a:gd name="connsiteY15" fmla="*/ 3567840 h 3584614"/>
                <a:gd name="connsiteX16" fmla="*/ 4339725 w 5350789"/>
                <a:gd name="connsiteY16" fmla="*/ 3490845 h 3584614"/>
                <a:gd name="connsiteX17" fmla="*/ 4355629 w 5350789"/>
                <a:gd name="connsiteY17" fmla="*/ 3119129 h 3584614"/>
                <a:gd name="connsiteX18" fmla="*/ 4389732 w 5350789"/>
                <a:gd name="connsiteY18" fmla="*/ 3483703 h 3584614"/>
                <a:gd name="connsiteX19" fmla="*/ 4574341 w 5350789"/>
                <a:gd name="connsiteY19" fmla="*/ 3574997 h 3584614"/>
                <a:gd name="connsiteX20" fmla="*/ 5202102 w 5350789"/>
                <a:gd name="connsiteY20" fmla="*/ 3537543 h 3584614"/>
                <a:gd name="connsiteX21" fmla="*/ 5350789 w 5350789"/>
                <a:gd name="connsiteY21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391864 w 5350789"/>
                <a:gd name="connsiteY4" fmla="*/ 3557521 h 3584614"/>
                <a:gd name="connsiteX5" fmla="*/ 2394973 w 5350789"/>
                <a:gd name="connsiteY5" fmla="*/ 734771 h 3584614"/>
                <a:gd name="connsiteX6" fmla="*/ 2434726 w 5350789"/>
                <a:gd name="connsiteY6" fmla="*/ 3559903 h 3584614"/>
                <a:gd name="connsiteX7" fmla="*/ 2763338 w 5350789"/>
                <a:gd name="connsiteY7" fmla="*/ 3569428 h 3584614"/>
                <a:gd name="connsiteX8" fmla="*/ 2830741 w 5350789"/>
                <a:gd name="connsiteY8" fmla="*/ 2890529 h 3584614"/>
                <a:gd name="connsiteX9" fmla="*/ 2930819 w 5350789"/>
                <a:gd name="connsiteY9" fmla="*/ 3575777 h 3584614"/>
                <a:gd name="connsiteX10" fmla="*/ 3534863 w 5350789"/>
                <a:gd name="connsiteY10" fmla="*/ 3584508 h 3584614"/>
                <a:gd name="connsiteX11" fmla="*/ 3634878 w 5350789"/>
                <a:gd name="connsiteY11" fmla="*/ 3357698 h 3584614"/>
                <a:gd name="connsiteX12" fmla="*/ 3659268 w 5350789"/>
                <a:gd name="connsiteY12" fmla="*/ 1 h 3584614"/>
                <a:gd name="connsiteX13" fmla="*/ 3700597 w 5350789"/>
                <a:gd name="connsiteY13" fmla="*/ 3368622 h 3584614"/>
                <a:gd name="connsiteX14" fmla="*/ 3821407 w 5350789"/>
                <a:gd name="connsiteY14" fmla="*/ 3574189 h 3584614"/>
                <a:gd name="connsiteX15" fmla="*/ 4246857 w 5350789"/>
                <a:gd name="connsiteY15" fmla="*/ 3567840 h 3584614"/>
                <a:gd name="connsiteX16" fmla="*/ 4339725 w 5350789"/>
                <a:gd name="connsiteY16" fmla="*/ 3490845 h 3584614"/>
                <a:gd name="connsiteX17" fmla="*/ 4355629 w 5350789"/>
                <a:gd name="connsiteY17" fmla="*/ 3119129 h 3584614"/>
                <a:gd name="connsiteX18" fmla="*/ 4389732 w 5350789"/>
                <a:gd name="connsiteY18" fmla="*/ 3483703 h 3584614"/>
                <a:gd name="connsiteX19" fmla="*/ 4574341 w 5350789"/>
                <a:gd name="connsiteY19" fmla="*/ 3574997 h 3584614"/>
                <a:gd name="connsiteX20" fmla="*/ 5202102 w 5350789"/>
                <a:gd name="connsiteY20" fmla="*/ 3537543 h 3584614"/>
                <a:gd name="connsiteX21" fmla="*/ 5350789 w 5350789"/>
                <a:gd name="connsiteY21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391864 w 5350789"/>
                <a:gd name="connsiteY4" fmla="*/ 3557521 h 3584614"/>
                <a:gd name="connsiteX5" fmla="*/ 2394973 w 5350789"/>
                <a:gd name="connsiteY5" fmla="*/ 734771 h 3584614"/>
                <a:gd name="connsiteX6" fmla="*/ 2434726 w 5350789"/>
                <a:gd name="connsiteY6" fmla="*/ 3559903 h 3584614"/>
                <a:gd name="connsiteX7" fmla="*/ 2763338 w 5350789"/>
                <a:gd name="connsiteY7" fmla="*/ 3569428 h 3584614"/>
                <a:gd name="connsiteX8" fmla="*/ 2830741 w 5350789"/>
                <a:gd name="connsiteY8" fmla="*/ 2890529 h 3584614"/>
                <a:gd name="connsiteX9" fmla="*/ 2866525 w 5350789"/>
                <a:gd name="connsiteY9" fmla="*/ 3566252 h 3584614"/>
                <a:gd name="connsiteX10" fmla="*/ 3534863 w 5350789"/>
                <a:gd name="connsiteY10" fmla="*/ 3584508 h 3584614"/>
                <a:gd name="connsiteX11" fmla="*/ 3634878 w 5350789"/>
                <a:gd name="connsiteY11" fmla="*/ 3357698 h 3584614"/>
                <a:gd name="connsiteX12" fmla="*/ 3659268 w 5350789"/>
                <a:gd name="connsiteY12" fmla="*/ 1 h 3584614"/>
                <a:gd name="connsiteX13" fmla="*/ 3700597 w 5350789"/>
                <a:gd name="connsiteY13" fmla="*/ 3368622 h 3584614"/>
                <a:gd name="connsiteX14" fmla="*/ 3821407 w 5350789"/>
                <a:gd name="connsiteY14" fmla="*/ 3574189 h 3584614"/>
                <a:gd name="connsiteX15" fmla="*/ 4246857 w 5350789"/>
                <a:gd name="connsiteY15" fmla="*/ 3567840 h 3584614"/>
                <a:gd name="connsiteX16" fmla="*/ 4339725 w 5350789"/>
                <a:gd name="connsiteY16" fmla="*/ 3490845 h 3584614"/>
                <a:gd name="connsiteX17" fmla="*/ 4355629 w 5350789"/>
                <a:gd name="connsiteY17" fmla="*/ 3119129 h 3584614"/>
                <a:gd name="connsiteX18" fmla="*/ 4389732 w 5350789"/>
                <a:gd name="connsiteY18" fmla="*/ 3483703 h 3584614"/>
                <a:gd name="connsiteX19" fmla="*/ 4574341 w 5350789"/>
                <a:gd name="connsiteY19" fmla="*/ 3574997 h 3584614"/>
                <a:gd name="connsiteX20" fmla="*/ 5202102 w 5350789"/>
                <a:gd name="connsiteY20" fmla="*/ 3537543 h 3584614"/>
                <a:gd name="connsiteX21" fmla="*/ 5350789 w 5350789"/>
                <a:gd name="connsiteY21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391864 w 5350789"/>
                <a:gd name="connsiteY4" fmla="*/ 3557521 h 3584614"/>
                <a:gd name="connsiteX5" fmla="*/ 2394973 w 5350789"/>
                <a:gd name="connsiteY5" fmla="*/ 734771 h 3584614"/>
                <a:gd name="connsiteX6" fmla="*/ 2434726 w 5350789"/>
                <a:gd name="connsiteY6" fmla="*/ 3559903 h 3584614"/>
                <a:gd name="connsiteX7" fmla="*/ 2813344 w 5350789"/>
                <a:gd name="connsiteY7" fmla="*/ 3567046 h 3584614"/>
                <a:gd name="connsiteX8" fmla="*/ 2830741 w 5350789"/>
                <a:gd name="connsiteY8" fmla="*/ 2890529 h 3584614"/>
                <a:gd name="connsiteX9" fmla="*/ 2866525 w 5350789"/>
                <a:gd name="connsiteY9" fmla="*/ 3566252 h 3584614"/>
                <a:gd name="connsiteX10" fmla="*/ 3534863 w 5350789"/>
                <a:gd name="connsiteY10" fmla="*/ 3584508 h 3584614"/>
                <a:gd name="connsiteX11" fmla="*/ 3634878 w 5350789"/>
                <a:gd name="connsiteY11" fmla="*/ 3357698 h 3584614"/>
                <a:gd name="connsiteX12" fmla="*/ 3659268 w 5350789"/>
                <a:gd name="connsiteY12" fmla="*/ 1 h 3584614"/>
                <a:gd name="connsiteX13" fmla="*/ 3700597 w 5350789"/>
                <a:gd name="connsiteY13" fmla="*/ 3368622 h 3584614"/>
                <a:gd name="connsiteX14" fmla="*/ 3821407 w 5350789"/>
                <a:gd name="connsiteY14" fmla="*/ 3574189 h 3584614"/>
                <a:gd name="connsiteX15" fmla="*/ 4246857 w 5350789"/>
                <a:gd name="connsiteY15" fmla="*/ 3567840 h 3584614"/>
                <a:gd name="connsiteX16" fmla="*/ 4339725 w 5350789"/>
                <a:gd name="connsiteY16" fmla="*/ 3490845 h 3584614"/>
                <a:gd name="connsiteX17" fmla="*/ 4355629 w 5350789"/>
                <a:gd name="connsiteY17" fmla="*/ 3119129 h 3584614"/>
                <a:gd name="connsiteX18" fmla="*/ 4389732 w 5350789"/>
                <a:gd name="connsiteY18" fmla="*/ 3483703 h 3584614"/>
                <a:gd name="connsiteX19" fmla="*/ 4574341 w 5350789"/>
                <a:gd name="connsiteY19" fmla="*/ 3574997 h 3584614"/>
                <a:gd name="connsiteX20" fmla="*/ 5202102 w 5350789"/>
                <a:gd name="connsiteY20" fmla="*/ 3537543 h 3584614"/>
                <a:gd name="connsiteX21" fmla="*/ 5350789 w 5350789"/>
                <a:gd name="connsiteY21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391864 w 5350789"/>
                <a:gd name="connsiteY4" fmla="*/ 3557521 h 3584614"/>
                <a:gd name="connsiteX5" fmla="*/ 2394973 w 5350789"/>
                <a:gd name="connsiteY5" fmla="*/ 734771 h 3584614"/>
                <a:gd name="connsiteX6" fmla="*/ 2434726 w 5350789"/>
                <a:gd name="connsiteY6" fmla="*/ 3559903 h 3584614"/>
                <a:gd name="connsiteX7" fmla="*/ 2813344 w 5350789"/>
                <a:gd name="connsiteY7" fmla="*/ 3567046 h 3584614"/>
                <a:gd name="connsiteX8" fmla="*/ 2830741 w 5350789"/>
                <a:gd name="connsiteY8" fmla="*/ 2890529 h 3584614"/>
                <a:gd name="connsiteX9" fmla="*/ 2866525 w 5350789"/>
                <a:gd name="connsiteY9" fmla="*/ 3566252 h 3584614"/>
                <a:gd name="connsiteX10" fmla="*/ 3534863 w 5350789"/>
                <a:gd name="connsiteY10" fmla="*/ 3584508 h 3584614"/>
                <a:gd name="connsiteX11" fmla="*/ 3634878 w 5350789"/>
                <a:gd name="connsiteY11" fmla="*/ 3357698 h 3584614"/>
                <a:gd name="connsiteX12" fmla="*/ 3659268 w 5350789"/>
                <a:gd name="connsiteY12" fmla="*/ 1 h 3584614"/>
                <a:gd name="connsiteX13" fmla="*/ 3700597 w 5350789"/>
                <a:gd name="connsiteY13" fmla="*/ 3368622 h 3584614"/>
                <a:gd name="connsiteX14" fmla="*/ 3821407 w 5350789"/>
                <a:gd name="connsiteY14" fmla="*/ 3574189 h 3584614"/>
                <a:gd name="connsiteX15" fmla="*/ 4246857 w 5350789"/>
                <a:gd name="connsiteY15" fmla="*/ 3567840 h 3584614"/>
                <a:gd name="connsiteX16" fmla="*/ 4339725 w 5350789"/>
                <a:gd name="connsiteY16" fmla="*/ 3490845 h 3584614"/>
                <a:gd name="connsiteX17" fmla="*/ 4355629 w 5350789"/>
                <a:gd name="connsiteY17" fmla="*/ 3119129 h 3584614"/>
                <a:gd name="connsiteX18" fmla="*/ 4389732 w 5350789"/>
                <a:gd name="connsiteY18" fmla="*/ 3483703 h 3584614"/>
                <a:gd name="connsiteX19" fmla="*/ 4574341 w 5350789"/>
                <a:gd name="connsiteY19" fmla="*/ 3574997 h 3584614"/>
                <a:gd name="connsiteX20" fmla="*/ 5202102 w 5350789"/>
                <a:gd name="connsiteY20" fmla="*/ 3537543 h 3584614"/>
                <a:gd name="connsiteX21" fmla="*/ 5350789 w 5350789"/>
                <a:gd name="connsiteY21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391864 w 5350789"/>
                <a:gd name="connsiteY4" fmla="*/ 3557521 h 3584614"/>
                <a:gd name="connsiteX5" fmla="*/ 2394973 w 5350789"/>
                <a:gd name="connsiteY5" fmla="*/ 734771 h 3584614"/>
                <a:gd name="connsiteX6" fmla="*/ 2434726 w 5350789"/>
                <a:gd name="connsiteY6" fmla="*/ 3559903 h 3584614"/>
                <a:gd name="connsiteX7" fmla="*/ 2822869 w 5350789"/>
                <a:gd name="connsiteY7" fmla="*/ 3564665 h 3584614"/>
                <a:gd name="connsiteX8" fmla="*/ 2830741 w 5350789"/>
                <a:gd name="connsiteY8" fmla="*/ 2890529 h 3584614"/>
                <a:gd name="connsiteX9" fmla="*/ 2866525 w 5350789"/>
                <a:gd name="connsiteY9" fmla="*/ 3566252 h 3584614"/>
                <a:gd name="connsiteX10" fmla="*/ 3534863 w 5350789"/>
                <a:gd name="connsiteY10" fmla="*/ 3584508 h 3584614"/>
                <a:gd name="connsiteX11" fmla="*/ 3634878 w 5350789"/>
                <a:gd name="connsiteY11" fmla="*/ 3357698 h 3584614"/>
                <a:gd name="connsiteX12" fmla="*/ 3659268 w 5350789"/>
                <a:gd name="connsiteY12" fmla="*/ 1 h 3584614"/>
                <a:gd name="connsiteX13" fmla="*/ 3700597 w 5350789"/>
                <a:gd name="connsiteY13" fmla="*/ 3368622 h 3584614"/>
                <a:gd name="connsiteX14" fmla="*/ 3821407 w 5350789"/>
                <a:gd name="connsiteY14" fmla="*/ 3574189 h 3584614"/>
                <a:gd name="connsiteX15" fmla="*/ 4246857 w 5350789"/>
                <a:gd name="connsiteY15" fmla="*/ 3567840 h 3584614"/>
                <a:gd name="connsiteX16" fmla="*/ 4339725 w 5350789"/>
                <a:gd name="connsiteY16" fmla="*/ 3490845 h 3584614"/>
                <a:gd name="connsiteX17" fmla="*/ 4355629 w 5350789"/>
                <a:gd name="connsiteY17" fmla="*/ 3119129 h 3584614"/>
                <a:gd name="connsiteX18" fmla="*/ 4389732 w 5350789"/>
                <a:gd name="connsiteY18" fmla="*/ 3483703 h 3584614"/>
                <a:gd name="connsiteX19" fmla="*/ 4574341 w 5350789"/>
                <a:gd name="connsiteY19" fmla="*/ 3574997 h 3584614"/>
                <a:gd name="connsiteX20" fmla="*/ 5202102 w 5350789"/>
                <a:gd name="connsiteY20" fmla="*/ 3537543 h 3584614"/>
                <a:gd name="connsiteX21" fmla="*/ 5350789 w 5350789"/>
                <a:gd name="connsiteY21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391864 w 5350789"/>
                <a:gd name="connsiteY4" fmla="*/ 3557521 h 3584614"/>
                <a:gd name="connsiteX5" fmla="*/ 2394973 w 5350789"/>
                <a:gd name="connsiteY5" fmla="*/ 734771 h 3584614"/>
                <a:gd name="connsiteX6" fmla="*/ 2434726 w 5350789"/>
                <a:gd name="connsiteY6" fmla="*/ 3559903 h 3584614"/>
                <a:gd name="connsiteX7" fmla="*/ 2810963 w 5350789"/>
                <a:gd name="connsiteY7" fmla="*/ 3567047 h 3584614"/>
                <a:gd name="connsiteX8" fmla="*/ 2830741 w 5350789"/>
                <a:gd name="connsiteY8" fmla="*/ 2890529 h 3584614"/>
                <a:gd name="connsiteX9" fmla="*/ 2866525 w 5350789"/>
                <a:gd name="connsiteY9" fmla="*/ 3566252 h 3584614"/>
                <a:gd name="connsiteX10" fmla="*/ 3534863 w 5350789"/>
                <a:gd name="connsiteY10" fmla="*/ 3584508 h 3584614"/>
                <a:gd name="connsiteX11" fmla="*/ 3634878 w 5350789"/>
                <a:gd name="connsiteY11" fmla="*/ 3357698 h 3584614"/>
                <a:gd name="connsiteX12" fmla="*/ 3659268 w 5350789"/>
                <a:gd name="connsiteY12" fmla="*/ 1 h 3584614"/>
                <a:gd name="connsiteX13" fmla="*/ 3700597 w 5350789"/>
                <a:gd name="connsiteY13" fmla="*/ 3368622 h 3584614"/>
                <a:gd name="connsiteX14" fmla="*/ 3821407 w 5350789"/>
                <a:gd name="connsiteY14" fmla="*/ 3574189 h 3584614"/>
                <a:gd name="connsiteX15" fmla="*/ 4246857 w 5350789"/>
                <a:gd name="connsiteY15" fmla="*/ 3567840 h 3584614"/>
                <a:gd name="connsiteX16" fmla="*/ 4339725 w 5350789"/>
                <a:gd name="connsiteY16" fmla="*/ 3490845 h 3584614"/>
                <a:gd name="connsiteX17" fmla="*/ 4355629 w 5350789"/>
                <a:gd name="connsiteY17" fmla="*/ 3119129 h 3584614"/>
                <a:gd name="connsiteX18" fmla="*/ 4389732 w 5350789"/>
                <a:gd name="connsiteY18" fmla="*/ 3483703 h 3584614"/>
                <a:gd name="connsiteX19" fmla="*/ 4574341 w 5350789"/>
                <a:gd name="connsiteY19" fmla="*/ 3574997 h 3584614"/>
                <a:gd name="connsiteX20" fmla="*/ 5202102 w 5350789"/>
                <a:gd name="connsiteY20" fmla="*/ 3537543 h 3584614"/>
                <a:gd name="connsiteX21" fmla="*/ 5350789 w 5350789"/>
                <a:gd name="connsiteY21" fmla="*/ 3552395 h 3584614"/>
                <a:gd name="connsiteX0" fmla="*/ 0 w 5350789"/>
                <a:gd name="connsiteY0" fmla="*/ 3582101 h 3584614"/>
                <a:gd name="connsiteX1" fmla="*/ 960731 w 5350789"/>
                <a:gd name="connsiteY1" fmla="*/ 3569427 h 3584614"/>
                <a:gd name="connsiteX2" fmla="*/ 994070 w 5350789"/>
                <a:gd name="connsiteY2" fmla="*/ 488089 h 3584614"/>
                <a:gd name="connsiteX3" fmla="*/ 1010739 w 5350789"/>
                <a:gd name="connsiteY3" fmla="*/ 3569427 h 3584614"/>
                <a:gd name="connsiteX4" fmla="*/ 2391864 w 5350789"/>
                <a:gd name="connsiteY4" fmla="*/ 3557521 h 3584614"/>
                <a:gd name="connsiteX5" fmla="*/ 2394973 w 5350789"/>
                <a:gd name="connsiteY5" fmla="*/ 734771 h 3584614"/>
                <a:gd name="connsiteX6" fmla="*/ 2434726 w 5350789"/>
                <a:gd name="connsiteY6" fmla="*/ 3559903 h 3584614"/>
                <a:gd name="connsiteX7" fmla="*/ 2810963 w 5350789"/>
                <a:gd name="connsiteY7" fmla="*/ 3567047 h 3584614"/>
                <a:gd name="connsiteX8" fmla="*/ 2830741 w 5350789"/>
                <a:gd name="connsiteY8" fmla="*/ 2890529 h 3584614"/>
                <a:gd name="connsiteX9" fmla="*/ 2854618 w 5350789"/>
                <a:gd name="connsiteY9" fmla="*/ 3563871 h 3584614"/>
                <a:gd name="connsiteX10" fmla="*/ 3534863 w 5350789"/>
                <a:gd name="connsiteY10" fmla="*/ 3584508 h 3584614"/>
                <a:gd name="connsiteX11" fmla="*/ 3634878 w 5350789"/>
                <a:gd name="connsiteY11" fmla="*/ 3357698 h 3584614"/>
                <a:gd name="connsiteX12" fmla="*/ 3659268 w 5350789"/>
                <a:gd name="connsiteY12" fmla="*/ 1 h 3584614"/>
                <a:gd name="connsiteX13" fmla="*/ 3700597 w 5350789"/>
                <a:gd name="connsiteY13" fmla="*/ 3368622 h 3584614"/>
                <a:gd name="connsiteX14" fmla="*/ 3821407 w 5350789"/>
                <a:gd name="connsiteY14" fmla="*/ 3574189 h 3584614"/>
                <a:gd name="connsiteX15" fmla="*/ 4246857 w 5350789"/>
                <a:gd name="connsiteY15" fmla="*/ 3567840 h 3584614"/>
                <a:gd name="connsiteX16" fmla="*/ 4339725 w 5350789"/>
                <a:gd name="connsiteY16" fmla="*/ 3490845 h 3584614"/>
                <a:gd name="connsiteX17" fmla="*/ 4355629 w 5350789"/>
                <a:gd name="connsiteY17" fmla="*/ 3119129 h 3584614"/>
                <a:gd name="connsiteX18" fmla="*/ 4389732 w 5350789"/>
                <a:gd name="connsiteY18" fmla="*/ 3483703 h 3584614"/>
                <a:gd name="connsiteX19" fmla="*/ 4574341 w 5350789"/>
                <a:gd name="connsiteY19" fmla="*/ 3574997 h 3584614"/>
                <a:gd name="connsiteX20" fmla="*/ 5202102 w 5350789"/>
                <a:gd name="connsiteY20" fmla="*/ 3537543 h 3584614"/>
                <a:gd name="connsiteX21" fmla="*/ 5350789 w 5350789"/>
                <a:gd name="connsiteY21" fmla="*/ 3552395 h 3584614"/>
                <a:gd name="connsiteX0" fmla="*/ 0 w 5350789"/>
                <a:gd name="connsiteY0" fmla="*/ 3582405 h 3584812"/>
                <a:gd name="connsiteX1" fmla="*/ 960731 w 5350789"/>
                <a:gd name="connsiteY1" fmla="*/ 3569731 h 3584812"/>
                <a:gd name="connsiteX2" fmla="*/ 994070 w 5350789"/>
                <a:gd name="connsiteY2" fmla="*/ 488393 h 3584812"/>
                <a:gd name="connsiteX3" fmla="*/ 1010739 w 5350789"/>
                <a:gd name="connsiteY3" fmla="*/ 3569731 h 3584812"/>
                <a:gd name="connsiteX4" fmla="*/ 2391864 w 5350789"/>
                <a:gd name="connsiteY4" fmla="*/ 3557825 h 3584812"/>
                <a:gd name="connsiteX5" fmla="*/ 2394973 w 5350789"/>
                <a:gd name="connsiteY5" fmla="*/ 735075 h 3584812"/>
                <a:gd name="connsiteX6" fmla="*/ 2434726 w 5350789"/>
                <a:gd name="connsiteY6" fmla="*/ 3560207 h 3584812"/>
                <a:gd name="connsiteX7" fmla="*/ 2810963 w 5350789"/>
                <a:gd name="connsiteY7" fmla="*/ 3567351 h 3584812"/>
                <a:gd name="connsiteX8" fmla="*/ 2830741 w 5350789"/>
                <a:gd name="connsiteY8" fmla="*/ 2890833 h 3584812"/>
                <a:gd name="connsiteX9" fmla="*/ 2854618 w 5350789"/>
                <a:gd name="connsiteY9" fmla="*/ 3564175 h 3584812"/>
                <a:gd name="connsiteX10" fmla="*/ 3534863 w 5350789"/>
                <a:gd name="connsiteY10" fmla="*/ 3584812 h 3584812"/>
                <a:gd name="connsiteX11" fmla="*/ 3659268 w 5350789"/>
                <a:gd name="connsiteY11" fmla="*/ 305 h 3584812"/>
                <a:gd name="connsiteX12" fmla="*/ 3700597 w 5350789"/>
                <a:gd name="connsiteY12" fmla="*/ 3368926 h 3584812"/>
                <a:gd name="connsiteX13" fmla="*/ 3821407 w 5350789"/>
                <a:gd name="connsiteY13" fmla="*/ 3574493 h 3584812"/>
                <a:gd name="connsiteX14" fmla="*/ 4246857 w 5350789"/>
                <a:gd name="connsiteY14" fmla="*/ 3568144 h 3584812"/>
                <a:gd name="connsiteX15" fmla="*/ 4339725 w 5350789"/>
                <a:gd name="connsiteY15" fmla="*/ 3491149 h 3584812"/>
                <a:gd name="connsiteX16" fmla="*/ 4355629 w 5350789"/>
                <a:gd name="connsiteY16" fmla="*/ 3119433 h 3584812"/>
                <a:gd name="connsiteX17" fmla="*/ 4389732 w 5350789"/>
                <a:gd name="connsiteY17" fmla="*/ 3484007 h 3584812"/>
                <a:gd name="connsiteX18" fmla="*/ 4574341 w 5350789"/>
                <a:gd name="connsiteY18" fmla="*/ 3575301 h 3584812"/>
                <a:gd name="connsiteX19" fmla="*/ 5202102 w 5350789"/>
                <a:gd name="connsiteY19" fmla="*/ 3537847 h 3584812"/>
                <a:gd name="connsiteX20" fmla="*/ 5350789 w 5350789"/>
                <a:gd name="connsiteY20" fmla="*/ 3552699 h 3584812"/>
                <a:gd name="connsiteX0" fmla="*/ 0 w 5350789"/>
                <a:gd name="connsiteY0" fmla="*/ 3582101 h 3584508"/>
                <a:gd name="connsiteX1" fmla="*/ 960731 w 5350789"/>
                <a:gd name="connsiteY1" fmla="*/ 3569427 h 3584508"/>
                <a:gd name="connsiteX2" fmla="*/ 994070 w 5350789"/>
                <a:gd name="connsiteY2" fmla="*/ 488089 h 3584508"/>
                <a:gd name="connsiteX3" fmla="*/ 1010739 w 5350789"/>
                <a:gd name="connsiteY3" fmla="*/ 3569427 h 3584508"/>
                <a:gd name="connsiteX4" fmla="*/ 2391864 w 5350789"/>
                <a:gd name="connsiteY4" fmla="*/ 3557521 h 3584508"/>
                <a:gd name="connsiteX5" fmla="*/ 2394973 w 5350789"/>
                <a:gd name="connsiteY5" fmla="*/ 734771 h 3584508"/>
                <a:gd name="connsiteX6" fmla="*/ 2434726 w 5350789"/>
                <a:gd name="connsiteY6" fmla="*/ 3559903 h 3584508"/>
                <a:gd name="connsiteX7" fmla="*/ 2810963 w 5350789"/>
                <a:gd name="connsiteY7" fmla="*/ 3567047 h 3584508"/>
                <a:gd name="connsiteX8" fmla="*/ 2830741 w 5350789"/>
                <a:gd name="connsiteY8" fmla="*/ 2890529 h 3584508"/>
                <a:gd name="connsiteX9" fmla="*/ 2854618 w 5350789"/>
                <a:gd name="connsiteY9" fmla="*/ 3563871 h 3584508"/>
                <a:gd name="connsiteX10" fmla="*/ 3534863 w 5350789"/>
                <a:gd name="connsiteY10" fmla="*/ 3584508 h 3584508"/>
                <a:gd name="connsiteX11" fmla="*/ 3659268 w 5350789"/>
                <a:gd name="connsiteY11" fmla="*/ 1 h 3584508"/>
                <a:gd name="connsiteX12" fmla="*/ 3821407 w 5350789"/>
                <a:gd name="connsiteY12" fmla="*/ 3574189 h 3584508"/>
                <a:gd name="connsiteX13" fmla="*/ 4246857 w 5350789"/>
                <a:gd name="connsiteY13" fmla="*/ 3567840 h 3584508"/>
                <a:gd name="connsiteX14" fmla="*/ 4339725 w 5350789"/>
                <a:gd name="connsiteY14" fmla="*/ 3490845 h 3584508"/>
                <a:gd name="connsiteX15" fmla="*/ 4355629 w 5350789"/>
                <a:gd name="connsiteY15" fmla="*/ 3119129 h 3584508"/>
                <a:gd name="connsiteX16" fmla="*/ 4389732 w 5350789"/>
                <a:gd name="connsiteY16" fmla="*/ 3483703 h 3584508"/>
                <a:gd name="connsiteX17" fmla="*/ 4574341 w 5350789"/>
                <a:gd name="connsiteY17" fmla="*/ 3574997 h 3584508"/>
                <a:gd name="connsiteX18" fmla="*/ 5202102 w 5350789"/>
                <a:gd name="connsiteY18" fmla="*/ 3537543 h 3584508"/>
                <a:gd name="connsiteX19" fmla="*/ 5350789 w 5350789"/>
                <a:gd name="connsiteY19" fmla="*/ 3552395 h 3584508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11063 w 5350789"/>
                <a:gd name="connsiteY10" fmla="*/ 3560696 h 3582101"/>
                <a:gd name="connsiteX11" fmla="*/ 3659268 w 5350789"/>
                <a:gd name="connsiteY11" fmla="*/ 1 h 3582101"/>
                <a:gd name="connsiteX12" fmla="*/ 3821407 w 5350789"/>
                <a:gd name="connsiteY12" fmla="*/ 3574189 h 3582101"/>
                <a:gd name="connsiteX13" fmla="*/ 4246857 w 5350789"/>
                <a:gd name="connsiteY13" fmla="*/ 3567840 h 3582101"/>
                <a:gd name="connsiteX14" fmla="*/ 4339725 w 5350789"/>
                <a:gd name="connsiteY14" fmla="*/ 3490845 h 3582101"/>
                <a:gd name="connsiteX15" fmla="*/ 4355629 w 5350789"/>
                <a:gd name="connsiteY15" fmla="*/ 3119129 h 3582101"/>
                <a:gd name="connsiteX16" fmla="*/ 4389732 w 5350789"/>
                <a:gd name="connsiteY16" fmla="*/ 3483703 h 3582101"/>
                <a:gd name="connsiteX17" fmla="*/ 4574341 w 5350789"/>
                <a:gd name="connsiteY17" fmla="*/ 3574997 h 3582101"/>
                <a:gd name="connsiteX18" fmla="*/ 5202102 w 5350789"/>
                <a:gd name="connsiteY18" fmla="*/ 3537543 h 3582101"/>
                <a:gd name="connsiteX19" fmla="*/ 5350789 w 5350789"/>
                <a:gd name="connsiteY19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11063 w 5350789"/>
                <a:gd name="connsiteY10" fmla="*/ 3560696 h 3582101"/>
                <a:gd name="connsiteX11" fmla="*/ 3659268 w 5350789"/>
                <a:gd name="connsiteY11" fmla="*/ 1 h 3582101"/>
                <a:gd name="connsiteX12" fmla="*/ 3821407 w 5350789"/>
                <a:gd name="connsiteY12" fmla="*/ 3574189 h 3582101"/>
                <a:gd name="connsiteX13" fmla="*/ 4246857 w 5350789"/>
                <a:gd name="connsiteY13" fmla="*/ 3567840 h 3582101"/>
                <a:gd name="connsiteX14" fmla="*/ 4339725 w 5350789"/>
                <a:gd name="connsiteY14" fmla="*/ 3490845 h 3582101"/>
                <a:gd name="connsiteX15" fmla="*/ 4355629 w 5350789"/>
                <a:gd name="connsiteY15" fmla="*/ 3119129 h 3582101"/>
                <a:gd name="connsiteX16" fmla="*/ 4389732 w 5350789"/>
                <a:gd name="connsiteY16" fmla="*/ 3483703 h 3582101"/>
                <a:gd name="connsiteX17" fmla="*/ 4574341 w 5350789"/>
                <a:gd name="connsiteY17" fmla="*/ 3574997 h 3582101"/>
                <a:gd name="connsiteX18" fmla="*/ 5202102 w 5350789"/>
                <a:gd name="connsiteY18" fmla="*/ 3537543 h 3582101"/>
                <a:gd name="connsiteX19" fmla="*/ 5350789 w 5350789"/>
                <a:gd name="connsiteY19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11063 w 5350789"/>
                <a:gd name="connsiteY10" fmla="*/ 3560696 h 3582101"/>
                <a:gd name="connsiteX11" fmla="*/ 3659268 w 5350789"/>
                <a:gd name="connsiteY11" fmla="*/ 1 h 3582101"/>
                <a:gd name="connsiteX12" fmla="*/ 3821407 w 5350789"/>
                <a:gd name="connsiteY12" fmla="*/ 3574189 h 3582101"/>
                <a:gd name="connsiteX13" fmla="*/ 4246857 w 5350789"/>
                <a:gd name="connsiteY13" fmla="*/ 3567840 h 3582101"/>
                <a:gd name="connsiteX14" fmla="*/ 4339725 w 5350789"/>
                <a:gd name="connsiteY14" fmla="*/ 3490845 h 3582101"/>
                <a:gd name="connsiteX15" fmla="*/ 4355629 w 5350789"/>
                <a:gd name="connsiteY15" fmla="*/ 3119129 h 3582101"/>
                <a:gd name="connsiteX16" fmla="*/ 4389732 w 5350789"/>
                <a:gd name="connsiteY16" fmla="*/ 3483703 h 3582101"/>
                <a:gd name="connsiteX17" fmla="*/ 4574341 w 5350789"/>
                <a:gd name="connsiteY17" fmla="*/ 3574997 h 3582101"/>
                <a:gd name="connsiteX18" fmla="*/ 5202102 w 5350789"/>
                <a:gd name="connsiteY18" fmla="*/ 3537543 h 3582101"/>
                <a:gd name="connsiteX19" fmla="*/ 5350789 w 5350789"/>
                <a:gd name="connsiteY19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11063 w 5350789"/>
                <a:gd name="connsiteY10" fmla="*/ 3560696 h 3582101"/>
                <a:gd name="connsiteX11" fmla="*/ 3659268 w 5350789"/>
                <a:gd name="connsiteY11" fmla="*/ 1 h 3582101"/>
                <a:gd name="connsiteX12" fmla="*/ 3730920 w 5350789"/>
                <a:gd name="connsiteY12" fmla="*/ 3559901 h 3582101"/>
                <a:gd name="connsiteX13" fmla="*/ 4246857 w 5350789"/>
                <a:gd name="connsiteY13" fmla="*/ 3567840 h 3582101"/>
                <a:gd name="connsiteX14" fmla="*/ 4339725 w 5350789"/>
                <a:gd name="connsiteY14" fmla="*/ 3490845 h 3582101"/>
                <a:gd name="connsiteX15" fmla="*/ 4355629 w 5350789"/>
                <a:gd name="connsiteY15" fmla="*/ 3119129 h 3582101"/>
                <a:gd name="connsiteX16" fmla="*/ 4389732 w 5350789"/>
                <a:gd name="connsiteY16" fmla="*/ 3483703 h 3582101"/>
                <a:gd name="connsiteX17" fmla="*/ 4574341 w 5350789"/>
                <a:gd name="connsiteY17" fmla="*/ 3574997 h 3582101"/>
                <a:gd name="connsiteX18" fmla="*/ 5202102 w 5350789"/>
                <a:gd name="connsiteY18" fmla="*/ 3537543 h 3582101"/>
                <a:gd name="connsiteX19" fmla="*/ 5350789 w 5350789"/>
                <a:gd name="connsiteY19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11063 w 5350789"/>
                <a:gd name="connsiteY10" fmla="*/ 3560696 h 3582101"/>
                <a:gd name="connsiteX11" fmla="*/ 3659268 w 5350789"/>
                <a:gd name="connsiteY11" fmla="*/ 1 h 3582101"/>
                <a:gd name="connsiteX12" fmla="*/ 3730920 w 5350789"/>
                <a:gd name="connsiteY12" fmla="*/ 3559901 h 3582101"/>
                <a:gd name="connsiteX13" fmla="*/ 4246857 w 5350789"/>
                <a:gd name="connsiteY13" fmla="*/ 3567840 h 3582101"/>
                <a:gd name="connsiteX14" fmla="*/ 4339725 w 5350789"/>
                <a:gd name="connsiteY14" fmla="*/ 3490845 h 3582101"/>
                <a:gd name="connsiteX15" fmla="*/ 4355629 w 5350789"/>
                <a:gd name="connsiteY15" fmla="*/ 3119129 h 3582101"/>
                <a:gd name="connsiteX16" fmla="*/ 4389732 w 5350789"/>
                <a:gd name="connsiteY16" fmla="*/ 3483703 h 3582101"/>
                <a:gd name="connsiteX17" fmla="*/ 4574341 w 5350789"/>
                <a:gd name="connsiteY17" fmla="*/ 3574997 h 3582101"/>
                <a:gd name="connsiteX18" fmla="*/ 5202102 w 5350789"/>
                <a:gd name="connsiteY18" fmla="*/ 3537543 h 3582101"/>
                <a:gd name="connsiteX19" fmla="*/ 5350789 w 5350789"/>
                <a:gd name="connsiteY19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30920 w 5350789"/>
                <a:gd name="connsiteY12" fmla="*/ 3559901 h 3582101"/>
                <a:gd name="connsiteX13" fmla="*/ 4246857 w 5350789"/>
                <a:gd name="connsiteY13" fmla="*/ 3567840 h 3582101"/>
                <a:gd name="connsiteX14" fmla="*/ 4339725 w 5350789"/>
                <a:gd name="connsiteY14" fmla="*/ 3490845 h 3582101"/>
                <a:gd name="connsiteX15" fmla="*/ 4355629 w 5350789"/>
                <a:gd name="connsiteY15" fmla="*/ 3119129 h 3582101"/>
                <a:gd name="connsiteX16" fmla="*/ 4389732 w 5350789"/>
                <a:gd name="connsiteY16" fmla="*/ 3483703 h 3582101"/>
                <a:gd name="connsiteX17" fmla="*/ 4574341 w 5350789"/>
                <a:gd name="connsiteY17" fmla="*/ 3574997 h 3582101"/>
                <a:gd name="connsiteX18" fmla="*/ 5202102 w 5350789"/>
                <a:gd name="connsiteY18" fmla="*/ 3537543 h 3582101"/>
                <a:gd name="connsiteX19" fmla="*/ 5350789 w 5350789"/>
                <a:gd name="connsiteY19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19014 w 5350789"/>
                <a:gd name="connsiteY12" fmla="*/ 3559901 h 3582101"/>
                <a:gd name="connsiteX13" fmla="*/ 4246857 w 5350789"/>
                <a:gd name="connsiteY13" fmla="*/ 3567840 h 3582101"/>
                <a:gd name="connsiteX14" fmla="*/ 4339725 w 5350789"/>
                <a:gd name="connsiteY14" fmla="*/ 3490845 h 3582101"/>
                <a:gd name="connsiteX15" fmla="*/ 4355629 w 5350789"/>
                <a:gd name="connsiteY15" fmla="*/ 3119129 h 3582101"/>
                <a:gd name="connsiteX16" fmla="*/ 4389732 w 5350789"/>
                <a:gd name="connsiteY16" fmla="*/ 3483703 h 3582101"/>
                <a:gd name="connsiteX17" fmla="*/ 4574341 w 5350789"/>
                <a:gd name="connsiteY17" fmla="*/ 3574997 h 3582101"/>
                <a:gd name="connsiteX18" fmla="*/ 5202102 w 5350789"/>
                <a:gd name="connsiteY18" fmla="*/ 3537543 h 3582101"/>
                <a:gd name="connsiteX19" fmla="*/ 5350789 w 5350789"/>
                <a:gd name="connsiteY19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19014 w 5350789"/>
                <a:gd name="connsiteY12" fmla="*/ 3559901 h 3582101"/>
                <a:gd name="connsiteX13" fmla="*/ 4246857 w 5350789"/>
                <a:gd name="connsiteY13" fmla="*/ 3567840 h 3582101"/>
                <a:gd name="connsiteX14" fmla="*/ 4339725 w 5350789"/>
                <a:gd name="connsiteY14" fmla="*/ 3490845 h 3582101"/>
                <a:gd name="connsiteX15" fmla="*/ 4355629 w 5350789"/>
                <a:gd name="connsiteY15" fmla="*/ 3119129 h 3582101"/>
                <a:gd name="connsiteX16" fmla="*/ 4389732 w 5350789"/>
                <a:gd name="connsiteY16" fmla="*/ 3483703 h 3582101"/>
                <a:gd name="connsiteX17" fmla="*/ 4574341 w 5350789"/>
                <a:gd name="connsiteY17" fmla="*/ 3574997 h 3582101"/>
                <a:gd name="connsiteX18" fmla="*/ 5202102 w 5350789"/>
                <a:gd name="connsiteY18" fmla="*/ 3537543 h 3582101"/>
                <a:gd name="connsiteX19" fmla="*/ 5350789 w 5350789"/>
                <a:gd name="connsiteY19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19014 w 5350789"/>
                <a:gd name="connsiteY12" fmla="*/ 3559901 h 3582101"/>
                <a:gd name="connsiteX13" fmla="*/ 4246857 w 5350789"/>
                <a:gd name="connsiteY13" fmla="*/ 3567840 h 3582101"/>
                <a:gd name="connsiteX14" fmla="*/ 4355629 w 5350789"/>
                <a:gd name="connsiteY14" fmla="*/ 3119129 h 3582101"/>
                <a:gd name="connsiteX15" fmla="*/ 4389732 w 5350789"/>
                <a:gd name="connsiteY15" fmla="*/ 3483703 h 3582101"/>
                <a:gd name="connsiteX16" fmla="*/ 4574341 w 5350789"/>
                <a:gd name="connsiteY16" fmla="*/ 3574997 h 3582101"/>
                <a:gd name="connsiteX17" fmla="*/ 5202102 w 5350789"/>
                <a:gd name="connsiteY17" fmla="*/ 3537543 h 3582101"/>
                <a:gd name="connsiteX18" fmla="*/ 5350789 w 5350789"/>
                <a:gd name="connsiteY18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19014 w 5350789"/>
                <a:gd name="connsiteY12" fmla="*/ 3559901 h 3582101"/>
                <a:gd name="connsiteX13" fmla="*/ 4246857 w 5350789"/>
                <a:gd name="connsiteY13" fmla="*/ 3567840 h 3582101"/>
                <a:gd name="connsiteX14" fmla="*/ 4355629 w 5350789"/>
                <a:gd name="connsiteY14" fmla="*/ 3119129 h 3582101"/>
                <a:gd name="connsiteX15" fmla="*/ 4574341 w 5350789"/>
                <a:gd name="connsiteY15" fmla="*/ 3574997 h 3582101"/>
                <a:gd name="connsiteX16" fmla="*/ 5202102 w 5350789"/>
                <a:gd name="connsiteY16" fmla="*/ 3537543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19014 w 5350789"/>
                <a:gd name="connsiteY12" fmla="*/ 3559901 h 3582101"/>
                <a:gd name="connsiteX13" fmla="*/ 4246857 w 5350789"/>
                <a:gd name="connsiteY13" fmla="*/ 3567840 h 3582101"/>
                <a:gd name="connsiteX14" fmla="*/ 4355629 w 5350789"/>
                <a:gd name="connsiteY14" fmla="*/ 3119129 h 3582101"/>
                <a:gd name="connsiteX15" fmla="*/ 4574341 w 5350789"/>
                <a:gd name="connsiteY15" fmla="*/ 3574997 h 3582101"/>
                <a:gd name="connsiteX16" fmla="*/ 5202102 w 5350789"/>
                <a:gd name="connsiteY16" fmla="*/ 3537543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19014 w 5350789"/>
                <a:gd name="connsiteY12" fmla="*/ 3559901 h 3582101"/>
                <a:gd name="connsiteX13" fmla="*/ 4318294 w 5350789"/>
                <a:gd name="connsiteY13" fmla="*/ 3565458 h 3582101"/>
                <a:gd name="connsiteX14" fmla="*/ 4355629 w 5350789"/>
                <a:gd name="connsiteY14" fmla="*/ 3119129 h 3582101"/>
                <a:gd name="connsiteX15" fmla="*/ 4574341 w 5350789"/>
                <a:gd name="connsiteY15" fmla="*/ 3574997 h 3582101"/>
                <a:gd name="connsiteX16" fmla="*/ 5202102 w 5350789"/>
                <a:gd name="connsiteY16" fmla="*/ 3537543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596312"/>
                <a:gd name="connsiteX1" fmla="*/ 960731 w 5350789"/>
                <a:gd name="connsiteY1" fmla="*/ 3569427 h 3596312"/>
                <a:gd name="connsiteX2" fmla="*/ 994070 w 5350789"/>
                <a:gd name="connsiteY2" fmla="*/ 488089 h 3596312"/>
                <a:gd name="connsiteX3" fmla="*/ 1010739 w 5350789"/>
                <a:gd name="connsiteY3" fmla="*/ 3569427 h 3596312"/>
                <a:gd name="connsiteX4" fmla="*/ 2391864 w 5350789"/>
                <a:gd name="connsiteY4" fmla="*/ 3557521 h 3596312"/>
                <a:gd name="connsiteX5" fmla="*/ 2394973 w 5350789"/>
                <a:gd name="connsiteY5" fmla="*/ 734771 h 3596312"/>
                <a:gd name="connsiteX6" fmla="*/ 2434726 w 5350789"/>
                <a:gd name="connsiteY6" fmla="*/ 3559903 h 3596312"/>
                <a:gd name="connsiteX7" fmla="*/ 2810963 w 5350789"/>
                <a:gd name="connsiteY7" fmla="*/ 3567047 h 3596312"/>
                <a:gd name="connsiteX8" fmla="*/ 2830741 w 5350789"/>
                <a:gd name="connsiteY8" fmla="*/ 2890529 h 3596312"/>
                <a:gd name="connsiteX9" fmla="*/ 2854618 w 5350789"/>
                <a:gd name="connsiteY9" fmla="*/ 3563871 h 3596312"/>
                <a:gd name="connsiteX10" fmla="*/ 3661069 w 5350789"/>
                <a:gd name="connsiteY10" fmla="*/ 3560696 h 3596312"/>
                <a:gd name="connsiteX11" fmla="*/ 3659268 w 5350789"/>
                <a:gd name="connsiteY11" fmla="*/ 1 h 3596312"/>
                <a:gd name="connsiteX12" fmla="*/ 3719014 w 5350789"/>
                <a:gd name="connsiteY12" fmla="*/ 3559901 h 3596312"/>
                <a:gd name="connsiteX13" fmla="*/ 4318294 w 5350789"/>
                <a:gd name="connsiteY13" fmla="*/ 3565458 h 3596312"/>
                <a:gd name="connsiteX14" fmla="*/ 4355629 w 5350789"/>
                <a:gd name="connsiteY14" fmla="*/ 3119129 h 3596312"/>
                <a:gd name="connsiteX15" fmla="*/ 4574341 w 5350789"/>
                <a:gd name="connsiteY15" fmla="*/ 3574997 h 3596312"/>
                <a:gd name="connsiteX16" fmla="*/ 5202102 w 5350789"/>
                <a:gd name="connsiteY16" fmla="*/ 3537543 h 3596312"/>
                <a:gd name="connsiteX17" fmla="*/ 5350789 w 5350789"/>
                <a:gd name="connsiteY17" fmla="*/ 3552395 h 3596312"/>
                <a:gd name="connsiteX0" fmla="*/ 0 w 5350789"/>
                <a:gd name="connsiteY0" fmla="*/ 3582101 h 3596312"/>
                <a:gd name="connsiteX1" fmla="*/ 960731 w 5350789"/>
                <a:gd name="connsiteY1" fmla="*/ 3569427 h 3596312"/>
                <a:gd name="connsiteX2" fmla="*/ 994070 w 5350789"/>
                <a:gd name="connsiteY2" fmla="*/ 488089 h 3596312"/>
                <a:gd name="connsiteX3" fmla="*/ 1010739 w 5350789"/>
                <a:gd name="connsiteY3" fmla="*/ 3569427 h 3596312"/>
                <a:gd name="connsiteX4" fmla="*/ 2391864 w 5350789"/>
                <a:gd name="connsiteY4" fmla="*/ 3557521 h 3596312"/>
                <a:gd name="connsiteX5" fmla="*/ 2394973 w 5350789"/>
                <a:gd name="connsiteY5" fmla="*/ 734771 h 3596312"/>
                <a:gd name="connsiteX6" fmla="*/ 2434726 w 5350789"/>
                <a:gd name="connsiteY6" fmla="*/ 3559903 h 3596312"/>
                <a:gd name="connsiteX7" fmla="*/ 2810963 w 5350789"/>
                <a:gd name="connsiteY7" fmla="*/ 3567047 h 3596312"/>
                <a:gd name="connsiteX8" fmla="*/ 2830741 w 5350789"/>
                <a:gd name="connsiteY8" fmla="*/ 2890529 h 3596312"/>
                <a:gd name="connsiteX9" fmla="*/ 2854618 w 5350789"/>
                <a:gd name="connsiteY9" fmla="*/ 3563871 h 3596312"/>
                <a:gd name="connsiteX10" fmla="*/ 3661069 w 5350789"/>
                <a:gd name="connsiteY10" fmla="*/ 3560696 h 3596312"/>
                <a:gd name="connsiteX11" fmla="*/ 3659268 w 5350789"/>
                <a:gd name="connsiteY11" fmla="*/ 1 h 3596312"/>
                <a:gd name="connsiteX12" fmla="*/ 3719014 w 5350789"/>
                <a:gd name="connsiteY12" fmla="*/ 3559901 h 3596312"/>
                <a:gd name="connsiteX13" fmla="*/ 4318294 w 5350789"/>
                <a:gd name="connsiteY13" fmla="*/ 3565458 h 3596312"/>
                <a:gd name="connsiteX14" fmla="*/ 4355629 w 5350789"/>
                <a:gd name="connsiteY14" fmla="*/ 3119129 h 3596312"/>
                <a:gd name="connsiteX15" fmla="*/ 4574341 w 5350789"/>
                <a:gd name="connsiteY15" fmla="*/ 3574997 h 3596312"/>
                <a:gd name="connsiteX16" fmla="*/ 5202102 w 5350789"/>
                <a:gd name="connsiteY16" fmla="*/ 3537543 h 3596312"/>
                <a:gd name="connsiteX17" fmla="*/ 5350789 w 5350789"/>
                <a:gd name="connsiteY17" fmla="*/ 3552395 h 3596312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19014 w 5350789"/>
                <a:gd name="connsiteY12" fmla="*/ 3559901 h 3582101"/>
                <a:gd name="connsiteX13" fmla="*/ 4318294 w 5350789"/>
                <a:gd name="connsiteY13" fmla="*/ 3565458 h 3582101"/>
                <a:gd name="connsiteX14" fmla="*/ 4355629 w 5350789"/>
                <a:gd name="connsiteY14" fmla="*/ 3119129 h 3582101"/>
                <a:gd name="connsiteX15" fmla="*/ 4574341 w 5350789"/>
                <a:gd name="connsiteY15" fmla="*/ 3574997 h 3582101"/>
                <a:gd name="connsiteX16" fmla="*/ 5202102 w 5350789"/>
                <a:gd name="connsiteY16" fmla="*/ 3537543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19014 w 5350789"/>
                <a:gd name="connsiteY12" fmla="*/ 3559901 h 3582101"/>
                <a:gd name="connsiteX13" fmla="*/ 4318294 w 5350789"/>
                <a:gd name="connsiteY13" fmla="*/ 3565458 h 3582101"/>
                <a:gd name="connsiteX14" fmla="*/ 4355629 w 5350789"/>
                <a:gd name="connsiteY14" fmla="*/ 3119129 h 3582101"/>
                <a:gd name="connsiteX15" fmla="*/ 4574341 w 5350789"/>
                <a:gd name="connsiteY15" fmla="*/ 3574997 h 3582101"/>
                <a:gd name="connsiteX16" fmla="*/ 5202102 w 5350789"/>
                <a:gd name="connsiteY16" fmla="*/ 3537543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616050"/>
                <a:gd name="connsiteX1" fmla="*/ 960731 w 5350789"/>
                <a:gd name="connsiteY1" fmla="*/ 3569427 h 3616050"/>
                <a:gd name="connsiteX2" fmla="*/ 994070 w 5350789"/>
                <a:gd name="connsiteY2" fmla="*/ 488089 h 3616050"/>
                <a:gd name="connsiteX3" fmla="*/ 1010739 w 5350789"/>
                <a:gd name="connsiteY3" fmla="*/ 3569427 h 3616050"/>
                <a:gd name="connsiteX4" fmla="*/ 2391864 w 5350789"/>
                <a:gd name="connsiteY4" fmla="*/ 3557521 h 3616050"/>
                <a:gd name="connsiteX5" fmla="*/ 2394973 w 5350789"/>
                <a:gd name="connsiteY5" fmla="*/ 734771 h 3616050"/>
                <a:gd name="connsiteX6" fmla="*/ 2434726 w 5350789"/>
                <a:gd name="connsiteY6" fmla="*/ 3559903 h 3616050"/>
                <a:gd name="connsiteX7" fmla="*/ 2810963 w 5350789"/>
                <a:gd name="connsiteY7" fmla="*/ 3567047 h 3616050"/>
                <a:gd name="connsiteX8" fmla="*/ 2830741 w 5350789"/>
                <a:gd name="connsiteY8" fmla="*/ 2890529 h 3616050"/>
                <a:gd name="connsiteX9" fmla="*/ 2854618 w 5350789"/>
                <a:gd name="connsiteY9" fmla="*/ 3563871 h 3616050"/>
                <a:gd name="connsiteX10" fmla="*/ 3661069 w 5350789"/>
                <a:gd name="connsiteY10" fmla="*/ 3560696 h 3616050"/>
                <a:gd name="connsiteX11" fmla="*/ 3659268 w 5350789"/>
                <a:gd name="connsiteY11" fmla="*/ 1 h 3616050"/>
                <a:gd name="connsiteX12" fmla="*/ 3719014 w 5350789"/>
                <a:gd name="connsiteY12" fmla="*/ 3559901 h 3616050"/>
                <a:gd name="connsiteX13" fmla="*/ 4318294 w 5350789"/>
                <a:gd name="connsiteY13" fmla="*/ 3565458 h 3616050"/>
                <a:gd name="connsiteX14" fmla="*/ 4355629 w 5350789"/>
                <a:gd name="connsiteY14" fmla="*/ 3119129 h 3616050"/>
                <a:gd name="connsiteX15" fmla="*/ 4574341 w 5350789"/>
                <a:gd name="connsiteY15" fmla="*/ 3574997 h 3616050"/>
                <a:gd name="connsiteX16" fmla="*/ 5202102 w 5350789"/>
                <a:gd name="connsiteY16" fmla="*/ 3537543 h 3616050"/>
                <a:gd name="connsiteX17" fmla="*/ 5350789 w 5350789"/>
                <a:gd name="connsiteY17" fmla="*/ 3552395 h 3616050"/>
                <a:gd name="connsiteX0" fmla="*/ 0 w 5350789"/>
                <a:gd name="connsiteY0" fmla="*/ 3582101 h 3616050"/>
                <a:gd name="connsiteX1" fmla="*/ 960731 w 5350789"/>
                <a:gd name="connsiteY1" fmla="*/ 3569427 h 3616050"/>
                <a:gd name="connsiteX2" fmla="*/ 994070 w 5350789"/>
                <a:gd name="connsiteY2" fmla="*/ 488089 h 3616050"/>
                <a:gd name="connsiteX3" fmla="*/ 1010739 w 5350789"/>
                <a:gd name="connsiteY3" fmla="*/ 3569427 h 3616050"/>
                <a:gd name="connsiteX4" fmla="*/ 2391864 w 5350789"/>
                <a:gd name="connsiteY4" fmla="*/ 3557521 h 3616050"/>
                <a:gd name="connsiteX5" fmla="*/ 2394973 w 5350789"/>
                <a:gd name="connsiteY5" fmla="*/ 734771 h 3616050"/>
                <a:gd name="connsiteX6" fmla="*/ 2434726 w 5350789"/>
                <a:gd name="connsiteY6" fmla="*/ 3559903 h 3616050"/>
                <a:gd name="connsiteX7" fmla="*/ 2810963 w 5350789"/>
                <a:gd name="connsiteY7" fmla="*/ 3567047 h 3616050"/>
                <a:gd name="connsiteX8" fmla="*/ 2830741 w 5350789"/>
                <a:gd name="connsiteY8" fmla="*/ 2890529 h 3616050"/>
                <a:gd name="connsiteX9" fmla="*/ 2854618 w 5350789"/>
                <a:gd name="connsiteY9" fmla="*/ 3563871 h 3616050"/>
                <a:gd name="connsiteX10" fmla="*/ 3661069 w 5350789"/>
                <a:gd name="connsiteY10" fmla="*/ 3560696 h 3616050"/>
                <a:gd name="connsiteX11" fmla="*/ 3659268 w 5350789"/>
                <a:gd name="connsiteY11" fmla="*/ 1 h 3616050"/>
                <a:gd name="connsiteX12" fmla="*/ 3719014 w 5350789"/>
                <a:gd name="connsiteY12" fmla="*/ 3559901 h 3616050"/>
                <a:gd name="connsiteX13" fmla="*/ 4318294 w 5350789"/>
                <a:gd name="connsiteY13" fmla="*/ 3565458 h 3616050"/>
                <a:gd name="connsiteX14" fmla="*/ 4355629 w 5350789"/>
                <a:gd name="connsiteY14" fmla="*/ 3119129 h 3616050"/>
                <a:gd name="connsiteX15" fmla="*/ 4574341 w 5350789"/>
                <a:gd name="connsiteY15" fmla="*/ 3574997 h 3616050"/>
                <a:gd name="connsiteX16" fmla="*/ 5202102 w 5350789"/>
                <a:gd name="connsiteY16" fmla="*/ 3537543 h 3616050"/>
                <a:gd name="connsiteX17" fmla="*/ 5350789 w 5350789"/>
                <a:gd name="connsiteY17" fmla="*/ 3552395 h 3616050"/>
                <a:gd name="connsiteX0" fmla="*/ 0 w 5350789"/>
                <a:gd name="connsiteY0" fmla="*/ 3582101 h 3616050"/>
                <a:gd name="connsiteX1" fmla="*/ 960731 w 5350789"/>
                <a:gd name="connsiteY1" fmla="*/ 3569427 h 3616050"/>
                <a:gd name="connsiteX2" fmla="*/ 994070 w 5350789"/>
                <a:gd name="connsiteY2" fmla="*/ 488089 h 3616050"/>
                <a:gd name="connsiteX3" fmla="*/ 1010739 w 5350789"/>
                <a:gd name="connsiteY3" fmla="*/ 3569427 h 3616050"/>
                <a:gd name="connsiteX4" fmla="*/ 2391864 w 5350789"/>
                <a:gd name="connsiteY4" fmla="*/ 3557521 h 3616050"/>
                <a:gd name="connsiteX5" fmla="*/ 2394973 w 5350789"/>
                <a:gd name="connsiteY5" fmla="*/ 734771 h 3616050"/>
                <a:gd name="connsiteX6" fmla="*/ 2434726 w 5350789"/>
                <a:gd name="connsiteY6" fmla="*/ 3559903 h 3616050"/>
                <a:gd name="connsiteX7" fmla="*/ 2810963 w 5350789"/>
                <a:gd name="connsiteY7" fmla="*/ 3567047 h 3616050"/>
                <a:gd name="connsiteX8" fmla="*/ 2830741 w 5350789"/>
                <a:gd name="connsiteY8" fmla="*/ 2890529 h 3616050"/>
                <a:gd name="connsiteX9" fmla="*/ 2854618 w 5350789"/>
                <a:gd name="connsiteY9" fmla="*/ 3563871 h 3616050"/>
                <a:gd name="connsiteX10" fmla="*/ 3661069 w 5350789"/>
                <a:gd name="connsiteY10" fmla="*/ 3560696 h 3616050"/>
                <a:gd name="connsiteX11" fmla="*/ 3659268 w 5350789"/>
                <a:gd name="connsiteY11" fmla="*/ 1 h 3616050"/>
                <a:gd name="connsiteX12" fmla="*/ 3719014 w 5350789"/>
                <a:gd name="connsiteY12" fmla="*/ 3559901 h 3616050"/>
                <a:gd name="connsiteX13" fmla="*/ 4318294 w 5350789"/>
                <a:gd name="connsiteY13" fmla="*/ 3565458 h 3616050"/>
                <a:gd name="connsiteX14" fmla="*/ 4355629 w 5350789"/>
                <a:gd name="connsiteY14" fmla="*/ 3119129 h 3616050"/>
                <a:gd name="connsiteX15" fmla="*/ 4574341 w 5350789"/>
                <a:gd name="connsiteY15" fmla="*/ 3574997 h 3616050"/>
                <a:gd name="connsiteX16" fmla="*/ 5202102 w 5350789"/>
                <a:gd name="connsiteY16" fmla="*/ 3537543 h 3616050"/>
                <a:gd name="connsiteX17" fmla="*/ 5350789 w 5350789"/>
                <a:gd name="connsiteY17" fmla="*/ 3552395 h 3616050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19014 w 5350789"/>
                <a:gd name="connsiteY12" fmla="*/ 3559901 h 3582101"/>
                <a:gd name="connsiteX13" fmla="*/ 4318294 w 5350789"/>
                <a:gd name="connsiteY13" fmla="*/ 3565458 h 3582101"/>
                <a:gd name="connsiteX14" fmla="*/ 4355629 w 5350789"/>
                <a:gd name="connsiteY14" fmla="*/ 3119129 h 3582101"/>
                <a:gd name="connsiteX15" fmla="*/ 4574341 w 5350789"/>
                <a:gd name="connsiteY15" fmla="*/ 3574997 h 3582101"/>
                <a:gd name="connsiteX16" fmla="*/ 5202102 w 5350789"/>
                <a:gd name="connsiteY16" fmla="*/ 3537543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19014 w 5350789"/>
                <a:gd name="connsiteY12" fmla="*/ 3559901 h 3582101"/>
                <a:gd name="connsiteX13" fmla="*/ 4318294 w 5350789"/>
                <a:gd name="connsiteY13" fmla="*/ 3565458 h 3582101"/>
                <a:gd name="connsiteX14" fmla="*/ 4355629 w 5350789"/>
                <a:gd name="connsiteY14" fmla="*/ 3119129 h 3582101"/>
                <a:gd name="connsiteX15" fmla="*/ 4429085 w 5350789"/>
                <a:gd name="connsiteY15" fmla="*/ 3565472 h 3582101"/>
                <a:gd name="connsiteX16" fmla="*/ 5202102 w 5350789"/>
                <a:gd name="connsiteY16" fmla="*/ 3537543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19014 w 5350789"/>
                <a:gd name="connsiteY12" fmla="*/ 3559901 h 3582101"/>
                <a:gd name="connsiteX13" fmla="*/ 4318294 w 5350789"/>
                <a:gd name="connsiteY13" fmla="*/ 3565458 h 3582101"/>
                <a:gd name="connsiteX14" fmla="*/ 4355629 w 5350789"/>
                <a:gd name="connsiteY14" fmla="*/ 3119129 h 3582101"/>
                <a:gd name="connsiteX15" fmla="*/ 4429085 w 5350789"/>
                <a:gd name="connsiteY15" fmla="*/ 3565472 h 3582101"/>
                <a:gd name="connsiteX16" fmla="*/ 5202102 w 5350789"/>
                <a:gd name="connsiteY16" fmla="*/ 3537543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19014 w 5350789"/>
                <a:gd name="connsiteY12" fmla="*/ 3559901 h 3582101"/>
                <a:gd name="connsiteX13" fmla="*/ 4318294 w 5350789"/>
                <a:gd name="connsiteY13" fmla="*/ 3565458 h 3582101"/>
                <a:gd name="connsiteX14" fmla="*/ 4355629 w 5350789"/>
                <a:gd name="connsiteY14" fmla="*/ 3119129 h 3582101"/>
                <a:gd name="connsiteX15" fmla="*/ 4383842 w 5350789"/>
                <a:gd name="connsiteY15" fmla="*/ 3567853 h 3582101"/>
                <a:gd name="connsiteX16" fmla="*/ 5202102 w 5350789"/>
                <a:gd name="connsiteY16" fmla="*/ 3537543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19014 w 5350789"/>
                <a:gd name="connsiteY12" fmla="*/ 3559901 h 3582101"/>
                <a:gd name="connsiteX13" fmla="*/ 4318294 w 5350789"/>
                <a:gd name="connsiteY13" fmla="*/ 3565458 h 3582101"/>
                <a:gd name="connsiteX14" fmla="*/ 4355629 w 5350789"/>
                <a:gd name="connsiteY14" fmla="*/ 3119129 h 3582101"/>
                <a:gd name="connsiteX15" fmla="*/ 4383842 w 5350789"/>
                <a:gd name="connsiteY15" fmla="*/ 3567853 h 3582101"/>
                <a:gd name="connsiteX16" fmla="*/ 5202102 w 5350789"/>
                <a:gd name="connsiteY16" fmla="*/ 3537543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19014 w 5350789"/>
                <a:gd name="connsiteY12" fmla="*/ 3559901 h 3582101"/>
                <a:gd name="connsiteX13" fmla="*/ 4354013 w 5350789"/>
                <a:gd name="connsiteY13" fmla="*/ 3565458 h 3582101"/>
                <a:gd name="connsiteX14" fmla="*/ 4355629 w 5350789"/>
                <a:gd name="connsiteY14" fmla="*/ 3119129 h 3582101"/>
                <a:gd name="connsiteX15" fmla="*/ 4383842 w 5350789"/>
                <a:gd name="connsiteY15" fmla="*/ 3567853 h 3582101"/>
                <a:gd name="connsiteX16" fmla="*/ 5202102 w 5350789"/>
                <a:gd name="connsiteY16" fmla="*/ 3537543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19014 w 5350789"/>
                <a:gd name="connsiteY12" fmla="*/ 3559901 h 3582101"/>
                <a:gd name="connsiteX13" fmla="*/ 4354013 w 5350789"/>
                <a:gd name="connsiteY13" fmla="*/ 3565458 h 3582101"/>
                <a:gd name="connsiteX14" fmla="*/ 4355629 w 5350789"/>
                <a:gd name="connsiteY14" fmla="*/ 3119129 h 3582101"/>
                <a:gd name="connsiteX15" fmla="*/ 4383842 w 5350789"/>
                <a:gd name="connsiteY15" fmla="*/ 3567853 h 3582101"/>
                <a:gd name="connsiteX16" fmla="*/ 5202102 w 5350789"/>
                <a:gd name="connsiteY16" fmla="*/ 3537543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19014 w 5350789"/>
                <a:gd name="connsiteY12" fmla="*/ 3559901 h 3582101"/>
                <a:gd name="connsiteX13" fmla="*/ 4354013 w 5350789"/>
                <a:gd name="connsiteY13" fmla="*/ 3565458 h 3582101"/>
                <a:gd name="connsiteX14" fmla="*/ 4355629 w 5350789"/>
                <a:gd name="connsiteY14" fmla="*/ 3119129 h 3582101"/>
                <a:gd name="connsiteX15" fmla="*/ 4383842 w 5350789"/>
                <a:gd name="connsiteY15" fmla="*/ 3567853 h 3582101"/>
                <a:gd name="connsiteX16" fmla="*/ 5206865 w 5350789"/>
                <a:gd name="connsiteY16" fmla="*/ 3568499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1864 w 5350789"/>
                <a:gd name="connsiteY4" fmla="*/ 3557521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09489 w 5350789"/>
                <a:gd name="connsiteY12" fmla="*/ 3559901 h 3582101"/>
                <a:gd name="connsiteX13" fmla="*/ 4354013 w 5350789"/>
                <a:gd name="connsiteY13" fmla="*/ 3565458 h 3582101"/>
                <a:gd name="connsiteX14" fmla="*/ 4355629 w 5350789"/>
                <a:gd name="connsiteY14" fmla="*/ 3119129 h 3582101"/>
                <a:gd name="connsiteX15" fmla="*/ 4383842 w 5350789"/>
                <a:gd name="connsiteY15" fmla="*/ 3567853 h 3582101"/>
                <a:gd name="connsiteX16" fmla="*/ 5206865 w 5350789"/>
                <a:gd name="connsiteY16" fmla="*/ 3568499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4245 w 5350789"/>
                <a:gd name="connsiteY4" fmla="*/ 3540852 h 3582101"/>
                <a:gd name="connsiteX5" fmla="*/ 2394973 w 5350789"/>
                <a:gd name="connsiteY5" fmla="*/ 734771 h 3582101"/>
                <a:gd name="connsiteX6" fmla="*/ 2434726 w 5350789"/>
                <a:gd name="connsiteY6" fmla="*/ 3559903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09489 w 5350789"/>
                <a:gd name="connsiteY12" fmla="*/ 3559901 h 3582101"/>
                <a:gd name="connsiteX13" fmla="*/ 4354013 w 5350789"/>
                <a:gd name="connsiteY13" fmla="*/ 3565458 h 3582101"/>
                <a:gd name="connsiteX14" fmla="*/ 4355629 w 5350789"/>
                <a:gd name="connsiteY14" fmla="*/ 3119129 h 3582101"/>
                <a:gd name="connsiteX15" fmla="*/ 4383842 w 5350789"/>
                <a:gd name="connsiteY15" fmla="*/ 3567853 h 3582101"/>
                <a:gd name="connsiteX16" fmla="*/ 5206865 w 5350789"/>
                <a:gd name="connsiteY16" fmla="*/ 3568499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4245 w 5350789"/>
                <a:gd name="connsiteY4" fmla="*/ 3540852 h 3582101"/>
                <a:gd name="connsiteX5" fmla="*/ 2394973 w 5350789"/>
                <a:gd name="connsiteY5" fmla="*/ 734771 h 3582101"/>
                <a:gd name="connsiteX6" fmla="*/ 2437107 w 5350789"/>
                <a:gd name="connsiteY6" fmla="*/ 3550378 h 3582101"/>
                <a:gd name="connsiteX7" fmla="*/ 2810963 w 5350789"/>
                <a:gd name="connsiteY7" fmla="*/ 3567047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09489 w 5350789"/>
                <a:gd name="connsiteY12" fmla="*/ 3559901 h 3582101"/>
                <a:gd name="connsiteX13" fmla="*/ 4354013 w 5350789"/>
                <a:gd name="connsiteY13" fmla="*/ 3565458 h 3582101"/>
                <a:gd name="connsiteX14" fmla="*/ 4355629 w 5350789"/>
                <a:gd name="connsiteY14" fmla="*/ 3119129 h 3582101"/>
                <a:gd name="connsiteX15" fmla="*/ 4383842 w 5350789"/>
                <a:gd name="connsiteY15" fmla="*/ 3567853 h 3582101"/>
                <a:gd name="connsiteX16" fmla="*/ 5206865 w 5350789"/>
                <a:gd name="connsiteY16" fmla="*/ 3568499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4245 w 5350789"/>
                <a:gd name="connsiteY4" fmla="*/ 3540852 h 3582101"/>
                <a:gd name="connsiteX5" fmla="*/ 2394973 w 5350789"/>
                <a:gd name="connsiteY5" fmla="*/ 734771 h 3582101"/>
                <a:gd name="connsiteX6" fmla="*/ 2437107 w 5350789"/>
                <a:gd name="connsiteY6" fmla="*/ 3550378 h 3582101"/>
                <a:gd name="connsiteX7" fmla="*/ 2810963 w 5350789"/>
                <a:gd name="connsiteY7" fmla="*/ 3543234 h 3582101"/>
                <a:gd name="connsiteX8" fmla="*/ 2830741 w 5350789"/>
                <a:gd name="connsiteY8" fmla="*/ 2890529 h 3582101"/>
                <a:gd name="connsiteX9" fmla="*/ 2854618 w 5350789"/>
                <a:gd name="connsiteY9" fmla="*/ 3563871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09489 w 5350789"/>
                <a:gd name="connsiteY12" fmla="*/ 3559901 h 3582101"/>
                <a:gd name="connsiteX13" fmla="*/ 4354013 w 5350789"/>
                <a:gd name="connsiteY13" fmla="*/ 3565458 h 3582101"/>
                <a:gd name="connsiteX14" fmla="*/ 4355629 w 5350789"/>
                <a:gd name="connsiteY14" fmla="*/ 3119129 h 3582101"/>
                <a:gd name="connsiteX15" fmla="*/ 4383842 w 5350789"/>
                <a:gd name="connsiteY15" fmla="*/ 3567853 h 3582101"/>
                <a:gd name="connsiteX16" fmla="*/ 5206865 w 5350789"/>
                <a:gd name="connsiteY16" fmla="*/ 3568499 h 3582101"/>
                <a:gd name="connsiteX17" fmla="*/ 5350789 w 5350789"/>
                <a:gd name="connsiteY17" fmla="*/ 3552395 h 3582101"/>
                <a:gd name="connsiteX0" fmla="*/ 0 w 5350789"/>
                <a:gd name="connsiteY0" fmla="*/ 3582101 h 3582101"/>
                <a:gd name="connsiteX1" fmla="*/ 960731 w 5350789"/>
                <a:gd name="connsiteY1" fmla="*/ 3569427 h 3582101"/>
                <a:gd name="connsiteX2" fmla="*/ 994070 w 5350789"/>
                <a:gd name="connsiteY2" fmla="*/ 488089 h 3582101"/>
                <a:gd name="connsiteX3" fmla="*/ 1010739 w 5350789"/>
                <a:gd name="connsiteY3" fmla="*/ 3569427 h 3582101"/>
                <a:gd name="connsiteX4" fmla="*/ 2394245 w 5350789"/>
                <a:gd name="connsiteY4" fmla="*/ 3540852 h 3582101"/>
                <a:gd name="connsiteX5" fmla="*/ 2394973 w 5350789"/>
                <a:gd name="connsiteY5" fmla="*/ 734771 h 3582101"/>
                <a:gd name="connsiteX6" fmla="*/ 2437107 w 5350789"/>
                <a:gd name="connsiteY6" fmla="*/ 3550378 h 3582101"/>
                <a:gd name="connsiteX7" fmla="*/ 2810963 w 5350789"/>
                <a:gd name="connsiteY7" fmla="*/ 3543234 h 3582101"/>
                <a:gd name="connsiteX8" fmla="*/ 2830741 w 5350789"/>
                <a:gd name="connsiteY8" fmla="*/ 2890529 h 3582101"/>
                <a:gd name="connsiteX9" fmla="*/ 2854618 w 5350789"/>
                <a:gd name="connsiteY9" fmla="*/ 3542440 h 3582101"/>
                <a:gd name="connsiteX10" fmla="*/ 3661069 w 5350789"/>
                <a:gd name="connsiteY10" fmla="*/ 3560696 h 3582101"/>
                <a:gd name="connsiteX11" fmla="*/ 3659268 w 5350789"/>
                <a:gd name="connsiteY11" fmla="*/ 1 h 3582101"/>
                <a:gd name="connsiteX12" fmla="*/ 3709489 w 5350789"/>
                <a:gd name="connsiteY12" fmla="*/ 3559901 h 3582101"/>
                <a:gd name="connsiteX13" fmla="*/ 4354013 w 5350789"/>
                <a:gd name="connsiteY13" fmla="*/ 3565458 h 3582101"/>
                <a:gd name="connsiteX14" fmla="*/ 4355629 w 5350789"/>
                <a:gd name="connsiteY14" fmla="*/ 3119129 h 3582101"/>
                <a:gd name="connsiteX15" fmla="*/ 4383842 w 5350789"/>
                <a:gd name="connsiteY15" fmla="*/ 3567853 h 3582101"/>
                <a:gd name="connsiteX16" fmla="*/ 5206865 w 5350789"/>
                <a:gd name="connsiteY16" fmla="*/ 3568499 h 3582101"/>
                <a:gd name="connsiteX17" fmla="*/ 5350789 w 5350789"/>
                <a:gd name="connsiteY17" fmla="*/ 3552395 h 3582101"/>
                <a:gd name="connsiteX0" fmla="*/ 0 w 5266969"/>
                <a:gd name="connsiteY0" fmla="*/ 3277301 h 3569427"/>
                <a:gd name="connsiteX1" fmla="*/ 876911 w 5266969"/>
                <a:gd name="connsiteY1" fmla="*/ 3569427 h 3569427"/>
                <a:gd name="connsiteX2" fmla="*/ 910250 w 5266969"/>
                <a:gd name="connsiteY2" fmla="*/ 488089 h 3569427"/>
                <a:gd name="connsiteX3" fmla="*/ 926919 w 5266969"/>
                <a:gd name="connsiteY3" fmla="*/ 3569427 h 3569427"/>
                <a:gd name="connsiteX4" fmla="*/ 2310425 w 5266969"/>
                <a:gd name="connsiteY4" fmla="*/ 3540852 h 3569427"/>
                <a:gd name="connsiteX5" fmla="*/ 2311153 w 5266969"/>
                <a:gd name="connsiteY5" fmla="*/ 734771 h 3569427"/>
                <a:gd name="connsiteX6" fmla="*/ 2353287 w 5266969"/>
                <a:gd name="connsiteY6" fmla="*/ 3550378 h 3569427"/>
                <a:gd name="connsiteX7" fmla="*/ 2727143 w 5266969"/>
                <a:gd name="connsiteY7" fmla="*/ 3543234 h 3569427"/>
                <a:gd name="connsiteX8" fmla="*/ 2746921 w 5266969"/>
                <a:gd name="connsiteY8" fmla="*/ 2890529 h 3569427"/>
                <a:gd name="connsiteX9" fmla="*/ 2770798 w 5266969"/>
                <a:gd name="connsiteY9" fmla="*/ 3542440 h 3569427"/>
                <a:gd name="connsiteX10" fmla="*/ 3577249 w 5266969"/>
                <a:gd name="connsiteY10" fmla="*/ 3560696 h 3569427"/>
                <a:gd name="connsiteX11" fmla="*/ 3575448 w 5266969"/>
                <a:gd name="connsiteY11" fmla="*/ 1 h 3569427"/>
                <a:gd name="connsiteX12" fmla="*/ 3625669 w 5266969"/>
                <a:gd name="connsiteY12" fmla="*/ 3559901 h 3569427"/>
                <a:gd name="connsiteX13" fmla="*/ 4270193 w 5266969"/>
                <a:gd name="connsiteY13" fmla="*/ 3565458 h 3569427"/>
                <a:gd name="connsiteX14" fmla="*/ 4271809 w 5266969"/>
                <a:gd name="connsiteY14" fmla="*/ 3119129 h 3569427"/>
                <a:gd name="connsiteX15" fmla="*/ 4300022 w 5266969"/>
                <a:gd name="connsiteY15" fmla="*/ 3567853 h 3569427"/>
                <a:gd name="connsiteX16" fmla="*/ 5123045 w 5266969"/>
                <a:gd name="connsiteY16" fmla="*/ 3568499 h 3569427"/>
                <a:gd name="connsiteX17" fmla="*/ 5266969 w 5266969"/>
                <a:gd name="connsiteY17" fmla="*/ 3552395 h 3569427"/>
                <a:gd name="connsiteX0" fmla="*/ 0 w 5266969"/>
                <a:gd name="connsiteY0" fmla="*/ 3277301 h 3569427"/>
                <a:gd name="connsiteX1" fmla="*/ 343512 w 5266969"/>
                <a:gd name="connsiteY1" fmla="*/ 3086034 h 3569427"/>
                <a:gd name="connsiteX2" fmla="*/ 876911 w 5266969"/>
                <a:gd name="connsiteY2" fmla="*/ 3569427 h 3569427"/>
                <a:gd name="connsiteX3" fmla="*/ 910250 w 5266969"/>
                <a:gd name="connsiteY3" fmla="*/ 488089 h 3569427"/>
                <a:gd name="connsiteX4" fmla="*/ 926919 w 5266969"/>
                <a:gd name="connsiteY4" fmla="*/ 3569427 h 3569427"/>
                <a:gd name="connsiteX5" fmla="*/ 2310425 w 5266969"/>
                <a:gd name="connsiteY5" fmla="*/ 3540852 h 3569427"/>
                <a:gd name="connsiteX6" fmla="*/ 2311153 w 5266969"/>
                <a:gd name="connsiteY6" fmla="*/ 734771 h 3569427"/>
                <a:gd name="connsiteX7" fmla="*/ 2353287 w 5266969"/>
                <a:gd name="connsiteY7" fmla="*/ 3550378 h 3569427"/>
                <a:gd name="connsiteX8" fmla="*/ 2727143 w 5266969"/>
                <a:gd name="connsiteY8" fmla="*/ 3543234 h 3569427"/>
                <a:gd name="connsiteX9" fmla="*/ 2746921 w 5266969"/>
                <a:gd name="connsiteY9" fmla="*/ 2890529 h 3569427"/>
                <a:gd name="connsiteX10" fmla="*/ 2770798 w 5266969"/>
                <a:gd name="connsiteY10" fmla="*/ 3542440 h 3569427"/>
                <a:gd name="connsiteX11" fmla="*/ 3577249 w 5266969"/>
                <a:gd name="connsiteY11" fmla="*/ 3560696 h 3569427"/>
                <a:gd name="connsiteX12" fmla="*/ 3575448 w 5266969"/>
                <a:gd name="connsiteY12" fmla="*/ 1 h 3569427"/>
                <a:gd name="connsiteX13" fmla="*/ 3625669 w 5266969"/>
                <a:gd name="connsiteY13" fmla="*/ 3559901 h 3569427"/>
                <a:gd name="connsiteX14" fmla="*/ 4270193 w 5266969"/>
                <a:gd name="connsiteY14" fmla="*/ 3565458 h 3569427"/>
                <a:gd name="connsiteX15" fmla="*/ 4271809 w 5266969"/>
                <a:gd name="connsiteY15" fmla="*/ 3119129 h 3569427"/>
                <a:gd name="connsiteX16" fmla="*/ 4300022 w 5266969"/>
                <a:gd name="connsiteY16" fmla="*/ 3567853 h 3569427"/>
                <a:gd name="connsiteX17" fmla="*/ 5123045 w 5266969"/>
                <a:gd name="connsiteY17" fmla="*/ 3568499 h 3569427"/>
                <a:gd name="connsiteX18" fmla="*/ 5266969 w 5266969"/>
                <a:gd name="connsiteY18" fmla="*/ 3552395 h 3569427"/>
                <a:gd name="connsiteX0" fmla="*/ 0 w 5266969"/>
                <a:gd name="connsiteY0" fmla="*/ 3277301 h 3569427"/>
                <a:gd name="connsiteX1" fmla="*/ 343512 w 5266969"/>
                <a:gd name="connsiteY1" fmla="*/ 3086034 h 3569427"/>
                <a:gd name="connsiteX2" fmla="*/ 876911 w 5266969"/>
                <a:gd name="connsiteY2" fmla="*/ 3569427 h 3569427"/>
                <a:gd name="connsiteX3" fmla="*/ 910250 w 5266969"/>
                <a:gd name="connsiteY3" fmla="*/ 488089 h 3569427"/>
                <a:gd name="connsiteX4" fmla="*/ 926919 w 5266969"/>
                <a:gd name="connsiteY4" fmla="*/ 3569427 h 3569427"/>
                <a:gd name="connsiteX5" fmla="*/ 2310425 w 5266969"/>
                <a:gd name="connsiteY5" fmla="*/ 3540852 h 3569427"/>
                <a:gd name="connsiteX6" fmla="*/ 2311153 w 5266969"/>
                <a:gd name="connsiteY6" fmla="*/ 734771 h 3569427"/>
                <a:gd name="connsiteX7" fmla="*/ 2353287 w 5266969"/>
                <a:gd name="connsiteY7" fmla="*/ 3550378 h 3569427"/>
                <a:gd name="connsiteX8" fmla="*/ 2727143 w 5266969"/>
                <a:gd name="connsiteY8" fmla="*/ 3543234 h 3569427"/>
                <a:gd name="connsiteX9" fmla="*/ 2746921 w 5266969"/>
                <a:gd name="connsiteY9" fmla="*/ 2890529 h 3569427"/>
                <a:gd name="connsiteX10" fmla="*/ 2770798 w 5266969"/>
                <a:gd name="connsiteY10" fmla="*/ 3542440 h 3569427"/>
                <a:gd name="connsiteX11" fmla="*/ 3577249 w 5266969"/>
                <a:gd name="connsiteY11" fmla="*/ 3560696 h 3569427"/>
                <a:gd name="connsiteX12" fmla="*/ 3575448 w 5266969"/>
                <a:gd name="connsiteY12" fmla="*/ 1 h 3569427"/>
                <a:gd name="connsiteX13" fmla="*/ 3625669 w 5266969"/>
                <a:gd name="connsiteY13" fmla="*/ 3559901 h 3569427"/>
                <a:gd name="connsiteX14" fmla="*/ 4270193 w 5266969"/>
                <a:gd name="connsiteY14" fmla="*/ 3565458 h 3569427"/>
                <a:gd name="connsiteX15" fmla="*/ 4271809 w 5266969"/>
                <a:gd name="connsiteY15" fmla="*/ 3119129 h 3569427"/>
                <a:gd name="connsiteX16" fmla="*/ 4300022 w 5266969"/>
                <a:gd name="connsiteY16" fmla="*/ 3567853 h 3569427"/>
                <a:gd name="connsiteX17" fmla="*/ 5123045 w 5266969"/>
                <a:gd name="connsiteY17" fmla="*/ 3568499 h 3569427"/>
                <a:gd name="connsiteX18" fmla="*/ 5266969 w 5266969"/>
                <a:gd name="connsiteY18" fmla="*/ 3552395 h 3569427"/>
                <a:gd name="connsiteX0" fmla="*/ 0 w 5266969"/>
                <a:gd name="connsiteY0" fmla="*/ 3277301 h 3736044"/>
                <a:gd name="connsiteX1" fmla="*/ 343512 w 5266969"/>
                <a:gd name="connsiteY1" fmla="*/ 3086034 h 3736044"/>
                <a:gd name="connsiteX2" fmla="*/ 410187 w 5266969"/>
                <a:gd name="connsiteY2" fmla="*/ 3297965 h 3736044"/>
                <a:gd name="connsiteX3" fmla="*/ 876911 w 5266969"/>
                <a:gd name="connsiteY3" fmla="*/ 3569427 h 3736044"/>
                <a:gd name="connsiteX4" fmla="*/ 910250 w 5266969"/>
                <a:gd name="connsiteY4" fmla="*/ 488089 h 3736044"/>
                <a:gd name="connsiteX5" fmla="*/ 926919 w 5266969"/>
                <a:gd name="connsiteY5" fmla="*/ 3569427 h 3736044"/>
                <a:gd name="connsiteX6" fmla="*/ 2310425 w 5266969"/>
                <a:gd name="connsiteY6" fmla="*/ 3540852 h 3736044"/>
                <a:gd name="connsiteX7" fmla="*/ 2311153 w 5266969"/>
                <a:gd name="connsiteY7" fmla="*/ 734771 h 3736044"/>
                <a:gd name="connsiteX8" fmla="*/ 2353287 w 5266969"/>
                <a:gd name="connsiteY8" fmla="*/ 3550378 h 3736044"/>
                <a:gd name="connsiteX9" fmla="*/ 2727143 w 5266969"/>
                <a:gd name="connsiteY9" fmla="*/ 3543234 h 3736044"/>
                <a:gd name="connsiteX10" fmla="*/ 2746921 w 5266969"/>
                <a:gd name="connsiteY10" fmla="*/ 2890529 h 3736044"/>
                <a:gd name="connsiteX11" fmla="*/ 2770798 w 5266969"/>
                <a:gd name="connsiteY11" fmla="*/ 3542440 h 3736044"/>
                <a:gd name="connsiteX12" fmla="*/ 3577249 w 5266969"/>
                <a:gd name="connsiteY12" fmla="*/ 3560696 h 3736044"/>
                <a:gd name="connsiteX13" fmla="*/ 3575448 w 5266969"/>
                <a:gd name="connsiteY13" fmla="*/ 1 h 3736044"/>
                <a:gd name="connsiteX14" fmla="*/ 3625669 w 5266969"/>
                <a:gd name="connsiteY14" fmla="*/ 3559901 h 3736044"/>
                <a:gd name="connsiteX15" fmla="*/ 4270193 w 5266969"/>
                <a:gd name="connsiteY15" fmla="*/ 3565458 h 3736044"/>
                <a:gd name="connsiteX16" fmla="*/ 4271809 w 5266969"/>
                <a:gd name="connsiteY16" fmla="*/ 3119129 h 3736044"/>
                <a:gd name="connsiteX17" fmla="*/ 4300022 w 5266969"/>
                <a:gd name="connsiteY17" fmla="*/ 3567853 h 3736044"/>
                <a:gd name="connsiteX18" fmla="*/ 5123045 w 5266969"/>
                <a:gd name="connsiteY18" fmla="*/ 3568499 h 3736044"/>
                <a:gd name="connsiteX19" fmla="*/ 5266969 w 5266969"/>
                <a:gd name="connsiteY19" fmla="*/ 3552395 h 3736044"/>
                <a:gd name="connsiteX0" fmla="*/ 0 w 5266969"/>
                <a:gd name="connsiteY0" fmla="*/ 3277301 h 3736044"/>
                <a:gd name="connsiteX1" fmla="*/ 343512 w 5266969"/>
                <a:gd name="connsiteY1" fmla="*/ 3086034 h 3736044"/>
                <a:gd name="connsiteX2" fmla="*/ 410187 w 5266969"/>
                <a:gd name="connsiteY2" fmla="*/ 3297965 h 3736044"/>
                <a:gd name="connsiteX3" fmla="*/ 876911 w 5266969"/>
                <a:gd name="connsiteY3" fmla="*/ 3569427 h 3736044"/>
                <a:gd name="connsiteX4" fmla="*/ 910250 w 5266969"/>
                <a:gd name="connsiteY4" fmla="*/ 488089 h 3736044"/>
                <a:gd name="connsiteX5" fmla="*/ 926919 w 5266969"/>
                <a:gd name="connsiteY5" fmla="*/ 3569427 h 3736044"/>
                <a:gd name="connsiteX6" fmla="*/ 2310425 w 5266969"/>
                <a:gd name="connsiteY6" fmla="*/ 3540852 h 3736044"/>
                <a:gd name="connsiteX7" fmla="*/ 2311153 w 5266969"/>
                <a:gd name="connsiteY7" fmla="*/ 734771 h 3736044"/>
                <a:gd name="connsiteX8" fmla="*/ 2353287 w 5266969"/>
                <a:gd name="connsiteY8" fmla="*/ 3550378 h 3736044"/>
                <a:gd name="connsiteX9" fmla="*/ 2727143 w 5266969"/>
                <a:gd name="connsiteY9" fmla="*/ 3543234 h 3736044"/>
                <a:gd name="connsiteX10" fmla="*/ 2746921 w 5266969"/>
                <a:gd name="connsiteY10" fmla="*/ 2890529 h 3736044"/>
                <a:gd name="connsiteX11" fmla="*/ 2770798 w 5266969"/>
                <a:gd name="connsiteY11" fmla="*/ 3542440 h 3736044"/>
                <a:gd name="connsiteX12" fmla="*/ 3577249 w 5266969"/>
                <a:gd name="connsiteY12" fmla="*/ 3560696 h 3736044"/>
                <a:gd name="connsiteX13" fmla="*/ 3575448 w 5266969"/>
                <a:gd name="connsiteY13" fmla="*/ 1 h 3736044"/>
                <a:gd name="connsiteX14" fmla="*/ 3625669 w 5266969"/>
                <a:gd name="connsiteY14" fmla="*/ 3559901 h 3736044"/>
                <a:gd name="connsiteX15" fmla="*/ 4270193 w 5266969"/>
                <a:gd name="connsiteY15" fmla="*/ 3565458 h 3736044"/>
                <a:gd name="connsiteX16" fmla="*/ 4271809 w 5266969"/>
                <a:gd name="connsiteY16" fmla="*/ 3119129 h 3736044"/>
                <a:gd name="connsiteX17" fmla="*/ 4300022 w 5266969"/>
                <a:gd name="connsiteY17" fmla="*/ 3567853 h 3736044"/>
                <a:gd name="connsiteX18" fmla="*/ 5123045 w 5266969"/>
                <a:gd name="connsiteY18" fmla="*/ 3568499 h 3736044"/>
                <a:gd name="connsiteX19" fmla="*/ 5266969 w 5266969"/>
                <a:gd name="connsiteY19" fmla="*/ 3552395 h 3736044"/>
                <a:gd name="connsiteX0" fmla="*/ 0 w 5266969"/>
                <a:gd name="connsiteY0" fmla="*/ 3277301 h 3757305"/>
                <a:gd name="connsiteX1" fmla="*/ 343512 w 5266969"/>
                <a:gd name="connsiteY1" fmla="*/ 3086034 h 3757305"/>
                <a:gd name="connsiteX2" fmla="*/ 410187 w 5266969"/>
                <a:gd name="connsiteY2" fmla="*/ 3297965 h 3757305"/>
                <a:gd name="connsiteX3" fmla="*/ 305412 w 5266969"/>
                <a:gd name="connsiteY3" fmla="*/ 3440839 h 3757305"/>
                <a:gd name="connsiteX4" fmla="*/ 876911 w 5266969"/>
                <a:gd name="connsiteY4" fmla="*/ 3569427 h 3757305"/>
                <a:gd name="connsiteX5" fmla="*/ 910250 w 5266969"/>
                <a:gd name="connsiteY5" fmla="*/ 488089 h 3757305"/>
                <a:gd name="connsiteX6" fmla="*/ 926919 w 5266969"/>
                <a:gd name="connsiteY6" fmla="*/ 3569427 h 3757305"/>
                <a:gd name="connsiteX7" fmla="*/ 2310425 w 5266969"/>
                <a:gd name="connsiteY7" fmla="*/ 3540852 h 3757305"/>
                <a:gd name="connsiteX8" fmla="*/ 2311153 w 5266969"/>
                <a:gd name="connsiteY8" fmla="*/ 734771 h 3757305"/>
                <a:gd name="connsiteX9" fmla="*/ 2353287 w 5266969"/>
                <a:gd name="connsiteY9" fmla="*/ 3550378 h 3757305"/>
                <a:gd name="connsiteX10" fmla="*/ 2727143 w 5266969"/>
                <a:gd name="connsiteY10" fmla="*/ 3543234 h 3757305"/>
                <a:gd name="connsiteX11" fmla="*/ 2746921 w 5266969"/>
                <a:gd name="connsiteY11" fmla="*/ 2890529 h 3757305"/>
                <a:gd name="connsiteX12" fmla="*/ 2770798 w 5266969"/>
                <a:gd name="connsiteY12" fmla="*/ 3542440 h 3757305"/>
                <a:gd name="connsiteX13" fmla="*/ 3577249 w 5266969"/>
                <a:gd name="connsiteY13" fmla="*/ 3560696 h 3757305"/>
                <a:gd name="connsiteX14" fmla="*/ 3575448 w 5266969"/>
                <a:gd name="connsiteY14" fmla="*/ 1 h 3757305"/>
                <a:gd name="connsiteX15" fmla="*/ 3625669 w 5266969"/>
                <a:gd name="connsiteY15" fmla="*/ 3559901 h 3757305"/>
                <a:gd name="connsiteX16" fmla="*/ 4270193 w 5266969"/>
                <a:gd name="connsiteY16" fmla="*/ 3565458 h 3757305"/>
                <a:gd name="connsiteX17" fmla="*/ 4271809 w 5266969"/>
                <a:gd name="connsiteY17" fmla="*/ 3119129 h 3757305"/>
                <a:gd name="connsiteX18" fmla="*/ 4300022 w 5266969"/>
                <a:gd name="connsiteY18" fmla="*/ 3567853 h 3757305"/>
                <a:gd name="connsiteX19" fmla="*/ 5123045 w 5266969"/>
                <a:gd name="connsiteY19" fmla="*/ 3568499 h 3757305"/>
                <a:gd name="connsiteX20" fmla="*/ 5266969 w 5266969"/>
                <a:gd name="connsiteY20" fmla="*/ 3552395 h 3757305"/>
                <a:gd name="connsiteX0" fmla="*/ 0 w 5266969"/>
                <a:gd name="connsiteY0" fmla="*/ 3277301 h 3772911"/>
                <a:gd name="connsiteX1" fmla="*/ 343512 w 5266969"/>
                <a:gd name="connsiteY1" fmla="*/ 3086034 h 3772911"/>
                <a:gd name="connsiteX2" fmla="*/ 410187 w 5266969"/>
                <a:gd name="connsiteY2" fmla="*/ 3297965 h 3772911"/>
                <a:gd name="connsiteX3" fmla="*/ 550680 w 5266969"/>
                <a:gd name="connsiteY3" fmla="*/ 3509895 h 3772911"/>
                <a:gd name="connsiteX4" fmla="*/ 876911 w 5266969"/>
                <a:gd name="connsiteY4" fmla="*/ 3569427 h 3772911"/>
                <a:gd name="connsiteX5" fmla="*/ 910250 w 5266969"/>
                <a:gd name="connsiteY5" fmla="*/ 488089 h 3772911"/>
                <a:gd name="connsiteX6" fmla="*/ 926919 w 5266969"/>
                <a:gd name="connsiteY6" fmla="*/ 3569427 h 3772911"/>
                <a:gd name="connsiteX7" fmla="*/ 2310425 w 5266969"/>
                <a:gd name="connsiteY7" fmla="*/ 3540852 h 3772911"/>
                <a:gd name="connsiteX8" fmla="*/ 2311153 w 5266969"/>
                <a:gd name="connsiteY8" fmla="*/ 734771 h 3772911"/>
                <a:gd name="connsiteX9" fmla="*/ 2353287 w 5266969"/>
                <a:gd name="connsiteY9" fmla="*/ 3550378 h 3772911"/>
                <a:gd name="connsiteX10" fmla="*/ 2727143 w 5266969"/>
                <a:gd name="connsiteY10" fmla="*/ 3543234 h 3772911"/>
                <a:gd name="connsiteX11" fmla="*/ 2746921 w 5266969"/>
                <a:gd name="connsiteY11" fmla="*/ 2890529 h 3772911"/>
                <a:gd name="connsiteX12" fmla="*/ 2770798 w 5266969"/>
                <a:gd name="connsiteY12" fmla="*/ 3542440 h 3772911"/>
                <a:gd name="connsiteX13" fmla="*/ 3577249 w 5266969"/>
                <a:gd name="connsiteY13" fmla="*/ 3560696 h 3772911"/>
                <a:gd name="connsiteX14" fmla="*/ 3575448 w 5266969"/>
                <a:gd name="connsiteY14" fmla="*/ 1 h 3772911"/>
                <a:gd name="connsiteX15" fmla="*/ 3625669 w 5266969"/>
                <a:gd name="connsiteY15" fmla="*/ 3559901 h 3772911"/>
                <a:gd name="connsiteX16" fmla="*/ 4270193 w 5266969"/>
                <a:gd name="connsiteY16" fmla="*/ 3565458 h 3772911"/>
                <a:gd name="connsiteX17" fmla="*/ 4271809 w 5266969"/>
                <a:gd name="connsiteY17" fmla="*/ 3119129 h 3772911"/>
                <a:gd name="connsiteX18" fmla="*/ 4300022 w 5266969"/>
                <a:gd name="connsiteY18" fmla="*/ 3567853 h 3772911"/>
                <a:gd name="connsiteX19" fmla="*/ 5123045 w 5266969"/>
                <a:gd name="connsiteY19" fmla="*/ 3568499 h 3772911"/>
                <a:gd name="connsiteX20" fmla="*/ 5266969 w 5266969"/>
                <a:gd name="connsiteY20" fmla="*/ 3552395 h 3772911"/>
                <a:gd name="connsiteX0" fmla="*/ 0 w 5266969"/>
                <a:gd name="connsiteY0" fmla="*/ 3277301 h 3569427"/>
                <a:gd name="connsiteX1" fmla="*/ 343512 w 5266969"/>
                <a:gd name="connsiteY1" fmla="*/ 3086034 h 3569427"/>
                <a:gd name="connsiteX2" fmla="*/ 410187 w 5266969"/>
                <a:gd name="connsiteY2" fmla="*/ 3297965 h 3569427"/>
                <a:gd name="connsiteX3" fmla="*/ 550680 w 5266969"/>
                <a:gd name="connsiteY3" fmla="*/ 3509895 h 3569427"/>
                <a:gd name="connsiteX4" fmla="*/ 876911 w 5266969"/>
                <a:gd name="connsiteY4" fmla="*/ 3569427 h 3569427"/>
                <a:gd name="connsiteX5" fmla="*/ 910250 w 5266969"/>
                <a:gd name="connsiteY5" fmla="*/ 488089 h 3569427"/>
                <a:gd name="connsiteX6" fmla="*/ 926919 w 5266969"/>
                <a:gd name="connsiteY6" fmla="*/ 3569427 h 3569427"/>
                <a:gd name="connsiteX7" fmla="*/ 2310425 w 5266969"/>
                <a:gd name="connsiteY7" fmla="*/ 3540852 h 3569427"/>
                <a:gd name="connsiteX8" fmla="*/ 2311153 w 5266969"/>
                <a:gd name="connsiteY8" fmla="*/ 734771 h 3569427"/>
                <a:gd name="connsiteX9" fmla="*/ 2353287 w 5266969"/>
                <a:gd name="connsiteY9" fmla="*/ 3550378 h 3569427"/>
                <a:gd name="connsiteX10" fmla="*/ 2727143 w 5266969"/>
                <a:gd name="connsiteY10" fmla="*/ 3543234 h 3569427"/>
                <a:gd name="connsiteX11" fmla="*/ 2746921 w 5266969"/>
                <a:gd name="connsiteY11" fmla="*/ 2890529 h 3569427"/>
                <a:gd name="connsiteX12" fmla="*/ 2770798 w 5266969"/>
                <a:gd name="connsiteY12" fmla="*/ 3542440 h 3569427"/>
                <a:gd name="connsiteX13" fmla="*/ 3577249 w 5266969"/>
                <a:gd name="connsiteY13" fmla="*/ 3560696 h 3569427"/>
                <a:gd name="connsiteX14" fmla="*/ 3575448 w 5266969"/>
                <a:gd name="connsiteY14" fmla="*/ 1 h 3569427"/>
                <a:gd name="connsiteX15" fmla="*/ 3625669 w 5266969"/>
                <a:gd name="connsiteY15" fmla="*/ 3559901 h 3569427"/>
                <a:gd name="connsiteX16" fmla="*/ 4270193 w 5266969"/>
                <a:gd name="connsiteY16" fmla="*/ 3565458 h 3569427"/>
                <a:gd name="connsiteX17" fmla="*/ 4271809 w 5266969"/>
                <a:gd name="connsiteY17" fmla="*/ 3119129 h 3569427"/>
                <a:gd name="connsiteX18" fmla="*/ 4300022 w 5266969"/>
                <a:gd name="connsiteY18" fmla="*/ 3567853 h 3569427"/>
                <a:gd name="connsiteX19" fmla="*/ 5123045 w 5266969"/>
                <a:gd name="connsiteY19" fmla="*/ 3568499 h 3569427"/>
                <a:gd name="connsiteX20" fmla="*/ 5266969 w 5266969"/>
                <a:gd name="connsiteY20" fmla="*/ 3552395 h 3569427"/>
                <a:gd name="connsiteX0" fmla="*/ 0 w 5266969"/>
                <a:gd name="connsiteY0" fmla="*/ 3277301 h 3569601"/>
                <a:gd name="connsiteX1" fmla="*/ 343512 w 5266969"/>
                <a:gd name="connsiteY1" fmla="*/ 3086034 h 3569601"/>
                <a:gd name="connsiteX2" fmla="*/ 410187 w 5266969"/>
                <a:gd name="connsiteY2" fmla="*/ 3297965 h 3569601"/>
                <a:gd name="connsiteX3" fmla="*/ 550680 w 5266969"/>
                <a:gd name="connsiteY3" fmla="*/ 3509895 h 3569601"/>
                <a:gd name="connsiteX4" fmla="*/ 876911 w 5266969"/>
                <a:gd name="connsiteY4" fmla="*/ 3569427 h 3569601"/>
                <a:gd name="connsiteX5" fmla="*/ 910250 w 5266969"/>
                <a:gd name="connsiteY5" fmla="*/ 488089 h 3569601"/>
                <a:gd name="connsiteX6" fmla="*/ 926919 w 5266969"/>
                <a:gd name="connsiteY6" fmla="*/ 3569427 h 3569601"/>
                <a:gd name="connsiteX7" fmla="*/ 2310425 w 5266969"/>
                <a:gd name="connsiteY7" fmla="*/ 3540852 h 3569601"/>
                <a:gd name="connsiteX8" fmla="*/ 2311153 w 5266969"/>
                <a:gd name="connsiteY8" fmla="*/ 734771 h 3569601"/>
                <a:gd name="connsiteX9" fmla="*/ 2353287 w 5266969"/>
                <a:gd name="connsiteY9" fmla="*/ 3550378 h 3569601"/>
                <a:gd name="connsiteX10" fmla="*/ 2727143 w 5266969"/>
                <a:gd name="connsiteY10" fmla="*/ 3543234 h 3569601"/>
                <a:gd name="connsiteX11" fmla="*/ 2746921 w 5266969"/>
                <a:gd name="connsiteY11" fmla="*/ 2890529 h 3569601"/>
                <a:gd name="connsiteX12" fmla="*/ 2770798 w 5266969"/>
                <a:gd name="connsiteY12" fmla="*/ 3542440 h 3569601"/>
                <a:gd name="connsiteX13" fmla="*/ 3577249 w 5266969"/>
                <a:gd name="connsiteY13" fmla="*/ 3560696 h 3569601"/>
                <a:gd name="connsiteX14" fmla="*/ 3575448 w 5266969"/>
                <a:gd name="connsiteY14" fmla="*/ 1 h 3569601"/>
                <a:gd name="connsiteX15" fmla="*/ 3625669 w 5266969"/>
                <a:gd name="connsiteY15" fmla="*/ 3559901 h 3569601"/>
                <a:gd name="connsiteX16" fmla="*/ 4270193 w 5266969"/>
                <a:gd name="connsiteY16" fmla="*/ 3565458 h 3569601"/>
                <a:gd name="connsiteX17" fmla="*/ 4271809 w 5266969"/>
                <a:gd name="connsiteY17" fmla="*/ 3119129 h 3569601"/>
                <a:gd name="connsiteX18" fmla="*/ 4300022 w 5266969"/>
                <a:gd name="connsiteY18" fmla="*/ 3567853 h 3569601"/>
                <a:gd name="connsiteX19" fmla="*/ 5123045 w 5266969"/>
                <a:gd name="connsiteY19" fmla="*/ 3568499 h 3569601"/>
                <a:gd name="connsiteX20" fmla="*/ 5266969 w 5266969"/>
                <a:gd name="connsiteY20" fmla="*/ 3552395 h 3569601"/>
                <a:gd name="connsiteX0" fmla="*/ 0 w 5266969"/>
                <a:gd name="connsiteY0" fmla="*/ 3277301 h 3569601"/>
                <a:gd name="connsiteX1" fmla="*/ 343512 w 5266969"/>
                <a:gd name="connsiteY1" fmla="*/ 3086034 h 3569601"/>
                <a:gd name="connsiteX2" fmla="*/ 410187 w 5266969"/>
                <a:gd name="connsiteY2" fmla="*/ 3297965 h 3569601"/>
                <a:gd name="connsiteX3" fmla="*/ 550680 w 5266969"/>
                <a:gd name="connsiteY3" fmla="*/ 3509895 h 3569601"/>
                <a:gd name="connsiteX4" fmla="*/ 876911 w 5266969"/>
                <a:gd name="connsiteY4" fmla="*/ 3569427 h 3569601"/>
                <a:gd name="connsiteX5" fmla="*/ 910250 w 5266969"/>
                <a:gd name="connsiteY5" fmla="*/ 488089 h 3569601"/>
                <a:gd name="connsiteX6" fmla="*/ 926919 w 5266969"/>
                <a:gd name="connsiteY6" fmla="*/ 3569427 h 3569601"/>
                <a:gd name="connsiteX7" fmla="*/ 2310425 w 5266969"/>
                <a:gd name="connsiteY7" fmla="*/ 3540852 h 3569601"/>
                <a:gd name="connsiteX8" fmla="*/ 2311153 w 5266969"/>
                <a:gd name="connsiteY8" fmla="*/ 734771 h 3569601"/>
                <a:gd name="connsiteX9" fmla="*/ 2353287 w 5266969"/>
                <a:gd name="connsiteY9" fmla="*/ 3550378 h 3569601"/>
                <a:gd name="connsiteX10" fmla="*/ 2727143 w 5266969"/>
                <a:gd name="connsiteY10" fmla="*/ 3543234 h 3569601"/>
                <a:gd name="connsiteX11" fmla="*/ 2746921 w 5266969"/>
                <a:gd name="connsiteY11" fmla="*/ 2890529 h 3569601"/>
                <a:gd name="connsiteX12" fmla="*/ 2770798 w 5266969"/>
                <a:gd name="connsiteY12" fmla="*/ 3542440 h 3569601"/>
                <a:gd name="connsiteX13" fmla="*/ 3577249 w 5266969"/>
                <a:gd name="connsiteY13" fmla="*/ 3560696 h 3569601"/>
                <a:gd name="connsiteX14" fmla="*/ 3575448 w 5266969"/>
                <a:gd name="connsiteY14" fmla="*/ 1 h 3569601"/>
                <a:gd name="connsiteX15" fmla="*/ 3625669 w 5266969"/>
                <a:gd name="connsiteY15" fmla="*/ 3559901 h 3569601"/>
                <a:gd name="connsiteX16" fmla="*/ 4270193 w 5266969"/>
                <a:gd name="connsiteY16" fmla="*/ 3565458 h 3569601"/>
                <a:gd name="connsiteX17" fmla="*/ 4271809 w 5266969"/>
                <a:gd name="connsiteY17" fmla="*/ 3119129 h 3569601"/>
                <a:gd name="connsiteX18" fmla="*/ 4300022 w 5266969"/>
                <a:gd name="connsiteY18" fmla="*/ 3567853 h 3569601"/>
                <a:gd name="connsiteX19" fmla="*/ 5123045 w 5266969"/>
                <a:gd name="connsiteY19" fmla="*/ 3568499 h 3569601"/>
                <a:gd name="connsiteX20" fmla="*/ 5266969 w 5266969"/>
                <a:gd name="connsiteY20" fmla="*/ 3552395 h 3569601"/>
                <a:gd name="connsiteX0" fmla="*/ 0 w 5266969"/>
                <a:gd name="connsiteY0" fmla="*/ 3277301 h 3569601"/>
                <a:gd name="connsiteX1" fmla="*/ 343512 w 5266969"/>
                <a:gd name="connsiteY1" fmla="*/ 3086034 h 3569601"/>
                <a:gd name="connsiteX2" fmla="*/ 398280 w 5266969"/>
                <a:gd name="connsiteY2" fmla="*/ 3381309 h 3569601"/>
                <a:gd name="connsiteX3" fmla="*/ 550680 w 5266969"/>
                <a:gd name="connsiteY3" fmla="*/ 3509895 h 3569601"/>
                <a:gd name="connsiteX4" fmla="*/ 876911 w 5266969"/>
                <a:gd name="connsiteY4" fmla="*/ 3569427 h 3569601"/>
                <a:gd name="connsiteX5" fmla="*/ 910250 w 5266969"/>
                <a:gd name="connsiteY5" fmla="*/ 488089 h 3569601"/>
                <a:gd name="connsiteX6" fmla="*/ 926919 w 5266969"/>
                <a:gd name="connsiteY6" fmla="*/ 3569427 h 3569601"/>
                <a:gd name="connsiteX7" fmla="*/ 2310425 w 5266969"/>
                <a:gd name="connsiteY7" fmla="*/ 3540852 h 3569601"/>
                <a:gd name="connsiteX8" fmla="*/ 2311153 w 5266969"/>
                <a:gd name="connsiteY8" fmla="*/ 734771 h 3569601"/>
                <a:gd name="connsiteX9" fmla="*/ 2353287 w 5266969"/>
                <a:gd name="connsiteY9" fmla="*/ 3550378 h 3569601"/>
                <a:gd name="connsiteX10" fmla="*/ 2727143 w 5266969"/>
                <a:gd name="connsiteY10" fmla="*/ 3543234 h 3569601"/>
                <a:gd name="connsiteX11" fmla="*/ 2746921 w 5266969"/>
                <a:gd name="connsiteY11" fmla="*/ 2890529 h 3569601"/>
                <a:gd name="connsiteX12" fmla="*/ 2770798 w 5266969"/>
                <a:gd name="connsiteY12" fmla="*/ 3542440 h 3569601"/>
                <a:gd name="connsiteX13" fmla="*/ 3577249 w 5266969"/>
                <a:gd name="connsiteY13" fmla="*/ 3560696 h 3569601"/>
                <a:gd name="connsiteX14" fmla="*/ 3575448 w 5266969"/>
                <a:gd name="connsiteY14" fmla="*/ 1 h 3569601"/>
                <a:gd name="connsiteX15" fmla="*/ 3625669 w 5266969"/>
                <a:gd name="connsiteY15" fmla="*/ 3559901 h 3569601"/>
                <a:gd name="connsiteX16" fmla="*/ 4270193 w 5266969"/>
                <a:gd name="connsiteY16" fmla="*/ 3565458 h 3569601"/>
                <a:gd name="connsiteX17" fmla="*/ 4271809 w 5266969"/>
                <a:gd name="connsiteY17" fmla="*/ 3119129 h 3569601"/>
                <a:gd name="connsiteX18" fmla="*/ 4300022 w 5266969"/>
                <a:gd name="connsiteY18" fmla="*/ 3567853 h 3569601"/>
                <a:gd name="connsiteX19" fmla="*/ 5123045 w 5266969"/>
                <a:gd name="connsiteY19" fmla="*/ 3568499 h 3569601"/>
                <a:gd name="connsiteX20" fmla="*/ 5266969 w 5266969"/>
                <a:gd name="connsiteY20" fmla="*/ 3552395 h 3569601"/>
                <a:gd name="connsiteX0" fmla="*/ 0 w 5266969"/>
                <a:gd name="connsiteY0" fmla="*/ 3277301 h 3569601"/>
                <a:gd name="connsiteX1" fmla="*/ 236355 w 5266969"/>
                <a:gd name="connsiteY1" fmla="*/ 3174141 h 3569601"/>
                <a:gd name="connsiteX2" fmla="*/ 398280 w 5266969"/>
                <a:gd name="connsiteY2" fmla="*/ 3381309 h 3569601"/>
                <a:gd name="connsiteX3" fmla="*/ 550680 w 5266969"/>
                <a:gd name="connsiteY3" fmla="*/ 3509895 h 3569601"/>
                <a:gd name="connsiteX4" fmla="*/ 876911 w 5266969"/>
                <a:gd name="connsiteY4" fmla="*/ 3569427 h 3569601"/>
                <a:gd name="connsiteX5" fmla="*/ 910250 w 5266969"/>
                <a:gd name="connsiteY5" fmla="*/ 488089 h 3569601"/>
                <a:gd name="connsiteX6" fmla="*/ 926919 w 5266969"/>
                <a:gd name="connsiteY6" fmla="*/ 3569427 h 3569601"/>
                <a:gd name="connsiteX7" fmla="*/ 2310425 w 5266969"/>
                <a:gd name="connsiteY7" fmla="*/ 3540852 h 3569601"/>
                <a:gd name="connsiteX8" fmla="*/ 2311153 w 5266969"/>
                <a:gd name="connsiteY8" fmla="*/ 734771 h 3569601"/>
                <a:gd name="connsiteX9" fmla="*/ 2353287 w 5266969"/>
                <a:gd name="connsiteY9" fmla="*/ 3550378 h 3569601"/>
                <a:gd name="connsiteX10" fmla="*/ 2727143 w 5266969"/>
                <a:gd name="connsiteY10" fmla="*/ 3543234 h 3569601"/>
                <a:gd name="connsiteX11" fmla="*/ 2746921 w 5266969"/>
                <a:gd name="connsiteY11" fmla="*/ 2890529 h 3569601"/>
                <a:gd name="connsiteX12" fmla="*/ 2770798 w 5266969"/>
                <a:gd name="connsiteY12" fmla="*/ 3542440 h 3569601"/>
                <a:gd name="connsiteX13" fmla="*/ 3577249 w 5266969"/>
                <a:gd name="connsiteY13" fmla="*/ 3560696 h 3569601"/>
                <a:gd name="connsiteX14" fmla="*/ 3575448 w 5266969"/>
                <a:gd name="connsiteY14" fmla="*/ 1 h 3569601"/>
                <a:gd name="connsiteX15" fmla="*/ 3625669 w 5266969"/>
                <a:gd name="connsiteY15" fmla="*/ 3559901 h 3569601"/>
                <a:gd name="connsiteX16" fmla="*/ 4270193 w 5266969"/>
                <a:gd name="connsiteY16" fmla="*/ 3565458 h 3569601"/>
                <a:gd name="connsiteX17" fmla="*/ 4271809 w 5266969"/>
                <a:gd name="connsiteY17" fmla="*/ 3119129 h 3569601"/>
                <a:gd name="connsiteX18" fmla="*/ 4300022 w 5266969"/>
                <a:gd name="connsiteY18" fmla="*/ 3567853 h 3569601"/>
                <a:gd name="connsiteX19" fmla="*/ 5123045 w 5266969"/>
                <a:gd name="connsiteY19" fmla="*/ 3568499 h 3569601"/>
                <a:gd name="connsiteX20" fmla="*/ 5266969 w 5266969"/>
                <a:gd name="connsiteY20" fmla="*/ 3552395 h 3569601"/>
                <a:gd name="connsiteX0" fmla="*/ 0 w 5266969"/>
                <a:gd name="connsiteY0" fmla="*/ 3277301 h 3569601"/>
                <a:gd name="connsiteX1" fmla="*/ 236355 w 5266969"/>
                <a:gd name="connsiteY1" fmla="*/ 3174141 h 3569601"/>
                <a:gd name="connsiteX2" fmla="*/ 398280 w 5266969"/>
                <a:gd name="connsiteY2" fmla="*/ 3381309 h 3569601"/>
                <a:gd name="connsiteX3" fmla="*/ 550680 w 5266969"/>
                <a:gd name="connsiteY3" fmla="*/ 3509895 h 3569601"/>
                <a:gd name="connsiteX4" fmla="*/ 876911 w 5266969"/>
                <a:gd name="connsiteY4" fmla="*/ 3569427 h 3569601"/>
                <a:gd name="connsiteX5" fmla="*/ 910250 w 5266969"/>
                <a:gd name="connsiteY5" fmla="*/ 488089 h 3569601"/>
                <a:gd name="connsiteX6" fmla="*/ 926919 w 5266969"/>
                <a:gd name="connsiteY6" fmla="*/ 3569427 h 3569601"/>
                <a:gd name="connsiteX7" fmla="*/ 2310425 w 5266969"/>
                <a:gd name="connsiteY7" fmla="*/ 3540852 h 3569601"/>
                <a:gd name="connsiteX8" fmla="*/ 2311153 w 5266969"/>
                <a:gd name="connsiteY8" fmla="*/ 734771 h 3569601"/>
                <a:gd name="connsiteX9" fmla="*/ 2353287 w 5266969"/>
                <a:gd name="connsiteY9" fmla="*/ 3550378 h 3569601"/>
                <a:gd name="connsiteX10" fmla="*/ 2727143 w 5266969"/>
                <a:gd name="connsiteY10" fmla="*/ 3543234 h 3569601"/>
                <a:gd name="connsiteX11" fmla="*/ 2746921 w 5266969"/>
                <a:gd name="connsiteY11" fmla="*/ 2890529 h 3569601"/>
                <a:gd name="connsiteX12" fmla="*/ 2770798 w 5266969"/>
                <a:gd name="connsiteY12" fmla="*/ 3542440 h 3569601"/>
                <a:gd name="connsiteX13" fmla="*/ 3577249 w 5266969"/>
                <a:gd name="connsiteY13" fmla="*/ 3560696 h 3569601"/>
                <a:gd name="connsiteX14" fmla="*/ 3575448 w 5266969"/>
                <a:gd name="connsiteY14" fmla="*/ 1 h 3569601"/>
                <a:gd name="connsiteX15" fmla="*/ 3625669 w 5266969"/>
                <a:gd name="connsiteY15" fmla="*/ 3559901 h 3569601"/>
                <a:gd name="connsiteX16" fmla="*/ 4270193 w 5266969"/>
                <a:gd name="connsiteY16" fmla="*/ 3565458 h 3569601"/>
                <a:gd name="connsiteX17" fmla="*/ 4271809 w 5266969"/>
                <a:gd name="connsiteY17" fmla="*/ 3119129 h 3569601"/>
                <a:gd name="connsiteX18" fmla="*/ 4300022 w 5266969"/>
                <a:gd name="connsiteY18" fmla="*/ 3567853 h 3569601"/>
                <a:gd name="connsiteX19" fmla="*/ 5123045 w 5266969"/>
                <a:gd name="connsiteY19" fmla="*/ 3568499 h 3569601"/>
                <a:gd name="connsiteX20" fmla="*/ 5266969 w 5266969"/>
                <a:gd name="connsiteY20" fmla="*/ 3552395 h 3569601"/>
                <a:gd name="connsiteX0" fmla="*/ 0 w 5266969"/>
                <a:gd name="connsiteY0" fmla="*/ 3277301 h 3569601"/>
                <a:gd name="connsiteX1" fmla="*/ 236355 w 5266969"/>
                <a:gd name="connsiteY1" fmla="*/ 3174141 h 3569601"/>
                <a:gd name="connsiteX2" fmla="*/ 398280 w 5266969"/>
                <a:gd name="connsiteY2" fmla="*/ 3381309 h 3569601"/>
                <a:gd name="connsiteX3" fmla="*/ 550680 w 5266969"/>
                <a:gd name="connsiteY3" fmla="*/ 3509895 h 3569601"/>
                <a:gd name="connsiteX4" fmla="*/ 876911 w 5266969"/>
                <a:gd name="connsiteY4" fmla="*/ 3569427 h 3569601"/>
                <a:gd name="connsiteX5" fmla="*/ 910250 w 5266969"/>
                <a:gd name="connsiteY5" fmla="*/ 488089 h 3569601"/>
                <a:gd name="connsiteX6" fmla="*/ 926919 w 5266969"/>
                <a:gd name="connsiteY6" fmla="*/ 3569427 h 3569601"/>
                <a:gd name="connsiteX7" fmla="*/ 2310425 w 5266969"/>
                <a:gd name="connsiteY7" fmla="*/ 3540852 h 3569601"/>
                <a:gd name="connsiteX8" fmla="*/ 2311153 w 5266969"/>
                <a:gd name="connsiteY8" fmla="*/ 734771 h 3569601"/>
                <a:gd name="connsiteX9" fmla="*/ 2353287 w 5266969"/>
                <a:gd name="connsiteY9" fmla="*/ 3550378 h 3569601"/>
                <a:gd name="connsiteX10" fmla="*/ 2727143 w 5266969"/>
                <a:gd name="connsiteY10" fmla="*/ 3543234 h 3569601"/>
                <a:gd name="connsiteX11" fmla="*/ 2746921 w 5266969"/>
                <a:gd name="connsiteY11" fmla="*/ 2890529 h 3569601"/>
                <a:gd name="connsiteX12" fmla="*/ 2770798 w 5266969"/>
                <a:gd name="connsiteY12" fmla="*/ 3542440 h 3569601"/>
                <a:gd name="connsiteX13" fmla="*/ 3577249 w 5266969"/>
                <a:gd name="connsiteY13" fmla="*/ 3560696 h 3569601"/>
                <a:gd name="connsiteX14" fmla="*/ 3575448 w 5266969"/>
                <a:gd name="connsiteY14" fmla="*/ 1 h 3569601"/>
                <a:gd name="connsiteX15" fmla="*/ 3625669 w 5266969"/>
                <a:gd name="connsiteY15" fmla="*/ 3559901 h 3569601"/>
                <a:gd name="connsiteX16" fmla="*/ 4270193 w 5266969"/>
                <a:gd name="connsiteY16" fmla="*/ 3565458 h 3569601"/>
                <a:gd name="connsiteX17" fmla="*/ 4271809 w 5266969"/>
                <a:gd name="connsiteY17" fmla="*/ 3119129 h 3569601"/>
                <a:gd name="connsiteX18" fmla="*/ 4300022 w 5266969"/>
                <a:gd name="connsiteY18" fmla="*/ 3567853 h 3569601"/>
                <a:gd name="connsiteX19" fmla="*/ 5123045 w 5266969"/>
                <a:gd name="connsiteY19" fmla="*/ 3568499 h 3569601"/>
                <a:gd name="connsiteX20" fmla="*/ 5266969 w 5266969"/>
                <a:gd name="connsiteY20" fmla="*/ 3552395 h 3569601"/>
                <a:gd name="connsiteX0" fmla="*/ 0 w 5245537"/>
                <a:gd name="connsiteY0" fmla="*/ 3062989 h 3569601"/>
                <a:gd name="connsiteX1" fmla="*/ 214923 w 5245537"/>
                <a:gd name="connsiteY1" fmla="*/ 3174141 h 3569601"/>
                <a:gd name="connsiteX2" fmla="*/ 376848 w 5245537"/>
                <a:gd name="connsiteY2" fmla="*/ 3381309 h 3569601"/>
                <a:gd name="connsiteX3" fmla="*/ 529248 w 5245537"/>
                <a:gd name="connsiteY3" fmla="*/ 3509895 h 3569601"/>
                <a:gd name="connsiteX4" fmla="*/ 855479 w 5245537"/>
                <a:gd name="connsiteY4" fmla="*/ 3569427 h 3569601"/>
                <a:gd name="connsiteX5" fmla="*/ 888818 w 5245537"/>
                <a:gd name="connsiteY5" fmla="*/ 488089 h 3569601"/>
                <a:gd name="connsiteX6" fmla="*/ 905487 w 5245537"/>
                <a:gd name="connsiteY6" fmla="*/ 3569427 h 3569601"/>
                <a:gd name="connsiteX7" fmla="*/ 2288993 w 5245537"/>
                <a:gd name="connsiteY7" fmla="*/ 3540852 h 3569601"/>
                <a:gd name="connsiteX8" fmla="*/ 2289721 w 5245537"/>
                <a:gd name="connsiteY8" fmla="*/ 734771 h 3569601"/>
                <a:gd name="connsiteX9" fmla="*/ 2331855 w 5245537"/>
                <a:gd name="connsiteY9" fmla="*/ 3550378 h 3569601"/>
                <a:gd name="connsiteX10" fmla="*/ 2705711 w 5245537"/>
                <a:gd name="connsiteY10" fmla="*/ 3543234 h 3569601"/>
                <a:gd name="connsiteX11" fmla="*/ 2725489 w 5245537"/>
                <a:gd name="connsiteY11" fmla="*/ 2890529 h 3569601"/>
                <a:gd name="connsiteX12" fmla="*/ 2749366 w 5245537"/>
                <a:gd name="connsiteY12" fmla="*/ 3542440 h 3569601"/>
                <a:gd name="connsiteX13" fmla="*/ 3555817 w 5245537"/>
                <a:gd name="connsiteY13" fmla="*/ 3560696 h 3569601"/>
                <a:gd name="connsiteX14" fmla="*/ 3554016 w 5245537"/>
                <a:gd name="connsiteY14" fmla="*/ 1 h 3569601"/>
                <a:gd name="connsiteX15" fmla="*/ 3604237 w 5245537"/>
                <a:gd name="connsiteY15" fmla="*/ 3559901 h 3569601"/>
                <a:gd name="connsiteX16" fmla="*/ 4248761 w 5245537"/>
                <a:gd name="connsiteY16" fmla="*/ 3565458 h 3569601"/>
                <a:gd name="connsiteX17" fmla="*/ 4250377 w 5245537"/>
                <a:gd name="connsiteY17" fmla="*/ 3119129 h 3569601"/>
                <a:gd name="connsiteX18" fmla="*/ 4278590 w 5245537"/>
                <a:gd name="connsiteY18" fmla="*/ 3567853 h 3569601"/>
                <a:gd name="connsiteX19" fmla="*/ 5101613 w 5245537"/>
                <a:gd name="connsiteY19" fmla="*/ 3568499 h 3569601"/>
                <a:gd name="connsiteX20" fmla="*/ 5245537 w 5245537"/>
                <a:gd name="connsiteY20" fmla="*/ 3552395 h 3569601"/>
                <a:gd name="connsiteX0" fmla="*/ 0 w 5245537"/>
                <a:gd name="connsiteY0" fmla="*/ 3062989 h 3569601"/>
                <a:gd name="connsiteX1" fmla="*/ 214923 w 5245537"/>
                <a:gd name="connsiteY1" fmla="*/ 3174141 h 3569601"/>
                <a:gd name="connsiteX2" fmla="*/ 376848 w 5245537"/>
                <a:gd name="connsiteY2" fmla="*/ 3381309 h 3569601"/>
                <a:gd name="connsiteX3" fmla="*/ 529248 w 5245537"/>
                <a:gd name="connsiteY3" fmla="*/ 3509895 h 3569601"/>
                <a:gd name="connsiteX4" fmla="*/ 855479 w 5245537"/>
                <a:gd name="connsiteY4" fmla="*/ 3569427 h 3569601"/>
                <a:gd name="connsiteX5" fmla="*/ 888818 w 5245537"/>
                <a:gd name="connsiteY5" fmla="*/ 488089 h 3569601"/>
                <a:gd name="connsiteX6" fmla="*/ 905487 w 5245537"/>
                <a:gd name="connsiteY6" fmla="*/ 3569427 h 3569601"/>
                <a:gd name="connsiteX7" fmla="*/ 2288993 w 5245537"/>
                <a:gd name="connsiteY7" fmla="*/ 3540852 h 3569601"/>
                <a:gd name="connsiteX8" fmla="*/ 2289721 w 5245537"/>
                <a:gd name="connsiteY8" fmla="*/ 734771 h 3569601"/>
                <a:gd name="connsiteX9" fmla="*/ 2331855 w 5245537"/>
                <a:gd name="connsiteY9" fmla="*/ 3550378 h 3569601"/>
                <a:gd name="connsiteX10" fmla="*/ 2705711 w 5245537"/>
                <a:gd name="connsiteY10" fmla="*/ 3543234 h 3569601"/>
                <a:gd name="connsiteX11" fmla="*/ 2725489 w 5245537"/>
                <a:gd name="connsiteY11" fmla="*/ 2890529 h 3569601"/>
                <a:gd name="connsiteX12" fmla="*/ 2749366 w 5245537"/>
                <a:gd name="connsiteY12" fmla="*/ 3542440 h 3569601"/>
                <a:gd name="connsiteX13" fmla="*/ 3555817 w 5245537"/>
                <a:gd name="connsiteY13" fmla="*/ 3560696 h 3569601"/>
                <a:gd name="connsiteX14" fmla="*/ 3554016 w 5245537"/>
                <a:gd name="connsiteY14" fmla="*/ 1 h 3569601"/>
                <a:gd name="connsiteX15" fmla="*/ 3604237 w 5245537"/>
                <a:gd name="connsiteY15" fmla="*/ 3559901 h 3569601"/>
                <a:gd name="connsiteX16" fmla="*/ 4248761 w 5245537"/>
                <a:gd name="connsiteY16" fmla="*/ 3565458 h 3569601"/>
                <a:gd name="connsiteX17" fmla="*/ 4250377 w 5245537"/>
                <a:gd name="connsiteY17" fmla="*/ 3119129 h 3569601"/>
                <a:gd name="connsiteX18" fmla="*/ 4278590 w 5245537"/>
                <a:gd name="connsiteY18" fmla="*/ 3567853 h 3569601"/>
                <a:gd name="connsiteX19" fmla="*/ 5101613 w 5245537"/>
                <a:gd name="connsiteY19" fmla="*/ 3568499 h 3569601"/>
                <a:gd name="connsiteX20" fmla="*/ 5245537 w 5245537"/>
                <a:gd name="connsiteY20" fmla="*/ 3552395 h 3569601"/>
                <a:gd name="connsiteX0" fmla="*/ 0 w 5245537"/>
                <a:gd name="connsiteY0" fmla="*/ 3062989 h 3569601"/>
                <a:gd name="connsiteX1" fmla="*/ 214923 w 5245537"/>
                <a:gd name="connsiteY1" fmla="*/ 3174141 h 3569601"/>
                <a:gd name="connsiteX2" fmla="*/ 269693 w 5245537"/>
                <a:gd name="connsiteY2" fmla="*/ 3319396 h 3569601"/>
                <a:gd name="connsiteX3" fmla="*/ 376848 w 5245537"/>
                <a:gd name="connsiteY3" fmla="*/ 3381309 h 3569601"/>
                <a:gd name="connsiteX4" fmla="*/ 529248 w 5245537"/>
                <a:gd name="connsiteY4" fmla="*/ 3509895 h 3569601"/>
                <a:gd name="connsiteX5" fmla="*/ 855479 w 5245537"/>
                <a:gd name="connsiteY5" fmla="*/ 3569427 h 3569601"/>
                <a:gd name="connsiteX6" fmla="*/ 888818 w 5245537"/>
                <a:gd name="connsiteY6" fmla="*/ 488089 h 3569601"/>
                <a:gd name="connsiteX7" fmla="*/ 905487 w 5245537"/>
                <a:gd name="connsiteY7" fmla="*/ 3569427 h 3569601"/>
                <a:gd name="connsiteX8" fmla="*/ 2288993 w 5245537"/>
                <a:gd name="connsiteY8" fmla="*/ 3540852 h 3569601"/>
                <a:gd name="connsiteX9" fmla="*/ 2289721 w 5245537"/>
                <a:gd name="connsiteY9" fmla="*/ 734771 h 3569601"/>
                <a:gd name="connsiteX10" fmla="*/ 2331855 w 5245537"/>
                <a:gd name="connsiteY10" fmla="*/ 3550378 h 3569601"/>
                <a:gd name="connsiteX11" fmla="*/ 2705711 w 5245537"/>
                <a:gd name="connsiteY11" fmla="*/ 3543234 h 3569601"/>
                <a:gd name="connsiteX12" fmla="*/ 2725489 w 5245537"/>
                <a:gd name="connsiteY12" fmla="*/ 2890529 h 3569601"/>
                <a:gd name="connsiteX13" fmla="*/ 2749366 w 5245537"/>
                <a:gd name="connsiteY13" fmla="*/ 3542440 h 3569601"/>
                <a:gd name="connsiteX14" fmla="*/ 3555817 w 5245537"/>
                <a:gd name="connsiteY14" fmla="*/ 3560696 h 3569601"/>
                <a:gd name="connsiteX15" fmla="*/ 3554016 w 5245537"/>
                <a:gd name="connsiteY15" fmla="*/ 1 h 3569601"/>
                <a:gd name="connsiteX16" fmla="*/ 3604237 w 5245537"/>
                <a:gd name="connsiteY16" fmla="*/ 3559901 h 3569601"/>
                <a:gd name="connsiteX17" fmla="*/ 4248761 w 5245537"/>
                <a:gd name="connsiteY17" fmla="*/ 3565458 h 3569601"/>
                <a:gd name="connsiteX18" fmla="*/ 4250377 w 5245537"/>
                <a:gd name="connsiteY18" fmla="*/ 3119129 h 3569601"/>
                <a:gd name="connsiteX19" fmla="*/ 4278590 w 5245537"/>
                <a:gd name="connsiteY19" fmla="*/ 3567853 h 3569601"/>
                <a:gd name="connsiteX20" fmla="*/ 5101613 w 5245537"/>
                <a:gd name="connsiteY20" fmla="*/ 3568499 h 3569601"/>
                <a:gd name="connsiteX21" fmla="*/ 5245537 w 5245537"/>
                <a:gd name="connsiteY21" fmla="*/ 3552395 h 3569601"/>
                <a:gd name="connsiteX0" fmla="*/ 0 w 5245537"/>
                <a:gd name="connsiteY0" fmla="*/ 3062989 h 3569601"/>
                <a:gd name="connsiteX1" fmla="*/ 214923 w 5245537"/>
                <a:gd name="connsiteY1" fmla="*/ 3174141 h 3569601"/>
                <a:gd name="connsiteX2" fmla="*/ 269693 w 5245537"/>
                <a:gd name="connsiteY2" fmla="*/ 3319396 h 3569601"/>
                <a:gd name="connsiteX3" fmla="*/ 376848 w 5245537"/>
                <a:gd name="connsiteY3" fmla="*/ 3381309 h 3569601"/>
                <a:gd name="connsiteX4" fmla="*/ 529248 w 5245537"/>
                <a:gd name="connsiteY4" fmla="*/ 3509895 h 3569601"/>
                <a:gd name="connsiteX5" fmla="*/ 855479 w 5245537"/>
                <a:gd name="connsiteY5" fmla="*/ 3569427 h 3569601"/>
                <a:gd name="connsiteX6" fmla="*/ 888818 w 5245537"/>
                <a:gd name="connsiteY6" fmla="*/ 488089 h 3569601"/>
                <a:gd name="connsiteX7" fmla="*/ 905487 w 5245537"/>
                <a:gd name="connsiteY7" fmla="*/ 3569427 h 3569601"/>
                <a:gd name="connsiteX8" fmla="*/ 2288993 w 5245537"/>
                <a:gd name="connsiteY8" fmla="*/ 3540852 h 3569601"/>
                <a:gd name="connsiteX9" fmla="*/ 2289721 w 5245537"/>
                <a:gd name="connsiteY9" fmla="*/ 734771 h 3569601"/>
                <a:gd name="connsiteX10" fmla="*/ 2331855 w 5245537"/>
                <a:gd name="connsiteY10" fmla="*/ 3550378 h 3569601"/>
                <a:gd name="connsiteX11" fmla="*/ 2705711 w 5245537"/>
                <a:gd name="connsiteY11" fmla="*/ 3543234 h 3569601"/>
                <a:gd name="connsiteX12" fmla="*/ 2725489 w 5245537"/>
                <a:gd name="connsiteY12" fmla="*/ 2890529 h 3569601"/>
                <a:gd name="connsiteX13" fmla="*/ 2749366 w 5245537"/>
                <a:gd name="connsiteY13" fmla="*/ 3542440 h 3569601"/>
                <a:gd name="connsiteX14" fmla="*/ 3555817 w 5245537"/>
                <a:gd name="connsiteY14" fmla="*/ 3560696 h 3569601"/>
                <a:gd name="connsiteX15" fmla="*/ 3554016 w 5245537"/>
                <a:gd name="connsiteY15" fmla="*/ 1 h 3569601"/>
                <a:gd name="connsiteX16" fmla="*/ 3604237 w 5245537"/>
                <a:gd name="connsiteY16" fmla="*/ 3559901 h 3569601"/>
                <a:gd name="connsiteX17" fmla="*/ 4248761 w 5245537"/>
                <a:gd name="connsiteY17" fmla="*/ 3565458 h 3569601"/>
                <a:gd name="connsiteX18" fmla="*/ 4250377 w 5245537"/>
                <a:gd name="connsiteY18" fmla="*/ 3119129 h 3569601"/>
                <a:gd name="connsiteX19" fmla="*/ 4278590 w 5245537"/>
                <a:gd name="connsiteY19" fmla="*/ 3567853 h 3569601"/>
                <a:gd name="connsiteX20" fmla="*/ 5101613 w 5245537"/>
                <a:gd name="connsiteY20" fmla="*/ 3568499 h 3569601"/>
                <a:gd name="connsiteX21" fmla="*/ 5245537 w 5245537"/>
                <a:gd name="connsiteY21" fmla="*/ 3552395 h 3569601"/>
                <a:gd name="connsiteX0" fmla="*/ 0 w 5245537"/>
                <a:gd name="connsiteY0" fmla="*/ 3062989 h 3569601"/>
                <a:gd name="connsiteX1" fmla="*/ 214923 w 5245537"/>
                <a:gd name="connsiteY1" fmla="*/ 3174141 h 3569601"/>
                <a:gd name="connsiteX2" fmla="*/ 241118 w 5245537"/>
                <a:gd name="connsiteY2" fmla="*/ 3328921 h 3569601"/>
                <a:gd name="connsiteX3" fmla="*/ 376848 w 5245537"/>
                <a:gd name="connsiteY3" fmla="*/ 3381309 h 3569601"/>
                <a:gd name="connsiteX4" fmla="*/ 529248 w 5245537"/>
                <a:gd name="connsiteY4" fmla="*/ 3509895 h 3569601"/>
                <a:gd name="connsiteX5" fmla="*/ 855479 w 5245537"/>
                <a:gd name="connsiteY5" fmla="*/ 3569427 h 3569601"/>
                <a:gd name="connsiteX6" fmla="*/ 888818 w 5245537"/>
                <a:gd name="connsiteY6" fmla="*/ 488089 h 3569601"/>
                <a:gd name="connsiteX7" fmla="*/ 905487 w 5245537"/>
                <a:gd name="connsiteY7" fmla="*/ 3569427 h 3569601"/>
                <a:gd name="connsiteX8" fmla="*/ 2288993 w 5245537"/>
                <a:gd name="connsiteY8" fmla="*/ 3540852 h 3569601"/>
                <a:gd name="connsiteX9" fmla="*/ 2289721 w 5245537"/>
                <a:gd name="connsiteY9" fmla="*/ 734771 h 3569601"/>
                <a:gd name="connsiteX10" fmla="*/ 2331855 w 5245537"/>
                <a:gd name="connsiteY10" fmla="*/ 3550378 h 3569601"/>
                <a:gd name="connsiteX11" fmla="*/ 2705711 w 5245537"/>
                <a:gd name="connsiteY11" fmla="*/ 3543234 h 3569601"/>
                <a:gd name="connsiteX12" fmla="*/ 2725489 w 5245537"/>
                <a:gd name="connsiteY12" fmla="*/ 2890529 h 3569601"/>
                <a:gd name="connsiteX13" fmla="*/ 2749366 w 5245537"/>
                <a:gd name="connsiteY13" fmla="*/ 3542440 h 3569601"/>
                <a:gd name="connsiteX14" fmla="*/ 3555817 w 5245537"/>
                <a:gd name="connsiteY14" fmla="*/ 3560696 h 3569601"/>
                <a:gd name="connsiteX15" fmla="*/ 3554016 w 5245537"/>
                <a:gd name="connsiteY15" fmla="*/ 1 h 3569601"/>
                <a:gd name="connsiteX16" fmla="*/ 3604237 w 5245537"/>
                <a:gd name="connsiteY16" fmla="*/ 3559901 h 3569601"/>
                <a:gd name="connsiteX17" fmla="*/ 4248761 w 5245537"/>
                <a:gd name="connsiteY17" fmla="*/ 3565458 h 3569601"/>
                <a:gd name="connsiteX18" fmla="*/ 4250377 w 5245537"/>
                <a:gd name="connsiteY18" fmla="*/ 3119129 h 3569601"/>
                <a:gd name="connsiteX19" fmla="*/ 4278590 w 5245537"/>
                <a:gd name="connsiteY19" fmla="*/ 3567853 h 3569601"/>
                <a:gd name="connsiteX20" fmla="*/ 5101613 w 5245537"/>
                <a:gd name="connsiteY20" fmla="*/ 3568499 h 3569601"/>
                <a:gd name="connsiteX21" fmla="*/ 5245537 w 5245537"/>
                <a:gd name="connsiteY21" fmla="*/ 3552395 h 3569601"/>
                <a:gd name="connsiteX0" fmla="*/ 0 w 5245537"/>
                <a:gd name="connsiteY0" fmla="*/ 3062989 h 3569601"/>
                <a:gd name="connsiteX1" fmla="*/ 160156 w 5245537"/>
                <a:gd name="connsiteY1" fmla="*/ 3274152 h 3569601"/>
                <a:gd name="connsiteX2" fmla="*/ 214923 w 5245537"/>
                <a:gd name="connsiteY2" fmla="*/ 3174141 h 3569601"/>
                <a:gd name="connsiteX3" fmla="*/ 241118 w 5245537"/>
                <a:gd name="connsiteY3" fmla="*/ 3328921 h 3569601"/>
                <a:gd name="connsiteX4" fmla="*/ 376848 w 5245537"/>
                <a:gd name="connsiteY4" fmla="*/ 3381309 h 3569601"/>
                <a:gd name="connsiteX5" fmla="*/ 529248 w 5245537"/>
                <a:gd name="connsiteY5" fmla="*/ 3509895 h 3569601"/>
                <a:gd name="connsiteX6" fmla="*/ 855479 w 5245537"/>
                <a:gd name="connsiteY6" fmla="*/ 3569427 h 3569601"/>
                <a:gd name="connsiteX7" fmla="*/ 888818 w 5245537"/>
                <a:gd name="connsiteY7" fmla="*/ 488089 h 3569601"/>
                <a:gd name="connsiteX8" fmla="*/ 905487 w 5245537"/>
                <a:gd name="connsiteY8" fmla="*/ 3569427 h 3569601"/>
                <a:gd name="connsiteX9" fmla="*/ 2288993 w 5245537"/>
                <a:gd name="connsiteY9" fmla="*/ 3540852 h 3569601"/>
                <a:gd name="connsiteX10" fmla="*/ 2289721 w 5245537"/>
                <a:gd name="connsiteY10" fmla="*/ 734771 h 3569601"/>
                <a:gd name="connsiteX11" fmla="*/ 2331855 w 5245537"/>
                <a:gd name="connsiteY11" fmla="*/ 3550378 h 3569601"/>
                <a:gd name="connsiteX12" fmla="*/ 2705711 w 5245537"/>
                <a:gd name="connsiteY12" fmla="*/ 3543234 h 3569601"/>
                <a:gd name="connsiteX13" fmla="*/ 2725489 w 5245537"/>
                <a:gd name="connsiteY13" fmla="*/ 2890529 h 3569601"/>
                <a:gd name="connsiteX14" fmla="*/ 2749366 w 5245537"/>
                <a:gd name="connsiteY14" fmla="*/ 3542440 h 3569601"/>
                <a:gd name="connsiteX15" fmla="*/ 3555817 w 5245537"/>
                <a:gd name="connsiteY15" fmla="*/ 3560696 h 3569601"/>
                <a:gd name="connsiteX16" fmla="*/ 3554016 w 5245537"/>
                <a:gd name="connsiteY16" fmla="*/ 1 h 3569601"/>
                <a:gd name="connsiteX17" fmla="*/ 3604237 w 5245537"/>
                <a:gd name="connsiteY17" fmla="*/ 3559901 h 3569601"/>
                <a:gd name="connsiteX18" fmla="*/ 4248761 w 5245537"/>
                <a:gd name="connsiteY18" fmla="*/ 3565458 h 3569601"/>
                <a:gd name="connsiteX19" fmla="*/ 4250377 w 5245537"/>
                <a:gd name="connsiteY19" fmla="*/ 3119129 h 3569601"/>
                <a:gd name="connsiteX20" fmla="*/ 4278590 w 5245537"/>
                <a:gd name="connsiteY20" fmla="*/ 3567853 h 3569601"/>
                <a:gd name="connsiteX21" fmla="*/ 5101613 w 5245537"/>
                <a:gd name="connsiteY21" fmla="*/ 3568499 h 3569601"/>
                <a:gd name="connsiteX22" fmla="*/ 5245537 w 5245537"/>
                <a:gd name="connsiteY22" fmla="*/ 3552395 h 3569601"/>
                <a:gd name="connsiteX0" fmla="*/ 0 w 5245537"/>
                <a:gd name="connsiteY0" fmla="*/ 3062989 h 3569601"/>
                <a:gd name="connsiteX1" fmla="*/ 160156 w 5245537"/>
                <a:gd name="connsiteY1" fmla="*/ 3274152 h 3569601"/>
                <a:gd name="connsiteX2" fmla="*/ 214923 w 5245537"/>
                <a:gd name="connsiteY2" fmla="*/ 3174141 h 3569601"/>
                <a:gd name="connsiteX3" fmla="*/ 241118 w 5245537"/>
                <a:gd name="connsiteY3" fmla="*/ 3328921 h 3569601"/>
                <a:gd name="connsiteX4" fmla="*/ 376848 w 5245537"/>
                <a:gd name="connsiteY4" fmla="*/ 3381309 h 3569601"/>
                <a:gd name="connsiteX5" fmla="*/ 529248 w 5245537"/>
                <a:gd name="connsiteY5" fmla="*/ 3509895 h 3569601"/>
                <a:gd name="connsiteX6" fmla="*/ 855479 w 5245537"/>
                <a:gd name="connsiteY6" fmla="*/ 3569427 h 3569601"/>
                <a:gd name="connsiteX7" fmla="*/ 888818 w 5245537"/>
                <a:gd name="connsiteY7" fmla="*/ 488089 h 3569601"/>
                <a:gd name="connsiteX8" fmla="*/ 905487 w 5245537"/>
                <a:gd name="connsiteY8" fmla="*/ 3569427 h 3569601"/>
                <a:gd name="connsiteX9" fmla="*/ 2288993 w 5245537"/>
                <a:gd name="connsiteY9" fmla="*/ 3540852 h 3569601"/>
                <a:gd name="connsiteX10" fmla="*/ 2289721 w 5245537"/>
                <a:gd name="connsiteY10" fmla="*/ 734771 h 3569601"/>
                <a:gd name="connsiteX11" fmla="*/ 2331855 w 5245537"/>
                <a:gd name="connsiteY11" fmla="*/ 3550378 h 3569601"/>
                <a:gd name="connsiteX12" fmla="*/ 2705711 w 5245537"/>
                <a:gd name="connsiteY12" fmla="*/ 3543234 h 3569601"/>
                <a:gd name="connsiteX13" fmla="*/ 2725489 w 5245537"/>
                <a:gd name="connsiteY13" fmla="*/ 2890529 h 3569601"/>
                <a:gd name="connsiteX14" fmla="*/ 2749366 w 5245537"/>
                <a:gd name="connsiteY14" fmla="*/ 3542440 h 3569601"/>
                <a:gd name="connsiteX15" fmla="*/ 3555817 w 5245537"/>
                <a:gd name="connsiteY15" fmla="*/ 3560696 h 3569601"/>
                <a:gd name="connsiteX16" fmla="*/ 3554016 w 5245537"/>
                <a:gd name="connsiteY16" fmla="*/ 1 h 3569601"/>
                <a:gd name="connsiteX17" fmla="*/ 3604237 w 5245537"/>
                <a:gd name="connsiteY17" fmla="*/ 3559901 h 3569601"/>
                <a:gd name="connsiteX18" fmla="*/ 4248761 w 5245537"/>
                <a:gd name="connsiteY18" fmla="*/ 3565458 h 3569601"/>
                <a:gd name="connsiteX19" fmla="*/ 4250377 w 5245537"/>
                <a:gd name="connsiteY19" fmla="*/ 3119129 h 3569601"/>
                <a:gd name="connsiteX20" fmla="*/ 4278590 w 5245537"/>
                <a:gd name="connsiteY20" fmla="*/ 3567853 h 3569601"/>
                <a:gd name="connsiteX21" fmla="*/ 5101613 w 5245537"/>
                <a:gd name="connsiteY21" fmla="*/ 3568499 h 3569601"/>
                <a:gd name="connsiteX22" fmla="*/ 5245537 w 5245537"/>
                <a:gd name="connsiteY22" fmla="*/ 3552395 h 3569601"/>
                <a:gd name="connsiteX0" fmla="*/ 0 w 5245537"/>
                <a:gd name="connsiteY0" fmla="*/ 3062989 h 3569601"/>
                <a:gd name="connsiteX1" fmla="*/ 160156 w 5245537"/>
                <a:gd name="connsiteY1" fmla="*/ 3274152 h 3569601"/>
                <a:gd name="connsiteX2" fmla="*/ 217305 w 5245537"/>
                <a:gd name="connsiteY2" fmla="*/ 3047934 h 3569601"/>
                <a:gd name="connsiteX3" fmla="*/ 241118 w 5245537"/>
                <a:gd name="connsiteY3" fmla="*/ 3328921 h 3569601"/>
                <a:gd name="connsiteX4" fmla="*/ 376848 w 5245537"/>
                <a:gd name="connsiteY4" fmla="*/ 3381309 h 3569601"/>
                <a:gd name="connsiteX5" fmla="*/ 529248 w 5245537"/>
                <a:gd name="connsiteY5" fmla="*/ 3509895 h 3569601"/>
                <a:gd name="connsiteX6" fmla="*/ 855479 w 5245537"/>
                <a:gd name="connsiteY6" fmla="*/ 3569427 h 3569601"/>
                <a:gd name="connsiteX7" fmla="*/ 888818 w 5245537"/>
                <a:gd name="connsiteY7" fmla="*/ 488089 h 3569601"/>
                <a:gd name="connsiteX8" fmla="*/ 905487 w 5245537"/>
                <a:gd name="connsiteY8" fmla="*/ 3569427 h 3569601"/>
                <a:gd name="connsiteX9" fmla="*/ 2288993 w 5245537"/>
                <a:gd name="connsiteY9" fmla="*/ 3540852 h 3569601"/>
                <a:gd name="connsiteX10" fmla="*/ 2289721 w 5245537"/>
                <a:gd name="connsiteY10" fmla="*/ 734771 h 3569601"/>
                <a:gd name="connsiteX11" fmla="*/ 2331855 w 5245537"/>
                <a:gd name="connsiteY11" fmla="*/ 3550378 h 3569601"/>
                <a:gd name="connsiteX12" fmla="*/ 2705711 w 5245537"/>
                <a:gd name="connsiteY12" fmla="*/ 3543234 h 3569601"/>
                <a:gd name="connsiteX13" fmla="*/ 2725489 w 5245537"/>
                <a:gd name="connsiteY13" fmla="*/ 2890529 h 3569601"/>
                <a:gd name="connsiteX14" fmla="*/ 2749366 w 5245537"/>
                <a:gd name="connsiteY14" fmla="*/ 3542440 h 3569601"/>
                <a:gd name="connsiteX15" fmla="*/ 3555817 w 5245537"/>
                <a:gd name="connsiteY15" fmla="*/ 3560696 h 3569601"/>
                <a:gd name="connsiteX16" fmla="*/ 3554016 w 5245537"/>
                <a:gd name="connsiteY16" fmla="*/ 1 h 3569601"/>
                <a:gd name="connsiteX17" fmla="*/ 3604237 w 5245537"/>
                <a:gd name="connsiteY17" fmla="*/ 3559901 h 3569601"/>
                <a:gd name="connsiteX18" fmla="*/ 4248761 w 5245537"/>
                <a:gd name="connsiteY18" fmla="*/ 3565458 h 3569601"/>
                <a:gd name="connsiteX19" fmla="*/ 4250377 w 5245537"/>
                <a:gd name="connsiteY19" fmla="*/ 3119129 h 3569601"/>
                <a:gd name="connsiteX20" fmla="*/ 4278590 w 5245537"/>
                <a:gd name="connsiteY20" fmla="*/ 3567853 h 3569601"/>
                <a:gd name="connsiteX21" fmla="*/ 5101613 w 5245537"/>
                <a:gd name="connsiteY21" fmla="*/ 3568499 h 3569601"/>
                <a:gd name="connsiteX22" fmla="*/ 5245537 w 5245537"/>
                <a:gd name="connsiteY22" fmla="*/ 3552395 h 3569601"/>
                <a:gd name="connsiteX0" fmla="*/ 0 w 5245537"/>
                <a:gd name="connsiteY0" fmla="*/ 3062989 h 3569601"/>
                <a:gd name="connsiteX1" fmla="*/ 160156 w 5245537"/>
                <a:gd name="connsiteY1" fmla="*/ 3274152 h 3569601"/>
                <a:gd name="connsiteX2" fmla="*/ 217305 w 5245537"/>
                <a:gd name="connsiteY2" fmla="*/ 3047934 h 3569601"/>
                <a:gd name="connsiteX3" fmla="*/ 241118 w 5245537"/>
                <a:gd name="connsiteY3" fmla="*/ 3328921 h 3569601"/>
                <a:gd name="connsiteX4" fmla="*/ 376848 w 5245537"/>
                <a:gd name="connsiteY4" fmla="*/ 3381309 h 3569601"/>
                <a:gd name="connsiteX5" fmla="*/ 529248 w 5245537"/>
                <a:gd name="connsiteY5" fmla="*/ 3509895 h 3569601"/>
                <a:gd name="connsiteX6" fmla="*/ 855479 w 5245537"/>
                <a:gd name="connsiteY6" fmla="*/ 3569427 h 3569601"/>
                <a:gd name="connsiteX7" fmla="*/ 888818 w 5245537"/>
                <a:gd name="connsiteY7" fmla="*/ 488089 h 3569601"/>
                <a:gd name="connsiteX8" fmla="*/ 905487 w 5245537"/>
                <a:gd name="connsiteY8" fmla="*/ 3569427 h 3569601"/>
                <a:gd name="connsiteX9" fmla="*/ 2288993 w 5245537"/>
                <a:gd name="connsiteY9" fmla="*/ 3540852 h 3569601"/>
                <a:gd name="connsiteX10" fmla="*/ 2289721 w 5245537"/>
                <a:gd name="connsiteY10" fmla="*/ 734771 h 3569601"/>
                <a:gd name="connsiteX11" fmla="*/ 2331855 w 5245537"/>
                <a:gd name="connsiteY11" fmla="*/ 3550378 h 3569601"/>
                <a:gd name="connsiteX12" fmla="*/ 2705711 w 5245537"/>
                <a:gd name="connsiteY12" fmla="*/ 3543234 h 3569601"/>
                <a:gd name="connsiteX13" fmla="*/ 2725489 w 5245537"/>
                <a:gd name="connsiteY13" fmla="*/ 2890529 h 3569601"/>
                <a:gd name="connsiteX14" fmla="*/ 2749366 w 5245537"/>
                <a:gd name="connsiteY14" fmla="*/ 3542440 h 3569601"/>
                <a:gd name="connsiteX15" fmla="*/ 3555817 w 5245537"/>
                <a:gd name="connsiteY15" fmla="*/ 3560696 h 3569601"/>
                <a:gd name="connsiteX16" fmla="*/ 3554016 w 5245537"/>
                <a:gd name="connsiteY16" fmla="*/ 1 h 3569601"/>
                <a:gd name="connsiteX17" fmla="*/ 3604237 w 5245537"/>
                <a:gd name="connsiteY17" fmla="*/ 3559901 h 3569601"/>
                <a:gd name="connsiteX18" fmla="*/ 4248761 w 5245537"/>
                <a:gd name="connsiteY18" fmla="*/ 3565458 h 3569601"/>
                <a:gd name="connsiteX19" fmla="*/ 4250377 w 5245537"/>
                <a:gd name="connsiteY19" fmla="*/ 3119129 h 3569601"/>
                <a:gd name="connsiteX20" fmla="*/ 4278590 w 5245537"/>
                <a:gd name="connsiteY20" fmla="*/ 3567853 h 3569601"/>
                <a:gd name="connsiteX21" fmla="*/ 5101613 w 5245537"/>
                <a:gd name="connsiteY21" fmla="*/ 3568499 h 3569601"/>
                <a:gd name="connsiteX22" fmla="*/ 5245537 w 5245537"/>
                <a:gd name="connsiteY22" fmla="*/ 3552395 h 3569601"/>
                <a:gd name="connsiteX0" fmla="*/ 0 w 5245537"/>
                <a:gd name="connsiteY0" fmla="*/ 3062989 h 3569601"/>
                <a:gd name="connsiteX1" fmla="*/ 160156 w 5245537"/>
                <a:gd name="connsiteY1" fmla="*/ 3274152 h 3569601"/>
                <a:gd name="connsiteX2" fmla="*/ 217305 w 5245537"/>
                <a:gd name="connsiteY2" fmla="*/ 3047934 h 3569601"/>
                <a:gd name="connsiteX3" fmla="*/ 241118 w 5245537"/>
                <a:gd name="connsiteY3" fmla="*/ 3328921 h 3569601"/>
                <a:gd name="connsiteX4" fmla="*/ 376848 w 5245537"/>
                <a:gd name="connsiteY4" fmla="*/ 3381309 h 3569601"/>
                <a:gd name="connsiteX5" fmla="*/ 529248 w 5245537"/>
                <a:gd name="connsiteY5" fmla="*/ 3509895 h 3569601"/>
                <a:gd name="connsiteX6" fmla="*/ 855479 w 5245537"/>
                <a:gd name="connsiteY6" fmla="*/ 3569427 h 3569601"/>
                <a:gd name="connsiteX7" fmla="*/ 888818 w 5245537"/>
                <a:gd name="connsiteY7" fmla="*/ 488089 h 3569601"/>
                <a:gd name="connsiteX8" fmla="*/ 905487 w 5245537"/>
                <a:gd name="connsiteY8" fmla="*/ 3569427 h 3569601"/>
                <a:gd name="connsiteX9" fmla="*/ 2288993 w 5245537"/>
                <a:gd name="connsiteY9" fmla="*/ 3540852 h 3569601"/>
                <a:gd name="connsiteX10" fmla="*/ 2289721 w 5245537"/>
                <a:gd name="connsiteY10" fmla="*/ 734771 h 3569601"/>
                <a:gd name="connsiteX11" fmla="*/ 2331855 w 5245537"/>
                <a:gd name="connsiteY11" fmla="*/ 3550378 h 3569601"/>
                <a:gd name="connsiteX12" fmla="*/ 2705711 w 5245537"/>
                <a:gd name="connsiteY12" fmla="*/ 3543234 h 3569601"/>
                <a:gd name="connsiteX13" fmla="*/ 2725489 w 5245537"/>
                <a:gd name="connsiteY13" fmla="*/ 2890529 h 3569601"/>
                <a:gd name="connsiteX14" fmla="*/ 2749366 w 5245537"/>
                <a:gd name="connsiteY14" fmla="*/ 3542440 h 3569601"/>
                <a:gd name="connsiteX15" fmla="*/ 3555817 w 5245537"/>
                <a:gd name="connsiteY15" fmla="*/ 3560696 h 3569601"/>
                <a:gd name="connsiteX16" fmla="*/ 3554016 w 5245537"/>
                <a:gd name="connsiteY16" fmla="*/ 1 h 3569601"/>
                <a:gd name="connsiteX17" fmla="*/ 3604237 w 5245537"/>
                <a:gd name="connsiteY17" fmla="*/ 3559901 h 3569601"/>
                <a:gd name="connsiteX18" fmla="*/ 4248761 w 5245537"/>
                <a:gd name="connsiteY18" fmla="*/ 3565458 h 3569601"/>
                <a:gd name="connsiteX19" fmla="*/ 4250377 w 5245537"/>
                <a:gd name="connsiteY19" fmla="*/ 3119129 h 3569601"/>
                <a:gd name="connsiteX20" fmla="*/ 4278590 w 5245537"/>
                <a:gd name="connsiteY20" fmla="*/ 3567853 h 3569601"/>
                <a:gd name="connsiteX21" fmla="*/ 5101613 w 5245537"/>
                <a:gd name="connsiteY21" fmla="*/ 3568499 h 3569601"/>
                <a:gd name="connsiteX22" fmla="*/ 5245537 w 5245537"/>
                <a:gd name="connsiteY22" fmla="*/ 3552395 h 3569601"/>
                <a:gd name="connsiteX0" fmla="*/ 0 w 5245537"/>
                <a:gd name="connsiteY0" fmla="*/ 3062989 h 3569601"/>
                <a:gd name="connsiteX1" fmla="*/ 160156 w 5245537"/>
                <a:gd name="connsiteY1" fmla="*/ 3274152 h 3569601"/>
                <a:gd name="connsiteX2" fmla="*/ 217305 w 5245537"/>
                <a:gd name="connsiteY2" fmla="*/ 3047934 h 3569601"/>
                <a:gd name="connsiteX3" fmla="*/ 219687 w 5245537"/>
                <a:gd name="connsiteY3" fmla="*/ 3321777 h 3569601"/>
                <a:gd name="connsiteX4" fmla="*/ 376848 w 5245537"/>
                <a:gd name="connsiteY4" fmla="*/ 3381309 h 3569601"/>
                <a:gd name="connsiteX5" fmla="*/ 529248 w 5245537"/>
                <a:gd name="connsiteY5" fmla="*/ 3509895 h 3569601"/>
                <a:gd name="connsiteX6" fmla="*/ 855479 w 5245537"/>
                <a:gd name="connsiteY6" fmla="*/ 3569427 h 3569601"/>
                <a:gd name="connsiteX7" fmla="*/ 888818 w 5245537"/>
                <a:gd name="connsiteY7" fmla="*/ 488089 h 3569601"/>
                <a:gd name="connsiteX8" fmla="*/ 905487 w 5245537"/>
                <a:gd name="connsiteY8" fmla="*/ 3569427 h 3569601"/>
                <a:gd name="connsiteX9" fmla="*/ 2288993 w 5245537"/>
                <a:gd name="connsiteY9" fmla="*/ 3540852 h 3569601"/>
                <a:gd name="connsiteX10" fmla="*/ 2289721 w 5245537"/>
                <a:gd name="connsiteY10" fmla="*/ 734771 h 3569601"/>
                <a:gd name="connsiteX11" fmla="*/ 2331855 w 5245537"/>
                <a:gd name="connsiteY11" fmla="*/ 3550378 h 3569601"/>
                <a:gd name="connsiteX12" fmla="*/ 2705711 w 5245537"/>
                <a:gd name="connsiteY12" fmla="*/ 3543234 h 3569601"/>
                <a:gd name="connsiteX13" fmla="*/ 2725489 w 5245537"/>
                <a:gd name="connsiteY13" fmla="*/ 2890529 h 3569601"/>
                <a:gd name="connsiteX14" fmla="*/ 2749366 w 5245537"/>
                <a:gd name="connsiteY14" fmla="*/ 3542440 h 3569601"/>
                <a:gd name="connsiteX15" fmla="*/ 3555817 w 5245537"/>
                <a:gd name="connsiteY15" fmla="*/ 3560696 h 3569601"/>
                <a:gd name="connsiteX16" fmla="*/ 3554016 w 5245537"/>
                <a:gd name="connsiteY16" fmla="*/ 1 h 3569601"/>
                <a:gd name="connsiteX17" fmla="*/ 3604237 w 5245537"/>
                <a:gd name="connsiteY17" fmla="*/ 3559901 h 3569601"/>
                <a:gd name="connsiteX18" fmla="*/ 4248761 w 5245537"/>
                <a:gd name="connsiteY18" fmla="*/ 3565458 h 3569601"/>
                <a:gd name="connsiteX19" fmla="*/ 4250377 w 5245537"/>
                <a:gd name="connsiteY19" fmla="*/ 3119129 h 3569601"/>
                <a:gd name="connsiteX20" fmla="*/ 4278590 w 5245537"/>
                <a:gd name="connsiteY20" fmla="*/ 3567853 h 3569601"/>
                <a:gd name="connsiteX21" fmla="*/ 5101613 w 5245537"/>
                <a:gd name="connsiteY21" fmla="*/ 3568499 h 3569601"/>
                <a:gd name="connsiteX22" fmla="*/ 5245537 w 5245537"/>
                <a:gd name="connsiteY22" fmla="*/ 3552395 h 3569601"/>
                <a:gd name="connsiteX0" fmla="*/ 0 w 5245537"/>
                <a:gd name="connsiteY0" fmla="*/ 3062989 h 3569601"/>
                <a:gd name="connsiteX1" fmla="*/ 160156 w 5245537"/>
                <a:gd name="connsiteY1" fmla="*/ 3274152 h 3569601"/>
                <a:gd name="connsiteX2" fmla="*/ 217305 w 5245537"/>
                <a:gd name="connsiteY2" fmla="*/ 3047934 h 3569601"/>
                <a:gd name="connsiteX3" fmla="*/ 219687 w 5245537"/>
                <a:gd name="connsiteY3" fmla="*/ 3321777 h 3569601"/>
                <a:gd name="connsiteX4" fmla="*/ 376848 w 5245537"/>
                <a:gd name="connsiteY4" fmla="*/ 3381309 h 3569601"/>
                <a:gd name="connsiteX5" fmla="*/ 529248 w 5245537"/>
                <a:gd name="connsiteY5" fmla="*/ 3509895 h 3569601"/>
                <a:gd name="connsiteX6" fmla="*/ 855479 w 5245537"/>
                <a:gd name="connsiteY6" fmla="*/ 3569427 h 3569601"/>
                <a:gd name="connsiteX7" fmla="*/ 888818 w 5245537"/>
                <a:gd name="connsiteY7" fmla="*/ 488089 h 3569601"/>
                <a:gd name="connsiteX8" fmla="*/ 905487 w 5245537"/>
                <a:gd name="connsiteY8" fmla="*/ 3569427 h 3569601"/>
                <a:gd name="connsiteX9" fmla="*/ 2288993 w 5245537"/>
                <a:gd name="connsiteY9" fmla="*/ 3540852 h 3569601"/>
                <a:gd name="connsiteX10" fmla="*/ 2289721 w 5245537"/>
                <a:gd name="connsiteY10" fmla="*/ 734771 h 3569601"/>
                <a:gd name="connsiteX11" fmla="*/ 2331855 w 5245537"/>
                <a:gd name="connsiteY11" fmla="*/ 3550378 h 3569601"/>
                <a:gd name="connsiteX12" fmla="*/ 2705711 w 5245537"/>
                <a:gd name="connsiteY12" fmla="*/ 3543234 h 3569601"/>
                <a:gd name="connsiteX13" fmla="*/ 2725489 w 5245537"/>
                <a:gd name="connsiteY13" fmla="*/ 2890529 h 3569601"/>
                <a:gd name="connsiteX14" fmla="*/ 2749366 w 5245537"/>
                <a:gd name="connsiteY14" fmla="*/ 3542440 h 3569601"/>
                <a:gd name="connsiteX15" fmla="*/ 3555817 w 5245537"/>
                <a:gd name="connsiteY15" fmla="*/ 3560696 h 3569601"/>
                <a:gd name="connsiteX16" fmla="*/ 3554016 w 5245537"/>
                <a:gd name="connsiteY16" fmla="*/ 1 h 3569601"/>
                <a:gd name="connsiteX17" fmla="*/ 3604237 w 5245537"/>
                <a:gd name="connsiteY17" fmla="*/ 3559901 h 3569601"/>
                <a:gd name="connsiteX18" fmla="*/ 4248761 w 5245537"/>
                <a:gd name="connsiteY18" fmla="*/ 3565458 h 3569601"/>
                <a:gd name="connsiteX19" fmla="*/ 4250377 w 5245537"/>
                <a:gd name="connsiteY19" fmla="*/ 3119129 h 3569601"/>
                <a:gd name="connsiteX20" fmla="*/ 4278590 w 5245537"/>
                <a:gd name="connsiteY20" fmla="*/ 3567853 h 3569601"/>
                <a:gd name="connsiteX21" fmla="*/ 5101613 w 5245537"/>
                <a:gd name="connsiteY21" fmla="*/ 3568499 h 3569601"/>
                <a:gd name="connsiteX22" fmla="*/ 5245537 w 5245537"/>
                <a:gd name="connsiteY22" fmla="*/ 3552395 h 3569601"/>
                <a:gd name="connsiteX0" fmla="*/ 0 w 5245537"/>
                <a:gd name="connsiteY0" fmla="*/ 3062989 h 3569601"/>
                <a:gd name="connsiteX1" fmla="*/ 160156 w 5245537"/>
                <a:gd name="connsiteY1" fmla="*/ 3274152 h 3569601"/>
                <a:gd name="connsiteX2" fmla="*/ 217305 w 5245537"/>
                <a:gd name="connsiteY2" fmla="*/ 3047934 h 3569601"/>
                <a:gd name="connsiteX3" fmla="*/ 219687 w 5245537"/>
                <a:gd name="connsiteY3" fmla="*/ 3321777 h 3569601"/>
                <a:gd name="connsiteX4" fmla="*/ 376848 w 5245537"/>
                <a:gd name="connsiteY4" fmla="*/ 3381309 h 3569601"/>
                <a:gd name="connsiteX5" fmla="*/ 529248 w 5245537"/>
                <a:gd name="connsiteY5" fmla="*/ 3509895 h 3569601"/>
                <a:gd name="connsiteX6" fmla="*/ 855479 w 5245537"/>
                <a:gd name="connsiteY6" fmla="*/ 3569427 h 3569601"/>
                <a:gd name="connsiteX7" fmla="*/ 888818 w 5245537"/>
                <a:gd name="connsiteY7" fmla="*/ 488089 h 3569601"/>
                <a:gd name="connsiteX8" fmla="*/ 905487 w 5245537"/>
                <a:gd name="connsiteY8" fmla="*/ 3569427 h 3569601"/>
                <a:gd name="connsiteX9" fmla="*/ 2288993 w 5245537"/>
                <a:gd name="connsiteY9" fmla="*/ 3540852 h 3569601"/>
                <a:gd name="connsiteX10" fmla="*/ 2289721 w 5245537"/>
                <a:gd name="connsiteY10" fmla="*/ 734771 h 3569601"/>
                <a:gd name="connsiteX11" fmla="*/ 2331855 w 5245537"/>
                <a:gd name="connsiteY11" fmla="*/ 3550378 h 3569601"/>
                <a:gd name="connsiteX12" fmla="*/ 2705711 w 5245537"/>
                <a:gd name="connsiteY12" fmla="*/ 3543234 h 3569601"/>
                <a:gd name="connsiteX13" fmla="*/ 2725489 w 5245537"/>
                <a:gd name="connsiteY13" fmla="*/ 2890529 h 3569601"/>
                <a:gd name="connsiteX14" fmla="*/ 2749366 w 5245537"/>
                <a:gd name="connsiteY14" fmla="*/ 3542440 h 3569601"/>
                <a:gd name="connsiteX15" fmla="*/ 3555817 w 5245537"/>
                <a:gd name="connsiteY15" fmla="*/ 3560696 h 3569601"/>
                <a:gd name="connsiteX16" fmla="*/ 3554016 w 5245537"/>
                <a:gd name="connsiteY16" fmla="*/ 1 h 3569601"/>
                <a:gd name="connsiteX17" fmla="*/ 3604237 w 5245537"/>
                <a:gd name="connsiteY17" fmla="*/ 3559901 h 3569601"/>
                <a:gd name="connsiteX18" fmla="*/ 4248761 w 5245537"/>
                <a:gd name="connsiteY18" fmla="*/ 3565458 h 3569601"/>
                <a:gd name="connsiteX19" fmla="*/ 4250377 w 5245537"/>
                <a:gd name="connsiteY19" fmla="*/ 3119129 h 3569601"/>
                <a:gd name="connsiteX20" fmla="*/ 4278590 w 5245537"/>
                <a:gd name="connsiteY20" fmla="*/ 3567853 h 3569601"/>
                <a:gd name="connsiteX21" fmla="*/ 5101613 w 5245537"/>
                <a:gd name="connsiteY21" fmla="*/ 3568499 h 3569601"/>
                <a:gd name="connsiteX22" fmla="*/ 5245537 w 5245537"/>
                <a:gd name="connsiteY22" fmla="*/ 3552395 h 3569601"/>
                <a:gd name="connsiteX0" fmla="*/ 0 w 5245537"/>
                <a:gd name="connsiteY0" fmla="*/ 3062989 h 3569601"/>
                <a:gd name="connsiteX1" fmla="*/ 160156 w 5245537"/>
                <a:gd name="connsiteY1" fmla="*/ 3274152 h 3569601"/>
                <a:gd name="connsiteX2" fmla="*/ 188730 w 5245537"/>
                <a:gd name="connsiteY2" fmla="*/ 3024121 h 3569601"/>
                <a:gd name="connsiteX3" fmla="*/ 219687 w 5245537"/>
                <a:gd name="connsiteY3" fmla="*/ 3321777 h 3569601"/>
                <a:gd name="connsiteX4" fmla="*/ 376848 w 5245537"/>
                <a:gd name="connsiteY4" fmla="*/ 3381309 h 3569601"/>
                <a:gd name="connsiteX5" fmla="*/ 529248 w 5245537"/>
                <a:gd name="connsiteY5" fmla="*/ 3509895 h 3569601"/>
                <a:gd name="connsiteX6" fmla="*/ 855479 w 5245537"/>
                <a:gd name="connsiteY6" fmla="*/ 3569427 h 3569601"/>
                <a:gd name="connsiteX7" fmla="*/ 888818 w 5245537"/>
                <a:gd name="connsiteY7" fmla="*/ 488089 h 3569601"/>
                <a:gd name="connsiteX8" fmla="*/ 905487 w 5245537"/>
                <a:gd name="connsiteY8" fmla="*/ 3569427 h 3569601"/>
                <a:gd name="connsiteX9" fmla="*/ 2288993 w 5245537"/>
                <a:gd name="connsiteY9" fmla="*/ 3540852 h 3569601"/>
                <a:gd name="connsiteX10" fmla="*/ 2289721 w 5245537"/>
                <a:gd name="connsiteY10" fmla="*/ 734771 h 3569601"/>
                <a:gd name="connsiteX11" fmla="*/ 2331855 w 5245537"/>
                <a:gd name="connsiteY11" fmla="*/ 3550378 h 3569601"/>
                <a:gd name="connsiteX12" fmla="*/ 2705711 w 5245537"/>
                <a:gd name="connsiteY12" fmla="*/ 3543234 h 3569601"/>
                <a:gd name="connsiteX13" fmla="*/ 2725489 w 5245537"/>
                <a:gd name="connsiteY13" fmla="*/ 2890529 h 3569601"/>
                <a:gd name="connsiteX14" fmla="*/ 2749366 w 5245537"/>
                <a:gd name="connsiteY14" fmla="*/ 3542440 h 3569601"/>
                <a:gd name="connsiteX15" fmla="*/ 3555817 w 5245537"/>
                <a:gd name="connsiteY15" fmla="*/ 3560696 h 3569601"/>
                <a:gd name="connsiteX16" fmla="*/ 3554016 w 5245537"/>
                <a:gd name="connsiteY16" fmla="*/ 1 h 3569601"/>
                <a:gd name="connsiteX17" fmla="*/ 3604237 w 5245537"/>
                <a:gd name="connsiteY17" fmla="*/ 3559901 h 3569601"/>
                <a:gd name="connsiteX18" fmla="*/ 4248761 w 5245537"/>
                <a:gd name="connsiteY18" fmla="*/ 3565458 h 3569601"/>
                <a:gd name="connsiteX19" fmla="*/ 4250377 w 5245537"/>
                <a:gd name="connsiteY19" fmla="*/ 3119129 h 3569601"/>
                <a:gd name="connsiteX20" fmla="*/ 4278590 w 5245537"/>
                <a:gd name="connsiteY20" fmla="*/ 3567853 h 3569601"/>
                <a:gd name="connsiteX21" fmla="*/ 5101613 w 5245537"/>
                <a:gd name="connsiteY21" fmla="*/ 3568499 h 3569601"/>
                <a:gd name="connsiteX22" fmla="*/ 5245537 w 5245537"/>
                <a:gd name="connsiteY22" fmla="*/ 3552395 h 3569601"/>
                <a:gd name="connsiteX0" fmla="*/ 0 w 5245537"/>
                <a:gd name="connsiteY0" fmla="*/ 3062989 h 3569601"/>
                <a:gd name="connsiteX1" fmla="*/ 179206 w 5245537"/>
                <a:gd name="connsiteY1" fmla="*/ 3295583 h 3569601"/>
                <a:gd name="connsiteX2" fmla="*/ 188730 w 5245537"/>
                <a:gd name="connsiteY2" fmla="*/ 3024121 h 3569601"/>
                <a:gd name="connsiteX3" fmla="*/ 219687 w 5245537"/>
                <a:gd name="connsiteY3" fmla="*/ 3321777 h 3569601"/>
                <a:gd name="connsiteX4" fmla="*/ 376848 w 5245537"/>
                <a:gd name="connsiteY4" fmla="*/ 3381309 h 3569601"/>
                <a:gd name="connsiteX5" fmla="*/ 529248 w 5245537"/>
                <a:gd name="connsiteY5" fmla="*/ 3509895 h 3569601"/>
                <a:gd name="connsiteX6" fmla="*/ 855479 w 5245537"/>
                <a:gd name="connsiteY6" fmla="*/ 3569427 h 3569601"/>
                <a:gd name="connsiteX7" fmla="*/ 888818 w 5245537"/>
                <a:gd name="connsiteY7" fmla="*/ 488089 h 3569601"/>
                <a:gd name="connsiteX8" fmla="*/ 905487 w 5245537"/>
                <a:gd name="connsiteY8" fmla="*/ 3569427 h 3569601"/>
                <a:gd name="connsiteX9" fmla="*/ 2288993 w 5245537"/>
                <a:gd name="connsiteY9" fmla="*/ 3540852 h 3569601"/>
                <a:gd name="connsiteX10" fmla="*/ 2289721 w 5245537"/>
                <a:gd name="connsiteY10" fmla="*/ 734771 h 3569601"/>
                <a:gd name="connsiteX11" fmla="*/ 2331855 w 5245537"/>
                <a:gd name="connsiteY11" fmla="*/ 3550378 h 3569601"/>
                <a:gd name="connsiteX12" fmla="*/ 2705711 w 5245537"/>
                <a:gd name="connsiteY12" fmla="*/ 3543234 h 3569601"/>
                <a:gd name="connsiteX13" fmla="*/ 2725489 w 5245537"/>
                <a:gd name="connsiteY13" fmla="*/ 2890529 h 3569601"/>
                <a:gd name="connsiteX14" fmla="*/ 2749366 w 5245537"/>
                <a:gd name="connsiteY14" fmla="*/ 3542440 h 3569601"/>
                <a:gd name="connsiteX15" fmla="*/ 3555817 w 5245537"/>
                <a:gd name="connsiteY15" fmla="*/ 3560696 h 3569601"/>
                <a:gd name="connsiteX16" fmla="*/ 3554016 w 5245537"/>
                <a:gd name="connsiteY16" fmla="*/ 1 h 3569601"/>
                <a:gd name="connsiteX17" fmla="*/ 3604237 w 5245537"/>
                <a:gd name="connsiteY17" fmla="*/ 3559901 h 3569601"/>
                <a:gd name="connsiteX18" fmla="*/ 4248761 w 5245537"/>
                <a:gd name="connsiteY18" fmla="*/ 3565458 h 3569601"/>
                <a:gd name="connsiteX19" fmla="*/ 4250377 w 5245537"/>
                <a:gd name="connsiteY19" fmla="*/ 3119129 h 3569601"/>
                <a:gd name="connsiteX20" fmla="*/ 4278590 w 5245537"/>
                <a:gd name="connsiteY20" fmla="*/ 3567853 h 3569601"/>
                <a:gd name="connsiteX21" fmla="*/ 5101613 w 5245537"/>
                <a:gd name="connsiteY21" fmla="*/ 3568499 h 3569601"/>
                <a:gd name="connsiteX22" fmla="*/ 5245537 w 5245537"/>
                <a:gd name="connsiteY22" fmla="*/ 3552395 h 3569601"/>
                <a:gd name="connsiteX0" fmla="*/ 0 w 5245537"/>
                <a:gd name="connsiteY0" fmla="*/ 3062989 h 3569601"/>
                <a:gd name="connsiteX1" fmla="*/ 162537 w 5245537"/>
                <a:gd name="connsiteY1" fmla="*/ 3290821 h 3569601"/>
                <a:gd name="connsiteX2" fmla="*/ 188730 w 5245537"/>
                <a:gd name="connsiteY2" fmla="*/ 3024121 h 3569601"/>
                <a:gd name="connsiteX3" fmla="*/ 219687 w 5245537"/>
                <a:gd name="connsiteY3" fmla="*/ 3321777 h 3569601"/>
                <a:gd name="connsiteX4" fmla="*/ 376848 w 5245537"/>
                <a:gd name="connsiteY4" fmla="*/ 3381309 h 3569601"/>
                <a:gd name="connsiteX5" fmla="*/ 529248 w 5245537"/>
                <a:gd name="connsiteY5" fmla="*/ 3509895 h 3569601"/>
                <a:gd name="connsiteX6" fmla="*/ 855479 w 5245537"/>
                <a:gd name="connsiteY6" fmla="*/ 3569427 h 3569601"/>
                <a:gd name="connsiteX7" fmla="*/ 888818 w 5245537"/>
                <a:gd name="connsiteY7" fmla="*/ 488089 h 3569601"/>
                <a:gd name="connsiteX8" fmla="*/ 905487 w 5245537"/>
                <a:gd name="connsiteY8" fmla="*/ 3569427 h 3569601"/>
                <a:gd name="connsiteX9" fmla="*/ 2288993 w 5245537"/>
                <a:gd name="connsiteY9" fmla="*/ 3540852 h 3569601"/>
                <a:gd name="connsiteX10" fmla="*/ 2289721 w 5245537"/>
                <a:gd name="connsiteY10" fmla="*/ 734771 h 3569601"/>
                <a:gd name="connsiteX11" fmla="*/ 2331855 w 5245537"/>
                <a:gd name="connsiteY11" fmla="*/ 3550378 h 3569601"/>
                <a:gd name="connsiteX12" fmla="*/ 2705711 w 5245537"/>
                <a:gd name="connsiteY12" fmla="*/ 3543234 h 3569601"/>
                <a:gd name="connsiteX13" fmla="*/ 2725489 w 5245537"/>
                <a:gd name="connsiteY13" fmla="*/ 2890529 h 3569601"/>
                <a:gd name="connsiteX14" fmla="*/ 2749366 w 5245537"/>
                <a:gd name="connsiteY14" fmla="*/ 3542440 h 3569601"/>
                <a:gd name="connsiteX15" fmla="*/ 3555817 w 5245537"/>
                <a:gd name="connsiteY15" fmla="*/ 3560696 h 3569601"/>
                <a:gd name="connsiteX16" fmla="*/ 3554016 w 5245537"/>
                <a:gd name="connsiteY16" fmla="*/ 1 h 3569601"/>
                <a:gd name="connsiteX17" fmla="*/ 3604237 w 5245537"/>
                <a:gd name="connsiteY17" fmla="*/ 3559901 h 3569601"/>
                <a:gd name="connsiteX18" fmla="*/ 4248761 w 5245537"/>
                <a:gd name="connsiteY18" fmla="*/ 3565458 h 3569601"/>
                <a:gd name="connsiteX19" fmla="*/ 4250377 w 5245537"/>
                <a:gd name="connsiteY19" fmla="*/ 3119129 h 3569601"/>
                <a:gd name="connsiteX20" fmla="*/ 4278590 w 5245537"/>
                <a:gd name="connsiteY20" fmla="*/ 3567853 h 3569601"/>
                <a:gd name="connsiteX21" fmla="*/ 5101613 w 5245537"/>
                <a:gd name="connsiteY21" fmla="*/ 3568499 h 3569601"/>
                <a:gd name="connsiteX22" fmla="*/ 5245537 w 5245537"/>
                <a:gd name="connsiteY22" fmla="*/ 3552395 h 3569601"/>
                <a:gd name="connsiteX0" fmla="*/ 0 w 5245537"/>
                <a:gd name="connsiteY0" fmla="*/ 3062989 h 3569601"/>
                <a:gd name="connsiteX1" fmla="*/ 162537 w 5245537"/>
                <a:gd name="connsiteY1" fmla="*/ 3290821 h 3569601"/>
                <a:gd name="connsiteX2" fmla="*/ 188730 w 5245537"/>
                <a:gd name="connsiteY2" fmla="*/ 3024121 h 3569601"/>
                <a:gd name="connsiteX3" fmla="*/ 219687 w 5245537"/>
                <a:gd name="connsiteY3" fmla="*/ 3321777 h 3569601"/>
                <a:gd name="connsiteX4" fmla="*/ 369705 w 5245537"/>
                <a:gd name="connsiteY4" fmla="*/ 3433696 h 3569601"/>
                <a:gd name="connsiteX5" fmla="*/ 529248 w 5245537"/>
                <a:gd name="connsiteY5" fmla="*/ 3509895 h 3569601"/>
                <a:gd name="connsiteX6" fmla="*/ 855479 w 5245537"/>
                <a:gd name="connsiteY6" fmla="*/ 3569427 h 3569601"/>
                <a:gd name="connsiteX7" fmla="*/ 888818 w 5245537"/>
                <a:gd name="connsiteY7" fmla="*/ 488089 h 3569601"/>
                <a:gd name="connsiteX8" fmla="*/ 905487 w 5245537"/>
                <a:gd name="connsiteY8" fmla="*/ 3569427 h 3569601"/>
                <a:gd name="connsiteX9" fmla="*/ 2288993 w 5245537"/>
                <a:gd name="connsiteY9" fmla="*/ 3540852 h 3569601"/>
                <a:gd name="connsiteX10" fmla="*/ 2289721 w 5245537"/>
                <a:gd name="connsiteY10" fmla="*/ 734771 h 3569601"/>
                <a:gd name="connsiteX11" fmla="*/ 2331855 w 5245537"/>
                <a:gd name="connsiteY11" fmla="*/ 3550378 h 3569601"/>
                <a:gd name="connsiteX12" fmla="*/ 2705711 w 5245537"/>
                <a:gd name="connsiteY12" fmla="*/ 3543234 h 3569601"/>
                <a:gd name="connsiteX13" fmla="*/ 2725489 w 5245537"/>
                <a:gd name="connsiteY13" fmla="*/ 2890529 h 3569601"/>
                <a:gd name="connsiteX14" fmla="*/ 2749366 w 5245537"/>
                <a:gd name="connsiteY14" fmla="*/ 3542440 h 3569601"/>
                <a:gd name="connsiteX15" fmla="*/ 3555817 w 5245537"/>
                <a:gd name="connsiteY15" fmla="*/ 3560696 h 3569601"/>
                <a:gd name="connsiteX16" fmla="*/ 3554016 w 5245537"/>
                <a:gd name="connsiteY16" fmla="*/ 1 h 3569601"/>
                <a:gd name="connsiteX17" fmla="*/ 3604237 w 5245537"/>
                <a:gd name="connsiteY17" fmla="*/ 3559901 h 3569601"/>
                <a:gd name="connsiteX18" fmla="*/ 4248761 w 5245537"/>
                <a:gd name="connsiteY18" fmla="*/ 3565458 h 3569601"/>
                <a:gd name="connsiteX19" fmla="*/ 4250377 w 5245537"/>
                <a:gd name="connsiteY19" fmla="*/ 3119129 h 3569601"/>
                <a:gd name="connsiteX20" fmla="*/ 4278590 w 5245537"/>
                <a:gd name="connsiteY20" fmla="*/ 3567853 h 3569601"/>
                <a:gd name="connsiteX21" fmla="*/ 5101613 w 5245537"/>
                <a:gd name="connsiteY21" fmla="*/ 3568499 h 3569601"/>
                <a:gd name="connsiteX22" fmla="*/ 5245537 w 5245537"/>
                <a:gd name="connsiteY22" fmla="*/ 3552395 h 3569601"/>
                <a:gd name="connsiteX0" fmla="*/ 0 w 5245537"/>
                <a:gd name="connsiteY0" fmla="*/ 3062989 h 3569601"/>
                <a:gd name="connsiteX1" fmla="*/ 162537 w 5245537"/>
                <a:gd name="connsiteY1" fmla="*/ 3290821 h 3569601"/>
                <a:gd name="connsiteX2" fmla="*/ 188730 w 5245537"/>
                <a:gd name="connsiteY2" fmla="*/ 3024121 h 3569601"/>
                <a:gd name="connsiteX3" fmla="*/ 219687 w 5245537"/>
                <a:gd name="connsiteY3" fmla="*/ 3321777 h 3569601"/>
                <a:gd name="connsiteX4" fmla="*/ 326842 w 5245537"/>
                <a:gd name="connsiteY4" fmla="*/ 3459889 h 3569601"/>
                <a:gd name="connsiteX5" fmla="*/ 529248 w 5245537"/>
                <a:gd name="connsiteY5" fmla="*/ 3509895 h 3569601"/>
                <a:gd name="connsiteX6" fmla="*/ 855479 w 5245537"/>
                <a:gd name="connsiteY6" fmla="*/ 3569427 h 3569601"/>
                <a:gd name="connsiteX7" fmla="*/ 888818 w 5245537"/>
                <a:gd name="connsiteY7" fmla="*/ 488089 h 3569601"/>
                <a:gd name="connsiteX8" fmla="*/ 905487 w 5245537"/>
                <a:gd name="connsiteY8" fmla="*/ 3569427 h 3569601"/>
                <a:gd name="connsiteX9" fmla="*/ 2288993 w 5245537"/>
                <a:gd name="connsiteY9" fmla="*/ 3540852 h 3569601"/>
                <a:gd name="connsiteX10" fmla="*/ 2289721 w 5245537"/>
                <a:gd name="connsiteY10" fmla="*/ 734771 h 3569601"/>
                <a:gd name="connsiteX11" fmla="*/ 2331855 w 5245537"/>
                <a:gd name="connsiteY11" fmla="*/ 3550378 h 3569601"/>
                <a:gd name="connsiteX12" fmla="*/ 2705711 w 5245537"/>
                <a:gd name="connsiteY12" fmla="*/ 3543234 h 3569601"/>
                <a:gd name="connsiteX13" fmla="*/ 2725489 w 5245537"/>
                <a:gd name="connsiteY13" fmla="*/ 2890529 h 3569601"/>
                <a:gd name="connsiteX14" fmla="*/ 2749366 w 5245537"/>
                <a:gd name="connsiteY14" fmla="*/ 3542440 h 3569601"/>
                <a:gd name="connsiteX15" fmla="*/ 3555817 w 5245537"/>
                <a:gd name="connsiteY15" fmla="*/ 3560696 h 3569601"/>
                <a:gd name="connsiteX16" fmla="*/ 3554016 w 5245537"/>
                <a:gd name="connsiteY16" fmla="*/ 1 h 3569601"/>
                <a:gd name="connsiteX17" fmla="*/ 3604237 w 5245537"/>
                <a:gd name="connsiteY17" fmla="*/ 3559901 h 3569601"/>
                <a:gd name="connsiteX18" fmla="*/ 4248761 w 5245537"/>
                <a:gd name="connsiteY18" fmla="*/ 3565458 h 3569601"/>
                <a:gd name="connsiteX19" fmla="*/ 4250377 w 5245537"/>
                <a:gd name="connsiteY19" fmla="*/ 3119129 h 3569601"/>
                <a:gd name="connsiteX20" fmla="*/ 4278590 w 5245537"/>
                <a:gd name="connsiteY20" fmla="*/ 3567853 h 3569601"/>
                <a:gd name="connsiteX21" fmla="*/ 5101613 w 5245537"/>
                <a:gd name="connsiteY21" fmla="*/ 3568499 h 3569601"/>
                <a:gd name="connsiteX22" fmla="*/ 5245537 w 5245537"/>
                <a:gd name="connsiteY22" fmla="*/ 3552395 h 3569601"/>
                <a:gd name="connsiteX0" fmla="*/ 0 w 5245537"/>
                <a:gd name="connsiteY0" fmla="*/ 3062989 h 3569601"/>
                <a:gd name="connsiteX1" fmla="*/ 162537 w 5245537"/>
                <a:gd name="connsiteY1" fmla="*/ 3290821 h 3569601"/>
                <a:gd name="connsiteX2" fmla="*/ 188730 w 5245537"/>
                <a:gd name="connsiteY2" fmla="*/ 3024121 h 3569601"/>
                <a:gd name="connsiteX3" fmla="*/ 219687 w 5245537"/>
                <a:gd name="connsiteY3" fmla="*/ 3321777 h 3569601"/>
                <a:gd name="connsiteX4" fmla="*/ 326842 w 5245537"/>
                <a:gd name="connsiteY4" fmla="*/ 3459889 h 3569601"/>
                <a:gd name="connsiteX5" fmla="*/ 529248 w 5245537"/>
                <a:gd name="connsiteY5" fmla="*/ 3509895 h 3569601"/>
                <a:gd name="connsiteX6" fmla="*/ 855479 w 5245537"/>
                <a:gd name="connsiteY6" fmla="*/ 3569427 h 3569601"/>
                <a:gd name="connsiteX7" fmla="*/ 888818 w 5245537"/>
                <a:gd name="connsiteY7" fmla="*/ 488089 h 3569601"/>
                <a:gd name="connsiteX8" fmla="*/ 905487 w 5245537"/>
                <a:gd name="connsiteY8" fmla="*/ 3569427 h 3569601"/>
                <a:gd name="connsiteX9" fmla="*/ 2288993 w 5245537"/>
                <a:gd name="connsiteY9" fmla="*/ 3540852 h 3569601"/>
                <a:gd name="connsiteX10" fmla="*/ 2289721 w 5245537"/>
                <a:gd name="connsiteY10" fmla="*/ 734771 h 3569601"/>
                <a:gd name="connsiteX11" fmla="*/ 2331855 w 5245537"/>
                <a:gd name="connsiteY11" fmla="*/ 3550378 h 3569601"/>
                <a:gd name="connsiteX12" fmla="*/ 2705711 w 5245537"/>
                <a:gd name="connsiteY12" fmla="*/ 3543234 h 3569601"/>
                <a:gd name="connsiteX13" fmla="*/ 2725489 w 5245537"/>
                <a:gd name="connsiteY13" fmla="*/ 2890529 h 3569601"/>
                <a:gd name="connsiteX14" fmla="*/ 2749366 w 5245537"/>
                <a:gd name="connsiteY14" fmla="*/ 3542440 h 3569601"/>
                <a:gd name="connsiteX15" fmla="*/ 3555817 w 5245537"/>
                <a:gd name="connsiteY15" fmla="*/ 3560696 h 3569601"/>
                <a:gd name="connsiteX16" fmla="*/ 3554016 w 5245537"/>
                <a:gd name="connsiteY16" fmla="*/ 1 h 3569601"/>
                <a:gd name="connsiteX17" fmla="*/ 3604237 w 5245537"/>
                <a:gd name="connsiteY17" fmla="*/ 3559901 h 3569601"/>
                <a:gd name="connsiteX18" fmla="*/ 4248761 w 5245537"/>
                <a:gd name="connsiteY18" fmla="*/ 3565458 h 3569601"/>
                <a:gd name="connsiteX19" fmla="*/ 4250377 w 5245537"/>
                <a:gd name="connsiteY19" fmla="*/ 3119129 h 3569601"/>
                <a:gd name="connsiteX20" fmla="*/ 4278590 w 5245537"/>
                <a:gd name="connsiteY20" fmla="*/ 3567853 h 3569601"/>
                <a:gd name="connsiteX21" fmla="*/ 5101613 w 5245537"/>
                <a:gd name="connsiteY21" fmla="*/ 3568499 h 3569601"/>
                <a:gd name="connsiteX22" fmla="*/ 5245537 w 5245537"/>
                <a:gd name="connsiteY22" fmla="*/ 3552395 h 3569601"/>
                <a:gd name="connsiteX0" fmla="*/ 0 w 5245537"/>
                <a:gd name="connsiteY0" fmla="*/ 3062989 h 3569427"/>
                <a:gd name="connsiteX1" fmla="*/ 162537 w 5245537"/>
                <a:gd name="connsiteY1" fmla="*/ 3290821 h 3569427"/>
                <a:gd name="connsiteX2" fmla="*/ 188730 w 5245537"/>
                <a:gd name="connsiteY2" fmla="*/ 3024121 h 3569427"/>
                <a:gd name="connsiteX3" fmla="*/ 219687 w 5245537"/>
                <a:gd name="connsiteY3" fmla="*/ 3321777 h 3569427"/>
                <a:gd name="connsiteX4" fmla="*/ 326842 w 5245537"/>
                <a:gd name="connsiteY4" fmla="*/ 3459889 h 3569427"/>
                <a:gd name="connsiteX5" fmla="*/ 529248 w 5245537"/>
                <a:gd name="connsiteY5" fmla="*/ 3509895 h 3569427"/>
                <a:gd name="connsiteX6" fmla="*/ 855479 w 5245537"/>
                <a:gd name="connsiteY6" fmla="*/ 3569427 h 3569427"/>
                <a:gd name="connsiteX7" fmla="*/ 888818 w 5245537"/>
                <a:gd name="connsiteY7" fmla="*/ 488089 h 3569427"/>
                <a:gd name="connsiteX8" fmla="*/ 905487 w 5245537"/>
                <a:gd name="connsiteY8" fmla="*/ 3569427 h 3569427"/>
                <a:gd name="connsiteX9" fmla="*/ 2288993 w 5245537"/>
                <a:gd name="connsiteY9" fmla="*/ 3540852 h 3569427"/>
                <a:gd name="connsiteX10" fmla="*/ 2289721 w 5245537"/>
                <a:gd name="connsiteY10" fmla="*/ 734771 h 3569427"/>
                <a:gd name="connsiteX11" fmla="*/ 2331855 w 5245537"/>
                <a:gd name="connsiteY11" fmla="*/ 3550378 h 3569427"/>
                <a:gd name="connsiteX12" fmla="*/ 2705711 w 5245537"/>
                <a:gd name="connsiteY12" fmla="*/ 3543234 h 3569427"/>
                <a:gd name="connsiteX13" fmla="*/ 2725489 w 5245537"/>
                <a:gd name="connsiteY13" fmla="*/ 2890529 h 3569427"/>
                <a:gd name="connsiteX14" fmla="*/ 2749366 w 5245537"/>
                <a:gd name="connsiteY14" fmla="*/ 3542440 h 3569427"/>
                <a:gd name="connsiteX15" fmla="*/ 3555817 w 5245537"/>
                <a:gd name="connsiteY15" fmla="*/ 3560696 h 3569427"/>
                <a:gd name="connsiteX16" fmla="*/ 3554016 w 5245537"/>
                <a:gd name="connsiteY16" fmla="*/ 1 h 3569427"/>
                <a:gd name="connsiteX17" fmla="*/ 3604237 w 5245537"/>
                <a:gd name="connsiteY17" fmla="*/ 3559901 h 3569427"/>
                <a:gd name="connsiteX18" fmla="*/ 4248761 w 5245537"/>
                <a:gd name="connsiteY18" fmla="*/ 3565458 h 3569427"/>
                <a:gd name="connsiteX19" fmla="*/ 4250377 w 5245537"/>
                <a:gd name="connsiteY19" fmla="*/ 3119129 h 3569427"/>
                <a:gd name="connsiteX20" fmla="*/ 4278590 w 5245537"/>
                <a:gd name="connsiteY20" fmla="*/ 3567853 h 3569427"/>
                <a:gd name="connsiteX21" fmla="*/ 5101613 w 5245537"/>
                <a:gd name="connsiteY21" fmla="*/ 3568499 h 3569427"/>
                <a:gd name="connsiteX22" fmla="*/ 5245537 w 5245537"/>
                <a:gd name="connsiteY22" fmla="*/ 3552395 h 3569427"/>
                <a:gd name="connsiteX0" fmla="*/ 0 w 5245537"/>
                <a:gd name="connsiteY0" fmla="*/ 3062989 h 3569427"/>
                <a:gd name="connsiteX1" fmla="*/ 162537 w 5245537"/>
                <a:gd name="connsiteY1" fmla="*/ 3290821 h 3569427"/>
                <a:gd name="connsiteX2" fmla="*/ 188730 w 5245537"/>
                <a:gd name="connsiteY2" fmla="*/ 3024121 h 3569427"/>
                <a:gd name="connsiteX3" fmla="*/ 219687 w 5245537"/>
                <a:gd name="connsiteY3" fmla="*/ 3321777 h 3569427"/>
                <a:gd name="connsiteX4" fmla="*/ 326842 w 5245537"/>
                <a:gd name="connsiteY4" fmla="*/ 3459889 h 3569427"/>
                <a:gd name="connsiteX5" fmla="*/ 529248 w 5245537"/>
                <a:gd name="connsiteY5" fmla="*/ 3509895 h 3569427"/>
                <a:gd name="connsiteX6" fmla="*/ 855479 w 5245537"/>
                <a:gd name="connsiteY6" fmla="*/ 3569427 h 3569427"/>
                <a:gd name="connsiteX7" fmla="*/ 888818 w 5245537"/>
                <a:gd name="connsiteY7" fmla="*/ 488089 h 3569427"/>
                <a:gd name="connsiteX8" fmla="*/ 905487 w 5245537"/>
                <a:gd name="connsiteY8" fmla="*/ 3569427 h 3569427"/>
                <a:gd name="connsiteX9" fmla="*/ 2288993 w 5245537"/>
                <a:gd name="connsiteY9" fmla="*/ 3540852 h 3569427"/>
                <a:gd name="connsiteX10" fmla="*/ 2289721 w 5245537"/>
                <a:gd name="connsiteY10" fmla="*/ 734771 h 3569427"/>
                <a:gd name="connsiteX11" fmla="*/ 2331855 w 5245537"/>
                <a:gd name="connsiteY11" fmla="*/ 3550378 h 3569427"/>
                <a:gd name="connsiteX12" fmla="*/ 2705711 w 5245537"/>
                <a:gd name="connsiteY12" fmla="*/ 3543234 h 3569427"/>
                <a:gd name="connsiteX13" fmla="*/ 2725489 w 5245537"/>
                <a:gd name="connsiteY13" fmla="*/ 2890529 h 3569427"/>
                <a:gd name="connsiteX14" fmla="*/ 2749366 w 5245537"/>
                <a:gd name="connsiteY14" fmla="*/ 3542440 h 3569427"/>
                <a:gd name="connsiteX15" fmla="*/ 3555817 w 5245537"/>
                <a:gd name="connsiteY15" fmla="*/ 3560696 h 3569427"/>
                <a:gd name="connsiteX16" fmla="*/ 3554016 w 5245537"/>
                <a:gd name="connsiteY16" fmla="*/ 1 h 3569427"/>
                <a:gd name="connsiteX17" fmla="*/ 3604237 w 5245537"/>
                <a:gd name="connsiteY17" fmla="*/ 3559901 h 3569427"/>
                <a:gd name="connsiteX18" fmla="*/ 4248761 w 5245537"/>
                <a:gd name="connsiteY18" fmla="*/ 3565458 h 3569427"/>
                <a:gd name="connsiteX19" fmla="*/ 4250377 w 5245537"/>
                <a:gd name="connsiteY19" fmla="*/ 3119129 h 3569427"/>
                <a:gd name="connsiteX20" fmla="*/ 4278590 w 5245537"/>
                <a:gd name="connsiteY20" fmla="*/ 3567853 h 3569427"/>
                <a:gd name="connsiteX21" fmla="*/ 5101613 w 5245537"/>
                <a:gd name="connsiteY21" fmla="*/ 3568499 h 3569427"/>
                <a:gd name="connsiteX22" fmla="*/ 5245537 w 5245537"/>
                <a:gd name="connsiteY22" fmla="*/ 3552395 h 3569427"/>
                <a:gd name="connsiteX0" fmla="*/ 0 w 5245537"/>
                <a:gd name="connsiteY0" fmla="*/ 3062989 h 3569427"/>
                <a:gd name="connsiteX1" fmla="*/ 162537 w 5245537"/>
                <a:gd name="connsiteY1" fmla="*/ 3290821 h 3569427"/>
                <a:gd name="connsiteX2" fmla="*/ 188730 w 5245537"/>
                <a:gd name="connsiteY2" fmla="*/ 3024121 h 3569427"/>
                <a:gd name="connsiteX3" fmla="*/ 219687 w 5245537"/>
                <a:gd name="connsiteY3" fmla="*/ 3321777 h 3569427"/>
                <a:gd name="connsiteX4" fmla="*/ 326842 w 5245537"/>
                <a:gd name="connsiteY4" fmla="*/ 3459889 h 3569427"/>
                <a:gd name="connsiteX5" fmla="*/ 529248 w 5245537"/>
                <a:gd name="connsiteY5" fmla="*/ 3509895 h 3569427"/>
                <a:gd name="connsiteX6" fmla="*/ 855479 w 5245537"/>
                <a:gd name="connsiteY6" fmla="*/ 3569427 h 3569427"/>
                <a:gd name="connsiteX7" fmla="*/ 888818 w 5245537"/>
                <a:gd name="connsiteY7" fmla="*/ 488089 h 3569427"/>
                <a:gd name="connsiteX8" fmla="*/ 905487 w 5245537"/>
                <a:gd name="connsiteY8" fmla="*/ 3569427 h 3569427"/>
                <a:gd name="connsiteX9" fmla="*/ 2288993 w 5245537"/>
                <a:gd name="connsiteY9" fmla="*/ 3540852 h 3569427"/>
                <a:gd name="connsiteX10" fmla="*/ 2289721 w 5245537"/>
                <a:gd name="connsiteY10" fmla="*/ 734771 h 3569427"/>
                <a:gd name="connsiteX11" fmla="*/ 2331855 w 5245537"/>
                <a:gd name="connsiteY11" fmla="*/ 3550378 h 3569427"/>
                <a:gd name="connsiteX12" fmla="*/ 2705711 w 5245537"/>
                <a:gd name="connsiteY12" fmla="*/ 3543234 h 3569427"/>
                <a:gd name="connsiteX13" fmla="*/ 2725489 w 5245537"/>
                <a:gd name="connsiteY13" fmla="*/ 2890529 h 3569427"/>
                <a:gd name="connsiteX14" fmla="*/ 2749366 w 5245537"/>
                <a:gd name="connsiteY14" fmla="*/ 3542440 h 3569427"/>
                <a:gd name="connsiteX15" fmla="*/ 3555817 w 5245537"/>
                <a:gd name="connsiteY15" fmla="*/ 3560696 h 3569427"/>
                <a:gd name="connsiteX16" fmla="*/ 3554016 w 5245537"/>
                <a:gd name="connsiteY16" fmla="*/ 1 h 3569427"/>
                <a:gd name="connsiteX17" fmla="*/ 3604237 w 5245537"/>
                <a:gd name="connsiteY17" fmla="*/ 3559901 h 3569427"/>
                <a:gd name="connsiteX18" fmla="*/ 4248761 w 5245537"/>
                <a:gd name="connsiteY18" fmla="*/ 3565458 h 3569427"/>
                <a:gd name="connsiteX19" fmla="*/ 4250377 w 5245537"/>
                <a:gd name="connsiteY19" fmla="*/ 3119129 h 3569427"/>
                <a:gd name="connsiteX20" fmla="*/ 4278590 w 5245537"/>
                <a:gd name="connsiteY20" fmla="*/ 3567853 h 3569427"/>
                <a:gd name="connsiteX21" fmla="*/ 5101613 w 5245537"/>
                <a:gd name="connsiteY21" fmla="*/ 3568499 h 3569427"/>
                <a:gd name="connsiteX22" fmla="*/ 5245537 w 5245537"/>
                <a:gd name="connsiteY22" fmla="*/ 3552395 h 3569427"/>
                <a:gd name="connsiteX0" fmla="*/ 0 w 5245537"/>
                <a:gd name="connsiteY0" fmla="*/ 3062989 h 3569427"/>
                <a:gd name="connsiteX1" fmla="*/ 162537 w 5245537"/>
                <a:gd name="connsiteY1" fmla="*/ 3290821 h 3569427"/>
                <a:gd name="connsiteX2" fmla="*/ 188730 w 5245537"/>
                <a:gd name="connsiteY2" fmla="*/ 3024121 h 3569427"/>
                <a:gd name="connsiteX3" fmla="*/ 219687 w 5245537"/>
                <a:gd name="connsiteY3" fmla="*/ 3321777 h 3569427"/>
                <a:gd name="connsiteX4" fmla="*/ 326842 w 5245537"/>
                <a:gd name="connsiteY4" fmla="*/ 3459889 h 3569427"/>
                <a:gd name="connsiteX5" fmla="*/ 529248 w 5245537"/>
                <a:gd name="connsiteY5" fmla="*/ 3509895 h 3569427"/>
                <a:gd name="connsiteX6" fmla="*/ 855479 w 5245537"/>
                <a:gd name="connsiteY6" fmla="*/ 3569427 h 3569427"/>
                <a:gd name="connsiteX7" fmla="*/ 888818 w 5245537"/>
                <a:gd name="connsiteY7" fmla="*/ 488089 h 3569427"/>
                <a:gd name="connsiteX8" fmla="*/ 905487 w 5245537"/>
                <a:gd name="connsiteY8" fmla="*/ 3569427 h 3569427"/>
                <a:gd name="connsiteX9" fmla="*/ 2288993 w 5245537"/>
                <a:gd name="connsiteY9" fmla="*/ 3540852 h 3569427"/>
                <a:gd name="connsiteX10" fmla="*/ 2289721 w 5245537"/>
                <a:gd name="connsiteY10" fmla="*/ 734771 h 3569427"/>
                <a:gd name="connsiteX11" fmla="*/ 2331855 w 5245537"/>
                <a:gd name="connsiteY11" fmla="*/ 3550378 h 3569427"/>
                <a:gd name="connsiteX12" fmla="*/ 2705711 w 5245537"/>
                <a:gd name="connsiteY12" fmla="*/ 3543234 h 3569427"/>
                <a:gd name="connsiteX13" fmla="*/ 2725489 w 5245537"/>
                <a:gd name="connsiteY13" fmla="*/ 2890529 h 3569427"/>
                <a:gd name="connsiteX14" fmla="*/ 2749366 w 5245537"/>
                <a:gd name="connsiteY14" fmla="*/ 3542440 h 3569427"/>
                <a:gd name="connsiteX15" fmla="*/ 3555817 w 5245537"/>
                <a:gd name="connsiteY15" fmla="*/ 3560696 h 3569427"/>
                <a:gd name="connsiteX16" fmla="*/ 3554016 w 5245537"/>
                <a:gd name="connsiteY16" fmla="*/ 1 h 3569427"/>
                <a:gd name="connsiteX17" fmla="*/ 3604237 w 5245537"/>
                <a:gd name="connsiteY17" fmla="*/ 3559901 h 3569427"/>
                <a:gd name="connsiteX18" fmla="*/ 4248761 w 5245537"/>
                <a:gd name="connsiteY18" fmla="*/ 3565458 h 3569427"/>
                <a:gd name="connsiteX19" fmla="*/ 4250377 w 5245537"/>
                <a:gd name="connsiteY19" fmla="*/ 3119129 h 3569427"/>
                <a:gd name="connsiteX20" fmla="*/ 4278590 w 5245537"/>
                <a:gd name="connsiteY20" fmla="*/ 3567853 h 3569427"/>
                <a:gd name="connsiteX21" fmla="*/ 5101613 w 5245537"/>
                <a:gd name="connsiteY21" fmla="*/ 3568499 h 3569427"/>
                <a:gd name="connsiteX22" fmla="*/ 5245537 w 5245537"/>
                <a:gd name="connsiteY22" fmla="*/ 3552395 h 3569427"/>
                <a:gd name="connsiteX0" fmla="*/ 0 w 5245537"/>
                <a:gd name="connsiteY0" fmla="*/ 3062989 h 3569427"/>
                <a:gd name="connsiteX1" fmla="*/ 162537 w 5245537"/>
                <a:gd name="connsiteY1" fmla="*/ 3290821 h 3569427"/>
                <a:gd name="connsiteX2" fmla="*/ 188730 w 5245537"/>
                <a:gd name="connsiteY2" fmla="*/ 3024121 h 3569427"/>
                <a:gd name="connsiteX3" fmla="*/ 219687 w 5245537"/>
                <a:gd name="connsiteY3" fmla="*/ 3321777 h 3569427"/>
                <a:gd name="connsiteX4" fmla="*/ 326842 w 5245537"/>
                <a:gd name="connsiteY4" fmla="*/ 3459889 h 3569427"/>
                <a:gd name="connsiteX5" fmla="*/ 529248 w 5245537"/>
                <a:gd name="connsiteY5" fmla="*/ 3509895 h 3569427"/>
                <a:gd name="connsiteX6" fmla="*/ 855479 w 5245537"/>
                <a:gd name="connsiteY6" fmla="*/ 3569427 h 3569427"/>
                <a:gd name="connsiteX7" fmla="*/ 888818 w 5245537"/>
                <a:gd name="connsiteY7" fmla="*/ 488089 h 3569427"/>
                <a:gd name="connsiteX8" fmla="*/ 905487 w 5245537"/>
                <a:gd name="connsiteY8" fmla="*/ 3569427 h 3569427"/>
                <a:gd name="connsiteX9" fmla="*/ 1605574 w 5245537"/>
                <a:gd name="connsiteY9" fmla="*/ 3519421 h 3569427"/>
                <a:gd name="connsiteX10" fmla="*/ 2288993 w 5245537"/>
                <a:gd name="connsiteY10" fmla="*/ 3540852 h 3569427"/>
                <a:gd name="connsiteX11" fmla="*/ 2289721 w 5245537"/>
                <a:gd name="connsiteY11" fmla="*/ 734771 h 3569427"/>
                <a:gd name="connsiteX12" fmla="*/ 2331855 w 5245537"/>
                <a:gd name="connsiteY12" fmla="*/ 3550378 h 3569427"/>
                <a:gd name="connsiteX13" fmla="*/ 2705711 w 5245537"/>
                <a:gd name="connsiteY13" fmla="*/ 3543234 h 3569427"/>
                <a:gd name="connsiteX14" fmla="*/ 2725489 w 5245537"/>
                <a:gd name="connsiteY14" fmla="*/ 2890529 h 3569427"/>
                <a:gd name="connsiteX15" fmla="*/ 2749366 w 5245537"/>
                <a:gd name="connsiteY15" fmla="*/ 3542440 h 3569427"/>
                <a:gd name="connsiteX16" fmla="*/ 3555817 w 5245537"/>
                <a:gd name="connsiteY16" fmla="*/ 3560696 h 3569427"/>
                <a:gd name="connsiteX17" fmla="*/ 3554016 w 5245537"/>
                <a:gd name="connsiteY17" fmla="*/ 1 h 3569427"/>
                <a:gd name="connsiteX18" fmla="*/ 3604237 w 5245537"/>
                <a:gd name="connsiteY18" fmla="*/ 3559901 h 3569427"/>
                <a:gd name="connsiteX19" fmla="*/ 4248761 w 5245537"/>
                <a:gd name="connsiteY19" fmla="*/ 3565458 h 3569427"/>
                <a:gd name="connsiteX20" fmla="*/ 4250377 w 5245537"/>
                <a:gd name="connsiteY20" fmla="*/ 3119129 h 3569427"/>
                <a:gd name="connsiteX21" fmla="*/ 4278590 w 5245537"/>
                <a:gd name="connsiteY21" fmla="*/ 3567853 h 3569427"/>
                <a:gd name="connsiteX22" fmla="*/ 5101613 w 5245537"/>
                <a:gd name="connsiteY22" fmla="*/ 3568499 h 3569427"/>
                <a:gd name="connsiteX23" fmla="*/ 5245537 w 5245537"/>
                <a:gd name="connsiteY23" fmla="*/ 3552395 h 3569427"/>
                <a:gd name="connsiteX0" fmla="*/ 0 w 5245537"/>
                <a:gd name="connsiteY0" fmla="*/ 3062989 h 3569427"/>
                <a:gd name="connsiteX1" fmla="*/ 162537 w 5245537"/>
                <a:gd name="connsiteY1" fmla="*/ 3290821 h 3569427"/>
                <a:gd name="connsiteX2" fmla="*/ 188730 w 5245537"/>
                <a:gd name="connsiteY2" fmla="*/ 3024121 h 3569427"/>
                <a:gd name="connsiteX3" fmla="*/ 219687 w 5245537"/>
                <a:gd name="connsiteY3" fmla="*/ 3321777 h 3569427"/>
                <a:gd name="connsiteX4" fmla="*/ 326842 w 5245537"/>
                <a:gd name="connsiteY4" fmla="*/ 3459889 h 3569427"/>
                <a:gd name="connsiteX5" fmla="*/ 529248 w 5245537"/>
                <a:gd name="connsiteY5" fmla="*/ 3509895 h 3569427"/>
                <a:gd name="connsiteX6" fmla="*/ 855479 w 5245537"/>
                <a:gd name="connsiteY6" fmla="*/ 3569427 h 3569427"/>
                <a:gd name="connsiteX7" fmla="*/ 888818 w 5245537"/>
                <a:gd name="connsiteY7" fmla="*/ 488089 h 3569427"/>
                <a:gd name="connsiteX8" fmla="*/ 905487 w 5245537"/>
                <a:gd name="connsiteY8" fmla="*/ 3569427 h 3569427"/>
                <a:gd name="connsiteX9" fmla="*/ 1605574 w 5245537"/>
                <a:gd name="connsiteY9" fmla="*/ 3519421 h 3569427"/>
                <a:gd name="connsiteX10" fmla="*/ 2288993 w 5245537"/>
                <a:gd name="connsiteY10" fmla="*/ 3540852 h 3569427"/>
                <a:gd name="connsiteX11" fmla="*/ 2289721 w 5245537"/>
                <a:gd name="connsiteY11" fmla="*/ 734771 h 3569427"/>
                <a:gd name="connsiteX12" fmla="*/ 2331855 w 5245537"/>
                <a:gd name="connsiteY12" fmla="*/ 3550378 h 3569427"/>
                <a:gd name="connsiteX13" fmla="*/ 2705711 w 5245537"/>
                <a:gd name="connsiteY13" fmla="*/ 3543234 h 3569427"/>
                <a:gd name="connsiteX14" fmla="*/ 2725489 w 5245537"/>
                <a:gd name="connsiteY14" fmla="*/ 2890529 h 3569427"/>
                <a:gd name="connsiteX15" fmla="*/ 2749366 w 5245537"/>
                <a:gd name="connsiteY15" fmla="*/ 3542440 h 3569427"/>
                <a:gd name="connsiteX16" fmla="*/ 3555817 w 5245537"/>
                <a:gd name="connsiteY16" fmla="*/ 3560696 h 3569427"/>
                <a:gd name="connsiteX17" fmla="*/ 3554016 w 5245537"/>
                <a:gd name="connsiteY17" fmla="*/ 1 h 3569427"/>
                <a:gd name="connsiteX18" fmla="*/ 3604237 w 5245537"/>
                <a:gd name="connsiteY18" fmla="*/ 3559901 h 3569427"/>
                <a:gd name="connsiteX19" fmla="*/ 4248761 w 5245537"/>
                <a:gd name="connsiteY19" fmla="*/ 3565458 h 3569427"/>
                <a:gd name="connsiteX20" fmla="*/ 4250377 w 5245537"/>
                <a:gd name="connsiteY20" fmla="*/ 3119129 h 3569427"/>
                <a:gd name="connsiteX21" fmla="*/ 4278590 w 5245537"/>
                <a:gd name="connsiteY21" fmla="*/ 3567853 h 3569427"/>
                <a:gd name="connsiteX22" fmla="*/ 5101613 w 5245537"/>
                <a:gd name="connsiteY22" fmla="*/ 3568499 h 3569427"/>
                <a:gd name="connsiteX23" fmla="*/ 5245537 w 5245537"/>
                <a:gd name="connsiteY23" fmla="*/ 3552395 h 3569427"/>
                <a:gd name="connsiteX0" fmla="*/ 0 w 5245537"/>
                <a:gd name="connsiteY0" fmla="*/ 3062989 h 3569427"/>
                <a:gd name="connsiteX1" fmla="*/ 162537 w 5245537"/>
                <a:gd name="connsiteY1" fmla="*/ 3290821 h 3569427"/>
                <a:gd name="connsiteX2" fmla="*/ 188730 w 5245537"/>
                <a:gd name="connsiteY2" fmla="*/ 3024121 h 3569427"/>
                <a:gd name="connsiteX3" fmla="*/ 219687 w 5245537"/>
                <a:gd name="connsiteY3" fmla="*/ 3321777 h 3569427"/>
                <a:gd name="connsiteX4" fmla="*/ 326842 w 5245537"/>
                <a:gd name="connsiteY4" fmla="*/ 3459889 h 3569427"/>
                <a:gd name="connsiteX5" fmla="*/ 529248 w 5245537"/>
                <a:gd name="connsiteY5" fmla="*/ 3509895 h 3569427"/>
                <a:gd name="connsiteX6" fmla="*/ 855479 w 5245537"/>
                <a:gd name="connsiteY6" fmla="*/ 3569427 h 3569427"/>
                <a:gd name="connsiteX7" fmla="*/ 888818 w 5245537"/>
                <a:gd name="connsiteY7" fmla="*/ 488089 h 3569427"/>
                <a:gd name="connsiteX8" fmla="*/ 905487 w 5245537"/>
                <a:gd name="connsiteY8" fmla="*/ 3569427 h 3569427"/>
                <a:gd name="connsiteX9" fmla="*/ 1605574 w 5245537"/>
                <a:gd name="connsiteY9" fmla="*/ 3519421 h 3569427"/>
                <a:gd name="connsiteX10" fmla="*/ 2288993 w 5245537"/>
                <a:gd name="connsiteY10" fmla="*/ 3540852 h 3569427"/>
                <a:gd name="connsiteX11" fmla="*/ 2289721 w 5245537"/>
                <a:gd name="connsiteY11" fmla="*/ 734771 h 3569427"/>
                <a:gd name="connsiteX12" fmla="*/ 2331855 w 5245537"/>
                <a:gd name="connsiteY12" fmla="*/ 3550378 h 3569427"/>
                <a:gd name="connsiteX13" fmla="*/ 2705711 w 5245537"/>
                <a:gd name="connsiteY13" fmla="*/ 3543234 h 3569427"/>
                <a:gd name="connsiteX14" fmla="*/ 2725489 w 5245537"/>
                <a:gd name="connsiteY14" fmla="*/ 2890529 h 3569427"/>
                <a:gd name="connsiteX15" fmla="*/ 2749366 w 5245537"/>
                <a:gd name="connsiteY15" fmla="*/ 3542440 h 3569427"/>
                <a:gd name="connsiteX16" fmla="*/ 3555817 w 5245537"/>
                <a:gd name="connsiteY16" fmla="*/ 3560696 h 3569427"/>
                <a:gd name="connsiteX17" fmla="*/ 3554016 w 5245537"/>
                <a:gd name="connsiteY17" fmla="*/ 1 h 3569427"/>
                <a:gd name="connsiteX18" fmla="*/ 3604237 w 5245537"/>
                <a:gd name="connsiteY18" fmla="*/ 3559901 h 3569427"/>
                <a:gd name="connsiteX19" fmla="*/ 4248761 w 5245537"/>
                <a:gd name="connsiteY19" fmla="*/ 3565458 h 3569427"/>
                <a:gd name="connsiteX20" fmla="*/ 4250377 w 5245537"/>
                <a:gd name="connsiteY20" fmla="*/ 3119129 h 3569427"/>
                <a:gd name="connsiteX21" fmla="*/ 4278590 w 5245537"/>
                <a:gd name="connsiteY21" fmla="*/ 3567853 h 3569427"/>
                <a:gd name="connsiteX22" fmla="*/ 5101613 w 5245537"/>
                <a:gd name="connsiteY22" fmla="*/ 3568499 h 3569427"/>
                <a:gd name="connsiteX23" fmla="*/ 5245537 w 5245537"/>
                <a:gd name="connsiteY23" fmla="*/ 3552395 h 3569427"/>
                <a:gd name="connsiteX0" fmla="*/ 0 w 5245537"/>
                <a:gd name="connsiteY0" fmla="*/ 3062989 h 3584981"/>
                <a:gd name="connsiteX1" fmla="*/ 162537 w 5245537"/>
                <a:gd name="connsiteY1" fmla="*/ 3290821 h 3584981"/>
                <a:gd name="connsiteX2" fmla="*/ 188730 w 5245537"/>
                <a:gd name="connsiteY2" fmla="*/ 3024121 h 3584981"/>
                <a:gd name="connsiteX3" fmla="*/ 219687 w 5245537"/>
                <a:gd name="connsiteY3" fmla="*/ 3321777 h 3584981"/>
                <a:gd name="connsiteX4" fmla="*/ 326842 w 5245537"/>
                <a:gd name="connsiteY4" fmla="*/ 3459889 h 3584981"/>
                <a:gd name="connsiteX5" fmla="*/ 529248 w 5245537"/>
                <a:gd name="connsiteY5" fmla="*/ 3509895 h 3584981"/>
                <a:gd name="connsiteX6" fmla="*/ 855479 w 5245537"/>
                <a:gd name="connsiteY6" fmla="*/ 3569427 h 3584981"/>
                <a:gd name="connsiteX7" fmla="*/ 888818 w 5245537"/>
                <a:gd name="connsiteY7" fmla="*/ 488089 h 3584981"/>
                <a:gd name="connsiteX8" fmla="*/ 905487 w 5245537"/>
                <a:gd name="connsiteY8" fmla="*/ 3569427 h 3584981"/>
                <a:gd name="connsiteX9" fmla="*/ 1605574 w 5245537"/>
                <a:gd name="connsiteY9" fmla="*/ 3519421 h 3584981"/>
                <a:gd name="connsiteX10" fmla="*/ 2288993 w 5245537"/>
                <a:gd name="connsiteY10" fmla="*/ 3540852 h 3584981"/>
                <a:gd name="connsiteX11" fmla="*/ 2289721 w 5245537"/>
                <a:gd name="connsiteY11" fmla="*/ 734771 h 3584981"/>
                <a:gd name="connsiteX12" fmla="*/ 2331855 w 5245537"/>
                <a:gd name="connsiteY12" fmla="*/ 3550378 h 3584981"/>
                <a:gd name="connsiteX13" fmla="*/ 2705711 w 5245537"/>
                <a:gd name="connsiteY13" fmla="*/ 3543234 h 3584981"/>
                <a:gd name="connsiteX14" fmla="*/ 2725489 w 5245537"/>
                <a:gd name="connsiteY14" fmla="*/ 2890529 h 3584981"/>
                <a:gd name="connsiteX15" fmla="*/ 2749366 w 5245537"/>
                <a:gd name="connsiteY15" fmla="*/ 3542440 h 3584981"/>
                <a:gd name="connsiteX16" fmla="*/ 3555817 w 5245537"/>
                <a:gd name="connsiteY16" fmla="*/ 3560696 h 3584981"/>
                <a:gd name="connsiteX17" fmla="*/ 3554016 w 5245537"/>
                <a:gd name="connsiteY17" fmla="*/ 1 h 3584981"/>
                <a:gd name="connsiteX18" fmla="*/ 3604237 w 5245537"/>
                <a:gd name="connsiteY18" fmla="*/ 3559901 h 3584981"/>
                <a:gd name="connsiteX19" fmla="*/ 4248761 w 5245537"/>
                <a:gd name="connsiteY19" fmla="*/ 3565458 h 3584981"/>
                <a:gd name="connsiteX20" fmla="*/ 4250377 w 5245537"/>
                <a:gd name="connsiteY20" fmla="*/ 3119129 h 3584981"/>
                <a:gd name="connsiteX21" fmla="*/ 4278590 w 5245537"/>
                <a:gd name="connsiteY21" fmla="*/ 3567853 h 3584981"/>
                <a:gd name="connsiteX22" fmla="*/ 5101613 w 5245537"/>
                <a:gd name="connsiteY22" fmla="*/ 3568499 h 3584981"/>
                <a:gd name="connsiteX23" fmla="*/ 5245537 w 5245537"/>
                <a:gd name="connsiteY23" fmla="*/ 3552395 h 3584981"/>
                <a:gd name="connsiteX0" fmla="*/ 0 w 5245537"/>
                <a:gd name="connsiteY0" fmla="*/ 3062989 h 3584981"/>
                <a:gd name="connsiteX1" fmla="*/ 162537 w 5245537"/>
                <a:gd name="connsiteY1" fmla="*/ 3290821 h 3584981"/>
                <a:gd name="connsiteX2" fmla="*/ 188730 w 5245537"/>
                <a:gd name="connsiteY2" fmla="*/ 3024121 h 3584981"/>
                <a:gd name="connsiteX3" fmla="*/ 219687 w 5245537"/>
                <a:gd name="connsiteY3" fmla="*/ 3321777 h 3584981"/>
                <a:gd name="connsiteX4" fmla="*/ 326842 w 5245537"/>
                <a:gd name="connsiteY4" fmla="*/ 3459889 h 3584981"/>
                <a:gd name="connsiteX5" fmla="*/ 529248 w 5245537"/>
                <a:gd name="connsiteY5" fmla="*/ 3509895 h 3584981"/>
                <a:gd name="connsiteX6" fmla="*/ 855479 w 5245537"/>
                <a:gd name="connsiteY6" fmla="*/ 3569427 h 3584981"/>
                <a:gd name="connsiteX7" fmla="*/ 888818 w 5245537"/>
                <a:gd name="connsiteY7" fmla="*/ 488089 h 3584981"/>
                <a:gd name="connsiteX8" fmla="*/ 905487 w 5245537"/>
                <a:gd name="connsiteY8" fmla="*/ 3569427 h 3584981"/>
                <a:gd name="connsiteX9" fmla="*/ 1605574 w 5245537"/>
                <a:gd name="connsiteY9" fmla="*/ 3519421 h 3584981"/>
                <a:gd name="connsiteX10" fmla="*/ 2288993 w 5245537"/>
                <a:gd name="connsiteY10" fmla="*/ 3540852 h 3584981"/>
                <a:gd name="connsiteX11" fmla="*/ 2289721 w 5245537"/>
                <a:gd name="connsiteY11" fmla="*/ 734771 h 3584981"/>
                <a:gd name="connsiteX12" fmla="*/ 2331855 w 5245537"/>
                <a:gd name="connsiteY12" fmla="*/ 3550378 h 3584981"/>
                <a:gd name="connsiteX13" fmla="*/ 2705711 w 5245537"/>
                <a:gd name="connsiteY13" fmla="*/ 3543234 h 3584981"/>
                <a:gd name="connsiteX14" fmla="*/ 2725489 w 5245537"/>
                <a:gd name="connsiteY14" fmla="*/ 2890529 h 3584981"/>
                <a:gd name="connsiteX15" fmla="*/ 2749366 w 5245537"/>
                <a:gd name="connsiteY15" fmla="*/ 3542440 h 3584981"/>
                <a:gd name="connsiteX16" fmla="*/ 3555817 w 5245537"/>
                <a:gd name="connsiteY16" fmla="*/ 3560696 h 3584981"/>
                <a:gd name="connsiteX17" fmla="*/ 3554016 w 5245537"/>
                <a:gd name="connsiteY17" fmla="*/ 1 h 3584981"/>
                <a:gd name="connsiteX18" fmla="*/ 3604237 w 5245537"/>
                <a:gd name="connsiteY18" fmla="*/ 3559901 h 3584981"/>
                <a:gd name="connsiteX19" fmla="*/ 4248761 w 5245537"/>
                <a:gd name="connsiteY19" fmla="*/ 3565458 h 3584981"/>
                <a:gd name="connsiteX20" fmla="*/ 4250377 w 5245537"/>
                <a:gd name="connsiteY20" fmla="*/ 3119129 h 3584981"/>
                <a:gd name="connsiteX21" fmla="*/ 4278590 w 5245537"/>
                <a:gd name="connsiteY21" fmla="*/ 3567853 h 3584981"/>
                <a:gd name="connsiteX22" fmla="*/ 5101613 w 5245537"/>
                <a:gd name="connsiteY22" fmla="*/ 3568499 h 3584981"/>
                <a:gd name="connsiteX23" fmla="*/ 5245537 w 5245537"/>
                <a:gd name="connsiteY23" fmla="*/ 3552395 h 3584981"/>
                <a:gd name="connsiteX0" fmla="*/ 0 w 5245537"/>
                <a:gd name="connsiteY0" fmla="*/ 3062989 h 3571600"/>
                <a:gd name="connsiteX1" fmla="*/ 162537 w 5245537"/>
                <a:gd name="connsiteY1" fmla="*/ 3290821 h 3571600"/>
                <a:gd name="connsiteX2" fmla="*/ 188730 w 5245537"/>
                <a:gd name="connsiteY2" fmla="*/ 3024121 h 3571600"/>
                <a:gd name="connsiteX3" fmla="*/ 219687 w 5245537"/>
                <a:gd name="connsiteY3" fmla="*/ 3321777 h 3571600"/>
                <a:gd name="connsiteX4" fmla="*/ 326842 w 5245537"/>
                <a:gd name="connsiteY4" fmla="*/ 3459889 h 3571600"/>
                <a:gd name="connsiteX5" fmla="*/ 529248 w 5245537"/>
                <a:gd name="connsiteY5" fmla="*/ 3509895 h 3571600"/>
                <a:gd name="connsiteX6" fmla="*/ 855479 w 5245537"/>
                <a:gd name="connsiteY6" fmla="*/ 3569427 h 3571600"/>
                <a:gd name="connsiteX7" fmla="*/ 888818 w 5245537"/>
                <a:gd name="connsiteY7" fmla="*/ 488089 h 3571600"/>
                <a:gd name="connsiteX8" fmla="*/ 905487 w 5245537"/>
                <a:gd name="connsiteY8" fmla="*/ 3569427 h 3571600"/>
                <a:gd name="connsiteX9" fmla="*/ 1605574 w 5245537"/>
                <a:gd name="connsiteY9" fmla="*/ 3490846 h 3571600"/>
                <a:gd name="connsiteX10" fmla="*/ 2288993 w 5245537"/>
                <a:gd name="connsiteY10" fmla="*/ 3540852 h 3571600"/>
                <a:gd name="connsiteX11" fmla="*/ 2289721 w 5245537"/>
                <a:gd name="connsiteY11" fmla="*/ 734771 h 3571600"/>
                <a:gd name="connsiteX12" fmla="*/ 2331855 w 5245537"/>
                <a:gd name="connsiteY12" fmla="*/ 3550378 h 3571600"/>
                <a:gd name="connsiteX13" fmla="*/ 2705711 w 5245537"/>
                <a:gd name="connsiteY13" fmla="*/ 3543234 h 3571600"/>
                <a:gd name="connsiteX14" fmla="*/ 2725489 w 5245537"/>
                <a:gd name="connsiteY14" fmla="*/ 2890529 h 3571600"/>
                <a:gd name="connsiteX15" fmla="*/ 2749366 w 5245537"/>
                <a:gd name="connsiteY15" fmla="*/ 3542440 h 3571600"/>
                <a:gd name="connsiteX16" fmla="*/ 3555817 w 5245537"/>
                <a:gd name="connsiteY16" fmla="*/ 3560696 h 3571600"/>
                <a:gd name="connsiteX17" fmla="*/ 3554016 w 5245537"/>
                <a:gd name="connsiteY17" fmla="*/ 1 h 3571600"/>
                <a:gd name="connsiteX18" fmla="*/ 3604237 w 5245537"/>
                <a:gd name="connsiteY18" fmla="*/ 3559901 h 3571600"/>
                <a:gd name="connsiteX19" fmla="*/ 4248761 w 5245537"/>
                <a:gd name="connsiteY19" fmla="*/ 3565458 h 3571600"/>
                <a:gd name="connsiteX20" fmla="*/ 4250377 w 5245537"/>
                <a:gd name="connsiteY20" fmla="*/ 3119129 h 3571600"/>
                <a:gd name="connsiteX21" fmla="*/ 4278590 w 5245537"/>
                <a:gd name="connsiteY21" fmla="*/ 3567853 h 3571600"/>
                <a:gd name="connsiteX22" fmla="*/ 5101613 w 5245537"/>
                <a:gd name="connsiteY22" fmla="*/ 3568499 h 3571600"/>
                <a:gd name="connsiteX23" fmla="*/ 5245537 w 5245537"/>
                <a:gd name="connsiteY23" fmla="*/ 3552395 h 3571600"/>
                <a:gd name="connsiteX0" fmla="*/ 0 w 5245537"/>
                <a:gd name="connsiteY0" fmla="*/ 3062989 h 3589190"/>
                <a:gd name="connsiteX1" fmla="*/ 162537 w 5245537"/>
                <a:gd name="connsiteY1" fmla="*/ 3290821 h 3589190"/>
                <a:gd name="connsiteX2" fmla="*/ 188730 w 5245537"/>
                <a:gd name="connsiteY2" fmla="*/ 3024121 h 3589190"/>
                <a:gd name="connsiteX3" fmla="*/ 219687 w 5245537"/>
                <a:gd name="connsiteY3" fmla="*/ 3321777 h 3589190"/>
                <a:gd name="connsiteX4" fmla="*/ 326842 w 5245537"/>
                <a:gd name="connsiteY4" fmla="*/ 3459889 h 3589190"/>
                <a:gd name="connsiteX5" fmla="*/ 529248 w 5245537"/>
                <a:gd name="connsiteY5" fmla="*/ 3509895 h 3589190"/>
                <a:gd name="connsiteX6" fmla="*/ 855479 w 5245537"/>
                <a:gd name="connsiteY6" fmla="*/ 3569427 h 3589190"/>
                <a:gd name="connsiteX7" fmla="*/ 888818 w 5245537"/>
                <a:gd name="connsiteY7" fmla="*/ 488089 h 3589190"/>
                <a:gd name="connsiteX8" fmla="*/ 905487 w 5245537"/>
                <a:gd name="connsiteY8" fmla="*/ 3569427 h 3589190"/>
                <a:gd name="connsiteX9" fmla="*/ 1605574 w 5245537"/>
                <a:gd name="connsiteY9" fmla="*/ 3490846 h 3589190"/>
                <a:gd name="connsiteX10" fmla="*/ 2288993 w 5245537"/>
                <a:gd name="connsiteY10" fmla="*/ 3540852 h 3589190"/>
                <a:gd name="connsiteX11" fmla="*/ 2289721 w 5245537"/>
                <a:gd name="connsiteY11" fmla="*/ 734771 h 3589190"/>
                <a:gd name="connsiteX12" fmla="*/ 2331855 w 5245537"/>
                <a:gd name="connsiteY12" fmla="*/ 3550378 h 3589190"/>
                <a:gd name="connsiteX13" fmla="*/ 2705711 w 5245537"/>
                <a:gd name="connsiteY13" fmla="*/ 3543234 h 3589190"/>
                <a:gd name="connsiteX14" fmla="*/ 2725489 w 5245537"/>
                <a:gd name="connsiteY14" fmla="*/ 2890529 h 3589190"/>
                <a:gd name="connsiteX15" fmla="*/ 2749366 w 5245537"/>
                <a:gd name="connsiteY15" fmla="*/ 3542440 h 3589190"/>
                <a:gd name="connsiteX16" fmla="*/ 3555817 w 5245537"/>
                <a:gd name="connsiteY16" fmla="*/ 3560696 h 3589190"/>
                <a:gd name="connsiteX17" fmla="*/ 3554016 w 5245537"/>
                <a:gd name="connsiteY17" fmla="*/ 1 h 3589190"/>
                <a:gd name="connsiteX18" fmla="*/ 3604237 w 5245537"/>
                <a:gd name="connsiteY18" fmla="*/ 3559901 h 3589190"/>
                <a:gd name="connsiteX19" fmla="*/ 4248761 w 5245537"/>
                <a:gd name="connsiteY19" fmla="*/ 3565458 h 3589190"/>
                <a:gd name="connsiteX20" fmla="*/ 4250377 w 5245537"/>
                <a:gd name="connsiteY20" fmla="*/ 3119129 h 3589190"/>
                <a:gd name="connsiteX21" fmla="*/ 4278590 w 5245537"/>
                <a:gd name="connsiteY21" fmla="*/ 3567853 h 3589190"/>
                <a:gd name="connsiteX22" fmla="*/ 5101613 w 5245537"/>
                <a:gd name="connsiteY22" fmla="*/ 3568499 h 3589190"/>
                <a:gd name="connsiteX23" fmla="*/ 5245537 w 5245537"/>
                <a:gd name="connsiteY23" fmla="*/ 3552395 h 3589190"/>
                <a:gd name="connsiteX0" fmla="*/ 0 w 5245537"/>
                <a:gd name="connsiteY0" fmla="*/ 3062989 h 3589190"/>
                <a:gd name="connsiteX1" fmla="*/ 162537 w 5245537"/>
                <a:gd name="connsiteY1" fmla="*/ 3290821 h 3589190"/>
                <a:gd name="connsiteX2" fmla="*/ 188730 w 5245537"/>
                <a:gd name="connsiteY2" fmla="*/ 3024121 h 3589190"/>
                <a:gd name="connsiteX3" fmla="*/ 219687 w 5245537"/>
                <a:gd name="connsiteY3" fmla="*/ 3321777 h 3589190"/>
                <a:gd name="connsiteX4" fmla="*/ 326842 w 5245537"/>
                <a:gd name="connsiteY4" fmla="*/ 3459889 h 3589190"/>
                <a:gd name="connsiteX5" fmla="*/ 529248 w 5245537"/>
                <a:gd name="connsiteY5" fmla="*/ 3509895 h 3589190"/>
                <a:gd name="connsiteX6" fmla="*/ 855479 w 5245537"/>
                <a:gd name="connsiteY6" fmla="*/ 3569427 h 3589190"/>
                <a:gd name="connsiteX7" fmla="*/ 888818 w 5245537"/>
                <a:gd name="connsiteY7" fmla="*/ 488089 h 3589190"/>
                <a:gd name="connsiteX8" fmla="*/ 905487 w 5245537"/>
                <a:gd name="connsiteY8" fmla="*/ 3569427 h 3589190"/>
                <a:gd name="connsiteX9" fmla="*/ 1605574 w 5245537"/>
                <a:gd name="connsiteY9" fmla="*/ 3490846 h 3589190"/>
                <a:gd name="connsiteX10" fmla="*/ 2288993 w 5245537"/>
                <a:gd name="connsiteY10" fmla="*/ 3540852 h 3589190"/>
                <a:gd name="connsiteX11" fmla="*/ 2289721 w 5245537"/>
                <a:gd name="connsiteY11" fmla="*/ 734771 h 3589190"/>
                <a:gd name="connsiteX12" fmla="*/ 2331855 w 5245537"/>
                <a:gd name="connsiteY12" fmla="*/ 3550378 h 3589190"/>
                <a:gd name="connsiteX13" fmla="*/ 2705711 w 5245537"/>
                <a:gd name="connsiteY13" fmla="*/ 3543234 h 3589190"/>
                <a:gd name="connsiteX14" fmla="*/ 2725489 w 5245537"/>
                <a:gd name="connsiteY14" fmla="*/ 2890529 h 3589190"/>
                <a:gd name="connsiteX15" fmla="*/ 2749366 w 5245537"/>
                <a:gd name="connsiteY15" fmla="*/ 3542440 h 3589190"/>
                <a:gd name="connsiteX16" fmla="*/ 3555817 w 5245537"/>
                <a:gd name="connsiteY16" fmla="*/ 3560696 h 3589190"/>
                <a:gd name="connsiteX17" fmla="*/ 3554016 w 5245537"/>
                <a:gd name="connsiteY17" fmla="*/ 1 h 3589190"/>
                <a:gd name="connsiteX18" fmla="*/ 3604237 w 5245537"/>
                <a:gd name="connsiteY18" fmla="*/ 3559901 h 3589190"/>
                <a:gd name="connsiteX19" fmla="*/ 4248761 w 5245537"/>
                <a:gd name="connsiteY19" fmla="*/ 3565458 h 3589190"/>
                <a:gd name="connsiteX20" fmla="*/ 4250377 w 5245537"/>
                <a:gd name="connsiteY20" fmla="*/ 3119129 h 3589190"/>
                <a:gd name="connsiteX21" fmla="*/ 4278590 w 5245537"/>
                <a:gd name="connsiteY21" fmla="*/ 3567853 h 3589190"/>
                <a:gd name="connsiteX22" fmla="*/ 5101613 w 5245537"/>
                <a:gd name="connsiteY22" fmla="*/ 3568499 h 3589190"/>
                <a:gd name="connsiteX23" fmla="*/ 5245537 w 5245537"/>
                <a:gd name="connsiteY23" fmla="*/ 3552395 h 3589190"/>
                <a:gd name="connsiteX0" fmla="*/ 0 w 5245537"/>
                <a:gd name="connsiteY0" fmla="*/ 3062989 h 3571292"/>
                <a:gd name="connsiteX1" fmla="*/ 162537 w 5245537"/>
                <a:gd name="connsiteY1" fmla="*/ 3290821 h 3571292"/>
                <a:gd name="connsiteX2" fmla="*/ 188730 w 5245537"/>
                <a:gd name="connsiteY2" fmla="*/ 3024121 h 3571292"/>
                <a:gd name="connsiteX3" fmla="*/ 219687 w 5245537"/>
                <a:gd name="connsiteY3" fmla="*/ 3321777 h 3571292"/>
                <a:gd name="connsiteX4" fmla="*/ 326842 w 5245537"/>
                <a:gd name="connsiteY4" fmla="*/ 3459889 h 3571292"/>
                <a:gd name="connsiteX5" fmla="*/ 529248 w 5245537"/>
                <a:gd name="connsiteY5" fmla="*/ 3509895 h 3571292"/>
                <a:gd name="connsiteX6" fmla="*/ 855479 w 5245537"/>
                <a:gd name="connsiteY6" fmla="*/ 3569427 h 3571292"/>
                <a:gd name="connsiteX7" fmla="*/ 888818 w 5245537"/>
                <a:gd name="connsiteY7" fmla="*/ 488089 h 3571292"/>
                <a:gd name="connsiteX8" fmla="*/ 905487 w 5245537"/>
                <a:gd name="connsiteY8" fmla="*/ 3569427 h 3571292"/>
                <a:gd name="connsiteX9" fmla="*/ 1610336 w 5245537"/>
                <a:gd name="connsiteY9" fmla="*/ 3447984 h 3571292"/>
                <a:gd name="connsiteX10" fmla="*/ 2288993 w 5245537"/>
                <a:gd name="connsiteY10" fmla="*/ 3540852 h 3571292"/>
                <a:gd name="connsiteX11" fmla="*/ 2289721 w 5245537"/>
                <a:gd name="connsiteY11" fmla="*/ 734771 h 3571292"/>
                <a:gd name="connsiteX12" fmla="*/ 2331855 w 5245537"/>
                <a:gd name="connsiteY12" fmla="*/ 3550378 h 3571292"/>
                <a:gd name="connsiteX13" fmla="*/ 2705711 w 5245537"/>
                <a:gd name="connsiteY13" fmla="*/ 3543234 h 3571292"/>
                <a:gd name="connsiteX14" fmla="*/ 2725489 w 5245537"/>
                <a:gd name="connsiteY14" fmla="*/ 2890529 h 3571292"/>
                <a:gd name="connsiteX15" fmla="*/ 2749366 w 5245537"/>
                <a:gd name="connsiteY15" fmla="*/ 3542440 h 3571292"/>
                <a:gd name="connsiteX16" fmla="*/ 3555817 w 5245537"/>
                <a:gd name="connsiteY16" fmla="*/ 3560696 h 3571292"/>
                <a:gd name="connsiteX17" fmla="*/ 3554016 w 5245537"/>
                <a:gd name="connsiteY17" fmla="*/ 1 h 3571292"/>
                <a:gd name="connsiteX18" fmla="*/ 3604237 w 5245537"/>
                <a:gd name="connsiteY18" fmla="*/ 3559901 h 3571292"/>
                <a:gd name="connsiteX19" fmla="*/ 4248761 w 5245537"/>
                <a:gd name="connsiteY19" fmla="*/ 3565458 h 3571292"/>
                <a:gd name="connsiteX20" fmla="*/ 4250377 w 5245537"/>
                <a:gd name="connsiteY20" fmla="*/ 3119129 h 3571292"/>
                <a:gd name="connsiteX21" fmla="*/ 4278590 w 5245537"/>
                <a:gd name="connsiteY21" fmla="*/ 3567853 h 3571292"/>
                <a:gd name="connsiteX22" fmla="*/ 5101613 w 5245537"/>
                <a:gd name="connsiteY22" fmla="*/ 3568499 h 3571292"/>
                <a:gd name="connsiteX23" fmla="*/ 5245537 w 5245537"/>
                <a:gd name="connsiteY23" fmla="*/ 3552395 h 3571292"/>
                <a:gd name="connsiteX0" fmla="*/ 0 w 5245537"/>
                <a:gd name="connsiteY0" fmla="*/ 3062989 h 3800828"/>
                <a:gd name="connsiteX1" fmla="*/ 162537 w 5245537"/>
                <a:gd name="connsiteY1" fmla="*/ 3290821 h 3800828"/>
                <a:gd name="connsiteX2" fmla="*/ 188730 w 5245537"/>
                <a:gd name="connsiteY2" fmla="*/ 3024121 h 3800828"/>
                <a:gd name="connsiteX3" fmla="*/ 219687 w 5245537"/>
                <a:gd name="connsiteY3" fmla="*/ 3321777 h 3800828"/>
                <a:gd name="connsiteX4" fmla="*/ 326842 w 5245537"/>
                <a:gd name="connsiteY4" fmla="*/ 3459889 h 3800828"/>
                <a:gd name="connsiteX5" fmla="*/ 529248 w 5245537"/>
                <a:gd name="connsiteY5" fmla="*/ 3509895 h 3800828"/>
                <a:gd name="connsiteX6" fmla="*/ 855479 w 5245537"/>
                <a:gd name="connsiteY6" fmla="*/ 3569427 h 3800828"/>
                <a:gd name="connsiteX7" fmla="*/ 888818 w 5245537"/>
                <a:gd name="connsiteY7" fmla="*/ 488089 h 3800828"/>
                <a:gd name="connsiteX8" fmla="*/ 905487 w 5245537"/>
                <a:gd name="connsiteY8" fmla="*/ 3569427 h 3800828"/>
                <a:gd name="connsiteX9" fmla="*/ 1555568 w 5245537"/>
                <a:gd name="connsiteY9" fmla="*/ 3569427 h 3800828"/>
                <a:gd name="connsiteX10" fmla="*/ 1610336 w 5245537"/>
                <a:gd name="connsiteY10" fmla="*/ 3447984 h 3800828"/>
                <a:gd name="connsiteX11" fmla="*/ 2288993 w 5245537"/>
                <a:gd name="connsiteY11" fmla="*/ 3540852 h 3800828"/>
                <a:gd name="connsiteX12" fmla="*/ 2289721 w 5245537"/>
                <a:gd name="connsiteY12" fmla="*/ 734771 h 3800828"/>
                <a:gd name="connsiteX13" fmla="*/ 2331855 w 5245537"/>
                <a:gd name="connsiteY13" fmla="*/ 3550378 h 3800828"/>
                <a:gd name="connsiteX14" fmla="*/ 2705711 w 5245537"/>
                <a:gd name="connsiteY14" fmla="*/ 3543234 h 3800828"/>
                <a:gd name="connsiteX15" fmla="*/ 2725489 w 5245537"/>
                <a:gd name="connsiteY15" fmla="*/ 2890529 h 3800828"/>
                <a:gd name="connsiteX16" fmla="*/ 2749366 w 5245537"/>
                <a:gd name="connsiteY16" fmla="*/ 3542440 h 3800828"/>
                <a:gd name="connsiteX17" fmla="*/ 3555817 w 5245537"/>
                <a:gd name="connsiteY17" fmla="*/ 3560696 h 3800828"/>
                <a:gd name="connsiteX18" fmla="*/ 3554016 w 5245537"/>
                <a:gd name="connsiteY18" fmla="*/ 1 h 3800828"/>
                <a:gd name="connsiteX19" fmla="*/ 3604237 w 5245537"/>
                <a:gd name="connsiteY19" fmla="*/ 3559901 h 3800828"/>
                <a:gd name="connsiteX20" fmla="*/ 4248761 w 5245537"/>
                <a:gd name="connsiteY20" fmla="*/ 3565458 h 3800828"/>
                <a:gd name="connsiteX21" fmla="*/ 4250377 w 5245537"/>
                <a:gd name="connsiteY21" fmla="*/ 3119129 h 3800828"/>
                <a:gd name="connsiteX22" fmla="*/ 4278590 w 5245537"/>
                <a:gd name="connsiteY22" fmla="*/ 3567853 h 3800828"/>
                <a:gd name="connsiteX23" fmla="*/ 5101613 w 5245537"/>
                <a:gd name="connsiteY23" fmla="*/ 3568499 h 3800828"/>
                <a:gd name="connsiteX24" fmla="*/ 5245537 w 5245537"/>
                <a:gd name="connsiteY24" fmla="*/ 3552395 h 3800828"/>
                <a:gd name="connsiteX0" fmla="*/ 0 w 5245537"/>
                <a:gd name="connsiteY0" fmla="*/ 3062989 h 3800828"/>
                <a:gd name="connsiteX1" fmla="*/ 162537 w 5245537"/>
                <a:gd name="connsiteY1" fmla="*/ 3290821 h 3800828"/>
                <a:gd name="connsiteX2" fmla="*/ 188730 w 5245537"/>
                <a:gd name="connsiteY2" fmla="*/ 3024121 h 3800828"/>
                <a:gd name="connsiteX3" fmla="*/ 219687 w 5245537"/>
                <a:gd name="connsiteY3" fmla="*/ 3321777 h 3800828"/>
                <a:gd name="connsiteX4" fmla="*/ 326842 w 5245537"/>
                <a:gd name="connsiteY4" fmla="*/ 3459889 h 3800828"/>
                <a:gd name="connsiteX5" fmla="*/ 529248 w 5245537"/>
                <a:gd name="connsiteY5" fmla="*/ 3509895 h 3800828"/>
                <a:gd name="connsiteX6" fmla="*/ 855479 w 5245537"/>
                <a:gd name="connsiteY6" fmla="*/ 3569427 h 3800828"/>
                <a:gd name="connsiteX7" fmla="*/ 888818 w 5245537"/>
                <a:gd name="connsiteY7" fmla="*/ 488089 h 3800828"/>
                <a:gd name="connsiteX8" fmla="*/ 905487 w 5245537"/>
                <a:gd name="connsiteY8" fmla="*/ 3569427 h 3800828"/>
                <a:gd name="connsiteX9" fmla="*/ 1555568 w 5245537"/>
                <a:gd name="connsiteY9" fmla="*/ 3569427 h 3800828"/>
                <a:gd name="connsiteX10" fmla="*/ 1610336 w 5245537"/>
                <a:gd name="connsiteY10" fmla="*/ 3447984 h 3800828"/>
                <a:gd name="connsiteX11" fmla="*/ 2288993 w 5245537"/>
                <a:gd name="connsiteY11" fmla="*/ 3540852 h 3800828"/>
                <a:gd name="connsiteX12" fmla="*/ 2289721 w 5245537"/>
                <a:gd name="connsiteY12" fmla="*/ 734771 h 3800828"/>
                <a:gd name="connsiteX13" fmla="*/ 2331855 w 5245537"/>
                <a:gd name="connsiteY13" fmla="*/ 3550378 h 3800828"/>
                <a:gd name="connsiteX14" fmla="*/ 2705711 w 5245537"/>
                <a:gd name="connsiteY14" fmla="*/ 3543234 h 3800828"/>
                <a:gd name="connsiteX15" fmla="*/ 2725489 w 5245537"/>
                <a:gd name="connsiteY15" fmla="*/ 2890529 h 3800828"/>
                <a:gd name="connsiteX16" fmla="*/ 2749366 w 5245537"/>
                <a:gd name="connsiteY16" fmla="*/ 3542440 h 3800828"/>
                <a:gd name="connsiteX17" fmla="*/ 3555817 w 5245537"/>
                <a:gd name="connsiteY17" fmla="*/ 3560696 h 3800828"/>
                <a:gd name="connsiteX18" fmla="*/ 3554016 w 5245537"/>
                <a:gd name="connsiteY18" fmla="*/ 1 h 3800828"/>
                <a:gd name="connsiteX19" fmla="*/ 3604237 w 5245537"/>
                <a:gd name="connsiteY19" fmla="*/ 3559901 h 3800828"/>
                <a:gd name="connsiteX20" fmla="*/ 4248761 w 5245537"/>
                <a:gd name="connsiteY20" fmla="*/ 3565458 h 3800828"/>
                <a:gd name="connsiteX21" fmla="*/ 4250377 w 5245537"/>
                <a:gd name="connsiteY21" fmla="*/ 3119129 h 3800828"/>
                <a:gd name="connsiteX22" fmla="*/ 4278590 w 5245537"/>
                <a:gd name="connsiteY22" fmla="*/ 3567853 h 3800828"/>
                <a:gd name="connsiteX23" fmla="*/ 5101613 w 5245537"/>
                <a:gd name="connsiteY23" fmla="*/ 3568499 h 3800828"/>
                <a:gd name="connsiteX24" fmla="*/ 5245537 w 5245537"/>
                <a:gd name="connsiteY24" fmla="*/ 3552395 h 3800828"/>
                <a:gd name="connsiteX0" fmla="*/ 0 w 5245537"/>
                <a:gd name="connsiteY0" fmla="*/ 3062989 h 3800828"/>
                <a:gd name="connsiteX1" fmla="*/ 162537 w 5245537"/>
                <a:gd name="connsiteY1" fmla="*/ 3290821 h 3800828"/>
                <a:gd name="connsiteX2" fmla="*/ 188730 w 5245537"/>
                <a:gd name="connsiteY2" fmla="*/ 3024121 h 3800828"/>
                <a:gd name="connsiteX3" fmla="*/ 219687 w 5245537"/>
                <a:gd name="connsiteY3" fmla="*/ 3321777 h 3800828"/>
                <a:gd name="connsiteX4" fmla="*/ 326842 w 5245537"/>
                <a:gd name="connsiteY4" fmla="*/ 3459889 h 3800828"/>
                <a:gd name="connsiteX5" fmla="*/ 529248 w 5245537"/>
                <a:gd name="connsiteY5" fmla="*/ 3509895 h 3800828"/>
                <a:gd name="connsiteX6" fmla="*/ 855479 w 5245537"/>
                <a:gd name="connsiteY6" fmla="*/ 3569427 h 3800828"/>
                <a:gd name="connsiteX7" fmla="*/ 888818 w 5245537"/>
                <a:gd name="connsiteY7" fmla="*/ 488089 h 3800828"/>
                <a:gd name="connsiteX8" fmla="*/ 905487 w 5245537"/>
                <a:gd name="connsiteY8" fmla="*/ 3569427 h 3800828"/>
                <a:gd name="connsiteX9" fmla="*/ 1555568 w 5245537"/>
                <a:gd name="connsiteY9" fmla="*/ 3569427 h 3800828"/>
                <a:gd name="connsiteX10" fmla="*/ 1610336 w 5245537"/>
                <a:gd name="connsiteY10" fmla="*/ 3447984 h 3800828"/>
                <a:gd name="connsiteX11" fmla="*/ 2288993 w 5245537"/>
                <a:gd name="connsiteY11" fmla="*/ 3540852 h 3800828"/>
                <a:gd name="connsiteX12" fmla="*/ 2289721 w 5245537"/>
                <a:gd name="connsiteY12" fmla="*/ 734771 h 3800828"/>
                <a:gd name="connsiteX13" fmla="*/ 2331855 w 5245537"/>
                <a:gd name="connsiteY13" fmla="*/ 3550378 h 3800828"/>
                <a:gd name="connsiteX14" fmla="*/ 2705711 w 5245537"/>
                <a:gd name="connsiteY14" fmla="*/ 3543234 h 3800828"/>
                <a:gd name="connsiteX15" fmla="*/ 2725489 w 5245537"/>
                <a:gd name="connsiteY15" fmla="*/ 2890529 h 3800828"/>
                <a:gd name="connsiteX16" fmla="*/ 2749366 w 5245537"/>
                <a:gd name="connsiteY16" fmla="*/ 3542440 h 3800828"/>
                <a:gd name="connsiteX17" fmla="*/ 3555817 w 5245537"/>
                <a:gd name="connsiteY17" fmla="*/ 3560696 h 3800828"/>
                <a:gd name="connsiteX18" fmla="*/ 3554016 w 5245537"/>
                <a:gd name="connsiteY18" fmla="*/ 1 h 3800828"/>
                <a:gd name="connsiteX19" fmla="*/ 3604237 w 5245537"/>
                <a:gd name="connsiteY19" fmla="*/ 3559901 h 3800828"/>
                <a:gd name="connsiteX20" fmla="*/ 4248761 w 5245537"/>
                <a:gd name="connsiteY20" fmla="*/ 3565458 h 3800828"/>
                <a:gd name="connsiteX21" fmla="*/ 4250377 w 5245537"/>
                <a:gd name="connsiteY21" fmla="*/ 3119129 h 3800828"/>
                <a:gd name="connsiteX22" fmla="*/ 4278590 w 5245537"/>
                <a:gd name="connsiteY22" fmla="*/ 3567853 h 3800828"/>
                <a:gd name="connsiteX23" fmla="*/ 5101613 w 5245537"/>
                <a:gd name="connsiteY23" fmla="*/ 3568499 h 3800828"/>
                <a:gd name="connsiteX24" fmla="*/ 5245537 w 5245537"/>
                <a:gd name="connsiteY24" fmla="*/ 3552395 h 3800828"/>
                <a:gd name="connsiteX0" fmla="*/ 0 w 5245537"/>
                <a:gd name="connsiteY0" fmla="*/ 3062989 h 3800828"/>
                <a:gd name="connsiteX1" fmla="*/ 162537 w 5245537"/>
                <a:gd name="connsiteY1" fmla="*/ 3290821 h 3800828"/>
                <a:gd name="connsiteX2" fmla="*/ 188730 w 5245537"/>
                <a:gd name="connsiteY2" fmla="*/ 3024121 h 3800828"/>
                <a:gd name="connsiteX3" fmla="*/ 219687 w 5245537"/>
                <a:gd name="connsiteY3" fmla="*/ 3321777 h 3800828"/>
                <a:gd name="connsiteX4" fmla="*/ 326842 w 5245537"/>
                <a:gd name="connsiteY4" fmla="*/ 3459889 h 3800828"/>
                <a:gd name="connsiteX5" fmla="*/ 529248 w 5245537"/>
                <a:gd name="connsiteY5" fmla="*/ 3509895 h 3800828"/>
                <a:gd name="connsiteX6" fmla="*/ 855479 w 5245537"/>
                <a:gd name="connsiteY6" fmla="*/ 3569427 h 3800828"/>
                <a:gd name="connsiteX7" fmla="*/ 888818 w 5245537"/>
                <a:gd name="connsiteY7" fmla="*/ 488089 h 3800828"/>
                <a:gd name="connsiteX8" fmla="*/ 905487 w 5245537"/>
                <a:gd name="connsiteY8" fmla="*/ 3569427 h 3800828"/>
                <a:gd name="connsiteX9" fmla="*/ 1555568 w 5245537"/>
                <a:gd name="connsiteY9" fmla="*/ 3569427 h 3800828"/>
                <a:gd name="connsiteX10" fmla="*/ 1610336 w 5245537"/>
                <a:gd name="connsiteY10" fmla="*/ 3447984 h 3800828"/>
                <a:gd name="connsiteX11" fmla="*/ 2288993 w 5245537"/>
                <a:gd name="connsiteY11" fmla="*/ 3540852 h 3800828"/>
                <a:gd name="connsiteX12" fmla="*/ 2289721 w 5245537"/>
                <a:gd name="connsiteY12" fmla="*/ 734771 h 3800828"/>
                <a:gd name="connsiteX13" fmla="*/ 2331855 w 5245537"/>
                <a:gd name="connsiteY13" fmla="*/ 3550378 h 3800828"/>
                <a:gd name="connsiteX14" fmla="*/ 2705711 w 5245537"/>
                <a:gd name="connsiteY14" fmla="*/ 3543234 h 3800828"/>
                <a:gd name="connsiteX15" fmla="*/ 2725489 w 5245537"/>
                <a:gd name="connsiteY15" fmla="*/ 2890529 h 3800828"/>
                <a:gd name="connsiteX16" fmla="*/ 2749366 w 5245537"/>
                <a:gd name="connsiteY16" fmla="*/ 3542440 h 3800828"/>
                <a:gd name="connsiteX17" fmla="*/ 3555817 w 5245537"/>
                <a:gd name="connsiteY17" fmla="*/ 3560696 h 3800828"/>
                <a:gd name="connsiteX18" fmla="*/ 3554016 w 5245537"/>
                <a:gd name="connsiteY18" fmla="*/ 1 h 3800828"/>
                <a:gd name="connsiteX19" fmla="*/ 3604237 w 5245537"/>
                <a:gd name="connsiteY19" fmla="*/ 3559901 h 3800828"/>
                <a:gd name="connsiteX20" fmla="*/ 4248761 w 5245537"/>
                <a:gd name="connsiteY20" fmla="*/ 3565458 h 3800828"/>
                <a:gd name="connsiteX21" fmla="*/ 4250377 w 5245537"/>
                <a:gd name="connsiteY21" fmla="*/ 3119129 h 3800828"/>
                <a:gd name="connsiteX22" fmla="*/ 4278590 w 5245537"/>
                <a:gd name="connsiteY22" fmla="*/ 3567853 h 3800828"/>
                <a:gd name="connsiteX23" fmla="*/ 5101613 w 5245537"/>
                <a:gd name="connsiteY23" fmla="*/ 3568499 h 3800828"/>
                <a:gd name="connsiteX24" fmla="*/ 5245537 w 5245537"/>
                <a:gd name="connsiteY24" fmla="*/ 3552395 h 3800828"/>
                <a:gd name="connsiteX0" fmla="*/ 0 w 5245537"/>
                <a:gd name="connsiteY0" fmla="*/ 3062989 h 3800828"/>
                <a:gd name="connsiteX1" fmla="*/ 162537 w 5245537"/>
                <a:gd name="connsiteY1" fmla="*/ 3290821 h 3800828"/>
                <a:gd name="connsiteX2" fmla="*/ 188730 w 5245537"/>
                <a:gd name="connsiteY2" fmla="*/ 3024121 h 3800828"/>
                <a:gd name="connsiteX3" fmla="*/ 219687 w 5245537"/>
                <a:gd name="connsiteY3" fmla="*/ 3321777 h 3800828"/>
                <a:gd name="connsiteX4" fmla="*/ 326842 w 5245537"/>
                <a:gd name="connsiteY4" fmla="*/ 3459889 h 3800828"/>
                <a:gd name="connsiteX5" fmla="*/ 529248 w 5245537"/>
                <a:gd name="connsiteY5" fmla="*/ 3509895 h 3800828"/>
                <a:gd name="connsiteX6" fmla="*/ 855479 w 5245537"/>
                <a:gd name="connsiteY6" fmla="*/ 3569427 h 3800828"/>
                <a:gd name="connsiteX7" fmla="*/ 888818 w 5245537"/>
                <a:gd name="connsiteY7" fmla="*/ 488089 h 3800828"/>
                <a:gd name="connsiteX8" fmla="*/ 905487 w 5245537"/>
                <a:gd name="connsiteY8" fmla="*/ 3569427 h 3800828"/>
                <a:gd name="connsiteX9" fmla="*/ 1579380 w 5245537"/>
                <a:gd name="connsiteY9" fmla="*/ 3569427 h 3800828"/>
                <a:gd name="connsiteX10" fmla="*/ 1610336 w 5245537"/>
                <a:gd name="connsiteY10" fmla="*/ 3447984 h 3800828"/>
                <a:gd name="connsiteX11" fmla="*/ 2288993 w 5245537"/>
                <a:gd name="connsiteY11" fmla="*/ 3540852 h 3800828"/>
                <a:gd name="connsiteX12" fmla="*/ 2289721 w 5245537"/>
                <a:gd name="connsiteY12" fmla="*/ 734771 h 3800828"/>
                <a:gd name="connsiteX13" fmla="*/ 2331855 w 5245537"/>
                <a:gd name="connsiteY13" fmla="*/ 3550378 h 3800828"/>
                <a:gd name="connsiteX14" fmla="*/ 2705711 w 5245537"/>
                <a:gd name="connsiteY14" fmla="*/ 3543234 h 3800828"/>
                <a:gd name="connsiteX15" fmla="*/ 2725489 w 5245537"/>
                <a:gd name="connsiteY15" fmla="*/ 2890529 h 3800828"/>
                <a:gd name="connsiteX16" fmla="*/ 2749366 w 5245537"/>
                <a:gd name="connsiteY16" fmla="*/ 3542440 h 3800828"/>
                <a:gd name="connsiteX17" fmla="*/ 3555817 w 5245537"/>
                <a:gd name="connsiteY17" fmla="*/ 3560696 h 3800828"/>
                <a:gd name="connsiteX18" fmla="*/ 3554016 w 5245537"/>
                <a:gd name="connsiteY18" fmla="*/ 1 h 3800828"/>
                <a:gd name="connsiteX19" fmla="*/ 3604237 w 5245537"/>
                <a:gd name="connsiteY19" fmla="*/ 3559901 h 3800828"/>
                <a:gd name="connsiteX20" fmla="*/ 4248761 w 5245537"/>
                <a:gd name="connsiteY20" fmla="*/ 3565458 h 3800828"/>
                <a:gd name="connsiteX21" fmla="*/ 4250377 w 5245537"/>
                <a:gd name="connsiteY21" fmla="*/ 3119129 h 3800828"/>
                <a:gd name="connsiteX22" fmla="*/ 4278590 w 5245537"/>
                <a:gd name="connsiteY22" fmla="*/ 3567853 h 3800828"/>
                <a:gd name="connsiteX23" fmla="*/ 5101613 w 5245537"/>
                <a:gd name="connsiteY23" fmla="*/ 3568499 h 3800828"/>
                <a:gd name="connsiteX24" fmla="*/ 5245537 w 5245537"/>
                <a:gd name="connsiteY24" fmla="*/ 3552395 h 3800828"/>
                <a:gd name="connsiteX0" fmla="*/ 0 w 5245537"/>
                <a:gd name="connsiteY0" fmla="*/ 3062989 h 3800828"/>
                <a:gd name="connsiteX1" fmla="*/ 162537 w 5245537"/>
                <a:gd name="connsiteY1" fmla="*/ 3290821 h 3800828"/>
                <a:gd name="connsiteX2" fmla="*/ 188730 w 5245537"/>
                <a:gd name="connsiteY2" fmla="*/ 3024121 h 3800828"/>
                <a:gd name="connsiteX3" fmla="*/ 219687 w 5245537"/>
                <a:gd name="connsiteY3" fmla="*/ 3321777 h 3800828"/>
                <a:gd name="connsiteX4" fmla="*/ 326842 w 5245537"/>
                <a:gd name="connsiteY4" fmla="*/ 3459889 h 3800828"/>
                <a:gd name="connsiteX5" fmla="*/ 529248 w 5245537"/>
                <a:gd name="connsiteY5" fmla="*/ 3509895 h 3800828"/>
                <a:gd name="connsiteX6" fmla="*/ 855479 w 5245537"/>
                <a:gd name="connsiteY6" fmla="*/ 3569427 h 3800828"/>
                <a:gd name="connsiteX7" fmla="*/ 888818 w 5245537"/>
                <a:gd name="connsiteY7" fmla="*/ 488089 h 3800828"/>
                <a:gd name="connsiteX8" fmla="*/ 905487 w 5245537"/>
                <a:gd name="connsiteY8" fmla="*/ 3569427 h 3800828"/>
                <a:gd name="connsiteX9" fmla="*/ 1579380 w 5245537"/>
                <a:gd name="connsiteY9" fmla="*/ 3569427 h 3800828"/>
                <a:gd name="connsiteX10" fmla="*/ 1610336 w 5245537"/>
                <a:gd name="connsiteY10" fmla="*/ 3447984 h 3800828"/>
                <a:gd name="connsiteX11" fmla="*/ 2288993 w 5245537"/>
                <a:gd name="connsiteY11" fmla="*/ 3540852 h 3800828"/>
                <a:gd name="connsiteX12" fmla="*/ 2289721 w 5245537"/>
                <a:gd name="connsiteY12" fmla="*/ 734771 h 3800828"/>
                <a:gd name="connsiteX13" fmla="*/ 2331855 w 5245537"/>
                <a:gd name="connsiteY13" fmla="*/ 3550378 h 3800828"/>
                <a:gd name="connsiteX14" fmla="*/ 2705711 w 5245537"/>
                <a:gd name="connsiteY14" fmla="*/ 3543234 h 3800828"/>
                <a:gd name="connsiteX15" fmla="*/ 2725489 w 5245537"/>
                <a:gd name="connsiteY15" fmla="*/ 2890529 h 3800828"/>
                <a:gd name="connsiteX16" fmla="*/ 2749366 w 5245537"/>
                <a:gd name="connsiteY16" fmla="*/ 3542440 h 3800828"/>
                <a:gd name="connsiteX17" fmla="*/ 3555817 w 5245537"/>
                <a:gd name="connsiteY17" fmla="*/ 3560696 h 3800828"/>
                <a:gd name="connsiteX18" fmla="*/ 3554016 w 5245537"/>
                <a:gd name="connsiteY18" fmla="*/ 1 h 3800828"/>
                <a:gd name="connsiteX19" fmla="*/ 3604237 w 5245537"/>
                <a:gd name="connsiteY19" fmla="*/ 3559901 h 3800828"/>
                <a:gd name="connsiteX20" fmla="*/ 4248761 w 5245537"/>
                <a:gd name="connsiteY20" fmla="*/ 3565458 h 3800828"/>
                <a:gd name="connsiteX21" fmla="*/ 4250377 w 5245537"/>
                <a:gd name="connsiteY21" fmla="*/ 3119129 h 3800828"/>
                <a:gd name="connsiteX22" fmla="*/ 4278590 w 5245537"/>
                <a:gd name="connsiteY22" fmla="*/ 3567853 h 3800828"/>
                <a:gd name="connsiteX23" fmla="*/ 5101613 w 5245537"/>
                <a:gd name="connsiteY23" fmla="*/ 3568499 h 3800828"/>
                <a:gd name="connsiteX24" fmla="*/ 5245537 w 5245537"/>
                <a:gd name="connsiteY24" fmla="*/ 3552395 h 3800828"/>
                <a:gd name="connsiteX0" fmla="*/ 0 w 5245537"/>
                <a:gd name="connsiteY0" fmla="*/ 3062989 h 3800828"/>
                <a:gd name="connsiteX1" fmla="*/ 162537 w 5245537"/>
                <a:gd name="connsiteY1" fmla="*/ 3290821 h 3800828"/>
                <a:gd name="connsiteX2" fmla="*/ 188730 w 5245537"/>
                <a:gd name="connsiteY2" fmla="*/ 3024121 h 3800828"/>
                <a:gd name="connsiteX3" fmla="*/ 219687 w 5245537"/>
                <a:gd name="connsiteY3" fmla="*/ 3321777 h 3800828"/>
                <a:gd name="connsiteX4" fmla="*/ 326842 w 5245537"/>
                <a:gd name="connsiteY4" fmla="*/ 3459889 h 3800828"/>
                <a:gd name="connsiteX5" fmla="*/ 529248 w 5245537"/>
                <a:gd name="connsiteY5" fmla="*/ 3509895 h 3800828"/>
                <a:gd name="connsiteX6" fmla="*/ 855479 w 5245537"/>
                <a:gd name="connsiteY6" fmla="*/ 3569427 h 3800828"/>
                <a:gd name="connsiteX7" fmla="*/ 888818 w 5245537"/>
                <a:gd name="connsiteY7" fmla="*/ 488089 h 3800828"/>
                <a:gd name="connsiteX8" fmla="*/ 905487 w 5245537"/>
                <a:gd name="connsiteY8" fmla="*/ 3569427 h 3800828"/>
                <a:gd name="connsiteX9" fmla="*/ 1579380 w 5245537"/>
                <a:gd name="connsiteY9" fmla="*/ 3569427 h 3800828"/>
                <a:gd name="connsiteX10" fmla="*/ 1610336 w 5245537"/>
                <a:gd name="connsiteY10" fmla="*/ 3447984 h 3800828"/>
                <a:gd name="connsiteX11" fmla="*/ 2288993 w 5245537"/>
                <a:gd name="connsiteY11" fmla="*/ 3540852 h 3800828"/>
                <a:gd name="connsiteX12" fmla="*/ 2289721 w 5245537"/>
                <a:gd name="connsiteY12" fmla="*/ 734771 h 3800828"/>
                <a:gd name="connsiteX13" fmla="*/ 2331855 w 5245537"/>
                <a:gd name="connsiteY13" fmla="*/ 3550378 h 3800828"/>
                <a:gd name="connsiteX14" fmla="*/ 2705711 w 5245537"/>
                <a:gd name="connsiteY14" fmla="*/ 3543234 h 3800828"/>
                <a:gd name="connsiteX15" fmla="*/ 2725489 w 5245537"/>
                <a:gd name="connsiteY15" fmla="*/ 2890529 h 3800828"/>
                <a:gd name="connsiteX16" fmla="*/ 2749366 w 5245537"/>
                <a:gd name="connsiteY16" fmla="*/ 3542440 h 3800828"/>
                <a:gd name="connsiteX17" fmla="*/ 3555817 w 5245537"/>
                <a:gd name="connsiteY17" fmla="*/ 3560696 h 3800828"/>
                <a:gd name="connsiteX18" fmla="*/ 3554016 w 5245537"/>
                <a:gd name="connsiteY18" fmla="*/ 1 h 3800828"/>
                <a:gd name="connsiteX19" fmla="*/ 3604237 w 5245537"/>
                <a:gd name="connsiteY19" fmla="*/ 3559901 h 3800828"/>
                <a:gd name="connsiteX20" fmla="*/ 4248761 w 5245537"/>
                <a:gd name="connsiteY20" fmla="*/ 3565458 h 3800828"/>
                <a:gd name="connsiteX21" fmla="*/ 4250377 w 5245537"/>
                <a:gd name="connsiteY21" fmla="*/ 3119129 h 3800828"/>
                <a:gd name="connsiteX22" fmla="*/ 4278590 w 5245537"/>
                <a:gd name="connsiteY22" fmla="*/ 3567853 h 3800828"/>
                <a:gd name="connsiteX23" fmla="*/ 5101613 w 5245537"/>
                <a:gd name="connsiteY23" fmla="*/ 3568499 h 3800828"/>
                <a:gd name="connsiteX24" fmla="*/ 5245537 w 5245537"/>
                <a:gd name="connsiteY24" fmla="*/ 3552395 h 3800828"/>
                <a:gd name="connsiteX0" fmla="*/ 0 w 5245537"/>
                <a:gd name="connsiteY0" fmla="*/ 3062989 h 3795215"/>
                <a:gd name="connsiteX1" fmla="*/ 162537 w 5245537"/>
                <a:gd name="connsiteY1" fmla="*/ 3290821 h 3795215"/>
                <a:gd name="connsiteX2" fmla="*/ 188730 w 5245537"/>
                <a:gd name="connsiteY2" fmla="*/ 3024121 h 3795215"/>
                <a:gd name="connsiteX3" fmla="*/ 219687 w 5245537"/>
                <a:gd name="connsiteY3" fmla="*/ 3321777 h 3795215"/>
                <a:gd name="connsiteX4" fmla="*/ 326842 w 5245537"/>
                <a:gd name="connsiteY4" fmla="*/ 3459889 h 3795215"/>
                <a:gd name="connsiteX5" fmla="*/ 529248 w 5245537"/>
                <a:gd name="connsiteY5" fmla="*/ 3509895 h 3795215"/>
                <a:gd name="connsiteX6" fmla="*/ 855479 w 5245537"/>
                <a:gd name="connsiteY6" fmla="*/ 3569427 h 3795215"/>
                <a:gd name="connsiteX7" fmla="*/ 888818 w 5245537"/>
                <a:gd name="connsiteY7" fmla="*/ 488089 h 3795215"/>
                <a:gd name="connsiteX8" fmla="*/ 905487 w 5245537"/>
                <a:gd name="connsiteY8" fmla="*/ 3569427 h 3795215"/>
                <a:gd name="connsiteX9" fmla="*/ 1593667 w 5245537"/>
                <a:gd name="connsiteY9" fmla="*/ 3547996 h 3795215"/>
                <a:gd name="connsiteX10" fmla="*/ 1610336 w 5245537"/>
                <a:gd name="connsiteY10" fmla="*/ 3447984 h 3795215"/>
                <a:gd name="connsiteX11" fmla="*/ 2288993 w 5245537"/>
                <a:gd name="connsiteY11" fmla="*/ 3540852 h 3795215"/>
                <a:gd name="connsiteX12" fmla="*/ 2289721 w 5245537"/>
                <a:gd name="connsiteY12" fmla="*/ 734771 h 3795215"/>
                <a:gd name="connsiteX13" fmla="*/ 2331855 w 5245537"/>
                <a:gd name="connsiteY13" fmla="*/ 3550378 h 3795215"/>
                <a:gd name="connsiteX14" fmla="*/ 2705711 w 5245537"/>
                <a:gd name="connsiteY14" fmla="*/ 3543234 h 3795215"/>
                <a:gd name="connsiteX15" fmla="*/ 2725489 w 5245537"/>
                <a:gd name="connsiteY15" fmla="*/ 2890529 h 3795215"/>
                <a:gd name="connsiteX16" fmla="*/ 2749366 w 5245537"/>
                <a:gd name="connsiteY16" fmla="*/ 3542440 h 3795215"/>
                <a:gd name="connsiteX17" fmla="*/ 3555817 w 5245537"/>
                <a:gd name="connsiteY17" fmla="*/ 3560696 h 3795215"/>
                <a:gd name="connsiteX18" fmla="*/ 3554016 w 5245537"/>
                <a:gd name="connsiteY18" fmla="*/ 1 h 3795215"/>
                <a:gd name="connsiteX19" fmla="*/ 3604237 w 5245537"/>
                <a:gd name="connsiteY19" fmla="*/ 3559901 h 3795215"/>
                <a:gd name="connsiteX20" fmla="*/ 4248761 w 5245537"/>
                <a:gd name="connsiteY20" fmla="*/ 3565458 h 3795215"/>
                <a:gd name="connsiteX21" fmla="*/ 4250377 w 5245537"/>
                <a:gd name="connsiteY21" fmla="*/ 3119129 h 3795215"/>
                <a:gd name="connsiteX22" fmla="*/ 4278590 w 5245537"/>
                <a:gd name="connsiteY22" fmla="*/ 3567853 h 3795215"/>
                <a:gd name="connsiteX23" fmla="*/ 5101613 w 5245537"/>
                <a:gd name="connsiteY23" fmla="*/ 3568499 h 3795215"/>
                <a:gd name="connsiteX24" fmla="*/ 5245537 w 5245537"/>
                <a:gd name="connsiteY24" fmla="*/ 3552395 h 3795215"/>
                <a:gd name="connsiteX0" fmla="*/ 0 w 5245537"/>
                <a:gd name="connsiteY0" fmla="*/ 3062989 h 3813286"/>
                <a:gd name="connsiteX1" fmla="*/ 162537 w 5245537"/>
                <a:gd name="connsiteY1" fmla="*/ 3290821 h 3813286"/>
                <a:gd name="connsiteX2" fmla="*/ 188730 w 5245537"/>
                <a:gd name="connsiteY2" fmla="*/ 3024121 h 3813286"/>
                <a:gd name="connsiteX3" fmla="*/ 219687 w 5245537"/>
                <a:gd name="connsiteY3" fmla="*/ 3321777 h 3813286"/>
                <a:gd name="connsiteX4" fmla="*/ 326842 w 5245537"/>
                <a:gd name="connsiteY4" fmla="*/ 3459889 h 3813286"/>
                <a:gd name="connsiteX5" fmla="*/ 529248 w 5245537"/>
                <a:gd name="connsiteY5" fmla="*/ 3509895 h 3813286"/>
                <a:gd name="connsiteX6" fmla="*/ 855479 w 5245537"/>
                <a:gd name="connsiteY6" fmla="*/ 3569427 h 3813286"/>
                <a:gd name="connsiteX7" fmla="*/ 888818 w 5245537"/>
                <a:gd name="connsiteY7" fmla="*/ 488089 h 3813286"/>
                <a:gd name="connsiteX8" fmla="*/ 905487 w 5245537"/>
                <a:gd name="connsiteY8" fmla="*/ 3569427 h 3813286"/>
                <a:gd name="connsiteX9" fmla="*/ 1131706 w 5245537"/>
                <a:gd name="connsiteY9" fmla="*/ 3569428 h 3813286"/>
                <a:gd name="connsiteX10" fmla="*/ 1593667 w 5245537"/>
                <a:gd name="connsiteY10" fmla="*/ 3547996 h 3813286"/>
                <a:gd name="connsiteX11" fmla="*/ 1610336 w 5245537"/>
                <a:gd name="connsiteY11" fmla="*/ 3447984 h 3813286"/>
                <a:gd name="connsiteX12" fmla="*/ 2288993 w 5245537"/>
                <a:gd name="connsiteY12" fmla="*/ 3540852 h 3813286"/>
                <a:gd name="connsiteX13" fmla="*/ 2289721 w 5245537"/>
                <a:gd name="connsiteY13" fmla="*/ 734771 h 3813286"/>
                <a:gd name="connsiteX14" fmla="*/ 2331855 w 5245537"/>
                <a:gd name="connsiteY14" fmla="*/ 3550378 h 3813286"/>
                <a:gd name="connsiteX15" fmla="*/ 2705711 w 5245537"/>
                <a:gd name="connsiteY15" fmla="*/ 3543234 h 3813286"/>
                <a:gd name="connsiteX16" fmla="*/ 2725489 w 5245537"/>
                <a:gd name="connsiteY16" fmla="*/ 2890529 h 3813286"/>
                <a:gd name="connsiteX17" fmla="*/ 2749366 w 5245537"/>
                <a:gd name="connsiteY17" fmla="*/ 3542440 h 3813286"/>
                <a:gd name="connsiteX18" fmla="*/ 3555817 w 5245537"/>
                <a:gd name="connsiteY18" fmla="*/ 3560696 h 3813286"/>
                <a:gd name="connsiteX19" fmla="*/ 3554016 w 5245537"/>
                <a:gd name="connsiteY19" fmla="*/ 1 h 3813286"/>
                <a:gd name="connsiteX20" fmla="*/ 3604237 w 5245537"/>
                <a:gd name="connsiteY20" fmla="*/ 3559901 h 3813286"/>
                <a:gd name="connsiteX21" fmla="*/ 4248761 w 5245537"/>
                <a:gd name="connsiteY21" fmla="*/ 3565458 h 3813286"/>
                <a:gd name="connsiteX22" fmla="*/ 4250377 w 5245537"/>
                <a:gd name="connsiteY22" fmla="*/ 3119129 h 3813286"/>
                <a:gd name="connsiteX23" fmla="*/ 4278590 w 5245537"/>
                <a:gd name="connsiteY23" fmla="*/ 3567853 h 3813286"/>
                <a:gd name="connsiteX24" fmla="*/ 5101613 w 5245537"/>
                <a:gd name="connsiteY24" fmla="*/ 3568499 h 3813286"/>
                <a:gd name="connsiteX25" fmla="*/ 5245537 w 5245537"/>
                <a:gd name="connsiteY25" fmla="*/ 3552395 h 3813286"/>
                <a:gd name="connsiteX0" fmla="*/ 0 w 5245537"/>
                <a:gd name="connsiteY0" fmla="*/ 3062989 h 3645016"/>
                <a:gd name="connsiteX1" fmla="*/ 162537 w 5245537"/>
                <a:gd name="connsiteY1" fmla="*/ 3290821 h 3645016"/>
                <a:gd name="connsiteX2" fmla="*/ 188730 w 5245537"/>
                <a:gd name="connsiteY2" fmla="*/ 3024121 h 3645016"/>
                <a:gd name="connsiteX3" fmla="*/ 219687 w 5245537"/>
                <a:gd name="connsiteY3" fmla="*/ 3321777 h 3645016"/>
                <a:gd name="connsiteX4" fmla="*/ 326842 w 5245537"/>
                <a:gd name="connsiteY4" fmla="*/ 3459889 h 3645016"/>
                <a:gd name="connsiteX5" fmla="*/ 529248 w 5245537"/>
                <a:gd name="connsiteY5" fmla="*/ 3509895 h 3645016"/>
                <a:gd name="connsiteX6" fmla="*/ 855479 w 5245537"/>
                <a:gd name="connsiteY6" fmla="*/ 3569427 h 3645016"/>
                <a:gd name="connsiteX7" fmla="*/ 888818 w 5245537"/>
                <a:gd name="connsiteY7" fmla="*/ 488089 h 3645016"/>
                <a:gd name="connsiteX8" fmla="*/ 905487 w 5245537"/>
                <a:gd name="connsiteY8" fmla="*/ 3569427 h 3645016"/>
                <a:gd name="connsiteX9" fmla="*/ 1131706 w 5245537"/>
                <a:gd name="connsiteY9" fmla="*/ 3569428 h 3645016"/>
                <a:gd name="connsiteX10" fmla="*/ 1593667 w 5245537"/>
                <a:gd name="connsiteY10" fmla="*/ 3547996 h 3645016"/>
                <a:gd name="connsiteX11" fmla="*/ 1610336 w 5245537"/>
                <a:gd name="connsiteY11" fmla="*/ 3447984 h 3645016"/>
                <a:gd name="connsiteX12" fmla="*/ 2288993 w 5245537"/>
                <a:gd name="connsiteY12" fmla="*/ 3540852 h 3645016"/>
                <a:gd name="connsiteX13" fmla="*/ 2289721 w 5245537"/>
                <a:gd name="connsiteY13" fmla="*/ 734771 h 3645016"/>
                <a:gd name="connsiteX14" fmla="*/ 2331855 w 5245537"/>
                <a:gd name="connsiteY14" fmla="*/ 3550378 h 3645016"/>
                <a:gd name="connsiteX15" fmla="*/ 2705711 w 5245537"/>
                <a:gd name="connsiteY15" fmla="*/ 3543234 h 3645016"/>
                <a:gd name="connsiteX16" fmla="*/ 2725489 w 5245537"/>
                <a:gd name="connsiteY16" fmla="*/ 2890529 h 3645016"/>
                <a:gd name="connsiteX17" fmla="*/ 2749366 w 5245537"/>
                <a:gd name="connsiteY17" fmla="*/ 3542440 h 3645016"/>
                <a:gd name="connsiteX18" fmla="*/ 3555817 w 5245537"/>
                <a:gd name="connsiteY18" fmla="*/ 3560696 h 3645016"/>
                <a:gd name="connsiteX19" fmla="*/ 3554016 w 5245537"/>
                <a:gd name="connsiteY19" fmla="*/ 1 h 3645016"/>
                <a:gd name="connsiteX20" fmla="*/ 3604237 w 5245537"/>
                <a:gd name="connsiteY20" fmla="*/ 3559901 h 3645016"/>
                <a:gd name="connsiteX21" fmla="*/ 4248761 w 5245537"/>
                <a:gd name="connsiteY21" fmla="*/ 3565458 h 3645016"/>
                <a:gd name="connsiteX22" fmla="*/ 4250377 w 5245537"/>
                <a:gd name="connsiteY22" fmla="*/ 3119129 h 3645016"/>
                <a:gd name="connsiteX23" fmla="*/ 4278590 w 5245537"/>
                <a:gd name="connsiteY23" fmla="*/ 3567853 h 3645016"/>
                <a:gd name="connsiteX24" fmla="*/ 5101613 w 5245537"/>
                <a:gd name="connsiteY24" fmla="*/ 3568499 h 3645016"/>
                <a:gd name="connsiteX25" fmla="*/ 5245537 w 5245537"/>
                <a:gd name="connsiteY25" fmla="*/ 3552395 h 3645016"/>
                <a:gd name="connsiteX0" fmla="*/ 0 w 5245537"/>
                <a:gd name="connsiteY0" fmla="*/ 3062989 h 3577809"/>
                <a:gd name="connsiteX1" fmla="*/ 162537 w 5245537"/>
                <a:gd name="connsiteY1" fmla="*/ 3290821 h 3577809"/>
                <a:gd name="connsiteX2" fmla="*/ 188730 w 5245537"/>
                <a:gd name="connsiteY2" fmla="*/ 3024121 h 3577809"/>
                <a:gd name="connsiteX3" fmla="*/ 219687 w 5245537"/>
                <a:gd name="connsiteY3" fmla="*/ 3321777 h 3577809"/>
                <a:gd name="connsiteX4" fmla="*/ 326842 w 5245537"/>
                <a:gd name="connsiteY4" fmla="*/ 3459889 h 3577809"/>
                <a:gd name="connsiteX5" fmla="*/ 529248 w 5245537"/>
                <a:gd name="connsiteY5" fmla="*/ 3509895 h 3577809"/>
                <a:gd name="connsiteX6" fmla="*/ 855479 w 5245537"/>
                <a:gd name="connsiteY6" fmla="*/ 3569427 h 3577809"/>
                <a:gd name="connsiteX7" fmla="*/ 888818 w 5245537"/>
                <a:gd name="connsiteY7" fmla="*/ 488089 h 3577809"/>
                <a:gd name="connsiteX8" fmla="*/ 905487 w 5245537"/>
                <a:gd name="connsiteY8" fmla="*/ 3569427 h 3577809"/>
                <a:gd name="connsiteX9" fmla="*/ 1131706 w 5245537"/>
                <a:gd name="connsiteY9" fmla="*/ 3569428 h 3577809"/>
                <a:gd name="connsiteX10" fmla="*/ 1593667 w 5245537"/>
                <a:gd name="connsiteY10" fmla="*/ 3547996 h 3577809"/>
                <a:gd name="connsiteX11" fmla="*/ 1610336 w 5245537"/>
                <a:gd name="connsiteY11" fmla="*/ 3447984 h 3577809"/>
                <a:gd name="connsiteX12" fmla="*/ 2288993 w 5245537"/>
                <a:gd name="connsiteY12" fmla="*/ 3540852 h 3577809"/>
                <a:gd name="connsiteX13" fmla="*/ 2289721 w 5245537"/>
                <a:gd name="connsiteY13" fmla="*/ 734771 h 3577809"/>
                <a:gd name="connsiteX14" fmla="*/ 2331855 w 5245537"/>
                <a:gd name="connsiteY14" fmla="*/ 3550378 h 3577809"/>
                <a:gd name="connsiteX15" fmla="*/ 2705711 w 5245537"/>
                <a:gd name="connsiteY15" fmla="*/ 3543234 h 3577809"/>
                <a:gd name="connsiteX16" fmla="*/ 2725489 w 5245537"/>
                <a:gd name="connsiteY16" fmla="*/ 2890529 h 3577809"/>
                <a:gd name="connsiteX17" fmla="*/ 2749366 w 5245537"/>
                <a:gd name="connsiteY17" fmla="*/ 3542440 h 3577809"/>
                <a:gd name="connsiteX18" fmla="*/ 3555817 w 5245537"/>
                <a:gd name="connsiteY18" fmla="*/ 3560696 h 3577809"/>
                <a:gd name="connsiteX19" fmla="*/ 3554016 w 5245537"/>
                <a:gd name="connsiteY19" fmla="*/ 1 h 3577809"/>
                <a:gd name="connsiteX20" fmla="*/ 3604237 w 5245537"/>
                <a:gd name="connsiteY20" fmla="*/ 3559901 h 3577809"/>
                <a:gd name="connsiteX21" fmla="*/ 4248761 w 5245537"/>
                <a:gd name="connsiteY21" fmla="*/ 3565458 h 3577809"/>
                <a:gd name="connsiteX22" fmla="*/ 4250377 w 5245537"/>
                <a:gd name="connsiteY22" fmla="*/ 3119129 h 3577809"/>
                <a:gd name="connsiteX23" fmla="*/ 4278590 w 5245537"/>
                <a:gd name="connsiteY23" fmla="*/ 3567853 h 3577809"/>
                <a:gd name="connsiteX24" fmla="*/ 5101613 w 5245537"/>
                <a:gd name="connsiteY24" fmla="*/ 3568499 h 3577809"/>
                <a:gd name="connsiteX25" fmla="*/ 5245537 w 5245537"/>
                <a:gd name="connsiteY25" fmla="*/ 3552395 h 3577809"/>
                <a:gd name="connsiteX0" fmla="*/ 0 w 5245537"/>
                <a:gd name="connsiteY0" fmla="*/ 3062989 h 3757257"/>
                <a:gd name="connsiteX1" fmla="*/ 162537 w 5245537"/>
                <a:gd name="connsiteY1" fmla="*/ 3290821 h 3757257"/>
                <a:gd name="connsiteX2" fmla="*/ 188730 w 5245537"/>
                <a:gd name="connsiteY2" fmla="*/ 3024121 h 3757257"/>
                <a:gd name="connsiteX3" fmla="*/ 219687 w 5245537"/>
                <a:gd name="connsiteY3" fmla="*/ 3321777 h 3757257"/>
                <a:gd name="connsiteX4" fmla="*/ 326842 w 5245537"/>
                <a:gd name="connsiteY4" fmla="*/ 3459889 h 3757257"/>
                <a:gd name="connsiteX5" fmla="*/ 529248 w 5245537"/>
                <a:gd name="connsiteY5" fmla="*/ 3509895 h 3757257"/>
                <a:gd name="connsiteX6" fmla="*/ 855479 w 5245537"/>
                <a:gd name="connsiteY6" fmla="*/ 3569427 h 3757257"/>
                <a:gd name="connsiteX7" fmla="*/ 888818 w 5245537"/>
                <a:gd name="connsiteY7" fmla="*/ 488089 h 3757257"/>
                <a:gd name="connsiteX8" fmla="*/ 905487 w 5245537"/>
                <a:gd name="connsiteY8" fmla="*/ 3569427 h 3757257"/>
                <a:gd name="connsiteX9" fmla="*/ 1131706 w 5245537"/>
                <a:gd name="connsiteY9" fmla="*/ 3569428 h 3757257"/>
                <a:gd name="connsiteX10" fmla="*/ 1593667 w 5245537"/>
                <a:gd name="connsiteY10" fmla="*/ 3547996 h 3757257"/>
                <a:gd name="connsiteX11" fmla="*/ 1610336 w 5245537"/>
                <a:gd name="connsiteY11" fmla="*/ 3447984 h 3757257"/>
                <a:gd name="connsiteX12" fmla="*/ 1691299 w 5245537"/>
                <a:gd name="connsiteY12" fmla="*/ 3571810 h 3757257"/>
                <a:gd name="connsiteX13" fmla="*/ 2288993 w 5245537"/>
                <a:gd name="connsiteY13" fmla="*/ 3540852 h 3757257"/>
                <a:gd name="connsiteX14" fmla="*/ 2289721 w 5245537"/>
                <a:gd name="connsiteY14" fmla="*/ 734771 h 3757257"/>
                <a:gd name="connsiteX15" fmla="*/ 2331855 w 5245537"/>
                <a:gd name="connsiteY15" fmla="*/ 3550378 h 3757257"/>
                <a:gd name="connsiteX16" fmla="*/ 2705711 w 5245537"/>
                <a:gd name="connsiteY16" fmla="*/ 3543234 h 3757257"/>
                <a:gd name="connsiteX17" fmla="*/ 2725489 w 5245537"/>
                <a:gd name="connsiteY17" fmla="*/ 2890529 h 3757257"/>
                <a:gd name="connsiteX18" fmla="*/ 2749366 w 5245537"/>
                <a:gd name="connsiteY18" fmla="*/ 3542440 h 3757257"/>
                <a:gd name="connsiteX19" fmla="*/ 3555817 w 5245537"/>
                <a:gd name="connsiteY19" fmla="*/ 3560696 h 3757257"/>
                <a:gd name="connsiteX20" fmla="*/ 3554016 w 5245537"/>
                <a:gd name="connsiteY20" fmla="*/ 1 h 3757257"/>
                <a:gd name="connsiteX21" fmla="*/ 3604237 w 5245537"/>
                <a:gd name="connsiteY21" fmla="*/ 3559901 h 3757257"/>
                <a:gd name="connsiteX22" fmla="*/ 4248761 w 5245537"/>
                <a:gd name="connsiteY22" fmla="*/ 3565458 h 3757257"/>
                <a:gd name="connsiteX23" fmla="*/ 4250377 w 5245537"/>
                <a:gd name="connsiteY23" fmla="*/ 3119129 h 3757257"/>
                <a:gd name="connsiteX24" fmla="*/ 4278590 w 5245537"/>
                <a:gd name="connsiteY24" fmla="*/ 3567853 h 3757257"/>
                <a:gd name="connsiteX25" fmla="*/ 5101613 w 5245537"/>
                <a:gd name="connsiteY25" fmla="*/ 3568499 h 3757257"/>
                <a:gd name="connsiteX26" fmla="*/ 5245537 w 5245537"/>
                <a:gd name="connsiteY26" fmla="*/ 3552395 h 3757257"/>
                <a:gd name="connsiteX0" fmla="*/ 0 w 5245537"/>
                <a:gd name="connsiteY0" fmla="*/ 3062989 h 3757257"/>
                <a:gd name="connsiteX1" fmla="*/ 162537 w 5245537"/>
                <a:gd name="connsiteY1" fmla="*/ 3290821 h 3757257"/>
                <a:gd name="connsiteX2" fmla="*/ 188730 w 5245537"/>
                <a:gd name="connsiteY2" fmla="*/ 3024121 h 3757257"/>
                <a:gd name="connsiteX3" fmla="*/ 219687 w 5245537"/>
                <a:gd name="connsiteY3" fmla="*/ 3321777 h 3757257"/>
                <a:gd name="connsiteX4" fmla="*/ 326842 w 5245537"/>
                <a:gd name="connsiteY4" fmla="*/ 3459889 h 3757257"/>
                <a:gd name="connsiteX5" fmla="*/ 529248 w 5245537"/>
                <a:gd name="connsiteY5" fmla="*/ 3509895 h 3757257"/>
                <a:gd name="connsiteX6" fmla="*/ 855479 w 5245537"/>
                <a:gd name="connsiteY6" fmla="*/ 3569427 h 3757257"/>
                <a:gd name="connsiteX7" fmla="*/ 888818 w 5245537"/>
                <a:gd name="connsiteY7" fmla="*/ 488089 h 3757257"/>
                <a:gd name="connsiteX8" fmla="*/ 905487 w 5245537"/>
                <a:gd name="connsiteY8" fmla="*/ 3569427 h 3757257"/>
                <a:gd name="connsiteX9" fmla="*/ 1131706 w 5245537"/>
                <a:gd name="connsiteY9" fmla="*/ 3569428 h 3757257"/>
                <a:gd name="connsiteX10" fmla="*/ 1593667 w 5245537"/>
                <a:gd name="connsiteY10" fmla="*/ 3547996 h 3757257"/>
                <a:gd name="connsiteX11" fmla="*/ 1610336 w 5245537"/>
                <a:gd name="connsiteY11" fmla="*/ 3447984 h 3757257"/>
                <a:gd name="connsiteX12" fmla="*/ 1691299 w 5245537"/>
                <a:gd name="connsiteY12" fmla="*/ 3571810 h 3757257"/>
                <a:gd name="connsiteX13" fmla="*/ 2288993 w 5245537"/>
                <a:gd name="connsiteY13" fmla="*/ 3540852 h 3757257"/>
                <a:gd name="connsiteX14" fmla="*/ 2289721 w 5245537"/>
                <a:gd name="connsiteY14" fmla="*/ 734771 h 3757257"/>
                <a:gd name="connsiteX15" fmla="*/ 2331855 w 5245537"/>
                <a:gd name="connsiteY15" fmla="*/ 3550378 h 3757257"/>
                <a:gd name="connsiteX16" fmla="*/ 2705711 w 5245537"/>
                <a:gd name="connsiteY16" fmla="*/ 3543234 h 3757257"/>
                <a:gd name="connsiteX17" fmla="*/ 2725489 w 5245537"/>
                <a:gd name="connsiteY17" fmla="*/ 2890529 h 3757257"/>
                <a:gd name="connsiteX18" fmla="*/ 2749366 w 5245537"/>
                <a:gd name="connsiteY18" fmla="*/ 3542440 h 3757257"/>
                <a:gd name="connsiteX19" fmla="*/ 3555817 w 5245537"/>
                <a:gd name="connsiteY19" fmla="*/ 3560696 h 3757257"/>
                <a:gd name="connsiteX20" fmla="*/ 3554016 w 5245537"/>
                <a:gd name="connsiteY20" fmla="*/ 1 h 3757257"/>
                <a:gd name="connsiteX21" fmla="*/ 3604237 w 5245537"/>
                <a:gd name="connsiteY21" fmla="*/ 3559901 h 3757257"/>
                <a:gd name="connsiteX22" fmla="*/ 4248761 w 5245537"/>
                <a:gd name="connsiteY22" fmla="*/ 3565458 h 3757257"/>
                <a:gd name="connsiteX23" fmla="*/ 4250377 w 5245537"/>
                <a:gd name="connsiteY23" fmla="*/ 3119129 h 3757257"/>
                <a:gd name="connsiteX24" fmla="*/ 4278590 w 5245537"/>
                <a:gd name="connsiteY24" fmla="*/ 3567853 h 3757257"/>
                <a:gd name="connsiteX25" fmla="*/ 5101613 w 5245537"/>
                <a:gd name="connsiteY25" fmla="*/ 3568499 h 3757257"/>
                <a:gd name="connsiteX26" fmla="*/ 5245537 w 5245537"/>
                <a:gd name="connsiteY26" fmla="*/ 3552395 h 3757257"/>
                <a:gd name="connsiteX0" fmla="*/ 0 w 5245537"/>
                <a:gd name="connsiteY0" fmla="*/ 3062989 h 3755214"/>
                <a:gd name="connsiteX1" fmla="*/ 162537 w 5245537"/>
                <a:gd name="connsiteY1" fmla="*/ 3290821 h 3755214"/>
                <a:gd name="connsiteX2" fmla="*/ 188730 w 5245537"/>
                <a:gd name="connsiteY2" fmla="*/ 3024121 h 3755214"/>
                <a:gd name="connsiteX3" fmla="*/ 219687 w 5245537"/>
                <a:gd name="connsiteY3" fmla="*/ 3321777 h 3755214"/>
                <a:gd name="connsiteX4" fmla="*/ 326842 w 5245537"/>
                <a:gd name="connsiteY4" fmla="*/ 3459889 h 3755214"/>
                <a:gd name="connsiteX5" fmla="*/ 529248 w 5245537"/>
                <a:gd name="connsiteY5" fmla="*/ 3509895 h 3755214"/>
                <a:gd name="connsiteX6" fmla="*/ 855479 w 5245537"/>
                <a:gd name="connsiteY6" fmla="*/ 3569427 h 3755214"/>
                <a:gd name="connsiteX7" fmla="*/ 888818 w 5245537"/>
                <a:gd name="connsiteY7" fmla="*/ 488089 h 3755214"/>
                <a:gd name="connsiteX8" fmla="*/ 905487 w 5245537"/>
                <a:gd name="connsiteY8" fmla="*/ 3569427 h 3755214"/>
                <a:gd name="connsiteX9" fmla="*/ 1131706 w 5245537"/>
                <a:gd name="connsiteY9" fmla="*/ 3569428 h 3755214"/>
                <a:gd name="connsiteX10" fmla="*/ 1593667 w 5245537"/>
                <a:gd name="connsiteY10" fmla="*/ 3547996 h 3755214"/>
                <a:gd name="connsiteX11" fmla="*/ 1610336 w 5245537"/>
                <a:gd name="connsiteY11" fmla="*/ 3447984 h 3755214"/>
                <a:gd name="connsiteX12" fmla="*/ 1638912 w 5245537"/>
                <a:gd name="connsiteY12" fmla="*/ 3564666 h 3755214"/>
                <a:gd name="connsiteX13" fmla="*/ 2288993 w 5245537"/>
                <a:gd name="connsiteY13" fmla="*/ 3540852 h 3755214"/>
                <a:gd name="connsiteX14" fmla="*/ 2289721 w 5245537"/>
                <a:gd name="connsiteY14" fmla="*/ 734771 h 3755214"/>
                <a:gd name="connsiteX15" fmla="*/ 2331855 w 5245537"/>
                <a:gd name="connsiteY15" fmla="*/ 3550378 h 3755214"/>
                <a:gd name="connsiteX16" fmla="*/ 2705711 w 5245537"/>
                <a:gd name="connsiteY16" fmla="*/ 3543234 h 3755214"/>
                <a:gd name="connsiteX17" fmla="*/ 2725489 w 5245537"/>
                <a:gd name="connsiteY17" fmla="*/ 2890529 h 3755214"/>
                <a:gd name="connsiteX18" fmla="*/ 2749366 w 5245537"/>
                <a:gd name="connsiteY18" fmla="*/ 3542440 h 3755214"/>
                <a:gd name="connsiteX19" fmla="*/ 3555817 w 5245537"/>
                <a:gd name="connsiteY19" fmla="*/ 3560696 h 3755214"/>
                <a:gd name="connsiteX20" fmla="*/ 3554016 w 5245537"/>
                <a:gd name="connsiteY20" fmla="*/ 1 h 3755214"/>
                <a:gd name="connsiteX21" fmla="*/ 3604237 w 5245537"/>
                <a:gd name="connsiteY21" fmla="*/ 3559901 h 3755214"/>
                <a:gd name="connsiteX22" fmla="*/ 4248761 w 5245537"/>
                <a:gd name="connsiteY22" fmla="*/ 3565458 h 3755214"/>
                <a:gd name="connsiteX23" fmla="*/ 4250377 w 5245537"/>
                <a:gd name="connsiteY23" fmla="*/ 3119129 h 3755214"/>
                <a:gd name="connsiteX24" fmla="*/ 4278590 w 5245537"/>
                <a:gd name="connsiteY24" fmla="*/ 3567853 h 3755214"/>
                <a:gd name="connsiteX25" fmla="*/ 5101613 w 5245537"/>
                <a:gd name="connsiteY25" fmla="*/ 3568499 h 3755214"/>
                <a:gd name="connsiteX26" fmla="*/ 5245537 w 5245537"/>
                <a:gd name="connsiteY26" fmla="*/ 3552395 h 3755214"/>
                <a:gd name="connsiteX0" fmla="*/ 0 w 5245537"/>
                <a:gd name="connsiteY0" fmla="*/ 3062989 h 3751823"/>
                <a:gd name="connsiteX1" fmla="*/ 162537 w 5245537"/>
                <a:gd name="connsiteY1" fmla="*/ 3290821 h 3751823"/>
                <a:gd name="connsiteX2" fmla="*/ 188730 w 5245537"/>
                <a:gd name="connsiteY2" fmla="*/ 3024121 h 3751823"/>
                <a:gd name="connsiteX3" fmla="*/ 219687 w 5245537"/>
                <a:gd name="connsiteY3" fmla="*/ 3321777 h 3751823"/>
                <a:gd name="connsiteX4" fmla="*/ 326842 w 5245537"/>
                <a:gd name="connsiteY4" fmla="*/ 3459889 h 3751823"/>
                <a:gd name="connsiteX5" fmla="*/ 529248 w 5245537"/>
                <a:gd name="connsiteY5" fmla="*/ 3509895 h 3751823"/>
                <a:gd name="connsiteX6" fmla="*/ 855479 w 5245537"/>
                <a:gd name="connsiteY6" fmla="*/ 3569427 h 3751823"/>
                <a:gd name="connsiteX7" fmla="*/ 888818 w 5245537"/>
                <a:gd name="connsiteY7" fmla="*/ 488089 h 3751823"/>
                <a:gd name="connsiteX8" fmla="*/ 905487 w 5245537"/>
                <a:gd name="connsiteY8" fmla="*/ 3569427 h 3751823"/>
                <a:gd name="connsiteX9" fmla="*/ 1131706 w 5245537"/>
                <a:gd name="connsiteY9" fmla="*/ 3569428 h 3751823"/>
                <a:gd name="connsiteX10" fmla="*/ 1593667 w 5245537"/>
                <a:gd name="connsiteY10" fmla="*/ 3547996 h 3751823"/>
                <a:gd name="connsiteX11" fmla="*/ 1610336 w 5245537"/>
                <a:gd name="connsiteY11" fmla="*/ 3447984 h 3751823"/>
                <a:gd name="connsiteX12" fmla="*/ 1638912 w 5245537"/>
                <a:gd name="connsiteY12" fmla="*/ 3564666 h 3751823"/>
                <a:gd name="connsiteX13" fmla="*/ 2288993 w 5245537"/>
                <a:gd name="connsiteY13" fmla="*/ 3540852 h 3751823"/>
                <a:gd name="connsiteX14" fmla="*/ 2289721 w 5245537"/>
                <a:gd name="connsiteY14" fmla="*/ 734771 h 3751823"/>
                <a:gd name="connsiteX15" fmla="*/ 2331855 w 5245537"/>
                <a:gd name="connsiteY15" fmla="*/ 3550378 h 3751823"/>
                <a:gd name="connsiteX16" fmla="*/ 2705711 w 5245537"/>
                <a:gd name="connsiteY16" fmla="*/ 3543234 h 3751823"/>
                <a:gd name="connsiteX17" fmla="*/ 2725489 w 5245537"/>
                <a:gd name="connsiteY17" fmla="*/ 2890529 h 3751823"/>
                <a:gd name="connsiteX18" fmla="*/ 2749366 w 5245537"/>
                <a:gd name="connsiteY18" fmla="*/ 3542440 h 3751823"/>
                <a:gd name="connsiteX19" fmla="*/ 3555817 w 5245537"/>
                <a:gd name="connsiteY19" fmla="*/ 3560696 h 3751823"/>
                <a:gd name="connsiteX20" fmla="*/ 3554016 w 5245537"/>
                <a:gd name="connsiteY20" fmla="*/ 1 h 3751823"/>
                <a:gd name="connsiteX21" fmla="*/ 3604237 w 5245537"/>
                <a:gd name="connsiteY21" fmla="*/ 3559901 h 3751823"/>
                <a:gd name="connsiteX22" fmla="*/ 4248761 w 5245537"/>
                <a:gd name="connsiteY22" fmla="*/ 3565458 h 3751823"/>
                <a:gd name="connsiteX23" fmla="*/ 4250377 w 5245537"/>
                <a:gd name="connsiteY23" fmla="*/ 3119129 h 3751823"/>
                <a:gd name="connsiteX24" fmla="*/ 4278590 w 5245537"/>
                <a:gd name="connsiteY24" fmla="*/ 3567853 h 3751823"/>
                <a:gd name="connsiteX25" fmla="*/ 5101613 w 5245537"/>
                <a:gd name="connsiteY25" fmla="*/ 3568499 h 3751823"/>
                <a:gd name="connsiteX26" fmla="*/ 5245537 w 5245537"/>
                <a:gd name="connsiteY26" fmla="*/ 3552395 h 3751823"/>
                <a:gd name="connsiteX0" fmla="*/ 0 w 5245537"/>
                <a:gd name="connsiteY0" fmla="*/ 3062989 h 3577809"/>
                <a:gd name="connsiteX1" fmla="*/ 162537 w 5245537"/>
                <a:gd name="connsiteY1" fmla="*/ 3290821 h 3577809"/>
                <a:gd name="connsiteX2" fmla="*/ 188730 w 5245537"/>
                <a:gd name="connsiteY2" fmla="*/ 3024121 h 3577809"/>
                <a:gd name="connsiteX3" fmla="*/ 219687 w 5245537"/>
                <a:gd name="connsiteY3" fmla="*/ 3321777 h 3577809"/>
                <a:gd name="connsiteX4" fmla="*/ 326842 w 5245537"/>
                <a:gd name="connsiteY4" fmla="*/ 3459889 h 3577809"/>
                <a:gd name="connsiteX5" fmla="*/ 529248 w 5245537"/>
                <a:gd name="connsiteY5" fmla="*/ 3509895 h 3577809"/>
                <a:gd name="connsiteX6" fmla="*/ 855479 w 5245537"/>
                <a:gd name="connsiteY6" fmla="*/ 3569427 h 3577809"/>
                <a:gd name="connsiteX7" fmla="*/ 888818 w 5245537"/>
                <a:gd name="connsiteY7" fmla="*/ 488089 h 3577809"/>
                <a:gd name="connsiteX8" fmla="*/ 905487 w 5245537"/>
                <a:gd name="connsiteY8" fmla="*/ 3569427 h 3577809"/>
                <a:gd name="connsiteX9" fmla="*/ 1131706 w 5245537"/>
                <a:gd name="connsiteY9" fmla="*/ 3569428 h 3577809"/>
                <a:gd name="connsiteX10" fmla="*/ 1593667 w 5245537"/>
                <a:gd name="connsiteY10" fmla="*/ 3547996 h 3577809"/>
                <a:gd name="connsiteX11" fmla="*/ 1610336 w 5245537"/>
                <a:gd name="connsiteY11" fmla="*/ 3447984 h 3577809"/>
                <a:gd name="connsiteX12" fmla="*/ 1638912 w 5245537"/>
                <a:gd name="connsiteY12" fmla="*/ 3564666 h 3577809"/>
                <a:gd name="connsiteX13" fmla="*/ 2288993 w 5245537"/>
                <a:gd name="connsiteY13" fmla="*/ 3540852 h 3577809"/>
                <a:gd name="connsiteX14" fmla="*/ 2289721 w 5245537"/>
                <a:gd name="connsiteY14" fmla="*/ 734771 h 3577809"/>
                <a:gd name="connsiteX15" fmla="*/ 2331855 w 5245537"/>
                <a:gd name="connsiteY15" fmla="*/ 3550378 h 3577809"/>
                <a:gd name="connsiteX16" fmla="*/ 2705711 w 5245537"/>
                <a:gd name="connsiteY16" fmla="*/ 3543234 h 3577809"/>
                <a:gd name="connsiteX17" fmla="*/ 2725489 w 5245537"/>
                <a:gd name="connsiteY17" fmla="*/ 2890529 h 3577809"/>
                <a:gd name="connsiteX18" fmla="*/ 2749366 w 5245537"/>
                <a:gd name="connsiteY18" fmla="*/ 3542440 h 3577809"/>
                <a:gd name="connsiteX19" fmla="*/ 3555817 w 5245537"/>
                <a:gd name="connsiteY19" fmla="*/ 3560696 h 3577809"/>
                <a:gd name="connsiteX20" fmla="*/ 3554016 w 5245537"/>
                <a:gd name="connsiteY20" fmla="*/ 1 h 3577809"/>
                <a:gd name="connsiteX21" fmla="*/ 3604237 w 5245537"/>
                <a:gd name="connsiteY21" fmla="*/ 3559901 h 3577809"/>
                <a:gd name="connsiteX22" fmla="*/ 4248761 w 5245537"/>
                <a:gd name="connsiteY22" fmla="*/ 3565458 h 3577809"/>
                <a:gd name="connsiteX23" fmla="*/ 4250377 w 5245537"/>
                <a:gd name="connsiteY23" fmla="*/ 3119129 h 3577809"/>
                <a:gd name="connsiteX24" fmla="*/ 4278590 w 5245537"/>
                <a:gd name="connsiteY24" fmla="*/ 3567853 h 3577809"/>
                <a:gd name="connsiteX25" fmla="*/ 5101613 w 5245537"/>
                <a:gd name="connsiteY25" fmla="*/ 3568499 h 3577809"/>
                <a:gd name="connsiteX26" fmla="*/ 5245537 w 5245537"/>
                <a:gd name="connsiteY26" fmla="*/ 3552395 h 3577809"/>
                <a:gd name="connsiteX0" fmla="*/ 0 w 5245537"/>
                <a:gd name="connsiteY0" fmla="*/ 3062989 h 3577809"/>
                <a:gd name="connsiteX1" fmla="*/ 162537 w 5245537"/>
                <a:gd name="connsiteY1" fmla="*/ 3290821 h 3577809"/>
                <a:gd name="connsiteX2" fmla="*/ 188730 w 5245537"/>
                <a:gd name="connsiteY2" fmla="*/ 3024121 h 3577809"/>
                <a:gd name="connsiteX3" fmla="*/ 219687 w 5245537"/>
                <a:gd name="connsiteY3" fmla="*/ 3321777 h 3577809"/>
                <a:gd name="connsiteX4" fmla="*/ 326842 w 5245537"/>
                <a:gd name="connsiteY4" fmla="*/ 3459889 h 3577809"/>
                <a:gd name="connsiteX5" fmla="*/ 529248 w 5245537"/>
                <a:gd name="connsiteY5" fmla="*/ 3509895 h 3577809"/>
                <a:gd name="connsiteX6" fmla="*/ 855479 w 5245537"/>
                <a:gd name="connsiteY6" fmla="*/ 3569427 h 3577809"/>
                <a:gd name="connsiteX7" fmla="*/ 888818 w 5245537"/>
                <a:gd name="connsiteY7" fmla="*/ 488089 h 3577809"/>
                <a:gd name="connsiteX8" fmla="*/ 905487 w 5245537"/>
                <a:gd name="connsiteY8" fmla="*/ 3569427 h 3577809"/>
                <a:gd name="connsiteX9" fmla="*/ 1131706 w 5245537"/>
                <a:gd name="connsiteY9" fmla="*/ 3569428 h 3577809"/>
                <a:gd name="connsiteX10" fmla="*/ 1593667 w 5245537"/>
                <a:gd name="connsiteY10" fmla="*/ 3547996 h 3577809"/>
                <a:gd name="connsiteX11" fmla="*/ 1610336 w 5245537"/>
                <a:gd name="connsiteY11" fmla="*/ 3447984 h 3577809"/>
                <a:gd name="connsiteX12" fmla="*/ 1638912 w 5245537"/>
                <a:gd name="connsiteY12" fmla="*/ 3564666 h 3577809"/>
                <a:gd name="connsiteX13" fmla="*/ 2288993 w 5245537"/>
                <a:gd name="connsiteY13" fmla="*/ 3540852 h 3577809"/>
                <a:gd name="connsiteX14" fmla="*/ 2289721 w 5245537"/>
                <a:gd name="connsiteY14" fmla="*/ 734771 h 3577809"/>
                <a:gd name="connsiteX15" fmla="*/ 2331855 w 5245537"/>
                <a:gd name="connsiteY15" fmla="*/ 3550378 h 3577809"/>
                <a:gd name="connsiteX16" fmla="*/ 2705711 w 5245537"/>
                <a:gd name="connsiteY16" fmla="*/ 3543234 h 3577809"/>
                <a:gd name="connsiteX17" fmla="*/ 2725489 w 5245537"/>
                <a:gd name="connsiteY17" fmla="*/ 2890529 h 3577809"/>
                <a:gd name="connsiteX18" fmla="*/ 2749366 w 5245537"/>
                <a:gd name="connsiteY18" fmla="*/ 3542440 h 3577809"/>
                <a:gd name="connsiteX19" fmla="*/ 3555817 w 5245537"/>
                <a:gd name="connsiteY19" fmla="*/ 3560696 h 3577809"/>
                <a:gd name="connsiteX20" fmla="*/ 3554016 w 5245537"/>
                <a:gd name="connsiteY20" fmla="*/ 1 h 3577809"/>
                <a:gd name="connsiteX21" fmla="*/ 3604237 w 5245537"/>
                <a:gd name="connsiteY21" fmla="*/ 3559901 h 3577809"/>
                <a:gd name="connsiteX22" fmla="*/ 4248761 w 5245537"/>
                <a:gd name="connsiteY22" fmla="*/ 3565458 h 3577809"/>
                <a:gd name="connsiteX23" fmla="*/ 4250377 w 5245537"/>
                <a:gd name="connsiteY23" fmla="*/ 3119129 h 3577809"/>
                <a:gd name="connsiteX24" fmla="*/ 4278590 w 5245537"/>
                <a:gd name="connsiteY24" fmla="*/ 3567853 h 3577809"/>
                <a:gd name="connsiteX25" fmla="*/ 5101613 w 5245537"/>
                <a:gd name="connsiteY25" fmla="*/ 3568499 h 3577809"/>
                <a:gd name="connsiteX26" fmla="*/ 5245537 w 5245537"/>
                <a:gd name="connsiteY26" fmla="*/ 3552395 h 3577809"/>
                <a:gd name="connsiteX0" fmla="*/ 0 w 5245537"/>
                <a:gd name="connsiteY0" fmla="*/ 3062989 h 3570852"/>
                <a:gd name="connsiteX1" fmla="*/ 162537 w 5245537"/>
                <a:gd name="connsiteY1" fmla="*/ 3290821 h 3570852"/>
                <a:gd name="connsiteX2" fmla="*/ 188730 w 5245537"/>
                <a:gd name="connsiteY2" fmla="*/ 3024121 h 3570852"/>
                <a:gd name="connsiteX3" fmla="*/ 219687 w 5245537"/>
                <a:gd name="connsiteY3" fmla="*/ 3321777 h 3570852"/>
                <a:gd name="connsiteX4" fmla="*/ 326842 w 5245537"/>
                <a:gd name="connsiteY4" fmla="*/ 3459889 h 3570852"/>
                <a:gd name="connsiteX5" fmla="*/ 529248 w 5245537"/>
                <a:gd name="connsiteY5" fmla="*/ 3509895 h 3570852"/>
                <a:gd name="connsiteX6" fmla="*/ 855479 w 5245537"/>
                <a:gd name="connsiteY6" fmla="*/ 3569427 h 3570852"/>
                <a:gd name="connsiteX7" fmla="*/ 888818 w 5245537"/>
                <a:gd name="connsiteY7" fmla="*/ 488089 h 3570852"/>
                <a:gd name="connsiteX8" fmla="*/ 905487 w 5245537"/>
                <a:gd name="connsiteY8" fmla="*/ 3569427 h 3570852"/>
                <a:gd name="connsiteX9" fmla="*/ 1131706 w 5245537"/>
                <a:gd name="connsiteY9" fmla="*/ 3569428 h 3570852"/>
                <a:gd name="connsiteX10" fmla="*/ 1593667 w 5245537"/>
                <a:gd name="connsiteY10" fmla="*/ 3547996 h 3570852"/>
                <a:gd name="connsiteX11" fmla="*/ 1610336 w 5245537"/>
                <a:gd name="connsiteY11" fmla="*/ 3447984 h 3570852"/>
                <a:gd name="connsiteX12" fmla="*/ 1638912 w 5245537"/>
                <a:gd name="connsiteY12" fmla="*/ 3564666 h 3570852"/>
                <a:gd name="connsiteX13" fmla="*/ 2288993 w 5245537"/>
                <a:gd name="connsiteY13" fmla="*/ 3540852 h 3570852"/>
                <a:gd name="connsiteX14" fmla="*/ 2289721 w 5245537"/>
                <a:gd name="connsiteY14" fmla="*/ 734771 h 3570852"/>
                <a:gd name="connsiteX15" fmla="*/ 2331855 w 5245537"/>
                <a:gd name="connsiteY15" fmla="*/ 3550378 h 3570852"/>
                <a:gd name="connsiteX16" fmla="*/ 2705711 w 5245537"/>
                <a:gd name="connsiteY16" fmla="*/ 3543234 h 3570852"/>
                <a:gd name="connsiteX17" fmla="*/ 2725489 w 5245537"/>
                <a:gd name="connsiteY17" fmla="*/ 2890529 h 3570852"/>
                <a:gd name="connsiteX18" fmla="*/ 2749366 w 5245537"/>
                <a:gd name="connsiteY18" fmla="*/ 3542440 h 3570852"/>
                <a:gd name="connsiteX19" fmla="*/ 3555817 w 5245537"/>
                <a:gd name="connsiteY19" fmla="*/ 3560696 h 3570852"/>
                <a:gd name="connsiteX20" fmla="*/ 3554016 w 5245537"/>
                <a:gd name="connsiteY20" fmla="*/ 1 h 3570852"/>
                <a:gd name="connsiteX21" fmla="*/ 3604237 w 5245537"/>
                <a:gd name="connsiteY21" fmla="*/ 3559901 h 3570852"/>
                <a:gd name="connsiteX22" fmla="*/ 4248761 w 5245537"/>
                <a:gd name="connsiteY22" fmla="*/ 3565458 h 3570852"/>
                <a:gd name="connsiteX23" fmla="*/ 4250377 w 5245537"/>
                <a:gd name="connsiteY23" fmla="*/ 3119129 h 3570852"/>
                <a:gd name="connsiteX24" fmla="*/ 4278590 w 5245537"/>
                <a:gd name="connsiteY24" fmla="*/ 3567853 h 3570852"/>
                <a:gd name="connsiteX25" fmla="*/ 5101613 w 5245537"/>
                <a:gd name="connsiteY25" fmla="*/ 3568499 h 3570852"/>
                <a:gd name="connsiteX26" fmla="*/ 5245537 w 5245537"/>
                <a:gd name="connsiteY26" fmla="*/ 3552395 h 3570852"/>
                <a:gd name="connsiteX0" fmla="*/ 0 w 5245537"/>
                <a:gd name="connsiteY0" fmla="*/ 3062989 h 3570852"/>
                <a:gd name="connsiteX1" fmla="*/ 162537 w 5245537"/>
                <a:gd name="connsiteY1" fmla="*/ 3290821 h 3570852"/>
                <a:gd name="connsiteX2" fmla="*/ 188730 w 5245537"/>
                <a:gd name="connsiteY2" fmla="*/ 3024121 h 3570852"/>
                <a:gd name="connsiteX3" fmla="*/ 219687 w 5245537"/>
                <a:gd name="connsiteY3" fmla="*/ 3321777 h 3570852"/>
                <a:gd name="connsiteX4" fmla="*/ 326842 w 5245537"/>
                <a:gd name="connsiteY4" fmla="*/ 3459889 h 3570852"/>
                <a:gd name="connsiteX5" fmla="*/ 529248 w 5245537"/>
                <a:gd name="connsiteY5" fmla="*/ 3509895 h 3570852"/>
                <a:gd name="connsiteX6" fmla="*/ 855479 w 5245537"/>
                <a:gd name="connsiteY6" fmla="*/ 3569427 h 3570852"/>
                <a:gd name="connsiteX7" fmla="*/ 888818 w 5245537"/>
                <a:gd name="connsiteY7" fmla="*/ 488089 h 3570852"/>
                <a:gd name="connsiteX8" fmla="*/ 905487 w 5245537"/>
                <a:gd name="connsiteY8" fmla="*/ 3569427 h 3570852"/>
                <a:gd name="connsiteX9" fmla="*/ 1131706 w 5245537"/>
                <a:gd name="connsiteY9" fmla="*/ 3569428 h 3570852"/>
                <a:gd name="connsiteX10" fmla="*/ 1593667 w 5245537"/>
                <a:gd name="connsiteY10" fmla="*/ 3562283 h 3570852"/>
                <a:gd name="connsiteX11" fmla="*/ 1610336 w 5245537"/>
                <a:gd name="connsiteY11" fmla="*/ 3447984 h 3570852"/>
                <a:gd name="connsiteX12" fmla="*/ 1638912 w 5245537"/>
                <a:gd name="connsiteY12" fmla="*/ 3564666 h 3570852"/>
                <a:gd name="connsiteX13" fmla="*/ 2288993 w 5245537"/>
                <a:gd name="connsiteY13" fmla="*/ 3540852 h 3570852"/>
                <a:gd name="connsiteX14" fmla="*/ 2289721 w 5245537"/>
                <a:gd name="connsiteY14" fmla="*/ 734771 h 3570852"/>
                <a:gd name="connsiteX15" fmla="*/ 2331855 w 5245537"/>
                <a:gd name="connsiteY15" fmla="*/ 3550378 h 3570852"/>
                <a:gd name="connsiteX16" fmla="*/ 2705711 w 5245537"/>
                <a:gd name="connsiteY16" fmla="*/ 3543234 h 3570852"/>
                <a:gd name="connsiteX17" fmla="*/ 2725489 w 5245537"/>
                <a:gd name="connsiteY17" fmla="*/ 2890529 h 3570852"/>
                <a:gd name="connsiteX18" fmla="*/ 2749366 w 5245537"/>
                <a:gd name="connsiteY18" fmla="*/ 3542440 h 3570852"/>
                <a:gd name="connsiteX19" fmla="*/ 3555817 w 5245537"/>
                <a:gd name="connsiteY19" fmla="*/ 3560696 h 3570852"/>
                <a:gd name="connsiteX20" fmla="*/ 3554016 w 5245537"/>
                <a:gd name="connsiteY20" fmla="*/ 1 h 3570852"/>
                <a:gd name="connsiteX21" fmla="*/ 3604237 w 5245537"/>
                <a:gd name="connsiteY21" fmla="*/ 3559901 h 3570852"/>
                <a:gd name="connsiteX22" fmla="*/ 4248761 w 5245537"/>
                <a:gd name="connsiteY22" fmla="*/ 3565458 h 3570852"/>
                <a:gd name="connsiteX23" fmla="*/ 4250377 w 5245537"/>
                <a:gd name="connsiteY23" fmla="*/ 3119129 h 3570852"/>
                <a:gd name="connsiteX24" fmla="*/ 4278590 w 5245537"/>
                <a:gd name="connsiteY24" fmla="*/ 3567853 h 3570852"/>
                <a:gd name="connsiteX25" fmla="*/ 5101613 w 5245537"/>
                <a:gd name="connsiteY25" fmla="*/ 3568499 h 3570852"/>
                <a:gd name="connsiteX26" fmla="*/ 5245537 w 5245537"/>
                <a:gd name="connsiteY26" fmla="*/ 3552395 h 3570852"/>
                <a:gd name="connsiteX0" fmla="*/ 0 w 5245537"/>
                <a:gd name="connsiteY0" fmla="*/ 3062989 h 3570852"/>
                <a:gd name="connsiteX1" fmla="*/ 162537 w 5245537"/>
                <a:gd name="connsiteY1" fmla="*/ 3290821 h 3570852"/>
                <a:gd name="connsiteX2" fmla="*/ 188730 w 5245537"/>
                <a:gd name="connsiteY2" fmla="*/ 3024121 h 3570852"/>
                <a:gd name="connsiteX3" fmla="*/ 219687 w 5245537"/>
                <a:gd name="connsiteY3" fmla="*/ 3321777 h 3570852"/>
                <a:gd name="connsiteX4" fmla="*/ 326842 w 5245537"/>
                <a:gd name="connsiteY4" fmla="*/ 3459889 h 3570852"/>
                <a:gd name="connsiteX5" fmla="*/ 529248 w 5245537"/>
                <a:gd name="connsiteY5" fmla="*/ 3509895 h 3570852"/>
                <a:gd name="connsiteX6" fmla="*/ 855479 w 5245537"/>
                <a:gd name="connsiteY6" fmla="*/ 3569427 h 3570852"/>
                <a:gd name="connsiteX7" fmla="*/ 888818 w 5245537"/>
                <a:gd name="connsiteY7" fmla="*/ 488089 h 3570852"/>
                <a:gd name="connsiteX8" fmla="*/ 905487 w 5245537"/>
                <a:gd name="connsiteY8" fmla="*/ 3569427 h 3570852"/>
                <a:gd name="connsiteX9" fmla="*/ 1131706 w 5245537"/>
                <a:gd name="connsiteY9" fmla="*/ 3569428 h 3570852"/>
                <a:gd name="connsiteX10" fmla="*/ 1593667 w 5245537"/>
                <a:gd name="connsiteY10" fmla="*/ 3562283 h 3570852"/>
                <a:gd name="connsiteX11" fmla="*/ 1610336 w 5245537"/>
                <a:gd name="connsiteY11" fmla="*/ 3447984 h 3570852"/>
                <a:gd name="connsiteX12" fmla="*/ 1638912 w 5245537"/>
                <a:gd name="connsiteY12" fmla="*/ 3564666 h 3570852"/>
                <a:gd name="connsiteX13" fmla="*/ 2288993 w 5245537"/>
                <a:gd name="connsiteY13" fmla="*/ 3540852 h 3570852"/>
                <a:gd name="connsiteX14" fmla="*/ 2289721 w 5245537"/>
                <a:gd name="connsiteY14" fmla="*/ 734771 h 3570852"/>
                <a:gd name="connsiteX15" fmla="*/ 2331855 w 5245537"/>
                <a:gd name="connsiteY15" fmla="*/ 3550378 h 3570852"/>
                <a:gd name="connsiteX16" fmla="*/ 2705711 w 5245537"/>
                <a:gd name="connsiteY16" fmla="*/ 3543234 h 3570852"/>
                <a:gd name="connsiteX17" fmla="*/ 2725489 w 5245537"/>
                <a:gd name="connsiteY17" fmla="*/ 2890529 h 3570852"/>
                <a:gd name="connsiteX18" fmla="*/ 2749366 w 5245537"/>
                <a:gd name="connsiteY18" fmla="*/ 3542440 h 3570852"/>
                <a:gd name="connsiteX19" fmla="*/ 3555817 w 5245537"/>
                <a:gd name="connsiteY19" fmla="*/ 3560696 h 3570852"/>
                <a:gd name="connsiteX20" fmla="*/ 3554016 w 5245537"/>
                <a:gd name="connsiteY20" fmla="*/ 1 h 3570852"/>
                <a:gd name="connsiteX21" fmla="*/ 3604237 w 5245537"/>
                <a:gd name="connsiteY21" fmla="*/ 3559901 h 3570852"/>
                <a:gd name="connsiteX22" fmla="*/ 4248761 w 5245537"/>
                <a:gd name="connsiteY22" fmla="*/ 3565458 h 3570852"/>
                <a:gd name="connsiteX23" fmla="*/ 4250377 w 5245537"/>
                <a:gd name="connsiteY23" fmla="*/ 3119129 h 3570852"/>
                <a:gd name="connsiteX24" fmla="*/ 4278590 w 5245537"/>
                <a:gd name="connsiteY24" fmla="*/ 3567853 h 3570852"/>
                <a:gd name="connsiteX25" fmla="*/ 5101613 w 5245537"/>
                <a:gd name="connsiteY25" fmla="*/ 3568499 h 3570852"/>
                <a:gd name="connsiteX26" fmla="*/ 5245537 w 5245537"/>
                <a:gd name="connsiteY26" fmla="*/ 3552395 h 3570852"/>
                <a:gd name="connsiteX0" fmla="*/ 0 w 5245537"/>
                <a:gd name="connsiteY0" fmla="*/ 3062989 h 3570852"/>
                <a:gd name="connsiteX1" fmla="*/ 162537 w 5245537"/>
                <a:gd name="connsiteY1" fmla="*/ 3290821 h 3570852"/>
                <a:gd name="connsiteX2" fmla="*/ 188730 w 5245537"/>
                <a:gd name="connsiteY2" fmla="*/ 3024121 h 3570852"/>
                <a:gd name="connsiteX3" fmla="*/ 219687 w 5245537"/>
                <a:gd name="connsiteY3" fmla="*/ 3321777 h 3570852"/>
                <a:gd name="connsiteX4" fmla="*/ 326842 w 5245537"/>
                <a:gd name="connsiteY4" fmla="*/ 3459889 h 3570852"/>
                <a:gd name="connsiteX5" fmla="*/ 529248 w 5245537"/>
                <a:gd name="connsiteY5" fmla="*/ 3509895 h 3570852"/>
                <a:gd name="connsiteX6" fmla="*/ 855479 w 5245537"/>
                <a:gd name="connsiteY6" fmla="*/ 3569427 h 3570852"/>
                <a:gd name="connsiteX7" fmla="*/ 888818 w 5245537"/>
                <a:gd name="connsiteY7" fmla="*/ 488089 h 3570852"/>
                <a:gd name="connsiteX8" fmla="*/ 905487 w 5245537"/>
                <a:gd name="connsiteY8" fmla="*/ 3569427 h 3570852"/>
                <a:gd name="connsiteX9" fmla="*/ 1131706 w 5245537"/>
                <a:gd name="connsiteY9" fmla="*/ 3569428 h 3570852"/>
                <a:gd name="connsiteX10" fmla="*/ 1593667 w 5245537"/>
                <a:gd name="connsiteY10" fmla="*/ 3562283 h 3570852"/>
                <a:gd name="connsiteX11" fmla="*/ 1610336 w 5245537"/>
                <a:gd name="connsiteY11" fmla="*/ 3447984 h 3570852"/>
                <a:gd name="connsiteX12" fmla="*/ 1638912 w 5245537"/>
                <a:gd name="connsiteY12" fmla="*/ 3564666 h 3570852"/>
                <a:gd name="connsiteX13" fmla="*/ 2288993 w 5245537"/>
                <a:gd name="connsiteY13" fmla="*/ 3540852 h 3570852"/>
                <a:gd name="connsiteX14" fmla="*/ 2289721 w 5245537"/>
                <a:gd name="connsiteY14" fmla="*/ 734771 h 3570852"/>
                <a:gd name="connsiteX15" fmla="*/ 2331855 w 5245537"/>
                <a:gd name="connsiteY15" fmla="*/ 3550378 h 3570852"/>
                <a:gd name="connsiteX16" fmla="*/ 2705711 w 5245537"/>
                <a:gd name="connsiteY16" fmla="*/ 3543234 h 3570852"/>
                <a:gd name="connsiteX17" fmla="*/ 2725489 w 5245537"/>
                <a:gd name="connsiteY17" fmla="*/ 2890529 h 3570852"/>
                <a:gd name="connsiteX18" fmla="*/ 2749366 w 5245537"/>
                <a:gd name="connsiteY18" fmla="*/ 3542440 h 3570852"/>
                <a:gd name="connsiteX19" fmla="*/ 3555817 w 5245537"/>
                <a:gd name="connsiteY19" fmla="*/ 3560696 h 3570852"/>
                <a:gd name="connsiteX20" fmla="*/ 3554016 w 5245537"/>
                <a:gd name="connsiteY20" fmla="*/ 1 h 3570852"/>
                <a:gd name="connsiteX21" fmla="*/ 3604237 w 5245537"/>
                <a:gd name="connsiteY21" fmla="*/ 3559901 h 3570852"/>
                <a:gd name="connsiteX22" fmla="*/ 4248761 w 5245537"/>
                <a:gd name="connsiteY22" fmla="*/ 3565458 h 3570852"/>
                <a:gd name="connsiteX23" fmla="*/ 4250377 w 5245537"/>
                <a:gd name="connsiteY23" fmla="*/ 3119129 h 3570852"/>
                <a:gd name="connsiteX24" fmla="*/ 4278590 w 5245537"/>
                <a:gd name="connsiteY24" fmla="*/ 3567853 h 3570852"/>
                <a:gd name="connsiteX25" fmla="*/ 5101613 w 5245537"/>
                <a:gd name="connsiteY25" fmla="*/ 3568499 h 3570852"/>
                <a:gd name="connsiteX26" fmla="*/ 5245537 w 5245537"/>
                <a:gd name="connsiteY26" fmla="*/ 3552395 h 3570852"/>
                <a:gd name="connsiteX0" fmla="*/ 0 w 5245537"/>
                <a:gd name="connsiteY0" fmla="*/ 3062989 h 3570852"/>
                <a:gd name="connsiteX1" fmla="*/ 162537 w 5245537"/>
                <a:gd name="connsiteY1" fmla="*/ 3290821 h 3570852"/>
                <a:gd name="connsiteX2" fmla="*/ 188730 w 5245537"/>
                <a:gd name="connsiteY2" fmla="*/ 3024121 h 3570852"/>
                <a:gd name="connsiteX3" fmla="*/ 219687 w 5245537"/>
                <a:gd name="connsiteY3" fmla="*/ 3321777 h 3570852"/>
                <a:gd name="connsiteX4" fmla="*/ 326842 w 5245537"/>
                <a:gd name="connsiteY4" fmla="*/ 3459889 h 3570852"/>
                <a:gd name="connsiteX5" fmla="*/ 529248 w 5245537"/>
                <a:gd name="connsiteY5" fmla="*/ 3509895 h 3570852"/>
                <a:gd name="connsiteX6" fmla="*/ 855479 w 5245537"/>
                <a:gd name="connsiteY6" fmla="*/ 3569427 h 3570852"/>
                <a:gd name="connsiteX7" fmla="*/ 888818 w 5245537"/>
                <a:gd name="connsiteY7" fmla="*/ 488089 h 3570852"/>
                <a:gd name="connsiteX8" fmla="*/ 905487 w 5245537"/>
                <a:gd name="connsiteY8" fmla="*/ 3569427 h 3570852"/>
                <a:gd name="connsiteX9" fmla="*/ 1131706 w 5245537"/>
                <a:gd name="connsiteY9" fmla="*/ 3569428 h 3570852"/>
                <a:gd name="connsiteX10" fmla="*/ 1593667 w 5245537"/>
                <a:gd name="connsiteY10" fmla="*/ 3562283 h 3570852"/>
                <a:gd name="connsiteX11" fmla="*/ 1610336 w 5245537"/>
                <a:gd name="connsiteY11" fmla="*/ 3447984 h 3570852"/>
                <a:gd name="connsiteX12" fmla="*/ 1638912 w 5245537"/>
                <a:gd name="connsiteY12" fmla="*/ 3564666 h 3570852"/>
                <a:gd name="connsiteX13" fmla="*/ 2288993 w 5245537"/>
                <a:gd name="connsiteY13" fmla="*/ 3540852 h 3570852"/>
                <a:gd name="connsiteX14" fmla="*/ 2289721 w 5245537"/>
                <a:gd name="connsiteY14" fmla="*/ 734771 h 3570852"/>
                <a:gd name="connsiteX15" fmla="*/ 2331855 w 5245537"/>
                <a:gd name="connsiteY15" fmla="*/ 3550378 h 3570852"/>
                <a:gd name="connsiteX16" fmla="*/ 2705711 w 5245537"/>
                <a:gd name="connsiteY16" fmla="*/ 3543234 h 3570852"/>
                <a:gd name="connsiteX17" fmla="*/ 2725489 w 5245537"/>
                <a:gd name="connsiteY17" fmla="*/ 2890529 h 3570852"/>
                <a:gd name="connsiteX18" fmla="*/ 2749366 w 5245537"/>
                <a:gd name="connsiteY18" fmla="*/ 3542440 h 3570852"/>
                <a:gd name="connsiteX19" fmla="*/ 3555817 w 5245537"/>
                <a:gd name="connsiteY19" fmla="*/ 3560696 h 3570852"/>
                <a:gd name="connsiteX20" fmla="*/ 3554016 w 5245537"/>
                <a:gd name="connsiteY20" fmla="*/ 1 h 3570852"/>
                <a:gd name="connsiteX21" fmla="*/ 3604237 w 5245537"/>
                <a:gd name="connsiteY21" fmla="*/ 3559901 h 3570852"/>
                <a:gd name="connsiteX22" fmla="*/ 4248761 w 5245537"/>
                <a:gd name="connsiteY22" fmla="*/ 3565458 h 3570852"/>
                <a:gd name="connsiteX23" fmla="*/ 4250377 w 5245537"/>
                <a:gd name="connsiteY23" fmla="*/ 3119129 h 3570852"/>
                <a:gd name="connsiteX24" fmla="*/ 4278590 w 5245537"/>
                <a:gd name="connsiteY24" fmla="*/ 3567853 h 3570852"/>
                <a:gd name="connsiteX25" fmla="*/ 5101613 w 5245537"/>
                <a:gd name="connsiteY25" fmla="*/ 3568499 h 3570852"/>
                <a:gd name="connsiteX26" fmla="*/ 5245537 w 5245537"/>
                <a:gd name="connsiteY26" fmla="*/ 3552395 h 3570852"/>
                <a:gd name="connsiteX0" fmla="*/ 0 w 5245537"/>
                <a:gd name="connsiteY0" fmla="*/ 3062989 h 3570852"/>
                <a:gd name="connsiteX1" fmla="*/ 162537 w 5245537"/>
                <a:gd name="connsiteY1" fmla="*/ 3290821 h 3570852"/>
                <a:gd name="connsiteX2" fmla="*/ 188730 w 5245537"/>
                <a:gd name="connsiteY2" fmla="*/ 3024121 h 3570852"/>
                <a:gd name="connsiteX3" fmla="*/ 219687 w 5245537"/>
                <a:gd name="connsiteY3" fmla="*/ 3321777 h 3570852"/>
                <a:gd name="connsiteX4" fmla="*/ 326842 w 5245537"/>
                <a:gd name="connsiteY4" fmla="*/ 3459889 h 3570852"/>
                <a:gd name="connsiteX5" fmla="*/ 529248 w 5245537"/>
                <a:gd name="connsiteY5" fmla="*/ 3509895 h 3570852"/>
                <a:gd name="connsiteX6" fmla="*/ 855479 w 5245537"/>
                <a:gd name="connsiteY6" fmla="*/ 3569427 h 3570852"/>
                <a:gd name="connsiteX7" fmla="*/ 888818 w 5245537"/>
                <a:gd name="connsiteY7" fmla="*/ 488089 h 3570852"/>
                <a:gd name="connsiteX8" fmla="*/ 905487 w 5245537"/>
                <a:gd name="connsiteY8" fmla="*/ 3569427 h 3570852"/>
                <a:gd name="connsiteX9" fmla="*/ 1131706 w 5245537"/>
                <a:gd name="connsiteY9" fmla="*/ 3569428 h 3570852"/>
                <a:gd name="connsiteX10" fmla="*/ 1593667 w 5245537"/>
                <a:gd name="connsiteY10" fmla="*/ 3562283 h 3570852"/>
                <a:gd name="connsiteX11" fmla="*/ 1610336 w 5245537"/>
                <a:gd name="connsiteY11" fmla="*/ 3447984 h 3570852"/>
                <a:gd name="connsiteX12" fmla="*/ 1638912 w 5245537"/>
                <a:gd name="connsiteY12" fmla="*/ 3564666 h 3570852"/>
                <a:gd name="connsiteX13" fmla="*/ 2288993 w 5245537"/>
                <a:gd name="connsiteY13" fmla="*/ 3540852 h 3570852"/>
                <a:gd name="connsiteX14" fmla="*/ 2289721 w 5245537"/>
                <a:gd name="connsiteY14" fmla="*/ 734771 h 3570852"/>
                <a:gd name="connsiteX15" fmla="*/ 2331855 w 5245537"/>
                <a:gd name="connsiteY15" fmla="*/ 3550378 h 3570852"/>
                <a:gd name="connsiteX16" fmla="*/ 2705711 w 5245537"/>
                <a:gd name="connsiteY16" fmla="*/ 3543234 h 3570852"/>
                <a:gd name="connsiteX17" fmla="*/ 2725489 w 5245537"/>
                <a:gd name="connsiteY17" fmla="*/ 2890529 h 3570852"/>
                <a:gd name="connsiteX18" fmla="*/ 2749366 w 5245537"/>
                <a:gd name="connsiteY18" fmla="*/ 3542440 h 3570852"/>
                <a:gd name="connsiteX19" fmla="*/ 3555817 w 5245537"/>
                <a:gd name="connsiteY19" fmla="*/ 3560696 h 3570852"/>
                <a:gd name="connsiteX20" fmla="*/ 3554016 w 5245537"/>
                <a:gd name="connsiteY20" fmla="*/ 1 h 3570852"/>
                <a:gd name="connsiteX21" fmla="*/ 3604237 w 5245537"/>
                <a:gd name="connsiteY21" fmla="*/ 3559901 h 3570852"/>
                <a:gd name="connsiteX22" fmla="*/ 4248761 w 5245537"/>
                <a:gd name="connsiteY22" fmla="*/ 3565458 h 3570852"/>
                <a:gd name="connsiteX23" fmla="*/ 4250377 w 5245537"/>
                <a:gd name="connsiteY23" fmla="*/ 3119129 h 3570852"/>
                <a:gd name="connsiteX24" fmla="*/ 4278590 w 5245537"/>
                <a:gd name="connsiteY24" fmla="*/ 3567853 h 3570852"/>
                <a:gd name="connsiteX25" fmla="*/ 5101613 w 5245537"/>
                <a:gd name="connsiteY25" fmla="*/ 3568499 h 3570852"/>
                <a:gd name="connsiteX26" fmla="*/ 5245537 w 5245537"/>
                <a:gd name="connsiteY26" fmla="*/ 3552395 h 3570852"/>
                <a:gd name="connsiteX0" fmla="*/ 0 w 5245537"/>
                <a:gd name="connsiteY0" fmla="*/ 3062989 h 3570852"/>
                <a:gd name="connsiteX1" fmla="*/ 162537 w 5245537"/>
                <a:gd name="connsiteY1" fmla="*/ 3290821 h 3570852"/>
                <a:gd name="connsiteX2" fmla="*/ 188730 w 5245537"/>
                <a:gd name="connsiteY2" fmla="*/ 3024121 h 3570852"/>
                <a:gd name="connsiteX3" fmla="*/ 219687 w 5245537"/>
                <a:gd name="connsiteY3" fmla="*/ 3321777 h 3570852"/>
                <a:gd name="connsiteX4" fmla="*/ 326842 w 5245537"/>
                <a:gd name="connsiteY4" fmla="*/ 3459889 h 3570852"/>
                <a:gd name="connsiteX5" fmla="*/ 529248 w 5245537"/>
                <a:gd name="connsiteY5" fmla="*/ 3509895 h 3570852"/>
                <a:gd name="connsiteX6" fmla="*/ 855479 w 5245537"/>
                <a:gd name="connsiteY6" fmla="*/ 3569427 h 3570852"/>
                <a:gd name="connsiteX7" fmla="*/ 888818 w 5245537"/>
                <a:gd name="connsiteY7" fmla="*/ 488089 h 3570852"/>
                <a:gd name="connsiteX8" fmla="*/ 905487 w 5245537"/>
                <a:gd name="connsiteY8" fmla="*/ 3569427 h 3570852"/>
                <a:gd name="connsiteX9" fmla="*/ 1131706 w 5245537"/>
                <a:gd name="connsiteY9" fmla="*/ 3569428 h 3570852"/>
                <a:gd name="connsiteX10" fmla="*/ 1593667 w 5245537"/>
                <a:gd name="connsiteY10" fmla="*/ 3562283 h 3570852"/>
                <a:gd name="connsiteX11" fmla="*/ 1610336 w 5245537"/>
                <a:gd name="connsiteY11" fmla="*/ 3447984 h 3570852"/>
                <a:gd name="connsiteX12" fmla="*/ 1638912 w 5245537"/>
                <a:gd name="connsiteY12" fmla="*/ 3564666 h 3570852"/>
                <a:gd name="connsiteX13" fmla="*/ 2288993 w 5245537"/>
                <a:gd name="connsiteY13" fmla="*/ 3540852 h 3570852"/>
                <a:gd name="connsiteX14" fmla="*/ 2289721 w 5245537"/>
                <a:gd name="connsiteY14" fmla="*/ 734771 h 3570852"/>
                <a:gd name="connsiteX15" fmla="*/ 2331855 w 5245537"/>
                <a:gd name="connsiteY15" fmla="*/ 3550378 h 3570852"/>
                <a:gd name="connsiteX16" fmla="*/ 2705711 w 5245537"/>
                <a:gd name="connsiteY16" fmla="*/ 3543234 h 3570852"/>
                <a:gd name="connsiteX17" fmla="*/ 2725489 w 5245537"/>
                <a:gd name="connsiteY17" fmla="*/ 2890529 h 3570852"/>
                <a:gd name="connsiteX18" fmla="*/ 2749366 w 5245537"/>
                <a:gd name="connsiteY18" fmla="*/ 3542440 h 3570852"/>
                <a:gd name="connsiteX19" fmla="*/ 3555817 w 5245537"/>
                <a:gd name="connsiteY19" fmla="*/ 3560696 h 3570852"/>
                <a:gd name="connsiteX20" fmla="*/ 3554016 w 5245537"/>
                <a:gd name="connsiteY20" fmla="*/ 1 h 3570852"/>
                <a:gd name="connsiteX21" fmla="*/ 3604237 w 5245537"/>
                <a:gd name="connsiteY21" fmla="*/ 3559901 h 3570852"/>
                <a:gd name="connsiteX22" fmla="*/ 4248761 w 5245537"/>
                <a:gd name="connsiteY22" fmla="*/ 3565458 h 3570852"/>
                <a:gd name="connsiteX23" fmla="*/ 4250377 w 5245537"/>
                <a:gd name="connsiteY23" fmla="*/ 3119129 h 3570852"/>
                <a:gd name="connsiteX24" fmla="*/ 4278590 w 5245537"/>
                <a:gd name="connsiteY24" fmla="*/ 3567853 h 3570852"/>
                <a:gd name="connsiteX25" fmla="*/ 5101613 w 5245537"/>
                <a:gd name="connsiteY25" fmla="*/ 3568499 h 3570852"/>
                <a:gd name="connsiteX26" fmla="*/ 5245537 w 5245537"/>
                <a:gd name="connsiteY26" fmla="*/ 3552395 h 357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45537" h="3570852">
                  <a:moveTo>
                    <a:pt x="0" y="3062989"/>
                  </a:moveTo>
                  <a:cubicBezTo>
                    <a:pt x="26693" y="3089452"/>
                    <a:pt x="126717" y="3272296"/>
                    <a:pt x="162537" y="3290821"/>
                  </a:cubicBezTo>
                  <a:cubicBezTo>
                    <a:pt x="179308" y="3233146"/>
                    <a:pt x="158567" y="3082462"/>
                    <a:pt x="188730" y="3024121"/>
                  </a:cubicBezTo>
                  <a:cubicBezTo>
                    <a:pt x="223359" y="3089081"/>
                    <a:pt x="221275" y="3234862"/>
                    <a:pt x="219687" y="3321777"/>
                  </a:cubicBezTo>
                  <a:cubicBezTo>
                    <a:pt x="277630" y="3411073"/>
                    <a:pt x="285170" y="3421789"/>
                    <a:pt x="326842" y="3459889"/>
                  </a:cubicBezTo>
                  <a:cubicBezTo>
                    <a:pt x="338351" y="3496401"/>
                    <a:pt x="503848" y="3590858"/>
                    <a:pt x="529248" y="3509895"/>
                  </a:cubicBezTo>
                  <a:cubicBezTo>
                    <a:pt x="587985" y="3545614"/>
                    <a:pt x="422488" y="3562680"/>
                    <a:pt x="855479" y="3569427"/>
                  </a:cubicBezTo>
                  <a:cubicBezTo>
                    <a:pt x="878498" y="3127308"/>
                    <a:pt x="863417" y="487296"/>
                    <a:pt x="888818" y="488089"/>
                  </a:cubicBezTo>
                  <a:cubicBezTo>
                    <a:pt x="908265" y="488486"/>
                    <a:pt x="899931" y="3239227"/>
                    <a:pt x="905487" y="3569427"/>
                  </a:cubicBezTo>
                  <a:cubicBezTo>
                    <a:pt x="1176157" y="3568633"/>
                    <a:pt x="1017009" y="3573000"/>
                    <a:pt x="1131706" y="3569428"/>
                  </a:cubicBezTo>
                  <a:cubicBezTo>
                    <a:pt x="1246403" y="3565856"/>
                    <a:pt x="1436902" y="3572999"/>
                    <a:pt x="1593667" y="3562283"/>
                  </a:cubicBezTo>
                  <a:cubicBezTo>
                    <a:pt x="1603987" y="3465842"/>
                    <a:pt x="1585730" y="3516246"/>
                    <a:pt x="1610336" y="3447984"/>
                  </a:cubicBezTo>
                  <a:cubicBezTo>
                    <a:pt x="1646452" y="3510294"/>
                    <a:pt x="1621053" y="3470607"/>
                    <a:pt x="1638912" y="3564666"/>
                  </a:cubicBezTo>
                  <a:cubicBezTo>
                    <a:pt x="2006815" y="3565857"/>
                    <a:pt x="1832863" y="3557683"/>
                    <a:pt x="2288993" y="3540852"/>
                  </a:cubicBezTo>
                  <a:cubicBezTo>
                    <a:pt x="2295862" y="3101746"/>
                    <a:pt x="2282577" y="733183"/>
                    <a:pt x="2289721" y="734771"/>
                  </a:cubicBezTo>
                  <a:cubicBezTo>
                    <a:pt x="2296865" y="736359"/>
                    <a:pt x="2322848" y="3130322"/>
                    <a:pt x="2331855" y="3550378"/>
                  </a:cubicBezTo>
                  <a:lnTo>
                    <a:pt x="2705711" y="3543234"/>
                  </a:lnTo>
                  <a:cubicBezTo>
                    <a:pt x="2719326" y="3181641"/>
                    <a:pt x="2718213" y="2890661"/>
                    <a:pt x="2725489" y="2890529"/>
                  </a:cubicBezTo>
                  <a:cubicBezTo>
                    <a:pt x="2732765" y="2890397"/>
                    <a:pt x="2739169" y="3207702"/>
                    <a:pt x="2749366" y="3542440"/>
                  </a:cubicBezTo>
                  <a:lnTo>
                    <a:pt x="3555817" y="3560696"/>
                  </a:lnTo>
                  <a:cubicBezTo>
                    <a:pt x="3561337" y="3150074"/>
                    <a:pt x="3545946" y="134"/>
                    <a:pt x="3554016" y="1"/>
                  </a:cubicBezTo>
                  <a:cubicBezTo>
                    <a:pt x="3562086" y="-132"/>
                    <a:pt x="3584887" y="3112898"/>
                    <a:pt x="3604237" y="3559901"/>
                  </a:cubicBezTo>
                  <a:lnTo>
                    <a:pt x="4248761" y="3565458"/>
                  </a:lnTo>
                  <a:cubicBezTo>
                    <a:pt x="4252470" y="3308640"/>
                    <a:pt x="4245406" y="3118730"/>
                    <a:pt x="4250377" y="3119129"/>
                  </a:cubicBezTo>
                  <a:cubicBezTo>
                    <a:pt x="4255348" y="3119528"/>
                    <a:pt x="4273242" y="3405248"/>
                    <a:pt x="4278590" y="3567853"/>
                  </a:cubicBezTo>
                  <a:lnTo>
                    <a:pt x="5101613" y="3568499"/>
                  </a:lnTo>
                  <a:cubicBezTo>
                    <a:pt x="5262771" y="3565923"/>
                    <a:pt x="5195813" y="3565310"/>
                    <a:pt x="5245537" y="355239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111" name="Textfeld 110"/>
            <p:cNvSpPr txBox="1"/>
            <p:nvPr/>
          </p:nvSpPr>
          <p:spPr>
            <a:xfrm>
              <a:off x="4992534" y="5390954"/>
              <a:ext cx="3328521" cy="479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AT" sz="2400" dirty="0" err="1" smtClean="0"/>
                <a:t>Energy</a:t>
              </a:r>
              <a:endParaRPr lang="de-AT" sz="2000" dirty="0"/>
            </a:p>
          </p:txBody>
        </p:sp>
        <p:sp>
          <p:nvSpPr>
            <p:cNvPr id="112" name="Textfeld 111"/>
            <p:cNvSpPr txBox="1"/>
            <p:nvPr/>
          </p:nvSpPr>
          <p:spPr>
            <a:xfrm rot="16200000">
              <a:off x="3601556" y="3992744"/>
              <a:ext cx="2367899" cy="5094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AT" sz="2400" dirty="0" err="1" smtClean="0"/>
                <a:t>Intensity</a:t>
              </a:r>
              <a:endParaRPr lang="de-AT" sz="2000" dirty="0"/>
            </a:p>
          </p:txBody>
        </p:sp>
      </p:grpSp>
      <p:sp>
        <p:nvSpPr>
          <p:cNvPr id="113" name="Würfel 112"/>
          <p:cNvSpPr/>
          <p:nvPr/>
        </p:nvSpPr>
        <p:spPr>
          <a:xfrm>
            <a:off x="3594480" y="4022585"/>
            <a:ext cx="514901" cy="540689"/>
          </a:xfrm>
          <a:prstGeom prst="cube">
            <a:avLst>
              <a:gd name="adj" fmla="val 2944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4" name="Trapezoid 113"/>
          <p:cNvSpPr/>
          <p:nvPr/>
        </p:nvSpPr>
        <p:spPr>
          <a:xfrm rot="16200000">
            <a:off x="2755890" y="4041990"/>
            <a:ext cx="2991030" cy="618623"/>
          </a:xfrm>
          <a:prstGeom prst="trapezoid">
            <a:avLst>
              <a:gd name="adj" fmla="val 212187"/>
            </a:avLst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lumMod val="50000"/>
                  <a:alpha val="50000"/>
                </a:schemeClr>
              </a:gs>
            </a:gsLst>
            <a:lin ang="5400000" scaled="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598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-0.60312 -0.3027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56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3" grpId="0" animBg="1"/>
      <p:bldP spid="1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Imaging Modalities Comparison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09812" y="1723696"/>
            <a:ext cx="1208726" cy="1921575"/>
          </a:xfrm>
        </p:spPr>
        <p:txBody>
          <a:bodyPr/>
          <a:lstStyle/>
          <a:p>
            <a:r>
              <a:rPr lang="en-US" noProof="0" dirty="0" smtClean="0">
                <a:ea typeface="Verdana" panose="020B0604030504040204" pitchFamily="34" charset="0"/>
              </a:rPr>
              <a:t>XCT</a:t>
            </a:r>
            <a:endParaRPr lang="en-US" noProof="0" dirty="0" smtClean="0"/>
          </a:p>
          <a:p>
            <a:pPr lvl="1">
              <a:buBlip>
                <a:blip r:embed="rId3"/>
              </a:buBlip>
            </a:pPr>
            <a:r>
              <a:rPr lang="en-US" noProof="0" dirty="0" smtClean="0"/>
              <a:t>High</a:t>
            </a:r>
          </a:p>
          <a:p>
            <a:pPr lvl="1">
              <a:buBlip>
                <a:blip r:embed="rId3"/>
              </a:buBlip>
            </a:pPr>
            <a:r>
              <a:rPr lang="en-US" dirty="0" smtClean="0"/>
              <a:t>Yes</a:t>
            </a:r>
            <a:endParaRPr lang="en-US" noProof="0" dirty="0" smtClean="0"/>
          </a:p>
          <a:p>
            <a:pPr lvl="1">
              <a:buBlip>
                <a:blip r:embed="rId4"/>
              </a:buBlip>
            </a:pPr>
            <a:r>
              <a:rPr lang="en-US" noProof="0" dirty="0" smtClean="0"/>
              <a:t>No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Bernhard Fröhler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281BBD-89EF-394D-A512-37E7FC2B269E}" type="slidenum">
              <a:rPr lang="en-US" sz="1200" smtClean="0"/>
              <a:pPr/>
              <a:t>9</a:t>
            </a:fld>
            <a:endParaRPr lang="en-US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641125" y="1681656"/>
            <a:ext cx="31846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r>
              <a:rPr lang="en-US" sz="2800" b="1" dirty="0" smtClean="0">
                <a:latin typeface="Arial" panose="020B0604020202020204" pitchFamily="34" charset="0"/>
                <a:cs typeface="Arial" pitchFamily="34" charset="0"/>
              </a:rPr>
              <a:t>Modality</a:t>
            </a:r>
          </a:p>
          <a:p>
            <a:pPr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bg1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Spatial Resolution</a:t>
            </a:r>
          </a:p>
          <a:p>
            <a:pPr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bg1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Internal Features</a:t>
            </a:r>
          </a:p>
          <a:p>
            <a:pPr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bg1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Chemical Analysis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381255" y="1681657"/>
            <a:ext cx="1765780" cy="196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Font typeface="Arial" charset="0"/>
              <a:buChar char=" "/>
            </a:pPr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XRF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31800" lvl="1" indent="-312738" defTabSz="9144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10000"/>
              <a:buBlip>
                <a:blip r:embed="rId4"/>
              </a:buBlip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Low</a:t>
            </a:r>
          </a:p>
          <a:p>
            <a:pPr marL="431800" lvl="1" indent="-312738" defTabSz="9144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10000"/>
              <a:buBlip>
                <a:blip r:embed="rId4"/>
              </a:buBlip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Limited</a:t>
            </a:r>
            <a:endParaRPr lang="en-US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31800" lvl="1" indent="-312738" defTabSz="9144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110000"/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Detailed</a:t>
            </a:r>
          </a:p>
        </p:txBody>
      </p:sp>
    </p:spTree>
    <p:extLst>
      <p:ext uri="{BB962C8B-B14F-4D97-AF65-F5344CB8AC3E}">
        <p14:creationId xmlns:p14="http://schemas.microsoft.com/office/powerpoint/2010/main" val="38536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H OÖ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3264</Words>
  <Application>Microsoft Office PowerPoint</Application>
  <PresentationFormat>Bildschirmpräsentation (4:3)</PresentationFormat>
  <Paragraphs>585</Paragraphs>
  <Slides>40</Slides>
  <Notes>35</Notes>
  <HiddenSlides>0</HiddenSlides>
  <MMClips>3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1" baseType="lpstr">
      <vt:lpstr>1_FH OÖ</vt:lpstr>
      <vt:lpstr>InSpectr: Multi-Modal Exploration, Visualization, and Analysis of Spectral Data</vt:lpstr>
      <vt:lpstr>Contribution</vt:lpstr>
      <vt:lpstr>Overview</vt:lpstr>
      <vt:lpstr>Overview</vt:lpstr>
      <vt:lpstr>Application Field</vt:lpstr>
      <vt:lpstr>X-Ray Computed Tomography (XCT)</vt:lpstr>
      <vt:lpstr>X-Ray Fluorescence Tomography (XRF)</vt:lpstr>
      <vt:lpstr>X-Ray Fluorescence Tomography (XRF)</vt:lpstr>
      <vt:lpstr>Imaging Modalities Comparison</vt:lpstr>
      <vt:lpstr>Motivation</vt:lpstr>
      <vt:lpstr>Tasks</vt:lpstr>
      <vt:lpstr>Overview</vt:lpstr>
      <vt:lpstr>InSpectr: Input</vt:lpstr>
      <vt:lpstr>InSpectr: Test Specimen 1/2</vt:lpstr>
      <vt:lpstr>InSpectr: Test Specimen 2/2</vt:lpstr>
      <vt:lpstr>InSpectr: Interface</vt:lpstr>
      <vt:lpstr>InSpectr: Interface</vt:lpstr>
      <vt:lpstr>InSpectr: Interface</vt:lpstr>
      <vt:lpstr>Global Analysis:  Which Materials are contained in the object?</vt:lpstr>
      <vt:lpstr>Aggregated Spectrum</vt:lpstr>
      <vt:lpstr>Global Analysis:  How much of each material is contained in the object?</vt:lpstr>
      <vt:lpstr>Semi-Transparent Spectra Lines</vt:lpstr>
      <vt:lpstr>Spectra Histogram</vt:lpstr>
      <vt:lpstr>Global Analysis:  Where are the occurrences of each material in the object?</vt:lpstr>
      <vt:lpstr>Spectral Transfer Function</vt:lpstr>
      <vt:lpstr>Element Maps</vt:lpstr>
      <vt:lpstr>Local Analysis:  Exploring regions of interest</vt:lpstr>
      <vt:lpstr>Spectrum Probing</vt:lpstr>
      <vt:lpstr>Spectral Magic Lens</vt:lpstr>
      <vt:lpstr>Local Analysis:  Defects, irregularities</vt:lpstr>
      <vt:lpstr>Selection in Spectrum</vt:lpstr>
      <vt:lpstr>Pie Chart Glyphs</vt:lpstr>
      <vt:lpstr>Concentration Probing</vt:lpstr>
      <vt:lpstr>Overview</vt:lpstr>
      <vt:lpstr>Evaluation: Overview</vt:lpstr>
      <vt:lpstr>Evaluation: Questions</vt:lpstr>
      <vt:lpstr>Evaluation: Feedback</vt:lpstr>
      <vt:lpstr>Conclusion</vt:lpstr>
      <vt:lpstr>PowerPoint-Präsentation</vt:lpstr>
      <vt:lpstr>References</vt:lpstr>
    </vt:vector>
  </TitlesOfParts>
  <Company>University of Applied Sciences, Upper Austria, Campus Wels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Fröhler Bernhard</dc:creator>
  <cp:lastModifiedBy>Fröhler Bernhard</cp:lastModifiedBy>
  <cp:revision>623</cp:revision>
  <dcterms:created xsi:type="dcterms:W3CDTF">2014-04-16T14:56:44Z</dcterms:created>
  <dcterms:modified xsi:type="dcterms:W3CDTF">2014-06-06T16:16:28Z</dcterms:modified>
</cp:coreProperties>
</file>