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89" r:id="rId2"/>
    <p:sldId id="334" r:id="rId3"/>
    <p:sldId id="372" r:id="rId4"/>
    <p:sldId id="373" r:id="rId5"/>
    <p:sldId id="401" r:id="rId6"/>
    <p:sldId id="402" r:id="rId7"/>
    <p:sldId id="293" r:id="rId8"/>
    <p:sldId id="333" r:id="rId9"/>
    <p:sldId id="335" r:id="rId10"/>
    <p:sldId id="307" r:id="rId11"/>
    <p:sldId id="355" r:id="rId12"/>
    <p:sldId id="391" r:id="rId13"/>
    <p:sldId id="310" r:id="rId14"/>
    <p:sldId id="392" r:id="rId15"/>
    <p:sldId id="393" r:id="rId16"/>
    <p:sldId id="394" r:id="rId17"/>
    <p:sldId id="358" r:id="rId18"/>
    <p:sldId id="404" r:id="rId19"/>
    <p:sldId id="405" r:id="rId20"/>
    <p:sldId id="421" r:id="rId21"/>
    <p:sldId id="407" r:id="rId22"/>
    <p:sldId id="331" r:id="rId23"/>
    <p:sldId id="415" r:id="rId24"/>
    <p:sldId id="416" r:id="rId25"/>
    <p:sldId id="417" r:id="rId26"/>
    <p:sldId id="403" r:id="rId27"/>
    <p:sldId id="341" r:id="rId28"/>
    <p:sldId id="378" r:id="rId29"/>
    <p:sldId id="379" r:id="rId30"/>
    <p:sldId id="381" r:id="rId31"/>
    <p:sldId id="380" r:id="rId32"/>
    <p:sldId id="344" r:id="rId33"/>
    <p:sldId id="382" r:id="rId34"/>
    <p:sldId id="343" r:id="rId35"/>
    <p:sldId id="374" r:id="rId36"/>
    <p:sldId id="359" r:id="rId37"/>
    <p:sldId id="345" r:id="rId38"/>
    <p:sldId id="419" r:id="rId39"/>
    <p:sldId id="420" r:id="rId40"/>
    <p:sldId id="361" r:id="rId41"/>
    <p:sldId id="396" r:id="rId42"/>
    <p:sldId id="398" r:id="rId43"/>
    <p:sldId id="399" r:id="rId44"/>
    <p:sldId id="400" r:id="rId45"/>
    <p:sldId id="360" r:id="rId46"/>
    <p:sldId id="390" r:id="rId47"/>
    <p:sldId id="366" r:id="rId48"/>
    <p:sldId id="395" r:id="rId49"/>
    <p:sldId id="367" r:id="rId50"/>
    <p:sldId id="418" r:id="rId51"/>
    <p:sldId id="338" r:id="rId52"/>
    <p:sldId id="369" r:id="rId53"/>
    <p:sldId id="388" r:id="rId54"/>
    <p:sldId id="389" r:id="rId55"/>
    <p:sldId id="386" r:id="rId56"/>
    <p:sldId id="384" r:id="rId57"/>
    <p:sldId id="387" r:id="rId58"/>
    <p:sldId id="365" r:id="rId59"/>
    <p:sldId id="296" r:id="rId60"/>
    <p:sldId id="278" r:id="rId61"/>
    <p:sldId id="295" r:id="rId62"/>
    <p:sldId id="422" r:id="rId63"/>
  </p:sldIdLst>
  <p:sldSz cx="9144000" cy="6858000" type="screen4x3"/>
  <p:notesSz cx="6858000" cy="9144000"/>
  <p:defaultTextStyle>
    <a:defPPr>
      <a:defRPr lang="de-A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  <a:srgbClr val="FF0000"/>
    <a:srgbClr val="FF9900"/>
    <a:srgbClr val="FFFF00"/>
    <a:srgbClr val="996633"/>
    <a:srgbClr val="009900"/>
    <a:srgbClr val="0000FF"/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381" autoAdjust="0"/>
    <p:restoredTop sz="94660"/>
  </p:normalViewPr>
  <p:slideViewPr>
    <p:cSldViewPr>
      <p:cViewPr>
        <p:scale>
          <a:sx n="100" d="100"/>
          <a:sy n="100" d="100"/>
        </p:scale>
        <p:origin x="-1932" y="-7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08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A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A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A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25909CB-4967-44FE-BE02-839B1ADE8B4A}" type="slidenum">
              <a:rPr lang="de-AT"/>
              <a:pPr/>
              <a:t>‹#›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A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AT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AT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BBCDB24-AB36-4C99-90C5-3DDE75A1AB3A}" type="slidenum">
              <a:rPr lang="de-AT"/>
              <a:pPr/>
              <a:t>‹#›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DB24-AB36-4C99-90C5-3DDE75A1AB3A}" type="slidenum">
              <a:rPr lang="de-AT" smtClean="0"/>
              <a:pPr/>
              <a:t>12</a:t>
            </a:fld>
            <a:endParaRPr lang="de-A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DB24-AB36-4C99-90C5-3DDE75A1AB3A}" type="slidenum">
              <a:rPr lang="de-AT" smtClean="0"/>
              <a:pPr/>
              <a:t>25</a:t>
            </a:fld>
            <a:endParaRPr lang="de-A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DB24-AB36-4C99-90C5-3DDE75A1AB3A}" type="slidenum">
              <a:rPr lang="de-AT" smtClean="0"/>
              <a:pPr/>
              <a:t>40</a:t>
            </a:fld>
            <a:endParaRPr lang="de-A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DB24-AB36-4C99-90C5-3DDE75A1AB3A}" type="slidenum">
              <a:rPr lang="de-AT" smtClean="0"/>
              <a:pPr/>
              <a:t>41</a:t>
            </a:fld>
            <a:endParaRPr lang="de-A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DB24-AB36-4C99-90C5-3DDE75A1AB3A}" type="slidenum">
              <a:rPr lang="de-AT" smtClean="0"/>
              <a:pPr/>
              <a:t>42</a:t>
            </a:fld>
            <a:endParaRPr lang="de-A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DB24-AB36-4C99-90C5-3DDE75A1AB3A}" type="slidenum">
              <a:rPr lang="de-AT" smtClean="0"/>
              <a:pPr/>
              <a:t>43</a:t>
            </a:fld>
            <a:endParaRPr lang="de-A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DB24-AB36-4C99-90C5-3DDE75A1AB3A}" type="slidenum">
              <a:rPr lang="de-AT" smtClean="0"/>
              <a:pPr/>
              <a:t>44</a:t>
            </a:fld>
            <a:endParaRPr lang="de-A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DB24-AB36-4C99-90C5-3DDE75A1AB3A}" type="slidenum">
              <a:rPr lang="de-AT" smtClean="0"/>
              <a:pPr/>
              <a:t>45</a:t>
            </a:fld>
            <a:endParaRPr lang="de-A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DB24-AB36-4C99-90C5-3DDE75A1AB3A}" type="slidenum">
              <a:rPr lang="de-AT" smtClean="0"/>
              <a:pPr/>
              <a:t>61</a:t>
            </a:fld>
            <a:endParaRPr lang="de-A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DB24-AB36-4C99-90C5-3DDE75A1AB3A}" type="slidenum">
              <a:rPr lang="de-AT" smtClean="0"/>
              <a:pPr/>
              <a:t>13</a:t>
            </a:fld>
            <a:endParaRPr lang="de-A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DB24-AB36-4C99-90C5-3DDE75A1AB3A}" type="slidenum">
              <a:rPr lang="de-AT" smtClean="0"/>
              <a:pPr/>
              <a:t>14</a:t>
            </a:fld>
            <a:endParaRPr lang="de-A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DB24-AB36-4C99-90C5-3DDE75A1AB3A}" type="slidenum">
              <a:rPr lang="de-AT" smtClean="0"/>
              <a:pPr/>
              <a:t>15</a:t>
            </a:fld>
            <a:endParaRPr lang="de-A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DB24-AB36-4C99-90C5-3DDE75A1AB3A}" type="slidenum">
              <a:rPr lang="de-AT" smtClean="0"/>
              <a:pPr/>
              <a:t>16</a:t>
            </a:fld>
            <a:endParaRPr lang="de-A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7A227F-79E2-4276-9776-B2990523EDA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37520B-CACC-4C68-8894-89D3961BF41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37520B-CACC-4C68-8894-89D3961BF41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1F84A8-7AA5-435F-B72C-0D11C6D7175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 userDrawn="1"/>
        </p:nvGrpSpPr>
        <p:grpSpPr bwMode="auto">
          <a:xfrm>
            <a:off x="8693150" y="6327775"/>
            <a:ext cx="361950" cy="406400"/>
            <a:chOff x="5494" y="4030"/>
            <a:chExt cx="179" cy="201"/>
          </a:xfrm>
        </p:grpSpPr>
        <p:sp>
          <p:nvSpPr>
            <p:cNvPr id="2051" name="Freeform 3"/>
            <p:cNvSpPr>
              <a:spLocks/>
            </p:cNvSpPr>
            <p:nvPr userDrawn="1"/>
          </p:nvSpPr>
          <p:spPr bwMode="auto">
            <a:xfrm>
              <a:off x="5494" y="4030"/>
              <a:ext cx="160" cy="201"/>
            </a:xfrm>
            <a:custGeom>
              <a:avLst/>
              <a:gdLst/>
              <a:ahLst/>
              <a:cxnLst>
                <a:cxn ang="0">
                  <a:pos x="116" y="318"/>
                </a:cxn>
                <a:cxn ang="0">
                  <a:pos x="108" y="299"/>
                </a:cxn>
                <a:cxn ang="0">
                  <a:pos x="93" y="298"/>
                </a:cxn>
                <a:cxn ang="0">
                  <a:pos x="83" y="309"/>
                </a:cxn>
                <a:cxn ang="0">
                  <a:pos x="66" y="306"/>
                </a:cxn>
                <a:cxn ang="0">
                  <a:pos x="69" y="282"/>
                </a:cxn>
                <a:cxn ang="0">
                  <a:pos x="51" y="276"/>
                </a:cxn>
                <a:cxn ang="0">
                  <a:pos x="19" y="294"/>
                </a:cxn>
                <a:cxn ang="0">
                  <a:pos x="2" y="287"/>
                </a:cxn>
                <a:cxn ang="0">
                  <a:pos x="5" y="271"/>
                </a:cxn>
                <a:cxn ang="0">
                  <a:pos x="36" y="256"/>
                </a:cxn>
                <a:cxn ang="0">
                  <a:pos x="42" y="234"/>
                </a:cxn>
                <a:cxn ang="0">
                  <a:pos x="31" y="219"/>
                </a:cxn>
                <a:cxn ang="0">
                  <a:pos x="7" y="208"/>
                </a:cxn>
                <a:cxn ang="0">
                  <a:pos x="14" y="193"/>
                </a:cxn>
                <a:cxn ang="0">
                  <a:pos x="39" y="187"/>
                </a:cxn>
                <a:cxn ang="0">
                  <a:pos x="49" y="168"/>
                </a:cxn>
                <a:cxn ang="0">
                  <a:pos x="47" y="145"/>
                </a:cxn>
                <a:cxn ang="0">
                  <a:pos x="63" y="136"/>
                </a:cxn>
                <a:cxn ang="0">
                  <a:pos x="83" y="124"/>
                </a:cxn>
                <a:cxn ang="0">
                  <a:pos x="73" y="104"/>
                </a:cxn>
                <a:cxn ang="0">
                  <a:pos x="76" y="86"/>
                </a:cxn>
                <a:cxn ang="0">
                  <a:pos x="93" y="89"/>
                </a:cxn>
                <a:cxn ang="0">
                  <a:pos x="118" y="99"/>
                </a:cxn>
                <a:cxn ang="0">
                  <a:pos x="131" y="82"/>
                </a:cxn>
                <a:cxn ang="0">
                  <a:pos x="126" y="47"/>
                </a:cxn>
                <a:cxn ang="0">
                  <a:pos x="120" y="19"/>
                </a:cxn>
                <a:cxn ang="0">
                  <a:pos x="126" y="3"/>
                </a:cxn>
                <a:cxn ang="0">
                  <a:pos x="147" y="2"/>
                </a:cxn>
                <a:cxn ang="0">
                  <a:pos x="158" y="19"/>
                </a:cxn>
                <a:cxn ang="0">
                  <a:pos x="150" y="51"/>
                </a:cxn>
                <a:cxn ang="0">
                  <a:pos x="145" y="94"/>
                </a:cxn>
                <a:cxn ang="0">
                  <a:pos x="155" y="109"/>
                </a:cxn>
                <a:cxn ang="0">
                  <a:pos x="182" y="111"/>
                </a:cxn>
                <a:cxn ang="0">
                  <a:pos x="189" y="99"/>
                </a:cxn>
                <a:cxn ang="0">
                  <a:pos x="205" y="66"/>
                </a:cxn>
                <a:cxn ang="0">
                  <a:pos x="221" y="66"/>
                </a:cxn>
                <a:cxn ang="0">
                  <a:pos x="221" y="86"/>
                </a:cxn>
                <a:cxn ang="0">
                  <a:pos x="199" y="119"/>
                </a:cxn>
                <a:cxn ang="0">
                  <a:pos x="205" y="136"/>
                </a:cxn>
                <a:cxn ang="0">
                  <a:pos x="224" y="136"/>
                </a:cxn>
                <a:cxn ang="0">
                  <a:pos x="242" y="123"/>
                </a:cxn>
                <a:cxn ang="0">
                  <a:pos x="252" y="131"/>
                </a:cxn>
                <a:cxn ang="0">
                  <a:pos x="251" y="145"/>
                </a:cxn>
                <a:cxn ang="0">
                  <a:pos x="231" y="165"/>
                </a:cxn>
                <a:cxn ang="0">
                  <a:pos x="232" y="224"/>
                </a:cxn>
                <a:cxn ang="0">
                  <a:pos x="246" y="240"/>
                </a:cxn>
                <a:cxn ang="0">
                  <a:pos x="247" y="259"/>
                </a:cxn>
                <a:cxn ang="0">
                  <a:pos x="232" y="262"/>
                </a:cxn>
                <a:cxn ang="0">
                  <a:pos x="222" y="276"/>
                </a:cxn>
                <a:cxn ang="0">
                  <a:pos x="231" y="298"/>
                </a:cxn>
                <a:cxn ang="0">
                  <a:pos x="217" y="303"/>
                </a:cxn>
                <a:cxn ang="0">
                  <a:pos x="199" y="284"/>
                </a:cxn>
                <a:cxn ang="0">
                  <a:pos x="182" y="291"/>
                </a:cxn>
                <a:cxn ang="0">
                  <a:pos x="170" y="306"/>
                </a:cxn>
                <a:cxn ang="0">
                  <a:pos x="143" y="308"/>
                </a:cxn>
                <a:cxn ang="0">
                  <a:pos x="128" y="318"/>
                </a:cxn>
              </a:cxnLst>
              <a:rect l="0" t="0" r="r" b="b"/>
              <a:pathLst>
                <a:path w="254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  <a:lnTo>
                    <a:pt x="155" y="109"/>
                  </a:lnTo>
                  <a:lnTo>
                    <a:pt x="158" y="109"/>
                  </a:lnTo>
                  <a:lnTo>
                    <a:pt x="165" y="113"/>
                  </a:lnTo>
                  <a:lnTo>
                    <a:pt x="172" y="113"/>
                  </a:lnTo>
                  <a:lnTo>
                    <a:pt x="175" y="113"/>
                  </a:lnTo>
                  <a:lnTo>
                    <a:pt x="180" y="111"/>
                  </a:lnTo>
                  <a:lnTo>
                    <a:pt x="182" y="111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7" y="108"/>
                  </a:lnTo>
                  <a:lnTo>
                    <a:pt x="187" y="104"/>
                  </a:lnTo>
                  <a:lnTo>
                    <a:pt x="189" y="103"/>
                  </a:lnTo>
                  <a:lnTo>
                    <a:pt x="189" y="99"/>
                  </a:lnTo>
                  <a:lnTo>
                    <a:pt x="190" y="89"/>
                  </a:lnTo>
                  <a:lnTo>
                    <a:pt x="195" y="79"/>
                  </a:lnTo>
                  <a:lnTo>
                    <a:pt x="199" y="74"/>
                  </a:lnTo>
                  <a:lnTo>
                    <a:pt x="200" y="71"/>
                  </a:lnTo>
                  <a:lnTo>
                    <a:pt x="204" y="67"/>
                  </a:lnTo>
                  <a:lnTo>
                    <a:pt x="205" y="66"/>
                  </a:lnTo>
                  <a:lnTo>
                    <a:pt x="207" y="64"/>
                  </a:lnTo>
                  <a:lnTo>
                    <a:pt x="212" y="62"/>
                  </a:lnTo>
                  <a:lnTo>
                    <a:pt x="215" y="62"/>
                  </a:lnTo>
                  <a:lnTo>
                    <a:pt x="217" y="62"/>
                  </a:lnTo>
                  <a:lnTo>
                    <a:pt x="219" y="64"/>
                  </a:lnTo>
                  <a:lnTo>
                    <a:pt x="221" y="66"/>
                  </a:lnTo>
                  <a:lnTo>
                    <a:pt x="222" y="67"/>
                  </a:lnTo>
                  <a:lnTo>
                    <a:pt x="224" y="71"/>
                  </a:lnTo>
                  <a:lnTo>
                    <a:pt x="224" y="76"/>
                  </a:lnTo>
                  <a:lnTo>
                    <a:pt x="224" y="81"/>
                  </a:lnTo>
                  <a:lnTo>
                    <a:pt x="222" y="82"/>
                  </a:lnTo>
                  <a:lnTo>
                    <a:pt x="221" y="86"/>
                  </a:lnTo>
                  <a:lnTo>
                    <a:pt x="219" y="94"/>
                  </a:lnTo>
                  <a:lnTo>
                    <a:pt x="212" y="101"/>
                  </a:lnTo>
                  <a:lnTo>
                    <a:pt x="204" y="108"/>
                  </a:lnTo>
                  <a:lnTo>
                    <a:pt x="202" y="109"/>
                  </a:lnTo>
                  <a:lnTo>
                    <a:pt x="202" y="113"/>
                  </a:lnTo>
                  <a:lnTo>
                    <a:pt x="199" y="119"/>
                  </a:lnTo>
                  <a:lnTo>
                    <a:pt x="199" y="124"/>
                  </a:lnTo>
                  <a:lnTo>
                    <a:pt x="199" y="128"/>
                  </a:lnTo>
                  <a:lnTo>
                    <a:pt x="200" y="131"/>
                  </a:lnTo>
                  <a:lnTo>
                    <a:pt x="202" y="133"/>
                  </a:lnTo>
                  <a:lnTo>
                    <a:pt x="204" y="135"/>
                  </a:lnTo>
                  <a:lnTo>
                    <a:pt x="205" y="136"/>
                  </a:lnTo>
                  <a:lnTo>
                    <a:pt x="210" y="140"/>
                  </a:lnTo>
                  <a:lnTo>
                    <a:pt x="212" y="140"/>
                  </a:lnTo>
                  <a:lnTo>
                    <a:pt x="215" y="141"/>
                  </a:lnTo>
                  <a:lnTo>
                    <a:pt x="219" y="140"/>
                  </a:lnTo>
                  <a:lnTo>
                    <a:pt x="221" y="140"/>
                  </a:lnTo>
                  <a:lnTo>
                    <a:pt x="224" y="136"/>
                  </a:lnTo>
                  <a:lnTo>
                    <a:pt x="227" y="131"/>
                  </a:lnTo>
                  <a:lnTo>
                    <a:pt x="231" y="130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39" y="124"/>
                  </a:lnTo>
                  <a:lnTo>
                    <a:pt x="242" y="123"/>
                  </a:lnTo>
                  <a:lnTo>
                    <a:pt x="244" y="123"/>
                  </a:lnTo>
                  <a:lnTo>
                    <a:pt x="247" y="124"/>
                  </a:lnTo>
                  <a:lnTo>
                    <a:pt x="247" y="124"/>
                  </a:lnTo>
                  <a:lnTo>
                    <a:pt x="249" y="124"/>
                  </a:lnTo>
                  <a:lnTo>
                    <a:pt x="251" y="128"/>
                  </a:lnTo>
                  <a:lnTo>
                    <a:pt x="252" y="131"/>
                  </a:lnTo>
                  <a:lnTo>
                    <a:pt x="254" y="133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4" y="140"/>
                  </a:lnTo>
                  <a:lnTo>
                    <a:pt x="252" y="143"/>
                  </a:lnTo>
                  <a:lnTo>
                    <a:pt x="251" y="145"/>
                  </a:lnTo>
                  <a:lnTo>
                    <a:pt x="247" y="148"/>
                  </a:lnTo>
                  <a:lnTo>
                    <a:pt x="242" y="153"/>
                  </a:lnTo>
                  <a:lnTo>
                    <a:pt x="239" y="156"/>
                  </a:lnTo>
                  <a:lnTo>
                    <a:pt x="234" y="160"/>
                  </a:lnTo>
                  <a:lnTo>
                    <a:pt x="231" y="163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29" y="175"/>
                  </a:lnTo>
                  <a:lnTo>
                    <a:pt x="227" y="187"/>
                  </a:lnTo>
                  <a:lnTo>
                    <a:pt x="229" y="200"/>
                  </a:lnTo>
                  <a:lnTo>
                    <a:pt x="231" y="212"/>
                  </a:lnTo>
                  <a:lnTo>
                    <a:pt x="232" y="224"/>
                  </a:lnTo>
                  <a:lnTo>
                    <a:pt x="232" y="229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39" y="237"/>
                  </a:lnTo>
                  <a:lnTo>
                    <a:pt x="242" y="239"/>
                  </a:lnTo>
                  <a:lnTo>
                    <a:pt x="246" y="240"/>
                  </a:lnTo>
                  <a:lnTo>
                    <a:pt x="247" y="244"/>
                  </a:lnTo>
                  <a:lnTo>
                    <a:pt x="249" y="247"/>
                  </a:lnTo>
                  <a:lnTo>
                    <a:pt x="249" y="249"/>
                  </a:lnTo>
                  <a:lnTo>
                    <a:pt x="249" y="252"/>
                  </a:lnTo>
                  <a:lnTo>
                    <a:pt x="249" y="256"/>
                  </a:lnTo>
                  <a:lnTo>
                    <a:pt x="247" y="259"/>
                  </a:lnTo>
                  <a:lnTo>
                    <a:pt x="244" y="261"/>
                  </a:lnTo>
                  <a:lnTo>
                    <a:pt x="244" y="262"/>
                  </a:lnTo>
                  <a:lnTo>
                    <a:pt x="241" y="262"/>
                  </a:lnTo>
                  <a:lnTo>
                    <a:pt x="239" y="264"/>
                  </a:lnTo>
                  <a:lnTo>
                    <a:pt x="236" y="262"/>
                  </a:lnTo>
                  <a:lnTo>
                    <a:pt x="232" y="262"/>
                  </a:lnTo>
                  <a:lnTo>
                    <a:pt x="231" y="262"/>
                  </a:lnTo>
                  <a:lnTo>
                    <a:pt x="227" y="264"/>
                  </a:lnTo>
                  <a:lnTo>
                    <a:pt x="224" y="267"/>
                  </a:lnTo>
                  <a:lnTo>
                    <a:pt x="222" y="271"/>
                  </a:lnTo>
                  <a:lnTo>
                    <a:pt x="221" y="272"/>
                  </a:lnTo>
                  <a:lnTo>
                    <a:pt x="222" y="276"/>
                  </a:lnTo>
                  <a:lnTo>
                    <a:pt x="224" y="281"/>
                  </a:lnTo>
                  <a:lnTo>
                    <a:pt x="227" y="286"/>
                  </a:lnTo>
                  <a:lnTo>
                    <a:pt x="231" y="289"/>
                  </a:lnTo>
                  <a:lnTo>
                    <a:pt x="232" y="293"/>
                  </a:lnTo>
                  <a:lnTo>
                    <a:pt x="232" y="298"/>
                  </a:lnTo>
                  <a:lnTo>
                    <a:pt x="231" y="298"/>
                  </a:lnTo>
                  <a:lnTo>
                    <a:pt x="231" y="299"/>
                  </a:lnTo>
                  <a:lnTo>
                    <a:pt x="227" y="303"/>
                  </a:lnTo>
                  <a:lnTo>
                    <a:pt x="224" y="303"/>
                  </a:lnTo>
                  <a:lnTo>
                    <a:pt x="222" y="304"/>
                  </a:lnTo>
                  <a:lnTo>
                    <a:pt x="219" y="303"/>
                  </a:lnTo>
                  <a:lnTo>
                    <a:pt x="217" y="303"/>
                  </a:lnTo>
                  <a:lnTo>
                    <a:pt x="215" y="299"/>
                  </a:lnTo>
                  <a:lnTo>
                    <a:pt x="210" y="294"/>
                  </a:lnTo>
                  <a:lnTo>
                    <a:pt x="205" y="289"/>
                  </a:lnTo>
                  <a:lnTo>
                    <a:pt x="204" y="287"/>
                  </a:lnTo>
                  <a:lnTo>
                    <a:pt x="200" y="286"/>
                  </a:lnTo>
                  <a:lnTo>
                    <a:pt x="199" y="284"/>
                  </a:lnTo>
                  <a:lnTo>
                    <a:pt x="195" y="284"/>
                  </a:lnTo>
                  <a:lnTo>
                    <a:pt x="192" y="284"/>
                  </a:lnTo>
                  <a:lnTo>
                    <a:pt x="187" y="286"/>
                  </a:lnTo>
                  <a:lnTo>
                    <a:pt x="185" y="286"/>
                  </a:lnTo>
                  <a:lnTo>
                    <a:pt x="184" y="287"/>
                  </a:lnTo>
                  <a:lnTo>
                    <a:pt x="182" y="291"/>
                  </a:lnTo>
                  <a:lnTo>
                    <a:pt x="178" y="294"/>
                  </a:lnTo>
                  <a:lnTo>
                    <a:pt x="178" y="298"/>
                  </a:lnTo>
                  <a:lnTo>
                    <a:pt x="175" y="301"/>
                  </a:lnTo>
                  <a:lnTo>
                    <a:pt x="173" y="303"/>
                  </a:lnTo>
                  <a:lnTo>
                    <a:pt x="172" y="304"/>
                  </a:lnTo>
                  <a:lnTo>
                    <a:pt x="170" y="306"/>
                  </a:lnTo>
                  <a:lnTo>
                    <a:pt x="163" y="306"/>
                  </a:lnTo>
                  <a:lnTo>
                    <a:pt x="158" y="304"/>
                  </a:lnTo>
                  <a:lnTo>
                    <a:pt x="153" y="304"/>
                  </a:lnTo>
                  <a:lnTo>
                    <a:pt x="150" y="306"/>
                  </a:lnTo>
                  <a:lnTo>
                    <a:pt x="147" y="306"/>
                  </a:lnTo>
                  <a:lnTo>
                    <a:pt x="143" y="308"/>
                  </a:lnTo>
                  <a:lnTo>
                    <a:pt x="142" y="311"/>
                  </a:lnTo>
                  <a:lnTo>
                    <a:pt x="138" y="313"/>
                  </a:lnTo>
                  <a:lnTo>
                    <a:pt x="136" y="316"/>
                  </a:lnTo>
                  <a:lnTo>
                    <a:pt x="133" y="318"/>
                  </a:lnTo>
                  <a:lnTo>
                    <a:pt x="131" y="318"/>
                  </a:lnTo>
                  <a:lnTo>
                    <a:pt x="128" y="318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52" name="Freeform 4"/>
            <p:cNvSpPr>
              <a:spLocks/>
            </p:cNvSpPr>
            <p:nvPr userDrawn="1"/>
          </p:nvSpPr>
          <p:spPr bwMode="auto">
            <a:xfrm>
              <a:off x="5494" y="4030"/>
              <a:ext cx="100" cy="201"/>
            </a:xfrm>
            <a:custGeom>
              <a:avLst/>
              <a:gdLst/>
              <a:ahLst/>
              <a:cxnLst>
                <a:cxn ang="0">
                  <a:pos x="120" y="319"/>
                </a:cxn>
                <a:cxn ang="0">
                  <a:pos x="113" y="311"/>
                </a:cxn>
                <a:cxn ang="0">
                  <a:pos x="108" y="299"/>
                </a:cxn>
                <a:cxn ang="0">
                  <a:pos x="96" y="298"/>
                </a:cxn>
                <a:cxn ang="0">
                  <a:pos x="89" y="301"/>
                </a:cxn>
                <a:cxn ang="0">
                  <a:pos x="83" y="309"/>
                </a:cxn>
                <a:cxn ang="0">
                  <a:pos x="71" y="309"/>
                </a:cxn>
                <a:cxn ang="0">
                  <a:pos x="64" y="301"/>
                </a:cxn>
                <a:cxn ang="0">
                  <a:pos x="69" y="282"/>
                </a:cxn>
                <a:cxn ang="0">
                  <a:pos x="61" y="276"/>
                </a:cxn>
                <a:cxn ang="0">
                  <a:pos x="42" y="279"/>
                </a:cxn>
                <a:cxn ang="0">
                  <a:pos x="19" y="294"/>
                </a:cxn>
                <a:cxn ang="0">
                  <a:pos x="5" y="293"/>
                </a:cxn>
                <a:cxn ang="0">
                  <a:pos x="0" y="282"/>
                </a:cxn>
                <a:cxn ang="0">
                  <a:pos x="5" y="271"/>
                </a:cxn>
                <a:cxn ang="0">
                  <a:pos x="31" y="259"/>
                </a:cxn>
                <a:cxn ang="0">
                  <a:pos x="39" y="249"/>
                </a:cxn>
                <a:cxn ang="0">
                  <a:pos x="42" y="234"/>
                </a:cxn>
                <a:cxn ang="0">
                  <a:pos x="36" y="222"/>
                </a:cxn>
                <a:cxn ang="0">
                  <a:pos x="17" y="215"/>
                </a:cxn>
                <a:cxn ang="0">
                  <a:pos x="7" y="208"/>
                </a:cxn>
                <a:cxn ang="0">
                  <a:pos x="9" y="195"/>
                </a:cxn>
                <a:cxn ang="0">
                  <a:pos x="22" y="193"/>
                </a:cxn>
                <a:cxn ang="0">
                  <a:pos x="39" y="187"/>
                </a:cxn>
                <a:cxn ang="0">
                  <a:pos x="49" y="172"/>
                </a:cxn>
                <a:cxn ang="0">
                  <a:pos x="44" y="156"/>
                </a:cxn>
                <a:cxn ang="0">
                  <a:pos x="47" y="145"/>
                </a:cxn>
                <a:cxn ang="0">
                  <a:pos x="56" y="136"/>
                </a:cxn>
                <a:cxn ang="0">
                  <a:pos x="71" y="136"/>
                </a:cxn>
                <a:cxn ang="0">
                  <a:pos x="83" y="124"/>
                </a:cxn>
                <a:cxn ang="0">
                  <a:pos x="81" y="114"/>
                </a:cxn>
                <a:cxn ang="0">
                  <a:pos x="71" y="98"/>
                </a:cxn>
                <a:cxn ang="0">
                  <a:pos x="76" y="86"/>
                </a:cxn>
                <a:cxn ang="0">
                  <a:pos x="88" y="86"/>
                </a:cxn>
                <a:cxn ang="0">
                  <a:pos x="105" y="98"/>
                </a:cxn>
                <a:cxn ang="0">
                  <a:pos x="118" y="99"/>
                </a:cxn>
                <a:cxn ang="0">
                  <a:pos x="130" y="91"/>
                </a:cxn>
                <a:cxn ang="0">
                  <a:pos x="133" y="72"/>
                </a:cxn>
                <a:cxn ang="0">
                  <a:pos x="126" y="47"/>
                </a:cxn>
                <a:cxn ang="0">
                  <a:pos x="120" y="27"/>
                </a:cxn>
                <a:cxn ang="0">
                  <a:pos x="121" y="14"/>
                </a:cxn>
                <a:cxn ang="0">
                  <a:pos x="126" y="3"/>
                </a:cxn>
                <a:cxn ang="0">
                  <a:pos x="142" y="0"/>
                </a:cxn>
                <a:cxn ang="0">
                  <a:pos x="153" y="5"/>
                </a:cxn>
                <a:cxn ang="0">
                  <a:pos x="158" y="19"/>
                </a:cxn>
                <a:cxn ang="0">
                  <a:pos x="155" y="39"/>
                </a:cxn>
                <a:cxn ang="0">
                  <a:pos x="147" y="59"/>
                </a:cxn>
                <a:cxn ang="0">
                  <a:pos x="145" y="94"/>
                </a:cxn>
                <a:cxn ang="0">
                  <a:pos x="150" y="106"/>
                </a:cxn>
              </a:cxnLst>
              <a:rect l="0" t="0" r="r" b="b"/>
              <a:pathLst>
                <a:path w="158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53" name="Freeform 5"/>
            <p:cNvSpPr>
              <a:spLocks/>
            </p:cNvSpPr>
            <p:nvPr userDrawn="1"/>
          </p:nvSpPr>
          <p:spPr bwMode="auto">
            <a:xfrm>
              <a:off x="5575" y="4069"/>
              <a:ext cx="79" cy="162"/>
            </a:xfrm>
            <a:custGeom>
              <a:avLst/>
              <a:gdLst/>
              <a:ahLst/>
              <a:cxnLst>
                <a:cxn ang="0">
                  <a:pos x="30" y="47"/>
                </a:cxn>
                <a:cxn ang="0">
                  <a:pos x="47" y="51"/>
                </a:cxn>
                <a:cxn ang="0">
                  <a:pos x="56" y="47"/>
                </a:cxn>
                <a:cxn ang="0">
                  <a:pos x="59" y="42"/>
                </a:cxn>
                <a:cxn ang="0">
                  <a:pos x="62" y="27"/>
                </a:cxn>
                <a:cxn ang="0">
                  <a:pos x="72" y="9"/>
                </a:cxn>
                <a:cxn ang="0">
                  <a:pos x="79" y="2"/>
                </a:cxn>
                <a:cxn ang="0">
                  <a:pos x="89" y="0"/>
                </a:cxn>
                <a:cxn ang="0">
                  <a:pos x="94" y="5"/>
                </a:cxn>
                <a:cxn ang="0">
                  <a:pos x="96" y="19"/>
                </a:cxn>
                <a:cxn ang="0">
                  <a:pos x="91" y="32"/>
                </a:cxn>
                <a:cxn ang="0">
                  <a:pos x="74" y="47"/>
                </a:cxn>
                <a:cxn ang="0">
                  <a:pos x="71" y="62"/>
                </a:cxn>
                <a:cxn ang="0">
                  <a:pos x="74" y="71"/>
                </a:cxn>
                <a:cxn ang="0">
                  <a:pos x="82" y="78"/>
                </a:cxn>
                <a:cxn ang="0">
                  <a:pos x="91" y="78"/>
                </a:cxn>
                <a:cxn ang="0">
                  <a:pos x="99" y="69"/>
                </a:cxn>
                <a:cxn ang="0">
                  <a:pos x="108" y="62"/>
                </a:cxn>
                <a:cxn ang="0">
                  <a:pos x="116" y="61"/>
                </a:cxn>
                <a:cxn ang="0">
                  <a:pos x="121" y="62"/>
                </a:cxn>
                <a:cxn ang="0">
                  <a:pos x="126" y="71"/>
                </a:cxn>
                <a:cxn ang="0">
                  <a:pos x="126" y="78"/>
                </a:cxn>
                <a:cxn ang="0">
                  <a:pos x="119" y="86"/>
                </a:cxn>
                <a:cxn ang="0">
                  <a:pos x="106" y="98"/>
                </a:cxn>
                <a:cxn ang="0">
                  <a:pos x="101" y="104"/>
                </a:cxn>
                <a:cxn ang="0">
                  <a:pos x="101" y="138"/>
                </a:cxn>
                <a:cxn ang="0">
                  <a:pos x="104" y="167"/>
                </a:cxn>
                <a:cxn ang="0">
                  <a:pos x="111" y="175"/>
                </a:cxn>
                <a:cxn ang="0">
                  <a:pos x="119" y="182"/>
                </a:cxn>
                <a:cxn ang="0">
                  <a:pos x="121" y="190"/>
                </a:cxn>
                <a:cxn ang="0">
                  <a:pos x="116" y="199"/>
                </a:cxn>
                <a:cxn ang="0">
                  <a:pos x="111" y="202"/>
                </a:cxn>
                <a:cxn ang="0">
                  <a:pos x="103" y="200"/>
                </a:cxn>
                <a:cxn ang="0">
                  <a:pos x="94" y="209"/>
                </a:cxn>
                <a:cxn ang="0">
                  <a:pos x="96" y="219"/>
                </a:cxn>
                <a:cxn ang="0">
                  <a:pos x="104" y="231"/>
                </a:cxn>
                <a:cxn ang="0">
                  <a:pos x="103" y="237"/>
                </a:cxn>
                <a:cxn ang="0">
                  <a:pos x="94" y="242"/>
                </a:cxn>
                <a:cxn ang="0">
                  <a:pos x="87" y="237"/>
                </a:cxn>
                <a:cxn ang="0">
                  <a:pos x="76" y="225"/>
                </a:cxn>
                <a:cxn ang="0">
                  <a:pos x="67" y="222"/>
                </a:cxn>
                <a:cxn ang="0">
                  <a:pos x="57" y="224"/>
                </a:cxn>
                <a:cxn ang="0">
                  <a:pos x="50" y="232"/>
                </a:cxn>
                <a:cxn ang="0">
                  <a:pos x="45" y="241"/>
                </a:cxn>
                <a:cxn ang="0">
                  <a:pos x="35" y="244"/>
                </a:cxn>
                <a:cxn ang="0">
                  <a:pos x="22" y="244"/>
                </a:cxn>
                <a:cxn ang="0">
                  <a:pos x="14" y="249"/>
                </a:cxn>
                <a:cxn ang="0">
                  <a:pos x="5" y="256"/>
                </a:cxn>
              </a:cxnLst>
              <a:rect l="0" t="0" r="r" b="b"/>
              <a:pathLst>
                <a:path w="126" h="256">
                  <a:moveTo>
                    <a:pt x="25" y="46"/>
                  </a:moveTo>
                  <a:lnTo>
                    <a:pt x="27" y="47"/>
                  </a:lnTo>
                  <a:lnTo>
                    <a:pt x="30" y="47"/>
                  </a:lnTo>
                  <a:lnTo>
                    <a:pt x="37" y="51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9" y="46"/>
                  </a:lnTo>
                  <a:lnTo>
                    <a:pt x="59" y="42"/>
                  </a:lnTo>
                  <a:lnTo>
                    <a:pt x="61" y="41"/>
                  </a:lnTo>
                  <a:lnTo>
                    <a:pt x="61" y="37"/>
                  </a:lnTo>
                  <a:lnTo>
                    <a:pt x="62" y="27"/>
                  </a:lnTo>
                  <a:lnTo>
                    <a:pt x="67" y="17"/>
                  </a:lnTo>
                  <a:lnTo>
                    <a:pt x="71" y="12"/>
                  </a:lnTo>
                  <a:lnTo>
                    <a:pt x="72" y="9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9" y="2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2"/>
                  </a:lnTo>
                  <a:lnTo>
                    <a:pt x="93" y="4"/>
                  </a:lnTo>
                  <a:lnTo>
                    <a:pt x="94" y="5"/>
                  </a:lnTo>
                  <a:lnTo>
                    <a:pt x="96" y="9"/>
                  </a:lnTo>
                  <a:lnTo>
                    <a:pt x="96" y="14"/>
                  </a:lnTo>
                  <a:lnTo>
                    <a:pt x="96" y="19"/>
                  </a:lnTo>
                  <a:lnTo>
                    <a:pt x="94" y="20"/>
                  </a:lnTo>
                  <a:lnTo>
                    <a:pt x="93" y="24"/>
                  </a:lnTo>
                  <a:lnTo>
                    <a:pt x="91" y="32"/>
                  </a:lnTo>
                  <a:lnTo>
                    <a:pt x="84" y="39"/>
                  </a:lnTo>
                  <a:lnTo>
                    <a:pt x="76" y="46"/>
                  </a:lnTo>
                  <a:lnTo>
                    <a:pt x="74" y="47"/>
                  </a:lnTo>
                  <a:lnTo>
                    <a:pt x="74" y="51"/>
                  </a:lnTo>
                  <a:lnTo>
                    <a:pt x="71" y="57"/>
                  </a:lnTo>
                  <a:lnTo>
                    <a:pt x="71" y="62"/>
                  </a:lnTo>
                  <a:lnTo>
                    <a:pt x="71" y="66"/>
                  </a:lnTo>
                  <a:lnTo>
                    <a:pt x="72" y="69"/>
                  </a:lnTo>
                  <a:lnTo>
                    <a:pt x="74" y="71"/>
                  </a:lnTo>
                  <a:lnTo>
                    <a:pt x="76" y="73"/>
                  </a:lnTo>
                  <a:lnTo>
                    <a:pt x="77" y="74"/>
                  </a:lnTo>
                  <a:lnTo>
                    <a:pt x="82" y="78"/>
                  </a:lnTo>
                  <a:lnTo>
                    <a:pt x="84" y="78"/>
                  </a:lnTo>
                  <a:lnTo>
                    <a:pt x="87" y="79"/>
                  </a:lnTo>
                  <a:lnTo>
                    <a:pt x="91" y="78"/>
                  </a:lnTo>
                  <a:lnTo>
                    <a:pt x="93" y="78"/>
                  </a:lnTo>
                  <a:lnTo>
                    <a:pt x="96" y="74"/>
                  </a:lnTo>
                  <a:lnTo>
                    <a:pt x="99" y="69"/>
                  </a:lnTo>
                  <a:lnTo>
                    <a:pt x="103" y="68"/>
                  </a:lnTo>
                  <a:lnTo>
                    <a:pt x="104" y="66"/>
                  </a:lnTo>
                  <a:lnTo>
                    <a:pt x="108" y="62"/>
                  </a:lnTo>
                  <a:lnTo>
                    <a:pt x="111" y="62"/>
                  </a:lnTo>
                  <a:lnTo>
                    <a:pt x="114" y="61"/>
                  </a:lnTo>
                  <a:lnTo>
                    <a:pt x="116" y="61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21" y="62"/>
                  </a:lnTo>
                  <a:lnTo>
                    <a:pt x="123" y="66"/>
                  </a:lnTo>
                  <a:lnTo>
                    <a:pt x="124" y="69"/>
                  </a:lnTo>
                  <a:lnTo>
                    <a:pt x="126" y="71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3" y="83"/>
                  </a:lnTo>
                  <a:lnTo>
                    <a:pt x="119" y="86"/>
                  </a:lnTo>
                  <a:lnTo>
                    <a:pt x="114" y="91"/>
                  </a:lnTo>
                  <a:lnTo>
                    <a:pt x="111" y="94"/>
                  </a:lnTo>
                  <a:lnTo>
                    <a:pt x="106" y="98"/>
                  </a:lnTo>
                  <a:lnTo>
                    <a:pt x="103" y="101"/>
                  </a:lnTo>
                  <a:lnTo>
                    <a:pt x="103" y="103"/>
                  </a:lnTo>
                  <a:lnTo>
                    <a:pt x="101" y="104"/>
                  </a:lnTo>
                  <a:lnTo>
                    <a:pt x="101" y="113"/>
                  </a:lnTo>
                  <a:lnTo>
                    <a:pt x="99" y="125"/>
                  </a:lnTo>
                  <a:lnTo>
                    <a:pt x="101" y="138"/>
                  </a:lnTo>
                  <a:lnTo>
                    <a:pt x="103" y="150"/>
                  </a:lnTo>
                  <a:lnTo>
                    <a:pt x="104" y="162"/>
                  </a:lnTo>
                  <a:lnTo>
                    <a:pt x="104" y="167"/>
                  </a:lnTo>
                  <a:lnTo>
                    <a:pt x="108" y="170"/>
                  </a:lnTo>
                  <a:lnTo>
                    <a:pt x="109" y="173"/>
                  </a:lnTo>
                  <a:lnTo>
                    <a:pt x="111" y="175"/>
                  </a:lnTo>
                  <a:lnTo>
                    <a:pt x="114" y="177"/>
                  </a:lnTo>
                  <a:lnTo>
                    <a:pt x="118" y="178"/>
                  </a:lnTo>
                  <a:lnTo>
                    <a:pt x="119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1" y="190"/>
                  </a:lnTo>
                  <a:lnTo>
                    <a:pt x="121" y="194"/>
                  </a:lnTo>
                  <a:lnTo>
                    <a:pt x="119" y="197"/>
                  </a:lnTo>
                  <a:lnTo>
                    <a:pt x="116" y="199"/>
                  </a:lnTo>
                  <a:lnTo>
                    <a:pt x="116" y="200"/>
                  </a:lnTo>
                  <a:lnTo>
                    <a:pt x="113" y="200"/>
                  </a:lnTo>
                  <a:lnTo>
                    <a:pt x="111" y="202"/>
                  </a:lnTo>
                  <a:lnTo>
                    <a:pt x="108" y="200"/>
                  </a:lnTo>
                  <a:lnTo>
                    <a:pt x="104" y="200"/>
                  </a:lnTo>
                  <a:lnTo>
                    <a:pt x="103" y="200"/>
                  </a:lnTo>
                  <a:lnTo>
                    <a:pt x="99" y="202"/>
                  </a:lnTo>
                  <a:lnTo>
                    <a:pt x="96" y="205"/>
                  </a:lnTo>
                  <a:lnTo>
                    <a:pt x="94" y="209"/>
                  </a:lnTo>
                  <a:lnTo>
                    <a:pt x="93" y="210"/>
                  </a:lnTo>
                  <a:lnTo>
                    <a:pt x="94" y="214"/>
                  </a:lnTo>
                  <a:lnTo>
                    <a:pt x="96" y="219"/>
                  </a:lnTo>
                  <a:lnTo>
                    <a:pt x="99" y="224"/>
                  </a:lnTo>
                  <a:lnTo>
                    <a:pt x="103" y="227"/>
                  </a:lnTo>
                  <a:lnTo>
                    <a:pt x="104" y="231"/>
                  </a:lnTo>
                  <a:lnTo>
                    <a:pt x="104" y="236"/>
                  </a:lnTo>
                  <a:lnTo>
                    <a:pt x="103" y="236"/>
                  </a:lnTo>
                  <a:lnTo>
                    <a:pt x="103" y="237"/>
                  </a:lnTo>
                  <a:lnTo>
                    <a:pt x="99" y="241"/>
                  </a:lnTo>
                  <a:lnTo>
                    <a:pt x="96" y="241"/>
                  </a:lnTo>
                  <a:lnTo>
                    <a:pt x="94" y="242"/>
                  </a:lnTo>
                  <a:lnTo>
                    <a:pt x="91" y="241"/>
                  </a:lnTo>
                  <a:lnTo>
                    <a:pt x="89" y="241"/>
                  </a:lnTo>
                  <a:lnTo>
                    <a:pt x="87" y="237"/>
                  </a:lnTo>
                  <a:lnTo>
                    <a:pt x="82" y="232"/>
                  </a:lnTo>
                  <a:lnTo>
                    <a:pt x="77" y="227"/>
                  </a:lnTo>
                  <a:lnTo>
                    <a:pt x="76" y="225"/>
                  </a:lnTo>
                  <a:lnTo>
                    <a:pt x="72" y="224"/>
                  </a:lnTo>
                  <a:lnTo>
                    <a:pt x="71" y="222"/>
                  </a:lnTo>
                  <a:lnTo>
                    <a:pt x="67" y="222"/>
                  </a:lnTo>
                  <a:lnTo>
                    <a:pt x="64" y="222"/>
                  </a:lnTo>
                  <a:lnTo>
                    <a:pt x="59" y="224"/>
                  </a:lnTo>
                  <a:lnTo>
                    <a:pt x="57" y="224"/>
                  </a:lnTo>
                  <a:lnTo>
                    <a:pt x="56" y="225"/>
                  </a:lnTo>
                  <a:lnTo>
                    <a:pt x="54" y="229"/>
                  </a:lnTo>
                  <a:lnTo>
                    <a:pt x="50" y="232"/>
                  </a:lnTo>
                  <a:lnTo>
                    <a:pt x="50" y="236"/>
                  </a:lnTo>
                  <a:lnTo>
                    <a:pt x="47" y="239"/>
                  </a:lnTo>
                  <a:lnTo>
                    <a:pt x="45" y="241"/>
                  </a:lnTo>
                  <a:lnTo>
                    <a:pt x="44" y="242"/>
                  </a:lnTo>
                  <a:lnTo>
                    <a:pt x="42" y="244"/>
                  </a:lnTo>
                  <a:lnTo>
                    <a:pt x="35" y="244"/>
                  </a:lnTo>
                  <a:lnTo>
                    <a:pt x="30" y="242"/>
                  </a:lnTo>
                  <a:lnTo>
                    <a:pt x="25" y="242"/>
                  </a:lnTo>
                  <a:lnTo>
                    <a:pt x="22" y="244"/>
                  </a:lnTo>
                  <a:lnTo>
                    <a:pt x="19" y="244"/>
                  </a:lnTo>
                  <a:lnTo>
                    <a:pt x="15" y="246"/>
                  </a:lnTo>
                  <a:lnTo>
                    <a:pt x="14" y="249"/>
                  </a:lnTo>
                  <a:lnTo>
                    <a:pt x="10" y="251"/>
                  </a:lnTo>
                  <a:lnTo>
                    <a:pt x="8" y="254"/>
                  </a:lnTo>
                  <a:lnTo>
                    <a:pt x="5" y="256"/>
                  </a:lnTo>
                  <a:lnTo>
                    <a:pt x="3" y="256"/>
                  </a:lnTo>
                  <a:lnTo>
                    <a:pt x="0" y="256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54" name="Freeform 6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55" name="Freeform 7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56" name="Freeform 8"/>
            <p:cNvSpPr>
              <a:spLocks/>
            </p:cNvSpPr>
            <p:nvPr userDrawn="1"/>
          </p:nvSpPr>
          <p:spPr bwMode="auto">
            <a:xfrm>
              <a:off x="5643" y="4044"/>
              <a:ext cx="7" cy="1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8" y="12"/>
                </a:cxn>
                <a:cxn ang="0">
                  <a:pos x="8" y="10"/>
                </a:cxn>
                <a:cxn ang="0">
                  <a:pos x="6" y="7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11" y="10"/>
                </a:cxn>
                <a:cxn ang="0">
                  <a:pos x="11" y="12"/>
                </a:cxn>
                <a:cxn ang="0">
                  <a:pos x="8" y="15"/>
                </a:cxn>
                <a:cxn ang="0">
                  <a:pos x="6" y="17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lnTo>
                    <a:pt x="3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57" name="Freeform 9"/>
            <p:cNvSpPr>
              <a:spLocks/>
            </p:cNvSpPr>
            <p:nvPr userDrawn="1"/>
          </p:nvSpPr>
          <p:spPr bwMode="auto">
            <a:xfrm>
              <a:off x="5550" y="4145"/>
              <a:ext cx="80" cy="67"/>
            </a:xfrm>
            <a:custGeom>
              <a:avLst/>
              <a:gdLst/>
              <a:ahLst/>
              <a:cxnLst>
                <a:cxn ang="0">
                  <a:pos x="29" y="99"/>
                </a:cxn>
                <a:cxn ang="0">
                  <a:pos x="34" y="104"/>
                </a:cxn>
                <a:cxn ang="0">
                  <a:pos x="41" y="106"/>
                </a:cxn>
                <a:cxn ang="0">
                  <a:pos x="49" y="104"/>
                </a:cxn>
                <a:cxn ang="0">
                  <a:pos x="56" y="99"/>
                </a:cxn>
                <a:cxn ang="0">
                  <a:pos x="58" y="99"/>
                </a:cxn>
                <a:cxn ang="0">
                  <a:pos x="64" y="101"/>
                </a:cxn>
                <a:cxn ang="0">
                  <a:pos x="69" y="99"/>
                </a:cxn>
                <a:cxn ang="0">
                  <a:pos x="81" y="93"/>
                </a:cxn>
                <a:cxn ang="0">
                  <a:pos x="88" y="84"/>
                </a:cxn>
                <a:cxn ang="0">
                  <a:pos x="95" y="81"/>
                </a:cxn>
                <a:cxn ang="0">
                  <a:pos x="101" y="83"/>
                </a:cxn>
                <a:cxn ang="0">
                  <a:pos x="110" y="83"/>
                </a:cxn>
                <a:cxn ang="0">
                  <a:pos x="115" y="79"/>
                </a:cxn>
                <a:cxn ang="0">
                  <a:pos x="115" y="76"/>
                </a:cxn>
                <a:cxn ang="0">
                  <a:pos x="115" y="73"/>
                </a:cxn>
                <a:cxn ang="0">
                  <a:pos x="118" y="69"/>
                </a:cxn>
                <a:cxn ang="0">
                  <a:pos x="123" y="64"/>
                </a:cxn>
                <a:cxn ang="0">
                  <a:pos x="125" y="61"/>
                </a:cxn>
                <a:cxn ang="0">
                  <a:pos x="126" y="54"/>
                </a:cxn>
                <a:cxn ang="0">
                  <a:pos x="121" y="41"/>
                </a:cxn>
                <a:cxn ang="0">
                  <a:pos x="120" y="34"/>
                </a:cxn>
                <a:cxn ang="0">
                  <a:pos x="120" y="14"/>
                </a:cxn>
                <a:cxn ang="0">
                  <a:pos x="118" y="5"/>
                </a:cxn>
                <a:cxn ang="0">
                  <a:pos x="115" y="22"/>
                </a:cxn>
                <a:cxn ang="0">
                  <a:pos x="113" y="39"/>
                </a:cxn>
                <a:cxn ang="0">
                  <a:pos x="113" y="52"/>
                </a:cxn>
                <a:cxn ang="0">
                  <a:pos x="111" y="57"/>
                </a:cxn>
                <a:cxn ang="0">
                  <a:pos x="106" y="64"/>
                </a:cxn>
                <a:cxn ang="0">
                  <a:pos x="101" y="69"/>
                </a:cxn>
                <a:cxn ang="0">
                  <a:pos x="98" y="71"/>
                </a:cxn>
                <a:cxn ang="0">
                  <a:pos x="95" y="69"/>
                </a:cxn>
                <a:cxn ang="0">
                  <a:pos x="88" y="69"/>
                </a:cxn>
                <a:cxn ang="0">
                  <a:pos x="81" y="79"/>
                </a:cxn>
                <a:cxn ang="0">
                  <a:pos x="73" y="84"/>
                </a:cxn>
                <a:cxn ang="0">
                  <a:pos x="69" y="84"/>
                </a:cxn>
                <a:cxn ang="0">
                  <a:pos x="58" y="84"/>
                </a:cxn>
                <a:cxn ang="0">
                  <a:pos x="53" y="86"/>
                </a:cxn>
                <a:cxn ang="0">
                  <a:pos x="46" y="91"/>
                </a:cxn>
                <a:cxn ang="0">
                  <a:pos x="41" y="93"/>
                </a:cxn>
                <a:cxn ang="0">
                  <a:pos x="32" y="93"/>
                </a:cxn>
                <a:cxn ang="0">
                  <a:pos x="27" y="91"/>
                </a:cxn>
                <a:cxn ang="0">
                  <a:pos x="17" y="89"/>
                </a:cxn>
                <a:cxn ang="0">
                  <a:pos x="7" y="91"/>
                </a:cxn>
                <a:cxn ang="0">
                  <a:pos x="11" y="93"/>
                </a:cxn>
                <a:cxn ang="0">
                  <a:pos x="26" y="98"/>
                </a:cxn>
              </a:cxnLst>
              <a:rect l="0" t="0" r="r" b="b"/>
              <a:pathLst>
                <a:path w="126" h="106">
                  <a:moveTo>
                    <a:pt x="26" y="98"/>
                  </a:moveTo>
                  <a:lnTo>
                    <a:pt x="29" y="99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41" y="106"/>
                  </a:lnTo>
                  <a:lnTo>
                    <a:pt x="46" y="104"/>
                  </a:lnTo>
                  <a:lnTo>
                    <a:pt x="49" y="104"/>
                  </a:lnTo>
                  <a:lnTo>
                    <a:pt x="53" y="103"/>
                  </a:lnTo>
                  <a:lnTo>
                    <a:pt x="56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6" y="101"/>
                  </a:lnTo>
                  <a:lnTo>
                    <a:pt x="69" y="99"/>
                  </a:lnTo>
                  <a:lnTo>
                    <a:pt x="74" y="98"/>
                  </a:lnTo>
                  <a:lnTo>
                    <a:pt x="81" y="93"/>
                  </a:lnTo>
                  <a:lnTo>
                    <a:pt x="86" y="89"/>
                  </a:lnTo>
                  <a:lnTo>
                    <a:pt x="88" y="84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6" y="81"/>
                  </a:lnTo>
                  <a:lnTo>
                    <a:pt x="101" y="83"/>
                  </a:lnTo>
                  <a:lnTo>
                    <a:pt x="106" y="84"/>
                  </a:lnTo>
                  <a:lnTo>
                    <a:pt x="110" y="83"/>
                  </a:lnTo>
                  <a:lnTo>
                    <a:pt x="111" y="81"/>
                  </a:lnTo>
                  <a:lnTo>
                    <a:pt x="115" y="79"/>
                  </a:lnTo>
                  <a:lnTo>
                    <a:pt x="115" y="78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3"/>
                  </a:lnTo>
                  <a:lnTo>
                    <a:pt x="116" y="71"/>
                  </a:lnTo>
                  <a:lnTo>
                    <a:pt x="118" y="69"/>
                  </a:lnTo>
                  <a:lnTo>
                    <a:pt x="121" y="66"/>
                  </a:lnTo>
                  <a:lnTo>
                    <a:pt x="123" y="64"/>
                  </a:lnTo>
                  <a:lnTo>
                    <a:pt x="125" y="62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6" y="54"/>
                  </a:lnTo>
                  <a:lnTo>
                    <a:pt x="125" y="49"/>
                  </a:lnTo>
                  <a:lnTo>
                    <a:pt x="121" y="41"/>
                  </a:lnTo>
                  <a:lnTo>
                    <a:pt x="121" y="37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14"/>
                  </a:lnTo>
                  <a:lnTo>
                    <a:pt x="120" y="0"/>
                  </a:lnTo>
                  <a:lnTo>
                    <a:pt x="118" y="5"/>
                  </a:lnTo>
                  <a:lnTo>
                    <a:pt x="115" y="15"/>
                  </a:lnTo>
                  <a:lnTo>
                    <a:pt x="115" y="22"/>
                  </a:lnTo>
                  <a:lnTo>
                    <a:pt x="113" y="31"/>
                  </a:lnTo>
                  <a:lnTo>
                    <a:pt x="113" y="39"/>
                  </a:lnTo>
                  <a:lnTo>
                    <a:pt x="113" y="49"/>
                  </a:lnTo>
                  <a:lnTo>
                    <a:pt x="113" y="52"/>
                  </a:lnTo>
                  <a:lnTo>
                    <a:pt x="113" y="56"/>
                  </a:lnTo>
                  <a:lnTo>
                    <a:pt x="111" y="57"/>
                  </a:lnTo>
                  <a:lnTo>
                    <a:pt x="110" y="61"/>
                  </a:lnTo>
                  <a:lnTo>
                    <a:pt x="106" y="64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98" y="71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6" y="71"/>
                  </a:lnTo>
                  <a:lnTo>
                    <a:pt x="81" y="79"/>
                  </a:lnTo>
                  <a:lnTo>
                    <a:pt x="76" y="83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58" y="84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49" y="88"/>
                  </a:lnTo>
                  <a:lnTo>
                    <a:pt x="46" y="91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37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27" y="91"/>
                  </a:lnTo>
                  <a:lnTo>
                    <a:pt x="21" y="91"/>
                  </a:lnTo>
                  <a:lnTo>
                    <a:pt x="17" y="89"/>
                  </a:lnTo>
                  <a:lnTo>
                    <a:pt x="12" y="91"/>
                  </a:lnTo>
                  <a:lnTo>
                    <a:pt x="7" y="91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16" y="94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58" name="Freeform 10"/>
            <p:cNvSpPr>
              <a:spLocks/>
            </p:cNvSpPr>
            <p:nvPr userDrawn="1"/>
          </p:nvSpPr>
          <p:spPr bwMode="auto">
            <a:xfrm>
              <a:off x="5656" y="4187"/>
              <a:ext cx="17" cy="17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11" y="27"/>
                </a:cxn>
                <a:cxn ang="0">
                  <a:pos x="7" y="27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7" y="18"/>
                </a:cxn>
                <a:cxn ang="0">
                  <a:pos x="26" y="20"/>
                </a:cxn>
                <a:cxn ang="0">
                  <a:pos x="24" y="25"/>
                </a:cxn>
                <a:cxn ang="0">
                  <a:pos x="21" y="25"/>
                </a:cxn>
                <a:cxn ang="0">
                  <a:pos x="19" y="27"/>
                </a:cxn>
                <a:cxn ang="0">
                  <a:pos x="16" y="27"/>
                </a:cxn>
                <a:cxn ang="0">
                  <a:pos x="12" y="27"/>
                </a:cxn>
              </a:cxnLst>
              <a:rect l="0" t="0" r="r" b="b"/>
              <a:pathLst>
                <a:path w="27" h="27">
                  <a:moveTo>
                    <a:pt x="12" y="27"/>
                  </a:moveTo>
                  <a:lnTo>
                    <a:pt x="11" y="27"/>
                  </a:lnTo>
                  <a:lnTo>
                    <a:pt x="7" y="27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5"/>
                  </a:lnTo>
                  <a:lnTo>
                    <a:pt x="21" y="25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2" y="27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2059" name="Group 11"/>
          <p:cNvGrpSpPr>
            <a:grpSpLocks/>
          </p:cNvGrpSpPr>
          <p:nvPr userDrawn="1"/>
        </p:nvGrpSpPr>
        <p:grpSpPr bwMode="auto">
          <a:xfrm>
            <a:off x="8691563" y="85725"/>
            <a:ext cx="336550" cy="6121400"/>
            <a:chOff x="5475" y="54"/>
            <a:chExt cx="212" cy="3856"/>
          </a:xfrm>
        </p:grpSpPr>
        <p:sp>
          <p:nvSpPr>
            <p:cNvPr id="2060" name="Rectangle 12"/>
            <p:cNvSpPr>
              <a:spLocks noChangeArrowheads="1"/>
            </p:cNvSpPr>
            <p:nvPr userDrawn="1"/>
          </p:nvSpPr>
          <p:spPr bwMode="auto">
            <a:xfrm>
              <a:off x="5633" y="53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61" name="Rectangle 13"/>
            <p:cNvSpPr>
              <a:spLocks noChangeArrowheads="1"/>
            </p:cNvSpPr>
            <p:nvPr userDrawn="1"/>
          </p:nvSpPr>
          <p:spPr bwMode="auto">
            <a:xfrm>
              <a:off x="5527" y="53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62" name="Rectangle 14"/>
            <p:cNvSpPr>
              <a:spLocks noChangeArrowheads="1"/>
            </p:cNvSpPr>
            <p:nvPr userDrawn="1"/>
          </p:nvSpPr>
          <p:spPr bwMode="auto">
            <a:xfrm>
              <a:off x="5633" y="582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63" name="Rectangle 15"/>
            <p:cNvSpPr>
              <a:spLocks noChangeArrowheads="1"/>
            </p:cNvSpPr>
            <p:nvPr userDrawn="1"/>
          </p:nvSpPr>
          <p:spPr bwMode="auto">
            <a:xfrm>
              <a:off x="5475" y="582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64" name="Rectangle 16"/>
            <p:cNvSpPr>
              <a:spLocks noChangeArrowheads="1"/>
            </p:cNvSpPr>
            <p:nvPr userDrawn="1"/>
          </p:nvSpPr>
          <p:spPr bwMode="auto">
            <a:xfrm>
              <a:off x="5633" y="635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65" name="Rectangle 17"/>
            <p:cNvSpPr>
              <a:spLocks noChangeArrowheads="1"/>
            </p:cNvSpPr>
            <p:nvPr userDrawn="1"/>
          </p:nvSpPr>
          <p:spPr bwMode="auto">
            <a:xfrm>
              <a:off x="5581" y="635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66" name="Rectangle 18"/>
            <p:cNvSpPr>
              <a:spLocks noChangeArrowheads="1"/>
            </p:cNvSpPr>
            <p:nvPr userDrawn="1"/>
          </p:nvSpPr>
          <p:spPr bwMode="auto">
            <a:xfrm>
              <a:off x="5633" y="688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67" name="Rectangle 19"/>
            <p:cNvSpPr>
              <a:spLocks noChangeArrowheads="1"/>
            </p:cNvSpPr>
            <p:nvPr userDrawn="1"/>
          </p:nvSpPr>
          <p:spPr bwMode="auto">
            <a:xfrm>
              <a:off x="5581" y="582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68" name="Rectangle 20"/>
            <p:cNvSpPr>
              <a:spLocks noChangeArrowheads="1"/>
            </p:cNvSpPr>
            <p:nvPr userDrawn="1"/>
          </p:nvSpPr>
          <p:spPr bwMode="auto">
            <a:xfrm>
              <a:off x="5527" y="688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69" name="Rectangle 21"/>
            <p:cNvSpPr>
              <a:spLocks noChangeArrowheads="1"/>
            </p:cNvSpPr>
            <p:nvPr userDrawn="1"/>
          </p:nvSpPr>
          <p:spPr bwMode="auto">
            <a:xfrm>
              <a:off x="5475" y="688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70" name="Rectangle 22"/>
            <p:cNvSpPr>
              <a:spLocks noChangeArrowheads="1"/>
            </p:cNvSpPr>
            <p:nvPr userDrawn="1"/>
          </p:nvSpPr>
          <p:spPr bwMode="auto">
            <a:xfrm>
              <a:off x="5633" y="74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71" name="Rectangle 23"/>
            <p:cNvSpPr>
              <a:spLocks noChangeArrowheads="1"/>
            </p:cNvSpPr>
            <p:nvPr userDrawn="1"/>
          </p:nvSpPr>
          <p:spPr bwMode="auto">
            <a:xfrm>
              <a:off x="5581" y="7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72" name="Rectangle 24"/>
            <p:cNvSpPr>
              <a:spLocks noChangeArrowheads="1"/>
            </p:cNvSpPr>
            <p:nvPr userDrawn="1"/>
          </p:nvSpPr>
          <p:spPr bwMode="auto">
            <a:xfrm>
              <a:off x="5527" y="79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73" name="Rectangle 25"/>
            <p:cNvSpPr>
              <a:spLocks noChangeArrowheads="1"/>
            </p:cNvSpPr>
            <p:nvPr userDrawn="1"/>
          </p:nvSpPr>
          <p:spPr bwMode="auto">
            <a:xfrm>
              <a:off x="5633" y="79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74" name="Rectangle 26"/>
            <p:cNvSpPr>
              <a:spLocks noChangeArrowheads="1"/>
            </p:cNvSpPr>
            <p:nvPr userDrawn="1"/>
          </p:nvSpPr>
          <p:spPr bwMode="auto">
            <a:xfrm>
              <a:off x="5633" y="847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75" name="Rectangle 27"/>
            <p:cNvSpPr>
              <a:spLocks noChangeArrowheads="1"/>
            </p:cNvSpPr>
            <p:nvPr userDrawn="1"/>
          </p:nvSpPr>
          <p:spPr bwMode="auto">
            <a:xfrm>
              <a:off x="5581" y="847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76" name="Rectangle 28"/>
            <p:cNvSpPr>
              <a:spLocks noChangeArrowheads="1"/>
            </p:cNvSpPr>
            <p:nvPr userDrawn="1"/>
          </p:nvSpPr>
          <p:spPr bwMode="auto">
            <a:xfrm>
              <a:off x="5475" y="847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77" name="Rectangle 29"/>
            <p:cNvSpPr>
              <a:spLocks noChangeArrowheads="1"/>
            </p:cNvSpPr>
            <p:nvPr userDrawn="1"/>
          </p:nvSpPr>
          <p:spPr bwMode="auto">
            <a:xfrm>
              <a:off x="5633" y="89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78" name="Rectangle 30"/>
            <p:cNvSpPr>
              <a:spLocks noChangeArrowheads="1"/>
            </p:cNvSpPr>
            <p:nvPr userDrawn="1"/>
          </p:nvSpPr>
          <p:spPr bwMode="auto">
            <a:xfrm>
              <a:off x="5581" y="89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79" name="Rectangle 31"/>
            <p:cNvSpPr>
              <a:spLocks noChangeArrowheads="1"/>
            </p:cNvSpPr>
            <p:nvPr userDrawn="1"/>
          </p:nvSpPr>
          <p:spPr bwMode="auto">
            <a:xfrm>
              <a:off x="5527" y="899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80" name="Rectangle 32"/>
            <p:cNvSpPr>
              <a:spLocks noChangeArrowheads="1"/>
            </p:cNvSpPr>
            <p:nvPr userDrawn="1"/>
          </p:nvSpPr>
          <p:spPr bwMode="auto">
            <a:xfrm>
              <a:off x="5633" y="953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81" name="Rectangle 33"/>
            <p:cNvSpPr>
              <a:spLocks noChangeArrowheads="1"/>
            </p:cNvSpPr>
            <p:nvPr userDrawn="1"/>
          </p:nvSpPr>
          <p:spPr bwMode="auto">
            <a:xfrm>
              <a:off x="5581" y="95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82" name="Rectangle 34"/>
            <p:cNvSpPr>
              <a:spLocks noChangeArrowheads="1"/>
            </p:cNvSpPr>
            <p:nvPr userDrawn="1"/>
          </p:nvSpPr>
          <p:spPr bwMode="auto">
            <a:xfrm>
              <a:off x="5475" y="953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83" name="Rectangle 35"/>
            <p:cNvSpPr>
              <a:spLocks noChangeArrowheads="1"/>
            </p:cNvSpPr>
            <p:nvPr userDrawn="1"/>
          </p:nvSpPr>
          <p:spPr bwMode="auto">
            <a:xfrm>
              <a:off x="5633" y="1005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84" name="Rectangle 36"/>
            <p:cNvSpPr>
              <a:spLocks noChangeArrowheads="1"/>
            </p:cNvSpPr>
            <p:nvPr userDrawn="1"/>
          </p:nvSpPr>
          <p:spPr bwMode="auto">
            <a:xfrm>
              <a:off x="5527" y="100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85" name="Rectangle 37"/>
            <p:cNvSpPr>
              <a:spLocks noChangeArrowheads="1"/>
            </p:cNvSpPr>
            <p:nvPr userDrawn="1"/>
          </p:nvSpPr>
          <p:spPr bwMode="auto">
            <a:xfrm>
              <a:off x="5633" y="1057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86" name="Rectangle 38"/>
            <p:cNvSpPr>
              <a:spLocks noChangeArrowheads="1"/>
            </p:cNvSpPr>
            <p:nvPr userDrawn="1"/>
          </p:nvSpPr>
          <p:spPr bwMode="auto">
            <a:xfrm>
              <a:off x="5581" y="1057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87" name="Rectangle 39"/>
            <p:cNvSpPr>
              <a:spLocks noChangeArrowheads="1"/>
            </p:cNvSpPr>
            <p:nvPr userDrawn="1"/>
          </p:nvSpPr>
          <p:spPr bwMode="auto">
            <a:xfrm>
              <a:off x="5475" y="1057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88" name="Rectangle 40"/>
            <p:cNvSpPr>
              <a:spLocks noChangeArrowheads="1"/>
            </p:cNvSpPr>
            <p:nvPr userDrawn="1"/>
          </p:nvSpPr>
          <p:spPr bwMode="auto">
            <a:xfrm>
              <a:off x="5633" y="111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89" name="Rectangle 41"/>
            <p:cNvSpPr>
              <a:spLocks noChangeArrowheads="1"/>
            </p:cNvSpPr>
            <p:nvPr userDrawn="1"/>
          </p:nvSpPr>
          <p:spPr bwMode="auto">
            <a:xfrm>
              <a:off x="5581" y="1111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90" name="Rectangle 42"/>
            <p:cNvSpPr>
              <a:spLocks noChangeArrowheads="1"/>
            </p:cNvSpPr>
            <p:nvPr userDrawn="1"/>
          </p:nvSpPr>
          <p:spPr bwMode="auto">
            <a:xfrm>
              <a:off x="5633" y="116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91" name="Rectangle 43"/>
            <p:cNvSpPr>
              <a:spLocks noChangeArrowheads="1"/>
            </p:cNvSpPr>
            <p:nvPr userDrawn="1"/>
          </p:nvSpPr>
          <p:spPr bwMode="auto">
            <a:xfrm>
              <a:off x="5527" y="116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92" name="Rectangle 44"/>
            <p:cNvSpPr>
              <a:spLocks noChangeArrowheads="1"/>
            </p:cNvSpPr>
            <p:nvPr userDrawn="1"/>
          </p:nvSpPr>
          <p:spPr bwMode="auto">
            <a:xfrm>
              <a:off x="5633" y="1217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93" name="Rectangle 45"/>
            <p:cNvSpPr>
              <a:spLocks noChangeArrowheads="1"/>
            </p:cNvSpPr>
            <p:nvPr userDrawn="1"/>
          </p:nvSpPr>
          <p:spPr bwMode="auto">
            <a:xfrm>
              <a:off x="5581" y="121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94" name="Rectangle 46"/>
            <p:cNvSpPr>
              <a:spLocks noChangeArrowheads="1"/>
            </p:cNvSpPr>
            <p:nvPr userDrawn="1"/>
          </p:nvSpPr>
          <p:spPr bwMode="auto">
            <a:xfrm>
              <a:off x="5527" y="1217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95" name="Rectangle 47"/>
            <p:cNvSpPr>
              <a:spLocks noChangeArrowheads="1"/>
            </p:cNvSpPr>
            <p:nvPr userDrawn="1"/>
          </p:nvSpPr>
          <p:spPr bwMode="auto">
            <a:xfrm>
              <a:off x="5633" y="126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96" name="Rectangle 48"/>
            <p:cNvSpPr>
              <a:spLocks noChangeArrowheads="1"/>
            </p:cNvSpPr>
            <p:nvPr userDrawn="1"/>
          </p:nvSpPr>
          <p:spPr bwMode="auto">
            <a:xfrm>
              <a:off x="5581" y="126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97" name="Rectangle 49"/>
            <p:cNvSpPr>
              <a:spLocks noChangeArrowheads="1"/>
            </p:cNvSpPr>
            <p:nvPr userDrawn="1"/>
          </p:nvSpPr>
          <p:spPr bwMode="auto">
            <a:xfrm>
              <a:off x="5475" y="126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98" name="Rectangle 50"/>
            <p:cNvSpPr>
              <a:spLocks noChangeArrowheads="1"/>
            </p:cNvSpPr>
            <p:nvPr userDrawn="1"/>
          </p:nvSpPr>
          <p:spPr bwMode="auto">
            <a:xfrm>
              <a:off x="5633" y="1323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099" name="Rectangle 51"/>
            <p:cNvSpPr>
              <a:spLocks noChangeArrowheads="1"/>
            </p:cNvSpPr>
            <p:nvPr userDrawn="1"/>
          </p:nvSpPr>
          <p:spPr bwMode="auto">
            <a:xfrm>
              <a:off x="5527" y="132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00" name="Rectangle 52"/>
            <p:cNvSpPr>
              <a:spLocks noChangeArrowheads="1"/>
            </p:cNvSpPr>
            <p:nvPr userDrawn="1"/>
          </p:nvSpPr>
          <p:spPr bwMode="auto">
            <a:xfrm>
              <a:off x="5633" y="137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01" name="Rectangle 53"/>
            <p:cNvSpPr>
              <a:spLocks noChangeArrowheads="1"/>
            </p:cNvSpPr>
            <p:nvPr userDrawn="1"/>
          </p:nvSpPr>
          <p:spPr bwMode="auto">
            <a:xfrm>
              <a:off x="5581" y="1375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02" name="Rectangle 54"/>
            <p:cNvSpPr>
              <a:spLocks noChangeArrowheads="1"/>
            </p:cNvSpPr>
            <p:nvPr userDrawn="1"/>
          </p:nvSpPr>
          <p:spPr bwMode="auto">
            <a:xfrm>
              <a:off x="5527" y="137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03" name="Rectangle 55"/>
            <p:cNvSpPr>
              <a:spLocks noChangeArrowheads="1"/>
            </p:cNvSpPr>
            <p:nvPr userDrawn="1"/>
          </p:nvSpPr>
          <p:spPr bwMode="auto">
            <a:xfrm>
              <a:off x="5633" y="1427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04" name="Rectangle 56"/>
            <p:cNvSpPr>
              <a:spLocks noChangeArrowheads="1"/>
            </p:cNvSpPr>
            <p:nvPr userDrawn="1"/>
          </p:nvSpPr>
          <p:spPr bwMode="auto">
            <a:xfrm>
              <a:off x="5581" y="1427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05" name="Rectangle 57"/>
            <p:cNvSpPr>
              <a:spLocks noChangeArrowheads="1"/>
            </p:cNvSpPr>
            <p:nvPr userDrawn="1"/>
          </p:nvSpPr>
          <p:spPr bwMode="auto">
            <a:xfrm>
              <a:off x="5633" y="148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06" name="Rectangle 58"/>
            <p:cNvSpPr>
              <a:spLocks noChangeArrowheads="1"/>
            </p:cNvSpPr>
            <p:nvPr userDrawn="1"/>
          </p:nvSpPr>
          <p:spPr bwMode="auto">
            <a:xfrm>
              <a:off x="5581" y="148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07" name="Rectangle 59"/>
            <p:cNvSpPr>
              <a:spLocks noChangeArrowheads="1"/>
            </p:cNvSpPr>
            <p:nvPr userDrawn="1"/>
          </p:nvSpPr>
          <p:spPr bwMode="auto">
            <a:xfrm>
              <a:off x="5527" y="148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08" name="Rectangle 60"/>
            <p:cNvSpPr>
              <a:spLocks noChangeArrowheads="1"/>
            </p:cNvSpPr>
            <p:nvPr userDrawn="1"/>
          </p:nvSpPr>
          <p:spPr bwMode="auto">
            <a:xfrm>
              <a:off x="5633" y="1533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09" name="Rectangle 61"/>
            <p:cNvSpPr>
              <a:spLocks noChangeArrowheads="1"/>
            </p:cNvSpPr>
            <p:nvPr userDrawn="1"/>
          </p:nvSpPr>
          <p:spPr bwMode="auto">
            <a:xfrm>
              <a:off x="5475" y="1533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10" name="Rectangle 62"/>
            <p:cNvSpPr>
              <a:spLocks noChangeArrowheads="1"/>
            </p:cNvSpPr>
            <p:nvPr userDrawn="1"/>
          </p:nvSpPr>
          <p:spPr bwMode="auto">
            <a:xfrm>
              <a:off x="5633" y="1586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11" name="Rectangle 63"/>
            <p:cNvSpPr>
              <a:spLocks noChangeArrowheads="1"/>
            </p:cNvSpPr>
            <p:nvPr userDrawn="1"/>
          </p:nvSpPr>
          <p:spPr bwMode="auto">
            <a:xfrm>
              <a:off x="5581" y="1586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12" name="Rectangle 64"/>
            <p:cNvSpPr>
              <a:spLocks noChangeArrowheads="1"/>
            </p:cNvSpPr>
            <p:nvPr userDrawn="1"/>
          </p:nvSpPr>
          <p:spPr bwMode="auto">
            <a:xfrm>
              <a:off x="5527" y="1586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13" name="Rectangle 65"/>
            <p:cNvSpPr>
              <a:spLocks noChangeArrowheads="1"/>
            </p:cNvSpPr>
            <p:nvPr userDrawn="1"/>
          </p:nvSpPr>
          <p:spPr bwMode="auto">
            <a:xfrm>
              <a:off x="5633" y="1639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14" name="Rectangle 66"/>
            <p:cNvSpPr>
              <a:spLocks noChangeArrowheads="1"/>
            </p:cNvSpPr>
            <p:nvPr userDrawn="1"/>
          </p:nvSpPr>
          <p:spPr bwMode="auto">
            <a:xfrm>
              <a:off x="5633" y="169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15" name="Rectangle 67"/>
            <p:cNvSpPr>
              <a:spLocks noChangeArrowheads="1"/>
            </p:cNvSpPr>
            <p:nvPr userDrawn="1"/>
          </p:nvSpPr>
          <p:spPr bwMode="auto">
            <a:xfrm>
              <a:off x="5581" y="1692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16" name="Rectangle 68"/>
            <p:cNvSpPr>
              <a:spLocks noChangeArrowheads="1"/>
            </p:cNvSpPr>
            <p:nvPr userDrawn="1"/>
          </p:nvSpPr>
          <p:spPr bwMode="auto">
            <a:xfrm>
              <a:off x="5527" y="169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17" name="Rectangle 69"/>
            <p:cNvSpPr>
              <a:spLocks noChangeArrowheads="1"/>
            </p:cNvSpPr>
            <p:nvPr userDrawn="1"/>
          </p:nvSpPr>
          <p:spPr bwMode="auto">
            <a:xfrm>
              <a:off x="5633" y="174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18" name="Rectangle 70"/>
            <p:cNvSpPr>
              <a:spLocks noChangeArrowheads="1"/>
            </p:cNvSpPr>
            <p:nvPr userDrawn="1"/>
          </p:nvSpPr>
          <p:spPr bwMode="auto">
            <a:xfrm>
              <a:off x="5581" y="1744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19" name="Rectangle 71"/>
            <p:cNvSpPr>
              <a:spLocks noChangeArrowheads="1"/>
            </p:cNvSpPr>
            <p:nvPr userDrawn="1"/>
          </p:nvSpPr>
          <p:spPr bwMode="auto">
            <a:xfrm>
              <a:off x="5527" y="174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20" name="Rectangle 72"/>
            <p:cNvSpPr>
              <a:spLocks noChangeArrowheads="1"/>
            </p:cNvSpPr>
            <p:nvPr userDrawn="1"/>
          </p:nvSpPr>
          <p:spPr bwMode="auto">
            <a:xfrm>
              <a:off x="5633" y="179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21" name="Rectangle 73"/>
            <p:cNvSpPr>
              <a:spLocks noChangeArrowheads="1"/>
            </p:cNvSpPr>
            <p:nvPr userDrawn="1"/>
          </p:nvSpPr>
          <p:spPr bwMode="auto">
            <a:xfrm>
              <a:off x="5527" y="185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22" name="Rectangle 74"/>
            <p:cNvSpPr>
              <a:spLocks noChangeArrowheads="1"/>
            </p:cNvSpPr>
            <p:nvPr userDrawn="1"/>
          </p:nvSpPr>
          <p:spPr bwMode="auto">
            <a:xfrm>
              <a:off x="5475" y="1798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23" name="Rectangle 75"/>
            <p:cNvSpPr>
              <a:spLocks noChangeArrowheads="1"/>
            </p:cNvSpPr>
            <p:nvPr userDrawn="1"/>
          </p:nvSpPr>
          <p:spPr bwMode="auto">
            <a:xfrm>
              <a:off x="5633" y="185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24" name="Rectangle 76"/>
            <p:cNvSpPr>
              <a:spLocks noChangeArrowheads="1"/>
            </p:cNvSpPr>
            <p:nvPr userDrawn="1"/>
          </p:nvSpPr>
          <p:spPr bwMode="auto">
            <a:xfrm>
              <a:off x="5633" y="1902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25" name="Rectangle 77"/>
            <p:cNvSpPr>
              <a:spLocks noChangeArrowheads="1"/>
            </p:cNvSpPr>
            <p:nvPr userDrawn="1"/>
          </p:nvSpPr>
          <p:spPr bwMode="auto">
            <a:xfrm>
              <a:off x="5581" y="1902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26" name="Rectangle 78"/>
            <p:cNvSpPr>
              <a:spLocks noChangeArrowheads="1"/>
            </p:cNvSpPr>
            <p:nvPr userDrawn="1"/>
          </p:nvSpPr>
          <p:spPr bwMode="auto">
            <a:xfrm>
              <a:off x="5633" y="243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27" name="Rectangle 79"/>
            <p:cNvSpPr>
              <a:spLocks noChangeArrowheads="1"/>
            </p:cNvSpPr>
            <p:nvPr userDrawn="1"/>
          </p:nvSpPr>
          <p:spPr bwMode="auto">
            <a:xfrm>
              <a:off x="5581" y="243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28" name="Rectangle 80"/>
            <p:cNvSpPr>
              <a:spLocks noChangeArrowheads="1"/>
            </p:cNvSpPr>
            <p:nvPr userDrawn="1"/>
          </p:nvSpPr>
          <p:spPr bwMode="auto">
            <a:xfrm>
              <a:off x="5527" y="243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29" name="Rectangle 81"/>
            <p:cNvSpPr>
              <a:spLocks noChangeArrowheads="1"/>
            </p:cNvSpPr>
            <p:nvPr userDrawn="1"/>
          </p:nvSpPr>
          <p:spPr bwMode="auto">
            <a:xfrm>
              <a:off x="5633" y="248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30" name="Rectangle 82"/>
            <p:cNvSpPr>
              <a:spLocks noChangeArrowheads="1"/>
            </p:cNvSpPr>
            <p:nvPr userDrawn="1"/>
          </p:nvSpPr>
          <p:spPr bwMode="auto">
            <a:xfrm>
              <a:off x="5581" y="2484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31" name="Rectangle 83"/>
            <p:cNvSpPr>
              <a:spLocks noChangeArrowheads="1"/>
            </p:cNvSpPr>
            <p:nvPr userDrawn="1"/>
          </p:nvSpPr>
          <p:spPr bwMode="auto">
            <a:xfrm>
              <a:off x="5633" y="2538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32" name="Rectangle 84"/>
            <p:cNvSpPr>
              <a:spLocks noChangeArrowheads="1"/>
            </p:cNvSpPr>
            <p:nvPr userDrawn="1"/>
          </p:nvSpPr>
          <p:spPr bwMode="auto">
            <a:xfrm>
              <a:off x="5527" y="253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33" name="Rectangle 85"/>
            <p:cNvSpPr>
              <a:spLocks noChangeArrowheads="1"/>
            </p:cNvSpPr>
            <p:nvPr userDrawn="1"/>
          </p:nvSpPr>
          <p:spPr bwMode="auto">
            <a:xfrm>
              <a:off x="5633" y="2590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34" name="Rectangle 86"/>
            <p:cNvSpPr>
              <a:spLocks noChangeArrowheads="1"/>
            </p:cNvSpPr>
            <p:nvPr userDrawn="1"/>
          </p:nvSpPr>
          <p:spPr bwMode="auto">
            <a:xfrm>
              <a:off x="5581" y="2590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35" name="Rectangle 87"/>
            <p:cNvSpPr>
              <a:spLocks noChangeArrowheads="1"/>
            </p:cNvSpPr>
            <p:nvPr userDrawn="1"/>
          </p:nvSpPr>
          <p:spPr bwMode="auto">
            <a:xfrm>
              <a:off x="5475" y="2590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36" name="Rectangle 88"/>
            <p:cNvSpPr>
              <a:spLocks noChangeArrowheads="1"/>
            </p:cNvSpPr>
            <p:nvPr userDrawn="1"/>
          </p:nvSpPr>
          <p:spPr bwMode="auto">
            <a:xfrm>
              <a:off x="5633" y="264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37" name="Rectangle 89"/>
            <p:cNvSpPr>
              <a:spLocks noChangeArrowheads="1"/>
            </p:cNvSpPr>
            <p:nvPr userDrawn="1"/>
          </p:nvSpPr>
          <p:spPr bwMode="auto">
            <a:xfrm>
              <a:off x="5581" y="264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38" name="Rectangle 90"/>
            <p:cNvSpPr>
              <a:spLocks noChangeArrowheads="1"/>
            </p:cNvSpPr>
            <p:nvPr userDrawn="1"/>
          </p:nvSpPr>
          <p:spPr bwMode="auto">
            <a:xfrm>
              <a:off x="5527" y="2643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39" name="Rectangle 91"/>
            <p:cNvSpPr>
              <a:spLocks noChangeArrowheads="1"/>
            </p:cNvSpPr>
            <p:nvPr userDrawn="1"/>
          </p:nvSpPr>
          <p:spPr bwMode="auto">
            <a:xfrm>
              <a:off x="5633" y="2695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40" name="Rectangle 92"/>
            <p:cNvSpPr>
              <a:spLocks noChangeArrowheads="1"/>
            </p:cNvSpPr>
            <p:nvPr userDrawn="1"/>
          </p:nvSpPr>
          <p:spPr bwMode="auto">
            <a:xfrm>
              <a:off x="5581" y="2695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41" name="Rectangle 93"/>
            <p:cNvSpPr>
              <a:spLocks noChangeArrowheads="1"/>
            </p:cNvSpPr>
            <p:nvPr userDrawn="1"/>
          </p:nvSpPr>
          <p:spPr bwMode="auto">
            <a:xfrm>
              <a:off x="5633" y="2748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42" name="Rectangle 94"/>
            <p:cNvSpPr>
              <a:spLocks noChangeArrowheads="1"/>
            </p:cNvSpPr>
            <p:nvPr userDrawn="1"/>
          </p:nvSpPr>
          <p:spPr bwMode="auto">
            <a:xfrm>
              <a:off x="5581" y="2748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43" name="Rectangle 95"/>
            <p:cNvSpPr>
              <a:spLocks noChangeArrowheads="1"/>
            </p:cNvSpPr>
            <p:nvPr userDrawn="1"/>
          </p:nvSpPr>
          <p:spPr bwMode="auto">
            <a:xfrm>
              <a:off x="5527" y="2748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44" name="Rectangle 96"/>
            <p:cNvSpPr>
              <a:spLocks noChangeArrowheads="1"/>
            </p:cNvSpPr>
            <p:nvPr userDrawn="1"/>
          </p:nvSpPr>
          <p:spPr bwMode="auto">
            <a:xfrm>
              <a:off x="5633" y="280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45" name="Rectangle 97"/>
            <p:cNvSpPr>
              <a:spLocks noChangeArrowheads="1"/>
            </p:cNvSpPr>
            <p:nvPr userDrawn="1"/>
          </p:nvSpPr>
          <p:spPr bwMode="auto">
            <a:xfrm>
              <a:off x="5581" y="280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46" name="Rectangle 98"/>
            <p:cNvSpPr>
              <a:spLocks noChangeArrowheads="1"/>
            </p:cNvSpPr>
            <p:nvPr userDrawn="1"/>
          </p:nvSpPr>
          <p:spPr bwMode="auto">
            <a:xfrm>
              <a:off x="5475" y="2801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47" name="Rectangle 99"/>
            <p:cNvSpPr>
              <a:spLocks noChangeArrowheads="1"/>
            </p:cNvSpPr>
            <p:nvPr userDrawn="1"/>
          </p:nvSpPr>
          <p:spPr bwMode="auto">
            <a:xfrm>
              <a:off x="5633" y="285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48" name="Rectangle 100"/>
            <p:cNvSpPr>
              <a:spLocks noChangeArrowheads="1"/>
            </p:cNvSpPr>
            <p:nvPr userDrawn="1"/>
          </p:nvSpPr>
          <p:spPr bwMode="auto">
            <a:xfrm>
              <a:off x="5527" y="2853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49" name="Rectangle 101"/>
            <p:cNvSpPr>
              <a:spLocks noChangeArrowheads="1"/>
            </p:cNvSpPr>
            <p:nvPr userDrawn="1"/>
          </p:nvSpPr>
          <p:spPr bwMode="auto">
            <a:xfrm>
              <a:off x="5633" y="290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50" name="Rectangle 102"/>
            <p:cNvSpPr>
              <a:spLocks noChangeArrowheads="1"/>
            </p:cNvSpPr>
            <p:nvPr userDrawn="1"/>
          </p:nvSpPr>
          <p:spPr bwMode="auto">
            <a:xfrm>
              <a:off x="5581" y="290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51" name="Rectangle 103"/>
            <p:cNvSpPr>
              <a:spLocks noChangeArrowheads="1"/>
            </p:cNvSpPr>
            <p:nvPr userDrawn="1"/>
          </p:nvSpPr>
          <p:spPr bwMode="auto">
            <a:xfrm>
              <a:off x="5475" y="290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52" name="Rectangle 104"/>
            <p:cNvSpPr>
              <a:spLocks noChangeArrowheads="1"/>
            </p:cNvSpPr>
            <p:nvPr userDrawn="1"/>
          </p:nvSpPr>
          <p:spPr bwMode="auto">
            <a:xfrm>
              <a:off x="5633" y="295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53" name="Rectangle 105"/>
            <p:cNvSpPr>
              <a:spLocks noChangeArrowheads="1"/>
            </p:cNvSpPr>
            <p:nvPr userDrawn="1"/>
          </p:nvSpPr>
          <p:spPr bwMode="auto">
            <a:xfrm>
              <a:off x="5581" y="295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54" name="Rectangle 106"/>
            <p:cNvSpPr>
              <a:spLocks noChangeArrowheads="1"/>
            </p:cNvSpPr>
            <p:nvPr userDrawn="1"/>
          </p:nvSpPr>
          <p:spPr bwMode="auto">
            <a:xfrm>
              <a:off x="5527" y="295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55" name="Rectangle 107"/>
            <p:cNvSpPr>
              <a:spLocks noChangeArrowheads="1"/>
            </p:cNvSpPr>
            <p:nvPr userDrawn="1"/>
          </p:nvSpPr>
          <p:spPr bwMode="auto">
            <a:xfrm>
              <a:off x="5633" y="301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56" name="Rectangle 108"/>
            <p:cNvSpPr>
              <a:spLocks noChangeArrowheads="1"/>
            </p:cNvSpPr>
            <p:nvPr userDrawn="1"/>
          </p:nvSpPr>
          <p:spPr bwMode="auto">
            <a:xfrm>
              <a:off x="5475" y="301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57" name="Rectangle 109"/>
            <p:cNvSpPr>
              <a:spLocks noChangeArrowheads="1"/>
            </p:cNvSpPr>
            <p:nvPr userDrawn="1"/>
          </p:nvSpPr>
          <p:spPr bwMode="auto">
            <a:xfrm>
              <a:off x="5633" y="3065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58" name="Rectangle 110"/>
            <p:cNvSpPr>
              <a:spLocks noChangeArrowheads="1"/>
            </p:cNvSpPr>
            <p:nvPr userDrawn="1"/>
          </p:nvSpPr>
          <p:spPr bwMode="auto">
            <a:xfrm>
              <a:off x="5581" y="3065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59" name="Rectangle 111"/>
            <p:cNvSpPr>
              <a:spLocks noChangeArrowheads="1"/>
            </p:cNvSpPr>
            <p:nvPr userDrawn="1"/>
          </p:nvSpPr>
          <p:spPr bwMode="auto">
            <a:xfrm>
              <a:off x="5527" y="306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60" name="Rectangle 112"/>
            <p:cNvSpPr>
              <a:spLocks noChangeArrowheads="1"/>
            </p:cNvSpPr>
            <p:nvPr userDrawn="1"/>
          </p:nvSpPr>
          <p:spPr bwMode="auto">
            <a:xfrm>
              <a:off x="5633" y="3117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61" name="Rectangle 113"/>
            <p:cNvSpPr>
              <a:spLocks noChangeArrowheads="1"/>
            </p:cNvSpPr>
            <p:nvPr userDrawn="1"/>
          </p:nvSpPr>
          <p:spPr bwMode="auto">
            <a:xfrm>
              <a:off x="5581" y="3117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62" name="Rectangle 114"/>
            <p:cNvSpPr>
              <a:spLocks noChangeArrowheads="1"/>
            </p:cNvSpPr>
            <p:nvPr userDrawn="1"/>
          </p:nvSpPr>
          <p:spPr bwMode="auto">
            <a:xfrm>
              <a:off x="5633" y="317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63" name="Rectangle 115"/>
            <p:cNvSpPr>
              <a:spLocks noChangeArrowheads="1"/>
            </p:cNvSpPr>
            <p:nvPr userDrawn="1"/>
          </p:nvSpPr>
          <p:spPr bwMode="auto">
            <a:xfrm>
              <a:off x="5527" y="317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64" name="Rectangle 116"/>
            <p:cNvSpPr>
              <a:spLocks noChangeArrowheads="1"/>
            </p:cNvSpPr>
            <p:nvPr userDrawn="1"/>
          </p:nvSpPr>
          <p:spPr bwMode="auto">
            <a:xfrm>
              <a:off x="5633" y="322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65" name="Rectangle 117"/>
            <p:cNvSpPr>
              <a:spLocks noChangeArrowheads="1"/>
            </p:cNvSpPr>
            <p:nvPr userDrawn="1"/>
          </p:nvSpPr>
          <p:spPr bwMode="auto">
            <a:xfrm>
              <a:off x="5581" y="3223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66" name="Rectangle 118"/>
            <p:cNvSpPr>
              <a:spLocks noChangeArrowheads="1"/>
            </p:cNvSpPr>
            <p:nvPr userDrawn="1"/>
          </p:nvSpPr>
          <p:spPr bwMode="auto">
            <a:xfrm>
              <a:off x="5475" y="3223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67" name="Rectangle 119"/>
            <p:cNvSpPr>
              <a:spLocks noChangeArrowheads="1"/>
            </p:cNvSpPr>
            <p:nvPr userDrawn="1"/>
          </p:nvSpPr>
          <p:spPr bwMode="auto">
            <a:xfrm>
              <a:off x="5633" y="327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68" name="Rectangle 120"/>
            <p:cNvSpPr>
              <a:spLocks noChangeArrowheads="1"/>
            </p:cNvSpPr>
            <p:nvPr userDrawn="1"/>
          </p:nvSpPr>
          <p:spPr bwMode="auto">
            <a:xfrm>
              <a:off x="5581" y="327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69" name="Rectangle 121"/>
            <p:cNvSpPr>
              <a:spLocks noChangeArrowheads="1"/>
            </p:cNvSpPr>
            <p:nvPr userDrawn="1"/>
          </p:nvSpPr>
          <p:spPr bwMode="auto">
            <a:xfrm>
              <a:off x="5527" y="327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70" name="Rectangle 122"/>
            <p:cNvSpPr>
              <a:spLocks noChangeArrowheads="1"/>
            </p:cNvSpPr>
            <p:nvPr userDrawn="1"/>
          </p:nvSpPr>
          <p:spPr bwMode="auto">
            <a:xfrm>
              <a:off x="5633" y="332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71" name="Rectangle 123"/>
            <p:cNvSpPr>
              <a:spLocks noChangeArrowheads="1"/>
            </p:cNvSpPr>
            <p:nvPr userDrawn="1"/>
          </p:nvSpPr>
          <p:spPr bwMode="auto">
            <a:xfrm>
              <a:off x="5581" y="3329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72" name="Rectangle 124"/>
            <p:cNvSpPr>
              <a:spLocks noChangeArrowheads="1"/>
            </p:cNvSpPr>
            <p:nvPr userDrawn="1"/>
          </p:nvSpPr>
          <p:spPr bwMode="auto">
            <a:xfrm>
              <a:off x="5475" y="3329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73" name="Rectangle 125"/>
            <p:cNvSpPr>
              <a:spLocks noChangeArrowheads="1"/>
            </p:cNvSpPr>
            <p:nvPr userDrawn="1"/>
          </p:nvSpPr>
          <p:spPr bwMode="auto">
            <a:xfrm>
              <a:off x="5633" y="338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74" name="Rectangle 126"/>
            <p:cNvSpPr>
              <a:spLocks noChangeArrowheads="1"/>
            </p:cNvSpPr>
            <p:nvPr userDrawn="1"/>
          </p:nvSpPr>
          <p:spPr bwMode="auto">
            <a:xfrm>
              <a:off x="5581" y="3383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75" name="Rectangle 127"/>
            <p:cNvSpPr>
              <a:spLocks noChangeArrowheads="1"/>
            </p:cNvSpPr>
            <p:nvPr userDrawn="1"/>
          </p:nvSpPr>
          <p:spPr bwMode="auto">
            <a:xfrm>
              <a:off x="5527" y="338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76" name="Rectangle 128"/>
            <p:cNvSpPr>
              <a:spLocks noChangeArrowheads="1"/>
            </p:cNvSpPr>
            <p:nvPr userDrawn="1"/>
          </p:nvSpPr>
          <p:spPr bwMode="auto">
            <a:xfrm>
              <a:off x="5633" y="3435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77" name="Rectangle 129"/>
            <p:cNvSpPr>
              <a:spLocks noChangeArrowheads="1"/>
            </p:cNvSpPr>
            <p:nvPr userDrawn="1"/>
          </p:nvSpPr>
          <p:spPr bwMode="auto">
            <a:xfrm>
              <a:off x="5633" y="3489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78" name="Rectangle 130"/>
            <p:cNvSpPr>
              <a:spLocks noChangeArrowheads="1"/>
            </p:cNvSpPr>
            <p:nvPr userDrawn="1"/>
          </p:nvSpPr>
          <p:spPr bwMode="auto">
            <a:xfrm>
              <a:off x="5581" y="3489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79" name="Rectangle 131"/>
            <p:cNvSpPr>
              <a:spLocks noChangeArrowheads="1"/>
            </p:cNvSpPr>
            <p:nvPr userDrawn="1"/>
          </p:nvSpPr>
          <p:spPr bwMode="auto">
            <a:xfrm>
              <a:off x="5527" y="3489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80" name="Rectangle 132"/>
            <p:cNvSpPr>
              <a:spLocks noChangeArrowheads="1"/>
            </p:cNvSpPr>
            <p:nvPr userDrawn="1"/>
          </p:nvSpPr>
          <p:spPr bwMode="auto">
            <a:xfrm>
              <a:off x="5633" y="354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81" name="Rectangle 133"/>
            <p:cNvSpPr>
              <a:spLocks noChangeArrowheads="1"/>
            </p:cNvSpPr>
            <p:nvPr userDrawn="1"/>
          </p:nvSpPr>
          <p:spPr bwMode="auto">
            <a:xfrm>
              <a:off x="5581" y="35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82" name="Rectangle 134"/>
            <p:cNvSpPr>
              <a:spLocks noChangeArrowheads="1"/>
            </p:cNvSpPr>
            <p:nvPr userDrawn="1"/>
          </p:nvSpPr>
          <p:spPr bwMode="auto">
            <a:xfrm>
              <a:off x="5475" y="35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83" name="Rectangle 135"/>
            <p:cNvSpPr>
              <a:spLocks noChangeArrowheads="1"/>
            </p:cNvSpPr>
            <p:nvPr userDrawn="1"/>
          </p:nvSpPr>
          <p:spPr bwMode="auto">
            <a:xfrm>
              <a:off x="5633" y="359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84" name="Rectangle 136"/>
            <p:cNvSpPr>
              <a:spLocks noChangeArrowheads="1"/>
            </p:cNvSpPr>
            <p:nvPr userDrawn="1"/>
          </p:nvSpPr>
          <p:spPr bwMode="auto">
            <a:xfrm>
              <a:off x="5527" y="3593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85" name="Rectangle 137"/>
            <p:cNvSpPr>
              <a:spLocks noChangeArrowheads="1"/>
            </p:cNvSpPr>
            <p:nvPr userDrawn="1"/>
          </p:nvSpPr>
          <p:spPr bwMode="auto">
            <a:xfrm>
              <a:off x="5633" y="364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86" name="Rectangle 138"/>
            <p:cNvSpPr>
              <a:spLocks noChangeArrowheads="1"/>
            </p:cNvSpPr>
            <p:nvPr userDrawn="1"/>
          </p:nvSpPr>
          <p:spPr bwMode="auto">
            <a:xfrm>
              <a:off x="5581" y="364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87" name="Rectangle 139"/>
            <p:cNvSpPr>
              <a:spLocks noChangeArrowheads="1"/>
            </p:cNvSpPr>
            <p:nvPr userDrawn="1"/>
          </p:nvSpPr>
          <p:spPr bwMode="auto">
            <a:xfrm>
              <a:off x="5475" y="3699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88" name="Rectangle 140"/>
            <p:cNvSpPr>
              <a:spLocks noChangeArrowheads="1"/>
            </p:cNvSpPr>
            <p:nvPr userDrawn="1"/>
          </p:nvSpPr>
          <p:spPr bwMode="auto">
            <a:xfrm>
              <a:off x="5633" y="3699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89" name="Rectangle 141"/>
            <p:cNvSpPr>
              <a:spLocks noChangeArrowheads="1"/>
            </p:cNvSpPr>
            <p:nvPr userDrawn="1"/>
          </p:nvSpPr>
          <p:spPr bwMode="auto">
            <a:xfrm>
              <a:off x="5581" y="3699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90" name="Rectangle 142"/>
            <p:cNvSpPr>
              <a:spLocks noChangeArrowheads="1"/>
            </p:cNvSpPr>
            <p:nvPr userDrawn="1"/>
          </p:nvSpPr>
          <p:spPr bwMode="auto">
            <a:xfrm>
              <a:off x="5633" y="375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91" name="Rectangle 143"/>
            <p:cNvSpPr>
              <a:spLocks noChangeArrowheads="1"/>
            </p:cNvSpPr>
            <p:nvPr userDrawn="1"/>
          </p:nvSpPr>
          <p:spPr bwMode="auto">
            <a:xfrm>
              <a:off x="5527" y="375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92" name="Rectangle 144"/>
            <p:cNvSpPr>
              <a:spLocks noChangeArrowheads="1"/>
            </p:cNvSpPr>
            <p:nvPr userDrawn="1"/>
          </p:nvSpPr>
          <p:spPr bwMode="auto">
            <a:xfrm>
              <a:off x="5633" y="380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93" name="Rectangle 145"/>
            <p:cNvSpPr>
              <a:spLocks noChangeArrowheads="1"/>
            </p:cNvSpPr>
            <p:nvPr userDrawn="1"/>
          </p:nvSpPr>
          <p:spPr bwMode="auto">
            <a:xfrm>
              <a:off x="5581" y="3804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94" name="Rectangle 146"/>
            <p:cNvSpPr>
              <a:spLocks noChangeArrowheads="1"/>
            </p:cNvSpPr>
            <p:nvPr userDrawn="1"/>
          </p:nvSpPr>
          <p:spPr bwMode="auto">
            <a:xfrm>
              <a:off x="5527" y="380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95" name="Rectangle 147"/>
            <p:cNvSpPr>
              <a:spLocks noChangeArrowheads="1"/>
            </p:cNvSpPr>
            <p:nvPr userDrawn="1"/>
          </p:nvSpPr>
          <p:spPr bwMode="auto">
            <a:xfrm>
              <a:off x="5633" y="385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96" name="Rectangle 148"/>
            <p:cNvSpPr>
              <a:spLocks noChangeArrowheads="1"/>
            </p:cNvSpPr>
            <p:nvPr userDrawn="1"/>
          </p:nvSpPr>
          <p:spPr bwMode="auto">
            <a:xfrm>
              <a:off x="5581" y="3858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97" name="Rectangle 149"/>
            <p:cNvSpPr>
              <a:spLocks noChangeArrowheads="1"/>
            </p:cNvSpPr>
            <p:nvPr userDrawn="1"/>
          </p:nvSpPr>
          <p:spPr bwMode="auto">
            <a:xfrm>
              <a:off x="5527" y="385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98" name="Rectangle 150"/>
            <p:cNvSpPr>
              <a:spLocks noChangeArrowheads="1"/>
            </p:cNvSpPr>
            <p:nvPr userDrawn="1"/>
          </p:nvSpPr>
          <p:spPr bwMode="auto">
            <a:xfrm>
              <a:off x="5475" y="3858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199" name="Rectangle 151"/>
            <p:cNvSpPr>
              <a:spLocks noChangeArrowheads="1"/>
            </p:cNvSpPr>
            <p:nvPr userDrawn="1"/>
          </p:nvSpPr>
          <p:spPr bwMode="auto">
            <a:xfrm>
              <a:off x="5633" y="195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00" name="Rectangle 152"/>
            <p:cNvSpPr>
              <a:spLocks noChangeArrowheads="1"/>
            </p:cNvSpPr>
            <p:nvPr userDrawn="1"/>
          </p:nvSpPr>
          <p:spPr bwMode="auto">
            <a:xfrm>
              <a:off x="5581" y="1956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01" name="Rectangle 153"/>
            <p:cNvSpPr>
              <a:spLocks noChangeArrowheads="1"/>
            </p:cNvSpPr>
            <p:nvPr userDrawn="1"/>
          </p:nvSpPr>
          <p:spPr bwMode="auto">
            <a:xfrm>
              <a:off x="5527" y="195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02" name="Rectangle 154"/>
            <p:cNvSpPr>
              <a:spLocks noChangeArrowheads="1"/>
            </p:cNvSpPr>
            <p:nvPr userDrawn="1"/>
          </p:nvSpPr>
          <p:spPr bwMode="auto">
            <a:xfrm>
              <a:off x="5633" y="200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03" name="Rectangle 155"/>
            <p:cNvSpPr>
              <a:spLocks noChangeArrowheads="1"/>
            </p:cNvSpPr>
            <p:nvPr userDrawn="1"/>
          </p:nvSpPr>
          <p:spPr bwMode="auto">
            <a:xfrm>
              <a:off x="5527" y="2114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04" name="Rectangle 156"/>
            <p:cNvSpPr>
              <a:spLocks noChangeArrowheads="1"/>
            </p:cNvSpPr>
            <p:nvPr userDrawn="1"/>
          </p:nvSpPr>
          <p:spPr bwMode="auto">
            <a:xfrm>
              <a:off x="5527" y="200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05" name="Rectangle 157"/>
            <p:cNvSpPr>
              <a:spLocks noChangeArrowheads="1"/>
            </p:cNvSpPr>
            <p:nvPr userDrawn="1"/>
          </p:nvSpPr>
          <p:spPr bwMode="auto">
            <a:xfrm>
              <a:off x="5633" y="206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06" name="Rectangle 158"/>
            <p:cNvSpPr>
              <a:spLocks noChangeArrowheads="1"/>
            </p:cNvSpPr>
            <p:nvPr userDrawn="1"/>
          </p:nvSpPr>
          <p:spPr bwMode="auto">
            <a:xfrm>
              <a:off x="5581" y="206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07" name="Rectangle 159"/>
            <p:cNvSpPr>
              <a:spLocks noChangeArrowheads="1"/>
            </p:cNvSpPr>
            <p:nvPr userDrawn="1"/>
          </p:nvSpPr>
          <p:spPr bwMode="auto">
            <a:xfrm>
              <a:off x="5475" y="206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08" name="Rectangle 160"/>
            <p:cNvSpPr>
              <a:spLocks noChangeArrowheads="1"/>
            </p:cNvSpPr>
            <p:nvPr userDrawn="1"/>
          </p:nvSpPr>
          <p:spPr bwMode="auto">
            <a:xfrm>
              <a:off x="5633" y="2114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09" name="Rectangle 161"/>
            <p:cNvSpPr>
              <a:spLocks noChangeArrowheads="1"/>
            </p:cNvSpPr>
            <p:nvPr userDrawn="1"/>
          </p:nvSpPr>
          <p:spPr bwMode="auto">
            <a:xfrm>
              <a:off x="5633" y="216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10" name="Rectangle 162"/>
            <p:cNvSpPr>
              <a:spLocks noChangeArrowheads="1"/>
            </p:cNvSpPr>
            <p:nvPr userDrawn="1"/>
          </p:nvSpPr>
          <p:spPr bwMode="auto">
            <a:xfrm>
              <a:off x="5581" y="2168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11" name="Rectangle 163"/>
            <p:cNvSpPr>
              <a:spLocks noChangeArrowheads="1"/>
            </p:cNvSpPr>
            <p:nvPr userDrawn="1"/>
          </p:nvSpPr>
          <p:spPr bwMode="auto">
            <a:xfrm>
              <a:off x="5633" y="222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12" name="Rectangle 164"/>
            <p:cNvSpPr>
              <a:spLocks noChangeArrowheads="1"/>
            </p:cNvSpPr>
            <p:nvPr userDrawn="1"/>
          </p:nvSpPr>
          <p:spPr bwMode="auto">
            <a:xfrm>
              <a:off x="5581" y="2220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13" name="Rectangle 165"/>
            <p:cNvSpPr>
              <a:spLocks noChangeArrowheads="1"/>
            </p:cNvSpPr>
            <p:nvPr userDrawn="1"/>
          </p:nvSpPr>
          <p:spPr bwMode="auto">
            <a:xfrm>
              <a:off x="5527" y="222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14" name="Rectangle 166"/>
            <p:cNvSpPr>
              <a:spLocks noChangeArrowheads="1"/>
            </p:cNvSpPr>
            <p:nvPr userDrawn="1"/>
          </p:nvSpPr>
          <p:spPr bwMode="auto">
            <a:xfrm>
              <a:off x="5633" y="2272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15" name="Rectangle 167"/>
            <p:cNvSpPr>
              <a:spLocks noChangeArrowheads="1"/>
            </p:cNvSpPr>
            <p:nvPr userDrawn="1"/>
          </p:nvSpPr>
          <p:spPr bwMode="auto">
            <a:xfrm>
              <a:off x="5633" y="232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16" name="Rectangle 168"/>
            <p:cNvSpPr>
              <a:spLocks noChangeArrowheads="1"/>
            </p:cNvSpPr>
            <p:nvPr userDrawn="1"/>
          </p:nvSpPr>
          <p:spPr bwMode="auto">
            <a:xfrm>
              <a:off x="5581" y="2272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17" name="Rectangle 169"/>
            <p:cNvSpPr>
              <a:spLocks noChangeArrowheads="1"/>
            </p:cNvSpPr>
            <p:nvPr userDrawn="1"/>
          </p:nvSpPr>
          <p:spPr bwMode="auto">
            <a:xfrm>
              <a:off x="5527" y="2326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18" name="Rectangle 170"/>
            <p:cNvSpPr>
              <a:spLocks noChangeArrowheads="1"/>
            </p:cNvSpPr>
            <p:nvPr userDrawn="1"/>
          </p:nvSpPr>
          <p:spPr bwMode="auto">
            <a:xfrm>
              <a:off x="5633" y="237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19" name="Rectangle 171"/>
            <p:cNvSpPr>
              <a:spLocks noChangeArrowheads="1"/>
            </p:cNvSpPr>
            <p:nvPr userDrawn="1"/>
          </p:nvSpPr>
          <p:spPr bwMode="auto">
            <a:xfrm>
              <a:off x="5581" y="2378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20" name="Rectangle 172"/>
            <p:cNvSpPr>
              <a:spLocks noChangeArrowheads="1"/>
            </p:cNvSpPr>
            <p:nvPr userDrawn="1"/>
          </p:nvSpPr>
          <p:spPr bwMode="auto">
            <a:xfrm>
              <a:off x="5475" y="2378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21" name="Rectangle 173"/>
            <p:cNvSpPr>
              <a:spLocks noChangeArrowheads="1"/>
            </p:cNvSpPr>
            <p:nvPr userDrawn="1"/>
          </p:nvSpPr>
          <p:spPr bwMode="auto">
            <a:xfrm>
              <a:off x="5581" y="1798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22" name="Rectangle 174"/>
            <p:cNvSpPr>
              <a:spLocks noChangeArrowheads="1"/>
            </p:cNvSpPr>
            <p:nvPr userDrawn="1"/>
          </p:nvSpPr>
          <p:spPr bwMode="auto">
            <a:xfrm>
              <a:off x="5581" y="477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23" name="Rectangle 175"/>
            <p:cNvSpPr>
              <a:spLocks noChangeArrowheads="1"/>
            </p:cNvSpPr>
            <p:nvPr userDrawn="1"/>
          </p:nvSpPr>
          <p:spPr bwMode="auto">
            <a:xfrm>
              <a:off x="5633" y="477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24" name="Rectangle 176"/>
            <p:cNvSpPr>
              <a:spLocks noChangeArrowheads="1"/>
            </p:cNvSpPr>
            <p:nvPr userDrawn="1"/>
          </p:nvSpPr>
          <p:spPr bwMode="auto">
            <a:xfrm>
              <a:off x="5527" y="42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25" name="Rectangle 177"/>
            <p:cNvSpPr>
              <a:spLocks noChangeArrowheads="1"/>
            </p:cNvSpPr>
            <p:nvPr userDrawn="1"/>
          </p:nvSpPr>
          <p:spPr bwMode="auto">
            <a:xfrm>
              <a:off x="5581" y="42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26" name="Rectangle 178"/>
            <p:cNvSpPr>
              <a:spLocks noChangeArrowheads="1"/>
            </p:cNvSpPr>
            <p:nvPr userDrawn="1"/>
          </p:nvSpPr>
          <p:spPr bwMode="auto">
            <a:xfrm>
              <a:off x="5633" y="42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27" name="Rectangle 179"/>
            <p:cNvSpPr>
              <a:spLocks noChangeArrowheads="1"/>
            </p:cNvSpPr>
            <p:nvPr userDrawn="1"/>
          </p:nvSpPr>
          <p:spPr bwMode="auto">
            <a:xfrm>
              <a:off x="5633" y="37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28" name="Rectangle 180"/>
            <p:cNvSpPr>
              <a:spLocks noChangeArrowheads="1"/>
            </p:cNvSpPr>
            <p:nvPr userDrawn="1"/>
          </p:nvSpPr>
          <p:spPr bwMode="auto">
            <a:xfrm>
              <a:off x="5475" y="37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29" name="Rectangle 181"/>
            <p:cNvSpPr>
              <a:spLocks noChangeArrowheads="1"/>
            </p:cNvSpPr>
            <p:nvPr userDrawn="1"/>
          </p:nvSpPr>
          <p:spPr bwMode="auto">
            <a:xfrm>
              <a:off x="5527" y="318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30" name="Rectangle 182"/>
            <p:cNvSpPr>
              <a:spLocks noChangeArrowheads="1"/>
            </p:cNvSpPr>
            <p:nvPr userDrawn="1"/>
          </p:nvSpPr>
          <p:spPr bwMode="auto">
            <a:xfrm>
              <a:off x="5581" y="318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31" name="Rectangle 183"/>
            <p:cNvSpPr>
              <a:spLocks noChangeArrowheads="1"/>
            </p:cNvSpPr>
            <p:nvPr userDrawn="1"/>
          </p:nvSpPr>
          <p:spPr bwMode="auto">
            <a:xfrm>
              <a:off x="5633" y="318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32" name="Rectangle 184"/>
            <p:cNvSpPr>
              <a:spLocks noChangeArrowheads="1"/>
            </p:cNvSpPr>
            <p:nvPr userDrawn="1"/>
          </p:nvSpPr>
          <p:spPr bwMode="auto">
            <a:xfrm>
              <a:off x="5581" y="266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33" name="Rectangle 185"/>
            <p:cNvSpPr>
              <a:spLocks noChangeArrowheads="1"/>
            </p:cNvSpPr>
            <p:nvPr userDrawn="1"/>
          </p:nvSpPr>
          <p:spPr bwMode="auto">
            <a:xfrm>
              <a:off x="5633" y="26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34" name="Rectangle 186"/>
            <p:cNvSpPr>
              <a:spLocks noChangeArrowheads="1"/>
            </p:cNvSpPr>
            <p:nvPr userDrawn="1"/>
          </p:nvSpPr>
          <p:spPr bwMode="auto">
            <a:xfrm>
              <a:off x="5527" y="212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35" name="Rectangle 187"/>
            <p:cNvSpPr>
              <a:spLocks noChangeArrowheads="1"/>
            </p:cNvSpPr>
            <p:nvPr userDrawn="1"/>
          </p:nvSpPr>
          <p:spPr bwMode="auto">
            <a:xfrm>
              <a:off x="5581" y="212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36" name="Rectangle 188"/>
            <p:cNvSpPr>
              <a:spLocks noChangeArrowheads="1"/>
            </p:cNvSpPr>
            <p:nvPr userDrawn="1"/>
          </p:nvSpPr>
          <p:spPr bwMode="auto">
            <a:xfrm>
              <a:off x="5633" y="212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37" name="Rectangle 189"/>
            <p:cNvSpPr>
              <a:spLocks noChangeArrowheads="1"/>
            </p:cNvSpPr>
            <p:nvPr userDrawn="1"/>
          </p:nvSpPr>
          <p:spPr bwMode="auto">
            <a:xfrm>
              <a:off x="5476" y="21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38" name="Rectangle 190"/>
            <p:cNvSpPr>
              <a:spLocks noChangeArrowheads="1"/>
            </p:cNvSpPr>
            <p:nvPr userDrawn="1"/>
          </p:nvSpPr>
          <p:spPr bwMode="auto">
            <a:xfrm>
              <a:off x="5527" y="16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39" name="Rectangle 191"/>
            <p:cNvSpPr>
              <a:spLocks noChangeArrowheads="1"/>
            </p:cNvSpPr>
            <p:nvPr userDrawn="1"/>
          </p:nvSpPr>
          <p:spPr bwMode="auto">
            <a:xfrm>
              <a:off x="5581" y="160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40" name="Rectangle 192"/>
            <p:cNvSpPr>
              <a:spLocks noChangeArrowheads="1"/>
            </p:cNvSpPr>
            <p:nvPr userDrawn="1"/>
          </p:nvSpPr>
          <p:spPr bwMode="auto">
            <a:xfrm>
              <a:off x="5633" y="16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41" name="Rectangle 193"/>
            <p:cNvSpPr>
              <a:spLocks noChangeArrowheads="1"/>
            </p:cNvSpPr>
            <p:nvPr userDrawn="1"/>
          </p:nvSpPr>
          <p:spPr bwMode="auto">
            <a:xfrm>
              <a:off x="5581" y="106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42" name="Rectangle 194"/>
            <p:cNvSpPr>
              <a:spLocks noChangeArrowheads="1"/>
            </p:cNvSpPr>
            <p:nvPr userDrawn="1"/>
          </p:nvSpPr>
          <p:spPr bwMode="auto">
            <a:xfrm>
              <a:off x="5633" y="106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43" name="Rectangle 195"/>
            <p:cNvSpPr>
              <a:spLocks noChangeArrowheads="1"/>
            </p:cNvSpPr>
            <p:nvPr userDrawn="1"/>
          </p:nvSpPr>
          <p:spPr bwMode="auto">
            <a:xfrm>
              <a:off x="5527" y="5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44" name="Rectangle 196"/>
            <p:cNvSpPr>
              <a:spLocks noChangeArrowheads="1"/>
            </p:cNvSpPr>
            <p:nvPr userDrawn="1"/>
          </p:nvSpPr>
          <p:spPr bwMode="auto">
            <a:xfrm>
              <a:off x="5581" y="5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45" name="Rectangle 197"/>
            <p:cNvSpPr>
              <a:spLocks noChangeArrowheads="1"/>
            </p:cNvSpPr>
            <p:nvPr userDrawn="1"/>
          </p:nvSpPr>
          <p:spPr bwMode="auto">
            <a:xfrm>
              <a:off x="5633" y="5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246" name="Rectangle 198"/>
            <p:cNvSpPr>
              <a:spLocks noChangeArrowheads="1"/>
            </p:cNvSpPr>
            <p:nvPr userDrawn="1"/>
          </p:nvSpPr>
          <p:spPr bwMode="auto">
            <a:xfrm>
              <a:off x="5475" y="5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2247" name="Rectangle 199"/>
          <p:cNvSpPr>
            <a:spLocks noGrp="1" noChangeArrowheads="1"/>
          </p:cNvSpPr>
          <p:nvPr>
            <p:ph type="ctrTitle"/>
          </p:nvPr>
        </p:nvSpPr>
        <p:spPr>
          <a:xfrm>
            <a:off x="179388" y="115888"/>
            <a:ext cx="8424862" cy="2736850"/>
          </a:xfrm>
        </p:spPr>
        <p:txBody>
          <a:bodyPr anchor="b" anchorCtr="1"/>
          <a:lstStyle>
            <a:lvl1pPr algn="ctr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de-AT"/>
              <a:t>Click to edit Master title style</a:t>
            </a:r>
          </a:p>
        </p:txBody>
      </p:sp>
      <p:sp>
        <p:nvSpPr>
          <p:cNvPr id="2248" name="Rectangle 200"/>
          <p:cNvSpPr>
            <a:spLocks noGrp="1" noChangeArrowheads="1"/>
          </p:cNvSpPr>
          <p:nvPr>
            <p:ph type="subTitle" idx="1"/>
          </p:nvPr>
        </p:nvSpPr>
        <p:spPr>
          <a:xfrm>
            <a:off x="179388" y="2997200"/>
            <a:ext cx="8424862" cy="1439863"/>
          </a:xfrm>
        </p:spPr>
        <p:txBody>
          <a:bodyPr anchor="ctr"/>
          <a:lstStyle>
            <a:lvl1pPr marL="0" indent="0" algn="ctr">
              <a:buFont typeface="Arial" charset="0"/>
              <a:buNone/>
              <a:defRPr sz="3600"/>
            </a:lvl1pPr>
          </a:lstStyle>
          <a:p>
            <a:r>
              <a:rPr lang="de-AT"/>
              <a:t>Click to edit Master subtitle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&lt;insert your name here&gt;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313EBEC-E289-4086-9BD3-159AAB3DFC2F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44450"/>
            <a:ext cx="2225675" cy="6337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9063" y="44450"/>
            <a:ext cx="6529387" cy="6337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&lt;insert your name here&gt;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FDAF3B0-68FD-4542-BA81-63191B8AFF61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4450"/>
            <a:ext cx="7761287" cy="757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063" y="908050"/>
            <a:ext cx="4376737" cy="547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908050"/>
            <a:ext cx="4378325" cy="547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15888" y="6511925"/>
            <a:ext cx="3760787" cy="301625"/>
          </a:xfrm>
        </p:spPr>
        <p:txBody>
          <a:bodyPr/>
          <a:lstStyle>
            <a:lvl1pPr>
              <a:defRPr/>
            </a:lvl1pPr>
          </a:lstStyle>
          <a:p>
            <a:r>
              <a:rPr lang="de-AT"/>
              <a:t>&lt;insert your name here&gt;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030663" y="6507163"/>
            <a:ext cx="1079500" cy="306387"/>
          </a:xfrm>
        </p:spPr>
        <p:txBody>
          <a:bodyPr/>
          <a:lstStyle>
            <a:lvl1pPr>
              <a:defRPr/>
            </a:lvl1pPr>
          </a:lstStyle>
          <a:p>
            <a:fld id="{ED063DE6-DD3B-4143-BD33-50843A9A9F41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&lt;insert your name here&gt;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EEC3856-3E8C-4E81-B5CD-863E60DBE84A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&lt;insert your name here&gt;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F8DBF8D-9DFA-4FE6-BA32-481B043987E8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063" y="908050"/>
            <a:ext cx="4376737" cy="547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8050"/>
            <a:ext cx="4378325" cy="547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&lt;insert your name here&gt;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7595783-054A-42C5-A51E-68B7D75E2FBF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&lt;insert your name here&gt;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FBD8106-6448-48BD-A5DE-826CC07DF83C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&lt;insert your name here&gt;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5D1A74-C705-491E-87E4-2583C487433E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&lt;insert your name here&gt;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6C53B2F-318A-4F4E-B627-6D1EB58F7D02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&lt;insert your name here&gt;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6EDE76-C4B1-48DE-813C-541091DA8494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&lt;insert your name here&gt;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A31B3D3-FE48-4ECD-905D-ECF26803D7B8}" type="slidenum">
              <a:rPr lang="de-AT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8693150" y="6327775"/>
            <a:ext cx="361950" cy="406400"/>
            <a:chOff x="5494" y="4030"/>
            <a:chExt cx="179" cy="201"/>
          </a:xfrm>
        </p:grpSpPr>
        <p:sp>
          <p:nvSpPr>
            <p:cNvPr id="1027" name="Freeform 3"/>
            <p:cNvSpPr>
              <a:spLocks/>
            </p:cNvSpPr>
            <p:nvPr userDrawn="1"/>
          </p:nvSpPr>
          <p:spPr bwMode="auto">
            <a:xfrm>
              <a:off x="5494" y="4030"/>
              <a:ext cx="160" cy="201"/>
            </a:xfrm>
            <a:custGeom>
              <a:avLst/>
              <a:gdLst/>
              <a:ahLst/>
              <a:cxnLst>
                <a:cxn ang="0">
                  <a:pos x="116" y="318"/>
                </a:cxn>
                <a:cxn ang="0">
                  <a:pos x="108" y="299"/>
                </a:cxn>
                <a:cxn ang="0">
                  <a:pos x="93" y="298"/>
                </a:cxn>
                <a:cxn ang="0">
                  <a:pos x="83" y="309"/>
                </a:cxn>
                <a:cxn ang="0">
                  <a:pos x="66" y="306"/>
                </a:cxn>
                <a:cxn ang="0">
                  <a:pos x="69" y="282"/>
                </a:cxn>
                <a:cxn ang="0">
                  <a:pos x="51" y="276"/>
                </a:cxn>
                <a:cxn ang="0">
                  <a:pos x="19" y="294"/>
                </a:cxn>
                <a:cxn ang="0">
                  <a:pos x="2" y="287"/>
                </a:cxn>
                <a:cxn ang="0">
                  <a:pos x="5" y="271"/>
                </a:cxn>
                <a:cxn ang="0">
                  <a:pos x="36" y="256"/>
                </a:cxn>
                <a:cxn ang="0">
                  <a:pos x="42" y="234"/>
                </a:cxn>
                <a:cxn ang="0">
                  <a:pos x="31" y="219"/>
                </a:cxn>
                <a:cxn ang="0">
                  <a:pos x="7" y="208"/>
                </a:cxn>
                <a:cxn ang="0">
                  <a:pos x="14" y="193"/>
                </a:cxn>
                <a:cxn ang="0">
                  <a:pos x="39" y="187"/>
                </a:cxn>
                <a:cxn ang="0">
                  <a:pos x="49" y="168"/>
                </a:cxn>
                <a:cxn ang="0">
                  <a:pos x="47" y="145"/>
                </a:cxn>
                <a:cxn ang="0">
                  <a:pos x="63" y="136"/>
                </a:cxn>
                <a:cxn ang="0">
                  <a:pos x="83" y="124"/>
                </a:cxn>
                <a:cxn ang="0">
                  <a:pos x="73" y="104"/>
                </a:cxn>
                <a:cxn ang="0">
                  <a:pos x="76" y="86"/>
                </a:cxn>
                <a:cxn ang="0">
                  <a:pos x="93" y="89"/>
                </a:cxn>
                <a:cxn ang="0">
                  <a:pos x="118" y="99"/>
                </a:cxn>
                <a:cxn ang="0">
                  <a:pos x="131" y="82"/>
                </a:cxn>
                <a:cxn ang="0">
                  <a:pos x="126" y="47"/>
                </a:cxn>
                <a:cxn ang="0">
                  <a:pos x="120" y="19"/>
                </a:cxn>
                <a:cxn ang="0">
                  <a:pos x="126" y="3"/>
                </a:cxn>
                <a:cxn ang="0">
                  <a:pos x="147" y="2"/>
                </a:cxn>
                <a:cxn ang="0">
                  <a:pos x="158" y="19"/>
                </a:cxn>
                <a:cxn ang="0">
                  <a:pos x="150" y="51"/>
                </a:cxn>
                <a:cxn ang="0">
                  <a:pos x="145" y="94"/>
                </a:cxn>
                <a:cxn ang="0">
                  <a:pos x="155" y="109"/>
                </a:cxn>
                <a:cxn ang="0">
                  <a:pos x="182" y="111"/>
                </a:cxn>
                <a:cxn ang="0">
                  <a:pos x="189" y="99"/>
                </a:cxn>
                <a:cxn ang="0">
                  <a:pos x="205" y="66"/>
                </a:cxn>
                <a:cxn ang="0">
                  <a:pos x="221" y="66"/>
                </a:cxn>
                <a:cxn ang="0">
                  <a:pos x="221" y="86"/>
                </a:cxn>
                <a:cxn ang="0">
                  <a:pos x="199" y="119"/>
                </a:cxn>
                <a:cxn ang="0">
                  <a:pos x="205" y="136"/>
                </a:cxn>
                <a:cxn ang="0">
                  <a:pos x="224" y="136"/>
                </a:cxn>
                <a:cxn ang="0">
                  <a:pos x="242" y="123"/>
                </a:cxn>
                <a:cxn ang="0">
                  <a:pos x="252" y="131"/>
                </a:cxn>
                <a:cxn ang="0">
                  <a:pos x="251" y="145"/>
                </a:cxn>
                <a:cxn ang="0">
                  <a:pos x="231" y="165"/>
                </a:cxn>
                <a:cxn ang="0">
                  <a:pos x="232" y="224"/>
                </a:cxn>
                <a:cxn ang="0">
                  <a:pos x="246" y="240"/>
                </a:cxn>
                <a:cxn ang="0">
                  <a:pos x="247" y="259"/>
                </a:cxn>
                <a:cxn ang="0">
                  <a:pos x="232" y="262"/>
                </a:cxn>
                <a:cxn ang="0">
                  <a:pos x="222" y="276"/>
                </a:cxn>
                <a:cxn ang="0">
                  <a:pos x="231" y="298"/>
                </a:cxn>
                <a:cxn ang="0">
                  <a:pos x="217" y="303"/>
                </a:cxn>
                <a:cxn ang="0">
                  <a:pos x="199" y="284"/>
                </a:cxn>
                <a:cxn ang="0">
                  <a:pos x="182" y="291"/>
                </a:cxn>
                <a:cxn ang="0">
                  <a:pos x="170" y="306"/>
                </a:cxn>
                <a:cxn ang="0">
                  <a:pos x="143" y="308"/>
                </a:cxn>
                <a:cxn ang="0">
                  <a:pos x="128" y="318"/>
                </a:cxn>
              </a:cxnLst>
              <a:rect l="0" t="0" r="r" b="b"/>
              <a:pathLst>
                <a:path w="254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  <a:lnTo>
                    <a:pt x="155" y="109"/>
                  </a:lnTo>
                  <a:lnTo>
                    <a:pt x="158" y="109"/>
                  </a:lnTo>
                  <a:lnTo>
                    <a:pt x="165" y="113"/>
                  </a:lnTo>
                  <a:lnTo>
                    <a:pt x="172" y="113"/>
                  </a:lnTo>
                  <a:lnTo>
                    <a:pt x="175" y="113"/>
                  </a:lnTo>
                  <a:lnTo>
                    <a:pt x="180" y="111"/>
                  </a:lnTo>
                  <a:lnTo>
                    <a:pt x="182" y="111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7" y="108"/>
                  </a:lnTo>
                  <a:lnTo>
                    <a:pt x="187" y="104"/>
                  </a:lnTo>
                  <a:lnTo>
                    <a:pt x="189" y="103"/>
                  </a:lnTo>
                  <a:lnTo>
                    <a:pt x="189" y="99"/>
                  </a:lnTo>
                  <a:lnTo>
                    <a:pt x="190" y="89"/>
                  </a:lnTo>
                  <a:lnTo>
                    <a:pt x="195" y="79"/>
                  </a:lnTo>
                  <a:lnTo>
                    <a:pt x="199" y="74"/>
                  </a:lnTo>
                  <a:lnTo>
                    <a:pt x="200" y="71"/>
                  </a:lnTo>
                  <a:lnTo>
                    <a:pt x="204" y="67"/>
                  </a:lnTo>
                  <a:lnTo>
                    <a:pt x="205" y="66"/>
                  </a:lnTo>
                  <a:lnTo>
                    <a:pt x="207" y="64"/>
                  </a:lnTo>
                  <a:lnTo>
                    <a:pt x="212" y="62"/>
                  </a:lnTo>
                  <a:lnTo>
                    <a:pt x="215" y="62"/>
                  </a:lnTo>
                  <a:lnTo>
                    <a:pt x="217" y="62"/>
                  </a:lnTo>
                  <a:lnTo>
                    <a:pt x="219" y="64"/>
                  </a:lnTo>
                  <a:lnTo>
                    <a:pt x="221" y="66"/>
                  </a:lnTo>
                  <a:lnTo>
                    <a:pt x="222" y="67"/>
                  </a:lnTo>
                  <a:lnTo>
                    <a:pt x="224" y="71"/>
                  </a:lnTo>
                  <a:lnTo>
                    <a:pt x="224" y="76"/>
                  </a:lnTo>
                  <a:lnTo>
                    <a:pt x="224" y="81"/>
                  </a:lnTo>
                  <a:lnTo>
                    <a:pt x="222" y="82"/>
                  </a:lnTo>
                  <a:lnTo>
                    <a:pt x="221" y="86"/>
                  </a:lnTo>
                  <a:lnTo>
                    <a:pt x="219" y="94"/>
                  </a:lnTo>
                  <a:lnTo>
                    <a:pt x="212" y="101"/>
                  </a:lnTo>
                  <a:lnTo>
                    <a:pt x="204" y="108"/>
                  </a:lnTo>
                  <a:lnTo>
                    <a:pt x="202" y="109"/>
                  </a:lnTo>
                  <a:lnTo>
                    <a:pt x="202" y="113"/>
                  </a:lnTo>
                  <a:lnTo>
                    <a:pt x="199" y="119"/>
                  </a:lnTo>
                  <a:lnTo>
                    <a:pt x="199" y="124"/>
                  </a:lnTo>
                  <a:lnTo>
                    <a:pt x="199" y="128"/>
                  </a:lnTo>
                  <a:lnTo>
                    <a:pt x="200" y="131"/>
                  </a:lnTo>
                  <a:lnTo>
                    <a:pt x="202" y="133"/>
                  </a:lnTo>
                  <a:lnTo>
                    <a:pt x="204" y="135"/>
                  </a:lnTo>
                  <a:lnTo>
                    <a:pt x="205" y="136"/>
                  </a:lnTo>
                  <a:lnTo>
                    <a:pt x="210" y="140"/>
                  </a:lnTo>
                  <a:lnTo>
                    <a:pt x="212" y="140"/>
                  </a:lnTo>
                  <a:lnTo>
                    <a:pt x="215" y="141"/>
                  </a:lnTo>
                  <a:lnTo>
                    <a:pt x="219" y="140"/>
                  </a:lnTo>
                  <a:lnTo>
                    <a:pt x="221" y="140"/>
                  </a:lnTo>
                  <a:lnTo>
                    <a:pt x="224" y="136"/>
                  </a:lnTo>
                  <a:lnTo>
                    <a:pt x="227" y="131"/>
                  </a:lnTo>
                  <a:lnTo>
                    <a:pt x="231" y="130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39" y="124"/>
                  </a:lnTo>
                  <a:lnTo>
                    <a:pt x="242" y="123"/>
                  </a:lnTo>
                  <a:lnTo>
                    <a:pt x="244" y="123"/>
                  </a:lnTo>
                  <a:lnTo>
                    <a:pt x="247" y="124"/>
                  </a:lnTo>
                  <a:lnTo>
                    <a:pt x="247" y="124"/>
                  </a:lnTo>
                  <a:lnTo>
                    <a:pt x="249" y="124"/>
                  </a:lnTo>
                  <a:lnTo>
                    <a:pt x="251" y="128"/>
                  </a:lnTo>
                  <a:lnTo>
                    <a:pt x="252" y="131"/>
                  </a:lnTo>
                  <a:lnTo>
                    <a:pt x="254" y="133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4" y="140"/>
                  </a:lnTo>
                  <a:lnTo>
                    <a:pt x="252" y="143"/>
                  </a:lnTo>
                  <a:lnTo>
                    <a:pt x="251" y="145"/>
                  </a:lnTo>
                  <a:lnTo>
                    <a:pt x="247" y="148"/>
                  </a:lnTo>
                  <a:lnTo>
                    <a:pt x="242" y="153"/>
                  </a:lnTo>
                  <a:lnTo>
                    <a:pt x="239" y="156"/>
                  </a:lnTo>
                  <a:lnTo>
                    <a:pt x="234" y="160"/>
                  </a:lnTo>
                  <a:lnTo>
                    <a:pt x="231" y="163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29" y="175"/>
                  </a:lnTo>
                  <a:lnTo>
                    <a:pt x="227" y="187"/>
                  </a:lnTo>
                  <a:lnTo>
                    <a:pt x="229" y="200"/>
                  </a:lnTo>
                  <a:lnTo>
                    <a:pt x="231" y="212"/>
                  </a:lnTo>
                  <a:lnTo>
                    <a:pt x="232" y="224"/>
                  </a:lnTo>
                  <a:lnTo>
                    <a:pt x="232" y="229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39" y="237"/>
                  </a:lnTo>
                  <a:lnTo>
                    <a:pt x="242" y="239"/>
                  </a:lnTo>
                  <a:lnTo>
                    <a:pt x="246" y="240"/>
                  </a:lnTo>
                  <a:lnTo>
                    <a:pt x="247" y="244"/>
                  </a:lnTo>
                  <a:lnTo>
                    <a:pt x="249" y="247"/>
                  </a:lnTo>
                  <a:lnTo>
                    <a:pt x="249" y="249"/>
                  </a:lnTo>
                  <a:lnTo>
                    <a:pt x="249" y="252"/>
                  </a:lnTo>
                  <a:lnTo>
                    <a:pt x="249" y="256"/>
                  </a:lnTo>
                  <a:lnTo>
                    <a:pt x="247" y="259"/>
                  </a:lnTo>
                  <a:lnTo>
                    <a:pt x="244" y="261"/>
                  </a:lnTo>
                  <a:lnTo>
                    <a:pt x="244" y="262"/>
                  </a:lnTo>
                  <a:lnTo>
                    <a:pt x="241" y="262"/>
                  </a:lnTo>
                  <a:lnTo>
                    <a:pt x="239" y="264"/>
                  </a:lnTo>
                  <a:lnTo>
                    <a:pt x="236" y="262"/>
                  </a:lnTo>
                  <a:lnTo>
                    <a:pt x="232" y="262"/>
                  </a:lnTo>
                  <a:lnTo>
                    <a:pt x="231" y="262"/>
                  </a:lnTo>
                  <a:lnTo>
                    <a:pt x="227" y="264"/>
                  </a:lnTo>
                  <a:lnTo>
                    <a:pt x="224" y="267"/>
                  </a:lnTo>
                  <a:lnTo>
                    <a:pt x="222" y="271"/>
                  </a:lnTo>
                  <a:lnTo>
                    <a:pt x="221" y="272"/>
                  </a:lnTo>
                  <a:lnTo>
                    <a:pt x="222" y="276"/>
                  </a:lnTo>
                  <a:lnTo>
                    <a:pt x="224" y="281"/>
                  </a:lnTo>
                  <a:lnTo>
                    <a:pt x="227" y="286"/>
                  </a:lnTo>
                  <a:lnTo>
                    <a:pt x="231" y="289"/>
                  </a:lnTo>
                  <a:lnTo>
                    <a:pt x="232" y="293"/>
                  </a:lnTo>
                  <a:lnTo>
                    <a:pt x="232" y="298"/>
                  </a:lnTo>
                  <a:lnTo>
                    <a:pt x="231" y="298"/>
                  </a:lnTo>
                  <a:lnTo>
                    <a:pt x="231" y="299"/>
                  </a:lnTo>
                  <a:lnTo>
                    <a:pt x="227" y="303"/>
                  </a:lnTo>
                  <a:lnTo>
                    <a:pt x="224" y="303"/>
                  </a:lnTo>
                  <a:lnTo>
                    <a:pt x="222" y="304"/>
                  </a:lnTo>
                  <a:lnTo>
                    <a:pt x="219" y="303"/>
                  </a:lnTo>
                  <a:lnTo>
                    <a:pt x="217" y="303"/>
                  </a:lnTo>
                  <a:lnTo>
                    <a:pt x="215" y="299"/>
                  </a:lnTo>
                  <a:lnTo>
                    <a:pt x="210" y="294"/>
                  </a:lnTo>
                  <a:lnTo>
                    <a:pt x="205" y="289"/>
                  </a:lnTo>
                  <a:lnTo>
                    <a:pt x="204" y="287"/>
                  </a:lnTo>
                  <a:lnTo>
                    <a:pt x="200" y="286"/>
                  </a:lnTo>
                  <a:lnTo>
                    <a:pt x="199" y="284"/>
                  </a:lnTo>
                  <a:lnTo>
                    <a:pt x="195" y="284"/>
                  </a:lnTo>
                  <a:lnTo>
                    <a:pt x="192" y="284"/>
                  </a:lnTo>
                  <a:lnTo>
                    <a:pt x="187" y="286"/>
                  </a:lnTo>
                  <a:lnTo>
                    <a:pt x="185" y="286"/>
                  </a:lnTo>
                  <a:lnTo>
                    <a:pt x="184" y="287"/>
                  </a:lnTo>
                  <a:lnTo>
                    <a:pt x="182" y="291"/>
                  </a:lnTo>
                  <a:lnTo>
                    <a:pt x="178" y="294"/>
                  </a:lnTo>
                  <a:lnTo>
                    <a:pt x="178" y="298"/>
                  </a:lnTo>
                  <a:lnTo>
                    <a:pt x="175" y="301"/>
                  </a:lnTo>
                  <a:lnTo>
                    <a:pt x="173" y="303"/>
                  </a:lnTo>
                  <a:lnTo>
                    <a:pt x="172" y="304"/>
                  </a:lnTo>
                  <a:lnTo>
                    <a:pt x="170" y="306"/>
                  </a:lnTo>
                  <a:lnTo>
                    <a:pt x="163" y="306"/>
                  </a:lnTo>
                  <a:lnTo>
                    <a:pt x="158" y="304"/>
                  </a:lnTo>
                  <a:lnTo>
                    <a:pt x="153" y="304"/>
                  </a:lnTo>
                  <a:lnTo>
                    <a:pt x="150" y="306"/>
                  </a:lnTo>
                  <a:lnTo>
                    <a:pt x="147" y="306"/>
                  </a:lnTo>
                  <a:lnTo>
                    <a:pt x="143" y="308"/>
                  </a:lnTo>
                  <a:lnTo>
                    <a:pt x="142" y="311"/>
                  </a:lnTo>
                  <a:lnTo>
                    <a:pt x="138" y="313"/>
                  </a:lnTo>
                  <a:lnTo>
                    <a:pt x="136" y="316"/>
                  </a:lnTo>
                  <a:lnTo>
                    <a:pt x="133" y="318"/>
                  </a:lnTo>
                  <a:lnTo>
                    <a:pt x="131" y="318"/>
                  </a:lnTo>
                  <a:lnTo>
                    <a:pt x="128" y="318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28" name="Freeform 4"/>
            <p:cNvSpPr>
              <a:spLocks/>
            </p:cNvSpPr>
            <p:nvPr userDrawn="1"/>
          </p:nvSpPr>
          <p:spPr bwMode="auto">
            <a:xfrm>
              <a:off x="5494" y="4030"/>
              <a:ext cx="100" cy="201"/>
            </a:xfrm>
            <a:custGeom>
              <a:avLst/>
              <a:gdLst/>
              <a:ahLst/>
              <a:cxnLst>
                <a:cxn ang="0">
                  <a:pos x="120" y="319"/>
                </a:cxn>
                <a:cxn ang="0">
                  <a:pos x="113" y="311"/>
                </a:cxn>
                <a:cxn ang="0">
                  <a:pos x="108" y="299"/>
                </a:cxn>
                <a:cxn ang="0">
                  <a:pos x="96" y="298"/>
                </a:cxn>
                <a:cxn ang="0">
                  <a:pos x="89" y="301"/>
                </a:cxn>
                <a:cxn ang="0">
                  <a:pos x="83" y="309"/>
                </a:cxn>
                <a:cxn ang="0">
                  <a:pos x="71" y="309"/>
                </a:cxn>
                <a:cxn ang="0">
                  <a:pos x="64" y="301"/>
                </a:cxn>
                <a:cxn ang="0">
                  <a:pos x="69" y="282"/>
                </a:cxn>
                <a:cxn ang="0">
                  <a:pos x="61" y="276"/>
                </a:cxn>
                <a:cxn ang="0">
                  <a:pos x="42" y="279"/>
                </a:cxn>
                <a:cxn ang="0">
                  <a:pos x="19" y="294"/>
                </a:cxn>
                <a:cxn ang="0">
                  <a:pos x="5" y="293"/>
                </a:cxn>
                <a:cxn ang="0">
                  <a:pos x="0" y="282"/>
                </a:cxn>
                <a:cxn ang="0">
                  <a:pos x="5" y="271"/>
                </a:cxn>
                <a:cxn ang="0">
                  <a:pos x="31" y="259"/>
                </a:cxn>
                <a:cxn ang="0">
                  <a:pos x="39" y="249"/>
                </a:cxn>
                <a:cxn ang="0">
                  <a:pos x="42" y="234"/>
                </a:cxn>
                <a:cxn ang="0">
                  <a:pos x="36" y="222"/>
                </a:cxn>
                <a:cxn ang="0">
                  <a:pos x="17" y="215"/>
                </a:cxn>
                <a:cxn ang="0">
                  <a:pos x="7" y="208"/>
                </a:cxn>
                <a:cxn ang="0">
                  <a:pos x="9" y="195"/>
                </a:cxn>
                <a:cxn ang="0">
                  <a:pos x="22" y="193"/>
                </a:cxn>
                <a:cxn ang="0">
                  <a:pos x="39" y="187"/>
                </a:cxn>
                <a:cxn ang="0">
                  <a:pos x="49" y="172"/>
                </a:cxn>
                <a:cxn ang="0">
                  <a:pos x="44" y="156"/>
                </a:cxn>
                <a:cxn ang="0">
                  <a:pos x="47" y="145"/>
                </a:cxn>
                <a:cxn ang="0">
                  <a:pos x="56" y="136"/>
                </a:cxn>
                <a:cxn ang="0">
                  <a:pos x="71" y="136"/>
                </a:cxn>
                <a:cxn ang="0">
                  <a:pos x="83" y="124"/>
                </a:cxn>
                <a:cxn ang="0">
                  <a:pos x="81" y="114"/>
                </a:cxn>
                <a:cxn ang="0">
                  <a:pos x="71" y="98"/>
                </a:cxn>
                <a:cxn ang="0">
                  <a:pos x="76" y="86"/>
                </a:cxn>
                <a:cxn ang="0">
                  <a:pos x="88" y="86"/>
                </a:cxn>
                <a:cxn ang="0">
                  <a:pos x="105" y="98"/>
                </a:cxn>
                <a:cxn ang="0">
                  <a:pos x="118" y="99"/>
                </a:cxn>
                <a:cxn ang="0">
                  <a:pos x="130" y="91"/>
                </a:cxn>
                <a:cxn ang="0">
                  <a:pos x="133" y="72"/>
                </a:cxn>
                <a:cxn ang="0">
                  <a:pos x="126" y="47"/>
                </a:cxn>
                <a:cxn ang="0">
                  <a:pos x="120" y="27"/>
                </a:cxn>
                <a:cxn ang="0">
                  <a:pos x="121" y="14"/>
                </a:cxn>
                <a:cxn ang="0">
                  <a:pos x="126" y="3"/>
                </a:cxn>
                <a:cxn ang="0">
                  <a:pos x="142" y="0"/>
                </a:cxn>
                <a:cxn ang="0">
                  <a:pos x="153" y="5"/>
                </a:cxn>
                <a:cxn ang="0">
                  <a:pos x="158" y="19"/>
                </a:cxn>
                <a:cxn ang="0">
                  <a:pos x="155" y="39"/>
                </a:cxn>
                <a:cxn ang="0">
                  <a:pos x="147" y="59"/>
                </a:cxn>
                <a:cxn ang="0">
                  <a:pos x="145" y="94"/>
                </a:cxn>
                <a:cxn ang="0">
                  <a:pos x="150" y="106"/>
                </a:cxn>
              </a:cxnLst>
              <a:rect l="0" t="0" r="r" b="b"/>
              <a:pathLst>
                <a:path w="158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29" name="Freeform 5"/>
            <p:cNvSpPr>
              <a:spLocks/>
            </p:cNvSpPr>
            <p:nvPr userDrawn="1"/>
          </p:nvSpPr>
          <p:spPr bwMode="auto">
            <a:xfrm>
              <a:off x="5575" y="4069"/>
              <a:ext cx="79" cy="162"/>
            </a:xfrm>
            <a:custGeom>
              <a:avLst/>
              <a:gdLst/>
              <a:ahLst/>
              <a:cxnLst>
                <a:cxn ang="0">
                  <a:pos x="30" y="47"/>
                </a:cxn>
                <a:cxn ang="0">
                  <a:pos x="47" y="51"/>
                </a:cxn>
                <a:cxn ang="0">
                  <a:pos x="56" y="47"/>
                </a:cxn>
                <a:cxn ang="0">
                  <a:pos x="59" y="42"/>
                </a:cxn>
                <a:cxn ang="0">
                  <a:pos x="62" y="27"/>
                </a:cxn>
                <a:cxn ang="0">
                  <a:pos x="72" y="9"/>
                </a:cxn>
                <a:cxn ang="0">
                  <a:pos x="79" y="2"/>
                </a:cxn>
                <a:cxn ang="0">
                  <a:pos x="89" y="0"/>
                </a:cxn>
                <a:cxn ang="0">
                  <a:pos x="94" y="5"/>
                </a:cxn>
                <a:cxn ang="0">
                  <a:pos x="96" y="19"/>
                </a:cxn>
                <a:cxn ang="0">
                  <a:pos x="91" y="32"/>
                </a:cxn>
                <a:cxn ang="0">
                  <a:pos x="74" y="47"/>
                </a:cxn>
                <a:cxn ang="0">
                  <a:pos x="71" y="62"/>
                </a:cxn>
                <a:cxn ang="0">
                  <a:pos x="74" y="71"/>
                </a:cxn>
                <a:cxn ang="0">
                  <a:pos x="82" y="78"/>
                </a:cxn>
                <a:cxn ang="0">
                  <a:pos x="91" y="78"/>
                </a:cxn>
                <a:cxn ang="0">
                  <a:pos x="99" y="69"/>
                </a:cxn>
                <a:cxn ang="0">
                  <a:pos x="108" y="62"/>
                </a:cxn>
                <a:cxn ang="0">
                  <a:pos x="116" y="61"/>
                </a:cxn>
                <a:cxn ang="0">
                  <a:pos x="121" y="62"/>
                </a:cxn>
                <a:cxn ang="0">
                  <a:pos x="126" y="71"/>
                </a:cxn>
                <a:cxn ang="0">
                  <a:pos x="126" y="78"/>
                </a:cxn>
                <a:cxn ang="0">
                  <a:pos x="119" y="86"/>
                </a:cxn>
                <a:cxn ang="0">
                  <a:pos x="106" y="98"/>
                </a:cxn>
                <a:cxn ang="0">
                  <a:pos x="101" y="104"/>
                </a:cxn>
                <a:cxn ang="0">
                  <a:pos x="101" y="138"/>
                </a:cxn>
                <a:cxn ang="0">
                  <a:pos x="104" y="167"/>
                </a:cxn>
                <a:cxn ang="0">
                  <a:pos x="111" y="175"/>
                </a:cxn>
                <a:cxn ang="0">
                  <a:pos x="119" y="182"/>
                </a:cxn>
                <a:cxn ang="0">
                  <a:pos x="121" y="190"/>
                </a:cxn>
                <a:cxn ang="0">
                  <a:pos x="116" y="199"/>
                </a:cxn>
                <a:cxn ang="0">
                  <a:pos x="111" y="202"/>
                </a:cxn>
                <a:cxn ang="0">
                  <a:pos x="103" y="200"/>
                </a:cxn>
                <a:cxn ang="0">
                  <a:pos x="94" y="209"/>
                </a:cxn>
                <a:cxn ang="0">
                  <a:pos x="96" y="219"/>
                </a:cxn>
                <a:cxn ang="0">
                  <a:pos x="104" y="231"/>
                </a:cxn>
                <a:cxn ang="0">
                  <a:pos x="103" y="237"/>
                </a:cxn>
                <a:cxn ang="0">
                  <a:pos x="94" y="242"/>
                </a:cxn>
                <a:cxn ang="0">
                  <a:pos x="87" y="237"/>
                </a:cxn>
                <a:cxn ang="0">
                  <a:pos x="76" y="225"/>
                </a:cxn>
                <a:cxn ang="0">
                  <a:pos x="67" y="222"/>
                </a:cxn>
                <a:cxn ang="0">
                  <a:pos x="57" y="224"/>
                </a:cxn>
                <a:cxn ang="0">
                  <a:pos x="50" y="232"/>
                </a:cxn>
                <a:cxn ang="0">
                  <a:pos x="45" y="241"/>
                </a:cxn>
                <a:cxn ang="0">
                  <a:pos x="35" y="244"/>
                </a:cxn>
                <a:cxn ang="0">
                  <a:pos x="22" y="244"/>
                </a:cxn>
                <a:cxn ang="0">
                  <a:pos x="14" y="249"/>
                </a:cxn>
                <a:cxn ang="0">
                  <a:pos x="5" y="256"/>
                </a:cxn>
              </a:cxnLst>
              <a:rect l="0" t="0" r="r" b="b"/>
              <a:pathLst>
                <a:path w="126" h="256">
                  <a:moveTo>
                    <a:pt x="25" y="46"/>
                  </a:moveTo>
                  <a:lnTo>
                    <a:pt x="27" y="47"/>
                  </a:lnTo>
                  <a:lnTo>
                    <a:pt x="30" y="47"/>
                  </a:lnTo>
                  <a:lnTo>
                    <a:pt x="37" y="51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9" y="46"/>
                  </a:lnTo>
                  <a:lnTo>
                    <a:pt x="59" y="42"/>
                  </a:lnTo>
                  <a:lnTo>
                    <a:pt x="61" y="41"/>
                  </a:lnTo>
                  <a:lnTo>
                    <a:pt x="61" y="37"/>
                  </a:lnTo>
                  <a:lnTo>
                    <a:pt x="62" y="27"/>
                  </a:lnTo>
                  <a:lnTo>
                    <a:pt x="67" y="17"/>
                  </a:lnTo>
                  <a:lnTo>
                    <a:pt x="71" y="12"/>
                  </a:lnTo>
                  <a:lnTo>
                    <a:pt x="72" y="9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9" y="2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2"/>
                  </a:lnTo>
                  <a:lnTo>
                    <a:pt x="93" y="4"/>
                  </a:lnTo>
                  <a:lnTo>
                    <a:pt x="94" y="5"/>
                  </a:lnTo>
                  <a:lnTo>
                    <a:pt x="96" y="9"/>
                  </a:lnTo>
                  <a:lnTo>
                    <a:pt x="96" y="14"/>
                  </a:lnTo>
                  <a:lnTo>
                    <a:pt x="96" y="19"/>
                  </a:lnTo>
                  <a:lnTo>
                    <a:pt x="94" y="20"/>
                  </a:lnTo>
                  <a:lnTo>
                    <a:pt x="93" y="24"/>
                  </a:lnTo>
                  <a:lnTo>
                    <a:pt x="91" y="32"/>
                  </a:lnTo>
                  <a:lnTo>
                    <a:pt x="84" y="39"/>
                  </a:lnTo>
                  <a:lnTo>
                    <a:pt x="76" y="46"/>
                  </a:lnTo>
                  <a:lnTo>
                    <a:pt x="74" y="47"/>
                  </a:lnTo>
                  <a:lnTo>
                    <a:pt x="74" y="51"/>
                  </a:lnTo>
                  <a:lnTo>
                    <a:pt x="71" y="57"/>
                  </a:lnTo>
                  <a:lnTo>
                    <a:pt x="71" y="62"/>
                  </a:lnTo>
                  <a:lnTo>
                    <a:pt x="71" y="66"/>
                  </a:lnTo>
                  <a:lnTo>
                    <a:pt x="72" y="69"/>
                  </a:lnTo>
                  <a:lnTo>
                    <a:pt x="74" y="71"/>
                  </a:lnTo>
                  <a:lnTo>
                    <a:pt x="76" y="73"/>
                  </a:lnTo>
                  <a:lnTo>
                    <a:pt x="77" y="74"/>
                  </a:lnTo>
                  <a:lnTo>
                    <a:pt x="82" y="78"/>
                  </a:lnTo>
                  <a:lnTo>
                    <a:pt x="84" y="78"/>
                  </a:lnTo>
                  <a:lnTo>
                    <a:pt x="87" y="79"/>
                  </a:lnTo>
                  <a:lnTo>
                    <a:pt x="91" y="78"/>
                  </a:lnTo>
                  <a:lnTo>
                    <a:pt x="93" y="78"/>
                  </a:lnTo>
                  <a:lnTo>
                    <a:pt x="96" y="74"/>
                  </a:lnTo>
                  <a:lnTo>
                    <a:pt x="99" y="69"/>
                  </a:lnTo>
                  <a:lnTo>
                    <a:pt x="103" y="68"/>
                  </a:lnTo>
                  <a:lnTo>
                    <a:pt x="104" y="66"/>
                  </a:lnTo>
                  <a:lnTo>
                    <a:pt x="108" y="62"/>
                  </a:lnTo>
                  <a:lnTo>
                    <a:pt x="111" y="62"/>
                  </a:lnTo>
                  <a:lnTo>
                    <a:pt x="114" y="61"/>
                  </a:lnTo>
                  <a:lnTo>
                    <a:pt x="116" y="61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21" y="62"/>
                  </a:lnTo>
                  <a:lnTo>
                    <a:pt x="123" y="66"/>
                  </a:lnTo>
                  <a:lnTo>
                    <a:pt x="124" y="69"/>
                  </a:lnTo>
                  <a:lnTo>
                    <a:pt x="126" y="71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3" y="83"/>
                  </a:lnTo>
                  <a:lnTo>
                    <a:pt x="119" y="86"/>
                  </a:lnTo>
                  <a:lnTo>
                    <a:pt x="114" y="91"/>
                  </a:lnTo>
                  <a:lnTo>
                    <a:pt x="111" y="94"/>
                  </a:lnTo>
                  <a:lnTo>
                    <a:pt x="106" y="98"/>
                  </a:lnTo>
                  <a:lnTo>
                    <a:pt x="103" y="101"/>
                  </a:lnTo>
                  <a:lnTo>
                    <a:pt x="103" y="103"/>
                  </a:lnTo>
                  <a:lnTo>
                    <a:pt x="101" y="104"/>
                  </a:lnTo>
                  <a:lnTo>
                    <a:pt x="101" y="113"/>
                  </a:lnTo>
                  <a:lnTo>
                    <a:pt x="99" y="125"/>
                  </a:lnTo>
                  <a:lnTo>
                    <a:pt x="101" y="138"/>
                  </a:lnTo>
                  <a:lnTo>
                    <a:pt x="103" y="150"/>
                  </a:lnTo>
                  <a:lnTo>
                    <a:pt x="104" y="162"/>
                  </a:lnTo>
                  <a:lnTo>
                    <a:pt x="104" y="167"/>
                  </a:lnTo>
                  <a:lnTo>
                    <a:pt x="108" y="170"/>
                  </a:lnTo>
                  <a:lnTo>
                    <a:pt x="109" y="173"/>
                  </a:lnTo>
                  <a:lnTo>
                    <a:pt x="111" y="175"/>
                  </a:lnTo>
                  <a:lnTo>
                    <a:pt x="114" y="177"/>
                  </a:lnTo>
                  <a:lnTo>
                    <a:pt x="118" y="178"/>
                  </a:lnTo>
                  <a:lnTo>
                    <a:pt x="119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1" y="190"/>
                  </a:lnTo>
                  <a:lnTo>
                    <a:pt x="121" y="194"/>
                  </a:lnTo>
                  <a:lnTo>
                    <a:pt x="119" y="197"/>
                  </a:lnTo>
                  <a:lnTo>
                    <a:pt x="116" y="199"/>
                  </a:lnTo>
                  <a:lnTo>
                    <a:pt x="116" y="200"/>
                  </a:lnTo>
                  <a:lnTo>
                    <a:pt x="113" y="200"/>
                  </a:lnTo>
                  <a:lnTo>
                    <a:pt x="111" y="202"/>
                  </a:lnTo>
                  <a:lnTo>
                    <a:pt x="108" y="200"/>
                  </a:lnTo>
                  <a:lnTo>
                    <a:pt x="104" y="200"/>
                  </a:lnTo>
                  <a:lnTo>
                    <a:pt x="103" y="200"/>
                  </a:lnTo>
                  <a:lnTo>
                    <a:pt x="99" y="202"/>
                  </a:lnTo>
                  <a:lnTo>
                    <a:pt x="96" y="205"/>
                  </a:lnTo>
                  <a:lnTo>
                    <a:pt x="94" y="209"/>
                  </a:lnTo>
                  <a:lnTo>
                    <a:pt x="93" y="210"/>
                  </a:lnTo>
                  <a:lnTo>
                    <a:pt x="94" y="214"/>
                  </a:lnTo>
                  <a:lnTo>
                    <a:pt x="96" y="219"/>
                  </a:lnTo>
                  <a:lnTo>
                    <a:pt x="99" y="224"/>
                  </a:lnTo>
                  <a:lnTo>
                    <a:pt x="103" y="227"/>
                  </a:lnTo>
                  <a:lnTo>
                    <a:pt x="104" y="231"/>
                  </a:lnTo>
                  <a:lnTo>
                    <a:pt x="104" y="236"/>
                  </a:lnTo>
                  <a:lnTo>
                    <a:pt x="103" y="236"/>
                  </a:lnTo>
                  <a:lnTo>
                    <a:pt x="103" y="237"/>
                  </a:lnTo>
                  <a:lnTo>
                    <a:pt x="99" y="241"/>
                  </a:lnTo>
                  <a:lnTo>
                    <a:pt x="96" y="241"/>
                  </a:lnTo>
                  <a:lnTo>
                    <a:pt x="94" y="242"/>
                  </a:lnTo>
                  <a:lnTo>
                    <a:pt x="91" y="241"/>
                  </a:lnTo>
                  <a:lnTo>
                    <a:pt x="89" y="241"/>
                  </a:lnTo>
                  <a:lnTo>
                    <a:pt x="87" y="237"/>
                  </a:lnTo>
                  <a:lnTo>
                    <a:pt x="82" y="232"/>
                  </a:lnTo>
                  <a:lnTo>
                    <a:pt x="77" y="227"/>
                  </a:lnTo>
                  <a:lnTo>
                    <a:pt x="76" y="225"/>
                  </a:lnTo>
                  <a:lnTo>
                    <a:pt x="72" y="224"/>
                  </a:lnTo>
                  <a:lnTo>
                    <a:pt x="71" y="222"/>
                  </a:lnTo>
                  <a:lnTo>
                    <a:pt x="67" y="222"/>
                  </a:lnTo>
                  <a:lnTo>
                    <a:pt x="64" y="222"/>
                  </a:lnTo>
                  <a:lnTo>
                    <a:pt x="59" y="224"/>
                  </a:lnTo>
                  <a:lnTo>
                    <a:pt x="57" y="224"/>
                  </a:lnTo>
                  <a:lnTo>
                    <a:pt x="56" y="225"/>
                  </a:lnTo>
                  <a:lnTo>
                    <a:pt x="54" y="229"/>
                  </a:lnTo>
                  <a:lnTo>
                    <a:pt x="50" y="232"/>
                  </a:lnTo>
                  <a:lnTo>
                    <a:pt x="50" y="236"/>
                  </a:lnTo>
                  <a:lnTo>
                    <a:pt x="47" y="239"/>
                  </a:lnTo>
                  <a:lnTo>
                    <a:pt x="45" y="241"/>
                  </a:lnTo>
                  <a:lnTo>
                    <a:pt x="44" y="242"/>
                  </a:lnTo>
                  <a:lnTo>
                    <a:pt x="42" y="244"/>
                  </a:lnTo>
                  <a:lnTo>
                    <a:pt x="35" y="244"/>
                  </a:lnTo>
                  <a:lnTo>
                    <a:pt x="30" y="242"/>
                  </a:lnTo>
                  <a:lnTo>
                    <a:pt x="25" y="242"/>
                  </a:lnTo>
                  <a:lnTo>
                    <a:pt x="22" y="244"/>
                  </a:lnTo>
                  <a:lnTo>
                    <a:pt x="19" y="244"/>
                  </a:lnTo>
                  <a:lnTo>
                    <a:pt x="15" y="246"/>
                  </a:lnTo>
                  <a:lnTo>
                    <a:pt x="14" y="249"/>
                  </a:lnTo>
                  <a:lnTo>
                    <a:pt x="10" y="251"/>
                  </a:lnTo>
                  <a:lnTo>
                    <a:pt x="8" y="254"/>
                  </a:lnTo>
                  <a:lnTo>
                    <a:pt x="5" y="256"/>
                  </a:lnTo>
                  <a:lnTo>
                    <a:pt x="3" y="256"/>
                  </a:lnTo>
                  <a:lnTo>
                    <a:pt x="0" y="256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30" name="Freeform 6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31" name="Freeform 7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32" name="Freeform 8"/>
            <p:cNvSpPr>
              <a:spLocks/>
            </p:cNvSpPr>
            <p:nvPr userDrawn="1"/>
          </p:nvSpPr>
          <p:spPr bwMode="auto">
            <a:xfrm>
              <a:off x="5643" y="4044"/>
              <a:ext cx="7" cy="1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8" y="12"/>
                </a:cxn>
                <a:cxn ang="0">
                  <a:pos x="8" y="10"/>
                </a:cxn>
                <a:cxn ang="0">
                  <a:pos x="6" y="7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11" y="10"/>
                </a:cxn>
                <a:cxn ang="0">
                  <a:pos x="11" y="12"/>
                </a:cxn>
                <a:cxn ang="0">
                  <a:pos x="8" y="15"/>
                </a:cxn>
                <a:cxn ang="0">
                  <a:pos x="6" y="17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lnTo>
                    <a:pt x="3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33" name="Freeform 9"/>
            <p:cNvSpPr>
              <a:spLocks/>
            </p:cNvSpPr>
            <p:nvPr userDrawn="1"/>
          </p:nvSpPr>
          <p:spPr bwMode="auto">
            <a:xfrm>
              <a:off x="5550" y="4145"/>
              <a:ext cx="80" cy="67"/>
            </a:xfrm>
            <a:custGeom>
              <a:avLst/>
              <a:gdLst/>
              <a:ahLst/>
              <a:cxnLst>
                <a:cxn ang="0">
                  <a:pos x="29" y="99"/>
                </a:cxn>
                <a:cxn ang="0">
                  <a:pos x="34" y="104"/>
                </a:cxn>
                <a:cxn ang="0">
                  <a:pos x="41" y="106"/>
                </a:cxn>
                <a:cxn ang="0">
                  <a:pos x="49" y="104"/>
                </a:cxn>
                <a:cxn ang="0">
                  <a:pos x="56" y="99"/>
                </a:cxn>
                <a:cxn ang="0">
                  <a:pos x="58" y="99"/>
                </a:cxn>
                <a:cxn ang="0">
                  <a:pos x="64" y="101"/>
                </a:cxn>
                <a:cxn ang="0">
                  <a:pos x="69" y="99"/>
                </a:cxn>
                <a:cxn ang="0">
                  <a:pos x="81" y="93"/>
                </a:cxn>
                <a:cxn ang="0">
                  <a:pos x="88" y="84"/>
                </a:cxn>
                <a:cxn ang="0">
                  <a:pos x="95" y="81"/>
                </a:cxn>
                <a:cxn ang="0">
                  <a:pos x="101" y="83"/>
                </a:cxn>
                <a:cxn ang="0">
                  <a:pos x="110" y="83"/>
                </a:cxn>
                <a:cxn ang="0">
                  <a:pos x="115" y="79"/>
                </a:cxn>
                <a:cxn ang="0">
                  <a:pos x="115" y="76"/>
                </a:cxn>
                <a:cxn ang="0">
                  <a:pos x="115" y="73"/>
                </a:cxn>
                <a:cxn ang="0">
                  <a:pos x="118" y="69"/>
                </a:cxn>
                <a:cxn ang="0">
                  <a:pos x="123" y="64"/>
                </a:cxn>
                <a:cxn ang="0">
                  <a:pos x="125" y="61"/>
                </a:cxn>
                <a:cxn ang="0">
                  <a:pos x="126" y="54"/>
                </a:cxn>
                <a:cxn ang="0">
                  <a:pos x="121" y="41"/>
                </a:cxn>
                <a:cxn ang="0">
                  <a:pos x="120" y="34"/>
                </a:cxn>
                <a:cxn ang="0">
                  <a:pos x="120" y="14"/>
                </a:cxn>
                <a:cxn ang="0">
                  <a:pos x="118" y="5"/>
                </a:cxn>
                <a:cxn ang="0">
                  <a:pos x="115" y="22"/>
                </a:cxn>
                <a:cxn ang="0">
                  <a:pos x="113" y="39"/>
                </a:cxn>
                <a:cxn ang="0">
                  <a:pos x="113" y="52"/>
                </a:cxn>
                <a:cxn ang="0">
                  <a:pos x="111" y="57"/>
                </a:cxn>
                <a:cxn ang="0">
                  <a:pos x="106" y="64"/>
                </a:cxn>
                <a:cxn ang="0">
                  <a:pos x="101" y="69"/>
                </a:cxn>
                <a:cxn ang="0">
                  <a:pos x="98" y="71"/>
                </a:cxn>
                <a:cxn ang="0">
                  <a:pos x="95" y="69"/>
                </a:cxn>
                <a:cxn ang="0">
                  <a:pos x="88" y="69"/>
                </a:cxn>
                <a:cxn ang="0">
                  <a:pos x="81" y="79"/>
                </a:cxn>
                <a:cxn ang="0">
                  <a:pos x="73" y="84"/>
                </a:cxn>
                <a:cxn ang="0">
                  <a:pos x="69" y="84"/>
                </a:cxn>
                <a:cxn ang="0">
                  <a:pos x="58" y="84"/>
                </a:cxn>
                <a:cxn ang="0">
                  <a:pos x="53" y="86"/>
                </a:cxn>
                <a:cxn ang="0">
                  <a:pos x="46" y="91"/>
                </a:cxn>
                <a:cxn ang="0">
                  <a:pos x="41" y="93"/>
                </a:cxn>
                <a:cxn ang="0">
                  <a:pos x="32" y="93"/>
                </a:cxn>
                <a:cxn ang="0">
                  <a:pos x="27" y="91"/>
                </a:cxn>
                <a:cxn ang="0">
                  <a:pos x="17" y="89"/>
                </a:cxn>
                <a:cxn ang="0">
                  <a:pos x="7" y="91"/>
                </a:cxn>
                <a:cxn ang="0">
                  <a:pos x="11" y="93"/>
                </a:cxn>
                <a:cxn ang="0">
                  <a:pos x="26" y="98"/>
                </a:cxn>
              </a:cxnLst>
              <a:rect l="0" t="0" r="r" b="b"/>
              <a:pathLst>
                <a:path w="126" h="106">
                  <a:moveTo>
                    <a:pt x="26" y="98"/>
                  </a:moveTo>
                  <a:lnTo>
                    <a:pt x="29" y="99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41" y="106"/>
                  </a:lnTo>
                  <a:lnTo>
                    <a:pt x="46" y="104"/>
                  </a:lnTo>
                  <a:lnTo>
                    <a:pt x="49" y="104"/>
                  </a:lnTo>
                  <a:lnTo>
                    <a:pt x="53" y="103"/>
                  </a:lnTo>
                  <a:lnTo>
                    <a:pt x="56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6" y="101"/>
                  </a:lnTo>
                  <a:lnTo>
                    <a:pt x="69" y="99"/>
                  </a:lnTo>
                  <a:lnTo>
                    <a:pt x="74" y="98"/>
                  </a:lnTo>
                  <a:lnTo>
                    <a:pt x="81" y="93"/>
                  </a:lnTo>
                  <a:lnTo>
                    <a:pt x="86" y="89"/>
                  </a:lnTo>
                  <a:lnTo>
                    <a:pt x="88" y="84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6" y="81"/>
                  </a:lnTo>
                  <a:lnTo>
                    <a:pt x="101" y="83"/>
                  </a:lnTo>
                  <a:lnTo>
                    <a:pt x="106" y="84"/>
                  </a:lnTo>
                  <a:lnTo>
                    <a:pt x="110" y="83"/>
                  </a:lnTo>
                  <a:lnTo>
                    <a:pt x="111" y="81"/>
                  </a:lnTo>
                  <a:lnTo>
                    <a:pt x="115" y="79"/>
                  </a:lnTo>
                  <a:lnTo>
                    <a:pt x="115" y="78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3"/>
                  </a:lnTo>
                  <a:lnTo>
                    <a:pt x="116" y="71"/>
                  </a:lnTo>
                  <a:lnTo>
                    <a:pt x="118" y="69"/>
                  </a:lnTo>
                  <a:lnTo>
                    <a:pt x="121" y="66"/>
                  </a:lnTo>
                  <a:lnTo>
                    <a:pt x="123" y="64"/>
                  </a:lnTo>
                  <a:lnTo>
                    <a:pt x="125" y="62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6" y="54"/>
                  </a:lnTo>
                  <a:lnTo>
                    <a:pt x="125" y="49"/>
                  </a:lnTo>
                  <a:lnTo>
                    <a:pt x="121" y="41"/>
                  </a:lnTo>
                  <a:lnTo>
                    <a:pt x="121" y="37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14"/>
                  </a:lnTo>
                  <a:lnTo>
                    <a:pt x="120" y="0"/>
                  </a:lnTo>
                  <a:lnTo>
                    <a:pt x="118" y="5"/>
                  </a:lnTo>
                  <a:lnTo>
                    <a:pt x="115" y="15"/>
                  </a:lnTo>
                  <a:lnTo>
                    <a:pt x="115" y="22"/>
                  </a:lnTo>
                  <a:lnTo>
                    <a:pt x="113" y="31"/>
                  </a:lnTo>
                  <a:lnTo>
                    <a:pt x="113" y="39"/>
                  </a:lnTo>
                  <a:lnTo>
                    <a:pt x="113" y="49"/>
                  </a:lnTo>
                  <a:lnTo>
                    <a:pt x="113" y="52"/>
                  </a:lnTo>
                  <a:lnTo>
                    <a:pt x="113" y="56"/>
                  </a:lnTo>
                  <a:lnTo>
                    <a:pt x="111" y="57"/>
                  </a:lnTo>
                  <a:lnTo>
                    <a:pt x="110" y="61"/>
                  </a:lnTo>
                  <a:lnTo>
                    <a:pt x="106" y="64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98" y="71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6" y="71"/>
                  </a:lnTo>
                  <a:lnTo>
                    <a:pt x="81" y="79"/>
                  </a:lnTo>
                  <a:lnTo>
                    <a:pt x="76" y="83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58" y="84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49" y="88"/>
                  </a:lnTo>
                  <a:lnTo>
                    <a:pt x="46" y="91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37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27" y="91"/>
                  </a:lnTo>
                  <a:lnTo>
                    <a:pt x="21" y="91"/>
                  </a:lnTo>
                  <a:lnTo>
                    <a:pt x="17" y="89"/>
                  </a:lnTo>
                  <a:lnTo>
                    <a:pt x="12" y="91"/>
                  </a:lnTo>
                  <a:lnTo>
                    <a:pt x="7" y="91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16" y="94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034" name="Freeform 10"/>
            <p:cNvSpPr>
              <a:spLocks/>
            </p:cNvSpPr>
            <p:nvPr userDrawn="1"/>
          </p:nvSpPr>
          <p:spPr bwMode="auto">
            <a:xfrm>
              <a:off x="5656" y="4187"/>
              <a:ext cx="17" cy="17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11" y="27"/>
                </a:cxn>
                <a:cxn ang="0">
                  <a:pos x="7" y="27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7" y="18"/>
                </a:cxn>
                <a:cxn ang="0">
                  <a:pos x="26" y="20"/>
                </a:cxn>
                <a:cxn ang="0">
                  <a:pos x="24" y="25"/>
                </a:cxn>
                <a:cxn ang="0">
                  <a:pos x="21" y="25"/>
                </a:cxn>
                <a:cxn ang="0">
                  <a:pos x="19" y="27"/>
                </a:cxn>
                <a:cxn ang="0">
                  <a:pos x="16" y="27"/>
                </a:cxn>
                <a:cxn ang="0">
                  <a:pos x="12" y="27"/>
                </a:cxn>
              </a:cxnLst>
              <a:rect l="0" t="0" r="r" b="b"/>
              <a:pathLst>
                <a:path w="27" h="27">
                  <a:moveTo>
                    <a:pt x="12" y="27"/>
                  </a:moveTo>
                  <a:lnTo>
                    <a:pt x="11" y="27"/>
                  </a:lnTo>
                  <a:lnTo>
                    <a:pt x="7" y="27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5"/>
                  </a:lnTo>
                  <a:lnTo>
                    <a:pt x="21" y="25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2" y="27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1035" name="Freeform 11"/>
          <p:cNvSpPr>
            <a:spLocks/>
          </p:cNvSpPr>
          <p:nvPr/>
        </p:nvSpPr>
        <p:spPr bwMode="auto">
          <a:xfrm>
            <a:off x="115888" y="85725"/>
            <a:ext cx="8912225" cy="669925"/>
          </a:xfrm>
          <a:custGeom>
            <a:avLst/>
            <a:gdLst/>
            <a:ahLst/>
            <a:cxnLst>
              <a:cxn ang="0">
                <a:pos x="5614" y="422"/>
              </a:cxn>
              <a:cxn ang="0">
                <a:pos x="202" y="422"/>
              </a:cxn>
              <a:cxn ang="0">
                <a:pos x="202" y="422"/>
              </a:cxn>
              <a:cxn ang="0">
                <a:pos x="180" y="422"/>
              </a:cxn>
              <a:cxn ang="0">
                <a:pos x="161" y="418"/>
              </a:cxn>
              <a:cxn ang="0">
                <a:pos x="141" y="413"/>
              </a:cxn>
              <a:cxn ang="0">
                <a:pos x="123" y="407"/>
              </a:cxn>
              <a:cxn ang="0">
                <a:pos x="106" y="397"/>
              </a:cxn>
              <a:cxn ang="0">
                <a:pos x="89" y="387"/>
              </a:cxn>
              <a:cxn ang="0">
                <a:pos x="74" y="375"/>
              </a:cxn>
              <a:cxn ang="0">
                <a:pos x="59" y="361"/>
              </a:cxn>
              <a:cxn ang="0">
                <a:pos x="45" y="346"/>
              </a:cxn>
              <a:cxn ang="0">
                <a:pos x="34" y="329"/>
              </a:cxn>
              <a:cxn ang="0">
                <a:pos x="24" y="313"/>
              </a:cxn>
              <a:cxn ang="0">
                <a:pos x="15" y="294"/>
              </a:cxn>
              <a:cxn ang="0">
                <a:pos x="8" y="274"/>
              </a:cxn>
              <a:cxn ang="0">
                <a:pos x="3" y="254"/>
              </a:cxn>
              <a:cxn ang="0">
                <a:pos x="2" y="234"/>
              </a:cxn>
              <a:cxn ang="0">
                <a:pos x="0" y="212"/>
              </a:cxn>
              <a:cxn ang="0">
                <a:pos x="0" y="212"/>
              </a:cxn>
              <a:cxn ang="0">
                <a:pos x="2" y="190"/>
              </a:cxn>
              <a:cxn ang="0">
                <a:pos x="3" y="168"/>
              </a:cxn>
              <a:cxn ang="0">
                <a:pos x="8" y="148"/>
              </a:cxn>
              <a:cxn ang="0">
                <a:pos x="15" y="129"/>
              </a:cxn>
              <a:cxn ang="0">
                <a:pos x="24" y="111"/>
              </a:cxn>
              <a:cxn ang="0">
                <a:pos x="34" y="92"/>
              </a:cxn>
              <a:cxn ang="0">
                <a:pos x="45" y="77"/>
              </a:cxn>
              <a:cxn ang="0">
                <a:pos x="59" y="62"/>
              </a:cxn>
              <a:cxn ang="0">
                <a:pos x="72" y="49"/>
              </a:cxn>
              <a:cxn ang="0">
                <a:pos x="89" y="37"/>
              </a:cxn>
              <a:cxn ang="0">
                <a:pos x="106" y="25"/>
              </a:cxn>
              <a:cxn ang="0">
                <a:pos x="123" y="17"/>
              </a:cxn>
              <a:cxn ang="0">
                <a:pos x="141" y="10"/>
              </a:cxn>
              <a:cxn ang="0">
                <a:pos x="160" y="5"/>
              </a:cxn>
              <a:cxn ang="0">
                <a:pos x="180" y="2"/>
              </a:cxn>
              <a:cxn ang="0">
                <a:pos x="200" y="0"/>
              </a:cxn>
              <a:cxn ang="0">
                <a:pos x="5614" y="0"/>
              </a:cxn>
              <a:cxn ang="0">
                <a:pos x="5614" y="422"/>
              </a:cxn>
            </a:cxnLst>
            <a:rect l="0" t="0" r="r" b="b"/>
            <a:pathLst>
              <a:path w="5614" h="422">
                <a:moveTo>
                  <a:pt x="5614" y="422"/>
                </a:moveTo>
                <a:lnTo>
                  <a:pt x="202" y="422"/>
                </a:lnTo>
                <a:lnTo>
                  <a:pt x="202" y="422"/>
                </a:lnTo>
                <a:lnTo>
                  <a:pt x="180" y="422"/>
                </a:lnTo>
                <a:lnTo>
                  <a:pt x="161" y="418"/>
                </a:lnTo>
                <a:lnTo>
                  <a:pt x="141" y="413"/>
                </a:lnTo>
                <a:lnTo>
                  <a:pt x="123" y="407"/>
                </a:lnTo>
                <a:lnTo>
                  <a:pt x="106" y="397"/>
                </a:lnTo>
                <a:lnTo>
                  <a:pt x="89" y="387"/>
                </a:lnTo>
                <a:lnTo>
                  <a:pt x="74" y="375"/>
                </a:lnTo>
                <a:lnTo>
                  <a:pt x="59" y="361"/>
                </a:lnTo>
                <a:lnTo>
                  <a:pt x="45" y="346"/>
                </a:lnTo>
                <a:lnTo>
                  <a:pt x="34" y="329"/>
                </a:lnTo>
                <a:lnTo>
                  <a:pt x="24" y="313"/>
                </a:lnTo>
                <a:lnTo>
                  <a:pt x="15" y="294"/>
                </a:lnTo>
                <a:lnTo>
                  <a:pt x="8" y="274"/>
                </a:lnTo>
                <a:lnTo>
                  <a:pt x="3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lnTo>
                  <a:pt x="2" y="190"/>
                </a:lnTo>
                <a:lnTo>
                  <a:pt x="3" y="168"/>
                </a:lnTo>
                <a:lnTo>
                  <a:pt x="8" y="148"/>
                </a:lnTo>
                <a:lnTo>
                  <a:pt x="15" y="129"/>
                </a:lnTo>
                <a:lnTo>
                  <a:pt x="24" y="111"/>
                </a:lnTo>
                <a:lnTo>
                  <a:pt x="34" y="92"/>
                </a:lnTo>
                <a:lnTo>
                  <a:pt x="45" y="77"/>
                </a:lnTo>
                <a:lnTo>
                  <a:pt x="59" y="62"/>
                </a:lnTo>
                <a:lnTo>
                  <a:pt x="72" y="49"/>
                </a:lnTo>
                <a:lnTo>
                  <a:pt x="89" y="37"/>
                </a:lnTo>
                <a:lnTo>
                  <a:pt x="106" y="25"/>
                </a:lnTo>
                <a:lnTo>
                  <a:pt x="123" y="17"/>
                </a:lnTo>
                <a:lnTo>
                  <a:pt x="141" y="10"/>
                </a:lnTo>
                <a:lnTo>
                  <a:pt x="160" y="5"/>
                </a:lnTo>
                <a:lnTo>
                  <a:pt x="180" y="2"/>
                </a:lnTo>
                <a:lnTo>
                  <a:pt x="200" y="0"/>
                </a:lnTo>
                <a:lnTo>
                  <a:pt x="5614" y="0"/>
                </a:lnTo>
                <a:lnTo>
                  <a:pt x="5614" y="422"/>
                </a:lnTo>
                <a:close/>
              </a:path>
            </a:pathLst>
          </a:custGeom>
          <a:solidFill>
            <a:srgbClr val="2AA3D8"/>
          </a:solidFill>
          <a:ln w="158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1049" name="Freeform 25"/>
          <p:cNvSpPr>
            <a:spLocks/>
          </p:cNvSpPr>
          <p:nvPr/>
        </p:nvSpPr>
        <p:spPr bwMode="auto">
          <a:xfrm>
            <a:off x="8470900" y="531813"/>
            <a:ext cx="431800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2" y="0"/>
              </a:cxn>
              <a:cxn ang="0">
                <a:pos x="0" y="0"/>
              </a:cxn>
            </a:cxnLst>
            <a:rect l="0" t="0" r="r" b="b"/>
            <a:pathLst>
              <a:path w="272">
                <a:moveTo>
                  <a:pt x="0" y="0"/>
                </a:moveTo>
                <a:lnTo>
                  <a:pt x="27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1050" name="Rectangle 26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44450"/>
            <a:ext cx="7761287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Click to edit Master title style</a:t>
            </a:r>
          </a:p>
        </p:txBody>
      </p:sp>
      <p:sp>
        <p:nvSpPr>
          <p:cNvPr id="1051" name="Rectangle 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9063" y="908050"/>
            <a:ext cx="8907462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Text</a:t>
            </a:r>
          </a:p>
          <a:p>
            <a:pPr lvl="1"/>
            <a:r>
              <a:rPr lang="de-AT" smtClean="0"/>
              <a:t>Text</a:t>
            </a:r>
          </a:p>
          <a:p>
            <a:pPr lvl="2"/>
            <a:r>
              <a:rPr lang="de-AT" smtClean="0"/>
              <a:t>Text</a:t>
            </a:r>
          </a:p>
          <a:p>
            <a:pPr lvl="3"/>
            <a:r>
              <a:rPr lang="de-AT" smtClean="0"/>
              <a:t>Text</a:t>
            </a:r>
          </a:p>
          <a:p>
            <a:pPr lvl="4"/>
            <a:r>
              <a:rPr lang="de-AT" smtClean="0"/>
              <a:t>Text</a:t>
            </a:r>
          </a:p>
        </p:txBody>
      </p:sp>
      <p:sp>
        <p:nvSpPr>
          <p:cNvPr id="1052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5888" y="6511925"/>
            <a:ext cx="376078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2"/>
                </a:solidFill>
              </a:defRPr>
            </a:lvl1pPr>
          </a:lstStyle>
          <a:p>
            <a:r>
              <a:rPr lang="de-AT"/>
              <a:t>&lt;insert your name here&gt;</a:t>
            </a:r>
          </a:p>
        </p:txBody>
      </p:sp>
      <p:sp>
        <p:nvSpPr>
          <p:cNvPr id="1053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030663" y="6507163"/>
            <a:ext cx="10795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2"/>
                </a:solidFill>
              </a:defRPr>
            </a:lvl1pPr>
          </a:lstStyle>
          <a:p>
            <a:fld id="{48B7CC14-C676-4CDE-A652-2978E58ED912}" type="slidenum">
              <a:rPr lang="de-AT"/>
              <a:pPr/>
              <a:t>‹#›</a:t>
            </a:fld>
            <a:endParaRPr lang="de-AT"/>
          </a:p>
        </p:txBody>
      </p:sp>
      <p:pic>
        <p:nvPicPr>
          <p:cNvPr id="30" name="Picture 31" descr="TU_Signet_white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795" y="156368"/>
            <a:ext cx="52705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60363" indent="-360363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5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00113" indent="-360363" algn="l" rtl="0" fontAlgn="base">
        <a:spcBef>
          <a:spcPct val="20000"/>
        </a:spcBef>
        <a:spcAft>
          <a:spcPct val="0"/>
        </a:spcAft>
        <a:buClr>
          <a:srgbClr val="2AA3D8"/>
        </a:buClr>
        <a:buSzPct val="90000"/>
        <a:buFont typeface="Arial" charset="0"/>
        <a:buBlip>
          <a:blip r:embed="rId16"/>
        </a:buBlip>
        <a:defRPr sz="3000">
          <a:solidFill>
            <a:schemeClr val="tx1"/>
          </a:solidFill>
          <a:latin typeface="+mn-lt"/>
        </a:defRPr>
      </a:lvl2pPr>
      <a:lvl3pPr marL="1346200" indent="-266700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5"/>
        </a:buBlip>
        <a:defRPr sz="2800">
          <a:solidFill>
            <a:schemeClr val="tx1"/>
          </a:solidFill>
          <a:latin typeface="+mn-lt"/>
        </a:defRPr>
      </a:lvl3pPr>
      <a:lvl4pPr marL="1792288" indent="-266700" algn="l" rtl="0" fontAlgn="base">
        <a:spcBef>
          <a:spcPct val="20000"/>
        </a:spcBef>
        <a:spcAft>
          <a:spcPct val="0"/>
        </a:spcAft>
        <a:buClr>
          <a:srgbClr val="2AA3D8"/>
        </a:buClr>
        <a:buSzPct val="90000"/>
        <a:buFont typeface="Arial" charset="0"/>
        <a:buBlip>
          <a:blip r:embed="rId16"/>
        </a:buBlip>
        <a:defRPr sz="2600">
          <a:solidFill>
            <a:schemeClr val="tx1"/>
          </a:solidFill>
          <a:latin typeface="+mn-lt"/>
        </a:defRPr>
      </a:lvl4pPr>
      <a:lvl5pPr marL="22399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5"/>
        </a:buBlip>
        <a:defRPr sz="2400">
          <a:solidFill>
            <a:schemeClr val="tx1"/>
          </a:solidFill>
          <a:latin typeface="+mn-lt"/>
        </a:defRPr>
      </a:lvl5pPr>
      <a:lvl6pPr marL="26971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5"/>
        </a:buBlip>
        <a:defRPr sz="2400">
          <a:solidFill>
            <a:schemeClr val="tx1"/>
          </a:solidFill>
          <a:latin typeface="+mn-lt"/>
        </a:defRPr>
      </a:lvl6pPr>
      <a:lvl7pPr marL="31543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5"/>
        </a:buBlip>
        <a:defRPr sz="2400">
          <a:solidFill>
            <a:schemeClr val="tx1"/>
          </a:solidFill>
          <a:latin typeface="+mn-lt"/>
        </a:defRPr>
      </a:lvl7pPr>
      <a:lvl8pPr marL="36115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5"/>
        </a:buBlip>
        <a:defRPr sz="2400">
          <a:solidFill>
            <a:schemeClr val="tx1"/>
          </a:solidFill>
          <a:latin typeface="+mn-lt"/>
        </a:defRPr>
      </a:lvl8pPr>
      <a:lvl9pPr marL="40687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5"/>
        </a:buBlip>
        <a:defRPr sz="2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2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2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2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5.jpe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5.jpeg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5.jpeg"/><Relationship Id="rId4" Type="http://schemas.openxmlformats.org/officeDocument/2006/relationships/image" Target="../media/image3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5.jpeg"/><Relationship Id="rId4" Type="http://schemas.openxmlformats.org/officeDocument/2006/relationships/image" Target="../media/image3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videos\RROIMR.AVI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Reflective and Refractive Objects for Mixed Reality</a:t>
            </a:r>
            <a:endParaRPr 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 smtClean="0"/>
              <a:t>Martin Knecht</a:t>
            </a:r>
            <a:r>
              <a:rPr lang="en-US" sz="3200" baseline="30000" dirty="0" smtClean="0"/>
              <a:t>1</a:t>
            </a:r>
            <a:r>
              <a:rPr lang="en-US" sz="3200" dirty="0"/>
              <a:t>, </a:t>
            </a:r>
            <a:r>
              <a:rPr lang="en-US" sz="3200" dirty="0" smtClean="0"/>
              <a:t>Christoph Traxler</a:t>
            </a:r>
            <a:r>
              <a:rPr lang="en-US" sz="3200" baseline="30000" dirty="0" smtClean="0"/>
              <a:t>2</a:t>
            </a:r>
            <a:r>
              <a:rPr lang="en-US" sz="3200" dirty="0"/>
              <a:t>,</a:t>
            </a:r>
            <a:br>
              <a:rPr lang="en-US" sz="3200" dirty="0"/>
            </a:br>
            <a:r>
              <a:rPr lang="en-US" sz="3200" dirty="0" smtClean="0"/>
              <a:t>Christoph Winklhofer</a:t>
            </a:r>
            <a:r>
              <a:rPr lang="en-US" sz="3200" baseline="30000" dirty="0" smtClean="0"/>
              <a:t>1</a:t>
            </a:r>
            <a:r>
              <a:rPr lang="en-US" sz="3200" dirty="0" smtClean="0"/>
              <a:t> </a:t>
            </a:r>
            <a:r>
              <a:rPr lang="en-US" sz="3200" dirty="0"/>
              <a:t>and </a:t>
            </a:r>
            <a:r>
              <a:rPr lang="en-US" sz="3200" dirty="0" smtClean="0"/>
              <a:t>Michael Wimmer</a:t>
            </a:r>
            <a:r>
              <a:rPr lang="en-US" sz="3200" baseline="30000" dirty="0" smtClean="0"/>
              <a:t>1</a:t>
            </a:r>
            <a:endParaRPr lang="en-US" sz="3200" baseline="30000" dirty="0"/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79388" y="4652963"/>
            <a:ext cx="813702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aseline="30000" dirty="0" smtClean="0">
                <a:solidFill>
                  <a:schemeClr val="bg2"/>
                </a:solidFill>
              </a:rPr>
              <a:t>1</a:t>
            </a:r>
            <a:r>
              <a:rPr lang="en-US" sz="1600" dirty="0" smtClean="0">
                <a:solidFill>
                  <a:schemeClr val="bg2"/>
                </a:solidFill>
              </a:rPr>
              <a:t> Institute </a:t>
            </a:r>
            <a:r>
              <a:rPr lang="en-US" sz="1600" dirty="0">
                <a:solidFill>
                  <a:schemeClr val="bg2"/>
                </a:solidFill>
              </a:rPr>
              <a:t>of Computer </a:t>
            </a:r>
            <a:r>
              <a:rPr lang="en-US" sz="1600" dirty="0" smtClean="0">
                <a:solidFill>
                  <a:schemeClr val="bg2"/>
                </a:solidFill>
              </a:rPr>
              <a:t>Graphics and Algorithms</a:t>
            </a:r>
            <a:br>
              <a:rPr lang="en-US" sz="1600" dirty="0" smtClean="0">
                <a:solidFill>
                  <a:schemeClr val="bg2"/>
                </a:solidFill>
              </a:rPr>
            </a:br>
            <a:r>
              <a:rPr lang="en-US" sz="1600" b="1" dirty="0" smtClean="0">
                <a:solidFill>
                  <a:schemeClr val="bg2"/>
                </a:solidFill>
              </a:rPr>
              <a:t>Vienna </a:t>
            </a:r>
            <a:r>
              <a:rPr lang="en-US" sz="1600" b="1" dirty="0">
                <a:solidFill>
                  <a:schemeClr val="bg2"/>
                </a:solidFill>
              </a:rPr>
              <a:t>University of </a:t>
            </a:r>
            <a:r>
              <a:rPr lang="en-US" sz="1600" b="1" dirty="0" smtClean="0">
                <a:solidFill>
                  <a:schemeClr val="bg2"/>
                </a:solidFill>
              </a:rPr>
              <a:t>Technology</a:t>
            </a:r>
          </a:p>
          <a:p>
            <a:pPr algn="ctr">
              <a:spcBef>
                <a:spcPct val="50000"/>
              </a:spcBef>
            </a:pPr>
            <a:r>
              <a:rPr lang="en-US" sz="1600" baseline="30000" dirty="0" smtClean="0">
                <a:solidFill>
                  <a:schemeClr val="bg2"/>
                </a:solidFill>
              </a:rPr>
              <a:t>2</a:t>
            </a:r>
            <a:r>
              <a:rPr lang="en-US" sz="1600" dirty="0" smtClean="0">
                <a:solidFill>
                  <a:schemeClr val="bg2"/>
                </a:solidFill>
              </a:rPr>
              <a:t> </a:t>
            </a:r>
            <a:r>
              <a:rPr lang="de-AT" sz="1600" dirty="0" smtClean="0">
                <a:solidFill>
                  <a:schemeClr val="bg2"/>
                </a:solidFill>
              </a:rPr>
              <a:t>VRVis - Zentrum für Virtual Reality und Visualisierung Forschungs-GmbH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188640"/>
            <a:ext cx="1001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 PA-203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stage: Difference Buffer Computation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de-AT" sz="1600" smtClean="0"/>
              <a:t/>
            </a:r>
            <a:br>
              <a:rPr lang="de-AT" sz="1600" smtClean="0"/>
            </a:br>
            <a:endParaRPr lang="de-AT" smtClean="0"/>
          </a:p>
        </p:txBody>
      </p:sp>
      <p:pic>
        <p:nvPicPr>
          <p:cNvPr id="12292" name="Picture 8" descr="HowToGetDiffImage.jpg"/>
          <p:cNvPicPr>
            <a:picLocks noChangeAspect="1"/>
          </p:cNvPicPr>
          <p:nvPr/>
        </p:nvPicPr>
        <p:blipFill>
          <a:blip r:embed="rId2" cstate="print"/>
          <a:srcRect l="221" t="291"/>
          <a:stretch>
            <a:fillRect/>
          </a:stretch>
        </p:blipFill>
        <p:spPr bwMode="auto">
          <a:xfrm>
            <a:off x="1309688" y="928688"/>
            <a:ext cx="6583362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feld 7"/>
          <p:cNvSpPr txBox="1">
            <a:spLocks noChangeArrowheads="1"/>
          </p:cNvSpPr>
          <p:nvPr/>
        </p:nvSpPr>
        <p:spPr bwMode="auto">
          <a:xfrm>
            <a:off x="6062663" y="5654675"/>
            <a:ext cx="28702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800"/>
              <a:t>Difference Buffer</a:t>
            </a:r>
          </a:p>
          <a:p>
            <a:r>
              <a:rPr lang="de-AT"/>
              <a:t>Grey means no difference</a:t>
            </a:r>
          </a:p>
        </p:txBody>
      </p:sp>
      <p:sp>
        <p:nvSpPr>
          <p:cNvPr id="12294" name="TextBox 9"/>
          <p:cNvSpPr txBox="1">
            <a:spLocks noChangeArrowheads="1"/>
          </p:cNvSpPr>
          <p:nvPr/>
        </p:nvSpPr>
        <p:spPr bwMode="auto">
          <a:xfrm>
            <a:off x="1206500" y="2970213"/>
            <a:ext cx="6804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 dirty="0"/>
              <a:t>GI(Real + Virtual) </a:t>
            </a:r>
            <a:r>
              <a:rPr lang="de-AT" sz="2800" dirty="0"/>
              <a:t>		       </a:t>
            </a:r>
            <a:r>
              <a:rPr lang="de-DE" sz="2800" dirty="0"/>
              <a:t>GI(Real)</a:t>
            </a:r>
            <a:endParaRPr lang="de-AT" sz="28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1ACAE0-3406-403B-80F9-ACCA7329C644}" type="slidenum">
              <a:rPr lang="de-AT" smtClean="0"/>
              <a:pPr>
                <a:defRPr/>
              </a:pPr>
              <a:t>9</a:t>
            </a:fld>
            <a:endParaRPr lang="de-A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pic>
        <p:nvPicPr>
          <p:cNvPr id="14" name="Picture 13" descr="Lrv_corre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6355" y="909740"/>
            <a:ext cx="2781589" cy="2086191"/>
          </a:xfrm>
          <a:prstGeom prst="rect">
            <a:avLst/>
          </a:prstGeom>
        </p:spPr>
      </p:pic>
      <p:pic>
        <p:nvPicPr>
          <p:cNvPr id="24" name="Picture 23" descr="Lrv_correc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909740"/>
            <a:ext cx="2781589" cy="2086191"/>
          </a:xfrm>
          <a:prstGeom prst="rect">
            <a:avLst/>
          </a:prstGeom>
        </p:spPr>
      </p:pic>
      <p:pic>
        <p:nvPicPr>
          <p:cNvPr id="26" name="Picture 25" descr="Lrv_correc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4294116"/>
            <a:ext cx="2781588" cy="208619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475656" y="1556792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63888" y="155679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63888" y="90872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99792" y="126876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64088" y="1556792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452320" y="155679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52320" y="90872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88224" y="126876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19872" y="5013176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508104" y="5013176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508104" y="4365104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44008" y="4725144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stage: Difference Buffer Computation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de-AT" sz="1600" smtClean="0"/>
              <a:t/>
            </a:r>
            <a:br>
              <a:rPr lang="de-AT" sz="1600" smtClean="0"/>
            </a:br>
            <a:endParaRPr lang="de-AT" smtClean="0"/>
          </a:p>
        </p:txBody>
      </p:sp>
      <p:pic>
        <p:nvPicPr>
          <p:cNvPr id="12292" name="Picture 8" descr="HowToGetDiffImage.jpg"/>
          <p:cNvPicPr>
            <a:picLocks noChangeAspect="1"/>
          </p:cNvPicPr>
          <p:nvPr/>
        </p:nvPicPr>
        <p:blipFill>
          <a:blip r:embed="rId2" cstate="print"/>
          <a:srcRect l="221" t="291"/>
          <a:stretch>
            <a:fillRect/>
          </a:stretch>
        </p:blipFill>
        <p:spPr bwMode="auto">
          <a:xfrm>
            <a:off x="1309688" y="928688"/>
            <a:ext cx="6583362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feld 7"/>
          <p:cNvSpPr txBox="1">
            <a:spLocks noChangeArrowheads="1"/>
          </p:cNvSpPr>
          <p:nvPr/>
        </p:nvSpPr>
        <p:spPr bwMode="auto">
          <a:xfrm>
            <a:off x="6062663" y="5654675"/>
            <a:ext cx="28702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800"/>
              <a:t>Difference Buffer</a:t>
            </a:r>
          </a:p>
          <a:p>
            <a:r>
              <a:rPr lang="de-AT"/>
              <a:t>Grey means no difference</a:t>
            </a:r>
          </a:p>
        </p:txBody>
      </p:sp>
      <p:sp>
        <p:nvSpPr>
          <p:cNvPr id="12294" name="TextBox 9"/>
          <p:cNvSpPr txBox="1">
            <a:spLocks noChangeArrowheads="1"/>
          </p:cNvSpPr>
          <p:nvPr/>
        </p:nvSpPr>
        <p:spPr bwMode="auto">
          <a:xfrm>
            <a:off x="1206500" y="2970213"/>
            <a:ext cx="6804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 dirty="0"/>
              <a:t>GI(Real + Virtual) </a:t>
            </a:r>
            <a:r>
              <a:rPr lang="de-AT" sz="2800" dirty="0"/>
              <a:t>		       </a:t>
            </a:r>
            <a:r>
              <a:rPr lang="de-DE" sz="2800" dirty="0"/>
              <a:t>GI(Real)</a:t>
            </a:r>
            <a:endParaRPr lang="de-AT" sz="28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1ACAE0-3406-403B-80F9-ACCA7329C644}" type="slidenum">
              <a:rPr lang="de-AT" smtClean="0"/>
              <a:pPr>
                <a:defRPr/>
              </a:pPr>
              <a:t>10</a:t>
            </a:fld>
            <a:endParaRPr lang="de-A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pic>
        <p:nvPicPr>
          <p:cNvPr id="14" name="Picture 13" descr="Lrv_corre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6355" y="909740"/>
            <a:ext cx="2781589" cy="2086191"/>
          </a:xfrm>
          <a:prstGeom prst="rect">
            <a:avLst/>
          </a:prstGeom>
        </p:spPr>
      </p:pic>
      <p:pic>
        <p:nvPicPr>
          <p:cNvPr id="24" name="Picture 23" descr="Lrv_correc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909740"/>
            <a:ext cx="2781589" cy="2086191"/>
          </a:xfrm>
          <a:prstGeom prst="rect">
            <a:avLst/>
          </a:prstGeom>
        </p:spPr>
      </p:pic>
      <p:pic>
        <p:nvPicPr>
          <p:cNvPr id="26" name="Picture 25" descr="Lrv_correc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4294116"/>
            <a:ext cx="2781588" cy="2086191"/>
          </a:xfrm>
          <a:prstGeom prst="rect">
            <a:avLst/>
          </a:prstGeom>
        </p:spPr>
      </p:pic>
      <p:sp>
        <p:nvSpPr>
          <p:cNvPr id="19" name="Donut 18"/>
          <p:cNvSpPr/>
          <p:nvPr/>
        </p:nvSpPr>
        <p:spPr bwMode="auto">
          <a:xfrm rot="5400000">
            <a:off x="2724907" y="1819709"/>
            <a:ext cx="374971" cy="857250"/>
          </a:xfrm>
          <a:prstGeom prst="donut">
            <a:avLst>
              <a:gd name="adj" fmla="val 386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AT"/>
          </a:p>
        </p:txBody>
      </p:sp>
      <p:sp>
        <p:nvSpPr>
          <p:cNvPr id="16" name="TextBox 15"/>
          <p:cNvSpPr txBox="1"/>
          <p:nvPr/>
        </p:nvSpPr>
        <p:spPr>
          <a:xfrm>
            <a:off x="1475656" y="1556792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63888" y="155679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63888" y="90872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99792" y="126876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64088" y="1556792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52320" y="155679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52320" y="90872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88224" y="126876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19872" y="5013176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08104" y="5013176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08104" y="4365104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44008" y="4725144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3" name="Donut 32"/>
          <p:cNvSpPr/>
          <p:nvPr/>
        </p:nvSpPr>
        <p:spPr bwMode="auto">
          <a:xfrm rot="5400000">
            <a:off x="6613339" y="1819709"/>
            <a:ext cx="374971" cy="857250"/>
          </a:xfrm>
          <a:prstGeom prst="donut">
            <a:avLst>
              <a:gd name="adj" fmla="val 386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AT"/>
          </a:p>
        </p:txBody>
      </p:sp>
      <p:sp>
        <p:nvSpPr>
          <p:cNvPr id="35" name="Donut 34"/>
          <p:cNvSpPr/>
          <p:nvPr/>
        </p:nvSpPr>
        <p:spPr bwMode="auto">
          <a:xfrm rot="5400000">
            <a:off x="4597115" y="5204085"/>
            <a:ext cx="374971" cy="857250"/>
          </a:xfrm>
          <a:prstGeom prst="donut">
            <a:avLst>
              <a:gd name="adj" fmla="val 386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stage: Difference Buffer Computation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de-AT" sz="1600" smtClean="0"/>
              <a:t/>
            </a:r>
            <a:br>
              <a:rPr lang="de-AT" sz="1600" smtClean="0"/>
            </a:br>
            <a:endParaRPr lang="de-AT" smtClean="0"/>
          </a:p>
        </p:txBody>
      </p:sp>
      <p:pic>
        <p:nvPicPr>
          <p:cNvPr id="12292" name="Picture 8" descr="HowToGetDiffImage.jpg"/>
          <p:cNvPicPr>
            <a:picLocks noChangeAspect="1"/>
          </p:cNvPicPr>
          <p:nvPr/>
        </p:nvPicPr>
        <p:blipFill>
          <a:blip r:embed="rId2" cstate="print"/>
          <a:srcRect l="221" t="291"/>
          <a:stretch>
            <a:fillRect/>
          </a:stretch>
        </p:blipFill>
        <p:spPr bwMode="auto">
          <a:xfrm>
            <a:off x="1309688" y="928688"/>
            <a:ext cx="6583362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feld 7"/>
          <p:cNvSpPr txBox="1">
            <a:spLocks noChangeArrowheads="1"/>
          </p:cNvSpPr>
          <p:nvPr/>
        </p:nvSpPr>
        <p:spPr bwMode="auto">
          <a:xfrm>
            <a:off x="6062663" y="5654675"/>
            <a:ext cx="28702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800"/>
              <a:t>Difference Buffer</a:t>
            </a:r>
          </a:p>
          <a:p>
            <a:r>
              <a:rPr lang="de-AT"/>
              <a:t>Grey means no difference</a:t>
            </a:r>
          </a:p>
        </p:txBody>
      </p:sp>
      <p:sp>
        <p:nvSpPr>
          <p:cNvPr id="12294" name="TextBox 9"/>
          <p:cNvSpPr txBox="1">
            <a:spLocks noChangeArrowheads="1"/>
          </p:cNvSpPr>
          <p:nvPr/>
        </p:nvSpPr>
        <p:spPr bwMode="auto">
          <a:xfrm>
            <a:off x="1206500" y="2970213"/>
            <a:ext cx="6804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 dirty="0"/>
              <a:t>GI(Real + Virtual) </a:t>
            </a:r>
            <a:r>
              <a:rPr lang="de-AT" sz="2800" dirty="0"/>
              <a:t>		       </a:t>
            </a:r>
            <a:r>
              <a:rPr lang="de-DE" sz="2800" dirty="0"/>
              <a:t>GI(Real)</a:t>
            </a:r>
            <a:endParaRPr lang="de-AT" sz="28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1ACAE0-3406-403B-80F9-ACCA7329C644}" type="slidenum">
              <a:rPr lang="de-AT" smtClean="0"/>
              <a:pPr>
                <a:defRPr/>
              </a:pPr>
              <a:t>11</a:t>
            </a:fld>
            <a:endParaRPr lang="de-A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pic>
        <p:nvPicPr>
          <p:cNvPr id="14" name="Picture 13" descr="Lrv_corre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6355" y="909740"/>
            <a:ext cx="2781589" cy="2086191"/>
          </a:xfrm>
          <a:prstGeom prst="rect">
            <a:avLst/>
          </a:prstGeom>
        </p:spPr>
      </p:pic>
      <p:pic>
        <p:nvPicPr>
          <p:cNvPr id="24" name="Picture 23" descr="Lrv_correc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909740"/>
            <a:ext cx="2781589" cy="2086191"/>
          </a:xfrm>
          <a:prstGeom prst="rect">
            <a:avLst/>
          </a:prstGeom>
        </p:spPr>
      </p:pic>
      <p:pic>
        <p:nvPicPr>
          <p:cNvPr id="26" name="Picture 25" descr="Lrv_correc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4294116"/>
            <a:ext cx="2781588" cy="2086191"/>
          </a:xfrm>
          <a:prstGeom prst="rect">
            <a:avLst/>
          </a:prstGeom>
        </p:spPr>
      </p:pic>
      <p:sp>
        <p:nvSpPr>
          <p:cNvPr id="17" name="Donut 16"/>
          <p:cNvSpPr/>
          <p:nvPr/>
        </p:nvSpPr>
        <p:spPr bwMode="auto">
          <a:xfrm rot="2376013">
            <a:off x="1831784" y="1966268"/>
            <a:ext cx="360040" cy="569218"/>
          </a:xfrm>
          <a:prstGeom prst="donut">
            <a:avLst>
              <a:gd name="adj" fmla="val 3868"/>
            </a:avLst>
          </a:prstGeom>
          <a:solidFill>
            <a:srgbClr val="92D05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AT"/>
          </a:p>
        </p:txBody>
      </p:sp>
      <p:sp>
        <p:nvSpPr>
          <p:cNvPr id="19" name="Donut 18"/>
          <p:cNvSpPr/>
          <p:nvPr/>
        </p:nvSpPr>
        <p:spPr bwMode="auto">
          <a:xfrm rot="5400000">
            <a:off x="2724907" y="1819709"/>
            <a:ext cx="374971" cy="857250"/>
          </a:xfrm>
          <a:prstGeom prst="donut">
            <a:avLst>
              <a:gd name="adj" fmla="val 386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AT"/>
          </a:p>
        </p:txBody>
      </p:sp>
      <p:sp>
        <p:nvSpPr>
          <p:cNvPr id="16" name="TextBox 15"/>
          <p:cNvSpPr txBox="1"/>
          <p:nvPr/>
        </p:nvSpPr>
        <p:spPr>
          <a:xfrm>
            <a:off x="1475656" y="1556792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63888" y="155679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63888" y="90872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99792" y="126876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64088" y="1556792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52320" y="155679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52320" y="90872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88224" y="126876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19872" y="5013176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08104" y="5013176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08104" y="4365104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44008" y="4725144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2" name="Donut 31"/>
          <p:cNvSpPr/>
          <p:nvPr/>
        </p:nvSpPr>
        <p:spPr bwMode="auto">
          <a:xfrm rot="2376013">
            <a:off x="5720217" y="1966269"/>
            <a:ext cx="360040" cy="569218"/>
          </a:xfrm>
          <a:prstGeom prst="donut">
            <a:avLst>
              <a:gd name="adj" fmla="val 3868"/>
            </a:avLst>
          </a:prstGeom>
          <a:solidFill>
            <a:srgbClr val="92D05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AT"/>
          </a:p>
        </p:txBody>
      </p:sp>
      <p:sp>
        <p:nvSpPr>
          <p:cNvPr id="33" name="Donut 32"/>
          <p:cNvSpPr/>
          <p:nvPr/>
        </p:nvSpPr>
        <p:spPr bwMode="auto">
          <a:xfrm rot="5400000">
            <a:off x="6613339" y="1819709"/>
            <a:ext cx="374971" cy="857250"/>
          </a:xfrm>
          <a:prstGeom prst="donut">
            <a:avLst>
              <a:gd name="adj" fmla="val 386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AT"/>
          </a:p>
        </p:txBody>
      </p:sp>
      <p:sp>
        <p:nvSpPr>
          <p:cNvPr id="34" name="Donut 33"/>
          <p:cNvSpPr/>
          <p:nvPr/>
        </p:nvSpPr>
        <p:spPr bwMode="auto">
          <a:xfrm rot="2376013">
            <a:off x="3703992" y="5350644"/>
            <a:ext cx="360040" cy="569218"/>
          </a:xfrm>
          <a:prstGeom prst="donut">
            <a:avLst>
              <a:gd name="adj" fmla="val 3868"/>
            </a:avLst>
          </a:prstGeom>
          <a:solidFill>
            <a:srgbClr val="92D05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AT"/>
          </a:p>
        </p:txBody>
      </p:sp>
      <p:sp>
        <p:nvSpPr>
          <p:cNvPr id="35" name="Donut 34"/>
          <p:cNvSpPr/>
          <p:nvPr/>
        </p:nvSpPr>
        <p:spPr bwMode="auto">
          <a:xfrm rot="5400000">
            <a:off x="4597115" y="5204085"/>
            <a:ext cx="374971" cy="857250"/>
          </a:xfrm>
          <a:prstGeom prst="donut">
            <a:avLst>
              <a:gd name="adj" fmla="val 386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stage: Compositing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de-AT" sz="1600" smtClean="0"/>
              <a:t/>
            </a:r>
            <a:br>
              <a:rPr lang="de-AT" sz="1600" smtClean="0"/>
            </a:br>
            <a:endParaRPr lang="de-AT" smtClean="0"/>
          </a:p>
        </p:txBody>
      </p:sp>
      <p:pic>
        <p:nvPicPr>
          <p:cNvPr id="14340" name="Picture 8" descr="HowToGetDiffImage.jpg"/>
          <p:cNvPicPr>
            <a:picLocks noChangeAspect="1"/>
          </p:cNvPicPr>
          <p:nvPr/>
        </p:nvPicPr>
        <p:blipFill>
          <a:blip r:embed="rId3" cstate="print"/>
          <a:srcRect l="298" t="270"/>
          <a:stretch>
            <a:fillRect/>
          </a:stretch>
        </p:blipFill>
        <p:spPr bwMode="auto">
          <a:xfrm>
            <a:off x="1323975" y="936625"/>
            <a:ext cx="655955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9"/>
          <p:cNvSpPr txBox="1">
            <a:spLocks noChangeArrowheads="1"/>
          </p:cNvSpPr>
          <p:nvPr/>
        </p:nvSpPr>
        <p:spPr bwMode="auto">
          <a:xfrm>
            <a:off x="1228725" y="2970213"/>
            <a:ext cx="6781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/>
              <a:t>Masked Video Image		                   Difference Buffer</a:t>
            </a:r>
          </a:p>
        </p:txBody>
      </p:sp>
      <p:sp>
        <p:nvSpPr>
          <p:cNvPr id="14342" name="Textfeld 7"/>
          <p:cNvSpPr txBox="1">
            <a:spLocks noChangeArrowheads="1"/>
          </p:cNvSpPr>
          <p:nvPr/>
        </p:nvSpPr>
        <p:spPr bwMode="auto">
          <a:xfrm>
            <a:off x="6062663" y="5935663"/>
            <a:ext cx="20653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800"/>
              <a:t>Final Image</a:t>
            </a:r>
            <a:endParaRPr lang="de-A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5C2C78-677B-4C7F-BDD0-9E4C3A50E078}" type="slidenum">
              <a:rPr lang="de-AT" smtClean="0"/>
              <a:pPr>
                <a:defRPr/>
              </a:pPr>
              <a:t>12</a:t>
            </a:fld>
            <a:endParaRPr lang="de-A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pic>
        <p:nvPicPr>
          <p:cNvPr id="12" name="Picture 11" descr="Lrv_correc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6355" y="909740"/>
            <a:ext cx="2781589" cy="2086191"/>
          </a:xfrm>
          <a:prstGeom prst="rect">
            <a:avLst/>
          </a:prstGeom>
        </p:spPr>
      </p:pic>
      <p:pic>
        <p:nvPicPr>
          <p:cNvPr id="13" name="Picture 12" descr="Lrv_correc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909740"/>
            <a:ext cx="2781588" cy="2086191"/>
          </a:xfrm>
          <a:prstGeom prst="rect">
            <a:avLst/>
          </a:prstGeom>
        </p:spPr>
      </p:pic>
      <p:pic>
        <p:nvPicPr>
          <p:cNvPr id="14" name="Picture 13" descr="Lrv_correc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4294115"/>
            <a:ext cx="2781588" cy="208619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75656" y="1556792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3888" y="155679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63888" y="90872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9792" y="126876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64088" y="1556792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52320" y="155679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52320" y="90872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88224" y="126876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19872" y="5013176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08104" y="5013176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08104" y="4365104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44008" y="4725144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91680" y="234888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06086" y="5733256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stage: Compositing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de-AT" sz="1600" smtClean="0"/>
              <a:t/>
            </a:r>
            <a:br>
              <a:rPr lang="de-AT" sz="1600" smtClean="0"/>
            </a:br>
            <a:endParaRPr lang="de-AT" smtClean="0"/>
          </a:p>
        </p:txBody>
      </p:sp>
      <p:pic>
        <p:nvPicPr>
          <p:cNvPr id="14340" name="Picture 8" descr="HowToGetDiffImage.jpg"/>
          <p:cNvPicPr>
            <a:picLocks noChangeAspect="1"/>
          </p:cNvPicPr>
          <p:nvPr/>
        </p:nvPicPr>
        <p:blipFill>
          <a:blip r:embed="rId3" cstate="print"/>
          <a:srcRect l="298" t="270"/>
          <a:stretch>
            <a:fillRect/>
          </a:stretch>
        </p:blipFill>
        <p:spPr bwMode="auto">
          <a:xfrm>
            <a:off x="1323975" y="936625"/>
            <a:ext cx="655955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9"/>
          <p:cNvSpPr txBox="1">
            <a:spLocks noChangeArrowheads="1"/>
          </p:cNvSpPr>
          <p:nvPr/>
        </p:nvSpPr>
        <p:spPr bwMode="auto">
          <a:xfrm>
            <a:off x="1228725" y="2970213"/>
            <a:ext cx="6781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/>
              <a:t>Masked Video Image		                   Difference Buffer</a:t>
            </a:r>
          </a:p>
        </p:txBody>
      </p:sp>
      <p:sp>
        <p:nvSpPr>
          <p:cNvPr id="14342" name="Textfeld 7"/>
          <p:cNvSpPr txBox="1">
            <a:spLocks noChangeArrowheads="1"/>
          </p:cNvSpPr>
          <p:nvPr/>
        </p:nvSpPr>
        <p:spPr bwMode="auto">
          <a:xfrm>
            <a:off x="6062663" y="5935663"/>
            <a:ext cx="20653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800"/>
              <a:t>Final Image</a:t>
            </a:r>
            <a:endParaRPr lang="de-A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5C2C78-677B-4C7F-BDD0-9E4C3A50E078}" type="slidenum">
              <a:rPr lang="de-AT" smtClean="0"/>
              <a:pPr>
                <a:defRPr/>
              </a:pPr>
              <a:t>13</a:t>
            </a:fld>
            <a:endParaRPr lang="de-A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pic>
        <p:nvPicPr>
          <p:cNvPr id="12" name="Picture 11" descr="Lrv_correc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6355" y="909740"/>
            <a:ext cx="2781589" cy="2086191"/>
          </a:xfrm>
          <a:prstGeom prst="rect">
            <a:avLst/>
          </a:prstGeom>
        </p:spPr>
      </p:pic>
      <p:pic>
        <p:nvPicPr>
          <p:cNvPr id="13" name="Picture 12" descr="Lrv_correc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909740"/>
            <a:ext cx="2781588" cy="2086191"/>
          </a:xfrm>
          <a:prstGeom prst="rect">
            <a:avLst/>
          </a:prstGeom>
        </p:spPr>
      </p:pic>
      <p:pic>
        <p:nvPicPr>
          <p:cNvPr id="14" name="Picture 13" descr="Lrv_correc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4294115"/>
            <a:ext cx="2781588" cy="208619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75656" y="1556792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3888" y="155679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63888" y="90872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9792" y="126876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64088" y="1556792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52320" y="155679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52320" y="90872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88224" y="126876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19872" y="5013176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08104" y="5013176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08104" y="4365104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44008" y="4725144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8" name="Donut 27"/>
          <p:cNvSpPr/>
          <p:nvPr/>
        </p:nvSpPr>
        <p:spPr bwMode="auto">
          <a:xfrm rot="5400000">
            <a:off x="6613339" y="1819709"/>
            <a:ext cx="374971" cy="857250"/>
          </a:xfrm>
          <a:prstGeom prst="donut">
            <a:avLst>
              <a:gd name="adj" fmla="val 386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AT"/>
          </a:p>
        </p:txBody>
      </p:sp>
      <p:sp>
        <p:nvSpPr>
          <p:cNvPr id="30" name="Donut 29"/>
          <p:cNvSpPr/>
          <p:nvPr/>
        </p:nvSpPr>
        <p:spPr bwMode="auto">
          <a:xfrm rot="5400000">
            <a:off x="4597115" y="5204085"/>
            <a:ext cx="374971" cy="857250"/>
          </a:xfrm>
          <a:prstGeom prst="donut">
            <a:avLst>
              <a:gd name="adj" fmla="val 386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AT"/>
          </a:p>
        </p:txBody>
      </p:sp>
      <p:sp>
        <p:nvSpPr>
          <p:cNvPr id="27" name="TextBox 26"/>
          <p:cNvSpPr txBox="1"/>
          <p:nvPr/>
        </p:nvSpPr>
        <p:spPr>
          <a:xfrm>
            <a:off x="1691680" y="234888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06086" y="5733256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stage: Compositing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de-AT" sz="1600" smtClean="0"/>
              <a:t/>
            </a:r>
            <a:br>
              <a:rPr lang="de-AT" sz="1600" smtClean="0"/>
            </a:br>
            <a:endParaRPr lang="de-AT" smtClean="0"/>
          </a:p>
        </p:txBody>
      </p:sp>
      <p:pic>
        <p:nvPicPr>
          <p:cNvPr id="14340" name="Picture 8" descr="HowToGetDiffImage.jpg"/>
          <p:cNvPicPr>
            <a:picLocks noChangeAspect="1"/>
          </p:cNvPicPr>
          <p:nvPr/>
        </p:nvPicPr>
        <p:blipFill>
          <a:blip r:embed="rId3" cstate="print"/>
          <a:srcRect l="298" t="270"/>
          <a:stretch>
            <a:fillRect/>
          </a:stretch>
        </p:blipFill>
        <p:spPr bwMode="auto">
          <a:xfrm>
            <a:off x="1323975" y="936625"/>
            <a:ext cx="655955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9"/>
          <p:cNvSpPr txBox="1">
            <a:spLocks noChangeArrowheads="1"/>
          </p:cNvSpPr>
          <p:nvPr/>
        </p:nvSpPr>
        <p:spPr bwMode="auto">
          <a:xfrm>
            <a:off x="1228725" y="2970213"/>
            <a:ext cx="6781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/>
              <a:t>Masked Video Image		                   Difference Buffer</a:t>
            </a:r>
          </a:p>
        </p:txBody>
      </p:sp>
      <p:sp>
        <p:nvSpPr>
          <p:cNvPr id="14342" name="Textfeld 7"/>
          <p:cNvSpPr txBox="1">
            <a:spLocks noChangeArrowheads="1"/>
          </p:cNvSpPr>
          <p:nvPr/>
        </p:nvSpPr>
        <p:spPr bwMode="auto">
          <a:xfrm>
            <a:off x="6062663" y="5935663"/>
            <a:ext cx="20653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800"/>
              <a:t>Final Image</a:t>
            </a:r>
            <a:endParaRPr lang="de-A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5C2C78-677B-4C7F-BDD0-9E4C3A50E078}" type="slidenum">
              <a:rPr lang="de-AT" smtClean="0"/>
              <a:pPr>
                <a:defRPr/>
              </a:pPr>
              <a:t>14</a:t>
            </a:fld>
            <a:endParaRPr lang="de-A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pic>
        <p:nvPicPr>
          <p:cNvPr id="12" name="Picture 11" descr="Lrv_correc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6355" y="909740"/>
            <a:ext cx="2781589" cy="2086191"/>
          </a:xfrm>
          <a:prstGeom prst="rect">
            <a:avLst/>
          </a:prstGeom>
        </p:spPr>
      </p:pic>
      <p:pic>
        <p:nvPicPr>
          <p:cNvPr id="13" name="Picture 12" descr="Lrv_correc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909740"/>
            <a:ext cx="2781588" cy="2086191"/>
          </a:xfrm>
          <a:prstGeom prst="rect">
            <a:avLst/>
          </a:prstGeom>
        </p:spPr>
      </p:pic>
      <p:pic>
        <p:nvPicPr>
          <p:cNvPr id="14" name="Picture 13" descr="Lrv_correc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4294115"/>
            <a:ext cx="2781588" cy="208619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75656" y="1556792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3888" y="155679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63888" y="90872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9792" y="126876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64088" y="1556792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52320" y="155679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52320" y="90872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88224" y="126876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19872" y="5013176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08104" y="5013176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08104" y="4365104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44008" y="4725144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7" name="Donut 26"/>
          <p:cNvSpPr/>
          <p:nvPr/>
        </p:nvSpPr>
        <p:spPr bwMode="auto">
          <a:xfrm rot="2376013">
            <a:off x="5720217" y="1966269"/>
            <a:ext cx="360040" cy="569218"/>
          </a:xfrm>
          <a:prstGeom prst="donut">
            <a:avLst>
              <a:gd name="adj" fmla="val 3868"/>
            </a:avLst>
          </a:prstGeom>
          <a:solidFill>
            <a:srgbClr val="92D05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AT"/>
          </a:p>
        </p:txBody>
      </p:sp>
      <p:sp>
        <p:nvSpPr>
          <p:cNvPr id="28" name="Donut 27"/>
          <p:cNvSpPr/>
          <p:nvPr/>
        </p:nvSpPr>
        <p:spPr bwMode="auto">
          <a:xfrm rot="5400000">
            <a:off x="6613339" y="1819709"/>
            <a:ext cx="374971" cy="857250"/>
          </a:xfrm>
          <a:prstGeom prst="donut">
            <a:avLst>
              <a:gd name="adj" fmla="val 386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AT"/>
          </a:p>
        </p:txBody>
      </p:sp>
      <p:sp>
        <p:nvSpPr>
          <p:cNvPr id="29" name="Donut 28"/>
          <p:cNvSpPr/>
          <p:nvPr/>
        </p:nvSpPr>
        <p:spPr bwMode="auto">
          <a:xfrm rot="2376013">
            <a:off x="3703992" y="5350644"/>
            <a:ext cx="360040" cy="569218"/>
          </a:xfrm>
          <a:prstGeom prst="donut">
            <a:avLst>
              <a:gd name="adj" fmla="val 3868"/>
            </a:avLst>
          </a:prstGeom>
          <a:solidFill>
            <a:srgbClr val="92D05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AT"/>
          </a:p>
        </p:txBody>
      </p:sp>
      <p:sp>
        <p:nvSpPr>
          <p:cNvPr id="30" name="Donut 29"/>
          <p:cNvSpPr/>
          <p:nvPr/>
        </p:nvSpPr>
        <p:spPr bwMode="auto">
          <a:xfrm rot="5400000">
            <a:off x="4597115" y="5204085"/>
            <a:ext cx="374971" cy="857250"/>
          </a:xfrm>
          <a:prstGeom prst="donut">
            <a:avLst>
              <a:gd name="adj" fmla="val 386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AT"/>
          </a:p>
        </p:txBody>
      </p:sp>
      <p:sp>
        <p:nvSpPr>
          <p:cNvPr id="31" name="TextBox 30"/>
          <p:cNvSpPr txBox="1"/>
          <p:nvPr/>
        </p:nvSpPr>
        <p:spPr>
          <a:xfrm>
            <a:off x="1691680" y="234888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06086" y="5733256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stage: Compositing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de-AT" sz="1600" smtClean="0"/>
              <a:t/>
            </a:r>
            <a:br>
              <a:rPr lang="de-AT" sz="1600" smtClean="0"/>
            </a:br>
            <a:endParaRPr lang="de-AT" smtClean="0"/>
          </a:p>
        </p:txBody>
      </p:sp>
      <p:sp>
        <p:nvSpPr>
          <p:cNvPr id="14342" name="Textfeld 7"/>
          <p:cNvSpPr txBox="1">
            <a:spLocks noChangeArrowheads="1"/>
          </p:cNvSpPr>
          <p:nvPr/>
        </p:nvSpPr>
        <p:spPr bwMode="auto">
          <a:xfrm>
            <a:off x="5963047" y="5949280"/>
            <a:ext cx="20653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800" dirty="0"/>
              <a:t>Final Image</a:t>
            </a:r>
            <a:endParaRPr lang="de-AT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5C2C78-677B-4C7F-BDD0-9E4C3A50E078}" type="slidenum">
              <a:rPr lang="de-AT" smtClean="0"/>
              <a:pPr>
                <a:defRPr/>
              </a:pPr>
              <a:t>15</a:t>
            </a:fld>
            <a:endParaRPr lang="de-A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pic>
        <p:nvPicPr>
          <p:cNvPr id="15" name="Picture 14" descr="Final_Wro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911168"/>
            <a:ext cx="6677706" cy="50082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1720" y="2924944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16844" y="2924944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92280" y="119675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2040" y="2132856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11760" y="4581128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stage: Compositing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de-AT" sz="1600" smtClean="0"/>
              <a:t/>
            </a:r>
            <a:br>
              <a:rPr lang="de-AT" sz="1600" smtClean="0"/>
            </a:br>
            <a:endParaRPr lang="de-AT" smtClean="0"/>
          </a:p>
        </p:txBody>
      </p:sp>
      <p:sp>
        <p:nvSpPr>
          <p:cNvPr id="14342" name="Textfeld 7"/>
          <p:cNvSpPr txBox="1">
            <a:spLocks noChangeArrowheads="1"/>
          </p:cNvSpPr>
          <p:nvPr/>
        </p:nvSpPr>
        <p:spPr bwMode="auto">
          <a:xfrm>
            <a:off x="5963047" y="5949280"/>
            <a:ext cx="20653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800" dirty="0"/>
              <a:t>Final Image</a:t>
            </a:r>
            <a:endParaRPr lang="de-AT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5C2C78-677B-4C7F-BDD0-9E4C3A50E078}" type="slidenum">
              <a:rPr lang="de-AT" smtClean="0"/>
              <a:pPr>
                <a:defRPr/>
              </a:pPr>
              <a:t>16</a:t>
            </a:fld>
            <a:endParaRPr lang="de-A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pic>
        <p:nvPicPr>
          <p:cNvPr id="15" name="Picture 14" descr="Final_Wro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911168"/>
            <a:ext cx="6677706" cy="50082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51720" y="2924944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16844" y="2924944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92280" y="119675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2040" y="2132856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11760" y="4581128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de-DE" dirty="0" smtClean="0"/>
              <a:t>How to get GI(Real+Virtual) and GI(Real)?</a:t>
            </a:r>
          </a:p>
          <a:p>
            <a:pPr lvl="1"/>
            <a:r>
              <a:rPr lang="de-AT" dirty="0" smtClean="0"/>
              <a:t>Keep track of the light paths</a:t>
            </a:r>
            <a:endParaRPr lang="de-DE" dirty="0" smtClean="0"/>
          </a:p>
          <a:p>
            <a:endParaRPr lang="de-DE" sz="1600" dirty="0" smtClean="0"/>
          </a:p>
          <a:p>
            <a:r>
              <a:rPr lang="de-DE" dirty="0" smtClean="0"/>
              <a:t>Heckberts classification</a:t>
            </a:r>
          </a:p>
          <a:p>
            <a:r>
              <a:rPr lang="de-DE" dirty="0" smtClean="0"/>
              <a:t>L:	Lightsource</a:t>
            </a:r>
          </a:p>
          <a:p>
            <a:r>
              <a:rPr lang="de-DE" dirty="0" smtClean="0"/>
              <a:t>D:	Diffuse light bounce</a:t>
            </a:r>
          </a:p>
          <a:p>
            <a:r>
              <a:rPr lang="de-DE" dirty="0" smtClean="0"/>
              <a:t>S:	Specular light bounce</a:t>
            </a:r>
          </a:p>
          <a:p>
            <a:r>
              <a:rPr lang="de-DE" dirty="0" smtClean="0"/>
              <a:t>E: 	Eye</a:t>
            </a:r>
          </a:p>
          <a:p>
            <a:endParaRPr lang="de-DE" sz="1600" dirty="0" smtClean="0"/>
          </a:p>
        </p:txBody>
      </p:sp>
      <p:pic>
        <p:nvPicPr>
          <p:cNvPr id="19459" name="Picture 6" descr="LPN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3525" y="2028825"/>
            <a:ext cx="3540125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/>
              <a:t>Differential Instant Radiosity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5825" y="3431234"/>
            <a:ext cx="369332" cy="1884490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NZ" sz="1200" dirty="0"/>
              <a:t>Courtesy of Paul Guerrero</a:t>
            </a:r>
            <a:endParaRPr lang="en-US" sz="12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52ABC9D-7899-4D74-B47C-7B3AA294AB37}" type="slidenum">
              <a:rPr lang="de-AT" smtClean="0"/>
              <a:pPr>
                <a:defRPr/>
              </a:pPr>
              <a:t>17</a:t>
            </a:fld>
            <a:endParaRPr lang="de-AT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/>
              <a:t>Martin Knecht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de-DE" dirty="0" smtClean="0"/>
              <a:t>How to get GI(Real+Virtual) and GI(Real)?</a:t>
            </a:r>
          </a:p>
          <a:p>
            <a:pPr lvl="1"/>
            <a:r>
              <a:rPr lang="de-AT" dirty="0" smtClean="0"/>
              <a:t>Keep track of the light paths</a:t>
            </a:r>
            <a:endParaRPr lang="de-DE" dirty="0" smtClean="0"/>
          </a:p>
          <a:p>
            <a:endParaRPr lang="de-DE" sz="1600" dirty="0" smtClean="0"/>
          </a:p>
          <a:p>
            <a:r>
              <a:rPr lang="de-DE" dirty="0" smtClean="0"/>
              <a:t>Heckberts classification</a:t>
            </a:r>
          </a:p>
          <a:p>
            <a:r>
              <a:rPr lang="de-DE" dirty="0" smtClean="0"/>
              <a:t>L:	Lightsource</a:t>
            </a:r>
          </a:p>
          <a:p>
            <a:r>
              <a:rPr lang="de-DE" dirty="0" smtClean="0"/>
              <a:t>D:	Diffuse light bounce</a:t>
            </a:r>
          </a:p>
          <a:p>
            <a:r>
              <a:rPr lang="de-DE" dirty="0" smtClean="0"/>
              <a:t>S:	Specular light bounce</a:t>
            </a:r>
          </a:p>
          <a:p>
            <a:r>
              <a:rPr lang="de-DE" dirty="0" smtClean="0"/>
              <a:t>E: 	Eye</a:t>
            </a:r>
          </a:p>
          <a:p>
            <a:endParaRPr lang="de-DE" sz="1600" dirty="0" smtClean="0"/>
          </a:p>
          <a:p>
            <a:r>
              <a:rPr lang="de-DE" dirty="0" smtClean="0"/>
              <a:t>Direct illumination: LDE</a:t>
            </a:r>
            <a:endParaRPr lang="de-AT" dirty="0" smtClean="0"/>
          </a:p>
        </p:txBody>
      </p:sp>
      <p:pic>
        <p:nvPicPr>
          <p:cNvPr id="20483" name="Picture 6" descr="LPN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3525" y="2028825"/>
            <a:ext cx="3540125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/>
              <a:t>Differential Instant Radiosity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5825" y="3431234"/>
            <a:ext cx="369332" cy="1884490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NZ" sz="1200" dirty="0"/>
              <a:t>Courtesy of Paul Guerrero</a:t>
            </a:r>
            <a:endParaRPr lang="en-US" sz="12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0699D2E-465B-4C4F-9F00-FA270C58F8F7}" type="slidenum">
              <a:rPr lang="de-AT" smtClean="0"/>
              <a:pPr>
                <a:defRPr/>
              </a:pPr>
              <a:t>18</a:t>
            </a:fld>
            <a:endParaRPr lang="de-AT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/>
              <a:t>Martin Knecht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601A5-619F-4A5A-B16F-9066EFA3FCA7}" type="slidenum">
              <a:rPr lang="de-AT"/>
              <a:pPr/>
              <a:t>1</a:t>
            </a:fld>
            <a:endParaRPr lang="de-AT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Visually plausible mixed reality important for:</a:t>
            </a:r>
          </a:p>
          <a:p>
            <a:pPr lvl="1"/>
            <a:r>
              <a:rPr lang="en-US" dirty="0" smtClean="0"/>
              <a:t>Virtual prototyping</a:t>
            </a:r>
          </a:p>
          <a:p>
            <a:pPr lvl="1"/>
            <a:r>
              <a:rPr lang="en-US" dirty="0" smtClean="0"/>
              <a:t>Product presentations</a:t>
            </a:r>
          </a:p>
          <a:p>
            <a:pPr lvl="1"/>
            <a:r>
              <a:rPr lang="en-US" dirty="0" smtClean="0"/>
              <a:t>…</a:t>
            </a:r>
          </a:p>
          <a:p>
            <a:pPr lvl="1"/>
            <a:endParaRPr lang="en-US" dirty="0" smtClean="0"/>
          </a:p>
        </p:txBody>
      </p:sp>
      <p:pic>
        <p:nvPicPr>
          <p:cNvPr id="6" name="Content Placeholder 5" descr="DummerPot_Ta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5316" y="2708920"/>
            <a:ext cx="4894956" cy="3671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de-DE" dirty="0" smtClean="0"/>
              <a:t>How to get GI(Real+Virtual) and GI(Real)?</a:t>
            </a:r>
          </a:p>
          <a:p>
            <a:pPr lvl="1"/>
            <a:r>
              <a:rPr lang="de-AT" dirty="0" smtClean="0"/>
              <a:t>Keep track of the light paths</a:t>
            </a:r>
            <a:endParaRPr lang="de-DE" dirty="0" smtClean="0"/>
          </a:p>
          <a:p>
            <a:endParaRPr lang="de-DE" sz="1600" dirty="0" smtClean="0"/>
          </a:p>
          <a:p>
            <a:r>
              <a:rPr lang="de-DE" dirty="0" smtClean="0"/>
              <a:t>Heckberts classification</a:t>
            </a:r>
          </a:p>
          <a:p>
            <a:r>
              <a:rPr lang="de-DE" dirty="0" smtClean="0"/>
              <a:t>L:	Lightsource</a:t>
            </a:r>
          </a:p>
          <a:p>
            <a:r>
              <a:rPr lang="de-DE" dirty="0" smtClean="0"/>
              <a:t>D:	Diffuse light bounce</a:t>
            </a:r>
          </a:p>
          <a:p>
            <a:r>
              <a:rPr lang="de-DE" dirty="0" smtClean="0"/>
              <a:t>S:	Specular light bounce</a:t>
            </a:r>
          </a:p>
          <a:p>
            <a:r>
              <a:rPr lang="de-DE" dirty="0" smtClean="0"/>
              <a:t>E: 	Eye</a:t>
            </a:r>
          </a:p>
          <a:p>
            <a:endParaRPr lang="de-DE" sz="1600" dirty="0" smtClean="0"/>
          </a:p>
          <a:p>
            <a:r>
              <a:rPr lang="de-DE" dirty="0" smtClean="0"/>
              <a:t>Caustic: LSSDE</a:t>
            </a:r>
            <a:endParaRPr lang="de-AT" dirty="0" smtClean="0"/>
          </a:p>
        </p:txBody>
      </p:sp>
      <p:pic>
        <p:nvPicPr>
          <p:cNvPr id="20483" name="Picture 6" descr="LPN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43525" y="2028878"/>
            <a:ext cx="3540125" cy="3374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/>
              <a:t>Differential Instant Radiosity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5825" y="3431234"/>
            <a:ext cx="369332" cy="1884490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NZ" sz="1200" dirty="0"/>
              <a:t>Courtesy of Paul Guerrero</a:t>
            </a:r>
            <a:endParaRPr lang="en-US" sz="12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0699D2E-465B-4C4F-9F00-FA270C58F8F7}" type="slidenum">
              <a:rPr lang="de-AT" smtClean="0"/>
              <a:pPr>
                <a:defRPr/>
              </a:pPr>
              <a:t>19</a:t>
            </a:fld>
            <a:endParaRPr lang="de-AT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/>
              <a:t>Martin Knecht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/>
              <a:t>Differential Instant Radiosity for MR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de-DE" dirty="0" smtClean="0"/>
              <a:t>Decide on path information to which GI solution the result belongs</a:t>
            </a:r>
          </a:p>
          <a:p>
            <a:endParaRPr lang="de-DE" dirty="0" smtClean="0"/>
          </a:p>
          <a:p>
            <a:r>
              <a:rPr lang="de-DE" dirty="0" smtClean="0"/>
              <a:t>L</a:t>
            </a:r>
            <a:r>
              <a:rPr lang="de-DE" baseline="-25000" dirty="0" smtClean="0"/>
              <a:t>[x]</a:t>
            </a:r>
            <a:r>
              <a:rPr lang="de-DE" dirty="0" smtClean="0"/>
              <a:t>D</a:t>
            </a:r>
            <a:r>
              <a:rPr lang="de-DE" baseline="-25000" dirty="0" smtClean="0"/>
              <a:t>[x]</a:t>
            </a:r>
            <a:r>
              <a:rPr lang="de-DE" dirty="0" smtClean="0"/>
              <a:t>E</a:t>
            </a:r>
          </a:p>
          <a:p>
            <a:r>
              <a:rPr lang="de-DE" dirty="0" smtClean="0"/>
              <a:t>L</a:t>
            </a:r>
            <a:r>
              <a:rPr lang="de-DE" baseline="-25000" dirty="0" smtClean="0"/>
              <a:t>[x]</a:t>
            </a:r>
            <a:r>
              <a:rPr lang="de-DE" dirty="0" smtClean="0"/>
              <a:t>D</a:t>
            </a:r>
            <a:r>
              <a:rPr lang="de-DE" baseline="-25000" dirty="0" smtClean="0"/>
              <a:t>[x]</a:t>
            </a:r>
            <a:r>
              <a:rPr lang="de-DE" dirty="0" smtClean="0"/>
              <a:t>D</a:t>
            </a:r>
            <a:r>
              <a:rPr lang="de-DE" baseline="-25000" dirty="0" smtClean="0"/>
              <a:t>[x]</a:t>
            </a:r>
            <a:r>
              <a:rPr lang="de-DE" dirty="0" smtClean="0"/>
              <a:t>E</a:t>
            </a:r>
          </a:p>
          <a:p>
            <a:r>
              <a:rPr lang="de-DE" dirty="0" smtClean="0"/>
              <a:t>[x] can be „real“ or „virtual“</a:t>
            </a:r>
          </a:p>
          <a:p>
            <a:r>
              <a:rPr lang="de-DE" dirty="0" smtClean="0"/>
              <a:t>All „real“ then add to GI(Real+Virtual) and GI(Real)</a:t>
            </a:r>
          </a:p>
          <a:p>
            <a:r>
              <a:rPr lang="de-DE" dirty="0" smtClean="0"/>
              <a:t>One [x] „virtual“, only add to GI(Real+Virtual)</a:t>
            </a:r>
            <a:endParaRPr lang="de-AT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1EB9F52-B9FB-4A9A-88F9-8B4C841CF813}" type="slidenum">
              <a:rPr lang="de-AT" smtClean="0"/>
              <a:pPr>
                <a:defRPr/>
              </a:pPr>
              <a:t>20</a:t>
            </a:fld>
            <a:endParaRPr lang="de-A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/>
              <a:t>Martin Knecht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119063" y="908050"/>
            <a:ext cx="7566025" cy="5473700"/>
          </a:xfrm>
        </p:spPr>
        <p:txBody>
          <a:bodyPr/>
          <a:lstStyle/>
          <a:p>
            <a:r>
              <a:rPr lang="en-NZ" dirty="0" smtClean="0"/>
              <a:t>L</a:t>
            </a:r>
            <a:r>
              <a:rPr lang="en-NZ" baseline="-25000" dirty="0" smtClean="0"/>
              <a:t>V</a:t>
            </a:r>
            <a:r>
              <a:rPr lang="en-NZ" dirty="0" smtClean="0"/>
              <a:t>D</a:t>
            </a:r>
            <a:r>
              <a:rPr lang="en-NZ" baseline="-25000" dirty="0" smtClean="0"/>
              <a:t>V</a:t>
            </a:r>
            <a:r>
              <a:rPr lang="en-NZ" dirty="0" smtClean="0"/>
              <a:t>D</a:t>
            </a:r>
            <a:r>
              <a:rPr lang="en-NZ" baseline="-25000" dirty="0" smtClean="0"/>
              <a:t>R</a:t>
            </a:r>
            <a:r>
              <a:rPr lang="en-NZ" dirty="0" smtClean="0"/>
              <a:t>E path</a:t>
            </a:r>
            <a:endParaRPr lang="en-US" baseline="-25000" dirty="0" smtClean="0"/>
          </a:p>
        </p:txBody>
      </p:sp>
      <p:sp>
        <p:nvSpPr>
          <p:cNvPr id="286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Differential Instant Radiosity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2D51C0-5B89-431C-96DA-E90A3619D7B0}" type="slidenum">
              <a:rPr lang="de-AT" smtClean="0"/>
              <a:pPr>
                <a:defRPr/>
              </a:pPr>
              <a:t>21</a:t>
            </a:fld>
            <a:endParaRPr lang="de-AT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28679" name="TextBox 9"/>
          <p:cNvSpPr txBox="1">
            <a:spLocks noChangeArrowheads="1"/>
          </p:cNvSpPr>
          <p:nvPr/>
        </p:nvSpPr>
        <p:spPr bwMode="auto">
          <a:xfrm>
            <a:off x="2111375" y="3406775"/>
            <a:ext cx="6804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/>
              <a:t>GI(Real + Virtual) </a:t>
            </a:r>
            <a:r>
              <a:rPr lang="de-AT" sz="2800"/>
              <a:t>		       </a:t>
            </a:r>
            <a:r>
              <a:rPr lang="de-DE" sz="2800"/>
              <a:t>GI(Real)</a:t>
            </a:r>
            <a:endParaRPr lang="de-AT" sz="2800"/>
          </a:p>
        </p:txBody>
      </p:sp>
      <p:pic>
        <p:nvPicPr>
          <p:cNvPr id="20" name="Picture 19" descr="Lrv_corre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0451" y="3862068"/>
            <a:ext cx="2781589" cy="2086191"/>
          </a:xfrm>
          <a:prstGeom prst="rect">
            <a:avLst/>
          </a:prstGeom>
        </p:spPr>
      </p:pic>
      <p:pic>
        <p:nvPicPr>
          <p:cNvPr id="22" name="Picture 21" descr="Lrv_corre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3862068"/>
            <a:ext cx="2781589" cy="2086191"/>
          </a:xfrm>
          <a:prstGeom prst="rect">
            <a:avLst/>
          </a:prstGeom>
        </p:spPr>
      </p:pic>
      <p:sp>
        <p:nvSpPr>
          <p:cNvPr id="28680" name="Rectangle 47"/>
          <p:cNvSpPr>
            <a:spLocks noChangeArrowheads="1"/>
          </p:cNvSpPr>
          <p:nvPr/>
        </p:nvSpPr>
        <p:spPr bwMode="auto">
          <a:xfrm>
            <a:off x="1736725" y="3441700"/>
            <a:ext cx="7081838" cy="2967038"/>
          </a:xfrm>
          <a:prstGeom prst="rect">
            <a:avLst/>
          </a:prstGeom>
          <a:solidFill>
            <a:schemeClr val="bg1">
              <a:alpha val="67058"/>
            </a:schemeClr>
          </a:solidFill>
          <a:ln w="12700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42" name="Picture 41" descr="Ey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947391">
            <a:off x="5495918" y="3068840"/>
            <a:ext cx="376406" cy="441960"/>
          </a:xfrm>
          <a:prstGeom prst="rect">
            <a:avLst/>
          </a:prstGeom>
        </p:spPr>
      </p:pic>
      <p:pic>
        <p:nvPicPr>
          <p:cNvPr id="23" name="Picture 22" descr="Lrv_correc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909740"/>
            <a:ext cx="2781588" cy="2086191"/>
          </a:xfrm>
          <a:prstGeom prst="rect">
            <a:avLst/>
          </a:prstGeom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716013" y="1844824"/>
            <a:ext cx="864097" cy="1368152"/>
            <a:chOff x="4099972" y="2080986"/>
            <a:chExt cx="529429" cy="4032879"/>
          </a:xfrm>
        </p:grpSpPr>
        <p:cxnSp>
          <p:nvCxnSpPr>
            <p:cNvPr id="18" name="Straight Connector 17"/>
            <p:cNvCxnSpPr/>
            <p:nvPr/>
          </p:nvCxnSpPr>
          <p:spPr bwMode="auto">
            <a:xfrm flipV="1">
              <a:off x="4099976" y="2080986"/>
              <a:ext cx="0" cy="104321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4188211" y="3142270"/>
              <a:ext cx="441190" cy="297159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1" name="Straight Connector 20"/>
            <p:cNvCxnSpPr/>
            <p:nvPr/>
          </p:nvCxnSpPr>
          <p:spPr bwMode="auto">
            <a:xfrm flipH="1" flipV="1">
              <a:off x="4099972" y="2080986"/>
              <a:ext cx="88242" cy="106128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  <p:sp>
        <p:nvSpPr>
          <p:cNvPr id="33" name="TextBox 32"/>
          <p:cNvSpPr txBox="1"/>
          <p:nvPr/>
        </p:nvSpPr>
        <p:spPr>
          <a:xfrm>
            <a:off x="4283968" y="1556792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72200" y="155679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72200" y="90872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508104" y="126876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70182" y="234888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119063" y="908050"/>
            <a:ext cx="7566025" cy="5473700"/>
          </a:xfrm>
        </p:spPr>
        <p:txBody>
          <a:bodyPr/>
          <a:lstStyle/>
          <a:p>
            <a:r>
              <a:rPr lang="en-NZ" dirty="0" smtClean="0"/>
              <a:t>L</a:t>
            </a:r>
            <a:r>
              <a:rPr lang="en-NZ" baseline="-25000" dirty="0" smtClean="0"/>
              <a:t>V</a:t>
            </a:r>
            <a:r>
              <a:rPr lang="en-NZ" dirty="0" smtClean="0"/>
              <a:t>D</a:t>
            </a:r>
            <a:r>
              <a:rPr lang="en-NZ" baseline="-25000" dirty="0" smtClean="0"/>
              <a:t>V</a:t>
            </a:r>
            <a:r>
              <a:rPr lang="en-NZ" dirty="0" smtClean="0"/>
              <a:t>D</a:t>
            </a:r>
            <a:r>
              <a:rPr lang="en-NZ" baseline="-25000" dirty="0" smtClean="0"/>
              <a:t>R</a:t>
            </a:r>
            <a:r>
              <a:rPr lang="en-NZ" dirty="0" smtClean="0"/>
              <a:t>E path</a:t>
            </a:r>
          </a:p>
          <a:p>
            <a:r>
              <a:rPr lang="de-AT" dirty="0" smtClean="0"/>
              <a:t>Contains virtual</a:t>
            </a:r>
            <a:br>
              <a:rPr lang="de-AT" dirty="0" smtClean="0"/>
            </a:br>
            <a:r>
              <a:rPr lang="de-AT" dirty="0" smtClean="0"/>
              <a:t>object</a:t>
            </a:r>
            <a:r>
              <a:rPr lang="en-NZ" dirty="0" smtClean="0"/>
              <a:t>!</a:t>
            </a:r>
            <a:endParaRPr lang="en-US" dirty="0" smtClean="0"/>
          </a:p>
          <a:p>
            <a:endParaRPr lang="en-US" baseline="-25000" dirty="0" smtClean="0"/>
          </a:p>
        </p:txBody>
      </p:sp>
      <p:sp>
        <p:nvSpPr>
          <p:cNvPr id="286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Differential Instant Radiosity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2D51C0-5B89-431C-96DA-E90A3619D7B0}" type="slidenum">
              <a:rPr lang="de-AT" smtClean="0"/>
              <a:pPr>
                <a:defRPr/>
              </a:pPr>
              <a:t>22</a:t>
            </a:fld>
            <a:endParaRPr lang="de-AT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28679" name="TextBox 9"/>
          <p:cNvSpPr txBox="1">
            <a:spLocks noChangeArrowheads="1"/>
          </p:cNvSpPr>
          <p:nvPr/>
        </p:nvSpPr>
        <p:spPr bwMode="auto">
          <a:xfrm>
            <a:off x="2111375" y="3406775"/>
            <a:ext cx="6804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/>
              <a:t>GI(Real + Virtual) </a:t>
            </a:r>
            <a:r>
              <a:rPr lang="de-AT" sz="2800"/>
              <a:t>		       </a:t>
            </a:r>
            <a:r>
              <a:rPr lang="de-DE" sz="2800"/>
              <a:t>GI(Real)</a:t>
            </a:r>
            <a:endParaRPr lang="de-AT" sz="2800"/>
          </a:p>
        </p:txBody>
      </p:sp>
      <p:pic>
        <p:nvPicPr>
          <p:cNvPr id="20" name="Picture 19" descr="Lrv_corre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0451" y="3862068"/>
            <a:ext cx="2781589" cy="2086191"/>
          </a:xfrm>
          <a:prstGeom prst="rect">
            <a:avLst/>
          </a:prstGeom>
        </p:spPr>
      </p:pic>
      <p:pic>
        <p:nvPicPr>
          <p:cNvPr id="22" name="Picture 21" descr="Lrv_corre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3862068"/>
            <a:ext cx="2781589" cy="2086191"/>
          </a:xfrm>
          <a:prstGeom prst="rect">
            <a:avLst/>
          </a:prstGeom>
        </p:spPr>
      </p:pic>
      <p:sp>
        <p:nvSpPr>
          <p:cNvPr id="28680" name="Rectangle 47"/>
          <p:cNvSpPr>
            <a:spLocks noChangeArrowheads="1"/>
          </p:cNvSpPr>
          <p:nvPr/>
        </p:nvSpPr>
        <p:spPr bwMode="auto">
          <a:xfrm>
            <a:off x="5580111" y="3441700"/>
            <a:ext cx="3238451" cy="2967038"/>
          </a:xfrm>
          <a:prstGeom prst="rect">
            <a:avLst/>
          </a:prstGeom>
          <a:solidFill>
            <a:schemeClr val="bg1">
              <a:alpha val="67058"/>
            </a:schemeClr>
          </a:solidFill>
          <a:ln w="12700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42" name="Picture 41" descr="Ey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947391">
            <a:off x="5495918" y="3068840"/>
            <a:ext cx="376406" cy="441960"/>
          </a:xfrm>
          <a:prstGeom prst="rect">
            <a:avLst/>
          </a:prstGeom>
        </p:spPr>
      </p:pic>
      <p:pic>
        <p:nvPicPr>
          <p:cNvPr id="23" name="Picture 22" descr="Lrv_correc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909740"/>
            <a:ext cx="2781588" cy="2086191"/>
          </a:xfrm>
          <a:prstGeom prst="rect">
            <a:avLst/>
          </a:prstGeom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716013" y="1844824"/>
            <a:ext cx="864097" cy="1368152"/>
            <a:chOff x="4099972" y="2080986"/>
            <a:chExt cx="529429" cy="4032879"/>
          </a:xfrm>
        </p:grpSpPr>
        <p:cxnSp>
          <p:nvCxnSpPr>
            <p:cNvPr id="18" name="Straight Connector 17"/>
            <p:cNvCxnSpPr/>
            <p:nvPr/>
          </p:nvCxnSpPr>
          <p:spPr bwMode="auto">
            <a:xfrm flipV="1">
              <a:off x="4099976" y="2080986"/>
              <a:ext cx="0" cy="104321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4188211" y="3142270"/>
              <a:ext cx="441190" cy="297159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1" name="Straight Connector 20"/>
            <p:cNvCxnSpPr/>
            <p:nvPr/>
          </p:nvCxnSpPr>
          <p:spPr bwMode="auto">
            <a:xfrm flipH="1" flipV="1">
              <a:off x="4099972" y="2080986"/>
              <a:ext cx="88242" cy="106128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  <p:sp>
        <p:nvSpPr>
          <p:cNvPr id="16" name="Right Arrow 15"/>
          <p:cNvSpPr/>
          <p:nvPr/>
        </p:nvSpPr>
        <p:spPr bwMode="auto">
          <a:xfrm rot="18900000" flipH="1">
            <a:off x="3436125" y="2906371"/>
            <a:ext cx="942975" cy="436563"/>
          </a:xfrm>
          <a:prstGeom prst="rightArrow">
            <a:avLst/>
          </a:prstGeom>
          <a:solidFill>
            <a:srgbClr val="92D05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3968" y="1556792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72200" y="155679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72200" y="90872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08104" y="126876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70182" y="234888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119063" y="908050"/>
            <a:ext cx="7566025" cy="5473700"/>
          </a:xfrm>
        </p:spPr>
        <p:txBody>
          <a:bodyPr/>
          <a:lstStyle/>
          <a:p>
            <a:r>
              <a:rPr lang="en-NZ" dirty="0" smtClean="0"/>
              <a:t>L</a:t>
            </a:r>
            <a:r>
              <a:rPr lang="en-NZ" baseline="-25000" dirty="0" smtClean="0"/>
              <a:t>R</a:t>
            </a:r>
            <a:r>
              <a:rPr lang="en-NZ" dirty="0" smtClean="0"/>
              <a:t>D</a:t>
            </a:r>
            <a:r>
              <a:rPr lang="en-NZ" baseline="-25000" dirty="0" smtClean="0"/>
              <a:t>R</a:t>
            </a:r>
            <a:r>
              <a:rPr lang="en-NZ" dirty="0" smtClean="0"/>
              <a:t>E path</a:t>
            </a:r>
          </a:p>
          <a:p>
            <a:endParaRPr lang="en-US" baseline="-25000" dirty="0" smtClean="0"/>
          </a:p>
        </p:txBody>
      </p:sp>
      <p:sp>
        <p:nvSpPr>
          <p:cNvPr id="286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Differential Instant Radiosity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2D51C0-5B89-431C-96DA-E90A3619D7B0}" type="slidenum">
              <a:rPr lang="de-AT" smtClean="0"/>
              <a:pPr>
                <a:defRPr/>
              </a:pPr>
              <a:t>23</a:t>
            </a:fld>
            <a:endParaRPr lang="de-AT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28679" name="TextBox 9"/>
          <p:cNvSpPr txBox="1">
            <a:spLocks noChangeArrowheads="1"/>
          </p:cNvSpPr>
          <p:nvPr/>
        </p:nvSpPr>
        <p:spPr bwMode="auto">
          <a:xfrm>
            <a:off x="2111375" y="3406775"/>
            <a:ext cx="6804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/>
              <a:t>GI(Real + Virtual) </a:t>
            </a:r>
            <a:r>
              <a:rPr lang="de-AT" sz="2800"/>
              <a:t>		       </a:t>
            </a:r>
            <a:r>
              <a:rPr lang="de-DE" sz="2800"/>
              <a:t>GI(Real)</a:t>
            </a:r>
            <a:endParaRPr lang="de-AT" sz="2800"/>
          </a:p>
        </p:txBody>
      </p:sp>
      <p:pic>
        <p:nvPicPr>
          <p:cNvPr id="20" name="Picture 19" descr="Lrv_corre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0451" y="3862068"/>
            <a:ext cx="2781589" cy="2086191"/>
          </a:xfrm>
          <a:prstGeom prst="rect">
            <a:avLst/>
          </a:prstGeom>
        </p:spPr>
      </p:pic>
      <p:pic>
        <p:nvPicPr>
          <p:cNvPr id="22" name="Picture 21" descr="Lrv_corre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3862068"/>
            <a:ext cx="2781589" cy="2086191"/>
          </a:xfrm>
          <a:prstGeom prst="rect">
            <a:avLst/>
          </a:prstGeom>
        </p:spPr>
      </p:pic>
      <p:sp>
        <p:nvSpPr>
          <p:cNvPr id="28680" name="Rectangle 47"/>
          <p:cNvSpPr>
            <a:spLocks noChangeArrowheads="1"/>
          </p:cNvSpPr>
          <p:nvPr/>
        </p:nvSpPr>
        <p:spPr bwMode="auto">
          <a:xfrm>
            <a:off x="2051720" y="3501008"/>
            <a:ext cx="6912768" cy="2736304"/>
          </a:xfrm>
          <a:prstGeom prst="rect">
            <a:avLst/>
          </a:prstGeom>
          <a:solidFill>
            <a:schemeClr val="bg1">
              <a:alpha val="67058"/>
            </a:schemeClr>
          </a:solidFill>
          <a:ln w="12700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42" name="Picture 41" descr="Ey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947391">
            <a:off x="5495918" y="3068840"/>
            <a:ext cx="376406" cy="441960"/>
          </a:xfrm>
          <a:prstGeom prst="rect">
            <a:avLst/>
          </a:prstGeom>
        </p:spPr>
      </p:pic>
      <p:pic>
        <p:nvPicPr>
          <p:cNvPr id="23" name="Picture 22" descr="Lrv_correc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909740"/>
            <a:ext cx="2781588" cy="2086191"/>
          </a:xfrm>
          <a:prstGeom prst="rect">
            <a:avLst/>
          </a:prstGeom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5292078" y="1133196"/>
            <a:ext cx="1663928" cy="2079780"/>
            <a:chOff x="4452927" y="-16668"/>
            <a:chExt cx="1019483" cy="6130533"/>
          </a:xfrm>
        </p:grpSpPr>
        <p:cxnSp>
          <p:nvCxnSpPr>
            <p:cNvPr id="18" name="Straight Connector 17"/>
            <p:cNvCxnSpPr>
              <a:stCxn id="17" idx="2"/>
            </p:cNvCxnSpPr>
            <p:nvPr/>
          </p:nvCxnSpPr>
          <p:spPr bwMode="auto">
            <a:xfrm flipH="1">
              <a:off x="5006881" y="-16668"/>
              <a:ext cx="465529" cy="1248627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4452927" y="2717756"/>
              <a:ext cx="176475" cy="33961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  <p:pic>
        <p:nvPicPr>
          <p:cNvPr id="17" name="Picture 16" descr="Ey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268920">
            <a:off x="6998594" y="783836"/>
            <a:ext cx="274550" cy="44196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283968" y="1556792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72200" y="155679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72200" y="90872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08104" y="126876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70182" y="234888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308304" y="764704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 flipH="1">
            <a:off x="5454203" y="1574899"/>
            <a:ext cx="720081" cy="4014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8" name="Straight Connector 37"/>
          <p:cNvCxnSpPr/>
          <p:nvPr/>
        </p:nvCxnSpPr>
        <p:spPr bwMode="auto">
          <a:xfrm flipH="1">
            <a:off x="5292081" y="1988942"/>
            <a:ext cx="144015" cy="8029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119063" y="908050"/>
            <a:ext cx="7566025" cy="5473700"/>
          </a:xfrm>
        </p:spPr>
        <p:txBody>
          <a:bodyPr/>
          <a:lstStyle/>
          <a:p>
            <a:r>
              <a:rPr lang="en-NZ" dirty="0" smtClean="0"/>
              <a:t>L</a:t>
            </a:r>
            <a:r>
              <a:rPr lang="en-NZ" baseline="-25000" dirty="0" smtClean="0"/>
              <a:t>R</a:t>
            </a:r>
            <a:r>
              <a:rPr lang="en-NZ" dirty="0" smtClean="0"/>
              <a:t>D</a:t>
            </a:r>
            <a:r>
              <a:rPr lang="en-NZ" baseline="-25000" dirty="0" smtClean="0"/>
              <a:t>R</a:t>
            </a:r>
            <a:r>
              <a:rPr lang="en-NZ" dirty="0" smtClean="0"/>
              <a:t>E path</a:t>
            </a:r>
          </a:p>
          <a:p>
            <a:r>
              <a:rPr lang="de-AT" dirty="0" smtClean="0"/>
              <a:t>Virtual object</a:t>
            </a:r>
            <a:r>
              <a:rPr lang="en-NZ" dirty="0" smtClean="0"/>
              <a:t> </a:t>
            </a:r>
            <a:br>
              <a:rPr lang="en-NZ" dirty="0" smtClean="0"/>
            </a:br>
            <a:r>
              <a:rPr lang="en-NZ" dirty="0" smtClean="0"/>
              <a:t>blocks path!</a:t>
            </a:r>
            <a:endParaRPr lang="en-US" dirty="0" smtClean="0"/>
          </a:p>
          <a:p>
            <a:endParaRPr lang="en-US" baseline="-25000" dirty="0" smtClean="0"/>
          </a:p>
        </p:txBody>
      </p:sp>
      <p:sp>
        <p:nvSpPr>
          <p:cNvPr id="286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Differential Instant Radiosity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2D51C0-5B89-431C-96DA-E90A3619D7B0}" type="slidenum">
              <a:rPr lang="de-AT" smtClean="0"/>
              <a:pPr>
                <a:defRPr/>
              </a:pPr>
              <a:t>24</a:t>
            </a:fld>
            <a:endParaRPr lang="de-AT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28679" name="TextBox 9"/>
          <p:cNvSpPr txBox="1">
            <a:spLocks noChangeArrowheads="1"/>
          </p:cNvSpPr>
          <p:nvPr/>
        </p:nvSpPr>
        <p:spPr bwMode="auto">
          <a:xfrm>
            <a:off x="2111375" y="3406775"/>
            <a:ext cx="6804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/>
              <a:t>GI(Real + Virtual) </a:t>
            </a:r>
            <a:r>
              <a:rPr lang="de-AT" sz="2800"/>
              <a:t>		       </a:t>
            </a:r>
            <a:r>
              <a:rPr lang="de-DE" sz="2800"/>
              <a:t>GI(Real)</a:t>
            </a:r>
            <a:endParaRPr lang="de-AT" sz="2800"/>
          </a:p>
        </p:txBody>
      </p:sp>
      <p:pic>
        <p:nvPicPr>
          <p:cNvPr id="20" name="Picture 19" descr="Lrv_corre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0451" y="3862068"/>
            <a:ext cx="2781589" cy="2086191"/>
          </a:xfrm>
          <a:prstGeom prst="rect">
            <a:avLst/>
          </a:prstGeom>
        </p:spPr>
      </p:pic>
      <p:pic>
        <p:nvPicPr>
          <p:cNvPr id="22" name="Picture 21" descr="Lrv_corre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3862068"/>
            <a:ext cx="2781589" cy="2086191"/>
          </a:xfrm>
          <a:prstGeom prst="rect">
            <a:avLst/>
          </a:prstGeom>
        </p:spPr>
      </p:pic>
      <p:sp>
        <p:nvSpPr>
          <p:cNvPr id="28680" name="Rectangle 47"/>
          <p:cNvSpPr>
            <a:spLocks noChangeArrowheads="1"/>
          </p:cNvSpPr>
          <p:nvPr/>
        </p:nvSpPr>
        <p:spPr bwMode="auto">
          <a:xfrm>
            <a:off x="2051720" y="3501008"/>
            <a:ext cx="3238451" cy="2967038"/>
          </a:xfrm>
          <a:prstGeom prst="rect">
            <a:avLst/>
          </a:prstGeom>
          <a:solidFill>
            <a:schemeClr val="bg1">
              <a:alpha val="67058"/>
            </a:schemeClr>
          </a:solidFill>
          <a:ln w="12700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42" name="Picture 41" descr="Ey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947391">
            <a:off x="5495918" y="3068840"/>
            <a:ext cx="376406" cy="441960"/>
          </a:xfrm>
          <a:prstGeom prst="rect">
            <a:avLst/>
          </a:prstGeom>
        </p:spPr>
      </p:pic>
      <p:pic>
        <p:nvPicPr>
          <p:cNvPr id="23" name="Picture 22" descr="Lrv_correc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909740"/>
            <a:ext cx="2781588" cy="2086191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 bwMode="auto">
          <a:xfrm>
            <a:off x="5292079" y="2060848"/>
            <a:ext cx="288030" cy="115212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6" name="Right Arrow 15"/>
          <p:cNvSpPr/>
          <p:nvPr/>
        </p:nvSpPr>
        <p:spPr bwMode="auto">
          <a:xfrm rot="13500000" flipH="1">
            <a:off x="6532469" y="2906371"/>
            <a:ext cx="942975" cy="436563"/>
          </a:xfrm>
          <a:prstGeom prst="rightArrow">
            <a:avLst/>
          </a:prstGeom>
          <a:solidFill>
            <a:srgbClr val="92D05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17" name="Picture 16" descr="Ey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268920">
            <a:off x="6998594" y="783836"/>
            <a:ext cx="274550" cy="44196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308304" y="764704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grpSp>
        <p:nvGrpSpPr>
          <p:cNvPr id="24" name="Group 13"/>
          <p:cNvGrpSpPr>
            <a:grpSpLocks/>
          </p:cNvGrpSpPr>
          <p:nvPr/>
        </p:nvGrpSpPr>
        <p:grpSpPr bwMode="auto">
          <a:xfrm>
            <a:off x="5292078" y="1133196"/>
            <a:ext cx="1663928" cy="2079780"/>
            <a:chOff x="4452927" y="-16668"/>
            <a:chExt cx="1019483" cy="6130533"/>
          </a:xfrm>
        </p:grpSpPr>
        <p:cxnSp>
          <p:nvCxnSpPr>
            <p:cNvPr id="25" name="Straight Connector 24"/>
            <p:cNvCxnSpPr/>
            <p:nvPr/>
          </p:nvCxnSpPr>
          <p:spPr bwMode="auto">
            <a:xfrm flipH="1">
              <a:off x="5006881" y="-16668"/>
              <a:ext cx="465529" cy="1248627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4452927" y="2717756"/>
              <a:ext cx="176475" cy="33961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  <p:cxnSp>
        <p:nvCxnSpPr>
          <p:cNvPr id="27" name="Straight Connector 26"/>
          <p:cNvCxnSpPr/>
          <p:nvPr/>
        </p:nvCxnSpPr>
        <p:spPr bwMode="auto">
          <a:xfrm flipH="1">
            <a:off x="5454203" y="1574899"/>
            <a:ext cx="720081" cy="4014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8" name="Straight Connector 27"/>
          <p:cNvCxnSpPr/>
          <p:nvPr/>
        </p:nvCxnSpPr>
        <p:spPr bwMode="auto">
          <a:xfrm flipH="1">
            <a:off x="5292081" y="1988942"/>
            <a:ext cx="144015" cy="8029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9" name="TextBox 28"/>
          <p:cNvSpPr txBox="1"/>
          <p:nvPr/>
        </p:nvSpPr>
        <p:spPr>
          <a:xfrm>
            <a:off x="4283968" y="1556792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72200" y="155679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72200" y="90872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08104" y="126876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70182" y="234888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Differential Instant Radiosity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de-AT" sz="1600" smtClean="0"/>
              <a:t/>
            </a:r>
            <a:br>
              <a:rPr lang="de-AT" sz="1600" smtClean="0"/>
            </a:br>
            <a:endParaRPr lang="de-AT" smtClean="0"/>
          </a:p>
        </p:txBody>
      </p:sp>
      <p:sp>
        <p:nvSpPr>
          <p:cNvPr id="14342" name="Textfeld 7"/>
          <p:cNvSpPr txBox="1">
            <a:spLocks noChangeArrowheads="1"/>
          </p:cNvSpPr>
          <p:nvPr/>
        </p:nvSpPr>
        <p:spPr bwMode="auto">
          <a:xfrm>
            <a:off x="5963047" y="5949280"/>
            <a:ext cx="20653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800" dirty="0"/>
              <a:t>Final Image</a:t>
            </a:r>
            <a:endParaRPr lang="de-AT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5C2C78-677B-4C7F-BDD0-9E4C3A50E078}" type="slidenum">
              <a:rPr lang="de-AT" smtClean="0"/>
              <a:pPr>
                <a:defRPr/>
              </a:pPr>
              <a:t>25</a:t>
            </a:fld>
            <a:endParaRPr lang="de-A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pic>
        <p:nvPicPr>
          <p:cNvPr id="15" name="Picture 14" descr="Final_Wro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911168"/>
            <a:ext cx="6677706" cy="50082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51720" y="2924944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16844" y="2924944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92280" y="119675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2040" y="2132856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11760" y="4581128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601A5-619F-4A5A-B16F-9066EFA3FCA7}" type="slidenum">
              <a:rPr lang="de-AT"/>
              <a:pPr/>
              <a:t>26</a:t>
            </a:fld>
            <a:endParaRPr lang="de-AT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de-DE" b="1" dirty="0" smtClean="0">
                <a:solidFill>
                  <a:srgbClr val="FF0000"/>
                </a:solidFill>
              </a:rPr>
              <a:t> - </a:t>
            </a:r>
            <a:r>
              <a:rPr lang="en-US" dirty="0" smtClean="0"/>
              <a:t>No differential effects applied for reflections or refractions</a:t>
            </a:r>
          </a:p>
          <a:p>
            <a:pPr>
              <a:buNone/>
            </a:pPr>
            <a:r>
              <a:rPr lang="de-DE" b="1" dirty="0" smtClean="0">
                <a:solidFill>
                  <a:srgbClr val="FF0000"/>
                </a:solidFill>
              </a:rPr>
              <a:t> 	</a:t>
            </a:r>
            <a:r>
              <a:rPr lang="en-US" dirty="0" smtClean="0">
                <a:sym typeface="Wingdings" pitchFamily="2" charset="2"/>
              </a:rPr>
              <a:t>	</a:t>
            </a:r>
            <a:r>
              <a:rPr lang="en-US" dirty="0" smtClean="0"/>
              <a:t>GI(real) only contains data of pixel 	belonging to real objects</a:t>
            </a:r>
          </a:p>
          <a:p>
            <a:endParaRPr lang="en-US" dirty="0" smtClean="0"/>
          </a:p>
          <a:p>
            <a:r>
              <a:rPr lang="en-US" dirty="0" smtClean="0"/>
              <a:t>Idea</a:t>
            </a:r>
          </a:p>
          <a:p>
            <a:pPr lvl="1"/>
            <a:r>
              <a:rPr lang="en-US" dirty="0" smtClean="0"/>
              <a:t>Add real reflected or refracted objects also to GI(real) buffer</a:t>
            </a:r>
          </a:p>
          <a:p>
            <a:pPr lvl="1"/>
            <a:r>
              <a:rPr lang="en-US" dirty="0" smtClean="0"/>
              <a:t>Back-project camera image if possible (</a:t>
            </a:r>
            <a:r>
              <a:rPr lang="en-US" dirty="0" err="1" smtClean="0"/>
              <a:t>Grosch</a:t>
            </a:r>
            <a:r>
              <a:rPr lang="en-US" dirty="0" smtClean="0"/>
              <a:t>, 2005)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601A5-619F-4A5A-B16F-9066EFA3FCA7}" type="slidenum">
              <a:rPr lang="de-AT"/>
              <a:pPr/>
              <a:t>27</a:t>
            </a:fld>
            <a:endParaRPr lang="de-AT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stage: Difference Buffer Computation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Shall contribution of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refl</a:t>
            </a:r>
            <a:r>
              <a:rPr lang="en-US" dirty="0" smtClean="0"/>
              <a:t> be added to GI(real)?</a:t>
            </a:r>
          </a:p>
          <a:p>
            <a:endParaRPr lang="en-US" dirty="0"/>
          </a:p>
        </p:txBody>
      </p:sp>
      <p:pic>
        <p:nvPicPr>
          <p:cNvPr id="6" name="Picture 5" descr="Illustration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7636" y="1560607"/>
            <a:ext cx="6640733" cy="4501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601A5-619F-4A5A-B16F-9066EFA3FCA7}" type="slidenum">
              <a:rPr lang="de-AT"/>
              <a:pPr/>
              <a:t>28</a:t>
            </a:fld>
            <a:endParaRPr lang="de-AT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stage: Difference Buffer Computation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Shall contribution of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refl</a:t>
            </a:r>
            <a:r>
              <a:rPr lang="en-US" dirty="0" smtClean="0"/>
              <a:t> be added to GI(real)?</a:t>
            </a:r>
          </a:p>
          <a:p>
            <a:endParaRPr lang="en-US" dirty="0"/>
          </a:p>
        </p:txBody>
      </p:sp>
      <p:pic>
        <p:nvPicPr>
          <p:cNvPr id="6" name="Picture 5" descr="Illustration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7636" y="1560607"/>
            <a:ext cx="6640733" cy="4501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 descr="KlugerPot_Ta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708920"/>
            <a:ext cx="4896752" cy="367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601A5-619F-4A5A-B16F-9066EFA3FCA7}" type="slidenum">
              <a:rPr lang="de-AT"/>
              <a:pPr/>
              <a:t>2</a:t>
            </a:fld>
            <a:endParaRPr lang="de-AT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Visually plausible mixed reality important for:</a:t>
            </a:r>
          </a:p>
          <a:p>
            <a:pPr lvl="1"/>
            <a:r>
              <a:rPr lang="en-US" dirty="0" smtClean="0"/>
              <a:t>Virtual prototyping</a:t>
            </a:r>
          </a:p>
          <a:p>
            <a:pPr lvl="1"/>
            <a:r>
              <a:rPr lang="en-US" dirty="0" smtClean="0"/>
              <a:t>Product presentations</a:t>
            </a:r>
          </a:p>
          <a:p>
            <a:pPr lvl="1"/>
            <a:r>
              <a:rPr lang="en-US" dirty="0" smtClean="0"/>
              <a:t>…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601A5-619F-4A5A-B16F-9066EFA3FCA7}" type="slidenum">
              <a:rPr lang="de-AT"/>
              <a:pPr/>
              <a:t>29</a:t>
            </a:fld>
            <a:endParaRPr lang="de-AT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stage: Difference Buffer Computation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Shall contribution of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refl</a:t>
            </a:r>
            <a:r>
              <a:rPr lang="en-US" dirty="0" smtClean="0"/>
              <a:t> be added to GI(real)?</a:t>
            </a:r>
          </a:p>
          <a:p>
            <a:endParaRPr lang="en-US" dirty="0"/>
          </a:p>
        </p:txBody>
      </p:sp>
      <p:pic>
        <p:nvPicPr>
          <p:cNvPr id="6" name="Picture 5" descr="Illustration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7636" y="1560607"/>
            <a:ext cx="6640733" cy="4501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601A5-619F-4A5A-B16F-9066EFA3FCA7}" type="slidenum">
              <a:rPr lang="de-AT"/>
              <a:pPr/>
              <a:t>30</a:t>
            </a:fld>
            <a:endParaRPr lang="de-AT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stage: Difference Buffer Computation</a:t>
            </a:r>
            <a:endParaRPr lang="en-US" dirty="0"/>
          </a:p>
        </p:txBody>
      </p:sp>
      <p:pic>
        <p:nvPicPr>
          <p:cNvPr id="6" name="Picture 5" descr="Illustration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7636" y="1560607"/>
            <a:ext cx="6640733" cy="4501576"/>
          </a:xfrm>
          <a:prstGeom prst="rect">
            <a:avLst/>
          </a:prstGeom>
        </p:spPr>
      </p:pic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Shall contribution of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refl</a:t>
            </a:r>
            <a:r>
              <a:rPr lang="en-US" dirty="0" smtClean="0"/>
              <a:t> be added to GI(real)?</a:t>
            </a:r>
            <a:br>
              <a:rPr lang="en-US" dirty="0" smtClean="0"/>
            </a:br>
            <a:r>
              <a:rPr lang="en-US" dirty="0" smtClean="0"/>
              <a:t>Light: S</a:t>
            </a:r>
            <a:r>
              <a:rPr lang="de-DE" baseline="-25000" dirty="0" smtClean="0"/>
              <a:t>[x]</a:t>
            </a:r>
            <a:r>
              <a:rPr lang="en-US" dirty="0" smtClean="0"/>
              <a:t>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601A5-619F-4A5A-B16F-9066EFA3FCA7}" type="slidenum">
              <a:rPr lang="de-AT"/>
              <a:pPr/>
              <a:t>31</a:t>
            </a:fld>
            <a:endParaRPr lang="de-AT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stage: Difference Buffer Computation</a:t>
            </a:r>
            <a:endParaRPr lang="en-US" dirty="0"/>
          </a:p>
        </p:txBody>
      </p:sp>
      <p:pic>
        <p:nvPicPr>
          <p:cNvPr id="6" name="Picture 5" descr="Illustration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7636" y="1560607"/>
            <a:ext cx="6640734" cy="4501576"/>
          </a:xfrm>
          <a:prstGeom prst="rect">
            <a:avLst/>
          </a:prstGeom>
        </p:spPr>
      </p:pic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Shall contribution of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refl</a:t>
            </a:r>
            <a:r>
              <a:rPr lang="en-US" dirty="0" smtClean="0"/>
              <a:t> be added to GI(real)?</a:t>
            </a:r>
            <a:br>
              <a:rPr lang="en-US" dirty="0" smtClean="0"/>
            </a:br>
            <a:r>
              <a:rPr lang="en-US" dirty="0" smtClean="0"/>
              <a:t>Light: D</a:t>
            </a:r>
            <a:r>
              <a:rPr lang="de-DE" baseline="-25000" dirty="0" smtClean="0"/>
              <a:t>[x]</a:t>
            </a:r>
            <a:r>
              <a:rPr lang="en-US" dirty="0" smtClean="0"/>
              <a:t>S</a:t>
            </a:r>
            <a:r>
              <a:rPr lang="de-DE" baseline="-25000" dirty="0" smtClean="0"/>
              <a:t>[x]</a:t>
            </a:r>
            <a:r>
              <a:rPr lang="en-US" dirty="0" smtClean="0"/>
              <a:t>E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601A5-619F-4A5A-B16F-9066EFA3FCA7}" type="slidenum">
              <a:rPr lang="de-AT"/>
              <a:pPr/>
              <a:t>32</a:t>
            </a:fld>
            <a:endParaRPr lang="de-AT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stage: Difference Buffer Computation</a:t>
            </a:r>
            <a:endParaRPr lang="en-US" dirty="0"/>
          </a:p>
        </p:txBody>
      </p:sp>
      <p:pic>
        <p:nvPicPr>
          <p:cNvPr id="6" name="Picture 5" descr="Illustration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7636" y="1560607"/>
            <a:ext cx="6640733" cy="4501576"/>
          </a:xfrm>
          <a:prstGeom prst="rect">
            <a:avLst/>
          </a:prstGeom>
        </p:spPr>
      </p:pic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Shall contribution of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refl</a:t>
            </a:r>
            <a:r>
              <a:rPr lang="en-US" dirty="0" smtClean="0"/>
              <a:t> be added to GI(real)? </a:t>
            </a:r>
            <a:br>
              <a:rPr lang="en-US" dirty="0" smtClean="0"/>
            </a:br>
            <a:r>
              <a:rPr lang="en-US" dirty="0" smtClean="0"/>
              <a:t>Light: L</a:t>
            </a:r>
            <a:r>
              <a:rPr lang="de-DE" baseline="-25000" dirty="0" smtClean="0"/>
              <a:t>[x]</a:t>
            </a:r>
            <a:r>
              <a:rPr lang="en-US" dirty="0" smtClean="0"/>
              <a:t>D</a:t>
            </a:r>
            <a:r>
              <a:rPr lang="de-DE" baseline="-25000" dirty="0" smtClean="0"/>
              <a:t>[x]</a:t>
            </a:r>
            <a:r>
              <a:rPr lang="en-US" dirty="0" smtClean="0"/>
              <a:t>S</a:t>
            </a:r>
            <a:r>
              <a:rPr lang="de-DE" baseline="-25000" dirty="0" smtClean="0"/>
              <a:t>[x]</a:t>
            </a:r>
            <a:r>
              <a:rPr lang="en-US" dirty="0" smtClean="0"/>
              <a:t>E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601A5-619F-4A5A-B16F-9066EFA3FCA7}" type="slidenum">
              <a:rPr lang="de-AT"/>
              <a:pPr/>
              <a:t>33</a:t>
            </a:fld>
            <a:endParaRPr lang="de-AT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stage: Difference Buffer Computation</a:t>
            </a:r>
            <a:endParaRPr lang="en-US" dirty="0"/>
          </a:p>
        </p:txBody>
      </p:sp>
      <p:pic>
        <p:nvPicPr>
          <p:cNvPr id="6" name="Picture 5" descr="Illustration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7636" y="1560607"/>
            <a:ext cx="6640734" cy="4501576"/>
          </a:xfrm>
          <a:prstGeom prst="rect">
            <a:avLst/>
          </a:prstGeom>
        </p:spPr>
      </p:pic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Shall contribution of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refl</a:t>
            </a:r>
            <a:r>
              <a:rPr lang="en-US" dirty="0" smtClean="0"/>
              <a:t> be added to GI(real)? </a:t>
            </a:r>
            <a:br>
              <a:rPr lang="en-US" dirty="0" smtClean="0"/>
            </a:br>
            <a:r>
              <a:rPr lang="en-US" dirty="0" smtClean="0"/>
              <a:t>Light: L</a:t>
            </a:r>
            <a:r>
              <a:rPr lang="de-DE" baseline="-25000" dirty="0" smtClean="0"/>
              <a:t>[x]</a:t>
            </a:r>
            <a:r>
              <a:rPr lang="en-US" dirty="0" smtClean="0"/>
              <a:t>D</a:t>
            </a:r>
            <a:r>
              <a:rPr lang="de-DE" baseline="-25000" dirty="0" smtClean="0"/>
              <a:t>[x]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601A5-619F-4A5A-B16F-9066EFA3FCA7}" type="slidenum">
              <a:rPr lang="de-AT"/>
              <a:pPr/>
              <a:t>34</a:t>
            </a:fld>
            <a:endParaRPr lang="de-AT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stage: Difference Buffer Computation</a:t>
            </a:r>
            <a:endParaRPr lang="en-US" dirty="0"/>
          </a:p>
        </p:txBody>
      </p:sp>
      <p:pic>
        <p:nvPicPr>
          <p:cNvPr id="6" name="Picture 5" descr="Illustration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7636" y="1560607"/>
            <a:ext cx="6640733" cy="4501575"/>
          </a:xfrm>
          <a:prstGeom prst="rect">
            <a:avLst/>
          </a:prstGeom>
        </p:spPr>
      </p:pic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Everything applies also for refracted rays… </a:t>
            </a:r>
            <a:br>
              <a:rPr lang="en-US" dirty="0" smtClean="0"/>
            </a:br>
            <a:r>
              <a:rPr lang="en-US" dirty="0" smtClean="0"/>
              <a:t>Light: L</a:t>
            </a:r>
            <a:r>
              <a:rPr lang="de-DE" baseline="-25000" dirty="0" smtClean="0"/>
              <a:t>[x]</a:t>
            </a:r>
            <a:r>
              <a:rPr lang="en-US" dirty="0" smtClean="0"/>
              <a:t>D</a:t>
            </a:r>
            <a:r>
              <a:rPr lang="de-DE" baseline="-25000" dirty="0" smtClean="0"/>
              <a:t>[x]</a:t>
            </a:r>
            <a:r>
              <a:rPr lang="en-US" dirty="0" smtClean="0"/>
              <a:t>S</a:t>
            </a:r>
            <a:r>
              <a:rPr lang="de-DE" baseline="-25000" dirty="0" smtClean="0"/>
              <a:t>[x]</a:t>
            </a:r>
            <a:r>
              <a:rPr lang="en-US" dirty="0" smtClean="0"/>
              <a:t>S</a:t>
            </a:r>
            <a:r>
              <a:rPr lang="de-DE" baseline="-25000" dirty="0" smtClean="0"/>
              <a:t>[x]</a:t>
            </a:r>
            <a:r>
              <a:rPr lang="en-US" dirty="0" smtClean="0"/>
              <a:t>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601A5-619F-4A5A-B16F-9066EFA3FCA7}" type="slidenum">
              <a:rPr lang="de-AT"/>
              <a:pPr/>
              <a:t>35</a:t>
            </a:fld>
            <a:endParaRPr lang="de-AT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Comparison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Differential Instant Radiosity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6" name="Picture 5" descr="Lrv_corre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3561" y="2206095"/>
            <a:ext cx="3357090" cy="2517817"/>
          </a:xfrm>
          <a:prstGeom prst="rect">
            <a:avLst/>
          </a:prstGeom>
        </p:spPr>
      </p:pic>
      <p:pic>
        <p:nvPicPr>
          <p:cNvPr id="7" name="Picture 6" descr="Lrv_corre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5310" y="2206095"/>
            <a:ext cx="3357089" cy="2517816"/>
          </a:xfrm>
          <a:prstGeom prst="rect">
            <a:avLst/>
          </a:prstGeom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539552" y="4797152"/>
            <a:ext cx="78488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800" dirty="0"/>
              <a:t>GI(Real + Virtual) </a:t>
            </a:r>
            <a:r>
              <a:rPr lang="de-AT" sz="2800" dirty="0"/>
              <a:t>		       </a:t>
            </a:r>
            <a:r>
              <a:rPr lang="de-AT" sz="2800" dirty="0" smtClean="0"/>
              <a:t>          </a:t>
            </a:r>
            <a:r>
              <a:rPr lang="de-DE" sz="2800" dirty="0" smtClean="0"/>
              <a:t>GI(Real</a:t>
            </a:r>
            <a:r>
              <a:rPr lang="de-DE" sz="2800" dirty="0"/>
              <a:t>)</a:t>
            </a:r>
            <a:endParaRPr lang="de-AT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899592" y="306896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19872" y="2924944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19872" y="227687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39752" y="2636912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72628" y="306896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92908" y="2924944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92908" y="227687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12788" y="2636912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601A5-619F-4A5A-B16F-9066EFA3FCA7}" type="slidenum">
              <a:rPr lang="de-AT"/>
              <a:pPr/>
              <a:t>36</a:t>
            </a:fld>
            <a:endParaRPr lang="de-AT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Comparison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method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6" name="Picture 5" descr="Lrv_corre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3561" y="2206095"/>
            <a:ext cx="3357090" cy="2517817"/>
          </a:xfrm>
          <a:prstGeom prst="rect">
            <a:avLst/>
          </a:prstGeom>
        </p:spPr>
      </p:pic>
      <p:pic>
        <p:nvPicPr>
          <p:cNvPr id="7" name="Picture 6" descr="Lrv_corre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5310" y="2206094"/>
            <a:ext cx="3357090" cy="2517817"/>
          </a:xfrm>
          <a:prstGeom prst="rect">
            <a:avLst/>
          </a:prstGeom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539552" y="4797152"/>
            <a:ext cx="78488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800" dirty="0"/>
              <a:t>GI(Real + Virtual) </a:t>
            </a:r>
            <a:r>
              <a:rPr lang="de-AT" sz="2800" dirty="0"/>
              <a:t>		       </a:t>
            </a:r>
            <a:r>
              <a:rPr lang="de-AT" sz="2800" dirty="0" smtClean="0"/>
              <a:t>          </a:t>
            </a:r>
            <a:r>
              <a:rPr lang="de-DE" sz="2800" dirty="0" smtClean="0"/>
              <a:t>GI(Real</a:t>
            </a:r>
            <a:r>
              <a:rPr lang="de-DE" sz="2800" dirty="0"/>
              <a:t>)</a:t>
            </a:r>
            <a:endParaRPr lang="de-AT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899592" y="306896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19872" y="2924944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9872" y="227687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39752" y="2636912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72628" y="306896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92908" y="2924944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92908" y="227687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12788" y="2636912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stage: Difference Buffer Computation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de-AT" sz="1600" smtClean="0"/>
              <a:t/>
            </a:r>
            <a:br>
              <a:rPr lang="de-AT" sz="1600" smtClean="0"/>
            </a:br>
            <a:endParaRPr lang="de-AT" smtClean="0"/>
          </a:p>
        </p:txBody>
      </p:sp>
      <p:pic>
        <p:nvPicPr>
          <p:cNvPr id="12292" name="Picture 8" descr="HowToGetDiffImage.jpg"/>
          <p:cNvPicPr>
            <a:picLocks noChangeAspect="1"/>
          </p:cNvPicPr>
          <p:nvPr/>
        </p:nvPicPr>
        <p:blipFill>
          <a:blip r:embed="rId2" cstate="print"/>
          <a:srcRect l="221" t="291"/>
          <a:stretch>
            <a:fillRect/>
          </a:stretch>
        </p:blipFill>
        <p:spPr bwMode="auto">
          <a:xfrm>
            <a:off x="1309688" y="928688"/>
            <a:ext cx="6583362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feld 7"/>
          <p:cNvSpPr txBox="1">
            <a:spLocks noChangeArrowheads="1"/>
          </p:cNvSpPr>
          <p:nvPr/>
        </p:nvSpPr>
        <p:spPr bwMode="auto">
          <a:xfrm>
            <a:off x="6062663" y="5654675"/>
            <a:ext cx="28702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800"/>
              <a:t>Difference Buffer</a:t>
            </a:r>
          </a:p>
          <a:p>
            <a:r>
              <a:rPr lang="de-AT"/>
              <a:t>Grey means no difference</a:t>
            </a:r>
          </a:p>
        </p:txBody>
      </p:sp>
      <p:sp>
        <p:nvSpPr>
          <p:cNvPr id="12294" name="TextBox 9"/>
          <p:cNvSpPr txBox="1">
            <a:spLocks noChangeArrowheads="1"/>
          </p:cNvSpPr>
          <p:nvPr/>
        </p:nvSpPr>
        <p:spPr bwMode="auto">
          <a:xfrm>
            <a:off x="1206500" y="2970213"/>
            <a:ext cx="6804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 dirty="0"/>
              <a:t>GI(Real + Virtual) </a:t>
            </a:r>
            <a:r>
              <a:rPr lang="de-AT" sz="2800" dirty="0"/>
              <a:t>		       </a:t>
            </a:r>
            <a:r>
              <a:rPr lang="de-DE" sz="2800" dirty="0"/>
              <a:t>GI(Real)</a:t>
            </a:r>
            <a:endParaRPr lang="de-AT" sz="28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1ACAE0-3406-403B-80F9-ACCA7329C644}" type="slidenum">
              <a:rPr lang="de-AT" smtClean="0"/>
              <a:pPr>
                <a:defRPr/>
              </a:pPr>
              <a:t>37</a:t>
            </a:fld>
            <a:endParaRPr lang="de-A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pic>
        <p:nvPicPr>
          <p:cNvPr id="14" name="Picture 13" descr="Lrv_corre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6355" y="909740"/>
            <a:ext cx="2781589" cy="2086191"/>
          </a:xfrm>
          <a:prstGeom prst="rect">
            <a:avLst/>
          </a:prstGeom>
        </p:spPr>
      </p:pic>
      <p:pic>
        <p:nvPicPr>
          <p:cNvPr id="24" name="Picture 23" descr="Lrv_correc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909740"/>
            <a:ext cx="2781588" cy="2086191"/>
          </a:xfrm>
          <a:prstGeom prst="rect">
            <a:avLst/>
          </a:prstGeom>
        </p:spPr>
      </p:pic>
      <p:pic>
        <p:nvPicPr>
          <p:cNvPr id="26" name="Picture 25" descr="Lrv_correc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4294116"/>
            <a:ext cx="2781588" cy="208619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475656" y="1556792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63888" y="155679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63888" y="90872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99792" y="126876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64088" y="1556792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452320" y="155679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52320" y="90872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88224" y="126876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19872" y="5013176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508104" y="5013176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508104" y="4365104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44008" y="4725144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stage: Difference Buffer Computation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de-AT" sz="1600" smtClean="0"/>
              <a:t/>
            </a:r>
            <a:br>
              <a:rPr lang="de-AT" sz="1600" smtClean="0"/>
            </a:br>
            <a:endParaRPr lang="de-AT" smtClean="0"/>
          </a:p>
        </p:txBody>
      </p:sp>
      <p:pic>
        <p:nvPicPr>
          <p:cNvPr id="12292" name="Picture 8" descr="HowToGetDiffImage.jpg"/>
          <p:cNvPicPr>
            <a:picLocks noChangeAspect="1"/>
          </p:cNvPicPr>
          <p:nvPr/>
        </p:nvPicPr>
        <p:blipFill>
          <a:blip r:embed="rId2" cstate="print"/>
          <a:srcRect l="221" t="291"/>
          <a:stretch>
            <a:fillRect/>
          </a:stretch>
        </p:blipFill>
        <p:spPr bwMode="auto">
          <a:xfrm>
            <a:off x="1309688" y="928688"/>
            <a:ext cx="6583362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feld 7"/>
          <p:cNvSpPr txBox="1">
            <a:spLocks noChangeArrowheads="1"/>
          </p:cNvSpPr>
          <p:nvPr/>
        </p:nvSpPr>
        <p:spPr bwMode="auto">
          <a:xfrm>
            <a:off x="6062663" y="5654675"/>
            <a:ext cx="28702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800"/>
              <a:t>Difference Buffer</a:t>
            </a:r>
          </a:p>
          <a:p>
            <a:r>
              <a:rPr lang="de-AT"/>
              <a:t>Grey means no difference</a:t>
            </a:r>
          </a:p>
        </p:txBody>
      </p:sp>
      <p:sp>
        <p:nvSpPr>
          <p:cNvPr id="12294" name="TextBox 9"/>
          <p:cNvSpPr txBox="1">
            <a:spLocks noChangeArrowheads="1"/>
          </p:cNvSpPr>
          <p:nvPr/>
        </p:nvSpPr>
        <p:spPr bwMode="auto">
          <a:xfrm>
            <a:off x="1206500" y="2970213"/>
            <a:ext cx="6804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 dirty="0"/>
              <a:t>GI(Real + Virtual) </a:t>
            </a:r>
            <a:r>
              <a:rPr lang="de-AT" sz="2800" dirty="0"/>
              <a:t>		       </a:t>
            </a:r>
            <a:r>
              <a:rPr lang="de-DE" sz="2800" dirty="0"/>
              <a:t>GI(Real)</a:t>
            </a:r>
            <a:endParaRPr lang="de-AT" sz="28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1ACAE0-3406-403B-80F9-ACCA7329C644}" type="slidenum">
              <a:rPr lang="de-AT" smtClean="0"/>
              <a:pPr>
                <a:defRPr/>
              </a:pPr>
              <a:t>38</a:t>
            </a:fld>
            <a:endParaRPr lang="de-A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pic>
        <p:nvPicPr>
          <p:cNvPr id="14" name="Picture 13" descr="Lrv_corre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6355" y="909740"/>
            <a:ext cx="2781589" cy="2086191"/>
          </a:xfrm>
          <a:prstGeom prst="rect">
            <a:avLst/>
          </a:prstGeom>
        </p:spPr>
      </p:pic>
      <p:pic>
        <p:nvPicPr>
          <p:cNvPr id="24" name="Picture 23" descr="Lrv_correc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909740"/>
            <a:ext cx="2781588" cy="2086191"/>
          </a:xfrm>
          <a:prstGeom prst="rect">
            <a:avLst/>
          </a:prstGeom>
        </p:spPr>
      </p:pic>
      <p:pic>
        <p:nvPicPr>
          <p:cNvPr id="26" name="Picture 25" descr="Lrv_correc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4294116"/>
            <a:ext cx="2781588" cy="208619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475656" y="1556792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63888" y="155679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63888" y="90872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99792" y="126876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64088" y="1556792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452320" y="155679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52320" y="90872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88224" y="126876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19872" y="5013176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508104" y="5013176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508104" y="4365104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44008" y="4725144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 descr="KlugerPot_Ta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23728" y="2709053"/>
            <a:ext cx="4896752" cy="367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601A5-619F-4A5A-B16F-9066EFA3FCA7}" type="slidenum">
              <a:rPr lang="de-AT"/>
              <a:pPr/>
              <a:t>3</a:t>
            </a:fld>
            <a:endParaRPr lang="de-AT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Visually plausible mixed reality…</a:t>
            </a:r>
          </a:p>
          <a:p>
            <a:pPr lvl="1">
              <a:buNone/>
            </a:pPr>
            <a:r>
              <a:rPr lang="en-US" dirty="0" smtClean="0"/>
              <a:t>…means lots of reflective or refractive objects</a:t>
            </a:r>
          </a:p>
          <a:p>
            <a:pPr lvl="1">
              <a:buNone/>
            </a:pPr>
            <a:r>
              <a:rPr lang="en-US" dirty="0" smtClean="0">
                <a:sym typeface="Wingdings" pitchFamily="2" charset="2"/>
              </a:rPr>
              <a:t> We need to take them into account!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601A5-619F-4A5A-B16F-9066EFA3FCA7}" type="slidenum">
              <a:rPr lang="de-AT"/>
              <a:pPr/>
              <a:t>39</a:t>
            </a:fld>
            <a:endParaRPr lang="de-AT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stage: Compositing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de-DE" b="1" dirty="0" smtClean="0">
                <a:solidFill>
                  <a:srgbClr val="92D050"/>
                </a:solidFill>
              </a:rPr>
              <a:t>+</a:t>
            </a:r>
            <a:r>
              <a:rPr lang="de-DE" dirty="0" smtClean="0"/>
              <a:t>	</a:t>
            </a:r>
            <a:r>
              <a:rPr lang="en-US" dirty="0" smtClean="0"/>
              <a:t>Differential effects also available for reflections or refractions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de-DE" b="1" dirty="0" smtClean="0">
                <a:solidFill>
                  <a:srgbClr val="FF0000"/>
                </a:solidFill>
              </a:rPr>
              <a:t> - </a:t>
            </a:r>
            <a:r>
              <a:rPr lang="en-US" dirty="0" smtClean="0"/>
              <a:t>We need to obtain color values from the camera image of the reflected or refracted real objects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Back-projection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de-AT" sz="1600" smtClean="0"/>
              <a:t/>
            </a:r>
            <a:br>
              <a:rPr lang="de-AT" sz="1600" smtClean="0"/>
            </a:br>
            <a:endParaRPr lang="de-AT" smtClean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5C2C78-677B-4C7F-BDD0-9E4C3A50E078}" type="slidenum">
              <a:rPr lang="de-AT" smtClean="0"/>
              <a:pPr>
                <a:defRPr/>
              </a:pPr>
              <a:t>40</a:t>
            </a:fld>
            <a:endParaRPr lang="de-A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pic>
        <p:nvPicPr>
          <p:cNvPr id="15" name="Picture 14" descr="Final_Wro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911168"/>
            <a:ext cx="6677705" cy="50082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1720" y="2924944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16844" y="2924944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92280" y="119675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2040" y="2132856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364088" y="3284984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2" name="TextBox 21"/>
          <p:cNvSpPr txBox="1"/>
          <p:nvPr/>
        </p:nvSpPr>
        <p:spPr>
          <a:xfrm>
            <a:off x="5118254" y="2924944"/>
            <a:ext cx="423514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800" b="1" dirty="0" smtClean="0">
                <a:solidFill>
                  <a:srgbClr val="FF0000"/>
                </a:solidFill>
              </a:rPr>
              <a:t>P</a:t>
            </a:r>
            <a:endParaRPr lang="de-AT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11760" y="4581128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Back-projection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de-AT" sz="1600" smtClean="0"/>
              <a:t/>
            </a:r>
            <a:br>
              <a:rPr lang="de-AT" sz="1600" smtClean="0"/>
            </a:br>
            <a:endParaRPr lang="de-AT" smtClean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5C2C78-677B-4C7F-BDD0-9E4C3A50E078}" type="slidenum">
              <a:rPr lang="de-AT" smtClean="0"/>
              <a:pPr>
                <a:defRPr/>
              </a:pPr>
              <a:t>41</a:t>
            </a:fld>
            <a:endParaRPr lang="de-A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pic>
        <p:nvPicPr>
          <p:cNvPr id="15" name="Picture 14" descr="Final_Wro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911168"/>
            <a:ext cx="6677704" cy="50082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1720" y="2924944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16844" y="2924944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92280" y="119675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2040" y="2132856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364088" y="3284984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400675" y="3321844"/>
            <a:ext cx="827509" cy="21233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868144" y="5373216"/>
            <a:ext cx="79541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800" b="1" dirty="0" smtClean="0">
                <a:solidFill>
                  <a:srgbClr val="FF0000"/>
                </a:solidFill>
              </a:rPr>
              <a:t>P</a:t>
            </a:r>
            <a:r>
              <a:rPr lang="de-AT" sz="2800" b="1" baseline="-25000" dirty="0" smtClean="0">
                <a:solidFill>
                  <a:srgbClr val="FF0000"/>
                </a:solidFill>
              </a:rPr>
              <a:t>refl</a:t>
            </a:r>
            <a:endParaRPr lang="de-AT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6188869" y="5404867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2" name="TextBox 21"/>
          <p:cNvSpPr txBox="1"/>
          <p:nvPr/>
        </p:nvSpPr>
        <p:spPr>
          <a:xfrm>
            <a:off x="5118254" y="2924944"/>
            <a:ext cx="423514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800" b="1" dirty="0" smtClean="0">
                <a:solidFill>
                  <a:srgbClr val="FF0000"/>
                </a:solidFill>
              </a:rPr>
              <a:t>P</a:t>
            </a:r>
            <a:endParaRPr lang="de-AT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11760" y="4581128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Back-projection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de-AT" sz="1600" smtClean="0"/>
              <a:t/>
            </a:r>
            <a:br>
              <a:rPr lang="de-AT" sz="1600" smtClean="0"/>
            </a:br>
            <a:endParaRPr lang="de-AT" smtClean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5C2C78-677B-4C7F-BDD0-9E4C3A50E078}" type="slidenum">
              <a:rPr lang="de-AT" smtClean="0"/>
              <a:pPr>
                <a:defRPr/>
              </a:pPr>
              <a:t>42</a:t>
            </a:fld>
            <a:endParaRPr lang="de-A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pic>
        <p:nvPicPr>
          <p:cNvPr id="15" name="Picture 14" descr="Final_Wro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911168"/>
            <a:ext cx="6677704" cy="50082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1720" y="2924944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16844" y="2924944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92280" y="119675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2040" y="2132856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364088" y="3284984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400675" y="3321844"/>
            <a:ext cx="827509" cy="21233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868144" y="5373216"/>
            <a:ext cx="79541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800" b="1" dirty="0" smtClean="0">
                <a:solidFill>
                  <a:srgbClr val="FF0000"/>
                </a:solidFill>
              </a:rPr>
              <a:t>P</a:t>
            </a:r>
            <a:r>
              <a:rPr lang="de-AT" sz="2800" b="1" baseline="-25000" dirty="0" smtClean="0">
                <a:solidFill>
                  <a:srgbClr val="FF0000"/>
                </a:solidFill>
              </a:rPr>
              <a:t>refl</a:t>
            </a:r>
            <a:endParaRPr lang="de-AT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6188869" y="5404867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2" name="TextBox 21"/>
          <p:cNvSpPr txBox="1"/>
          <p:nvPr/>
        </p:nvSpPr>
        <p:spPr>
          <a:xfrm>
            <a:off x="5118254" y="2924944"/>
            <a:ext cx="423514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800" b="1" dirty="0" smtClean="0">
                <a:solidFill>
                  <a:srgbClr val="FF0000"/>
                </a:solidFill>
              </a:rPr>
              <a:t>P</a:t>
            </a:r>
            <a:endParaRPr lang="de-AT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11760" y="4581128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Back-projection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de-AT" sz="1600" smtClean="0"/>
              <a:t/>
            </a:r>
            <a:br>
              <a:rPr lang="de-AT" sz="1600" smtClean="0"/>
            </a:br>
            <a:endParaRPr lang="de-AT" smtClean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5C2C78-677B-4C7F-BDD0-9E4C3A50E078}" type="slidenum">
              <a:rPr lang="de-AT" smtClean="0"/>
              <a:pPr>
                <a:defRPr/>
              </a:pPr>
              <a:t>43</a:t>
            </a:fld>
            <a:endParaRPr lang="de-A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pic>
        <p:nvPicPr>
          <p:cNvPr id="15" name="Picture 14" descr="Final_Wro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911168"/>
            <a:ext cx="6677704" cy="50082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1720" y="2924944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16844" y="2924944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92280" y="119675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2040" y="2132856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11760" y="4581128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stage: Compositing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de-AT" sz="1600" smtClean="0"/>
              <a:t/>
            </a:r>
            <a:br>
              <a:rPr lang="de-AT" sz="1600" smtClean="0"/>
            </a:br>
            <a:endParaRPr lang="de-AT" smtClean="0"/>
          </a:p>
        </p:txBody>
      </p:sp>
      <p:pic>
        <p:nvPicPr>
          <p:cNvPr id="14340" name="Picture 8" descr="HowToGetDiffImage.jpg"/>
          <p:cNvPicPr>
            <a:picLocks noChangeAspect="1"/>
          </p:cNvPicPr>
          <p:nvPr/>
        </p:nvPicPr>
        <p:blipFill>
          <a:blip r:embed="rId3" cstate="print"/>
          <a:srcRect l="298" t="270"/>
          <a:stretch>
            <a:fillRect/>
          </a:stretch>
        </p:blipFill>
        <p:spPr bwMode="auto">
          <a:xfrm>
            <a:off x="1323975" y="936625"/>
            <a:ext cx="655955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9"/>
          <p:cNvSpPr txBox="1">
            <a:spLocks noChangeArrowheads="1"/>
          </p:cNvSpPr>
          <p:nvPr/>
        </p:nvSpPr>
        <p:spPr bwMode="auto">
          <a:xfrm>
            <a:off x="1228725" y="2970213"/>
            <a:ext cx="6781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dirty="0"/>
              <a:t>Masked Video Image		                   Difference </a:t>
            </a:r>
            <a:r>
              <a:rPr lang="de-AT" dirty="0" smtClean="0"/>
              <a:t>Buffer</a:t>
            </a:r>
          </a:p>
          <a:p>
            <a:r>
              <a:rPr lang="de-AT" dirty="0" smtClean="0"/>
              <a:t>+ Back-projection</a:t>
            </a:r>
            <a:endParaRPr lang="de-AT" dirty="0"/>
          </a:p>
        </p:txBody>
      </p:sp>
      <p:sp>
        <p:nvSpPr>
          <p:cNvPr id="14342" name="Textfeld 7"/>
          <p:cNvSpPr txBox="1">
            <a:spLocks noChangeArrowheads="1"/>
          </p:cNvSpPr>
          <p:nvPr/>
        </p:nvSpPr>
        <p:spPr bwMode="auto">
          <a:xfrm>
            <a:off x="6062663" y="5935663"/>
            <a:ext cx="20653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800"/>
              <a:t>Final Image</a:t>
            </a:r>
            <a:endParaRPr lang="de-A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5C2C78-677B-4C7F-BDD0-9E4C3A50E078}" type="slidenum">
              <a:rPr lang="de-AT" smtClean="0"/>
              <a:pPr>
                <a:defRPr/>
              </a:pPr>
              <a:t>44</a:t>
            </a:fld>
            <a:endParaRPr lang="de-A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pic>
        <p:nvPicPr>
          <p:cNvPr id="12" name="Picture 11" descr="Lrv_correc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6355" y="909739"/>
            <a:ext cx="2781588" cy="2086191"/>
          </a:xfrm>
          <a:prstGeom prst="rect">
            <a:avLst/>
          </a:prstGeom>
        </p:spPr>
      </p:pic>
      <p:pic>
        <p:nvPicPr>
          <p:cNvPr id="13" name="Picture 12" descr="Lrv_correc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909739"/>
            <a:ext cx="2781588" cy="2086191"/>
          </a:xfrm>
          <a:prstGeom prst="rect">
            <a:avLst/>
          </a:prstGeom>
        </p:spPr>
      </p:pic>
      <p:pic>
        <p:nvPicPr>
          <p:cNvPr id="14" name="Picture 13" descr="Lrv_correc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4294116"/>
            <a:ext cx="2781587" cy="20861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75656" y="1556792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3888" y="155679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63888" y="90872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9792" y="126876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64088" y="1556792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52320" y="155679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52320" y="90872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88224" y="126876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19872" y="5013176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08104" y="5013176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08104" y="4365104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44008" y="4725144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stage: Compositing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de-AT" sz="1600" smtClean="0"/>
              <a:t/>
            </a:r>
            <a:br>
              <a:rPr lang="de-AT" sz="1600" smtClean="0"/>
            </a:br>
            <a:endParaRPr lang="de-AT" smtClean="0"/>
          </a:p>
        </p:txBody>
      </p:sp>
      <p:pic>
        <p:nvPicPr>
          <p:cNvPr id="14340" name="Picture 8" descr="HowToGetDiffImage.jpg"/>
          <p:cNvPicPr>
            <a:picLocks noChangeAspect="1"/>
          </p:cNvPicPr>
          <p:nvPr/>
        </p:nvPicPr>
        <p:blipFill>
          <a:blip r:embed="rId3" cstate="print"/>
          <a:srcRect l="298" t="270"/>
          <a:stretch>
            <a:fillRect/>
          </a:stretch>
        </p:blipFill>
        <p:spPr bwMode="auto">
          <a:xfrm>
            <a:off x="1323975" y="936625"/>
            <a:ext cx="655955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9"/>
          <p:cNvSpPr txBox="1">
            <a:spLocks noChangeArrowheads="1"/>
          </p:cNvSpPr>
          <p:nvPr/>
        </p:nvSpPr>
        <p:spPr bwMode="auto">
          <a:xfrm>
            <a:off x="1228725" y="2970213"/>
            <a:ext cx="6781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dirty="0"/>
              <a:t>Masked Video Image		                   Difference </a:t>
            </a:r>
            <a:r>
              <a:rPr lang="de-AT" dirty="0" smtClean="0"/>
              <a:t>Buffer</a:t>
            </a:r>
          </a:p>
          <a:p>
            <a:r>
              <a:rPr lang="de-AT" dirty="0" smtClean="0"/>
              <a:t>+ Back-projection</a:t>
            </a:r>
            <a:endParaRPr lang="de-AT" dirty="0"/>
          </a:p>
        </p:txBody>
      </p:sp>
      <p:sp>
        <p:nvSpPr>
          <p:cNvPr id="14342" name="Textfeld 7"/>
          <p:cNvSpPr txBox="1">
            <a:spLocks noChangeArrowheads="1"/>
          </p:cNvSpPr>
          <p:nvPr/>
        </p:nvSpPr>
        <p:spPr bwMode="auto">
          <a:xfrm>
            <a:off x="6062663" y="5935663"/>
            <a:ext cx="20653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800"/>
              <a:t>Final Image</a:t>
            </a:r>
            <a:endParaRPr lang="de-A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5C2C78-677B-4C7F-BDD0-9E4C3A50E078}" type="slidenum">
              <a:rPr lang="de-AT" smtClean="0"/>
              <a:pPr>
                <a:defRPr/>
              </a:pPr>
              <a:t>45</a:t>
            </a:fld>
            <a:endParaRPr lang="de-A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pic>
        <p:nvPicPr>
          <p:cNvPr id="12" name="Picture 11" descr="Lrv_correc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6355" y="909739"/>
            <a:ext cx="2781588" cy="2086191"/>
          </a:xfrm>
          <a:prstGeom prst="rect">
            <a:avLst/>
          </a:prstGeom>
        </p:spPr>
      </p:pic>
      <p:pic>
        <p:nvPicPr>
          <p:cNvPr id="13" name="Picture 12" descr="Lrv_correc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909739"/>
            <a:ext cx="2781588" cy="2086191"/>
          </a:xfrm>
          <a:prstGeom prst="rect">
            <a:avLst/>
          </a:prstGeom>
        </p:spPr>
      </p:pic>
      <p:pic>
        <p:nvPicPr>
          <p:cNvPr id="14" name="Picture 13" descr="Lrv_correc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4294116"/>
            <a:ext cx="2781586" cy="20861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475656" y="1556792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63888" y="155679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63888" y="90872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99792" y="126876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64088" y="1556792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52320" y="155679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52320" y="90872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88224" y="126876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19872" y="5013176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08104" y="5013176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08104" y="4365104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44008" y="4725144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601A5-619F-4A5A-B16F-9066EFA3FCA7}" type="slidenum">
              <a:rPr lang="de-AT"/>
              <a:pPr/>
              <a:t>46</a:t>
            </a:fld>
            <a:endParaRPr lang="de-AT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Dealing with missing data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Rays may not hit any geometry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smtClean="0">
                <a:sym typeface="Wingdings" pitchFamily="2" charset="2"/>
              </a:rPr>
              <a:t> </a:t>
            </a:r>
            <a:r>
              <a:rPr lang="en-US" dirty="0" smtClean="0"/>
              <a:t>Lookup color in environment map</a:t>
            </a:r>
          </a:p>
          <a:p>
            <a:endParaRPr lang="en-US" dirty="0"/>
          </a:p>
        </p:txBody>
      </p:sp>
      <p:pic>
        <p:nvPicPr>
          <p:cNvPr id="6" name="Picture 5" descr="Illustration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9" y="2166803"/>
            <a:ext cx="5616621" cy="42124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1760" y="378904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56804" y="378904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2240" y="234888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032" y="3212976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9792" y="522920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601A5-619F-4A5A-B16F-9066EFA3FCA7}" type="slidenum">
              <a:rPr lang="de-AT"/>
              <a:pPr/>
              <a:t>47</a:t>
            </a:fld>
            <a:endParaRPr lang="de-AT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Dealing with missing data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Rays may not hit any geometry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smtClean="0">
                <a:sym typeface="Wingdings" pitchFamily="2" charset="2"/>
              </a:rPr>
              <a:t> </a:t>
            </a:r>
            <a:r>
              <a:rPr lang="en-US" dirty="0" smtClean="0"/>
              <a:t>Lookup color in environment map</a:t>
            </a:r>
          </a:p>
          <a:p>
            <a:endParaRPr lang="en-US" dirty="0"/>
          </a:p>
        </p:txBody>
      </p:sp>
      <p:pic>
        <p:nvPicPr>
          <p:cNvPr id="6" name="Picture 5" descr="Illustration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9" y="2166803"/>
            <a:ext cx="5616620" cy="42124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1760" y="378904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56804" y="378904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2240" y="234888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032" y="3212976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9792" y="522920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601A5-619F-4A5A-B16F-9066EFA3FCA7}" type="slidenum">
              <a:rPr lang="de-AT"/>
              <a:pPr/>
              <a:t>48</a:t>
            </a:fld>
            <a:endParaRPr lang="de-AT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Dealing with missing data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back-projected point is outside of camera image </a:t>
            </a:r>
            <a:r>
              <a:rPr lang="en-US" dirty="0" smtClean="0">
                <a:sym typeface="Wingdings" pitchFamily="2" charset="2"/>
              </a:rPr>
              <a:t> Use data of </a:t>
            </a:r>
            <a:r>
              <a:rPr lang="en-US" dirty="0" smtClean="0">
                <a:sym typeface="Wingdings" pitchFamily="2" charset="2"/>
              </a:rPr>
              <a:t>GI(</a:t>
            </a:r>
            <a:r>
              <a:rPr lang="en-US" dirty="0" err="1" smtClean="0">
                <a:sym typeface="Wingdings" pitchFamily="2" charset="2"/>
              </a:rPr>
              <a:t>Real+Virtual</a:t>
            </a:r>
            <a:r>
              <a:rPr lang="en-US" dirty="0" smtClean="0">
                <a:sym typeface="Wingdings" pitchFamily="2" charset="2"/>
              </a:rPr>
              <a:t>) </a:t>
            </a:r>
            <a:r>
              <a:rPr lang="en-US" dirty="0" smtClean="0">
                <a:sym typeface="Wingdings" pitchFamily="2" charset="2"/>
              </a:rPr>
              <a:t>buffer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Illustration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9" y="2166803"/>
            <a:ext cx="5616621" cy="42124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1760" y="378904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56804" y="378904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2240" y="234888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032" y="3212976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9792" y="522920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 descr="KlugerPot_Ta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23728" y="2709053"/>
            <a:ext cx="4896752" cy="367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601A5-619F-4A5A-B16F-9066EFA3FCA7}" type="slidenum">
              <a:rPr lang="de-AT"/>
              <a:pPr/>
              <a:t>4</a:t>
            </a:fld>
            <a:endParaRPr lang="de-AT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Visually plausible mixed reality…</a:t>
            </a:r>
          </a:p>
          <a:p>
            <a:pPr lvl="1">
              <a:buNone/>
            </a:pPr>
            <a:r>
              <a:rPr lang="en-US" dirty="0" smtClean="0"/>
              <a:t>…means lots of reflective or refractive objects</a:t>
            </a:r>
          </a:p>
          <a:p>
            <a:pPr lvl="1">
              <a:buNone/>
            </a:pPr>
            <a:r>
              <a:rPr lang="en-US" dirty="0" smtClean="0">
                <a:sym typeface="Wingdings" pitchFamily="2" charset="2"/>
              </a:rPr>
              <a:t> We need to take them into account!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601A5-619F-4A5A-B16F-9066EFA3FCA7}" type="slidenum">
              <a:rPr lang="de-AT"/>
              <a:pPr/>
              <a:t>49</a:t>
            </a:fld>
            <a:endParaRPr lang="de-AT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Dealing with missing data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Validation function ensures that back-projected point can be used</a:t>
            </a:r>
          </a:p>
          <a:p>
            <a:pPr lvl="1"/>
            <a:r>
              <a:rPr lang="en-US" dirty="0" smtClean="0"/>
              <a:t>Does ray hit geometry?</a:t>
            </a:r>
          </a:p>
          <a:p>
            <a:pPr lvl="1"/>
            <a:r>
              <a:rPr lang="en-US" dirty="0" smtClean="0"/>
              <a:t>Is back-projected point in video frustum?</a:t>
            </a:r>
          </a:p>
          <a:p>
            <a:pPr lvl="1"/>
            <a:r>
              <a:rPr lang="en-US" dirty="0" smtClean="0"/>
              <a:t>Depth tests, …</a:t>
            </a:r>
          </a:p>
        </p:txBody>
      </p:sp>
      <p:pic>
        <p:nvPicPr>
          <p:cNvPr id="6" name="Picture 5" descr="DepthTe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933056"/>
            <a:ext cx="7920880" cy="23010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1760" y="4365104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9712" y="522920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558924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44208" y="4365104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2160" y="522920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6056" y="558924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601A5-619F-4A5A-B16F-9066EFA3FCA7}" type="slidenum">
              <a:rPr lang="de-AT"/>
              <a:pPr/>
              <a:t>50</a:t>
            </a:fld>
            <a:endParaRPr lang="de-AT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Dealing with missing data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Validation function ensures that back-projected point can be used</a:t>
            </a:r>
          </a:p>
          <a:p>
            <a:pPr lvl="1"/>
            <a:r>
              <a:rPr lang="en-US" dirty="0" smtClean="0"/>
              <a:t>Does ray hit geometry?</a:t>
            </a:r>
          </a:p>
          <a:p>
            <a:pPr lvl="1"/>
            <a:r>
              <a:rPr lang="en-US" dirty="0" smtClean="0"/>
              <a:t>Is back-projected point in video frustum?</a:t>
            </a:r>
          </a:p>
          <a:p>
            <a:pPr lvl="1"/>
            <a:r>
              <a:rPr lang="en-US" dirty="0" smtClean="0"/>
              <a:t>Depth tests, …</a:t>
            </a:r>
          </a:p>
        </p:txBody>
      </p:sp>
      <p:pic>
        <p:nvPicPr>
          <p:cNvPr id="6" name="Picture 5" descr="DepthTe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933056"/>
            <a:ext cx="7920880" cy="23010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1760" y="4365104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9712" y="522920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558924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44208" y="4365104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2160" y="522920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6056" y="558924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339752" y="4910025"/>
            <a:ext cx="182432" cy="39118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483768" y="4869160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" name="Oval 17"/>
          <p:cNvSpPr/>
          <p:nvPr/>
        </p:nvSpPr>
        <p:spPr>
          <a:xfrm>
            <a:off x="2302413" y="5275206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601A5-619F-4A5A-B16F-9066EFA3FCA7}" type="slidenum">
              <a:rPr lang="de-AT"/>
              <a:pPr/>
              <a:t>51</a:t>
            </a:fld>
            <a:endParaRPr lang="de-AT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Caustics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6" name="Picture 5" descr="Caustic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1241" y="1484784"/>
            <a:ext cx="7429242" cy="44673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79912" y="2996952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4288" y="2924944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7944" y="1916832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1640" y="1556792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5736" y="450912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601A5-619F-4A5A-B16F-9066EFA3FCA7}" type="slidenum">
              <a:rPr lang="de-AT"/>
              <a:pPr/>
              <a:t>52</a:t>
            </a:fld>
            <a:endParaRPr lang="de-AT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Reflected and Refracted VPLs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Virtual point lights (VPLs) can be placed at hit points of reflected or refracted rays</a:t>
            </a:r>
          </a:p>
          <a:p>
            <a:r>
              <a:rPr lang="en-US" dirty="0" smtClean="0"/>
              <a:t>Causes indirect color-bleeding on wall</a:t>
            </a:r>
          </a:p>
        </p:txBody>
      </p:sp>
      <p:pic>
        <p:nvPicPr>
          <p:cNvPr id="6" name="Picture 5" descr="VPLCre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2564903"/>
            <a:ext cx="6192688" cy="3718347"/>
          </a:xfrm>
          <a:prstGeom prst="rect">
            <a:avLst/>
          </a:prstGeom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547664" y="5877272"/>
            <a:ext cx="18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AT" b="1" dirty="0" smtClean="0"/>
              <a:t>Without VPLs</a:t>
            </a:r>
            <a:endParaRPr lang="de-AT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779912" y="4077072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42190" y="2564904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744" y="4725144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2160" y="2564904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601A5-619F-4A5A-B16F-9066EFA3FCA7}" type="slidenum">
              <a:rPr lang="de-AT"/>
              <a:pPr/>
              <a:t>53</a:t>
            </a:fld>
            <a:endParaRPr lang="de-AT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Reflected and Refracted VPLs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Virtual point lights (VPLs) can be placed at hit points of reflected or refracted rays</a:t>
            </a:r>
          </a:p>
          <a:p>
            <a:r>
              <a:rPr lang="en-US" dirty="0" smtClean="0"/>
              <a:t>Causes indirect color-bleeding on wall</a:t>
            </a:r>
          </a:p>
        </p:txBody>
      </p:sp>
      <p:pic>
        <p:nvPicPr>
          <p:cNvPr id="6" name="Picture 5" descr="VPLCre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2564903"/>
            <a:ext cx="6192688" cy="3718346"/>
          </a:xfrm>
          <a:prstGeom prst="rect">
            <a:avLst/>
          </a:prstGeom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547664" y="5877272"/>
            <a:ext cx="18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AT" b="1" dirty="0" smtClean="0"/>
              <a:t>With VPLs</a:t>
            </a:r>
            <a:endParaRPr lang="de-AT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779912" y="4077072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42190" y="2564904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744" y="4725144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2160" y="2564904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601A5-619F-4A5A-B16F-9066EFA3FCA7}" type="slidenum">
              <a:rPr lang="de-AT"/>
              <a:pPr/>
              <a:t>54</a:t>
            </a:fld>
            <a:endParaRPr lang="de-AT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support for multiple bounces</a:t>
            </a:r>
          </a:p>
          <a:p>
            <a:r>
              <a:rPr lang="en-US" dirty="0" smtClean="0"/>
              <a:t>VPL creation is limited</a:t>
            </a:r>
          </a:p>
          <a:p>
            <a:r>
              <a:rPr lang="en-US" dirty="0" smtClean="0"/>
              <a:t>Only spotlights are able to create caustics</a:t>
            </a:r>
          </a:p>
          <a:p>
            <a:r>
              <a:rPr lang="en-US" dirty="0" smtClean="0"/>
              <a:t>Currently only single reflections and refractions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601A5-619F-4A5A-B16F-9066EFA3FCA7}" type="slidenum">
              <a:rPr lang="de-AT"/>
              <a:pPr/>
              <a:t>55</a:t>
            </a:fld>
            <a:endParaRPr lang="de-AT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Visible artifacts due to missing data</a:t>
            </a:r>
          </a:p>
          <a:p>
            <a:endParaRPr lang="en-US" dirty="0"/>
          </a:p>
        </p:txBody>
      </p:sp>
      <p:pic>
        <p:nvPicPr>
          <p:cNvPr id="6" name="Picture 5" descr="Illustration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9" y="2166803"/>
            <a:ext cx="5616621" cy="4212465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5076056" y="4194000"/>
            <a:ext cx="0" cy="3871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283968" y="3933056"/>
            <a:ext cx="144016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5652120" y="4032000"/>
            <a:ext cx="144016" cy="33310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411760" y="378904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56804" y="378904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2240" y="234888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60032" y="3212976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99792" y="522920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601A5-619F-4A5A-B16F-9066EFA3FCA7}" type="slidenum">
              <a:rPr lang="de-AT"/>
              <a:pPr/>
              <a:t>56</a:t>
            </a:fld>
            <a:endParaRPr lang="de-AT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Cancelation of real caustics might fail</a:t>
            </a:r>
          </a:p>
          <a:p>
            <a:endParaRPr lang="en-US" dirty="0"/>
          </a:p>
        </p:txBody>
      </p:sp>
      <p:pic>
        <p:nvPicPr>
          <p:cNvPr id="6" name="Picture 5" descr="Illustration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700808"/>
            <a:ext cx="7580969" cy="3600400"/>
          </a:xfrm>
          <a:prstGeom prst="rect">
            <a:avLst/>
          </a:prstGeom>
        </p:spPr>
      </p:pic>
      <p:sp>
        <p:nvSpPr>
          <p:cNvPr id="8" name="Donut 7"/>
          <p:cNvSpPr/>
          <p:nvPr/>
        </p:nvSpPr>
        <p:spPr bwMode="auto">
          <a:xfrm rot="19842718">
            <a:off x="1959572" y="4434596"/>
            <a:ext cx="1944216" cy="720080"/>
          </a:xfrm>
          <a:prstGeom prst="donut">
            <a:avLst>
              <a:gd name="adj" fmla="val 386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AT"/>
          </a:p>
        </p:txBody>
      </p:sp>
      <p:sp>
        <p:nvSpPr>
          <p:cNvPr id="9" name="TextBox 8"/>
          <p:cNvSpPr txBox="1"/>
          <p:nvPr/>
        </p:nvSpPr>
        <p:spPr>
          <a:xfrm>
            <a:off x="3059832" y="2780928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8064" y="2636912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88224" y="3501008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88024" y="4725144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601A5-619F-4A5A-B16F-9066EFA3FCA7}" type="slidenum">
              <a:rPr lang="de-AT"/>
              <a:pPr/>
              <a:t>57</a:t>
            </a:fld>
            <a:endParaRPr lang="de-AT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6" name="Picture 5" descr="PocketBottleMatri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4894" y="1619510"/>
            <a:ext cx="8067586" cy="38884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806" y="219557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Real</a:t>
            </a:r>
            <a:endParaRPr lang="de-AT" dirty="0"/>
          </a:p>
        </p:txBody>
      </p:sp>
      <p:sp>
        <p:nvSpPr>
          <p:cNvPr id="8" name="TextBox 7"/>
          <p:cNvSpPr txBox="1"/>
          <p:nvPr/>
        </p:nvSpPr>
        <p:spPr>
          <a:xfrm>
            <a:off x="32806" y="4427821"/>
            <a:ext cx="834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Virtual</a:t>
            </a:r>
            <a:endParaRPr lang="de-AT" dirty="0"/>
          </a:p>
        </p:txBody>
      </p:sp>
      <p:sp>
        <p:nvSpPr>
          <p:cNvPr id="9" name="TextBox 8"/>
          <p:cNvSpPr txBox="1"/>
          <p:nvPr/>
        </p:nvSpPr>
        <p:spPr>
          <a:xfrm>
            <a:off x="1760998" y="111545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Real Spotlight</a:t>
            </a:r>
            <a:endParaRPr lang="de-AT" dirty="0"/>
          </a:p>
        </p:txBody>
      </p:sp>
      <p:sp>
        <p:nvSpPr>
          <p:cNvPr id="10" name="TextBox 9"/>
          <p:cNvSpPr txBox="1"/>
          <p:nvPr/>
        </p:nvSpPr>
        <p:spPr>
          <a:xfrm>
            <a:off x="6153486" y="111545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Virtual Spotlight</a:t>
            </a:r>
            <a:endParaRPr lang="de-AT" dirty="0"/>
          </a:p>
        </p:txBody>
      </p:sp>
      <p:cxnSp>
        <p:nvCxnSpPr>
          <p:cNvPr id="12" name="Straight Connector 11"/>
          <p:cNvCxnSpPr>
            <a:endCxn id="6" idx="3"/>
          </p:cNvCxnSpPr>
          <p:nvPr/>
        </p:nvCxnSpPr>
        <p:spPr>
          <a:xfrm>
            <a:off x="179512" y="3563725"/>
            <a:ext cx="87129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6" idx="2"/>
          </p:cNvCxnSpPr>
          <p:nvPr/>
        </p:nvCxnSpPr>
        <p:spPr>
          <a:xfrm>
            <a:off x="4858687" y="1187460"/>
            <a:ext cx="0" cy="43204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131840" y="5795972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All images rendered at 20 fps</a:t>
            </a:r>
            <a:endParaRPr lang="de-AT" dirty="0"/>
          </a:p>
        </p:txBody>
      </p:sp>
      <p:sp>
        <p:nvSpPr>
          <p:cNvPr id="13" name="TextBox 12"/>
          <p:cNvSpPr txBox="1"/>
          <p:nvPr/>
        </p:nvSpPr>
        <p:spPr>
          <a:xfrm>
            <a:off x="2843808" y="1959223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35696" y="2060848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70382" y="2060848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35696" y="4263479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70382" y="4263479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36296" y="1959223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43808" y="4119463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36296" y="4119463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63888" y="450912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63888" y="2348880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56376" y="2306489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56376" y="450912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601A5-619F-4A5A-B16F-9066EFA3FCA7}" type="slidenum">
              <a:rPr lang="de-AT"/>
              <a:pPr/>
              <a:t>58</a:t>
            </a:fld>
            <a:endParaRPr lang="de-AT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 Video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RROIMR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6288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 descr="KlugerPot_Ta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23728" y="2709053"/>
            <a:ext cx="4896752" cy="367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601A5-619F-4A5A-B16F-9066EFA3FCA7}" type="slidenum">
              <a:rPr lang="de-AT"/>
              <a:pPr/>
              <a:t>5</a:t>
            </a:fld>
            <a:endParaRPr lang="de-AT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Visually plausible mixed reality…</a:t>
            </a:r>
          </a:p>
          <a:p>
            <a:pPr lvl="1">
              <a:buNone/>
            </a:pPr>
            <a:r>
              <a:rPr lang="en-US" dirty="0" smtClean="0"/>
              <a:t>…means lots of reflective or refractive objects</a:t>
            </a:r>
          </a:p>
          <a:p>
            <a:pPr lvl="1">
              <a:buNone/>
            </a:pPr>
            <a:r>
              <a:rPr lang="en-US" dirty="0" smtClean="0">
                <a:sym typeface="Wingdings" pitchFamily="2" charset="2"/>
              </a:rPr>
              <a:t> We need to take them into account!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5D05AF-A6A4-4036-AB1D-DC3F181BD866}" type="slidenum">
              <a:rPr lang="de-AT"/>
              <a:pPr/>
              <a:t>59</a:t>
            </a:fld>
            <a:endParaRPr lang="de-AT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Extended differential instant </a:t>
            </a:r>
            <a:r>
              <a:rPr lang="en-US" dirty="0" err="1" smtClean="0"/>
              <a:t>radiosity</a:t>
            </a:r>
            <a:r>
              <a:rPr lang="en-US" dirty="0" smtClean="0"/>
              <a:t> to work with reflective or refractive objects</a:t>
            </a:r>
          </a:p>
          <a:p>
            <a:pPr lvl="1"/>
            <a:r>
              <a:rPr lang="en-US" dirty="0" smtClean="0"/>
              <a:t>Spotlights are able to create caustics in a mixed-reality scenario</a:t>
            </a:r>
          </a:p>
          <a:p>
            <a:pPr lvl="1"/>
            <a:r>
              <a:rPr lang="en-US" dirty="0" smtClean="0"/>
              <a:t>Caustics also cause indirect color bleeding effects</a:t>
            </a:r>
          </a:p>
          <a:p>
            <a:r>
              <a:rPr lang="en-US" dirty="0" smtClean="0"/>
              <a:t>Runs at 15 – 25 frames per second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5D05AF-A6A4-4036-AB1D-DC3F181BD866}" type="slidenum">
              <a:rPr lang="de-AT"/>
              <a:pPr/>
              <a:t>60</a:t>
            </a:fld>
            <a:endParaRPr lang="de-AT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your attention!</a:t>
            </a:r>
            <a:endParaRPr lang="en-US" dirty="0"/>
          </a:p>
        </p:txBody>
      </p:sp>
      <p:pic>
        <p:nvPicPr>
          <p:cNvPr id="6" name="Content Placeholder 4" descr="Teas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908720"/>
            <a:ext cx="7332828" cy="54996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Multiple Reflections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de-AT" sz="1600" smtClean="0"/>
              <a:t/>
            </a:r>
            <a:br>
              <a:rPr lang="de-AT" sz="1600" smtClean="0"/>
            </a:br>
            <a:endParaRPr lang="de-AT" smtClean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5C2C78-677B-4C7F-BDD0-9E4C3A50E078}" type="slidenum">
              <a:rPr lang="de-AT" smtClean="0"/>
              <a:pPr>
                <a:defRPr/>
              </a:pPr>
              <a:t>61</a:t>
            </a:fld>
            <a:endParaRPr lang="de-A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pic>
        <p:nvPicPr>
          <p:cNvPr id="15" name="Picture 14" descr="Final_Wro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119846"/>
            <a:ext cx="6677705" cy="45909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63688" y="1628800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6096" y="3861048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92280" y="1700808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99792" y="3861048"/>
            <a:ext cx="389850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V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52120" y="1700808"/>
            <a:ext cx="407484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</a:rPr>
              <a:t>R</a:t>
            </a:r>
            <a:endParaRPr lang="de-A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601A5-619F-4A5A-B16F-9066EFA3FCA7}" type="slidenum">
              <a:rPr lang="de-AT"/>
              <a:pPr/>
              <a:t>6</a:t>
            </a:fld>
            <a:endParaRPr lang="de-AT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Differential Rendering by </a:t>
            </a:r>
            <a:r>
              <a:rPr lang="en-US" dirty="0" err="1" smtClean="0"/>
              <a:t>Debevec</a:t>
            </a:r>
            <a:r>
              <a:rPr lang="en-US" dirty="0" smtClean="0"/>
              <a:t>, 1998</a:t>
            </a:r>
          </a:p>
          <a:p>
            <a:r>
              <a:rPr lang="en-US" dirty="0" smtClean="0"/>
              <a:t>Differential Photon Mapping by </a:t>
            </a:r>
            <a:r>
              <a:rPr lang="en-US" dirty="0" err="1" smtClean="0"/>
              <a:t>Grosch</a:t>
            </a:r>
            <a:r>
              <a:rPr lang="en-US" dirty="0" smtClean="0"/>
              <a:t>, 2005</a:t>
            </a:r>
          </a:p>
          <a:p>
            <a:r>
              <a:rPr lang="en-US" dirty="0" smtClean="0"/>
              <a:t>Differential Instant Radiosity (DIR) from 2010</a:t>
            </a:r>
          </a:p>
          <a:p>
            <a:endParaRPr lang="en-US" dirty="0" smtClean="0"/>
          </a:p>
          <a:p>
            <a:r>
              <a:rPr lang="en-US" dirty="0" smtClean="0"/>
              <a:t>Real-time methods for reflections, refractions and caustics:</a:t>
            </a:r>
          </a:p>
          <a:p>
            <a:pPr lvl="1"/>
            <a:r>
              <a:rPr lang="en-US" dirty="0" smtClean="0"/>
              <a:t>Reflections based on </a:t>
            </a:r>
            <a:r>
              <a:rPr lang="en-US" dirty="0" err="1" smtClean="0"/>
              <a:t>Popescu</a:t>
            </a:r>
            <a:r>
              <a:rPr lang="en-US" dirty="0" smtClean="0"/>
              <a:t> et al., 2006</a:t>
            </a:r>
          </a:p>
          <a:p>
            <a:pPr lvl="1"/>
            <a:r>
              <a:rPr lang="en-US" dirty="0" smtClean="0"/>
              <a:t>Refractions similar to Wyman, 2005</a:t>
            </a:r>
          </a:p>
          <a:p>
            <a:pPr lvl="1"/>
            <a:r>
              <a:rPr lang="en-US" dirty="0" smtClean="0"/>
              <a:t>Caustics by Wyman and Davis,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Differential Rendering 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M</a:t>
            </a:r>
            <a:r>
              <a:rPr lang="de-AT" dirty="0" smtClean="0"/>
              <a:t>ethod to add virtual objects into real scene images</a:t>
            </a:r>
          </a:p>
          <a:p>
            <a:r>
              <a:rPr lang="de-AT" dirty="0" smtClean="0"/>
              <a:t>Compute two global illumination solutions and add only difference to real scene image</a:t>
            </a:r>
          </a:p>
          <a:p>
            <a:endParaRPr lang="de-DE" dirty="0" smtClean="0"/>
          </a:p>
          <a:p>
            <a:pPr>
              <a:buFont typeface="Arial" charset="0"/>
              <a:buNone/>
            </a:pPr>
            <a:r>
              <a:rPr lang="de-DE" b="1" dirty="0" smtClean="0">
                <a:solidFill>
                  <a:srgbClr val="92D050"/>
                </a:solidFill>
              </a:rPr>
              <a:t>	+</a:t>
            </a:r>
            <a:r>
              <a:rPr lang="de-DE" dirty="0" smtClean="0"/>
              <a:t>	Minimizes visual error from wrong BRDF 	approximations</a:t>
            </a:r>
          </a:p>
          <a:p>
            <a:endParaRPr lang="de-DE" dirty="0" smtClean="0"/>
          </a:p>
          <a:p>
            <a:pPr>
              <a:buNone/>
            </a:pPr>
            <a:r>
              <a:rPr lang="de-DE" b="1" dirty="0" smtClean="0">
                <a:solidFill>
                  <a:srgbClr val="FF0000"/>
                </a:solidFill>
              </a:rPr>
              <a:t>	-</a:t>
            </a:r>
            <a:r>
              <a:rPr lang="de-DE" dirty="0" smtClean="0"/>
              <a:t>	</a:t>
            </a:r>
            <a:r>
              <a:rPr lang="en-US" dirty="0" smtClean="0"/>
              <a:t>DR does not support reflective or refractive 	objects very well</a:t>
            </a:r>
            <a:endParaRPr lang="de-DE" dirty="0" smtClean="0"/>
          </a:p>
          <a:p>
            <a:endParaRPr lang="de-AT" dirty="0" smtClean="0"/>
          </a:p>
          <a:p>
            <a:pPr>
              <a:buFont typeface="Arial" charset="0"/>
              <a:buNone/>
            </a:pPr>
            <a:r>
              <a:rPr lang="de-AT" sz="1600" dirty="0" smtClean="0"/>
              <a:t/>
            </a:r>
            <a:br>
              <a:rPr lang="de-AT" sz="1600" dirty="0" smtClean="0"/>
            </a:br>
            <a:endParaRPr lang="de-AT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F9AB7EF-5963-4222-AC0D-E2C76F5AA0A0}" type="slidenum">
              <a:rPr lang="de-AT" smtClean="0"/>
              <a:pPr>
                <a:defRPr/>
              </a:pPr>
              <a:t>7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/>
              <a:t>PA-203 Martin </a:t>
            </a:r>
            <a:r>
              <a:rPr lang="de-AT" dirty="0"/>
              <a:t>Knecht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PA-203 Martin Knecht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601A5-619F-4A5A-B16F-9066EFA3FCA7}" type="slidenum">
              <a:rPr lang="de-AT"/>
              <a:pPr/>
              <a:t>8</a:t>
            </a:fld>
            <a:endParaRPr lang="de-AT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 Rendering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Differential Rendering consists of two main parts</a:t>
            </a:r>
          </a:p>
          <a:p>
            <a:pPr lvl="1"/>
            <a:r>
              <a:rPr lang="en-US" dirty="0" smtClean="0"/>
              <a:t>In the first two Global Illumination (GI) buffers are computed and their difference is calculated</a:t>
            </a:r>
          </a:p>
          <a:p>
            <a:pPr lvl="1"/>
            <a:r>
              <a:rPr lang="en-US" dirty="0" smtClean="0"/>
              <a:t>In the second a masked video image and the differential buffer are added together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ends">
  <a:themeElements>
    <a:clrScheme name="Blends 7">
      <a:dk1>
        <a:srgbClr val="000000"/>
      </a:dk1>
      <a:lt1>
        <a:srgbClr val="FFFFFF"/>
      </a:lt1>
      <a:dk2>
        <a:srgbClr val="FFFFFF"/>
      </a:dk2>
      <a:lt2>
        <a:srgbClr val="5F5F5F"/>
      </a:lt2>
      <a:accent1>
        <a:srgbClr val="2AA3D8"/>
      </a:accent1>
      <a:accent2>
        <a:srgbClr val="C32D9B"/>
      </a:accent2>
      <a:accent3>
        <a:srgbClr val="FFFFFF"/>
      </a:accent3>
      <a:accent4>
        <a:srgbClr val="000000"/>
      </a:accent4>
      <a:accent5>
        <a:srgbClr val="ACCEE9"/>
      </a:accent5>
      <a:accent6>
        <a:srgbClr val="B0288C"/>
      </a:accent6>
      <a:hlink>
        <a:srgbClr val="FF0000"/>
      </a:hlink>
      <a:folHlink>
        <a:srgbClr val="3333CC"/>
      </a:folHlink>
    </a:clrScheme>
    <a:fontScheme name="Ble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FFFFFF"/>
        </a:dk2>
        <a:lt2>
          <a:srgbClr val="5F5F5F"/>
        </a:lt2>
        <a:accent1>
          <a:srgbClr val="2AA3D8"/>
        </a:accent1>
        <a:accent2>
          <a:srgbClr val="C32D9B"/>
        </a:accent2>
        <a:accent3>
          <a:srgbClr val="FFFFFF"/>
        </a:accent3>
        <a:accent4>
          <a:srgbClr val="000000"/>
        </a:accent4>
        <a:accent5>
          <a:srgbClr val="ACCEE9"/>
        </a:accent5>
        <a:accent6>
          <a:srgbClr val="B0288C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8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2AA3D8"/>
        </a:accent1>
        <a:accent2>
          <a:srgbClr val="C32D9B"/>
        </a:accent2>
        <a:accent3>
          <a:srgbClr val="AAAAAA"/>
        </a:accent3>
        <a:accent4>
          <a:srgbClr val="DADADA"/>
        </a:accent4>
        <a:accent5>
          <a:srgbClr val="ACCEE9"/>
        </a:accent5>
        <a:accent6>
          <a:srgbClr val="B0288C"/>
        </a:accent6>
        <a:hlink>
          <a:srgbClr val="FF0000"/>
        </a:hlink>
        <a:folHlink>
          <a:srgbClr val="3333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1481</Words>
  <Application>Microsoft Office PowerPoint</Application>
  <PresentationFormat>On-screen Show (4:3)</PresentationFormat>
  <Paragraphs>673</Paragraphs>
  <Slides>62</Slides>
  <Notes>17</Notes>
  <HiddenSlides>1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5" baseType="lpstr">
      <vt:lpstr>Arial</vt:lpstr>
      <vt:lpstr>Wingdings</vt:lpstr>
      <vt:lpstr>Blends</vt:lpstr>
      <vt:lpstr>Reflective and Refractive Objects for Mixed Reality</vt:lpstr>
      <vt:lpstr>Motivation</vt:lpstr>
      <vt:lpstr>Motivation</vt:lpstr>
      <vt:lpstr>Motivation</vt:lpstr>
      <vt:lpstr>Motivation</vt:lpstr>
      <vt:lpstr>Motivation</vt:lpstr>
      <vt:lpstr>Related Work</vt:lpstr>
      <vt:lpstr>Differential Rendering </vt:lpstr>
      <vt:lpstr>Differential Rendering</vt:lpstr>
      <vt:lpstr>1st stage: Difference Buffer Computation</vt:lpstr>
      <vt:lpstr>1st stage: Difference Buffer Computation</vt:lpstr>
      <vt:lpstr>1st stage: Difference Buffer Computation</vt:lpstr>
      <vt:lpstr>2nd stage: Compositing</vt:lpstr>
      <vt:lpstr>2nd stage: Compositing</vt:lpstr>
      <vt:lpstr>2nd stage: Compositing</vt:lpstr>
      <vt:lpstr>2nd stage: Compositing</vt:lpstr>
      <vt:lpstr>2nd stage: Compositing</vt:lpstr>
      <vt:lpstr>Differential Instant Radiosity</vt:lpstr>
      <vt:lpstr>Differential Instant Radiosity</vt:lpstr>
      <vt:lpstr>Differential Instant Radiosity</vt:lpstr>
      <vt:lpstr>Differential Instant Radiosity for MR</vt:lpstr>
      <vt:lpstr>Differential Instant Radiosity</vt:lpstr>
      <vt:lpstr>Differential Instant Radiosity</vt:lpstr>
      <vt:lpstr>Differential Instant Radiosity</vt:lpstr>
      <vt:lpstr>Differential Instant Radiosity</vt:lpstr>
      <vt:lpstr>Differential Instant Radiosity</vt:lpstr>
      <vt:lpstr>Problem Statement</vt:lpstr>
      <vt:lpstr>1st stage: Difference Buffer Computation</vt:lpstr>
      <vt:lpstr>1st stage: Difference Buffer Computation</vt:lpstr>
      <vt:lpstr>1st stage: Difference Buffer Computation</vt:lpstr>
      <vt:lpstr>1st stage: Difference Buffer Computation</vt:lpstr>
      <vt:lpstr>1st stage: Difference Buffer Computation</vt:lpstr>
      <vt:lpstr>1st stage: Difference Buffer Computation</vt:lpstr>
      <vt:lpstr>1st stage: Difference Buffer Computation</vt:lpstr>
      <vt:lpstr>1st stage: Difference Buffer Computation</vt:lpstr>
      <vt:lpstr>Comparison</vt:lpstr>
      <vt:lpstr>Comparison</vt:lpstr>
      <vt:lpstr>1st stage: Difference Buffer Computation</vt:lpstr>
      <vt:lpstr>1st stage: Difference Buffer Computation</vt:lpstr>
      <vt:lpstr>2nd stage: Compositing</vt:lpstr>
      <vt:lpstr>Back-projection</vt:lpstr>
      <vt:lpstr>Back-projection</vt:lpstr>
      <vt:lpstr>Back-projection</vt:lpstr>
      <vt:lpstr>Back-projection</vt:lpstr>
      <vt:lpstr>2nd stage: Compositing</vt:lpstr>
      <vt:lpstr>2nd stage: Compositing</vt:lpstr>
      <vt:lpstr>Dealing with missing data</vt:lpstr>
      <vt:lpstr>Dealing with missing data</vt:lpstr>
      <vt:lpstr>Dealing with missing data</vt:lpstr>
      <vt:lpstr>Dealing with missing data</vt:lpstr>
      <vt:lpstr>Dealing with missing data</vt:lpstr>
      <vt:lpstr>Caustics</vt:lpstr>
      <vt:lpstr>Creating Reflected and Refracted VPLs</vt:lpstr>
      <vt:lpstr>Creating Reflected and Refracted VPLs</vt:lpstr>
      <vt:lpstr>Limitations</vt:lpstr>
      <vt:lpstr>Limitations</vt:lpstr>
      <vt:lpstr>Limitations</vt:lpstr>
      <vt:lpstr>Results</vt:lpstr>
      <vt:lpstr>Result Video</vt:lpstr>
      <vt:lpstr>Conclusions</vt:lpstr>
      <vt:lpstr>Thank you for your attention!</vt:lpstr>
      <vt:lpstr>Multiple Reflections</vt:lpstr>
    </vt:vector>
  </TitlesOfParts>
  <Company>Insitute of Computer Graphics and Algorithms, Vienna University of Technology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Insitute of Computer Graphics and Algorithms, Vienna University of Technology</dc:title>
  <dc:subject>Insitute of Computer Graphics and Algorithms, Vienna University of Technology</dc:subject>
  <dc:creator>Insitute of Computer Graphics and Algorithms, Vienna University of Technology</dc:creator>
  <cp:lastModifiedBy>Martin Knecht</cp:lastModifiedBy>
  <cp:revision>575</cp:revision>
  <dcterms:created xsi:type="dcterms:W3CDTF">2005-04-25T16:26:20Z</dcterms:created>
  <dcterms:modified xsi:type="dcterms:W3CDTF">2013-03-15T15:21:04Z</dcterms:modified>
</cp:coreProperties>
</file>