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78" r:id="rId2"/>
  </p:sldMasterIdLst>
  <p:notesMasterIdLst>
    <p:notesMasterId r:id="rId34"/>
  </p:notesMasterIdLst>
  <p:handoutMasterIdLst>
    <p:handoutMasterId r:id="rId35"/>
  </p:handoutMasterIdLst>
  <p:sldIdLst>
    <p:sldId id="447" r:id="rId3"/>
    <p:sldId id="526" r:id="rId4"/>
    <p:sldId id="554" r:id="rId5"/>
    <p:sldId id="559" r:id="rId6"/>
    <p:sldId id="555" r:id="rId7"/>
    <p:sldId id="524" r:id="rId8"/>
    <p:sldId id="565" r:id="rId9"/>
    <p:sldId id="531" r:id="rId10"/>
    <p:sldId id="532" r:id="rId11"/>
    <p:sldId id="533" r:id="rId12"/>
    <p:sldId id="527" r:id="rId13"/>
    <p:sldId id="528" r:id="rId14"/>
    <p:sldId id="529" r:id="rId15"/>
    <p:sldId id="530" r:id="rId16"/>
    <p:sldId id="534" r:id="rId17"/>
    <p:sldId id="567" r:id="rId18"/>
    <p:sldId id="571" r:id="rId19"/>
    <p:sldId id="535" r:id="rId20"/>
    <p:sldId id="570" r:id="rId21"/>
    <p:sldId id="537" r:id="rId22"/>
    <p:sldId id="564" r:id="rId23"/>
    <p:sldId id="569" r:id="rId24"/>
    <p:sldId id="568" r:id="rId25"/>
    <p:sldId id="540" r:id="rId26"/>
    <p:sldId id="541" r:id="rId27"/>
    <p:sldId id="472" r:id="rId28"/>
    <p:sldId id="562" r:id="rId29"/>
    <p:sldId id="542" r:id="rId30"/>
    <p:sldId id="539" r:id="rId31"/>
    <p:sldId id="566" r:id="rId32"/>
    <p:sldId id="457" r:id="rId33"/>
  </p:sldIdLst>
  <p:sldSz cx="9144000" cy="6858000" type="screen4x3"/>
  <p:notesSz cx="9144000" cy="6858000"/>
  <p:embeddedFontLst>
    <p:embeddedFont>
      <p:font typeface="Calibri Light" pitchFamily="34" charset="0"/>
      <p:regular r:id="rId36"/>
      <p:italic r:id="rId37"/>
    </p:embeddedFont>
    <p:embeddedFont>
      <p:font typeface="Cambria Math" pitchFamily="18" charset="0"/>
      <p:regular r:id="rId38"/>
    </p:embeddedFont>
    <p:embeddedFont>
      <p:font typeface="Calibri" pitchFamily="34" charset="0"/>
      <p:regular r:id="rId39"/>
      <p:bold r:id="rId40"/>
      <p:italic r:id="rId41"/>
      <p:boldItalic r:id="rId42"/>
    </p:embeddedFont>
  </p:embeddedFontLst>
  <p:defaultTextStyle>
    <a:defPPr>
      <a:defRPr lang="de-A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F3F55"/>
    <a:srgbClr val="FF7C80"/>
    <a:srgbClr val="2AA3D8"/>
    <a:srgbClr val="FFFFCC"/>
    <a:srgbClr val="D60000"/>
    <a:srgbClr val="6C0000"/>
    <a:srgbClr val="960000"/>
    <a:srgbClr val="760000"/>
    <a:srgbClr val="FFF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3" autoAdjust="0"/>
    <p:restoredTop sz="96923" autoAdjust="0"/>
  </p:normalViewPr>
  <p:slideViewPr>
    <p:cSldViewPr snapToGrid="0">
      <p:cViewPr>
        <p:scale>
          <a:sx n="150" d="100"/>
          <a:sy n="150" d="100"/>
        </p:scale>
        <p:origin x="-2424" y="-348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-1920" y="-9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3CA5920-86DF-4752-A8F3-B2450DF22712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75539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noProof="0" smtClean="0"/>
              <a:t>Click to edit Master text styles</a:t>
            </a:r>
          </a:p>
          <a:p>
            <a:pPr lvl="1"/>
            <a:r>
              <a:rPr lang="de-AT" noProof="0" smtClean="0"/>
              <a:t>Second level</a:t>
            </a:r>
          </a:p>
          <a:p>
            <a:pPr lvl="2"/>
            <a:r>
              <a:rPr lang="de-AT" noProof="0" smtClean="0"/>
              <a:t>Third level</a:t>
            </a:r>
          </a:p>
          <a:p>
            <a:pPr lvl="3"/>
            <a:r>
              <a:rPr lang="de-AT" noProof="0" smtClean="0"/>
              <a:t>Fourth level</a:t>
            </a:r>
          </a:p>
          <a:p>
            <a:pPr lvl="4"/>
            <a:r>
              <a:rPr lang="de-AT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642C85D8-388B-4209-88B1-6936E3CA495E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27902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>
              <a:latin typeface="Arial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2AD860-09CB-4771-8197-0EB7DF97FA9D}" type="slidenum">
              <a:rPr lang="de-AT" smtClean="0">
                <a:latin typeface="Arial" charset="0"/>
              </a:rPr>
              <a:pPr/>
              <a:t>0</a:t>
            </a:fld>
            <a:endParaRPr lang="de-AT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2C85D8-388B-4209-88B1-6936E3CA495E}" type="slidenum">
              <a:rPr lang="de-AT" smtClean="0"/>
              <a:pPr>
                <a:defRPr/>
              </a:pPr>
              <a:t>2</a:t>
            </a:fld>
            <a:endParaRPr lang="de-A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sz="800" b="0" dirty="0" smtClean="0">
              <a:latin typeface="Arial" charset="0"/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887CD-F8AB-4AE0-90B3-ED8628F33947}" type="slidenum">
              <a:rPr lang="de-AT" smtClean="0">
                <a:latin typeface="Arial" charset="0"/>
              </a:rPr>
              <a:pPr/>
              <a:t>3</a:t>
            </a:fld>
            <a:endParaRPr lang="de-AT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2C85D8-388B-4209-88B1-6936E3CA495E}" type="slidenum">
              <a:rPr lang="de-AT" smtClean="0"/>
              <a:pPr>
                <a:defRPr/>
              </a:pPr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8390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2C85D8-388B-4209-88B1-6936E3CA495E}" type="slidenum">
              <a:rPr lang="de-AT" smtClean="0"/>
              <a:pPr>
                <a:defRPr/>
              </a:pPr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64852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2C85D8-388B-4209-88B1-6936E3CA495E}" type="slidenum">
              <a:rPr lang="de-AT" smtClean="0"/>
              <a:pPr>
                <a:defRPr/>
              </a:pPr>
              <a:t>24</a:t>
            </a:fld>
            <a:endParaRPr lang="de-A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sz="800" b="0" dirty="0" smtClean="0">
              <a:latin typeface="Arial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D427E3-7A2B-4D28-BCC9-BC2D4F0C04B6}" type="slidenum">
              <a:rPr lang="de-AT" smtClean="0">
                <a:latin typeface="Arial" charset="0"/>
              </a:rPr>
              <a:pPr/>
              <a:t>25</a:t>
            </a:fld>
            <a:endParaRPr lang="de-AT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endParaRPr lang="en-US" sz="800" b="0" dirty="0" smtClean="0">
              <a:latin typeface="Arial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D427E3-7A2B-4D28-BCC9-BC2D4F0C04B6}" type="slidenum">
              <a:rPr lang="de-AT" smtClean="0">
                <a:latin typeface="Arial" charset="0"/>
              </a:rPr>
              <a:pPr/>
              <a:t>26</a:t>
            </a:fld>
            <a:endParaRPr lang="de-AT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7" name="Rectangle 199"/>
          <p:cNvSpPr>
            <a:spLocks noGrp="1" noChangeArrowheads="1"/>
          </p:cNvSpPr>
          <p:nvPr>
            <p:ph type="ctrTitle"/>
          </p:nvPr>
        </p:nvSpPr>
        <p:spPr>
          <a:xfrm>
            <a:off x="179388" y="115889"/>
            <a:ext cx="8424862" cy="2736851"/>
          </a:xfrm>
          <a:effectLst/>
        </p:spPr>
        <p:txBody>
          <a:bodyPr anchor="b" anchorCtr="1"/>
          <a:lstStyle>
            <a:lvl1pPr algn="ctr">
              <a:defRPr sz="4000" b="1">
                <a:solidFill>
                  <a:schemeClr val="accent1"/>
                </a:solidFill>
                <a:effectLst/>
              </a:defRPr>
            </a:lvl1pPr>
          </a:lstStyle>
          <a:p>
            <a:r>
              <a:rPr lang="de-AT"/>
              <a:t>Click to edit Master title style</a:t>
            </a:r>
          </a:p>
        </p:txBody>
      </p:sp>
      <p:sp>
        <p:nvSpPr>
          <p:cNvPr id="2248" name="Rectangle 200"/>
          <p:cNvSpPr>
            <a:spLocks noGrp="1" noChangeArrowheads="1"/>
          </p:cNvSpPr>
          <p:nvPr>
            <p:ph type="subTitle" idx="1"/>
          </p:nvPr>
        </p:nvSpPr>
        <p:spPr>
          <a:xfrm>
            <a:off x="179388" y="2997200"/>
            <a:ext cx="8424862" cy="1439863"/>
          </a:xfrm>
        </p:spPr>
        <p:txBody>
          <a:bodyPr anchor="ctr"/>
          <a:lstStyle>
            <a:lvl1pPr marL="0" indent="0" algn="ctr">
              <a:buFont typeface="Arial" pitchFamily="34" charset="0"/>
              <a:buNone/>
              <a:defRPr sz="3600"/>
            </a:lvl1pPr>
          </a:lstStyle>
          <a:p>
            <a:r>
              <a:rPr lang="de-AT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95BE7-7617-4EF2-ABAD-1E3ED16AF7DB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00853" y="44451"/>
            <a:ext cx="2225675" cy="6337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9067" y="44451"/>
            <a:ext cx="6529387" cy="6337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83A4D-0BCD-4AA2-B47F-DF8BA67891B9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7" y="44451"/>
            <a:ext cx="7761287" cy="75723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9067" y="908051"/>
            <a:ext cx="4376737" cy="5473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908051"/>
            <a:ext cx="4378325" cy="5473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7F041-E573-4F61-904D-716F956C23B6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7" y="44451"/>
            <a:ext cx="7761287" cy="75723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19063" y="908051"/>
            <a:ext cx="8907462" cy="54737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ED520-BC1D-4404-AF47-1E6307EEC629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4618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603330"/>
          </a:xfrm>
        </p:spPr>
        <p:txBody>
          <a:bodyPr/>
          <a:lstStyle>
            <a:lvl1pPr>
              <a:defRPr sz="4000"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buSzPct val="100000"/>
              <a:buFont typeface="Calibri" pitchFamily="34" charset="0"/>
              <a:buChar char="●"/>
              <a:defRPr sz="3600"/>
            </a:lvl1pPr>
            <a:lvl2pPr marL="971550" indent="-431800" algn="l">
              <a:buSzPct val="100000"/>
              <a:buFont typeface="Wingdings" pitchFamily="2" charset="2"/>
              <a:buChar char="§"/>
              <a:defRPr sz="3200"/>
            </a:lvl2pPr>
            <a:lvl3pPr marL="1428750" indent="-349250" algn="l">
              <a:buSzPct val="100000"/>
              <a:buFont typeface="Arial" pitchFamily="34" charset="0"/>
              <a:buChar char="•"/>
              <a:defRPr sz="3200"/>
            </a:lvl3pPr>
            <a:lvl4pPr marL="1828800" indent="-303213" algn="l">
              <a:buSzPct val="120000"/>
              <a:buFontTx/>
              <a:buNone/>
              <a:defRPr sz="2800"/>
            </a:lvl4pPr>
            <a:lvl5pPr marL="2286000" indent="-314325" algn="l">
              <a:buFontTx/>
              <a:buNone/>
              <a:defRPr sz="28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xfrm>
            <a:off x="115889" y="6546850"/>
            <a:ext cx="3760787" cy="301625"/>
          </a:xfrm>
          <a:ln/>
        </p:spPr>
        <p:txBody>
          <a:bodyPr anchor="t"/>
          <a:lstStyle>
            <a:lvl1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itchFamily="34" charset="0"/>
              </a:defRPr>
            </a:lvl1pPr>
          </a:lstStyle>
          <a:p>
            <a:pPr>
              <a:defRPr/>
            </a:pPr>
            <a:r>
              <a:rPr lang="de-AT" smtClean="0"/>
              <a:t>Artem Amirkhanov</a:t>
            </a:r>
            <a:endParaRPr lang="de-AT" dirty="0"/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030663" y="6542088"/>
            <a:ext cx="1079500" cy="306387"/>
          </a:xfrm>
          <a:ln/>
        </p:spPr>
        <p:txBody>
          <a:bodyPr anchor="t"/>
          <a:lstStyle>
            <a:lvl1pPr>
              <a:defRPr sz="2000" b="0" i="0">
                <a:solidFill>
                  <a:schemeClr val="tx1">
                    <a:lumMod val="50000"/>
                    <a:lumOff val="50000"/>
                  </a:schemeClr>
                </a:solidFill>
                <a:latin typeface="Calibri Light" pitchFamily="34" charset="0"/>
              </a:defRPr>
            </a:lvl1pPr>
          </a:lstStyle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ADBCF-EE17-4423-93C7-F1A8FF8B6F0F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9067" y="908051"/>
            <a:ext cx="4376737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8051"/>
            <a:ext cx="4378325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C5757-F2FA-4611-8715-76BF48D68722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367"/>
            <a:ext cx="8229600" cy="685028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8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E9674-53A8-41FF-BFD2-1432CC14C3A1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7" y="53504"/>
            <a:ext cx="7761287" cy="75723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4BF39-7E39-45A2-A43F-4B5AB09DB78C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3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FE7E3-E1A6-40FC-9080-F56F10A190D1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C9139F-3588-4AC7-B680-6BBD167325B9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/>
              <a:t>Artem Amirkhanov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C8518-A71C-4E05-8122-3EB5C7C7644C}" type="slidenum">
              <a:rPr lang="de-AT"/>
              <a:pPr>
                <a:defRPr/>
              </a:pPr>
              <a:t>‹#›</a:t>
            </a:fld>
            <a:endParaRPr lang="de-A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Freeform 11"/>
          <p:cNvSpPr>
            <a:spLocks/>
          </p:cNvSpPr>
          <p:nvPr userDrawn="1"/>
        </p:nvSpPr>
        <p:spPr bwMode="auto">
          <a:xfrm>
            <a:off x="0" y="0"/>
            <a:ext cx="9144000" cy="669925"/>
          </a:xfrm>
          <a:prstGeom prst="rect">
            <a:avLst/>
          </a:prstGeom>
          <a:solidFill>
            <a:srgbClr val="2AA3D8"/>
          </a:solidFill>
          <a:ln w="15875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49" name="Freeform 25"/>
          <p:cNvSpPr>
            <a:spLocks/>
          </p:cNvSpPr>
          <p:nvPr userDrawn="1"/>
        </p:nvSpPr>
        <p:spPr bwMode="auto">
          <a:xfrm>
            <a:off x="8470900" y="531813"/>
            <a:ext cx="431800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2" y="0"/>
              </a:cxn>
              <a:cxn ang="0">
                <a:pos x="0" y="0"/>
              </a:cxn>
            </a:cxnLst>
            <a:rect l="0" t="0" r="r" b="b"/>
            <a:pathLst>
              <a:path w="272">
                <a:moveTo>
                  <a:pt x="0" y="0"/>
                </a:moveTo>
                <a:lnTo>
                  <a:pt x="27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54" name="Rectangle 26"/>
          <p:cNvSpPr>
            <a:spLocks noGrp="1" noChangeArrowheads="1"/>
          </p:cNvSpPr>
          <p:nvPr>
            <p:ph type="title"/>
          </p:nvPr>
        </p:nvSpPr>
        <p:spPr bwMode="auto">
          <a:xfrm>
            <a:off x="0" y="-1"/>
            <a:ext cx="9143999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1600" algn="ctr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AT" dirty="0" smtClean="0"/>
              <a:t>Click to edit Master title style</a:t>
            </a:r>
          </a:p>
        </p:txBody>
      </p:sp>
      <p:sp>
        <p:nvSpPr>
          <p:cNvPr id="2055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9063" y="876300"/>
            <a:ext cx="8907462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dirty="0" smtClean="0"/>
              <a:t>Text</a:t>
            </a:r>
          </a:p>
          <a:p>
            <a:pPr lvl="1"/>
            <a:r>
              <a:rPr lang="de-AT" dirty="0" smtClean="0"/>
              <a:t>Text</a:t>
            </a:r>
          </a:p>
          <a:p>
            <a:pPr lvl="2"/>
            <a:r>
              <a:rPr lang="de-AT" dirty="0" smtClean="0"/>
              <a:t>Text</a:t>
            </a:r>
          </a:p>
          <a:p>
            <a:pPr lvl="3"/>
            <a:r>
              <a:rPr lang="de-AT" dirty="0" smtClean="0"/>
              <a:t>Text</a:t>
            </a:r>
          </a:p>
          <a:p>
            <a:pPr lvl="4"/>
            <a:r>
              <a:rPr lang="de-AT" dirty="0" smtClean="0"/>
              <a:t>Text</a:t>
            </a:r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5889" y="6556375"/>
            <a:ext cx="3760787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600" b="1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de-AT" dirty="0" smtClean="0"/>
              <a:t>Artem Amirkhanov</a:t>
            </a:r>
            <a:endParaRPr lang="de-AT" dirty="0"/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30663" y="6551613"/>
            <a:ext cx="10795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600" b="1">
                <a:solidFill>
                  <a:schemeClr val="bg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DFABF8F2-15BD-4AFD-BA0C-E4E245AB13FB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  <a:ea typeface="+mj-ea"/>
          <a:cs typeface="Calibr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itchFamily="34" charset="0"/>
        </a:defRPr>
      </a:lvl9pPr>
    </p:titleStyle>
    <p:bodyStyle>
      <a:lvl1pPr marL="360363" indent="-360363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3600">
          <a:solidFill>
            <a:schemeClr val="tx1"/>
          </a:solidFill>
          <a:latin typeface="+mn-lt"/>
          <a:ea typeface="+mn-ea"/>
          <a:cs typeface="Calibri Light" pitchFamily="34" charset="0"/>
        </a:defRPr>
      </a:lvl1pPr>
      <a:lvl2pPr marL="900113" indent="-360363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90000"/>
        <a:buFont typeface="Arial" charset="0"/>
        <a:buBlip>
          <a:blip r:embed="rId16"/>
        </a:buBlip>
        <a:defRPr sz="3200">
          <a:solidFill>
            <a:schemeClr val="tx1"/>
          </a:solidFill>
          <a:latin typeface="+mn-lt"/>
          <a:cs typeface="Calibri Light" pitchFamily="34" charset="0"/>
        </a:defRPr>
      </a:lvl2pPr>
      <a:lvl3pPr marL="1346200" indent="-266700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3200">
          <a:solidFill>
            <a:schemeClr val="tx1"/>
          </a:solidFill>
          <a:latin typeface="+mn-lt"/>
          <a:cs typeface="Calibri Light" pitchFamily="34" charset="0"/>
        </a:defRPr>
      </a:lvl3pPr>
      <a:lvl4pPr marL="1792288" indent="-266700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90000"/>
        <a:buFont typeface="Arial" charset="0"/>
        <a:buBlip>
          <a:blip r:embed="rId16"/>
        </a:buBlip>
        <a:defRPr sz="2800">
          <a:solidFill>
            <a:schemeClr val="tx1"/>
          </a:solidFill>
          <a:latin typeface="+mn-lt"/>
          <a:cs typeface="Calibri Light" pitchFamily="34" charset="0"/>
        </a:defRPr>
      </a:lvl4pPr>
      <a:lvl5pPr marL="2239963" indent="-268288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5"/>
        </a:buBlip>
        <a:defRPr sz="2800">
          <a:solidFill>
            <a:schemeClr val="tx1"/>
          </a:solidFill>
          <a:latin typeface="+mn-lt"/>
          <a:cs typeface="Calibri Light" pitchFamily="34" charset="0"/>
        </a:defRPr>
      </a:lvl5pPr>
      <a:lvl6pPr marL="26971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pitchFamily="34" charset="0"/>
        <a:buBlip>
          <a:blip r:embed="rId15"/>
        </a:buBlip>
        <a:defRPr sz="2400">
          <a:solidFill>
            <a:schemeClr val="tx1"/>
          </a:solidFill>
          <a:latin typeface="+mn-lt"/>
        </a:defRPr>
      </a:lvl6pPr>
      <a:lvl7pPr marL="31543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pitchFamily="34" charset="0"/>
        <a:buBlip>
          <a:blip r:embed="rId15"/>
        </a:buBlip>
        <a:defRPr sz="2400">
          <a:solidFill>
            <a:schemeClr val="tx1"/>
          </a:solidFill>
          <a:latin typeface="+mn-lt"/>
        </a:defRPr>
      </a:lvl7pPr>
      <a:lvl8pPr marL="36115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pitchFamily="34" charset="0"/>
        <a:buBlip>
          <a:blip r:embed="rId15"/>
        </a:buBlip>
        <a:defRPr sz="2400">
          <a:solidFill>
            <a:schemeClr val="tx1"/>
          </a:solidFill>
          <a:latin typeface="+mn-lt"/>
        </a:defRPr>
      </a:lvl8pPr>
      <a:lvl9pPr marL="40687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pitchFamily="34" charset="0"/>
        <a:buBlip>
          <a:blip r:embed="rId15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15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sf\Home\Dropbox\SCCG%20Test%20Talk\intro_and_labels.wmv" TargetMode="Externa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sf\Home\Dropbox\SCCG%20Test%20Talk\reference_shapes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sf\Home\Dropbox\SCCG%20Test%20Talk\measurement_plots.wmv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psf\Home\Dropbox\SCCG%20Test%20Talk\linking_of_views.wmv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10" Type="http://schemas.openxmlformats.org/officeDocument/2006/relationships/image" Target="../media/image4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9479" y="278802"/>
            <a:ext cx="8605043" cy="1871663"/>
          </a:xfrm>
        </p:spPr>
        <p:txBody>
          <a:bodyPr anchor="ctr"/>
          <a:lstStyle/>
          <a:p>
            <a:pPr eaLnBrk="1" hangingPunct="1"/>
            <a:r>
              <a:rPr lang="en-US" sz="4400" b="0" dirty="0" smtClean="0"/>
              <a:t>Fuzzy CT Metrology:</a:t>
            </a:r>
            <a:br>
              <a:rPr lang="en-US" sz="4400" b="0" dirty="0" smtClean="0"/>
            </a:br>
            <a:r>
              <a:rPr lang="en-US" sz="4400" b="0" dirty="0" smtClean="0"/>
              <a:t>Dimensional Measurements on Uncertain Data</a:t>
            </a:r>
            <a:endParaRPr lang="en-US" sz="4800" b="0" dirty="0" smtClean="0"/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719932" y="2277041"/>
            <a:ext cx="770413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Artem Amirkhanov </a:t>
            </a:r>
            <a:r>
              <a:rPr lang="en-US" sz="2800" baseline="30000" dirty="0" smtClean="0">
                <a:latin typeface="Calibri" pitchFamily="34" charset="0"/>
                <a:cs typeface="Calibri" pitchFamily="34" charset="0"/>
              </a:rPr>
              <a:t>1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Christoph Heinzl </a:t>
            </a:r>
            <a:r>
              <a:rPr lang="en-US" sz="2800" baseline="30000" dirty="0" smtClean="0">
                <a:latin typeface="Calibri" pitchFamily="34" charset="0"/>
                <a:cs typeface="Calibri" pitchFamily="34" charset="0"/>
              </a:rPr>
              <a:t>1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Christoph Kuhn </a:t>
            </a:r>
            <a:r>
              <a:rPr lang="en-US" sz="2800" baseline="30000" dirty="0" smtClean="0">
                <a:latin typeface="Calibri" pitchFamily="34" charset="0"/>
                <a:cs typeface="Calibri" pitchFamily="34" charset="0"/>
              </a:rPr>
              <a:t>3</a:t>
            </a:r>
          </a:p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Johann Kastner </a:t>
            </a:r>
            <a:r>
              <a:rPr lang="en-US" sz="2800" baseline="30000" dirty="0" smtClean="0">
                <a:latin typeface="Calibri" pitchFamily="34" charset="0"/>
                <a:cs typeface="Calibri" pitchFamily="34" charset="0"/>
              </a:rPr>
              <a:t>1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Meister Eduard </a:t>
            </a:r>
            <a:r>
              <a:rPr lang="en-US" sz="2800" dirty="0" err="1" smtClean="0">
                <a:latin typeface="Calibri" pitchFamily="34" charset="0"/>
                <a:cs typeface="Calibri" pitchFamily="34" charset="0"/>
              </a:rPr>
              <a:t>Gr</a:t>
            </a:r>
            <a:r>
              <a:rPr lang="de-AT" sz="2800" dirty="0" smtClean="0">
                <a:latin typeface="Calibri" pitchFamily="34" charset="0"/>
                <a:cs typeface="Calibri" pitchFamily="34" charset="0"/>
              </a:rPr>
              <a:t>öller </a:t>
            </a:r>
            <a:r>
              <a:rPr lang="en-US" sz="2800" baseline="30000" dirty="0" smtClean="0">
                <a:latin typeface="Calibri" pitchFamily="34" charset="0"/>
                <a:cs typeface="Calibri" pitchFamily="34" charset="0"/>
              </a:rPr>
              <a:t>2</a:t>
            </a:r>
            <a:endParaRPr lang="en-US" sz="28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696966" y="5519172"/>
            <a:ext cx="3750068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aseline="30000" dirty="0">
                <a:solidFill>
                  <a:schemeClr val="bg2"/>
                </a:solidFill>
                <a:latin typeface="Calibri Light" pitchFamily="34" charset="0"/>
              </a:rPr>
              <a:t>2</a:t>
            </a:r>
            <a:r>
              <a:rPr lang="en-US" dirty="0" smtClean="0">
                <a:solidFill>
                  <a:schemeClr val="bg2"/>
                </a:solidFill>
                <a:latin typeface="Calibri Light" pitchFamily="34" charset="0"/>
              </a:rPr>
              <a:t> </a:t>
            </a:r>
            <a:r>
              <a:rPr lang="en-US" dirty="0">
                <a:solidFill>
                  <a:schemeClr val="bg2"/>
                </a:solidFill>
                <a:latin typeface="Calibri Light" pitchFamily="34" charset="0"/>
              </a:rPr>
              <a:t>Institute of Computer Graphics</a:t>
            </a:r>
            <a:br>
              <a:rPr lang="en-US" dirty="0">
                <a:solidFill>
                  <a:schemeClr val="bg2"/>
                </a:solidFill>
                <a:latin typeface="Calibri Light" pitchFamily="34" charset="0"/>
              </a:rPr>
            </a:br>
            <a:r>
              <a:rPr lang="en-US" dirty="0">
                <a:solidFill>
                  <a:schemeClr val="bg2"/>
                </a:solidFill>
                <a:latin typeface="Calibri Light" pitchFamily="34" charset="0"/>
              </a:rPr>
              <a:t>and Algorithms</a:t>
            </a:r>
          </a:p>
          <a:p>
            <a:pPr algn="ctr">
              <a:spcBef>
                <a:spcPct val="50000"/>
              </a:spcBef>
            </a:pPr>
            <a:r>
              <a:rPr lang="en-US" i="1" dirty="0">
                <a:solidFill>
                  <a:schemeClr val="bg1">
                    <a:lumMod val="65000"/>
                  </a:schemeClr>
                </a:solidFill>
                <a:latin typeface="Calibri Light" pitchFamily="34" charset="0"/>
              </a:rPr>
              <a:t>Vienna University of </a:t>
            </a:r>
            <a:r>
              <a:rPr lang="en-US" i="1" dirty="0" smtClean="0">
                <a:solidFill>
                  <a:schemeClr val="bg1">
                    <a:lumMod val="65000"/>
                  </a:schemeClr>
                </a:solidFill>
                <a:latin typeface="Calibri Light" pitchFamily="34" charset="0"/>
              </a:rPr>
              <a:t>Technology, Austria</a:t>
            </a:r>
            <a:endParaRPr lang="en-US" i="1" dirty="0">
              <a:solidFill>
                <a:schemeClr val="bg1">
                  <a:lumMod val="65000"/>
                </a:schemeClr>
              </a:solidFill>
              <a:latin typeface="Calibri Light" pitchFamily="34" charset="0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5519172"/>
            <a:ext cx="2744881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aseline="30000" dirty="0">
                <a:solidFill>
                  <a:schemeClr val="bg2"/>
                </a:solidFill>
                <a:latin typeface="Calibri Light" pitchFamily="34" charset="0"/>
              </a:rPr>
              <a:t>1</a:t>
            </a:r>
            <a:r>
              <a:rPr lang="en-US" baseline="30000" dirty="0" smtClean="0">
                <a:solidFill>
                  <a:schemeClr val="bg2"/>
                </a:solidFill>
                <a:latin typeface="Calibri Light" pitchFamily="34" charset="0"/>
              </a:rPr>
              <a:t> </a:t>
            </a:r>
            <a:r>
              <a:rPr lang="en-US" dirty="0" smtClean="0">
                <a:solidFill>
                  <a:schemeClr val="bg2"/>
                </a:solidFill>
                <a:latin typeface="Calibri Light" pitchFamily="34" charset="0"/>
              </a:rPr>
              <a:t>University </a:t>
            </a:r>
            <a:r>
              <a:rPr lang="en-US" dirty="0">
                <a:solidFill>
                  <a:schemeClr val="bg2"/>
                </a:solidFill>
                <a:latin typeface="Calibri Light" pitchFamily="34" charset="0"/>
              </a:rPr>
              <a:t>of Applied </a:t>
            </a:r>
            <a:r>
              <a:rPr lang="en-US" dirty="0" smtClean="0">
                <a:solidFill>
                  <a:schemeClr val="bg2"/>
                </a:solidFill>
                <a:latin typeface="Calibri Light" pitchFamily="34" charset="0"/>
              </a:rPr>
              <a:t>Sciences Upper Austria</a:t>
            </a:r>
            <a:endParaRPr lang="en-US" dirty="0">
              <a:solidFill>
                <a:schemeClr val="bg2"/>
              </a:solidFill>
              <a:latin typeface="Calibri Light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i="1" dirty="0">
                <a:solidFill>
                  <a:schemeClr val="bg1">
                    <a:lumMod val="65000"/>
                  </a:schemeClr>
                </a:solidFill>
                <a:latin typeface="Calibri Light" pitchFamily="34" charset="0"/>
              </a:rPr>
              <a:t>Wels Campus, Austria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399119" y="5519172"/>
            <a:ext cx="2744881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aseline="30000" dirty="0">
                <a:solidFill>
                  <a:schemeClr val="bg2"/>
                </a:solidFill>
                <a:latin typeface="Calibri Light" pitchFamily="34" charset="0"/>
              </a:rPr>
              <a:t>3</a:t>
            </a:r>
            <a:r>
              <a:rPr lang="en-US" baseline="30000" dirty="0" smtClean="0">
                <a:solidFill>
                  <a:schemeClr val="bg2"/>
                </a:solidFill>
                <a:latin typeface="Calibri Light" pitchFamily="34" charset="0"/>
              </a:rPr>
              <a:t> </a:t>
            </a:r>
            <a:r>
              <a:rPr lang="en-US" dirty="0" smtClean="0">
                <a:solidFill>
                  <a:schemeClr val="bg2"/>
                </a:solidFill>
                <a:latin typeface="Calibri Light" pitchFamily="34" charset="0"/>
              </a:rPr>
              <a:t>Carl </a:t>
            </a:r>
            <a:r>
              <a:rPr lang="en-US" dirty="0" err="1" smtClean="0">
                <a:solidFill>
                  <a:schemeClr val="bg2"/>
                </a:solidFill>
                <a:latin typeface="Calibri Light" pitchFamily="34" charset="0"/>
              </a:rPr>
              <a:t>Zeiss</a:t>
            </a:r>
            <a:endParaRPr lang="en-US" dirty="0">
              <a:solidFill>
                <a:schemeClr val="bg2"/>
              </a:solidFill>
              <a:latin typeface="Calibri Light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n-US" i="1" dirty="0" err="1" smtClean="0">
                <a:solidFill>
                  <a:schemeClr val="bg1">
                    <a:lumMod val="65000"/>
                  </a:schemeClr>
                </a:solidFill>
                <a:latin typeface="Calibri Light" pitchFamily="34" charset="0"/>
              </a:rPr>
              <a:t>Oberkochen</a:t>
            </a:r>
            <a:r>
              <a:rPr lang="en-US" i="1" dirty="0" smtClean="0">
                <a:solidFill>
                  <a:schemeClr val="bg1">
                    <a:lumMod val="65000"/>
                  </a:schemeClr>
                </a:solidFill>
                <a:latin typeface="Calibri Light" pitchFamily="34" charset="0"/>
              </a:rPr>
              <a:t>, Germany</a:t>
            </a:r>
            <a:endParaRPr lang="en-US" i="1" dirty="0">
              <a:solidFill>
                <a:schemeClr val="bg1">
                  <a:lumMod val="6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7" name="Picture 7" descr="FH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527" y="4715747"/>
            <a:ext cx="955826" cy="70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3785039" y="4615638"/>
            <a:ext cx="1573923" cy="777043"/>
            <a:chOff x="611262" y="3711699"/>
            <a:chExt cx="3414638" cy="1685801"/>
          </a:xfrm>
        </p:grpSpPr>
        <p:pic>
          <p:nvPicPr>
            <p:cNvPr id="9" name="Picture 6" descr="Klex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1262" y="3711699"/>
              <a:ext cx="1584474" cy="1633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8" descr="TU_logo"/>
            <p:cNvPicPr>
              <a:picLocks noChangeAspect="1" noChangeArrowheads="1"/>
            </p:cNvPicPr>
            <p:nvPr/>
          </p:nvPicPr>
          <p:blipFill rotWithShape="1">
            <a:blip r:embed="rId5" cstate="print"/>
            <a:srcRect t="23190" r="15388" b="25080"/>
            <a:stretch/>
          </p:blipFill>
          <p:spPr bwMode="auto">
            <a:xfrm>
              <a:off x="2210930" y="3962400"/>
              <a:ext cx="1814970" cy="143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3366" y="4736352"/>
            <a:ext cx="616387" cy="62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628900" y="3810000"/>
            <a:ext cx="12954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2641600" y="3810000"/>
            <a:ext cx="1295400" cy="1295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Statistical Analysis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Bayesian classification</a:t>
            </a:r>
          </a:p>
          <a:p>
            <a:r>
              <a:rPr lang="en-US" dirty="0" smtClean="0"/>
              <a:t>Material interface probabilities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Artem Amirkhanov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9</a:t>
            </a:fld>
            <a:endParaRPr lang="de-AT"/>
          </a:p>
        </p:txBody>
      </p:sp>
      <p:sp>
        <p:nvSpPr>
          <p:cNvPr id="6" name="Rectangle 5"/>
          <p:cNvSpPr/>
          <p:nvPr/>
        </p:nvSpPr>
        <p:spPr>
          <a:xfrm>
            <a:off x="3924300" y="2514600"/>
            <a:ext cx="12954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3924300" y="3810000"/>
            <a:ext cx="1295400" cy="129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28900" y="2514600"/>
            <a:ext cx="12954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19700" y="2514600"/>
            <a:ext cx="12954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5219700" y="3810000"/>
            <a:ext cx="12954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Rectangle 11"/>
          <p:cNvSpPr/>
          <p:nvPr/>
        </p:nvSpPr>
        <p:spPr>
          <a:xfrm>
            <a:off x="3924300" y="5105400"/>
            <a:ext cx="12954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2628900" y="5105400"/>
            <a:ext cx="12954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Rectangle 13"/>
          <p:cNvSpPr/>
          <p:nvPr/>
        </p:nvSpPr>
        <p:spPr>
          <a:xfrm>
            <a:off x="5219700" y="5105400"/>
            <a:ext cx="12954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3924300" y="3810000"/>
            <a:ext cx="0" cy="1295400"/>
          </a:xfrm>
          <a:prstGeom prst="line">
            <a:avLst/>
          </a:prstGeom>
          <a:ln w="95250" cap="rnd">
            <a:solidFill>
              <a:srgbClr val="0F3F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3924300" y="3810000"/>
            <a:ext cx="1295400" cy="0"/>
          </a:xfrm>
          <a:prstGeom prst="line">
            <a:avLst/>
          </a:prstGeom>
          <a:ln w="95250" cap="rnd">
            <a:solidFill>
              <a:srgbClr val="0F3F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219700" y="3797300"/>
            <a:ext cx="0" cy="1295400"/>
          </a:xfrm>
          <a:prstGeom prst="line">
            <a:avLst/>
          </a:prstGeom>
          <a:ln w="95250" cap="rnd">
            <a:solidFill>
              <a:srgbClr val="0F3F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3924300" y="5092700"/>
            <a:ext cx="1295400" cy="0"/>
          </a:xfrm>
          <a:prstGeom prst="line">
            <a:avLst/>
          </a:prstGeom>
          <a:ln w="95250" cap="rnd">
            <a:solidFill>
              <a:srgbClr val="0F3F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163517" y="2514600"/>
            <a:ext cx="3113083" cy="1200329"/>
            <a:chOff x="163517" y="2514600"/>
            <a:chExt cx="3113083" cy="120032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163517" y="2514600"/>
                  <a:ext cx="1633909" cy="120032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400" b="0" i="1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𝑎𝑖𝑟</m:t>
                        </m:r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oMath>
                      <m:oMath xmlns:m="http://schemas.openxmlformats.org/officeDocument/2006/math">
                        <m:r>
                          <a:rPr lang="en-US" sz="2400" i="1">
                            <a:latin typeface="Cambria Math"/>
                          </a:rPr>
                          <m:t>𝑝</m:t>
                        </m:r>
                        <m:r>
                          <a:rPr lang="en-US" sz="2400" b="0" i="0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𝑝𝑙𝑎𝑠𝑡𝑖𝑐</m:t>
                        </m:r>
                        <m:r>
                          <a:rPr lang="en-US" sz="2400" b="0" i="0" smtClean="0">
                            <a:latin typeface="Cambria Math"/>
                          </a:rPr>
                          <m:t>)</m:t>
                        </m:r>
                      </m:oMath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400" b="0" i="1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𝑚𝑒𝑡𝑎𝑙</m:t>
                        </m:r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400" b="0" dirty="0" smtClean="0"/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3517" y="2514600"/>
                  <a:ext cx="1633909" cy="1200329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t="-4082" r="-7090" b="-1122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Arrow Connector 20"/>
            <p:cNvCxnSpPr/>
            <p:nvPr/>
          </p:nvCxnSpPr>
          <p:spPr>
            <a:xfrm>
              <a:off x="1917700" y="3162300"/>
              <a:ext cx="13589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-66397" y="3488204"/>
            <a:ext cx="3990697" cy="1938992"/>
            <a:chOff x="-66397" y="3488204"/>
            <a:chExt cx="3990697" cy="193899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-66397" y="3488204"/>
                  <a:ext cx="2617255" cy="193899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400" b="0" i="1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𝑎𝑖𝑟</m:t>
                        </m:r>
                        <m:r>
                          <a:rPr lang="en-US" sz="2400" b="0" i="1" smtClean="0">
                            <a:latin typeface="Cambria Math"/>
                          </a:rPr>
                          <m:t>/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𝑝𝑙𝑎𝑠𝑡𝑖𝑐</m:t>
                        </m:r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400" b="0" dirty="0" smtClean="0"/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𝑜𝑟</m:t>
                        </m:r>
                      </m:oMath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400" b="0" i="0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𝑝𝑙𝑎𝑠𝑡𝑖𝑐</m:t>
                        </m:r>
                        <m:r>
                          <a:rPr lang="en-US" sz="2400" b="0" i="1" smtClean="0">
                            <a:latin typeface="Cambria Math"/>
                          </a:rPr>
                          <m:t>/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𝑚𝑒𝑡𝑎𝑙</m:t>
                        </m:r>
                        <m:r>
                          <a:rPr lang="en-US" sz="2400" b="0" i="0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400" b="0" dirty="0" smtClean="0"/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𝑜𝑟</m:t>
                        </m:r>
                      </m:oMath>
                      <m:oMath xmlns:m="http://schemas.openxmlformats.org/officeDocument/2006/math">
                        <m:r>
                          <a:rPr lang="en-US" sz="2400" b="0" i="1" smtClean="0">
                            <a:latin typeface="Cambria Math"/>
                          </a:rPr>
                          <m:t>𝑝</m:t>
                        </m:r>
                        <m:r>
                          <a:rPr lang="en-US" sz="2400" b="0" i="1" smtClean="0">
                            <a:latin typeface="Cambria Math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𝑎𝑖𝑟</m:t>
                        </m:r>
                        <m:r>
                          <a:rPr lang="en-US" sz="2400" b="0" i="1" smtClean="0">
                            <a:latin typeface="Cambria Math"/>
                          </a:rPr>
                          <m:t>/</m:t>
                        </m:r>
                        <m:r>
                          <a:rPr lang="en-US" sz="2400" b="0" i="1" smtClean="0">
                            <a:latin typeface="Cambria Math"/>
                          </a:rPr>
                          <m:t>𝑚𝑒𝑡𝑎𝑙</m:t>
                        </m:r>
                        <m:r>
                          <a:rPr lang="en-US" sz="2400" b="0" i="1" smtClean="0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400" b="0" dirty="0" smtClean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66397" y="3488204"/>
                  <a:ext cx="2617255" cy="193899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2201" r="-4895" b="-66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Straight Arrow Connector 28"/>
            <p:cNvCxnSpPr>
              <a:stCxn id="25" idx="3"/>
              <a:endCxn id="7" idx="1"/>
            </p:cNvCxnSpPr>
            <p:nvPr/>
          </p:nvCxnSpPr>
          <p:spPr>
            <a:xfrm>
              <a:off x="2550858" y="4457700"/>
              <a:ext cx="137344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650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15889" y="6511928"/>
            <a:ext cx="3760787" cy="301625"/>
          </a:xfrm>
        </p:spPr>
        <p:txBody>
          <a:bodyPr/>
          <a:lstStyle/>
          <a:p>
            <a:pPr>
              <a:defRPr/>
            </a:pPr>
            <a:r>
              <a:rPr lang="de-AT" dirty="0" smtClean="0"/>
              <a:t>Artem Amirkhanov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030663" y="6507165"/>
            <a:ext cx="1079500" cy="306387"/>
          </a:xfrm>
        </p:spPr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10</a:t>
            </a:fld>
            <a:endParaRPr lang="de-AT"/>
          </a:p>
        </p:txBody>
      </p:sp>
      <p:sp>
        <p:nvSpPr>
          <p:cNvPr id="6" name="Flowchart: Document 5"/>
          <p:cNvSpPr/>
          <p:nvPr/>
        </p:nvSpPr>
        <p:spPr>
          <a:xfrm>
            <a:off x="2560250" y="4194382"/>
            <a:ext cx="4014441" cy="1698418"/>
          </a:xfrm>
          <a:prstGeom prst="flowChartDocumen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40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7" name="Elbow Connector 5"/>
          <p:cNvCxnSpPr>
            <a:stCxn id="12" idx="1"/>
          </p:cNvCxnSpPr>
          <p:nvPr/>
        </p:nvCxnSpPr>
        <p:spPr>
          <a:xfrm rot="10800000" flipV="1">
            <a:off x="3641071" y="3234493"/>
            <a:ext cx="772001" cy="959885"/>
          </a:xfrm>
          <a:prstGeom prst="bentConnector2">
            <a:avLst/>
          </a:prstGeom>
          <a:ln w="28575">
            <a:solidFill>
              <a:schemeClr val="tx1"/>
            </a:solidFill>
            <a:headEnd type="none" w="med" len="med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8"/>
          <p:cNvGrpSpPr/>
          <p:nvPr/>
        </p:nvGrpSpPr>
        <p:grpSpPr>
          <a:xfrm>
            <a:off x="4413071" y="2959169"/>
            <a:ext cx="2161623" cy="550649"/>
            <a:chOff x="1752601" y="990600"/>
            <a:chExt cx="1066800" cy="381000"/>
          </a:xfrm>
          <a:solidFill>
            <a:schemeClr val="bg1"/>
          </a:solidFill>
          <a:effectLst/>
        </p:grpSpPr>
        <p:grpSp>
          <p:nvGrpSpPr>
            <p:cNvPr id="9" name="Group 12"/>
            <p:cNvGrpSpPr/>
            <p:nvPr/>
          </p:nvGrpSpPr>
          <p:grpSpPr>
            <a:xfrm>
              <a:off x="1752601" y="990600"/>
              <a:ext cx="1066800" cy="381000"/>
              <a:chOff x="2514600" y="990600"/>
              <a:chExt cx="1066800" cy="381000"/>
            </a:xfrm>
            <a:grpFill/>
          </p:grpSpPr>
          <p:sp>
            <p:nvSpPr>
              <p:cNvPr id="12" name="Rectangle 11"/>
              <p:cNvSpPr/>
              <p:nvPr/>
            </p:nvSpPr>
            <p:spPr>
              <a:xfrm>
                <a:off x="2514600" y="990600"/>
                <a:ext cx="1066800" cy="3810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40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13" name="Straight Connector 12"/>
              <p:cNvCxnSpPr/>
              <p:nvPr/>
            </p:nvCxnSpPr>
            <p:spPr>
              <a:xfrm>
                <a:off x="2789474" y="990600"/>
                <a:ext cx="0" cy="38100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/>
            <p:nvPr/>
          </p:nvCxnSpPr>
          <p:spPr>
            <a:xfrm flipH="1">
              <a:off x="1822010" y="1176491"/>
              <a:ext cx="140992" cy="0"/>
            </a:xfrm>
            <a:prstGeom prst="line">
              <a:avLst/>
            </a:prstGeom>
            <a:grpFill/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248197" y="1051992"/>
              <a:ext cx="316603" cy="25821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800" dirty="0" smtClean="0">
                  <a:latin typeface="Calibri" pitchFamily="34" charset="0"/>
                  <a:cs typeface="Calibri" pitchFamily="34" charset="0"/>
                </a:rPr>
                <a:t>0.1</a:t>
              </a:r>
              <a:endParaRPr lang="de-AT" sz="28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006748" y="1483791"/>
            <a:ext cx="3346177" cy="1418389"/>
            <a:chOff x="1006748" y="1483791"/>
            <a:chExt cx="3346177" cy="1418389"/>
          </a:xfrm>
        </p:grpSpPr>
        <p:sp>
          <p:nvSpPr>
            <p:cNvPr id="15" name="TextBox 14"/>
            <p:cNvSpPr txBox="1"/>
            <p:nvPr/>
          </p:nvSpPr>
          <p:spPr>
            <a:xfrm>
              <a:off x="1006748" y="1483791"/>
              <a:ext cx="22522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symbol of </a:t>
              </a:r>
            </a:p>
            <a:p>
              <a:pPr algn="ctr"/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geometric tolerance</a:t>
              </a:r>
              <a:endParaRPr lang="de-AT" sz="24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6" name="Straight Arrow Connector 15"/>
            <p:cNvCxnSpPr>
              <a:stCxn id="17" idx="5"/>
            </p:cNvCxnSpPr>
            <p:nvPr/>
          </p:nvCxnSpPr>
          <p:spPr>
            <a:xfrm>
              <a:off x="3080719" y="2159636"/>
              <a:ext cx="1272206" cy="742544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/>
            <p:cNvSpPr/>
            <p:nvPr/>
          </p:nvSpPr>
          <p:spPr>
            <a:xfrm>
              <a:off x="2898010" y="1976927"/>
              <a:ext cx="214057" cy="21405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269963" y="1426641"/>
            <a:ext cx="3523864" cy="1475539"/>
            <a:chOff x="4269963" y="1756414"/>
            <a:chExt cx="3523864" cy="1475539"/>
          </a:xfrm>
        </p:grpSpPr>
        <p:sp>
          <p:nvSpPr>
            <p:cNvPr id="14" name="TextBox 13"/>
            <p:cNvSpPr txBox="1"/>
            <p:nvPr/>
          </p:nvSpPr>
          <p:spPr>
            <a:xfrm>
              <a:off x="4269963" y="1756414"/>
              <a:ext cx="3523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tolerance value</a:t>
              </a:r>
              <a:endParaRPr lang="de-AT" sz="24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8" name="Straight Arrow Connector 17"/>
            <p:cNvCxnSpPr>
              <a:stCxn id="19" idx="4"/>
            </p:cNvCxnSpPr>
            <p:nvPr/>
          </p:nvCxnSpPr>
          <p:spPr>
            <a:xfrm>
              <a:off x="6020816" y="2438975"/>
              <a:ext cx="1" cy="792978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5913787" y="2224918"/>
              <a:ext cx="214057" cy="21405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1" name="Oval 20"/>
          <p:cNvSpPr/>
          <p:nvPr/>
        </p:nvSpPr>
        <p:spPr>
          <a:xfrm>
            <a:off x="6979209" y="3128505"/>
            <a:ext cx="214057" cy="21405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40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6624599" y="3237228"/>
            <a:ext cx="354609" cy="0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248236" y="3004701"/>
            <a:ext cx="148341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label</a:t>
            </a:r>
            <a:endParaRPr lang="de-AT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56309" y="4394961"/>
            <a:ext cx="273398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400" dirty="0">
                <a:latin typeface="Calibri" pitchFamily="34" charset="0"/>
                <a:cs typeface="Calibri" pitchFamily="34" charset="0"/>
              </a:rPr>
              <a:t>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pecimen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crossection</a:t>
            </a:r>
            <a:endParaRPr lang="de-AT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Straightness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21460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11</a:t>
            </a:fld>
            <a:endParaRPr lang="de-AT"/>
          </a:p>
        </p:txBody>
      </p:sp>
      <p:grpSp>
        <p:nvGrpSpPr>
          <p:cNvPr id="3" name="Group 2"/>
          <p:cNvGrpSpPr/>
          <p:nvPr/>
        </p:nvGrpSpPr>
        <p:grpSpPr>
          <a:xfrm>
            <a:off x="2560250" y="2959162"/>
            <a:ext cx="4014444" cy="2933638"/>
            <a:chOff x="2560250" y="2959162"/>
            <a:chExt cx="4014444" cy="2933638"/>
          </a:xfrm>
        </p:grpSpPr>
        <p:sp>
          <p:nvSpPr>
            <p:cNvPr id="6" name="Flowchart: Document 5"/>
            <p:cNvSpPr/>
            <p:nvPr/>
          </p:nvSpPr>
          <p:spPr>
            <a:xfrm>
              <a:off x="2560250" y="4194382"/>
              <a:ext cx="4014441" cy="1698418"/>
            </a:xfrm>
            <a:prstGeom prst="flowChartDocumen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7" name="Elbow Connector 5"/>
            <p:cNvCxnSpPr>
              <a:stCxn id="12" idx="1"/>
            </p:cNvCxnSpPr>
            <p:nvPr/>
          </p:nvCxnSpPr>
          <p:spPr>
            <a:xfrm rot="10800000" flipV="1">
              <a:off x="3641071" y="3234494"/>
              <a:ext cx="772001" cy="959886"/>
            </a:xfrm>
            <a:prstGeom prst="bentConnector2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18"/>
            <p:cNvGrpSpPr/>
            <p:nvPr/>
          </p:nvGrpSpPr>
          <p:grpSpPr>
            <a:xfrm>
              <a:off x="4413071" y="2959162"/>
              <a:ext cx="2161623" cy="550655"/>
              <a:chOff x="1752601" y="990605"/>
              <a:chExt cx="1066800" cy="271761"/>
            </a:xfrm>
            <a:solidFill>
              <a:schemeClr val="bg1"/>
            </a:solidFill>
            <a:effectLst/>
          </p:grpSpPr>
          <p:grpSp>
            <p:nvGrpSpPr>
              <p:cNvPr id="9" name="Group 12"/>
              <p:cNvGrpSpPr/>
              <p:nvPr/>
            </p:nvGrpSpPr>
            <p:grpSpPr>
              <a:xfrm>
                <a:off x="1752601" y="990605"/>
                <a:ext cx="1066800" cy="271761"/>
                <a:chOff x="2514600" y="990605"/>
                <a:chExt cx="1066800" cy="271761"/>
              </a:xfrm>
              <a:grpFill/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514600" y="990608"/>
                  <a:ext cx="1066800" cy="271758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sz="2400"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endParaRPr>
                </a:p>
              </p:txBody>
            </p: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2791594" y="990605"/>
                  <a:ext cx="0" cy="267199"/>
                </a:xfrm>
                <a:prstGeom prst="lin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" name="Straight Connector 9"/>
              <p:cNvCxnSpPr/>
              <p:nvPr/>
            </p:nvCxnSpPr>
            <p:spPr>
              <a:xfrm flipH="1">
                <a:off x="1822235" y="1123200"/>
                <a:ext cx="140992" cy="0"/>
              </a:xfrm>
              <a:prstGeom prst="line">
                <a:avLst/>
              </a:prstGeom>
              <a:grpFill/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2246206" y="997377"/>
                <a:ext cx="316603" cy="258222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sz="2800" dirty="0" smtClean="0">
                    <a:latin typeface="Calibri" pitchFamily="34" charset="0"/>
                    <a:cs typeface="Calibri" pitchFamily="34" charset="0"/>
                  </a:rPr>
                  <a:t>0.1</a:t>
                </a:r>
                <a:endParaRPr lang="de-AT" sz="2800" dirty="0"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4269963" y="1426641"/>
            <a:ext cx="3523864" cy="1475539"/>
            <a:chOff x="4269963" y="1756414"/>
            <a:chExt cx="3523864" cy="1475539"/>
          </a:xfrm>
        </p:grpSpPr>
        <p:sp>
          <p:nvSpPr>
            <p:cNvPr id="14" name="TextBox 13"/>
            <p:cNvSpPr txBox="1"/>
            <p:nvPr/>
          </p:nvSpPr>
          <p:spPr>
            <a:xfrm>
              <a:off x="4269963" y="1756414"/>
              <a:ext cx="3523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tolerance value</a:t>
              </a:r>
              <a:endParaRPr lang="de-AT" sz="24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8" name="Straight Arrow Connector 17"/>
            <p:cNvCxnSpPr>
              <a:stCxn id="19" idx="4"/>
            </p:cNvCxnSpPr>
            <p:nvPr/>
          </p:nvCxnSpPr>
          <p:spPr>
            <a:xfrm>
              <a:off x="6020816" y="2438975"/>
              <a:ext cx="1" cy="792978"/>
            </a:xfrm>
            <a:prstGeom prst="straightConnector1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5913787" y="2224918"/>
              <a:ext cx="214057" cy="21405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7" name="Group 226"/>
          <p:cNvGrpSpPr/>
          <p:nvPr/>
        </p:nvGrpSpPr>
        <p:grpSpPr>
          <a:xfrm>
            <a:off x="1573416" y="2378208"/>
            <a:ext cx="5662997" cy="3425359"/>
            <a:chOff x="4953031" y="895013"/>
            <a:chExt cx="3352800" cy="2027998"/>
          </a:xfrm>
        </p:grpSpPr>
        <p:sp>
          <p:nvSpPr>
            <p:cNvPr id="30" name="Freeform 29"/>
            <p:cNvSpPr/>
            <p:nvPr/>
          </p:nvSpPr>
          <p:spPr>
            <a:xfrm>
              <a:off x="5847190" y="1568038"/>
              <a:ext cx="2394316" cy="1354973"/>
            </a:xfrm>
            <a:custGeom>
              <a:avLst/>
              <a:gdLst>
                <a:gd name="connsiteX0" fmla="*/ 0 w 21600"/>
                <a:gd name="connsiteY0" fmla="*/ 0 h 21600"/>
                <a:gd name="connsiteX1" fmla="*/ 21600 w 21600"/>
                <a:gd name="connsiteY1" fmla="*/ 0 h 21600"/>
                <a:gd name="connsiteX2" fmla="*/ 21600 w 21600"/>
                <a:gd name="connsiteY2" fmla="*/ 17322 h 21600"/>
                <a:gd name="connsiteX3" fmla="*/ 0 w 21600"/>
                <a:gd name="connsiteY3" fmla="*/ 20172 h 21600"/>
                <a:gd name="connsiteX4" fmla="*/ 0 w 21600"/>
                <a:gd name="connsiteY4" fmla="*/ 0 h 21600"/>
                <a:gd name="connsiteX0" fmla="*/ 0 w 21600"/>
                <a:gd name="connsiteY0" fmla="*/ 2107 h 26029"/>
                <a:gd name="connsiteX1" fmla="*/ 218 w 21600"/>
                <a:gd name="connsiteY1" fmla="*/ 0 h 26029"/>
                <a:gd name="connsiteX2" fmla="*/ 21600 w 21600"/>
                <a:gd name="connsiteY2" fmla="*/ 2107 h 26029"/>
                <a:gd name="connsiteX3" fmla="*/ 21600 w 21600"/>
                <a:gd name="connsiteY3" fmla="*/ 19429 h 26029"/>
                <a:gd name="connsiteX4" fmla="*/ 0 w 21600"/>
                <a:gd name="connsiteY4" fmla="*/ 22279 h 26029"/>
                <a:gd name="connsiteX5" fmla="*/ 0 w 21600"/>
                <a:gd name="connsiteY5" fmla="*/ 2107 h 26029"/>
                <a:gd name="connsiteX0" fmla="*/ 0 w 21600"/>
                <a:gd name="connsiteY0" fmla="*/ 3948 h 27870"/>
                <a:gd name="connsiteX1" fmla="*/ 218 w 21600"/>
                <a:gd name="connsiteY1" fmla="*/ 1841 h 27870"/>
                <a:gd name="connsiteX2" fmla="*/ 1013 w 21600"/>
                <a:gd name="connsiteY2" fmla="*/ 0 h 27870"/>
                <a:gd name="connsiteX3" fmla="*/ 21600 w 21600"/>
                <a:gd name="connsiteY3" fmla="*/ 3948 h 27870"/>
                <a:gd name="connsiteX4" fmla="*/ 21600 w 21600"/>
                <a:gd name="connsiteY4" fmla="*/ 21270 h 27870"/>
                <a:gd name="connsiteX5" fmla="*/ 0 w 21600"/>
                <a:gd name="connsiteY5" fmla="*/ 24120 h 27870"/>
                <a:gd name="connsiteX6" fmla="*/ 0 w 21600"/>
                <a:gd name="connsiteY6" fmla="*/ 3948 h 27870"/>
                <a:gd name="connsiteX0" fmla="*/ 0 w 21600"/>
                <a:gd name="connsiteY0" fmla="*/ 5850 h 29772"/>
                <a:gd name="connsiteX1" fmla="*/ 218 w 21600"/>
                <a:gd name="connsiteY1" fmla="*/ 3743 h 29772"/>
                <a:gd name="connsiteX2" fmla="*/ 1013 w 21600"/>
                <a:gd name="connsiteY2" fmla="*/ 1902 h 29772"/>
                <a:gd name="connsiteX3" fmla="*/ 1743 w 21600"/>
                <a:gd name="connsiteY3" fmla="*/ 0 h 29772"/>
                <a:gd name="connsiteX4" fmla="*/ 21600 w 21600"/>
                <a:gd name="connsiteY4" fmla="*/ 5850 h 29772"/>
                <a:gd name="connsiteX5" fmla="*/ 21600 w 21600"/>
                <a:gd name="connsiteY5" fmla="*/ 23172 h 29772"/>
                <a:gd name="connsiteX6" fmla="*/ 0 w 21600"/>
                <a:gd name="connsiteY6" fmla="*/ 26022 h 29772"/>
                <a:gd name="connsiteX7" fmla="*/ 0 w 21600"/>
                <a:gd name="connsiteY7" fmla="*/ 5850 h 29772"/>
                <a:gd name="connsiteX0" fmla="*/ 0 w 21600"/>
                <a:gd name="connsiteY0" fmla="*/ 7384 h 31306"/>
                <a:gd name="connsiteX1" fmla="*/ 218 w 21600"/>
                <a:gd name="connsiteY1" fmla="*/ 5277 h 31306"/>
                <a:gd name="connsiteX2" fmla="*/ 1013 w 21600"/>
                <a:gd name="connsiteY2" fmla="*/ 3436 h 31306"/>
                <a:gd name="connsiteX3" fmla="*/ 1743 w 21600"/>
                <a:gd name="connsiteY3" fmla="*/ 1534 h 31306"/>
                <a:gd name="connsiteX4" fmla="*/ 2345 w 21600"/>
                <a:gd name="connsiteY4" fmla="*/ 0 h 31306"/>
                <a:gd name="connsiteX5" fmla="*/ 21600 w 21600"/>
                <a:gd name="connsiteY5" fmla="*/ 7384 h 31306"/>
                <a:gd name="connsiteX6" fmla="*/ 21600 w 21600"/>
                <a:gd name="connsiteY6" fmla="*/ 24706 h 31306"/>
                <a:gd name="connsiteX7" fmla="*/ 0 w 21600"/>
                <a:gd name="connsiteY7" fmla="*/ 27556 h 31306"/>
                <a:gd name="connsiteX8" fmla="*/ 0 w 21600"/>
                <a:gd name="connsiteY8" fmla="*/ 7384 h 31306"/>
                <a:gd name="connsiteX0" fmla="*/ 0 w 21600"/>
                <a:gd name="connsiteY0" fmla="*/ 8489 h 32411"/>
                <a:gd name="connsiteX1" fmla="*/ 218 w 21600"/>
                <a:gd name="connsiteY1" fmla="*/ 6382 h 32411"/>
                <a:gd name="connsiteX2" fmla="*/ 1013 w 21600"/>
                <a:gd name="connsiteY2" fmla="*/ 4541 h 32411"/>
                <a:gd name="connsiteX3" fmla="*/ 1743 w 21600"/>
                <a:gd name="connsiteY3" fmla="*/ 2639 h 32411"/>
                <a:gd name="connsiteX4" fmla="*/ 2345 w 21600"/>
                <a:gd name="connsiteY4" fmla="*/ 1105 h 32411"/>
                <a:gd name="connsiteX5" fmla="*/ 2839 w 21600"/>
                <a:gd name="connsiteY5" fmla="*/ 0 h 32411"/>
                <a:gd name="connsiteX6" fmla="*/ 21600 w 21600"/>
                <a:gd name="connsiteY6" fmla="*/ 8489 h 32411"/>
                <a:gd name="connsiteX7" fmla="*/ 21600 w 21600"/>
                <a:gd name="connsiteY7" fmla="*/ 25811 h 32411"/>
                <a:gd name="connsiteX8" fmla="*/ 0 w 21600"/>
                <a:gd name="connsiteY8" fmla="*/ 28661 h 32411"/>
                <a:gd name="connsiteX9" fmla="*/ 0 w 21600"/>
                <a:gd name="connsiteY9" fmla="*/ 8489 h 32411"/>
                <a:gd name="connsiteX0" fmla="*/ 0 w 21600"/>
                <a:gd name="connsiteY0" fmla="*/ 9532 h 33454"/>
                <a:gd name="connsiteX1" fmla="*/ 218 w 21600"/>
                <a:gd name="connsiteY1" fmla="*/ 7425 h 33454"/>
                <a:gd name="connsiteX2" fmla="*/ 1013 w 21600"/>
                <a:gd name="connsiteY2" fmla="*/ 5584 h 33454"/>
                <a:gd name="connsiteX3" fmla="*/ 1743 w 21600"/>
                <a:gd name="connsiteY3" fmla="*/ 3682 h 33454"/>
                <a:gd name="connsiteX4" fmla="*/ 2345 w 21600"/>
                <a:gd name="connsiteY4" fmla="*/ 2148 h 33454"/>
                <a:gd name="connsiteX5" fmla="*/ 2839 w 21600"/>
                <a:gd name="connsiteY5" fmla="*/ 1043 h 33454"/>
                <a:gd name="connsiteX6" fmla="*/ 3397 w 21600"/>
                <a:gd name="connsiteY6" fmla="*/ 0 h 33454"/>
                <a:gd name="connsiteX7" fmla="*/ 21600 w 21600"/>
                <a:gd name="connsiteY7" fmla="*/ 9532 h 33454"/>
                <a:gd name="connsiteX8" fmla="*/ 21600 w 21600"/>
                <a:gd name="connsiteY8" fmla="*/ 26854 h 33454"/>
                <a:gd name="connsiteX9" fmla="*/ 0 w 21600"/>
                <a:gd name="connsiteY9" fmla="*/ 29704 h 33454"/>
                <a:gd name="connsiteX10" fmla="*/ 0 w 21600"/>
                <a:gd name="connsiteY10" fmla="*/ 9532 h 33454"/>
                <a:gd name="connsiteX0" fmla="*/ 0 w 21600"/>
                <a:gd name="connsiteY0" fmla="*/ 10207 h 34129"/>
                <a:gd name="connsiteX1" fmla="*/ 218 w 21600"/>
                <a:gd name="connsiteY1" fmla="*/ 8100 h 34129"/>
                <a:gd name="connsiteX2" fmla="*/ 1013 w 21600"/>
                <a:gd name="connsiteY2" fmla="*/ 6259 h 34129"/>
                <a:gd name="connsiteX3" fmla="*/ 1743 w 21600"/>
                <a:gd name="connsiteY3" fmla="*/ 4357 h 34129"/>
                <a:gd name="connsiteX4" fmla="*/ 2345 w 21600"/>
                <a:gd name="connsiteY4" fmla="*/ 2823 h 34129"/>
                <a:gd name="connsiteX5" fmla="*/ 2839 w 21600"/>
                <a:gd name="connsiteY5" fmla="*/ 1718 h 34129"/>
                <a:gd name="connsiteX6" fmla="*/ 3397 w 21600"/>
                <a:gd name="connsiteY6" fmla="*/ 675 h 34129"/>
                <a:gd name="connsiteX7" fmla="*/ 3935 w 21600"/>
                <a:gd name="connsiteY7" fmla="*/ 0 h 34129"/>
                <a:gd name="connsiteX8" fmla="*/ 21600 w 21600"/>
                <a:gd name="connsiteY8" fmla="*/ 10207 h 34129"/>
                <a:gd name="connsiteX9" fmla="*/ 21600 w 21600"/>
                <a:gd name="connsiteY9" fmla="*/ 27529 h 34129"/>
                <a:gd name="connsiteX10" fmla="*/ 0 w 21600"/>
                <a:gd name="connsiteY10" fmla="*/ 30379 h 34129"/>
                <a:gd name="connsiteX11" fmla="*/ 0 w 21600"/>
                <a:gd name="connsiteY11" fmla="*/ 10207 h 34129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21600 w 21600"/>
                <a:gd name="connsiteY9" fmla="*/ 10759 h 34681"/>
                <a:gd name="connsiteX10" fmla="*/ 21600 w 21600"/>
                <a:gd name="connsiteY10" fmla="*/ 28081 h 34681"/>
                <a:gd name="connsiteX11" fmla="*/ 0 w 21600"/>
                <a:gd name="connsiteY11" fmla="*/ 30931 h 34681"/>
                <a:gd name="connsiteX12" fmla="*/ 0 w 21600"/>
                <a:gd name="connsiteY12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997 w 21600"/>
                <a:gd name="connsiteY9" fmla="*/ 3743 h 34681"/>
                <a:gd name="connsiteX10" fmla="*/ 21600 w 21600"/>
                <a:gd name="connsiteY10" fmla="*/ 10759 h 34681"/>
                <a:gd name="connsiteX11" fmla="*/ 21600 w 21600"/>
                <a:gd name="connsiteY11" fmla="*/ 28081 h 34681"/>
                <a:gd name="connsiteX12" fmla="*/ 0 w 21600"/>
                <a:gd name="connsiteY12" fmla="*/ 30931 h 34681"/>
                <a:gd name="connsiteX13" fmla="*/ 0 w 21600"/>
                <a:gd name="connsiteY13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21600 w 21600"/>
                <a:gd name="connsiteY10" fmla="*/ 10759 h 34681"/>
                <a:gd name="connsiteX11" fmla="*/ 21600 w 21600"/>
                <a:gd name="connsiteY11" fmla="*/ 28081 h 34681"/>
                <a:gd name="connsiteX12" fmla="*/ 0 w 21600"/>
                <a:gd name="connsiteY12" fmla="*/ 30931 h 34681"/>
                <a:gd name="connsiteX13" fmla="*/ 0 w 21600"/>
                <a:gd name="connsiteY13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21600 w 21600"/>
                <a:gd name="connsiteY11" fmla="*/ 10759 h 34681"/>
                <a:gd name="connsiteX12" fmla="*/ 21600 w 21600"/>
                <a:gd name="connsiteY12" fmla="*/ 28081 h 34681"/>
                <a:gd name="connsiteX13" fmla="*/ 0 w 21600"/>
                <a:gd name="connsiteY13" fmla="*/ 30931 h 34681"/>
                <a:gd name="connsiteX14" fmla="*/ 0 w 21600"/>
                <a:gd name="connsiteY14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21600 w 21600"/>
                <a:gd name="connsiteY12" fmla="*/ 10759 h 34681"/>
                <a:gd name="connsiteX13" fmla="*/ 21600 w 21600"/>
                <a:gd name="connsiteY13" fmla="*/ 28081 h 34681"/>
                <a:gd name="connsiteX14" fmla="*/ 0 w 21600"/>
                <a:gd name="connsiteY14" fmla="*/ 30931 h 34681"/>
                <a:gd name="connsiteX15" fmla="*/ 0 w 21600"/>
                <a:gd name="connsiteY15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21600 w 21600"/>
                <a:gd name="connsiteY13" fmla="*/ 10759 h 34681"/>
                <a:gd name="connsiteX14" fmla="*/ 21600 w 21600"/>
                <a:gd name="connsiteY14" fmla="*/ 28081 h 34681"/>
                <a:gd name="connsiteX15" fmla="*/ 0 w 21600"/>
                <a:gd name="connsiteY15" fmla="*/ 30931 h 34681"/>
                <a:gd name="connsiteX16" fmla="*/ 0 w 21600"/>
                <a:gd name="connsiteY16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21600 w 21600"/>
                <a:gd name="connsiteY14" fmla="*/ 10759 h 34681"/>
                <a:gd name="connsiteX15" fmla="*/ 21600 w 21600"/>
                <a:gd name="connsiteY15" fmla="*/ 28081 h 34681"/>
                <a:gd name="connsiteX16" fmla="*/ 0 w 21600"/>
                <a:gd name="connsiteY16" fmla="*/ 30931 h 34681"/>
                <a:gd name="connsiteX17" fmla="*/ 0 w 21600"/>
                <a:gd name="connsiteY17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9799 w 21600"/>
                <a:gd name="connsiteY14" fmla="*/ 9327 h 34681"/>
                <a:gd name="connsiteX15" fmla="*/ 21600 w 21600"/>
                <a:gd name="connsiteY15" fmla="*/ 10759 h 34681"/>
                <a:gd name="connsiteX16" fmla="*/ 21600 w 21600"/>
                <a:gd name="connsiteY16" fmla="*/ 28081 h 34681"/>
                <a:gd name="connsiteX17" fmla="*/ 0 w 21600"/>
                <a:gd name="connsiteY17" fmla="*/ 30931 h 34681"/>
                <a:gd name="connsiteX18" fmla="*/ 0 w 21600"/>
                <a:gd name="connsiteY18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9799 w 21600"/>
                <a:gd name="connsiteY14" fmla="*/ 9327 h 34681"/>
                <a:gd name="connsiteX15" fmla="*/ 17210 w 21600"/>
                <a:gd name="connsiteY15" fmla="*/ 797 h 34681"/>
                <a:gd name="connsiteX16" fmla="*/ 21600 w 21600"/>
                <a:gd name="connsiteY16" fmla="*/ 10759 h 34681"/>
                <a:gd name="connsiteX17" fmla="*/ 21600 w 21600"/>
                <a:gd name="connsiteY17" fmla="*/ 28081 h 34681"/>
                <a:gd name="connsiteX18" fmla="*/ 0 w 21600"/>
                <a:gd name="connsiteY18" fmla="*/ 30931 h 34681"/>
                <a:gd name="connsiteX19" fmla="*/ 0 w 21600"/>
                <a:gd name="connsiteY19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9799 w 21600"/>
                <a:gd name="connsiteY14" fmla="*/ 9327 h 34681"/>
                <a:gd name="connsiteX15" fmla="*/ 17210 w 21600"/>
                <a:gd name="connsiteY15" fmla="*/ 797 h 34681"/>
                <a:gd name="connsiteX16" fmla="*/ 19788 w 21600"/>
                <a:gd name="connsiteY16" fmla="*/ 3559 h 34681"/>
                <a:gd name="connsiteX17" fmla="*/ 21600 w 21600"/>
                <a:gd name="connsiteY17" fmla="*/ 10759 h 34681"/>
                <a:gd name="connsiteX18" fmla="*/ 21600 w 21600"/>
                <a:gd name="connsiteY18" fmla="*/ 28081 h 34681"/>
                <a:gd name="connsiteX19" fmla="*/ 0 w 21600"/>
                <a:gd name="connsiteY19" fmla="*/ 30931 h 34681"/>
                <a:gd name="connsiteX20" fmla="*/ 0 w 21600"/>
                <a:gd name="connsiteY20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9799 w 21600"/>
                <a:gd name="connsiteY14" fmla="*/ 9327 h 34681"/>
                <a:gd name="connsiteX15" fmla="*/ 15256 w 21600"/>
                <a:gd name="connsiteY15" fmla="*/ 1779 h 34681"/>
                <a:gd name="connsiteX16" fmla="*/ 17210 w 21600"/>
                <a:gd name="connsiteY16" fmla="*/ 797 h 34681"/>
                <a:gd name="connsiteX17" fmla="*/ 19788 w 21600"/>
                <a:gd name="connsiteY17" fmla="*/ 3559 h 34681"/>
                <a:gd name="connsiteX18" fmla="*/ 21600 w 21600"/>
                <a:gd name="connsiteY18" fmla="*/ 10759 h 34681"/>
                <a:gd name="connsiteX19" fmla="*/ 21600 w 21600"/>
                <a:gd name="connsiteY19" fmla="*/ 28081 h 34681"/>
                <a:gd name="connsiteX20" fmla="*/ 0 w 21600"/>
                <a:gd name="connsiteY20" fmla="*/ 30931 h 34681"/>
                <a:gd name="connsiteX21" fmla="*/ 0 w 21600"/>
                <a:gd name="connsiteY21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9799 w 21600"/>
                <a:gd name="connsiteY14" fmla="*/ 9327 h 34681"/>
                <a:gd name="connsiteX15" fmla="*/ 13064 w 21600"/>
                <a:gd name="connsiteY15" fmla="*/ 6504 h 34681"/>
                <a:gd name="connsiteX16" fmla="*/ 15256 w 21600"/>
                <a:gd name="connsiteY16" fmla="*/ 1779 h 34681"/>
                <a:gd name="connsiteX17" fmla="*/ 17210 w 21600"/>
                <a:gd name="connsiteY17" fmla="*/ 797 h 34681"/>
                <a:gd name="connsiteX18" fmla="*/ 19788 w 21600"/>
                <a:gd name="connsiteY18" fmla="*/ 3559 h 34681"/>
                <a:gd name="connsiteX19" fmla="*/ 21600 w 21600"/>
                <a:gd name="connsiteY19" fmla="*/ 10759 h 34681"/>
                <a:gd name="connsiteX20" fmla="*/ 21600 w 21600"/>
                <a:gd name="connsiteY20" fmla="*/ 28081 h 34681"/>
                <a:gd name="connsiteX21" fmla="*/ 0 w 21600"/>
                <a:gd name="connsiteY21" fmla="*/ 30931 h 34681"/>
                <a:gd name="connsiteX22" fmla="*/ 0 w 21600"/>
                <a:gd name="connsiteY22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9799 w 21600"/>
                <a:gd name="connsiteY14" fmla="*/ 9327 h 34681"/>
                <a:gd name="connsiteX15" fmla="*/ 11604 w 21600"/>
                <a:gd name="connsiteY15" fmla="*/ 8468 h 34681"/>
                <a:gd name="connsiteX16" fmla="*/ 13064 w 21600"/>
                <a:gd name="connsiteY16" fmla="*/ 6504 h 34681"/>
                <a:gd name="connsiteX17" fmla="*/ 15256 w 21600"/>
                <a:gd name="connsiteY17" fmla="*/ 1779 h 34681"/>
                <a:gd name="connsiteX18" fmla="*/ 17210 w 21600"/>
                <a:gd name="connsiteY18" fmla="*/ 797 h 34681"/>
                <a:gd name="connsiteX19" fmla="*/ 19788 w 21600"/>
                <a:gd name="connsiteY19" fmla="*/ 3559 h 34681"/>
                <a:gd name="connsiteX20" fmla="*/ 21600 w 21600"/>
                <a:gd name="connsiteY20" fmla="*/ 10759 h 34681"/>
                <a:gd name="connsiteX21" fmla="*/ 21600 w 21600"/>
                <a:gd name="connsiteY21" fmla="*/ 28081 h 34681"/>
                <a:gd name="connsiteX22" fmla="*/ 0 w 21600"/>
                <a:gd name="connsiteY22" fmla="*/ 30931 h 34681"/>
                <a:gd name="connsiteX23" fmla="*/ 0 w 21600"/>
                <a:gd name="connsiteY23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9799 w 21600"/>
                <a:gd name="connsiteY14" fmla="*/ 9327 h 34681"/>
                <a:gd name="connsiteX15" fmla="*/ 11604 w 21600"/>
                <a:gd name="connsiteY15" fmla="*/ 8468 h 34681"/>
                <a:gd name="connsiteX16" fmla="*/ 13064 w 21600"/>
                <a:gd name="connsiteY16" fmla="*/ 6504 h 34681"/>
                <a:gd name="connsiteX17" fmla="*/ 15256 w 21600"/>
                <a:gd name="connsiteY17" fmla="*/ 1779 h 34681"/>
                <a:gd name="connsiteX18" fmla="*/ 17210 w 21600"/>
                <a:gd name="connsiteY18" fmla="*/ 797 h 34681"/>
                <a:gd name="connsiteX19" fmla="*/ 19788 w 21600"/>
                <a:gd name="connsiteY19" fmla="*/ 3559 h 34681"/>
                <a:gd name="connsiteX20" fmla="*/ 21600 w 21600"/>
                <a:gd name="connsiteY20" fmla="*/ 10759 h 34681"/>
                <a:gd name="connsiteX21" fmla="*/ 21600 w 21600"/>
                <a:gd name="connsiteY21" fmla="*/ 28081 h 34681"/>
                <a:gd name="connsiteX22" fmla="*/ 0 w 21600"/>
                <a:gd name="connsiteY22" fmla="*/ 30931 h 34681"/>
                <a:gd name="connsiteX23" fmla="*/ 0 w 21600"/>
                <a:gd name="connsiteY23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345 w 21600"/>
                <a:gd name="connsiteY4" fmla="*/ 3375 h 34681"/>
                <a:gd name="connsiteX5" fmla="*/ 2839 w 21600"/>
                <a:gd name="connsiteY5" fmla="*/ 2270 h 34681"/>
                <a:gd name="connsiteX6" fmla="*/ 3397 w 21600"/>
                <a:gd name="connsiteY6" fmla="*/ 1227 h 34681"/>
                <a:gd name="connsiteX7" fmla="*/ 3935 w 21600"/>
                <a:gd name="connsiteY7" fmla="*/ 552 h 34681"/>
                <a:gd name="connsiteX8" fmla="*/ 4600 w 21600"/>
                <a:gd name="connsiteY8" fmla="*/ 0 h 34681"/>
                <a:gd name="connsiteX9" fmla="*/ 5245 w 21600"/>
                <a:gd name="connsiteY9" fmla="*/ 307 h 34681"/>
                <a:gd name="connsiteX10" fmla="*/ 5803 w 21600"/>
                <a:gd name="connsiteY10" fmla="*/ 1227 h 34681"/>
                <a:gd name="connsiteX11" fmla="*/ 6319 w 21600"/>
                <a:gd name="connsiteY11" fmla="*/ 2577 h 34681"/>
                <a:gd name="connsiteX12" fmla="*/ 7135 w 21600"/>
                <a:gd name="connsiteY12" fmla="*/ 5891 h 34681"/>
                <a:gd name="connsiteX13" fmla="*/ 7930 w 21600"/>
                <a:gd name="connsiteY13" fmla="*/ 7977 h 34681"/>
                <a:gd name="connsiteX14" fmla="*/ 9799 w 21600"/>
                <a:gd name="connsiteY14" fmla="*/ 9327 h 34681"/>
                <a:gd name="connsiteX15" fmla="*/ 11604 w 21600"/>
                <a:gd name="connsiteY15" fmla="*/ 8468 h 34681"/>
                <a:gd name="connsiteX16" fmla="*/ 13064 w 21600"/>
                <a:gd name="connsiteY16" fmla="*/ 6504 h 34681"/>
                <a:gd name="connsiteX17" fmla="*/ 15256 w 21600"/>
                <a:gd name="connsiteY17" fmla="*/ 1779 h 34681"/>
                <a:gd name="connsiteX18" fmla="*/ 17210 w 21600"/>
                <a:gd name="connsiteY18" fmla="*/ 797 h 34681"/>
                <a:gd name="connsiteX19" fmla="*/ 19788 w 21600"/>
                <a:gd name="connsiteY19" fmla="*/ 3559 h 34681"/>
                <a:gd name="connsiteX20" fmla="*/ 21600 w 21600"/>
                <a:gd name="connsiteY20" fmla="*/ 10759 h 34681"/>
                <a:gd name="connsiteX21" fmla="*/ 21600 w 21600"/>
                <a:gd name="connsiteY21" fmla="*/ 28081 h 34681"/>
                <a:gd name="connsiteX22" fmla="*/ 0 w 21600"/>
                <a:gd name="connsiteY22" fmla="*/ 30931 h 34681"/>
                <a:gd name="connsiteX23" fmla="*/ 0 w 21600"/>
                <a:gd name="connsiteY23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839 w 21600"/>
                <a:gd name="connsiteY4" fmla="*/ 2270 h 34681"/>
                <a:gd name="connsiteX5" fmla="*/ 3397 w 21600"/>
                <a:gd name="connsiteY5" fmla="*/ 1227 h 34681"/>
                <a:gd name="connsiteX6" fmla="*/ 3935 w 21600"/>
                <a:gd name="connsiteY6" fmla="*/ 552 h 34681"/>
                <a:gd name="connsiteX7" fmla="*/ 4600 w 21600"/>
                <a:gd name="connsiteY7" fmla="*/ 0 h 34681"/>
                <a:gd name="connsiteX8" fmla="*/ 5245 w 21600"/>
                <a:gd name="connsiteY8" fmla="*/ 307 h 34681"/>
                <a:gd name="connsiteX9" fmla="*/ 5803 w 21600"/>
                <a:gd name="connsiteY9" fmla="*/ 1227 h 34681"/>
                <a:gd name="connsiteX10" fmla="*/ 6319 w 21600"/>
                <a:gd name="connsiteY10" fmla="*/ 2577 h 34681"/>
                <a:gd name="connsiteX11" fmla="*/ 7135 w 21600"/>
                <a:gd name="connsiteY11" fmla="*/ 5891 h 34681"/>
                <a:gd name="connsiteX12" fmla="*/ 7930 w 21600"/>
                <a:gd name="connsiteY12" fmla="*/ 7977 h 34681"/>
                <a:gd name="connsiteX13" fmla="*/ 9799 w 21600"/>
                <a:gd name="connsiteY13" fmla="*/ 9327 h 34681"/>
                <a:gd name="connsiteX14" fmla="*/ 11604 w 21600"/>
                <a:gd name="connsiteY14" fmla="*/ 8468 h 34681"/>
                <a:gd name="connsiteX15" fmla="*/ 13064 w 21600"/>
                <a:gd name="connsiteY15" fmla="*/ 6504 h 34681"/>
                <a:gd name="connsiteX16" fmla="*/ 15256 w 21600"/>
                <a:gd name="connsiteY16" fmla="*/ 1779 h 34681"/>
                <a:gd name="connsiteX17" fmla="*/ 17210 w 21600"/>
                <a:gd name="connsiteY17" fmla="*/ 797 h 34681"/>
                <a:gd name="connsiteX18" fmla="*/ 19788 w 21600"/>
                <a:gd name="connsiteY18" fmla="*/ 3559 h 34681"/>
                <a:gd name="connsiteX19" fmla="*/ 21600 w 21600"/>
                <a:gd name="connsiteY19" fmla="*/ 10759 h 34681"/>
                <a:gd name="connsiteX20" fmla="*/ 21600 w 21600"/>
                <a:gd name="connsiteY20" fmla="*/ 28081 h 34681"/>
                <a:gd name="connsiteX21" fmla="*/ 0 w 21600"/>
                <a:gd name="connsiteY21" fmla="*/ 30931 h 34681"/>
                <a:gd name="connsiteX22" fmla="*/ 0 w 21600"/>
                <a:gd name="connsiteY22" fmla="*/ 10759 h 34681"/>
                <a:gd name="connsiteX0" fmla="*/ 0 w 21600"/>
                <a:gd name="connsiteY0" fmla="*/ 10759 h 34681"/>
                <a:gd name="connsiteX1" fmla="*/ 218 w 21600"/>
                <a:gd name="connsiteY1" fmla="*/ 8652 h 34681"/>
                <a:gd name="connsiteX2" fmla="*/ 1013 w 21600"/>
                <a:gd name="connsiteY2" fmla="*/ 6811 h 34681"/>
                <a:gd name="connsiteX3" fmla="*/ 1743 w 21600"/>
                <a:gd name="connsiteY3" fmla="*/ 4909 h 34681"/>
                <a:gd name="connsiteX4" fmla="*/ 2839 w 21600"/>
                <a:gd name="connsiteY4" fmla="*/ 2270 h 34681"/>
                <a:gd name="connsiteX5" fmla="*/ 3397 w 21600"/>
                <a:gd name="connsiteY5" fmla="*/ 1227 h 34681"/>
                <a:gd name="connsiteX6" fmla="*/ 3935 w 21600"/>
                <a:gd name="connsiteY6" fmla="*/ 552 h 34681"/>
                <a:gd name="connsiteX7" fmla="*/ 4600 w 21600"/>
                <a:gd name="connsiteY7" fmla="*/ 0 h 34681"/>
                <a:gd name="connsiteX8" fmla="*/ 5245 w 21600"/>
                <a:gd name="connsiteY8" fmla="*/ 307 h 34681"/>
                <a:gd name="connsiteX9" fmla="*/ 5803 w 21600"/>
                <a:gd name="connsiteY9" fmla="*/ 1227 h 34681"/>
                <a:gd name="connsiteX10" fmla="*/ 6319 w 21600"/>
                <a:gd name="connsiteY10" fmla="*/ 2577 h 34681"/>
                <a:gd name="connsiteX11" fmla="*/ 7135 w 21600"/>
                <a:gd name="connsiteY11" fmla="*/ 5891 h 34681"/>
                <a:gd name="connsiteX12" fmla="*/ 7930 w 21600"/>
                <a:gd name="connsiteY12" fmla="*/ 7977 h 34681"/>
                <a:gd name="connsiteX13" fmla="*/ 9799 w 21600"/>
                <a:gd name="connsiteY13" fmla="*/ 9327 h 34681"/>
                <a:gd name="connsiteX14" fmla="*/ 11604 w 21600"/>
                <a:gd name="connsiteY14" fmla="*/ 8468 h 34681"/>
                <a:gd name="connsiteX15" fmla="*/ 13064 w 21600"/>
                <a:gd name="connsiteY15" fmla="*/ 6504 h 34681"/>
                <a:gd name="connsiteX16" fmla="*/ 15256 w 21600"/>
                <a:gd name="connsiteY16" fmla="*/ 1779 h 34681"/>
                <a:gd name="connsiteX17" fmla="*/ 17210 w 21600"/>
                <a:gd name="connsiteY17" fmla="*/ 797 h 34681"/>
                <a:gd name="connsiteX18" fmla="*/ 19788 w 21600"/>
                <a:gd name="connsiteY18" fmla="*/ 3559 h 34681"/>
                <a:gd name="connsiteX19" fmla="*/ 21600 w 21600"/>
                <a:gd name="connsiteY19" fmla="*/ 10759 h 34681"/>
                <a:gd name="connsiteX20" fmla="*/ 21600 w 21600"/>
                <a:gd name="connsiteY20" fmla="*/ 28081 h 34681"/>
                <a:gd name="connsiteX21" fmla="*/ 0 w 21600"/>
                <a:gd name="connsiteY21" fmla="*/ 30931 h 34681"/>
                <a:gd name="connsiteX22" fmla="*/ 0 w 21600"/>
                <a:gd name="connsiteY22" fmla="*/ 10759 h 34681"/>
                <a:gd name="connsiteX0" fmla="*/ 0 w 21600"/>
                <a:gd name="connsiteY0" fmla="*/ 10800 h 34722"/>
                <a:gd name="connsiteX1" fmla="*/ 218 w 21600"/>
                <a:gd name="connsiteY1" fmla="*/ 8693 h 34722"/>
                <a:gd name="connsiteX2" fmla="*/ 1013 w 21600"/>
                <a:gd name="connsiteY2" fmla="*/ 6852 h 34722"/>
                <a:gd name="connsiteX3" fmla="*/ 1743 w 21600"/>
                <a:gd name="connsiteY3" fmla="*/ 4950 h 34722"/>
                <a:gd name="connsiteX4" fmla="*/ 2839 w 21600"/>
                <a:gd name="connsiteY4" fmla="*/ 2311 h 34722"/>
                <a:gd name="connsiteX5" fmla="*/ 3397 w 21600"/>
                <a:gd name="connsiteY5" fmla="*/ 1268 h 34722"/>
                <a:gd name="connsiteX6" fmla="*/ 3935 w 21600"/>
                <a:gd name="connsiteY6" fmla="*/ 593 h 34722"/>
                <a:gd name="connsiteX7" fmla="*/ 4600 w 21600"/>
                <a:gd name="connsiteY7" fmla="*/ 41 h 34722"/>
                <a:gd name="connsiteX8" fmla="*/ 5245 w 21600"/>
                <a:gd name="connsiteY8" fmla="*/ 348 h 34722"/>
                <a:gd name="connsiteX9" fmla="*/ 5803 w 21600"/>
                <a:gd name="connsiteY9" fmla="*/ 1268 h 34722"/>
                <a:gd name="connsiteX10" fmla="*/ 6319 w 21600"/>
                <a:gd name="connsiteY10" fmla="*/ 2618 h 34722"/>
                <a:gd name="connsiteX11" fmla="*/ 7135 w 21600"/>
                <a:gd name="connsiteY11" fmla="*/ 5932 h 34722"/>
                <a:gd name="connsiteX12" fmla="*/ 7930 w 21600"/>
                <a:gd name="connsiteY12" fmla="*/ 8018 h 34722"/>
                <a:gd name="connsiteX13" fmla="*/ 9799 w 21600"/>
                <a:gd name="connsiteY13" fmla="*/ 9368 h 34722"/>
                <a:gd name="connsiteX14" fmla="*/ 11604 w 21600"/>
                <a:gd name="connsiteY14" fmla="*/ 8509 h 34722"/>
                <a:gd name="connsiteX15" fmla="*/ 13064 w 21600"/>
                <a:gd name="connsiteY15" fmla="*/ 6545 h 34722"/>
                <a:gd name="connsiteX16" fmla="*/ 15256 w 21600"/>
                <a:gd name="connsiteY16" fmla="*/ 1820 h 34722"/>
                <a:gd name="connsiteX17" fmla="*/ 17210 w 21600"/>
                <a:gd name="connsiteY17" fmla="*/ 838 h 34722"/>
                <a:gd name="connsiteX18" fmla="*/ 19788 w 21600"/>
                <a:gd name="connsiteY18" fmla="*/ 3600 h 34722"/>
                <a:gd name="connsiteX19" fmla="*/ 21600 w 21600"/>
                <a:gd name="connsiteY19" fmla="*/ 10800 h 34722"/>
                <a:gd name="connsiteX20" fmla="*/ 21600 w 21600"/>
                <a:gd name="connsiteY20" fmla="*/ 28122 h 34722"/>
                <a:gd name="connsiteX21" fmla="*/ 0 w 21600"/>
                <a:gd name="connsiteY21" fmla="*/ 30972 h 34722"/>
                <a:gd name="connsiteX22" fmla="*/ 0 w 21600"/>
                <a:gd name="connsiteY22" fmla="*/ 10800 h 34722"/>
                <a:gd name="connsiteX0" fmla="*/ 0 w 21600"/>
                <a:gd name="connsiteY0" fmla="*/ 10800 h 34722"/>
                <a:gd name="connsiteX1" fmla="*/ 218 w 21600"/>
                <a:gd name="connsiteY1" fmla="*/ 8693 h 34722"/>
                <a:gd name="connsiteX2" fmla="*/ 1013 w 21600"/>
                <a:gd name="connsiteY2" fmla="*/ 6852 h 34722"/>
                <a:gd name="connsiteX3" fmla="*/ 1743 w 21600"/>
                <a:gd name="connsiteY3" fmla="*/ 4950 h 34722"/>
                <a:gd name="connsiteX4" fmla="*/ 2839 w 21600"/>
                <a:gd name="connsiteY4" fmla="*/ 2311 h 34722"/>
                <a:gd name="connsiteX5" fmla="*/ 3397 w 21600"/>
                <a:gd name="connsiteY5" fmla="*/ 1268 h 34722"/>
                <a:gd name="connsiteX6" fmla="*/ 3935 w 21600"/>
                <a:gd name="connsiteY6" fmla="*/ 593 h 34722"/>
                <a:gd name="connsiteX7" fmla="*/ 4600 w 21600"/>
                <a:gd name="connsiteY7" fmla="*/ 41 h 34722"/>
                <a:gd name="connsiteX8" fmla="*/ 5245 w 21600"/>
                <a:gd name="connsiteY8" fmla="*/ 348 h 34722"/>
                <a:gd name="connsiteX9" fmla="*/ 5803 w 21600"/>
                <a:gd name="connsiteY9" fmla="*/ 1268 h 34722"/>
                <a:gd name="connsiteX10" fmla="*/ 6319 w 21600"/>
                <a:gd name="connsiteY10" fmla="*/ 2618 h 34722"/>
                <a:gd name="connsiteX11" fmla="*/ 7135 w 21600"/>
                <a:gd name="connsiteY11" fmla="*/ 5932 h 34722"/>
                <a:gd name="connsiteX12" fmla="*/ 7930 w 21600"/>
                <a:gd name="connsiteY12" fmla="*/ 8018 h 34722"/>
                <a:gd name="connsiteX13" fmla="*/ 9799 w 21600"/>
                <a:gd name="connsiteY13" fmla="*/ 9368 h 34722"/>
                <a:gd name="connsiteX14" fmla="*/ 11604 w 21600"/>
                <a:gd name="connsiteY14" fmla="*/ 8509 h 34722"/>
                <a:gd name="connsiteX15" fmla="*/ 13064 w 21600"/>
                <a:gd name="connsiteY15" fmla="*/ 6545 h 34722"/>
                <a:gd name="connsiteX16" fmla="*/ 15256 w 21600"/>
                <a:gd name="connsiteY16" fmla="*/ 1820 h 34722"/>
                <a:gd name="connsiteX17" fmla="*/ 17210 w 21600"/>
                <a:gd name="connsiteY17" fmla="*/ 838 h 34722"/>
                <a:gd name="connsiteX18" fmla="*/ 19788 w 21600"/>
                <a:gd name="connsiteY18" fmla="*/ 3600 h 34722"/>
                <a:gd name="connsiteX19" fmla="*/ 21600 w 21600"/>
                <a:gd name="connsiteY19" fmla="*/ 10800 h 34722"/>
                <a:gd name="connsiteX20" fmla="*/ 21600 w 21600"/>
                <a:gd name="connsiteY20" fmla="*/ 28122 h 34722"/>
                <a:gd name="connsiteX21" fmla="*/ 0 w 21600"/>
                <a:gd name="connsiteY21" fmla="*/ 30972 h 34722"/>
                <a:gd name="connsiteX22" fmla="*/ 0 w 21600"/>
                <a:gd name="connsiteY22" fmla="*/ 10800 h 34722"/>
                <a:gd name="connsiteX0" fmla="*/ 0 w 21600"/>
                <a:gd name="connsiteY0" fmla="*/ 10800 h 34722"/>
                <a:gd name="connsiteX1" fmla="*/ 218 w 21600"/>
                <a:gd name="connsiteY1" fmla="*/ 8693 h 34722"/>
                <a:gd name="connsiteX2" fmla="*/ 1013 w 21600"/>
                <a:gd name="connsiteY2" fmla="*/ 6852 h 34722"/>
                <a:gd name="connsiteX3" fmla="*/ 1743 w 21600"/>
                <a:gd name="connsiteY3" fmla="*/ 4950 h 34722"/>
                <a:gd name="connsiteX4" fmla="*/ 2839 w 21600"/>
                <a:gd name="connsiteY4" fmla="*/ 2311 h 34722"/>
                <a:gd name="connsiteX5" fmla="*/ 3397 w 21600"/>
                <a:gd name="connsiteY5" fmla="*/ 1268 h 34722"/>
                <a:gd name="connsiteX6" fmla="*/ 3935 w 21600"/>
                <a:gd name="connsiteY6" fmla="*/ 593 h 34722"/>
                <a:gd name="connsiteX7" fmla="*/ 4600 w 21600"/>
                <a:gd name="connsiteY7" fmla="*/ 41 h 34722"/>
                <a:gd name="connsiteX8" fmla="*/ 5245 w 21600"/>
                <a:gd name="connsiteY8" fmla="*/ 348 h 34722"/>
                <a:gd name="connsiteX9" fmla="*/ 5803 w 21600"/>
                <a:gd name="connsiteY9" fmla="*/ 1268 h 34722"/>
                <a:gd name="connsiteX10" fmla="*/ 6319 w 21600"/>
                <a:gd name="connsiteY10" fmla="*/ 2618 h 34722"/>
                <a:gd name="connsiteX11" fmla="*/ 7135 w 21600"/>
                <a:gd name="connsiteY11" fmla="*/ 5932 h 34722"/>
                <a:gd name="connsiteX12" fmla="*/ 7930 w 21600"/>
                <a:gd name="connsiteY12" fmla="*/ 8018 h 34722"/>
                <a:gd name="connsiteX13" fmla="*/ 9799 w 21600"/>
                <a:gd name="connsiteY13" fmla="*/ 9368 h 34722"/>
                <a:gd name="connsiteX14" fmla="*/ 11604 w 21600"/>
                <a:gd name="connsiteY14" fmla="*/ 8509 h 34722"/>
                <a:gd name="connsiteX15" fmla="*/ 13064 w 21600"/>
                <a:gd name="connsiteY15" fmla="*/ 6545 h 34722"/>
                <a:gd name="connsiteX16" fmla="*/ 15256 w 21600"/>
                <a:gd name="connsiteY16" fmla="*/ 1820 h 34722"/>
                <a:gd name="connsiteX17" fmla="*/ 17210 w 21600"/>
                <a:gd name="connsiteY17" fmla="*/ 838 h 34722"/>
                <a:gd name="connsiteX18" fmla="*/ 19788 w 21600"/>
                <a:gd name="connsiteY18" fmla="*/ 3600 h 34722"/>
                <a:gd name="connsiteX19" fmla="*/ 21600 w 21600"/>
                <a:gd name="connsiteY19" fmla="*/ 10800 h 34722"/>
                <a:gd name="connsiteX20" fmla="*/ 21600 w 21600"/>
                <a:gd name="connsiteY20" fmla="*/ 28122 h 34722"/>
                <a:gd name="connsiteX21" fmla="*/ 0 w 21600"/>
                <a:gd name="connsiteY21" fmla="*/ 30972 h 34722"/>
                <a:gd name="connsiteX22" fmla="*/ 0 w 21600"/>
                <a:gd name="connsiteY22" fmla="*/ 10800 h 34722"/>
                <a:gd name="connsiteX0" fmla="*/ 0 w 21600"/>
                <a:gd name="connsiteY0" fmla="*/ 10800 h 34722"/>
                <a:gd name="connsiteX1" fmla="*/ 218 w 21600"/>
                <a:gd name="connsiteY1" fmla="*/ 8693 h 34722"/>
                <a:gd name="connsiteX2" fmla="*/ 1013 w 21600"/>
                <a:gd name="connsiteY2" fmla="*/ 6852 h 34722"/>
                <a:gd name="connsiteX3" fmla="*/ 1743 w 21600"/>
                <a:gd name="connsiteY3" fmla="*/ 4950 h 34722"/>
                <a:gd name="connsiteX4" fmla="*/ 2839 w 21600"/>
                <a:gd name="connsiteY4" fmla="*/ 2311 h 34722"/>
                <a:gd name="connsiteX5" fmla="*/ 3397 w 21600"/>
                <a:gd name="connsiteY5" fmla="*/ 1268 h 34722"/>
                <a:gd name="connsiteX6" fmla="*/ 3935 w 21600"/>
                <a:gd name="connsiteY6" fmla="*/ 593 h 34722"/>
                <a:gd name="connsiteX7" fmla="*/ 4600 w 21600"/>
                <a:gd name="connsiteY7" fmla="*/ 41 h 34722"/>
                <a:gd name="connsiteX8" fmla="*/ 5245 w 21600"/>
                <a:gd name="connsiteY8" fmla="*/ 348 h 34722"/>
                <a:gd name="connsiteX9" fmla="*/ 5803 w 21600"/>
                <a:gd name="connsiteY9" fmla="*/ 1268 h 34722"/>
                <a:gd name="connsiteX10" fmla="*/ 6319 w 21600"/>
                <a:gd name="connsiteY10" fmla="*/ 2618 h 34722"/>
                <a:gd name="connsiteX11" fmla="*/ 7135 w 21600"/>
                <a:gd name="connsiteY11" fmla="*/ 5932 h 34722"/>
                <a:gd name="connsiteX12" fmla="*/ 7930 w 21600"/>
                <a:gd name="connsiteY12" fmla="*/ 8018 h 34722"/>
                <a:gd name="connsiteX13" fmla="*/ 9799 w 21600"/>
                <a:gd name="connsiteY13" fmla="*/ 9368 h 34722"/>
                <a:gd name="connsiteX14" fmla="*/ 11604 w 21600"/>
                <a:gd name="connsiteY14" fmla="*/ 8509 h 34722"/>
                <a:gd name="connsiteX15" fmla="*/ 13064 w 21600"/>
                <a:gd name="connsiteY15" fmla="*/ 6545 h 34722"/>
                <a:gd name="connsiteX16" fmla="*/ 15256 w 21600"/>
                <a:gd name="connsiteY16" fmla="*/ 1820 h 34722"/>
                <a:gd name="connsiteX17" fmla="*/ 17210 w 21600"/>
                <a:gd name="connsiteY17" fmla="*/ 838 h 34722"/>
                <a:gd name="connsiteX18" fmla="*/ 19788 w 21600"/>
                <a:gd name="connsiteY18" fmla="*/ 3600 h 34722"/>
                <a:gd name="connsiteX19" fmla="*/ 21600 w 21600"/>
                <a:gd name="connsiteY19" fmla="*/ 10800 h 34722"/>
                <a:gd name="connsiteX20" fmla="*/ 21600 w 21600"/>
                <a:gd name="connsiteY20" fmla="*/ 28122 h 34722"/>
                <a:gd name="connsiteX21" fmla="*/ 0 w 21600"/>
                <a:gd name="connsiteY21" fmla="*/ 30972 h 34722"/>
                <a:gd name="connsiteX22" fmla="*/ 0 w 21600"/>
                <a:gd name="connsiteY22" fmla="*/ 10800 h 34722"/>
                <a:gd name="connsiteX0" fmla="*/ 0 w 21600"/>
                <a:gd name="connsiteY0" fmla="*/ 10800 h 34722"/>
                <a:gd name="connsiteX1" fmla="*/ 218 w 21600"/>
                <a:gd name="connsiteY1" fmla="*/ 8693 h 34722"/>
                <a:gd name="connsiteX2" fmla="*/ 1013 w 21600"/>
                <a:gd name="connsiteY2" fmla="*/ 6852 h 34722"/>
                <a:gd name="connsiteX3" fmla="*/ 1743 w 21600"/>
                <a:gd name="connsiteY3" fmla="*/ 4950 h 34722"/>
                <a:gd name="connsiteX4" fmla="*/ 2839 w 21600"/>
                <a:gd name="connsiteY4" fmla="*/ 2311 h 34722"/>
                <a:gd name="connsiteX5" fmla="*/ 3397 w 21600"/>
                <a:gd name="connsiteY5" fmla="*/ 1268 h 34722"/>
                <a:gd name="connsiteX6" fmla="*/ 3935 w 21600"/>
                <a:gd name="connsiteY6" fmla="*/ 593 h 34722"/>
                <a:gd name="connsiteX7" fmla="*/ 4600 w 21600"/>
                <a:gd name="connsiteY7" fmla="*/ 41 h 34722"/>
                <a:gd name="connsiteX8" fmla="*/ 5245 w 21600"/>
                <a:gd name="connsiteY8" fmla="*/ 348 h 34722"/>
                <a:gd name="connsiteX9" fmla="*/ 5803 w 21600"/>
                <a:gd name="connsiteY9" fmla="*/ 1268 h 34722"/>
                <a:gd name="connsiteX10" fmla="*/ 6319 w 21600"/>
                <a:gd name="connsiteY10" fmla="*/ 2618 h 34722"/>
                <a:gd name="connsiteX11" fmla="*/ 7135 w 21600"/>
                <a:gd name="connsiteY11" fmla="*/ 5932 h 34722"/>
                <a:gd name="connsiteX12" fmla="*/ 7930 w 21600"/>
                <a:gd name="connsiteY12" fmla="*/ 8018 h 34722"/>
                <a:gd name="connsiteX13" fmla="*/ 9799 w 21600"/>
                <a:gd name="connsiteY13" fmla="*/ 9368 h 34722"/>
                <a:gd name="connsiteX14" fmla="*/ 11604 w 21600"/>
                <a:gd name="connsiteY14" fmla="*/ 8509 h 34722"/>
                <a:gd name="connsiteX15" fmla="*/ 13064 w 21600"/>
                <a:gd name="connsiteY15" fmla="*/ 6545 h 34722"/>
                <a:gd name="connsiteX16" fmla="*/ 15256 w 21600"/>
                <a:gd name="connsiteY16" fmla="*/ 1820 h 34722"/>
                <a:gd name="connsiteX17" fmla="*/ 17210 w 21600"/>
                <a:gd name="connsiteY17" fmla="*/ 838 h 34722"/>
                <a:gd name="connsiteX18" fmla="*/ 19788 w 21600"/>
                <a:gd name="connsiteY18" fmla="*/ 3600 h 34722"/>
                <a:gd name="connsiteX19" fmla="*/ 21600 w 21600"/>
                <a:gd name="connsiteY19" fmla="*/ 10800 h 34722"/>
                <a:gd name="connsiteX20" fmla="*/ 21600 w 21600"/>
                <a:gd name="connsiteY20" fmla="*/ 28122 h 34722"/>
                <a:gd name="connsiteX21" fmla="*/ 0 w 21600"/>
                <a:gd name="connsiteY21" fmla="*/ 30972 h 34722"/>
                <a:gd name="connsiteX22" fmla="*/ 0 w 21600"/>
                <a:gd name="connsiteY22" fmla="*/ 10800 h 34722"/>
                <a:gd name="connsiteX0" fmla="*/ 0 w 21600"/>
                <a:gd name="connsiteY0" fmla="*/ 10800 h 34722"/>
                <a:gd name="connsiteX1" fmla="*/ 218 w 21600"/>
                <a:gd name="connsiteY1" fmla="*/ 8693 h 34722"/>
                <a:gd name="connsiteX2" fmla="*/ 1013 w 21600"/>
                <a:gd name="connsiteY2" fmla="*/ 6852 h 34722"/>
                <a:gd name="connsiteX3" fmla="*/ 1743 w 21600"/>
                <a:gd name="connsiteY3" fmla="*/ 4950 h 34722"/>
                <a:gd name="connsiteX4" fmla="*/ 2839 w 21600"/>
                <a:gd name="connsiteY4" fmla="*/ 2311 h 34722"/>
                <a:gd name="connsiteX5" fmla="*/ 3397 w 21600"/>
                <a:gd name="connsiteY5" fmla="*/ 1268 h 34722"/>
                <a:gd name="connsiteX6" fmla="*/ 3935 w 21600"/>
                <a:gd name="connsiteY6" fmla="*/ 593 h 34722"/>
                <a:gd name="connsiteX7" fmla="*/ 4600 w 21600"/>
                <a:gd name="connsiteY7" fmla="*/ 41 h 34722"/>
                <a:gd name="connsiteX8" fmla="*/ 5245 w 21600"/>
                <a:gd name="connsiteY8" fmla="*/ 348 h 34722"/>
                <a:gd name="connsiteX9" fmla="*/ 5803 w 21600"/>
                <a:gd name="connsiteY9" fmla="*/ 1268 h 34722"/>
                <a:gd name="connsiteX10" fmla="*/ 6319 w 21600"/>
                <a:gd name="connsiteY10" fmla="*/ 2618 h 34722"/>
                <a:gd name="connsiteX11" fmla="*/ 7135 w 21600"/>
                <a:gd name="connsiteY11" fmla="*/ 5932 h 34722"/>
                <a:gd name="connsiteX12" fmla="*/ 7930 w 21600"/>
                <a:gd name="connsiteY12" fmla="*/ 8018 h 34722"/>
                <a:gd name="connsiteX13" fmla="*/ 9799 w 21600"/>
                <a:gd name="connsiteY13" fmla="*/ 9368 h 34722"/>
                <a:gd name="connsiteX14" fmla="*/ 11604 w 21600"/>
                <a:gd name="connsiteY14" fmla="*/ 8509 h 34722"/>
                <a:gd name="connsiteX15" fmla="*/ 13064 w 21600"/>
                <a:gd name="connsiteY15" fmla="*/ 6545 h 34722"/>
                <a:gd name="connsiteX16" fmla="*/ 15256 w 21600"/>
                <a:gd name="connsiteY16" fmla="*/ 1820 h 34722"/>
                <a:gd name="connsiteX17" fmla="*/ 17210 w 21600"/>
                <a:gd name="connsiteY17" fmla="*/ 838 h 34722"/>
                <a:gd name="connsiteX18" fmla="*/ 19788 w 21600"/>
                <a:gd name="connsiteY18" fmla="*/ 3600 h 34722"/>
                <a:gd name="connsiteX19" fmla="*/ 21600 w 21600"/>
                <a:gd name="connsiteY19" fmla="*/ 10800 h 34722"/>
                <a:gd name="connsiteX20" fmla="*/ 21600 w 21600"/>
                <a:gd name="connsiteY20" fmla="*/ 28122 h 34722"/>
                <a:gd name="connsiteX21" fmla="*/ 0 w 21600"/>
                <a:gd name="connsiteY21" fmla="*/ 30972 h 34722"/>
                <a:gd name="connsiteX22" fmla="*/ 0 w 21600"/>
                <a:gd name="connsiteY22" fmla="*/ 10800 h 34722"/>
                <a:gd name="connsiteX0" fmla="*/ 0 w 21600"/>
                <a:gd name="connsiteY0" fmla="*/ 10800 h 34722"/>
                <a:gd name="connsiteX1" fmla="*/ 218 w 21600"/>
                <a:gd name="connsiteY1" fmla="*/ 8693 h 34722"/>
                <a:gd name="connsiteX2" fmla="*/ 1013 w 21600"/>
                <a:gd name="connsiteY2" fmla="*/ 6852 h 34722"/>
                <a:gd name="connsiteX3" fmla="*/ 1743 w 21600"/>
                <a:gd name="connsiteY3" fmla="*/ 4950 h 34722"/>
                <a:gd name="connsiteX4" fmla="*/ 2839 w 21600"/>
                <a:gd name="connsiteY4" fmla="*/ 2311 h 34722"/>
                <a:gd name="connsiteX5" fmla="*/ 3397 w 21600"/>
                <a:gd name="connsiteY5" fmla="*/ 1268 h 34722"/>
                <a:gd name="connsiteX6" fmla="*/ 3935 w 21600"/>
                <a:gd name="connsiteY6" fmla="*/ 593 h 34722"/>
                <a:gd name="connsiteX7" fmla="*/ 4600 w 21600"/>
                <a:gd name="connsiteY7" fmla="*/ 41 h 34722"/>
                <a:gd name="connsiteX8" fmla="*/ 5245 w 21600"/>
                <a:gd name="connsiteY8" fmla="*/ 348 h 34722"/>
                <a:gd name="connsiteX9" fmla="*/ 5803 w 21600"/>
                <a:gd name="connsiteY9" fmla="*/ 1268 h 34722"/>
                <a:gd name="connsiteX10" fmla="*/ 6319 w 21600"/>
                <a:gd name="connsiteY10" fmla="*/ 2618 h 34722"/>
                <a:gd name="connsiteX11" fmla="*/ 7135 w 21600"/>
                <a:gd name="connsiteY11" fmla="*/ 5932 h 34722"/>
                <a:gd name="connsiteX12" fmla="*/ 7930 w 21600"/>
                <a:gd name="connsiteY12" fmla="*/ 8018 h 34722"/>
                <a:gd name="connsiteX13" fmla="*/ 9799 w 21600"/>
                <a:gd name="connsiteY13" fmla="*/ 9368 h 34722"/>
                <a:gd name="connsiteX14" fmla="*/ 11604 w 21600"/>
                <a:gd name="connsiteY14" fmla="*/ 8509 h 34722"/>
                <a:gd name="connsiteX15" fmla="*/ 13064 w 21600"/>
                <a:gd name="connsiteY15" fmla="*/ 6545 h 34722"/>
                <a:gd name="connsiteX16" fmla="*/ 15256 w 21600"/>
                <a:gd name="connsiteY16" fmla="*/ 1820 h 34722"/>
                <a:gd name="connsiteX17" fmla="*/ 17210 w 21600"/>
                <a:gd name="connsiteY17" fmla="*/ 838 h 34722"/>
                <a:gd name="connsiteX18" fmla="*/ 19788 w 21600"/>
                <a:gd name="connsiteY18" fmla="*/ 3600 h 34722"/>
                <a:gd name="connsiteX19" fmla="*/ 21600 w 21600"/>
                <a:gd name="connsiteY19" fmla="*/ 10800 h 34722"/>
                <a:gd name="connsiteX20" fmla="*/ 21600 w 21600"/>
                <a:gd name="connsiteY20" fmla="*/ 28122 h 34722"/>
                <a:gd name="connsiteX21" fmla="*/ 0 w 21600"/>
                <a:gd name="connsiteY21" fmla="*/ 30972 h 34722"/>
                <a:gd name="connsiteX22" fmla="*/ 0 w 21600"/>
                <a:gd name="connsiteY22" fmla="*/ 10800 h 34722"/>
                <a:gd name="connsiteX0" fmla="*/ 0 w 21600"/>
                <a:gd name="connsiteY0" fmla="*/ 10800 h 34722"/>
                <a:gd name="connsiteX1" fmla="*/ 1013 w 21600"/>
                <a:gd name="connsiteY1" fmla="*/ 6852 h 34722"/>
                <a:gd name="connsiteX2" fmla="*/ 1743 w 21600"/>
                <a:gd name="connsiteY2" fmla="*/ 4950 h 34722"/>
                <a:gd name="connsiteX3" fmla="*/ 2839 w 21600"/>
                <a:gd name="connsiteY3" fmla="*/ 2311 h 34722"/>
                <a:gd name="connsiteX4" fmla="*/ 3397 w 21600"/>
                <a:gd name="connsiteY4" fmla="*/ 1268 h 34722"/>
                <a:gd name="connsiteX5" fmla="*/ 3935 w 21600"/>
                <a:gd name="connsiteY5" fmla="*/ 593 h 34722"/>
                <a:gd name="connsiteX6" fmla="*/ 4600 w 21600"/>
                <a:gd name="connsiteY6" fmla="*/ 41 h 34722"/>
                <a:gd name="connsiteX7" fmla="*/ 5245 w 21600"/>
                <a:gd name="connsiteY7" fmla="*/ 348 h 34722"/>
                <a:gd name="connsiteX8" fmla="*/ 5803 w 21600"/>
                <a:gd name="connsiteY8" fmla="*/ 1268 h 34722"/>
                <a:gd name="connsiteX9" fmla="*/ 6319 w 21600"/>
                <a:gd name="connsiteY9" fmla="*/ 2618 h 34722"/>
                <a:gd name="connsiteX10" fmla="*/ 7135 w 21600"/>
                <a:gd name="connsiteY10" fmla="*/ 5932 h 34722"/>
                <a:gd name="connsiteX11" fmla="*/ 7930 w 21600"/>
                <a:gd name="connsiteY11" fmla="*/ 8018 h 34722"/>
                <a:gd name="connsiteX12" fmla="*/ 9799 w 21600"/>
                <a:gd name="connsiteY12" fmla="*/ 9368 h 34722"/>
                <a:gd name="connsiteX13" fmla="*/ 11604 w 21600"/>
                <a:gd name="connsiteY13" fmla="*/ 8509 h 34722"/>
                <a:gd name="connsiteX14" fmla="*/ 13064 w 21600"/>
                <a:gd name="connsiteY14" fmla="*/ 6545 h 34722"/>
                <a:gd name="connsiteX15" fmla="*/ 15256 w 21600"/>
                <a:gd name="connsiteY15" fmla="*/ 1820 h 34722"/>
                <a:gd name="connsiteX16" fmla="*/ 17210 w 21600"/>
                <a:gd name="connsiteY16" fmla="*/ 838 h 34722"/>
                <a:gd name="connsiteX17" fmla="*/ 19788 w 21600"/>
                <a:gd name="connsiteY17" fmla="*/ 3600 h 34722"/>
                <a:gd name="connsiteX18" fmla="*/ 21600 w 21600"/>
                <a:gd name="connsiteY18" fmla="*/ 10800 h 34722"/>
                <a:gd name="connsiteX19" fmla="*/ 21600 w 21600"/>
                <a:gd name="connsiteY19" fmla="*/ 28122 h 34722"/>
                <a:gd name="connsiteX20" fmla="*/ 0 w 21600"/>
                <a:gd name="connsiteY20" fmla="*/ 30972 h 34722"/>
                <a:gd name="connsiteX21" fmla="*/ 0 w 21600"/>
                <a:gd name="connsiteY21" fmla="*/ 10800 h 34722"/>
                <a:gd name="connsiteX0" fmla="*/ 0 w 21600"/>
                <a:gd name="connsiteY0" fmla="*/ 10800 h 34722"/>
                <a:gd name="connsiteX1" fmla="*/ 1743 w 21600"/>
                <a:gd name="connsiteY1" fmla="*/ 4950 h 34722"/>
                <a:gd name="connsiteX2" fmla="*/ 2839 w 21600"/>
                <a:gd name="connsiteY2" fmla="*/ 2311 h 34722"/>
                <a:gd name="connsiteX3" fmla="*/ 3397 w 21600"/>
                <a:gd name="connsiteY3" fmla="*/ 1268 h 34722"/>
                <a:gd name="connsiteX4" fmla="*/ 3935 w 21600"/>
                <a:gd name="connsiteY4" fmla="*/ 593 h 34722"/>
                <a:gd name="connsiteX5" fmla="*/ 4600 w 21600"/>
                <a:gd name="connsiteY5" fmla="*/ 41 h 34722"/>
                <a:gd name="connsiteX6" fmla="*/ 5245 w 21600"/>
                <a:gd name="connsiteY6" fmla="*/ 348 h 34722"/>
                <a:gd name="connsiteX7" fmla="*/ 5803 w 21600"/>
                <a:gd name="connsiteY7" fmla="*/ 1268 h 34722"/>
                <a:gd name="connsiteX8" fmla="*/ 6319 w 21600"/>
                <a:gd name="connsiteY8" fmla="*/ 2618 h 34722"/>
                <a:gd name="connsiteX9" fmla="*/ 7135 w 21600"/>
                <a:gd name="connsiteY9" fmla="*/ 5932 h 34722"/>
                <a:gd name="connsiteX10" fmla="*/ 7930 w 21600"/>
                <a:gd name="connsiteY10" fmla="*/ 8018 h 34722"/>
                <a:gd name="connsiteX11" fmla="*/ 9799 w 21600"/>
                <a:gd name="connsiteY11" fmla="*/ 9368 h 34722"/>
                <a:gd name="connsiteX12" fmla="*/ 11604 w 21600"/>
                <a:gd name="connsiteY12" fmla="*/ 8509 h 34722"/>
                <a:gd name="connsiteX13" fmla="*/ 13064 w 21600"/>
                <a:gd name="connsiteY13" fmla="*/ 6545 h 34722"/>
                <a:gd name="connsiteX14" fmla="*/ 15256 w 21600"/>
                <a:gd name="connsiteY14" fmla="*/ 1820 h 34722"/>
                <a:gd name="connsiteX15" fmla="*/ 17210 w 21600"/>
                <a:gd name="connsiteY15" fmla="*/ 838 h 34722"/>
                <a:gd name="connsiteX16" fmla="*/ 19788 w 21600"/>
                <a:gd name="connsiteY16" fmla="*/ 3600 h 34722"/>
                <a:gd name="connsiteX17" fmla="*/ 21600 w 21600"/>
                <a:gd name="connsiteY17" fmla="*/ 10800 h 34722"/>
                <a:gd name="connsiteX18" fmla="*/ 21600 w 21600"/>
                <a:gd name="connsiteY18" fmla="*/ 28122 h 34722"/>
                <a:gd name="connsiteX19" fmla="*/ 0 w 21600"/>
                <a:gd name="connsiteY19" fmla="*/ 30972 h 34722"/>
                <a:gd name="connsiteX20" fmla="*/ 0 w 21600"/>
                <a:gd name="connsiteY20" fmla="*/ 10800 h 34722"/>
                <a:gd name="connsiteX0" fmla="*/ 0 w 21600"/>
                <a:gd name="connsiteY0" fmla="*/ 10800 h 34722"/>
                <a:gd name="connsiteX1" fmla="*/ 2839 w 21600"/>
                <a:gd name="connsiteY1" fmla="*/ 2311 h 34722"/>
                <a:gd name="connsiteX2" fmla="*/ 3397 w 21600"/>
                <a:gd name="connsiteY2" fmla="*/ 1268 h 34722"/>
                <a:gd name="connsiteX3" fmla="*/ 3935 w 21600"/>
                <a:gd name="connsiteY3" fmla="*/ 593 h 34722"/>
                <a:gd name="connsiteX4" fmla="*/ 4600 w 21600"/>
                <a:gd name="connsiteY4" fmla="*/ 41 h 34722"/>
                <a:gd name="connsiteX5" fmla="*/ 5245 w 21600"/>
                <a:gd name="connsiteY5" fmla="*/ 348 h 34722"/>
                <a:gd name="connsiteX6" fmla="*/ 5803 w 21600"/>
                <a:gd name="connsiteY6" fmla="*/ 1268 h 34722"/>
                <a:gd name="connsiteX7" fmla="*/ 6319 w 21600"/>
                <a:gd name="connsiteY7" fmla="*/ 2618 h 34722"/>
                <a:gd name="connsiteX8" fmla="*/ 7135 w 21600"/>
                <a:gd name="connsiteY8" fmla="*/ 5932 h 34722"/>
                <a:gd name="connsiteX9" fmla="*/ 7930 w 21600"/>
                <a:gd name="connsiteY9" fmla="*/ 8018 h 34722"/>
                <a:gd name="connsiteX10" fmla="*/ 9799 w 21600"/>
                <a:gd name="connsiteY10" fmla="*/ 9368 h 34722"/>
                <a:gd name="connsiteX11" fmla="*/ 11604 w 21600"/>
                <a:gd name="connsiteY11" fmla="*/ 8509 h 34722"/>
                <a:gd name="connsiteX12" fmla="*/ 13064 w 21600"/>
                <a:gd name="connsiteY12" fmla="*/ 6545 h 34722"/>
                <a:gd name="connsiteX13" fmla="*/ 15256 w 21600"/>
                <a:gd name="connsiteY13" fmla="*/ 1820 h 34722"/>
                <a:gd name="connsiteX14" fmla="*/ 17210 w 21600"/>
                <a:gd name="connsiteY14" fmla="*/ 838 h 34722"/>
                <a:gd name="connsiteX15" fmla="*/ 19788 w 21600"/>
                <a:gd name="connsiteY15" fmla="*/ 3600 h 34722"/>
                <a:gd name="connsiteX16" fmla="*/ 21600 w 21600"/>
                <a:gd name="connsiteY16" fmla="*/ 10800 h 34722"/>
                <a:gd name="connsiteX17" fmla="*/ 21600 w 21600"/>
                <a:gd name="connsiteY17" fmla="*/ 28122 h 34722"/>
                <a:gd name="connsiteX18" fmla="*/ 0 w 21600"/>
                <a:gd name="connsiteY18" fmla="*/ 30972 h 34722"/>
                <a:gd name="connsiteX19" fmla="*/ 0 w 21600"/>
                <a:gd name="connsiteY19" fmla="*/ 10800 h 34722"/>
                <a:gd name="connsiteX0" fmla="*/ 0 w 21600"/>
                <a:gd name="connsiteY0" fmla="*/ 10800 h 34722"/>
                <a:gd name="connsiteX1" fmla="*/ 2839 w 21600"/>
                <a:gd name="connsiteY1" fmla="*/ 2311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839 w 21600"/>
                <a:gd name="connsiteY1" fmla="*/ 2311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9799 w 21600"/>
                <a:gd name="connsiteY9" fmla="*/ 93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10014 w 21600"/>
                <a:gd name="connsiteY9" fmla="*/ 12068 h 34722"/>
                <a:gd name="connsiteX10" fmla="*/ 11604 w 21600"/>
                <a:gd name="connsiteY10" fmla="*/ 8509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10014 w 21600"/>
                <a:gd name="connsiteY9" fmla="*/ 12068 h 34722"/>
                <a:gd name="connsiteX10" fmla="*/ 12163 w 21600"/>
                <a:gd name="connsiteY10" fmla="*/ 9491 h 34722"/>
                <a:gd name="connsiteX11" fmla="*/ 13064 w 21600"/>
                <a:gd name="connsiteY11" fmla="*/ 6545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7930 w 21600"/>
                <a:gd name="connsiteY8" fmla="*/ 8018 h 34722"/>
                <a:gd name="connsiteX9" fmla="*/ 10014 w 21600"/>
                <a:gd name="connsiteY9" fmla="*/ 12068 h 34722"/>
                <a:gd name="connsiteX10" fmla="*/ 12163 w 21600"/>
                <a:gd name="connsiteY10" fmla="*/ 9491 h 34722"/>
                <a:gd name="connsiteX11" fmla="*/ 14009 w 21600"/>
                <a:gd name="connsiteY11" fmla="*/ 4090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7135 w 21600"/>
                <a:gd name="connsiteY7" fmla="*/ 5932 h 34722"/>
                <a:gd name="connsiteX8" fmla="*/ 8059 w 21600"/>
                <a:gd name="connsiteY8" fmla="*/ 9000 h 34722"/>
                <a:gd name="connsiteX9" fmla="*/ 10014 w 21600"/>
                <a:gd name="connsiteY9" fmla="*/ 12068 h 34722"/>
                <a:gd name="connsiteX10" fmla="*/ 12163 w 21600"/>
                <a:gd name="connsiteY10" fmla="*/ 9491 h 34722"/>
                <a:gd name="connsiteX11" fmla="*/ 14009 w 21600"/>
                <a:gd name="connsiteY11" fmla="*/ 4090 h 34722"/>
                <a:gd name="connsiteX12" fmla="*/ 15256 w 21600"/>
                <a:gd name="connsiteY12" fmla="*/ 1820 h 34722"/>
                <a:gd name="connsiteX13" fmla="*/ 17210 w 21600"/>
                <a:gd name="connsiteY13" fmla="*/ 838 h 34722"/>
                <a:gd name="connsiteX14" fmla="*/ 19788 w 21600"/>
                <a:gd name="connsiteY14" fmla="*/ 3600 h 34722"/>
                <a:gd name="connsiteX15" fmla="*/ 21600 w 21600"/>
                <a:gd name="connsiteY15" fmla="*/ 10800 h 34722"/>
                <a:gd name="connsiteX16" fmla="*/ 21600 w 21600"/>
                <a:gd name="connsiteY16" fmla="*/ 28122 h 34722"/>
                <a:gd name="connsiteX17" fmla="*/ 0 w 21600"/>
                <a:gd name="connsiteY17" fmla="*/ 30972 h 34722"/>
                <a:gd name="connsiteX18" fmla="*/ 0 w 21600"/>
                <a:gd name="connsiteY18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8059 w 21600"/>
                <a:gd name="connsiteY7" fmla="*/ 9000 h 34722"/>
                <a:gd name="connsiteX8" fmla="*/ 10014 w 21600"/>
                <a:gd name="connsiteY8" fmla="*/ 12068 h 34722"/>
                <a:gd name="connsiteX9" fmla="*/ 12163 w 21600"/>
                <a:gd name="connsiteY9" fmla="*/ 9491 h 34722"/>
                <a:gd name="connsiteX10" fmla="*/ 14009 w 21600"/>
                <a:gd name="connsiteY10" fmla="*/ 4090 h 34722"/>
                <a:gd name="connsiteX11" fmla="*/ 15256 w 21600"/>
                <a:gd name="connsiteY11" fmla="*/ 1820 h 34722"/>
                <a:gd name="connsiteX12" fmla="*/ 17210 w 21600"/>
                <a:gd name="connsiteY12" fmla="*/ 838 h 34722"/>
                <a:gd name="connsiteX13" fmla="*/ 19788 w 21600"/>
                <a:gd name="connsiteY13" fmla="*/ 3600 h 34722"/>
                <a:gd name="connsiteX14" fmla="*/ 21600 w 21600"/>
                <a:gd name="connsiteY14" fmla="*/ 10800 h 34722"/>
                <a:gd name="connsiteX15" fmla="*/ 21600 w 21600"/>
                <a:gd name="connsiteY15" fmla="*/ 28122 h 34722"/>
                <a:gd name="connsiteX16" fmla="*/ 0 w 21600"/>
                <a:gd name="connsiteY16" fmla="*/ 30972 h 34722"/>
                <a:gd name="connsiteX17" fmla="*/ 0 w 21600"/>
                <a:gd name="connsiteY17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6319 w 21600"/>
                <a:gd name="connsiteY6" fmla="*/ 2618 h 34722"/>
                <a:gd name="connsiteX7" fmla="*/ 10014 w 21600"/>
                <a:gd name="connsiteY7" fmla="*/ 12068 h 34722"/>
                <a:gd name="connsiteX8" fmla="*/ 12163 w 21600"/>
                <a:gd name="connsiteY8" fmla="*/ 9491 h 34722"/>
                <a:gd name="connsiteX9" fmla="*/ 14009 w 21600"/>
                <a:gd name="connsiteY9" fmla="*/ 4090 h 34722"/>
                <a:gd name="connsiteX10" fmla="*/ 15256 w 21600"/>
                <a:gd name="connsiteY10" fmla="*/ 1820 h 34722"/>
                <a:gd name="connsiteX11" fmla="*/ 17210 w 21600"/>
                <a:gd name="connsiteY11" fmla="*/ 838 h 34722"/>
                <a:gd name="connsiteX12" fmla="*/ 19788 w 21600"/>
                <a:gd name="connsiteY12" fmla="*/ 3600 h 34722"/>
                <a:gd name="connsiteX13" fmla="*/ 21600 w 21600"/>
                <a:gd name="connsiteY13" fmla="*/ 10800 h 34722"/>
                <a:gd name="connsiteX14" fmla="*/ 21600 w 21600"/>
                <a:gd name="connsiteY14" fmla="*/ 28122 h 34722"/>
                <a:gd name="connsiteX15" fmla="*/ 0 w 21600"/>
                <a:gd name="connsiteY15" fmla="*/ 30972 h 34722"/>
                <a:gd name="connsiteX16" fmla="*/ 0 w 21600"/>
                <a:gd name="connsiteY16" fmla="*/ 10800 h 34722"/>
                <a:gd name="connsiteX0" fmla="*/ 0 w 21600"/>
                <a:gd name="connsiteY0" fmla="*/ 10800 h 34722"/>
                <a:gd name="connsiteX1" fmla="*/ 2238 w 21600"/>
                <a:gd name="connsiteY1" fmla="*/ 3170 h 34722"/>
                <a:gd name="connsiteX2" fmla="*/ 3935 w 21600"/>
                <a:gd name="connsiteY2" fmla="*/ 593 h 34722"/>
                <a:gd name="connsiteX3" fmla="*/ 4600 w 21600"/>
                <a:gd name="connsiteY3" fmla="*/ 41 h 34722"/>
                <a:gd name="connsiteX4" fmla="*/ 5245 w 21600"/>
                <a:gd name="connsiteY4" fmla="*/ 348 h 34722"/>
                <a:gd name="connsiteX5" fmla="*/ 5803 w 21600"/>
                <a:gd name="connsiteY5" fmla="*/ 1268 h 34722"/>
                <a:gd name="connsiteX6" fmla="*/ 10014 w 21600"/>
                <a:gd name="connsiteY6" fmla="*/ 12068 h 34722"/>
                <a:gd name="connsiteX7" fmla="*/ 12163 w 21600"/>
                <a:gd name="connsiteY7" fmla="*/ 9491 h 34722"/>
                <a:gd name="connsiteX8" fmla="*/ 14009 w 21600"/>
                <a:gd name="connsiteY8" fmla="*/ 4090 h 34722"/>
                <a:gd name="connsiteX9" fmla="*/ 15256 w 21600"/>
                <a:gd name="connsiteY9" fmla="*/ 1820 h 34722"/>
                <a:gd name="connsiteX10" fmla="*/ 17210 w 21600"/>
                <a:gd name="connsiteY10" fmla="*/ 838 h 34722"/>
                <a:gd name="connsiteX11" fmla="*/ 19788 w 21600"/>
                <a:gd name="connsiteY11" fmla="*/ 3600 h 34722"/>
                <a:gd name="connsiteX12" fmla="*/ 21600 w 21600"/>
                <a:gd name="connsiteY12" fmla="*/ 10800 h 34722"/>
                <a:gd name="connsiteX13" fmla="*/ 21600 w 21600"/>
                <a:gd name="connsiteY13" fmla="*/ 28122 h 34722"/>
                <a:gd name="connsiteX14" fmla="*/ 0 w 21600"/>
                <a:gd name="connsiteY14" fmla="*/ 30972 h 34722"/>
                <a:gd name="connsiteX15" fmla="*/ 0 w 21600"/>
                <a:gd name="connsiteY15" fmla="*/ 10800 h 34722"/>
                <a:gd name="connsiteX0" fmla="*/ 0 w 21600"/>
                <a:gd name="connsiteY0" fmla="*/ 10868 h 34790"/>
                <a:gd name="connsiteX1" fmla="*/ 2238 w 21600"/>
                <a:gd name="connsiteY1" fmla="*/ 3238 h 34790"/>
                <a:gd name="connsiteX2" fmla="*/ 3419 w 21600"/>
                <a:gd name="connsiteY2" fmla="*/ 1070 h 34790"/>
                <a:gd name="connsiteX3" fmla="*/ 4600 w 21600"/>
                <a:gd name="connsiteY3" fmla="*/ 109 h 34790"/>
                <a:gd name="connsiteX4" fmla="*/ 5245 w 21600"/>
                <a:gd name="connsiteY4" fmla="*/ 416 h 34790"/>
                <a:gd name="connsiteX5" fmla="*/ 5803 w 21600"/>
                <a:gd name="connsiteY5" fmla="*/ 1336 h 34790"/>
                <a:gd name="connsiteX6" fmla="*/ 10014 w 21600"/>
                <a:gd name="connsiteY6" fmla="*/ 12136 h 34790"/>
                <a:gd name="connsiteX7" fmla="*/ 12163 w 21600"/>
                <a:gd name="connsiteY7" fmla="*/ 9559 h 34790"/>
                <a:gd name="connsiteX8" fmla="*/ 14009 w 21600"/>
                <a:gd name="connsiteY8" fmla="*/ 4158 h 34790"/>
                <a:gd name="connsiteX9" fmla="*/ 15256 w 21600"/>
                <a:gd name="connsiteY9" fmla="*/ 1888 h 34790"/>
                <a:gd name="connsiteX10" fmla="*/ 17210 w 21600"/>
                <a:gd name="connsiteY10" fmla="*/ 906 h 34790"/>
                <a:gd name="connsiteX11" fmla="*/ 19788 w 21600"/>
                <a:gd name="connsiteY11" fmla="*/ 3668 h 34790"/>
                <a:gd name="connsiteX12" fmla="*/ 21600 w 21600"/>
                <a:gd name="connsiteY12" fmla="*/ 10868 h 34790"/>
                <a:gd name="connsiteX13" fmla="*/ 21600 w 21600"/>
                <a:gd name="connsiteY13" fmla="*/ 28190 h 34790"/>
                <a:gd name="connsiteX14" fmla="*/ 0 w 21600"/>
                <a:gd name="connsiteY14" fmla="*/ 31040 h 34790"/>
                <a:gd name="connsiteX15" fmla="*/ 0 w 21600"/>
                <a:gd name="connsiteY15" fmla="*/ 10868 h 34790"/>
                <a:gd name="connsiteX0" fmla="*/ 0 w 21600"/>
                <a:gd name="connsiteY0" fmla="*/ 10868 h 34790"/>
                <a:gd name="connsiteX1" fmla="*/ 2238 w 21600"/>
                <a:gd name="connsiteY1" fmla="*/ 3238 h 34790"/>
                <a:gd name="connsiteX2" fmla="*/ 4600 w 21600"/>
                <a:gd name="connsiteY2" fmla="*/ 109 h 34790"/>
                <a:gd name="connsiteX3" fmla="*/ 5245 w 21600"/>
                <a:gd name="connsiteY3" fmla="*/ 416 h 34790"/>
                <a:gd name="connsiteX4" fmla="*/ 5803 w 21600"/>
                <a:gd name="connsiteY4" fmla="*/ 1336 h 34790"/>
                <a:gd name="connsiteX5" fmla="*/ 10014 w 21600"/>
                <a:gd name="connsiteY5" fmla="*/ 12136 h 34790"/>
                <a:gd name="connsiteX6" fmla="*/ 12163 w 21600"/>
                <a:gd name="connsiteY6" fmla="*/ 9559 h 34790"/>
                <a:gd name="connsiteX7" fmla="*/ 14009 w 21600"/>
                <a:gd name="connsiteY7" fmla="*/ 4158 h 34790"/>
                <a:gd name="connsiteX8" fmla="*/ 15256 w 21600"/>
                <a:gd name="connsiteY8" fmla="*/ 1888 h 34790"/>
                <a:gd name="connsiteX9" fmla="*/ 17210 w 21600"/>
                <a:gd name="connsiteY9" fmla="*/ 906 h 34790"/>
                <a:gd name="connsiteX10" fmla="*/ 19788 w 21600"/>
                <a:gd name="connsiteY10" fmla="*/ 3668 h 34790"/>
                <a:gd name="connsiteX11" fmla="*/ 21600 w 21600"/>
                <a:gd name="connsiteY11" fmla="*/ 10868 h 34790"/>
                <a:gd name="connsiteX12" fmla="*/ 21600 w 21600"/>
                <a:gd name="connsiteY12" fmla="*/ 28190 h 34790"/>
                <a:gd name="connsiteX13" fmla="*/ 0 w 21600"/>
                <a:gd name="connsiteY13" fmla="*/ 31040 h 34790"/>
                <a:gd name="connsiteX14" fmla="*/ 0 w 21600"/>
                <a:gd name="connsiteY14" fmla="*/ 10868 h 34790"/>
                <a:gd name="connsiteX0" fmla="*/ 0 w 21600"/>
                <a:gd name="connsiteY0" fmla="*/ 11537 h 35459"/>
                <a:gd name="connsiteX1" fmla="*/ 2238 w 21600"/>
                <a:gd name="connsiteY1" fmla="*/ 3907 h 35459"/>
                <a:gd name="connsiteX2" fmla="*/ 4600 w 21600"/>
                <a:gd name="connsiteY2" fmla="*/ 778 h 35459"/>
                <a:gd name="connsiteX3" fmla="*/ 5803 w 21600"/>
                <a:gd name="connsiteY3" fmla="*/ 2005 h 35459"/>
                <a:gd name="connsiteX4" fmla="*/ 10014 w 21600"/>
                <a:gd name="connsiteY4" fmla="*/ 12805 h 35459"/>
                <a:gd name="connsiteX5" fmla="*/ 12163 w 21600"/>
                <a:gd name="connsiteY5" fmla="*/ 10228 h 35459"/>
                <a:gd name="connsiteX6" fmla="*/ 14009 w 21600"/>
                <a:gd name="connsiteY6" fmla="*/ 4827 h 35459"/>
                <a:gd name="connsiteX7" fmla="*/ 15256 w 21600"/>
                <a:gd name="connsiteY7" fmla="*/ 2557 h 35459"/>
                <a:gd name="connsiteX8" fmla="*/ 17210 w 21600"/>
                <a:gd name="connsiteY8" fmla="*/ 1575 h 35459"/>
                <a:gd name="connsiteX9" fmla="*/ 19788 w 21600"/>
                <a:gd name="connsiteY9" fmla="*/ 4337 h 35459"/>
                <a:gd name="connsiteX10" fmla="*/ 21600 w 21600"/>
                <a:gd name="connsiteY10" fmla="*/ 11537 h 35459"/>
                <a:gd name="connsiteX11" fmla="*/ 21600 w 21600"/>
                <a:gd name="connsiteY11" fmla="*/ 28859 h 35459"/>
                <a:gd name="connsiteX12" fmla="*/ 0 w 21600"/>
                <a:gd name="connsiteY12" fmla="*/ 31709 h 35459"/>
                <a:gd name="connsiteX13" fmla="*/ 0 w 21600"/>
                <a:gd name="connsiteY13" fmla="*/ 11537 h 35459"/>
                <a:gd name="connsiteX0" fmla="*/ 0 w 21600"/>
                <a:gd name="connsiteY0" fmla="*/ 10759 h 34681"/>
                <a:gd name="connsiteX1" fmla="*/ 2238 w 21600"/>
                <a:gd name="connsiteY1" fmla="*/ 3129 h 34681"/>
                <a:gd name="connsiteX2" fmla="*/ 4600 w 21600"/>
                <a:gd name="connsiteY2" fmla="*/ 0 h 34681"/>
                <a:gd name="connsiteX3" fmla="*/ 10014 w 21600"/>
                <a:gd name="connsiteY3" fmla="*/ 12027 h 34681"/>
                <a:gd name="connsiteX4" fmla="*/ 12163 w 21600"/>
                <a:gd name="connsiteY4" fmla="*/ 9450 h 34681"/>
                <a:gd name="connsiteX5" fmla="*/ 14009 w 21600"/>
                <a:gd name="connsiteY5" fmla="*/ 4049 h 34681"/>
                <a:gd name="connsiteX6" fmla="*/ 15256 w 21600"/>
                <a:gd name="connsiteY6" fmla="*/ 1779 h 34681"/>
                <a:gd name="connsiteX7" fmla="*/ 17210 w 21600"/>
                <a:gd name="connsiteY7" fmla="*/ 797 h 34681"/>
                <a:gd name="connsiteX8" fmla="*/ 19788 w 21600"/>
                <a:gd name="connsiteY8" fmla="*/ 3559 h 34681"/>
                <a:gd name="connsiteX9" fmla="*/ 21600 w 21600"/>
                <a:gd name="connsiteY9" fmla="*/ 10759 h 34681"/>
                <a:gd name="connsiteX10" fmla="*/ 21600 w 21600"/>
                <a:gd name="connsiteY10" fmla="*/ 28081 h 34681"/>
                <a:gd name="connsiteX11" fmla="*/ 0 w 21600"/>
                <a:gd name="connsiteY11" fmla="*/ 30931 h 34681"/>
                <a:gd name="connsiteX12" fmla="*/ 0 w 21600"/>
                <a:gd name="connsiteY12" fmla="*/ 10759 h 34681"/>
                <a:gd name="connsiteX0" fmla="*/ 0 w 21600"/>
                <a:gd name="connsiteY0" fmla="*/ 10759 h 34681"/>
                <a:gd name="connsiteX1" fmla="*/ 2238 w 21600"/>
                <a:gd name="connsiteY1" fmla="*/ 3129 h 34681"/>
                <a:gd name="connsiteX2" fmla="*/ 4600 w 21600"/>
                <a:gd name="connsiteY2" fmla="*/ 0 h 34681"/>
                <a:gd name="connsiteX3" fmla="*/ 6169 w 21600"/>
                <a:gd name="connsiteY3" fmla="*/ 7793 h 34681"/>
                <a:gd name="connsiteX4" fmla="*/ 10014 w 21600"/>
                <a:gd name="connsiteY4" fmla="*/ 12027 h 34681"/>
                <a:gd name="connsiteX5" fmla="*/ 12163 w 21600"/>
                <a:gd name="connsiteY5" fmla="*/ 9450 h 34681"/>
                <a:gd name="connsiteX6" fmla="*/ 14009 w 21600"/>
                <a:gd name="connsiteY6" fmla="*/ 4049 h 34681"/>
                <a:gd name="connsiteX7" fmla="*/ 15256 w 21600"/>
                <a:gd name="connsiteY7" fmla="*/ 1779 h 34681"/>
                <a:gd name="connsiteX8" fmla="*/ 17210 w 21600"/>
                <a:gd name="connsiteY8" fmla="*/ 797 h 34681"/>
                <a:gd name="connsiteX9" fmla="*/ 19788 w 21600"/>
                <a:gd name="connsiteY9" fmla="*/ 3559 h 34681"/>
                <a:gd name="connsiteX10" fmla="*/ 21600 w 21600"/>
                <a:gd name="connsiteY10" fmla="*/ 10759 h 34681"/>
                <a:gd name="connsiteX11" fmla="*/ 21600 w 21600"/>
                <a:gd name="connsiteY11" fmla="*/ 28081 h 34681"/>
                <a:gd name="connsiteX12" fmla="*/ 0 w 21600"/>
                <a:gd name="connsiteY12" fmla="*/ 30931 h 34681"/>
                <a:gd name="connsiteX13" fmla="*/ 0 w 21600"/>
                <a:gd name="connsiteY13" fmla="*/ 10759 h 34681"/>
                <a:gd name="connsiteX0" fmla="*/ 0 w 21600"/>
                <a:gd name="connsiteY0" fmla="*/ 11253 h 35175"/>
                <a:gd name="connsiteX1" fmla="*/ 4600 w 21600"/>
                <a:gd name="connsiteY1" fmla="*/ 494 h 35175"/>
                <a:gd name="connsiteX2" fmla="*/ 6169 w 21600"/>
                <a:gd name="connsiteY2" fmla="*/ 8287 h 35175"/>
                <a:gd name="connsiteX3" fmla="*/ 10014 w 21600"/>
                <a:gd name="connsiteY3" fmla="*/ 12521 h 35175"/>
                <a:gd name="connsiteX4" fmla="*/ 12163 w 21600"/>
                <a:gd name="connsiteY4" fmla="*/ 9944 h 35175"/>
                <a:gd name="connsiteX5" fmla="*/ 14009 w 21600"/>
                <a:gd name="connsiteY5" fmla="*/ 4543 h 35175"/>
                <a:gd name="connsiteX6" fmla="*/ 15256 w 21600"/>
                <a:gd name="connsiteY6" fmla="*/ 2273 h 35175"/>
                <a:gd name="connsiteX7" fmla="*/ 17210 w 21600"/>
                <a:gd name="connsiteY7" fmla="*/ 1291 h 35175"/>
                <a:gd name="connsiteX8" fmla="*/ 19788 w 21600"/>
                <a:gd name="connsiteY8" fmla="*/ 4053 h 35175"/>
                <a:gd name="connsiteX9" fmla="*/ 21600 w 21600"/>
                <a:gd name="connsiteY9" fmla="*/ 11253 h 35175"/>
                <a:gd name="connsiteX10" fmla="*/ 21600 w 21600"/>
                <a:gd name="connsiteY10" fmla="*/ 28575 h 35175"/>
                <a:gd name="connsiteX11" fmla="*/ 0 w 21600"/>
                <a:gd name="connsiteY11" fmla="*/ 31425 h 35175"/>
                <a:gd name="connsiteX12" fmla="*/ 0 w 21600"/>
                <a:gd name="connsiteY12" fmla="*/ 11253 h 35175"/>
                <a:gd name="connsiteX0" fmla="*/ 0 w 21600"/>
                <a:gd name="connsiteY0" fmla="*/ 10912 h 34834"/>
                <a:gd name="connsiteX1" fmla="*/ 4600 w 21600"/>
                <a:gd name="connsiteY1" fmla="*/ 153 h 34834"/>
                <a:gd name="connsiteX2" fmla="*/ 6198 w 21600"/>
                <a:gd name="connsiteY2" fmla="*/ 9991 h 34834"/>
                <a:gd name="connsiteX3" fmla="*/ 10014 w 21600"/>
                <a:gd name="connsiteY3" fmla="*/ 12180 h 34834"/>
                <a:gd name="connsiteX4" fmla="*/ 12163 w 21600"/>
                <a:gd name="connsiteY4" fmla="*/ 9603 h 34834"/>
                <a:gd name="connsiteX5" fmla="*/ 14009 w 21600"/>
                <a:gd name="connsiteY5" fmla="*/ 4202 h 34834"/>
                <a:gd name="connsiteX6" fmla="*/ 15256 w 21600"/>
                <a:gd name="connsiteY6" fmla="*/ 1932 h 34834"/>
                <a:gd name="connsiteX7" fmla="*/ 17210 w 21600"/>
                <a:gd name="connsiteY7" fmla="*/ 950 h 34834"/>
                <a:gd name="connsiteX8" fmla="*/ 19788 w 21600"/>
                <a:gd name="connsiteY8" fmla="*/ 3712 h 34834"/>
                <a:gd name="connsiteX9" fmla="*/ 21600 w 21600"/>
                <a:gd name="connsiteY9" fmla="*/ 10912 h 34834"/>
                <a:gd name="connsiteX10" fmla="*/ 21600 w 21600"/>
                <a:gd name="connsiteY10" fmla="*/ 28234 h 34834"/>
                <a:gd name="connsiteX11" fmla="*/ 0 w 21600"/>
                <a:gd name="connsiteY11" fmla="*/ 31084 h 34834"/>
                <a:gd name="connsiteX12" fmla="*/ 0 w 21600"/>
                <a:gd name="connsiteY12" fmla="*/ 10912 h 34834"/>
                <a:gd name="connsiteX0" fmla="*/ 0 w 21600"/>
                <a:gd name="connsiteY0" fmla="*/ 10912 h 34834"/>
                <a:gd name="connsiteX1" fmla="*/ 4600 w 21600"/>
                <a:gd name="connsiteY1" fmla="*/ 153 h 34834"/>
                <a:gd name="connsiteX2" fmla="*/ 6198 w 21600"/>
                <a:gd name="connsiteY2" fmla="*/ 9991 h 34834"/>
                <a:gd name="connsiteX3" fmla="*/ 8317 w 21600"/>
                <a:gd name="connsiteY3" fmla="*/ 4428 h 34834"/>
                <a:gd name="connsiteX4" fmla="*/ 10014 w 21600"/>
                <a:gd name="connsiteY4" fmla="*/ 12180 h 34834"/>
                <a:gd name="connsiteX5" fmla="*/ 12163 w 21600"/>
                <a:gd name="connsiteY5" fmla="*/ 9603 h 34834"/>
                <a:gd name="connsiteX6" fmla="*/ 14009 w 21600"/>
                <a:gd name="connsiteY6" fmla="*/ 4202 h 34834"/>
                <a:gd name="connsiteX7" fmla="*/ 15256 w 21600"/>
                <a:gd name="connsiteY7" fmla="*/ 1932 h 34834"/>
                <a:gd name="connsiteX8" fmla="*/ 17210 w 21600"/>
                <a:gd name="connsiteY8" fmla="*/ 950 h 34834"/>
                <a:gd name="connsiteX9" fmla="*/ 19788 w 21600"/>
                <a:gd name="connsiteY9" fmla="*/ 3712 h 34834"/>
                <a:gd name="connsiteX10" fmla="*/ 21600 w 21600"/>
                <a:gd name="connsiteY10" fmla="*/ 10912 h 34834"/>
                <a:gd name="connsiteX11" fmla="*/ 21600 w 21600"/>
                <a:gd name="connsiteY11" fmla="*/ 28234 h 34834"/>
                <a:gd name="connsiteX12" fmla="*/ 0 w 21600"/>
                <a:gd name="connsiteY12" fmla="*/ 31084 h 34834"/>
                <a:gd name="connsiteX13" fmla="*/ 0 w 21600"/>
                <a:gd name="connsiteY13" fmla="*/ 10912 h 34834"/>
                <a:gd name="connsiteX0" fmla="*/ 0 w 21600"/>
                <a:gd name="connsiteY0" fmla="*/ 10912 h 34834"/>
                <a:gd name="connsiteX1" fmla="*/ 4600 w 21600"/>
                <a:gd name="connsiteY1" fmla="*/ 153 h 34834"/>
                <a:gd name="connsiteX2" fmla="*/ 6198 w 21600"/>
                <a:gd name="connsiteY2" fmla="*/ 9991 h 34834"/>
                <a:gd name="connsiteX3" fmla="*/ 8317 w 21600"/>
                <a:gd name="connsiteY3" fmla="*/ 4428 h 34834"/>
                <a:gd name="connsiteX4" fmla="*/ 10014 w 21600"/>
                <a:gd name="connsiteY4" fmla="*/ 12180 h 34834"/>
                <a:gd name="connsiteX5" fmla="*/ 11848 w 21600"/>
                <a:gd name="connsiteY5" fmla="*/ 6330 h 34834"/>
                <a:gd name="connsiteX6" fmla="*/ 14009 w 21600"/>
                <a:gd name="connsiteY6" fmla="*/ 4202 h 34834"/>
                <a:gd name="connsiteX7" fmla="*/ 15256 w 21600"/>
                <a:gd name="connsiteY7" fmla="*/ 1932 h 34834"/>
                <a:gd name="connsiteX8" fmla="*/ 17210 w 21600"/>
                <a:gd name="connsiteY8" fmla="*/ 950 h 34834"/>
                <a:gd name="connsiteX9" fmla="*/ 19788 w 21600"/>
                <a:gd name="connsiteY9" fmla="*/ 3712 h 34834"/>
                <a:gd name="connsiteX10" fmla="*/ 21600 w 21600"/>
                <a:gd name="connsiteY10" fmla="*/ 10912 h 34834"/>
                <a:gd name="connsiteX11" fmla="*/ 21600 w 21600"/>
                <a:gd name="connsiteY11" fmla="*/ 28234 h 34834"/>
                <a:gd name="connsiteX12" fmla="*/ 0 w 21600"/>
                <a:gd name="connsiteY12" fmla="*/ 31084 h 34834"/>
                <a:gd name="connsiteX13" fmla="*/ 0 w 21600"/>
                <a:gd name="connsiteY13" fmla="*/ 10912 h 34834"/>
                <a:gd name="connsiteX0" fmla="*/ 0 w 21600"/>
                <a:gd name="connsiteY0" fmla="*/ 10912 h 34834"/>
                <a:gd name="connsiteX1" fmla="*/ 4600 w 21600"/>
                <a:gd name="connsiteY1" fmla="*/ 153 h 34834"/>
                <a:gd name="connsiteX2" fmla="*/ 6198 w 21600"/>
                <a:gd name="connsiteY2" fmla="*/ 9991 h 34834"/>
                <a:gd name="connsiteX3" fmla="*/ 8317 w 21600"/>
                <a:gd name="connsiteY3" fmla="*/ 4428 h 34834"/>
                <a:gd name="connsiteX4" fmla="*/ 10014 w 21600"/>
                <a:gd name="connsiteY4" fmla="*/ 12180 h 34834"/>
                <a:gd name="connsiteX5" fmla="*/ 11848 w 21600"/>
                <a:gd name="connsiteY5" fmla="*/ 6330 h 34834"/>
                <a:gd name="connsiteX6" fmla="*/ 13579 w 21600"/>
                <a:gd name="connsiteY6" fmla="*/ 10502 h 34834"/>
                <a:gd name="connsiteX7" fmla="*/ 15256 w 21600"/>
                <a:gd name="connsiteY7" fmla="*/ 1932 h 34834"/>
                <a:gd name="connsiteX8" fmla="*/ 17210 w 21600"/>
                <a:gd name="connsiteY8" fmla="*/ 950 h 34834"/>
                <a:gd name="connsiteX9" fmla="*/ 19788 w 21600"/>
                <a:gd name="connsiteY9" fmla="*/ 3712 h 34834"/>
                <a:gd name="connsiteX10" fmla="*/ 21600 w 21600"/>
                <a:gd name="connsiteY10" fmla="*/ 10912 h 34834"/>
                <a:gd name="connsiteX11" fmla="*/ 21600 w 21600"/>
                <a:gd name="connsiteY11" fmla="*/ 28234 h 34834"/>
                <a:gd name="connsiteX12" fmla="*/ 0 w 21600"/>
                <a:gd name="connsiteY12" fmla="*/ 31084 h 34834"/>
                <a:gd name="connsiteX13" fmla="*/ 0 w 21600"/>
                <a:gd name="connsiteY13" fmla="*/ 10912 h 34834"/>
                <a:gd name="connsiteX0" fmla="*/ 0 w 21600"/>
                <a:gd name="connsiteY0" fmla="*/ 12536 h 36458"/>
                <a:gd name="connsiteX1" fmla="*/ 4600 w 21600"/>
                <a:gd name="connsiteY1" fmla="*/ 1777 h 36458"/>
                <a:gd name="connsiteX2" fmla="*/ 6198 w 21600"/>
                <a:gd name="connsiteY2" fmla="*/ 11615 h 36458"/>
                <a:gd name="connsiteX3" fmla="*/ 8317 w 21600"/>
                <a:gd name="connsiteY3" fmla="*/ 6052 h 36458"/>
                <a:gd name="connsiteX4" fmla="*/ 10014 w 21600"/>
                <a:gd name="connsiteY4" fmla="*/ 13804 h 36458"/>
                <a:gd name="connsiteX5" fmla="*/ 11848 w 21600"/>
                <a:gd name="connsiteY5" fmla="*/ 7954 h 36458"/>
                <a:gd name="connsiteX6" fmla="*/ 13579 w 21600"/>
                <a:gd name="connsiteY6" fmla="*/ 12126 h 36458"/>
                <a:gd name="connsiteX7" fmla="*/ 15858 w 21600"/>
                <a:gd name="connsiteY7" fmla="*/ 1592 h 36458"/>
                <a:gd name="connsiteX8" fmla="*/ 17210 w 21600"/>
                <a:gd name="connsiteY8" fmla="*/ 2574 h 36458"/>
                <a:gd name="connsiteX9" fmla="*/ 19788 w 21600"/>
                <a:gd name="connsiteY9" fmla="*/ 5336 h 36458"/>
                <a:gd name="connsiteX10" fmla="*/ 21600 w 21600"/>
                <a:gd name="connsiteY10" fmla="*/ 12536 h 36458"/>
                <a:gd name="connsiteX11" fmla="*/ 21600 w 21600"/>
                <a:gd name="connsiteY11" fmla="*/ 29858 h 36458"/>
                <a:gd name="connsiteX12" fmla="*/ 0 w 21600"/>
                <a:gd name="connsiteY12" fmla="*/ 32708 h 36458"/>
                <a:gd name="connsiteX13" fmla="*/ 0 w 21600"/>
                <a:gd name="connsiteY13" fmla="*/ 12536 h 36458"/>
                <a:gd name="connsiteX0" fmla="*/ 0 w 21600"/>
                <a:gd name="connsiteY0" fmla="*/ 12076 h 35998"/>
                <a:gd name="connsiteX1" fmla="*/ 4600 w 21600"/>
                <a:gd name="connsiteY1" fmla="*/ 1317 h 35998"/>
                <a:gd name="connsiteX2" fmla="*/ 6198 w 21600"/>
                <a:gd name="connsiteY2" fmla="*/ 11155 h 35998"/>
                <a:gd name="connsiteX3" fmla="*/ 8317 w 21600"/>
                <a:gd name="connsiteY3" fmla="*/ 5592 h 35998"/>
                <a:gd name="connsiteX4" fmla="*/ 10014 w 21600"/>
                <a:gd name="connsiteY4" fmla="*/ 13344 h 35998"/>
                <a:gd name="connsiteX5" fmla="*/ 11848 w 21600"/>
                <a:gd name="connsiteY5" fmla="*/ 7494 h 35998"/>
                <a:gd name="connsiteX6" fmla="*/ 13579 w 21600"/>
                <a:gd name="connsiteY6" fmla="*/ 11666 h 35998"/>
                <a:gd name="connsiteX7" fmla="*/ 15858 w 21600"/>
                <a:gd name="connsiteY7" fmla="*/ 1132 h 35998"/>
                <a:gd name="connsiteX8" fmla="*/ 19788 w 21600"/>
                <a:gd name="connsiteY8" fmla="*/ 4876 h 35998"/>
                <a:gd name="connsiteX9" fmla="*/ 21600 w 21600"/>
                <a:gd name="connsiteY9" fmla="*/ 12076 h 35998"/>
                <a:gd name="connsiteX10" fmla="*/ 21600 w 21600"/>
                <a:gd name="connsiteY10" fmla="*/ 29398 h 35998"/>
                <a:gd name="connsiteX11" fmla="*/ 0 w 21600"/>
                <a:gd name="connsiteY11" fmla="*/ 32248 h 35998"/>
                <a:gd name="connsiteX12" fmla="*/ 0 w 21600"/>
                <a:gd name="connsiteY12" fmla="*/ 12076 h 35998"/>
                <a:gd name="connsiteX0" fmla="*/ 0 w 21600"/>
                <a:gd name="connsiteY0" fmla="*/ 10995 h 34917"/>
                <a:gd name="connsiteX1" fmla="*/ 4600 w 21600"/>
                <a:gd name="connsiteY1" fmla="*/ 236 h 34917"/>
                <a:gd name="connsiteX2" fmla="*/ 6198 w 21600"/>
                <a:gd name="connsiteY2" fmla="*/ 10074 h 34917"/>
                <a:gd name="connsiteX3" fmla="*/ 8317 w 21600"/>
                <a:gd name="connsiteY3" fmla="*/ 4511 h 34917"/>
                <a:gd name="connsiteX4" fmla="*/ 10014 w 21600"/>
                <a:gd name="connsiteY4" fmla="*/ 12263 h 34917"/>
                <a:gd name="connsiteX5" fmla="*/ 11848 w 21600"/>
                <a:gd name="connsiteY5" fmla="*/ 6413 h 34917"/>
                <a:gd name="connsiteX6" fmla="*/ 13579 w 21600"/>
                <a:gd name="connsiteY6" fmla="*/ 10585 h 34917"/>
                <a:gd name="connsiteX7" fmla="*/ 15858 w 21600"/>
                <a:gd name="connsiteY7" fmla="*/ 51 h 34917"/>
                <a:gd name="connsiteX8" fmla="*/ 18170 w 21600"/>
                <a:gd name="connsiteY8" fmla="*/ 10892 h 34917"/>
                <a:gd name="connsiteX9" fmla="*/ 19788 w 21600"/>
                <a:gd name="connsiteY9" fmla="*/ 3795 h 34917"/>
                <a:gd name="connsiteX10" fmla="*/ 21600 w 21600"/>
                <a:gd name="connsiteY10" fmla="*/ 10995 h 34917"/>
                <a:gd name="connsiteX11" fmla="*/ 21600 w 21600"/>
                <a:gd name="connsiteY11" fmla="*/ 28317 h 34917"/>
                <a:gd name="connsiteX12" fmla="*/ 0 w 21600"/>
                <a:gd name="connsiteY12" fmla="*/ 31167 h 34917"/>
                <a:gd name="connsiteX13" fmla="*/ 0 w 21600"/>
                <a:gd name="connsiteY13" fmla="*/ 10995 h 34917"/>
                <a:gd name="connsiteX0" fmla="*/ 0 w 21600"/>
                <a:gd name="connsiteY0" fmla="*/ 10995 h 34917"/>
                <a:gd name="connsiteX1" fmla="*/ 4600 w 21600"/>
                <a:gd name="connsiteY1" fmla="*/ 236 h 34917"/>
                <a:gd name="connsiteX2" fmla="*/ 6198 w 21600"/>
                <a:gd name="connsiteY2" fmla="*/ 10074 h 34917"/>
                <a:gd name="connsiteX3" fmla="*/ 8317 w 21600"/>
                <a:gd name="connsiteY3" fmla="*/ 4511 h 34917"/>
                <a:gd name="connsiteX4" fmla="*/ 10014 w 21600"/>
                <a:gd name="connsiteY4" fmla="*/ 12263 h 34917"/>
                <a:gd name="connsiteX5" fmla="*/ 11848 w 21600"/>
                <a:gd name="connsiteY5" fmla="*/ 6413 h 34917"/>
                <a:gd name="connsiteX6" fmla="*/ 13579 w 21600"/>
                <a:gd name="connsiteY6" fmla="*/ 10585 h 34917"/>
                <a:gd name="connsiteX7" fmla="*/ 15858 w 21600"/>
                <a:gd name="connsiteY7" fmla="*/ 51 h 34917"/>
                <a:gd name="connsiteX8" fmla="*/ 18170 w 21600"/>
                <a:gd name="connsiteY8" fmla="*/ 10892 h 34917"/>
                <a:gd name="connsiteX9" fmla="*/ 21600 w 21600"/>
                <a:gd name="connsiteY9" fmla="*/ 10995 h 34917"/>
                <a:gd name="connsiteX10" fmla="*/ 21600 w 21600"/>
                <a:gd name="connsiteY10" fmla="*/ 28317 h 34917"/>
                <a:gd name="connsiteX11" fmla="*/ 0 w 21600"/>
                <a:gd name="connsiteY11" fmla="*/ 31167 h 34917"/>
                <a:gd name="connsiteX12" fmla="*/ 0 w 21600"/>
                <a:gd name="connsiteY12" fmla="*/ 10995 h 3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00" h="34917">
                  <a:moveTo>
                    <a:pt x="0" y="10995"/>
                  </a:moveTo>
                  <a:cubicBezTo>
                    <a:pt x="767" y="5840"/>
                    <a:pt x="3567" y="389"/>
                    <a:pt x="4600" y="236"/>
                  </a:cubicBezTo>
                  <a:cubicBezTo>
                    <a:pt x="5633" y="83"/>
                    <a:pt x="5579" y="9362"/>
                    <a:pt x="6198" y="10074"/>
                  </a:cubicBezTo>
                  <a:cubicBezTo>
                    <a:pt x="6818" y="10787"/>
                    <a:pt x="7681" y="4146"/>
                    <a:pt x="8317" y="4511"/>
                  </a:cubicBezTo>
                  <a:cubicBezTo>
                    <a:pt x="8953" y="4876"/>
                    <a:pt x="9426" y="11946"/>
                    <a:pt x="10014" y="12263"/>
                  </a:cubicBezTo>
                  <a:cubicBezTo>
                    <a:pt x="10602" y="12580"/>
                    <a:pt x="11254" y="6693"/>
                    <a:pt x="11848" y="6413"/>
                  </a:cubicBezTo>
                  <a:cubicBezTo>
                    <a:pt x="12442" y="6133"/>
                    <a:pt x="12911" y="11645"/>
                    <a:pt x="13579" y="10585"/>
                  </a:cubicBezTo>
                  <a:cubicBezTo>
                    <a:pt x="14247" y="9525"/>
                    <a:pt x="15093" y="0"/>
                    <a:pt x="15858" y="51"/>
                  </a:cubicBezTo>
                  <a:cubicBezTo>
                    <a:pt x="16623" y="102"/>
                    <a:pt x="17213" y="9068"/>
                    <a:pt x="18170" y="10892"/>
                  </a:cubicBezTo>
                  <a:cubicBezTo>
                    <a:pt x="19127" y="12716"/>
                    <a:pt x="21028" y="8091"/>
                    <a:pt x="21600" y="10995"/>
                  </a:cubicBezTo>
                  <a:lnTo>
                    <a:pt x="21600" y="28317"/>
                  </a:lnTo>
                  <a:cubicBezTo>
                    <a:pt x="10800" y="28317"/>
                    <a:pt x="10800" y="34917"/>
                    <a:pt x="0" y="31167"/>
                  </a:cubicBezTo>
                  <a:lnTo>
                    <a:pt x="0" y="109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190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31" name="Group 686"/>
            <p:cNvGrpSpPr/>
            <p:nvPr/>
          </p:nvGrpSpPr>
          <p:grpSpPr>
            <a:xfrm>
              <a:off x="4953031" y="895013"/>
              <a:ext cx="3352800" cy="1605926"/>
              <a:chOff x="3352800" y="1061074"/>
              <a:chExt cx="3352800" cy="1605926"/>
            </a:xfrm>
            <a:effectLst/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3581400" y="1731818"/>
                <a:ext cx="31242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3581400" y="2230582"/>
                <a:ext cx="31242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3810000" y="1295400"/>
                <a:ext cx="0" cy="13716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>
                <a:off x="3810000" y="1295400"/>
                <a:ext cx="0" cy="4572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/>
              <p:cNvCxnSpPr/>
              <p:nvPr/>
            </p:nvCxnSpPr>
            <p:spPr>
              <a:xfrm flipV="1">
                <a:off x="3810000" y="2209800"/>
                <a:ext cx="0" cy="45720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/>
              <p:cNvSpPr txBox="1"/>
              <p:nvPr/>
            </p:nvSpPr>
            <p:spPr>
              <a:xfrm>
                <a:off x="3352800" y="1061074"/>
                <a:ext cx="1647196" cy="273331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US" sz="2400" dirty="0" smtClean="0">
                    <a:latin typeface="Calibri" pitchFamily="34" charset="0"/>
                    <a:cs typeface="Calibri" pitchFamily="34" charset="0"/>
                  </a:rPr>
                  <a:t>tolerance value = 0.1</a:t>
                </a:r>
                <a:endParaRPr lang="de-AT" sz="2400" dirty="0"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grpSp>
        <p:nvGrpSpPr>
          <p:cNvPr id="43" name="Group 830"/>
          <p:cNvGrpSpPr/>
          <p:nvPr/>
        </p:nvGrpSpPr>
        <p:grpSpPr>
          <a:xfrm>
            <a:off x="248484" y="3137341"/>
            <a:ext cx="8495404" cy="2822125"/>
            <a:chOff x="10398954" y="1231080"/>
            <a:chExt cx="6299834" cy="2092770"/>
          </a:xfrm>
        </p:grpSpPr>
        <p:cxnSp>
          <p:nvCxnSpPr>
            <p:cNvPr id="52" name="Straight Arrow Connector 51"/>
            <p:cNvCxnSpPr/>
            <p:nvPr/>
          </p:nvCxnSpPr>
          <p:spPr>
            <a:xfrm flipV="1">
              <a:off x="10678615" y="1231080"/>
              <a:ext cx="0" cy="1750420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rot="16200000">
              <a:off x="10069393" y="1833238"/>
              <a:ext cx="1001473" cy="342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deviation</a:t>
              </a:r>
              <a:endParaRPr lang="de-AT" sz="24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2162285" y="2981499"/>
              <a:ext cx="2998902" cy="342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position on reference primitive</a:t>
              </a:r>
              <a:endParaRPr lang="de-AT" sz="24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55" name="Straight Arrow Connector 54"/>
            <p:cNvCxnSpPr/>
            <p:nvPr/>
          </p:nvCxnSpPr>
          <p:spPr>
            <a:xfrm>
              <a:off x="16310501" y="1532876"/>
              <a:ext cx="0" cy="30179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1008612" y="1834673"/>
              <a:ext cx="56825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1016195" y="2558984"/>
              <a:ext cx="568259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1016195" y="2106289"/>
              <a:ext cx="5682593" cy="0"/>
            </a:xfrm>
            <a:prstGeom prst="line">
              <a:avLst/>
            </a:prstGeom>
            <a:ln w="19050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58"/>
            <p:cNvSpPr/>
            <p:nvPr/>
          </p:nvSpPr>
          <p:spPr>
            <a:xfrm>
              <a:off x="11072458" y="2472107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11368856" y="2205225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11680423" y="1997120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12014981" y="1835371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12370778" y="2102999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2630581" y="2411748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13111291" y="1986774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13435517" y="2049592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13785003" y="2532466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14110676" y="2291029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14478856" y="2368844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14785836" y="2049592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15112295" y="1835371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72" name="Straight Connector 71"/>
            <p:cNvCxnSpPr>
              <a:stCxn id="59" idx="7"/>
              <a:endCxn id="60" idx="3"/>
            </p:cNvCxnSpPr>
            <p:nvPr/>
          </p:nvCxnSpPr>
          <p:spPr>
            <a:xfrm flipV="1">
              <a:off x="11124695" y="2256744"/>
              <a:ext cx="253123" cy="2242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stCxn id="60" idx="7"/>
              <a:endCxn id="61" idx="2"/>
            </p:cNvCxnSpPr>
            <p:nvPr/>
          </p:nvCxnSpPr>
          <p:spPr>
            <a:xfrm flipV="1">
              <a:off x="11421094" y="2027300"/>
              <a:ext cx="259329" cy="1867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61" idx="7"/>
              <a:endCxn id="62" idx="2"/>
            </p:cNvCxnSpPr>
            <p:nvPr/>
          </p:nvCxnSpPr>
          <p:spPr>
            <a:xfrm flipV="1">
              <a:off x="11732661" y="1865551"/>
              <a:ext cx="282320" cy="14040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>
              <a:stCxn id="62" idx="7"/>
              <a:endCxn id="63" idx="1"/>
            </p:cNvCxnSpPr>
            <p:nvPr/>
          </p:nvCxnSpPr>
          <p:spPr>
            <a:xfrm>
              <a:off x="12067218" y="1844211"/>
              <a:ext cx="312522" cy="2676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stCxn id="63" idx="5"/>
              <a:endCxn id="64" idx="1"/>
            </p:cNvCxnSpPr>
            <p:nvPr/>
          </p:nvCxnSpPr>
          <p:spPr>
            <a:xfrm>
              <a:off x="12423016" y="2154518"/>
              <a:ext cx="216527" cy="26606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64" idx="6"/>
              <a:endCxn id="65" idx="2"/>
            </p:cNvCxnSpPr>
            <p:nvPr/>
          </p:nvCxnSpPr>
          <p:spPr>
            <a:xfrm flipV="1">
              <a:off x="12691781" y="2016954"/>
              <a:ext cx="419510" cy="42497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66" idx="2"/>
              <a:endCxn id="65" idx="6"/>
            </p:cNvCxnSpPr>
            <p:nvPr/>
          </p:nvCxnSpPr>
          <p:spPr>
            <a:xfrm flipH="1" flipV="1">
              <a:off x="13172491" y="2016954"/>
              <a:ext cx="263026" cy="6281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66" idx="5"/>
              <a:endCxn id="67" idx="1"/>
            </p:cNvCxnSpPr>
            <p:nvPr/>
          </p:nvCxnSpPr>
          <p:spPr>
            <a:xfrm>
              <a:off x="13487754" y="2101112"/>
              <a:ext cx="306212" cy="44019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>
              <a:stCxn id="68" idx="2"/>
              <a:endCxn id="67" idx="7"/>
            </p:cNvCxnSpPr>
            <p:nvPr/>
          </p:nvCxnSpPr>
          <p:spPr>
            <a:xfrm flipH="1">
              <a:off x="13837240" y="2321209"/>
              <a:ext cx="273436" cy="22009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>
              <a:stCxn id="70" idx="7"/>
              <a:endCxn id="71" idx="1"/>
            </p:cNvCxnSpPr>
            <p:nvPr/>
          </p:nvCxnSpPr>
          <p:spPr>
            <a:xfrm flipV="1">
              <a:off x="14838074" y="1844211"/>
              <a:ext cx="283184" cy="2142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>
              <a:stCxn id="69" idx="6"/>
              <a:endCxn id="70" idx="3"/>
            </p:cNvCxnSpPr>
            <p:nvPr/>
          </p:nvCxnSpPr>
          <p:spPr>
            <a:xfrm flipV="1">
              <a:off x="14540056" y="2101111"/>
              <a:ext cx="254743" cy="29791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>
              <a:stCxn id="68" idx="6"/>
              <a:endCxn id="69" idx="2"/>
            </p:cNvCxnSpPr>
            <p:nvPr/>
          </p:nvCxnSpPr>
          <p:spPr>
            <a:xfrm>
              <a:off x="14171876" y="2321209"/>
              <a:ext cx="306980" cy="778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/>
            <p:nvPr/>
          </p:nvCxnSpPr>
          <p:spPr>
            <a:xfrm>
              <a:off x="10678615" y="2981499"/>
              <a:ext cx="6020173" cy="0"/>
            </a:xfrm>
            <a:prstGeom prst="straightConnector1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Oval 84"/>
            <p:cNvSpPr/>
            <p:nvPr/>
          </p:nvSpPr>
          <p:spPr>
            <a:xfrm>
              <a:off x="15460995" y="2170311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16139257" y="2349557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16504334" y="2293115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88" name="Straight Connector 87"/>
            <p:cNvCxnSpPr>
              <a:stCxn id="85" idx="1"/>
              <a:endCxn id="71" idx="6"/>
            </p:cNvCxnSpPr>
            <p:nvPr/>
          </p:nvCxnSpPr>
          <p:spPr>
            <a:xfrm flipH="1" flipV="1">
              <a:off x="15173495" y="1865551"/>
              <a:ext cx="296462" cy="3135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86" idx="6"/>
              <a:endCxn id="87" idx="2"/>
            </p:cNvCxnSpPr>
            <p:nvPr/>
          </p:nvCxnSpPr>
          <p:spPr>
            <a:xfrm flipV="1">
              <a:off x="16200457" y="2323295"/>
              <a:ext cx="303876" cy="5644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>
              <a:stCxn id="92" idx="6"/>
              <a:endCxn id="86" idx="2"/>
            </p:cNvCxnSpPr>
            <p:nvPr/>
          </p:nvCxnSpPr>
          <p:spPr>
            <a:xfrm flipV="1">
              <a:off x="15859775" y="2379737"/>
              <a:ext cx="279482" cy="515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stCxn id="85" idx="5"/>
              <a:endCxn id="92" idx="2"/>
            </p:cNvCxnSpPr>
            <p:nvPr/>
          </p:nvCxnSpPr>
          <p:spPr>
            <a:xfrm>
              <a:off x="15513233" y="2221830"/>
              <a:ext cx="285343" cy="2094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Oval 91"/>
            <p:cNvSpPr/>
            <p:nvPr/>
          </p:nvSpPr>
          <p:spPr>
            <a:xfrm>
              <a:off x="15798575" y="2401077"/>
              <a:ext cx="61200" cy="6035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16310501" y="1826459"/>
              <a:ext cx="0" cy="74007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Arrow Connector 93"/>
            <p:cNvCxnSpPr/>
            <p:nvPr/>
          </p:nvCxnSpPr>
          <p:spPr>
            <a:xfrm flipV="1">
              <a:off x="16310501" y="2558984"/>
              <a:ext cx="0" cy="301796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itle 9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Straightness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334138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01181 L -0.37153 -0.4125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76" y="-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0.33298 -0.35601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9" y="-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27"/>
          <p:cNvGrpSpPr/>
          <p:nvPr/>
        </p:nvGrpSpPr>
        <p:grpSpPr>
          <a:xfrm>
            <a:off x="2534028" y="2946400"/>
            <a:ext cx="5454691" cy="3492500"/>
            <a:chOff x="5519873" y="3415695"/>
            <a:chExt cx="3421579" cy="2190750"/>
          </a:xfrm>
        </p:grpSpPr>
        <p:sp>
          <p:nvSpPr>
            <p:cNvPr id="28" name="Freeform 27"/>
            <p:cNvSpPr/>
            <p:nvPr/>
          </p:nvSpPr>
          <p:spPr>
            <a:xfrm>
              <a:off x="6067953" y="3698980"/>
              <a:ext cx="1568032" cy="1471872"/>
            </a:xfrm>
            <a:custGeom>
              <a:avLst/>
              <a:gdLst>
                <a:gd name="connsiteX0" fmla="*/ 995796 w 1556905"/>
                <a:gd name="connsiteY0" fmla="*/ 126423 h 1520536"/>
                <a:gd name="connsiteX1" fmla="*/ 891887 w 1556905"/>
                <a:gd name="connsiteY1" fmla="*/ 32905 h 1520536"/>
                <a:gd name="connsiteX2" fmla="*/ 684069 w 1556905"/>
                <a:gd name="connsiteY2" fmla="*/ 53686 h 1520536"/>
                <a:gd name="connsiteX3" fmla="*/ 413905 w 1556905"/>
                <a:gd name="connsiteY3" fmla="*/ 355023 h 1520536"/>
                <a:gd name="connsiteX4" fmla="*/ 39832 w 1556905"/>
                <a:gd name="connsiteY4" fmla="*/ 656359 h 1520536"/>
                <a:gd name="connsiteX5" fmla="*/ 174914 w 1556905"/>
                <a:gd name="connsiteY5" fmla="*/ 1352550 h 1520536"/>
                <a:gd name="connsiteX6" fmla="*/ 985405 w 1556905"/>
                <a:gd name="connsiteY6" fmla="*/ 1498023 h 1520536"/>
                <a:gd name="connsiteX7" fmla="*/ 1484169 w 1556905"/>
                <a:gd name="connsiteY7" fmla="*/ 1373332 h 1520536"/>
                <a:gd name="connsiteX8" fmla="*/ 1421823 w 1556905"/>
                <a:gd name="connsiteY8" fmla="*/ 614796 h 1520536"/>
                <a:gd name="connsiteX9" fmla="*/ 995796 w 1556905"/>
                <a:gd name="connsiteY9" fmla="*/ 126423 h 1520536"/>
                <a:gd name="connsiteX0" fmla="*/ 995796 w 1556905"/>
                <a:gd name="connsiteY0" fmla="*/ 126423 h 1520536"/>
                <a:gd name="connsiteX1" fmla="*/ 891887 w 1556905"/>
                <a:gd name="connsiteY1" fmla="*/ 32905 h 1520536"/>
                <a:gd name="connsiteX2" fmla="*/ 684069 w 1556905"/>
                <a:gd name="connsiteY2" fmla="*/ 53686 h 1520536"/>
                <a:gd name="connsiteX3" fmla="*/ 413905 w 1556905"/>
                <a:gd name="connsiteY3" fmla="*/ 355023 h 1520536"/>
                <a:gd name="connsiteX4" fmla="*/ 39832 w 1556905"/>
                <a:gd name="connsiteY4" fmla="*/ 656359 h 1520536"/>
                <a:gd name="connsiteX5" fmla="*/ 174914 w 1556905"/>
                <a:gd name="connsiteY5" fmla="*/ 1352550 h 1520536"/>
                <a:gd name="connsiteX6" fmla="*/ 985405 w 1556905"/>
                <a:gd name="connsiteY6" fmla="*/ 1498023 h 1520536"/>
                <a:gd name="connsiteX7" fmla="*/ 1484169 w 1556905"/>
                <a:gd name="connsiteY7" fmla="*/ 1373332 h 1520536"/>
                <a:gd name="connsiteX8" fmla="*/ 1421823 w 1556905"/>
                <a:gd name="connsiteY8" fmla="*/ 614796 h 1520536"/>
                <a:gd name="connsiteX9" fmla="*/ 995796 w 1556905"/>
                <a:gd name="connsiteY9" fmla="*/ 126423 h 1520536"/>
                <a:gd name="connsiteX0" fmla="*/ 995796 w 1556905"/>
                <a:gd name="connsiteY0" fmla="*/ 126423 h 1520536"/>
                <a:gd name="connsiteX1" fmla="*/ 891887 w 1556905"/>
                <a:gd name="connsiteY1" fmla="*/ 32905 h 1520536"/>
                <a:gd name="connsiteX2" fmla="*/ 684069 w 1556905"/>
                <a:gd name="connsiteY2" fmla="*/ 53686 h 1520536"/>
                <a:gd name="connsiteX3" fmla="*/ 413905 w 1556905"/>
                <a:gd name="connsiteY3" fmla="*/ 355023 h 1520536"/>
                <a:gd name="connsiteX4" fmla="*/ 39832 w 1556905"/>
                <a:gd name="connsiteY4" fmla="*/ 656359 h 1520536"/>
                <a:gd name="connsiteX5" fmla="*/ 174914 w 1556905"/>
                <a:gd name="connsiteY5" fmla="*/ 1352550 h 1520536"/>
                <a:gd name="connsiteX6" fmla="*/ 985405 w 1556905"/>
                <a:gd name="connsiteY6" fmla="*/ 1498023 h 1520536"/>
                <a:gd name="connsiteX7" fmla="*/ 1484169 w 1556905"/>
                <a:gd name="connsiteY7" fmla="*/ 1373332 h 1520536"/>
                <a:gd name="connsiteX8" fmla="*/ 1421823 w 1556905"/>
                <a:gd name="connsiteY8" fmla="*/ 614796 h 1520536"/>
                <a:gd name="connsiteX9" fmla="*/ 995796 w 1556905"/>
                <a:gd name="connsiteY9" fmla="*/ 126423 h 1520536"/>
                <a:gd name="connsiteX0" fmla="*/ 1421823 w 1556905"/>
                <a:gd name="connsiteY0" fmla="*/ 675408 h 1581148"/>
                <a:gd name="connsiteX1" fmla="*/ 891887 w 1556905"/>
                <a:gd name="connsiteY1" fmla="*/ 93517 h 1581148"/>
                <a:gd name="connsiteX2" fmla="*/ 684069 w 1556905"/>
                <a:gd name="connsiteY2" fmla="*/ 114298 h 1581148"/>
                <a:gd name="connsiteX3" fmla="*/ 413905 w 1556905"/>
                <a:gd name="connsiteY3" fmla="*/ 415635 h 1581148"/>
                <a:gd name="connsiteX4" fmla="*/ 39832 w 1556905"/>
                <a:gd name="connsiteY4" fmla="*/ 716971 h 1581148"/>
                <a:gd name="connsiteX5" fmla="*/ 174914 w 1556905"/>
                <a:gd name="connsiteY5" fmla="*/ 1413162 h 1581148"/>
                <a:gd name="connsiteX6" fmla="*/ 985405 w 1556905"/>
                <a:gd name="connsiteY6" fmla="*/ 1558635 h 1581148"/>
                <a:gd name="connsiteX7" fmla="*/ 1484169 w 1556905"/>
                <a:gd name="connsiteY7" fmla="*/ 1433944 h 1581148"/>
                <a:gd name="connsiteX8" fmla="*/ 1421823 w 1556905"/>
                <a:gd name="connsiteY8" fmla="*/ 675408 h 1581148"/>
                <a:gd name="connsiteX0" fmla="*/ 1421823 w 1556905"/>
                <a:gd name="connsiteY0" fmla="*/ 625187 h 1530927"/>
                <a:gd name="connsiteX1" fmla="*/ 891887 w 1556905"/>
                <a:gd name="connsiteY1" fmla="*/ 43296 h 1530927"/>
                <a:gd name="connsiteX2" fmla="*/ 413905 w 1556905"/>
                <a:gd name="connsiteY2" fmla="*/ 365414 h 1530927"/>
                <a:gd name="connsiteX3" fmla="*/ 39832 w 1556905"/>
                <a:gd name="connsiteY3" fmla="*/ 666750 h 1530927"/>
                <a:gd name="connsiteX4" fmla="*/ 174914 w 1556905"/>
                <a:gd name="connsiteY4" fmla="*/ 1362941 h 1530927"/>
                <a:gd name="connsiteX5" fmla="*/ 985405 w 1556905"/>
                <a:gd name="connsiteY5" fmla="*/ 1508414 h 1530927"/>
                <a:gd name="connsiteX6" fmla="*/ 1484169 w 1556905"/>
                <a:gd name="connsiteY6" fmla="*/ 1383723 h 1530927"/>
                <a:gd name="connsiteX7" fmla="*/ 1421823 w 1556905"/>
                <a:gd name="connsiteY7" fmla="*/ 625187 h 1530927"/>
                <a:gd name="connsiteX0" fmla="*/ 1421823 w 1556905"/>
                <a:gd name="connsiteY0" fmla="*/ 664693 h 1570433"/>
                <a:gd name="connsiteX1" fmla="*/ 901764 w 1556905"/>
                <a:gd name="connsiteY1" fmla="*/ 43296 h 1570433"/>
                <a:gd name="connsiteX2" fmla="*/ 413905 w 1556905"/>
                <a:gd name="connsiteY2" fmla="*/ 404920 h 1570433"/>
                <a:gd name="connsiteX3" fmla="*/ 39832 w 1556905"/>
                <a:gd name="connsiteY3" fmla="*/ 706256 h 1570433"/>
                <a:gd name="connsiteX4" fmla="*/ 174914 w 1556905"/>
                <a:gd name="connsiteY4" fmla="*/ 1402447 h 1570433"/>
                <a:gd name="connsiteX5" fmla="*/ 985405 w 1556905"/>
                <a:gd name="connsiteY5" fmla="*/ 1547920 h 1570433"/>
                <a:gd name="connsiteX6" fmla="*/ 1484169 w 1556905"/>
                <a:gd name="connsiteY6" fmla="*/ 1423229 h 1570433"/>
                <a:gd name="connsiteX7" fmla="*/ 1421823 w 1556905"/>
                <a:gd name="connsiteY7" fmla="*/ 664693 h 1570433"/>
                <a:gd name="connsiteX0" fmla="*/ 1421823 w 1556905"/>
                <a:gd name="connsiteY0" fmla="*/ 664693 h 1570433"/>
                <a:gd name="connsiteX1" fmla="*/ 951147 w 1556905"/>
                <a:gd name="connsiteY1" fmla="*/ 43296 h 1570433"/>
                <a:gd name="connsiteX2" fmla="*/ 413905 w 1556905"/>
                <a:gd name="connsiteY2" fmla="*/ 404920 h 1570433"/>
                <a:gd name="connsiteX3" fmla="*/ 39832 w 1556905"/>
                <a:gd name="connsiteY3" fmla="*/ 706256 h 1570433"/>
                <a:gd name="connsiteX4" fmla="*/ 174914 w 1556905"/>
                <a:gd name="connsiteY4" fmla="*/ 1402447 h 1570433"/>
                <a:gd name="connsiteX5" fmla="*/ 985405 w 1556905"/>
                <a:gd name="connsiteY5" fmla="*/ 1547920 h 1570433"/>
                <a:gd name="connsiteX6" fmla="*/ 1484169 w 1556905"/>
                <a:gd name="connsiteY6" fmla="*/ 1423229 h 1570433"/>
                <a:gd name="connsiteX7" fmla="*/ 1421823 w 1556905"/>
                <a:gd name="connsiteY7" fmla="*/ 664693 h 1570433"/>
                <a:gd name="connsiteX0" fmla="*/ 1421823 w 1556905"/>
                <a:gd name="connsiteY0" fmla="*/ 661401 h 1567141"/>
                <a:gd name="connsiteX1" fmla="*/ 1016991 w 1556905"/>
                <a:gd name="connsiteY1" fmla="*/ 43296 h 1567141"/>
                <a:gd name="connsiteX2" fmla="*/ 413905 w 1556905"/>
                <a:gd name="connsiteY2" fmla="*/ 401628 h 1567141"/>
                <a:gd name="connsiteX3" fmla="*/ 39832 w 1556905"/>
                <a:gd name="connsiteY3" fmla="*/ 702964 h 1567141"/>
                <a:gd name="connsiteX4" fmla="*/ 174914 w 1556905"/>
                <a:gd name="connsiteY4" fmla="*/ 1399155 h 1567141"/>
                <a:gd name="connsiteX5" fmla="*/ 985405 w 1556905"/>
                <a:gd name="connsiteY5" fmla="*/ 1544628 h 1567141"/>
                <a:gd name="connsiteX6" fmla="*/ 1484169 w 1556905"/>
                <a:gd name="connsiteY6" fmla="*/ 1419937 h 1567141"/>
                <a:gd name="connsiteX7" fmla="*/ 1421823 w 1556905"/>
                <a:gd name="connsiteY7" fmla="*/ 661401 h 1567141"/>
                <a:gd name="connsiteX0" fmla="*/ 1434991 w 1559100"/>
                <a:gd name="connsiteY0" fmla="*/ 661400 h 1567140"/>
                <a:gd name="connsiteX1" fmla="*/ 1016991 w 1559100"/>
                <a:gd name="connsiteY1" fmla="*/ 43295 h 1567140"/>
                <a:gd name="connsiteX2" fmla="*/ 413905 w 1559100"/>
                <a:gd name="connsiteY2" fmla="*/ 401627 h 1567140"/>
                <a:gd name="connsiteX3" fmla="*/ 39832 w 1559100"/>
                <a:gd name="connsiteY3" fmla="*/ 702963 h 1567140"/>
                <a:gd name="connsiteX4" fmla="*/ 174914 w 1559100"/>
                <a:gd name="connsiteY4" fmla="*/ 1399154 h 1567140"/>
                <a:gd name="connsiteX5" fmla="*/ 985405 w 1559100"/>
                <a:gd name="connsiteY5" fmla="*/ 1544627 h 1567140"/>
                <a:gd name="connsiteX6" fmla="*/ 1484169 w 1559100"/>
                <a:gd name="connsiteY6" fmla="*/ 1419936 h 1567140"/>
                <a:gd name="connsiteX7" fmla="*/ 1434991 w 1559100"/>
                <a:gd name="connsiteY7" fmla="*/ 661400 h 1567140"/>
                <a:gd name="connsiteX0" fmla="*/ 1448160 w 1561295"/>
                <a:gd name="connsiteY0" fmla="*/ 657561 h 1567141"/>
                <a:gd name="connsiteX1" fmla="*/ 1016991 w 1561295"/>
                <a:gd name="connsiteY1" fmla="*/ 42748 h 1567141"/>
                <a:gd name="connsiteX2" fmla="*/ 413905 w 1561295"/>
                <a:gd name="connsiteY2" fmla="*/ 401080 h 1567141"/>
                <a:gd name="connsiteX3" fmla="*/ 39832 w 1561295"/>
                <a:gd name="connsiteY3" fmla="*/ 702416 h 1567141"/>
                <a:gd name="connsiteX4" fmla="*/ 174914 w 1561295"/>
                <a:gd name="connsiteY4" fmla="*/ 1398607 h 1567141"/>
                <a:gd name="connsiteX5" fmla="*/ 985405 w 1561295"/>
                <a:gd name="connsiteY5" fmla="*/ 1544080 h 1567141"/>
                <a:gd name="connsiteX6" fmla="*/ 1484169 w 1561295"/>
                <a:gd name="connsiteY6" fmla="*/ 1419389 h 1567141"/>
                <a:gd name="connsiteX7" fmla="*/ 1448160 w 1561295"/>
                <a:gd name="connsiteY7" fmla="*/ 657561 h 1567141"/>
                <a:gd name="connsiteX0" fmla="*/ 1450923 w 1564058"/>
                <a:gd name="connsiteY0" fmla="*/ 657560 h 1567141"/>
                <a:gd name="connsiteX1" fmla="*/ 1019754 w 1564058"/>
                <a:gd name="connsiteY1" fmla="*/ 42747 h 1567141"/>
                <a:gd name="connsiteX2" fmla="*/ 416668 w 1564058"/>
                <a:gd name="connsiteY2" fmla="*/ 401079 h 1567141"/>
                <a:gd name="connsiteX3" fmla="*/ 42595 w 1564058"/>
                <a:gd name="connsiteY3" fmla="*/ 702415 h 1567141"/>
                <a:gd name="connsiteX4" fmla="*/ 161096 w 1564058"/>
                <a:gd name="connsiteY4" fmla="*/ 971034 h 1567141"/>
                <a:gd name="connsiteX5" fmla="*/ 177677 w 1564058"/>
                <a:gd name="connsiteY5" fmla="*/ 1398606 h 1567141"/>
                <a:gd name="connsiteX6" fmla="*/ 988168 w 1564058"/>
                <a:gd name="connsiteY6" fmla="*/ 1544079 h 1567141"/>
                <a:gd name="connsiteX7" fmla="*/ 1486932 w 1564058"/>
                <a:gd name="connsiteY7" fmla="*/ 1419388 h 1567141"/>
                <a:gd name="connsiteX8" fmla="*/ 1450923 w 1564058"/>
                <a:gd name="connsiteY8" fmla="*/ 657560 h 1567141"/>
                <a:gd name="connsiteX0" fmla="*/ 1450923 w 1564058"/>
                <a:gd name="connsiteY0" fmla="*/ 657560 h 1567141"/>
                <a:gd name="connsiteX1" fmla="*/ 1019754 w 1564058"/>
                <a:gd name="connsiteY1" fmla="*/ 42747 h 1567141"/>
                <a:gd name="connsiteX2" fmla="*/ 416668 w 1564058"/>
                <a:gd name="connsiteY2" fmla="*/ 401079 h 1567141"/>
                <a:gd name="connsiteX3" fmla="*/ 42595 w 1564058"/>
                <a:gd name="connsiteY3" fmla="*/ 702415 h 1567141"/>
                <a:gd name="connsiteX4" fmla="*/ 161096 w 1564058"/>
                <a:gd name="connsiteY4" fmla="*/ 971034 h 1567141"/>
                <a:gd name="connsiteX5" fmla="*/ 161216 w 1564058"/>
                <a:gd name="connsiteY5" fmla="*/ 1408483 h 1567141"/>
                <a:gd name="connsiteX6" fmla="*/ 988168 w 1564058"/>
                <a:gd name="connsiteY6" fmla="*/ 1544079 h 1567141"/>
                <a:gd name="connsiteX7" fmla="*/ 1486932 w 1564058"/>
                <a:gd name="connsiteY7" fmla="*/ 1419388 h 1567141"/>
                <a:gd name="connsiteX8" fmla="*/ 1450923 w 1564058"/>
                <a:gd name="connsiteY8" fmla="*/ 657560 h 1567141"/>
                <a:gd name="connsiteX0" fmla="*/ 1450923 w 1564058"/>
                <a:gd name="connsiteY0" fmla="*/ 622976 h 1532557"/>
                <a:gd name="connsiteX1" fmla="*/ 1203073 w 1564058"/>
                <a:gd name="connsiteY1" fmla="*/ 317519 h 1532557"/>
                <a:gd name="connsiteX2" fmla="*/ 1019754 w 1564058"/>
                <a:gd name="connsiteY2" fmla="*/ 8163 h 1532557"/>
                <a:gd name="connsiteX3" fmla="*/ 416668 w 1564058"/>
                <a:gd name="connsiteY3" fmla="*/ 366495 h 1532557"/>
                <a:gd name="connsiteX4" fmla="*/ 42595 w 1564058"/>
                <a:gd name="connsiteY4" fmla="*/ 667831 h 1532557"/>
                <a:gd name="connsiteX5" fmla="*/ 161096 w 1564058"/>
                <a:gd name="connsiteY5" fmla="*/ 936450 h 1532557"/>
                <a:gd name="connsiteX6" fmla="*/ 161216 w 1564058"/>
                <a:gd name="connsiteY6" fmla="*/ 1373899 h 1532557"/>
                <a:gd name="connsiteX7" fmla="*/ 988168 w 1564058"/>
                <a:gd name="connsiteY7" fmla="*/ 1509495 h 1532557"/>
                <a:gd name="connsiteX8" fmla="*/ 1486932 w 1564058"/>
                <a:gd name="connsiteY8" fmla="*/ 1384804 h 1532557"/>
                <a:gd name="connsiteX9" fmla="*/ 1450923 w 1564058"/>
                <a:gd name="connsiteY9" fmla="*/ 622976 h 1532557"/>
                <a:gd name="connsiteX0" fmla="*/ 1584256 w 1631566"/>
                <a:gd name="connsiteY0" fmla="*/ 534087 h 1547372"/>
                <a:gd name="connsiteX1" fmla="*/ 1203073 w 1631566"/>
                <a:gd name="connsiteY1" fmla="*/ 317519 h 1547372"/>
                <a:gd name="connsiteX2" fmla="*/ 1019754 w 1631566"/>
                <a:gd name="connsiteY2" fmla="*/ 8163 h 1547372"/>
                <a:gd name="connsiteX3" fmla="*/ 416668 w 1631566"/>
                <a:gd name="connsiteY3" fmla="*/ 366495 h 1547372"/>
                <a:gd name="connsiteX4" fmla="*/ 42595 w 1631566"/>
                <a:gd name="connsiteY4" fmla="*/ 667831 h 1547372"/>
                <a:gd name="connsiteX5" fmla="*/ 161096 w 1631566"/>
                <a:gd name="connsiteY5" fmla="*/ 936450 h 1547372"/>
                <a:gd name="connsiteX6" fmla="*/ 161216 w 1631566"/>
                <a:gd name="connsiteY6" fmla="*/ 1373899 h 1547372"/>
                <a:gd name="connsiteX7" fmla="*/ 988168 w 1631566"/>
                <a:gd name="connsiteY7" fmla="*/ 1509495 h 1547372"/>
                <a:gd name="connsiteX8" fmla="*/ 1486932 w 1631566"/>
                <a:gd name="connsiteY8" fmla="*/ 1384804 h 1547372"/>
                <a:gd name="connsiteX9" fmla="*/ 1584256 w 1631566"/>
                <a:gd name="connsiteY9" fmla="*/ 534087 h 1547372"/>
                <a:gd name="connsiteX0" fmla="*/ 1584256 w 1649276"/>
                <a:gd name="connsiteY0" fmla="*/ 534087 h 1511313"/>
                <a:gd name="connsiteX1" fmla="*/ 1203073 w 1649276"/>
                <a:gd name="connsiteY1" fmla="*/ 317519 h 1511313"/>
                <a:gd name="connsiteX2" fmla="*/ 1019754 w 1649276"/>
                <a:gd name="connsiteY2" fmla="*/ 8163 h 1511313"/>
                <a:gd name="connsiteX3" fmla="*/ 416668 w 1649276"/>
                <a:gd name="connsiteY3" fmla="*/ 366495 h 1511313"/>
                <a:gd name="connsiteX4" fmla="*/ 42595 w 1649276"/>
                <a:gd name="connsiteY4" fmla="*/ 667831 h 1511313"/>
                <a:gd name="connsiteX5" fmla="*/ 161096 w 1649276"/>
                <a:gd name="connsiteY5" fmla="*/ 936450 h 1511313"/>
                <a:gd name="connsiteX6" fmla="*/ 161216 w 1649276"/>
                <a:gd name="connsiteY6" fmla="*/ 1373899 h 1511313"/>
                <a:gd name="connsiteX7" fmla="*/ 988168 w 1649276"/>
                <a:gd name="connsiteY7" fmla="*/ 1509495 h 1511313"/>
                <a:gd name="connsiteX8" fmla="*/ 1486932 w 1649276"/>
                <a:gd name="connsiteY8" fmla="*/ 1384804 h 1511313"/>
                <a:gd name="connsiteX9" fmla="*/ 1514184 w 1649276"/>
                <a:gd name="connsiteY9" fmla="*/ 969371 h 1511313"/>
                <a:gd name="connsiteX10" fmla="*/ 1584256 w 1649276"/>
                <a:gd name="connsiteY10" fmla="*/ 534087 h 1511313"/>
                <a:gd name="connsiteX0" fmla="*/ 1577672 w 1642692"/>
                <a:gd name="connsiteY0" fmla="*/ 530107 h 1507333"/>
                <a:gd name="connsiteX1" fmla="*/ 1196489 w 1642692"/>
                <a:gd name="connsiteY1" fmla="*/ 313539 h 1507333"/>
                <a:gd name="connsiteX2" fmla="*/ 1013170 w 1642692"/>
                <a:gd name="connsiteY2" fmla="*/ 4183 h 1507333"/>
                <a:gd name="connsiteX3" fmla="*/ 370578 w 1642692"/>
                <a:gd name="connsiteY3" fmla="*/ 288440 h 1507333"/>
                <a:gd name="connsiteX4" fmla="*/ 36011 w 1642692"/>
                <a:gd name="connsiteY4" fmla="*/ 663851 h 1507333"/>
                <a:gd name="connsiteX5" fmla="*/ 154512 w 1642692"/>
                <a:gd name="connsiteY5" fmla="*/ 932470 h 1507333"/>
                <a:gd name="connsiteX6" fmla="*/ 154632 w 1642692"/>
                <a:gd name="connsiteY6" fmla="*/ 1369919 h 1507333"/>
                <a:gd name="connsiteX7" fmla="*/ 981584 w 1642692"/>
                <a:gd name="connsiteY7" fmla="*/ 1505515 h 1507333"/>
                <a:gd name="connsiteX8" fmla="*/ 1480348 w 1642692"/>
                <a:gd name="connsiteY8" fmla="*/ 1380824 h 1507333"/>
                <a:gd name="connsiteX9" fmla="*/ 1507600 w 1642692"/>
                <a:gd name="connsiteY9" fmla="*/ 965391 h 1507333"/>
                <a:gd name="connsiteX10" fmla="*/ 1577672 w 1642692"/>
                <a:gd name="connsiteY10" fmla="*/ 530107 h 1507333"/>
                <a:gd name="connsiteX0" fmla="*/ 1560885 w 1625905"/>
                <a:gd name="connsiteY0" fmla="*/ 530107 h 1507333"/>
                <a:gd name="connsiteX1" fmla="*/ 1179702 w 1625905"/>
                <a:gd name="connsiteY1" fmla="*/ 313539 h 1507333"/>
                <a:gd name="connsiteX2" fmla="*/ 996383 w 1625905"/>
                <a:gd name="connsiteY2" fmla="*/ 4183 h 1507333"/>
                <a:gd name="connsiteX3" fmla="*/ 353791 w 1625905"/>
                <a:gd name="connsiteY3" fmla="*/ 288440 h 1507333"/>
                <a:gd name="connsiteX4" fmla="*/ 241429 w 1625905"/>
                <a:gd name="connsiteY4" fmla="*/ 496256 h 1507333"/>
                <a:gd name="connsiteX5" fmla="*/ 19224 w 1625905"/>
                <a:gd name="connsiteY5" fmla="*/ 663851 h 1507333"/>
                <a:gd name="connsiteX6" fmla="*/ 137725 w 1625905"/>
                <a:gd name="connsiteY6" fmla="*/ 932470 h 1507333"/>
                <a:gd name="connsiteX7" fmla="*/ 137845 w 1625905"/>
                <a:gd name="connsiteY7" fmla="*/ 1369919 h 1507333"/>
                <a:gd name="connsiteX8" fmla="*/ 964797 w 1625905"/>
                <a:gd name="connsiteY8" fmla="*/ 1505515 h 1507333"/>
                <a:gd name="connsiteX9" fmla="*/ 1463561 w 1625905"/>
                <a:gd name="connsiteY9" fmla="*/ 1380824 h 1507333"/>
                <a:gd name="connsiteX10" fmla="*/ 1490813 w 1625905"/>
                <a:gd name="connsiteY10" fmla="*/ 965391 h 1507333"/>
                <a:gd name="connsiteX11" fmla="*/ 1560885 w 1625905"/>
                <a:gd name="connsiteY11" fmla="*/ 530107 h 1507333"/>
                <a:gd name="connsiteX0" fmla="*/ 1560885 w 1625905"/>
                <a:gd name="connsiteY0" fmla="*/ 548969 h 1526195"/>
                <a:gd name="connsiteX1" fmla="*/ 1179702 w 1625905"/>
                <a:gd name="connsiteY1" fmla="*/ 332401 h 1526195"/>
                <a:gd name="connsiteX2" fmla="*/ 996383 w 1625905"/>
                <a:gd name="connsiteY2" fmla="*/ 23045 h 1526195"/>
                <a:gd name="connsiteX3" fmla="*/ 690811 w 1625905"/>
                <a:gd name="connsiteY3" fmla="*/ 194129 h 1526195"/>
                <a:gd name="connsiteX4" fmla="*/ 353791 w 1625905"/>
                <a:gd name="connsiteY4" fmla="*/ 307302 h 1526195"/>
                <a:gd name="connsiteX5" fmla="*/ 241429 w 1625905"/>
                <a:gd name="connsiteY5" fmla="*/ 515118 h 1526195"/>
                <a:gd name="connsiteX6" fmla="*/ 19224 w 1625905"/>
                <a:gd name="connsiteY6" fmla="*/ 682713 h 1526195"/>
                <a:gd name="connsiteX7" fmla="*/ 137725 w 1625905"/>
                <a:gd name="connsiteY7" fmla="*/ 951332 h 1526195"/>
                <a:gd name="connsiteX8" fmla="*/ 137845 w 1625905"/>
                <a:gd name="connsiteY8" fmla="*/ 1388781 h 1526195"/>
                <a:gd name="connsiteX9" fmla="*/ 964797 w 1625905"/>
                <a:gd name="connsiteY9" fmla="*/ 1524377 h 1526195"/>
                <a:gd name="connsiteX10" fmla="*/ 1463561 w 1625905"/>
                <a:gd name="connsiteY10" fmla="*/ 1399686 h 1526195"/>
                <a:gd name="connsiteX11" fmla="*/ 1490813 w 1625905"/>
                <a:gd name="connsiteY11" fmla="*/ 984253 h 1526195"/>
                <a:gd name="connsiteX12" fmla="*/ 1560885 w 1625905"/>
                <a:gd name="connsiteY12" fmla="*/ 548969 h 152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25905" h="1526195">
                  <a:moveTo>
                    <a:pt x="1560885" y="548969"/>
                  </a:moveTo>
                  <a:cubicBezTo>
                    <a:pt x="1513575" y="371088"/>
                    <a:pt x="1273786" y="420055"/>
                    <a:pt x="1179702" y="332401"/>
                  </a:cubicBezTo>
                  <a:cubicBezTo>
                    <a:pt x="1085618" y="244747"/>
                    <a:pt x="1077865" y="46090"/>
                    <a:pt x="996383" y="23045"/>
                  </a:cubicBezTo>
                  <a:cubicBezTo>
                    <a:pt x="914901" y="0"/>
                    <a:pt x="797910" y="146753"/>
                    <a:pt x="690811" y="194129"/>
                  </a:cubicBezTo>
                  <a:cubicBezTo>
                    <a:pt x="583712" y="241505"/>
                    <a:pt x="428688" y="253804"/>
                    <a:pt x="353791" y="307302"/>
                  </a:cubicBezTo>
                  <a:cubicBezTo>
                    <a:pt x="278894" y="360800"/>
                    <a:pt x="297190" y="452550"/>
                    <a:pt x="241429" y="515118"/>
                  </a:cubicBezTo>
                  <a:cubicBezTo>
                    <a:pt x="185668" y="577687"/>
                    <a:pt x="36508" y="610011"/>
                    <a:pt x="19224" y="682713"/>
                  </a:cubicBezTo>
                  <a:cubicBezTo>
                    <a:pt x="1940" y="755415"/>
                    <a:pt x="117955" y="833654"/>
                    <a:pt x="137725" y="951332"/>
                  </a:cubicBezTo>
                  <a:cubicBezTo>
                    <a:pt x="157495" y="1069010"/>
                    <a:pt x="0" y="1293274"/>
                    <a:pt x="137845" y="1388781"/>
                  </a:cubicBezTo>
                  <a:cubicBezTo>
                    <a:pt x="275690" y="1484288"/>
                    <a:pt x="743844" y="1522560"/>
                    <a:pt x="964797" y="1524377"/>
                  </a:cubicBezTo>
                  <a:cubicBezTo>
                    <a:pt x="1185750" y="1526195"/>
                    <a:pt x="1375892" y="1489707"/>
                    <a:pt x="1463561" y="1399686"/>
                  </a:cubicBezTo>
                  <a:cubicBezTo>
                    <a:pt x="1551230" y="1309665"/>
                    <a:pt x="1474592" y="1126039"/>
                    <a:pt x="1490813" y="984253"/>
                  </a:cubicBezTo>
                  <a:cubicBezTo>
                    <a:pt x="1507034" y="842467"/>
                    <a:pt x="1625905" y="655142"/>
                    <a:pt x="1560885" y="54896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5519873" y="4539645"/>
              <a:ext cx="2667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853373" y="3472845"/>
              <a:ext cx="0" cy="2133600"/>
            </a:xfrm>
            <a:prstGeom prst="line">
              <a:avLst/>
            </a:prstGeom>
            <a:ln w="12700">
              <a:solidFill>
                <a:schemeClr val="tx1"/>
              </a:solidFill>
              <a:prstDash val="lgDash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/>
            <p:nvPr/>
          </p:nvSpPr>
          <p:spPr>
            <a:xfrm>
              <a:off x="6015173" y="3701445"/>
              <a:ext cx="1676400" cy="16764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243773" y="3930045"/>
              <a:ext cx="1219200" cy="12192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 flipH="1">
              <a:off x="7005773" y="3796695"/>
              <a:ext cx="812800" cy="6096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V="1">
              <a:off x="7005773" y="4177695"/>
              <a:ext cx="304800" cy="2286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H="1">
              <a:off x="7523299" y="3796695"/>
              <a:ext cx="296611" cy="225425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7196271" y="3415695"/>
              <a:ext cx="1745181" cy="28959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tolerance value = 0.1</a:t>
              </a:r>
              <a:endParaRPr lang="de-AT" sz="24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691790" y="3225651"/>
            <a:ext cx="3842132" cy="2721422"/>
            <a:chOff x="1244923" y="4058010"/>
            <a:chExt cx="2667000" cy="1889064"/>
          </a:xfrm>
        </p:grpSpPr>
        <p:sp>
          <p:nvSpPr>
            <p:cNvPr id="86" name="Trapezoid 85"/>
            <p:cNvSpPr/>
            <p:nvPr/>
          </p:nvSpPr>
          <p:spPr>
            <a:xfrm rot="5400000">
              <a:off x="1911673" y="4251624"/>
              <a:ext cx="1409700" cy="1981200"/>
            </a:xfrm>
            <a:prstGeom prst="trapezoid">
              <a:avLst>
                <a:gd name="adj" fmla="val 2043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>
              <a:off x="1244923" y="5261274"/>
              <a:ext cx="2667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5"/>
            <p:cNvCxnSpPr/>
            <p:nvPr/>
          </p:nvCxnSpPr>
          <p:spPr>
            <a:xfrm rot="10800000" flipV="1">
              <a:off x="2159323" y="4213830"/>
              <a:ext cx="381001" cy="399828"/>
            </a:xfrm>
            <a:prstGeom prst="bentConnector2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70"/>
            <p:cNvGrpSpPr/>
            <p:nvPr/>
          </p:nvGrpSpPr>
          <p:grpSpPr>
            <a:xfrm>
              <a:off x="2540323" y="4058010"/>
              <a:ext cx="1066800" cy="325479"/>
              <a:chOff x="1371600" y="3216336"/>
              <a:chExt cx="1066800" cy="325479"/>
            </a:xfrm>
            <a:effectLst/>
          </p:grpSpPr>
          <p:sp>
            <p:nvSpPr>
              <p:cNvPr id="90" name="Rectangle 89"/>
              <p:cNvSpPr/>
              <p:nvPr/>
            </p:nvSpPr>
            <p:spPr>
              <a:xfrm>
                <a:off x="1371600" y="3216336"/>
                <a:ext cx="1066800" cy="32218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40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91" name="Straight Connector 90"/>
              <p:cNvCxnSpPr/>
              <p:nvPr/>
            </p:nvCxnSpPr>
            <p:spPr>
              <a:xfrm>
                <a:off x="1706648" y="3219633"/>
                <a:ext cx="0" cy="32218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TextBox 91"/>
              <p:cNvSpPr txBox="1"/>
              <p:nvPr/>
            </p:nvSpPr>
            <p:spPr>
              <a:xfrm>
                <a:off x="1865330" y="3217196"/>
                <a:ext cx="397463" cy="320463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r>
                  <a:rPr lang="en-US" sz="2400" dirty="0" smtClean="0">
                    <a:latin typeface="Calibri" pitchFamily="34" charset="0"/>
                    <a:cs typeface="Calibri" pitchFamily="34" charset="0"/>
                  </a:rPr>
                  <a:t>0.1</a:t>
                </a:r>
                <a:endParaRPr lang="de-AT" sz="2400" dirty="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93" name="Oval 92"/>
              <p:cNvSpPr/>
              <p:nvPr/>
            </p:nvSpPr>
            <p:spPr>
              <a:xfrm>
                <a:off x="1436470" y="3275396"/>
                <a:ext cx="209340" cy="20934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40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Circularity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Artem Amirkhanov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12</a:t>
            </a:fld>
            <a:endParaRPr lang="de-AT"/>
          </a:p>
        </p:txBody>
      </p:sp>
      <p:grpSp>
        <p:nvGrpSpPr>
          <p:cNvPr id="41" name="Group 776"/>
          <p:cNvGrpSpPr/>
          <p:nvPr/>
        </p:nvGrpSpPr>
        <p:grpSpPr>
          <a:xfrm>
            <a:off x="1892775" y="2142311"/>
            <a:ext cx="5358451" cy="4286760"/>
            <a:chOff x="1700361" y="525462"/>
            <a:chExt cx="2667000" cy="2133600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1700361" y="1592262"/>
              <a:ext cx="2667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3033861" y="525462"/>
              <a:ext cx="0" cy="2133600"/>
            </a:xfrm>
            <a:prstGeom prst="line">
              <a:avLst/>
            </a:prstGeom>
            <a:ln w="12700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/>
            <p:nvPr/>
          </p:nvSpPr>
          <p:spPr>
            <a:xfrm>
              <a:off x="2100411" y="658812"/>
              <a:ext cx="1866900" cy="18669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2548086" y="1106487"/>
              <a:ext cx="971550" cy="97155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 flipH="1">
              <a:off x="3186261" y="849312"/>
              <a:ext cx="812800" cy="6096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flipV="1">
              <a:off x="3095771" y="1296988"/>
              <a:ext cx="304800" cy="228600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flipH="1">
              <a:off x="3760931" y="806454"/>
              <a:ext cx="296611" cy="225425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headEnd type="none" w="med" len="me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Oval 49"/>
            <p:cNvSpPr/>
            <p:nvPr/>
          </p:nvSpPr>
          <p:spPr>
            <a:xfrm>
              <a:off x="2271861" y="830262"/>
              <a:ext cx="1524000" cy="152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2157561" y="1535112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2454347" y="1241471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2760823" y="1031879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2979705" y="792162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281356" y="700614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3597838" y="1354130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3516461" y="1831456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529161" y="2220912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3148161" y="2373312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2427407" y="2253057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370208" y="1878012"/>
              <a:ext cx="76200" cy="762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64" name="Straight Connector 63"/>
            <p:cNvCxnSpPr>
              <a:stCxn id="54" idx="3"/>
              <a:endCxn id="53" idx="7"/>
            </p:cNvCxnSpPr>
            <p:nvPr/>
          </p:nvCxnSpPr>
          <p:spPr>
            <a:xfrm flipH="1">
              <a:off x="2222602" y="1306512"/>
              <a:ext cx="242905" cy="23975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54" idx="7"/>
              <a:endCxn id="55" idx="3"/>
            </p:cNvCxnSpPr>
            <p:nvPr/>
          </p:nvCxnSpPr>
          <p:spPr>
            <a:xfrm flipV="1">
              <a:off x="2519388" y="1096920"/>
              <a:ext cx="252594" cy="1557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>
              <a:stCxn id="55" idx="7"/>
              <a:endCxn id="56" idx="3"/>
            </p:cNvCxnSpPr>
            <p:nvPr/>
          </p:nvCxnSpPr>
          <p:spPr>
            <a:xfrm flipV="1">
              <a:off x="2825864" y="857203"/>
              <a:ext cx="165001" cy="18583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>
              <a:stCxn id="63" idx="0"/>
              <a:endCxn id="53" idx="5"/>
            </p:cNvCxnSpPr>
            <p:nvPr/>
          </p:nvCxnSpPr>
          <p:spPr>
            <a:xfrm flipH="1" flipV="1">
              <a:off x="2222602" y="1600153"/>
              <a:ext cx="185706" cy="27785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59" idx="0"/>
              <a:endCxn id="58" idx="5"/>
            </p:cNvCxnSpPr>
            <p:nvPr/>
          </p:nvCxnSpPr>
          <p:spPr>
            <a:xfrm flipV="1">
              <a:off x="3554561" y="1419171"/>
              <a:ext cx="108317" cy="41228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stCxn id="60" idx="0"/>
              <a:endCxn id="59" idx="4"/>
            </p:cNvCxnSpPr>
            <p:nvPr/>
          </p:nvCxnSpPr>
          <p:spPr>
            <a:xfrm flipH="1" flipV="1">
              <a:off x="3554561" y="1907656"/>
              <a:ext cx="12700" cy="31325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>
              <a:stCxn id="58" idx="0"/>
              <a:endCxn id="57" idx="5"/>
            </p:cNvCxnSpPr>
            <p:nvPr/>
          </p:nvCxnSpPr>
          <p:spPr>
            <a:xfrm flipH="1" flipV="1">
              <a:off x="3346397" y="765655"/>
              <a:ext cx="289541" cy="58847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>
              <a:stCxn id="61" idx="6"/>
              <a:endCxn id="60" idx="2"/>
            </p:cNvCxnSpPr>
            <p:nvPr/>
          </p:nvCxnSpPr>
          <p:spPr>
            <a:xfrm flipV="1">
              <a:off x="3224361" y="2259012"/>
              <a:ext cx="304800" cy="15240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>
              <a:stCxn id="61" idx="2"/>
              <a:endCxn id="62" idx="5"/>
            </p:cNvCxnSpPr>
            <p:nvPr/>
          </p:nvCxnSpPr>
          <p:spPr>
            <a:xfrm flipH="1" flipV="1">
              <a:off x="2492448" y="2318098"/>
              <a:ext cx="655713" cy="9331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>
              <a:endCxn id="62" idx="0"/>
            </p:cNvCxnSpPr>
            <p:nvPr/>
          </p:nvCxnSpPr>
          <p:spPr>
            <a:xfrm>
              <a:off x="2412527" y="1954212"/>
              <a:ext cx="52981" cy="29884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56" idx="7"/>
              <a:endCxn id="57" idx="2"/>
            </p:cNvCxnSpPr>
            <p:nvPr/>
          </p:nvCxnSpPr>
          <p:spPr>
            <a:xfrm flipV="1">
              <a:off x="3044746" y="738714"/>
              <a:ext cx="236610" cy="6460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80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8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3334 L -0.35694 -0.42408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7" y="-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0.23577 -0.42454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8" y="-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30"/>
          <p:cNvGrpSpPr/>
          <p:nvPr/>
        </p:nvGrpSpPr>
        <p:grpSpPr>
          <a:xfrm>
            <a:off x="1839992" y="2234054"/>
            <a:ext cx="5086526" cy="3879563"/>
            <a:chOff x="5302885" y="6147807"/>
            <a:chExt cx="3362921" cy="2564947"/>
          </a:xfrm>
        </p:grpSpPr>
        <p:sp>
          <p:nvSpPr>
            <p:cNvPr id="20" name="Freeform 19"/>
            <p:cNvSpPr/>
            <p:nvPr/>
          </p:nvSpPr>
          <p:spPr>
            <a:xfrm>
              <a:off x="6075006" y="6360273"/>
              <a:ext cx="2590800" cy="2343150"/>
            </a:xfrm>
            <a:custGeom>
              <a:avLst/>
              <a:gdLst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1050 w 2590800"/>
                <a:gd name="connsiteY20" fmla="*/ 1098550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19200 w 2590800"/>
                <a:gd name="connsiteY28" fmla="*/ 1149350 h 2343150"/>
                <a:gd name="connsiteX29" fmla="*/ 1181100 w 2590800"/>
                <a:gd name="connsiteY29" fmla="*/ 1200150 h 2343150"/>
                <a:gd name="connsiteX30" fmla="*/ 1149350 w 2590800"/>
                <a:gd name="connsiteY30" fmla="*/ 1193800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65340 w 2590800"/>
                <a:gd name="connsiteY20" fmla="*/ 1059121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19200 w 2590800"/>
                <a:gd name="connsiteY28" fmla="*/ 1149350 h 2343150"/>
                <a:gd name="connsiteX29" fmla="*/ 1181100 w 2590800"/>
                <a:gd name="connsiteY29" fmla="*/ 1200150 h 2343150"/>
                <a:gd name="connsiteX30" fmla="*/ 1149350 w 2590800"/>
                <a:gd name="connsiteY30" fmla="*/ 1193800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47875 w 2590800"/>
                <a:gd name="connsiteY20" fmla="*/ 1091318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19200 w 2590800"/>
                <a:gd name="connsiteY28" fmla="*/ 1149350 h 2343150"/>
                <a:gd name="connsiteX29" fmla="*/ 1181100 w 2590800"/>
                <a:gd name="connsiteY29" fmla="*/ 1200150 h 2343150"/>
                <a:gd name="connsiteX30" fmla="*/ 1149350 w 2590800"/>
                <a:gd name="connsiteY30" fmla="*/ 1193800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19200 w 2590800"/>
                <a:gd name="connsiteY28" fmla="*/ 1149350 h 2343150"/>
                <a:gd name="connsiteX29" fmla="*/ 1181100 w 2590800"/>
                <a:gd name="connsiteY29" fmla="*/ 1200150 h 2343150"/>
                <a:gd name="connsiteX30" fmla="*/ 1149350 w 2590800"/>
                <a:gd name="connsiteY30" fmla="*/ 1193800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19200 w 2590800"/>
                <a:gd name="connsiteY28" fmla="*/ 1149350 h 2343150"/>
                <a:gd name="connsiteX29" fmla="*/ 1181100 w 2590800"/>
                <a:gd name="connsiteY29" fmla="*/ 1200150 h 2343150"/>
                <a:gd name="connsiteX30" fmla="*/ 1121267 w 2590800"/>
                <a:gd name="connsiteY30" fmla="*/ 1235334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19200 w 2590800"/>
                <a:gd name="connsiteY28" fmla="*/ 1149350 h 2343150"/>
                <a:gd name="connsiteX29" fmla="*/ 1181100 w 2590800"/>
                <a:gd name="connsiteY29" fmla="*/ 1200150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19200 w 2590800"/>
                <a:gd name="connsiteY28" fmla="*/ 114935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301750 w 2590800"/>
                <a:gd name="connsiteY27" fmla="*/ 882650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270794 w 2590800"/>
                <a:gd name="connsiteY27" fmla="*/ 900818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77800 w 2590800"/>
                <a:gd name="connsiteY42" fmla="*/ 914400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270794 w 2590800"/>
                <a:gd name="connsiteY27" fmla="*/ 900818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22250 w 2590800"/>
                <a:gd name="connsiteY41" fmla="*/ 908050 h 2343150"/>
                <a:gd name="connsiteX42" fmla="*/ 155580 w 2590800"/>
                <a:gd name="connsiteY42" fmla="*/ 1024048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270794 w 2590800"/>
                <a:gd name="connsiteY27" fmla="*/ 900818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62731 w 2590800"/>
                <a:gd name="connsiteY41" fmla="*/ 968718 h 2343150"/>
                <a:gd name="connsiteX42" fmla="*/ 155580 w 2590800"/>
                <a:gd name="connsiteY42" fmla="*/ 1024048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270794 w 2590800"/>
                <a:gd name="connsiteY27" fmla="*/ 900818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62731 w 2590800"/>
                <a:gd name="connsiteY41" fmla="*/ 968718 h 2343150"/>
                <a:gd name="connsiteX42" fmla="*/ 155580 w 2590800"/>
                <a:gd name="connsiteY42" fmla="*/ 1024048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270794 w 2590800"/>
                <a:gd name="connsiteY27" fmla="*/ 900818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62731 w 2590800"/>
                <a:gd name="connsiteY41" fmla="*/ 968718 h 2343150"/>
                <a:gd name="connsiteX42" fmla="*/ 155580 w 2590800"/>
                <a:gd name="connsiteY42" fmla="*/ 1015118 h 2343150"/>
                <a:gd name="connsiteX43" fmla="*/ 0 w 2590800"/>
                <a:gd name="connsiteY43" fmla="*/ 1149350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  <a:gd name="connsiteX0" fmla="*/ 2584450 w 2590800"/>
                <a:gd name="connsiteY0" fmla="*/ 44450 h 2343150"/>
                <a:gd name="connsiteX1" fmla="*/ 2527300 w 2590800"/>
                <a:gd name="connsiteY1" fmla="*/ 0 h 2343150"/>
                <a:gd name="connsiteX2" fmla="*/ 2514600 w 2590800"/>
                <a:gd name="connsiteY2" fmla="*/ 12700 h 2343150"/>
                <a:gd name="connsiteX3" fmla="*/ 2508250 w 2590800"/>
                <a:gd name="connsiteY3" fmla="*/ 120650 h 2343150"/>
                <a:gd name="connsiteX4" fmla="*/ 2508250 w 2590800"/>
                <a:gd name="connsiteY4" fmla="*/ 260350 h 2343150"/>
                <a:gd name="connsiteX5" fmla="*/ 2482850 w 2590800"/>
                <a:gd name="connsiteY5" fmla="*/ 273050 h 2343150"/>
                <a:gd name="connsiteX6" fmla="*/ 2444750 w 2590800"/>
                <a:gd name="connsiteY6" fmla="*/ 266700 h 2343150"/>
                <a:gd name="connsiteX7" fmla="*/ 2425700 w 2590800"/>
                <a:gd name="connsiteY7" fmla="*/ 292100 h 2343150"/>
                <a:gd name="connsiteX8" fmla="*/ 2425700 w 2590800"/>
                <a:gd name="connsiteY8" fmla="*/ 469900 h 2343150"/>
                <a:gd name="connsiteX9" fmla="*/ 2400300 w 2590800"/>
                <a:gd name="connsiteY9" fmla="*/ 488950 h 2343150"/>
                <a:gd name="connsiteX10" fmla="*/ 2355850 w 2590800"/>
                <a:gd name="connsiteY10" fmla="*/ 450850 h 2343150"/>
                <a:gd name="connsiteX11" fmla="*/ 2336800 w 2590800"/>
                <a:gd name="connsiteY11" fmla="*/ 527050 h 2343150"/>
                <a:gd name="connsiteX12" fmla="*/ 2317750 w 2590800"/>
                <a:gd name="connsiteY12" fmla="*/ 660400 h 2343150"/>
                <a:gd name="connsiteX13" fmla="*/ 2311400 w 2590800"/>
                <a:gd name="connsiteY13" fmla="*/ 679450 h 2343150"/>
                <a:gd name="connsiteX14" fmla="*/ 2254250 w 2590800"/>
                <a:gd name="connsiteY14" fmla="*/ 615950 h 2343150"/>
                <a:gd name="connsiteX15" fmla="*/ 2254250 w 2590800"/>
                <a:gd name="connsiteY15" fmla="*/ 781050 h 2343150"/>
                <a:gd name="connsiteX16" fmla="*/ 2197100 w 2590800"/>
                <a:gd name="connsiteY16" fmla="*/ 768350 h 2343150"/>
                <a:gd name="connsiteX17" fmla="*/ 2190750 w 2590800"/>
                <a:gd name="connsiteY17" fmla="*/ 901700 h 2343150"/>
                <a:gd name="connsiteX18" fmla="*/ 2114550 w 2590800"/>
                <a:gd name="connsiteY18" fmla="*/ 901700 h 2343150"/>
                <a:gd name="connsiteX19" fmla="*/ 2082800 w 2590800"/>
                <a:gd name="connsiteY19" fmla="*/ 946150 h 2343150"/>
                <a:gd name="connsiteX20" fmla="*/ 2054228 w 2590800"/>
                <a:gd name="connsiteY20" fmla="*/ 1057534 h 2343150"/>
                <a:gd name="connsiteX21" fmla="*/ 1765300 w 2590800"/>
                <a:gd name="connsiteY21" fmla="*/ 901700 h 2343150"/>
                <a:gd name="connsiteX22" fmla="*/ 1708150 w 2590800"/>
                <a:gd name="connsiteY22" fmla="*/ 889000 h 2343150"/>
                <a:gd name="connsiteX23" fmla="*/ 1663700 w 2590800"/>
                <a:gd name="connsiteY23" fmla="*/ 920750 h 2343150"/>
                <a:gd name="connsiteX24" fmla="*/ 1593850 w 2590800"/>
                <a:gd name="connsiteY24" fmla="*/ 1060450 h 2343150"/>
                <a:gd name="connsiteX25" fmla="*/ 1562100 w 2590800"/>
                <a:gd name="connsiteY25" fmla="*/ 1079500 h 2343150"/>
                <a:gd name="connsiteX26" fmla="*/ 1346200 w 2590800"/>
                <a:gd name="connsiteY26" fmla="*/ 882650 h 2343150"/>
                <a:gd name="connsiteX27" fmla="*/ 1270794 w 2590800"/>
                <a:gd name="connsiteY27" fmla="*/ 900818 h 2343150"/>
                <a:gd name="connsiteX28" fmla="*/ 1235567 w 2590800"/>
                <a:gd name="connsiteY28" fmla="*/ 1161040 h 2343150"/>
                <a:gd name="connsiteX29" fmla="*/ 1185862 w 2590800"/>
                <a:gd name="connsiteY29" fmla="*/ 1235334 h 2343150"/>
                <a:gd name="connsiteX30" fmla="*/ 1121267 w 2590800"/>
                <a:gd name="connsiteY30" fmla="*/ 1202577 h 2343150"/>
                <a:gd name="connsiteX31" fmla="*/ 889000 w 2590800"/>
                <a:gd name="connsiteY31" fmla="*/ 908050 h 2343150"/>
                <a:gd name="connsiteX32" fmla="*/ 831850 w 2590800"/>
                <a:gd name="connsiteY32" fmla="*/ 889000 h 2343150"/>
                <a:gd name="connsiteX33" fmla="*/ 787400 w 2590800"/>
                <a:gd name="connsiteY33" fmla="*/ 889000 h 2343150"/>
                <a:gd name="connsiteX34" fmla="*/ 615950 w 2590800"/>
                <a:gd name="connsiteY34" fmla="*/ 1143000 h 2343150"/>
                <a:gd name="connsiteX35" fmla="*/ 577850 w 2590800"/>
                <a:gd name="connsiteY35" fmla="*/ 1162050 h 2343150"/>
                <a:gd name="connsiteX36" fmla="*/ 565150 w 2590800"/>
                <a:gd name="connsiteY36" fmla="*/ 1155700 h 2343150"/>
                <a:gd name="connsiteX37" fmla="*/ 495300 w 2590800"/>
                <a:gd name="connsiteY37" fmla="*/ 889000 h 2343150"/>
                <a:gd name="connsiteX38" fmla="*/ 488950 w 2590800"/>
                <a:gd name="connsiteY38" fmla="*/ 869950 h 2343150"/>
                <a:gd name="connsiteX39" fmla="*/ 368300 w 2590800"/>
                <a:gd name="connsiteY39" fmla="*/ 1168400 h 2343150"/>
                <a:gd name="connsiteX40" fmla="*/ 342900 w 2590800"/>
                <a:gd name="connsiteY40" fmla="*/ 1168400 h 2343150"/>
                <a:gd name="connsiteX41" fmla="*/ 262731 w 2590800"/>
                <a:gd name="connsiteY41" fmla="*/ 968718 h 2343150"/>
                <a:gd name="connsiteX42" fmla="*/ 155580 w 2590800"/>
                <a:gd name="connsiteY42" fmla="*/ 1015118 h 2343150"/>
                <a:gd name="connsiteX43" fmla="*/ 0 w 2590800"/>
                <a:gd name="connsiteY43" fmla="*/ 1235334 h 2343150"/>
                <a:gd name="connsiteX44" fmla="*/ 0 w 2590800"/>
                <a:gd name="connsiteY44" fmla="*/ 2152650 h 2343150"/>
                <a:gd name="connsiteX45" fmla="*/ 368300 w 2590800"/>
                <a:gd name="connsiteY45" fmla="*/ 2292350 h 2343150"/>
                <a:gd name="connsiteX46" fmla="*/ 584200 w 2590800"/>
                <a:gd name="connsiteY46" fmla="*/ 2330450 h 2343150"/>
                <a:gd name="connsiteX47" fmla="*/ 762000 w 2590800"/>
                <a:gd name="connsiteY47" fmla="*/ 2343150 h 2343150"/>
                <a:gd name="connsiteX48" fmla="*/ 1028700 w 2590800"/>
                <a:gd name="connsiteY48" fmla="*/ 2254250 h 2343150"/>
                <a:gd name="connsiteX49" fmla="*/ 1339850 w 2590800"/>
                <a:gd name="connsiteY49" fmla="*/ 2108200 h 2343150"/>
                <a:gd name="connsiteX50" fmla="*/ 1574800 w 2590800"/>
                <a:gd name="connsiteY50" fmla="*/ 2089150 h 2343150"/>
                <a:gd name="connsiteX51" fmla="*/ 1968500 w 2590800"/>
                <a:gd name="connsiteY51" fmla="*/ 2133600 h 2343150"/>
                <a:gd name="connsiteX52" fmla="*/ 2070100 w 2590800"/>
                <a:gd name="connsiteY52" fmla="*/ 2152650 h 2343150"/>
                <a:gd name="connsiteX53" fmla="*/ 2184400 w 2590800"/>
                <a:gd name="connsiteY53" fmla="*/ 1758950 h 2343150"/>
                <a:gd name="connsiteX54" fmla="*/ 2260600 w 2590800"/>
                <a:gd name="connsiteY54" fmla="*/ 1581150 h 2343150"/>
                <a:gd name="connsiteX55" fmla="*/ 2343150 w 2590800"/>
                <a:gd name="connsiteY55" fmla="*/ 1498600 h 2343150"/>
                <a:gd name="connsiteX56" fmla="*/ 2476500 w 2590800"/>
                <a:gd name="connsiteY56" fmla="*/ 1377950 h 2343150"/>
                <a:gd name="connsiteX57" fmla="*/ 2546350 w 2590800"/>
                <a:gd name="connsiteY57" fmla="*/ 1289050 h 2343150"/>
                <a:gd name="connsiteX58" fmla="*/ 2590800 w 2590800"/>
                <a:gd name="connsiteY58" fmla="*/ 1111250 h 2343150"/>
                <a:gd name="connsiteX59" fmla="*/ 2590800 w 2590800"/>
                <a:gd name="connsiteY59" fmla="*/ 203200 h 2343150"/>
                <a:gd name="connsiteX60" fmla="*/ 2584450 w 2590800"/>
                <a:gd name="connsiteY60" fmla="*/ 4445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590800" h="2343150">
                  <a:moveTo>
                    <a:pt x="2584450" y="44450"/>
                  </a:moveTo>
                  <a:lnTo>
                    <a:pt x="2527300" y="0"/>
                  </a:lnTo>
                  <a:lnTo>
                    <a:pt x="2514600" y="12700"/>
                  </a:lnTo>
                  <a:lnTo>
                    <a:pt x="2508250" y="120650"/>
                  </a:lnTo>
                  <a:lnTo>
                    <a:pt x="2508250" y="260350"/>
                  </a:lnTo>
                  <a:lnTo>
                    <a:pt x="2482850" y="273050"/>
                  </a:lnTo>
                  <a:lnTo>
                    <a:pt x="2444750" y="266700"/>
                  </a:lnTo>
                  <a:lnTo>
                    <a:pt x="2425700" y="292100"/>
                  </a:lnTo>
                  <a:lnTo>
                    <a:pt x="2425700" y="469900"/>
                  </a:lnTo>
                  <a:lnTo>
                    <a:pt x="2400300" y="488950"/>
                  </a:lnTo>
                  <a:lnTo>
                    <a:pt x="2355850" y="450850"/>
                  </a:lnTo>
                  <a:lnTo>
                    <a:pt x="2336800" y="527050"/>
                  </a:lnTo>
                  <a:lnTo>
                    <a:pt x="2317750" y="660400"/>
                  </a:lnTo>
                  <a:lnTo>
                    <a:pt x="2311400" y="679450"/>
                  </a:lnTo>
                  <a:lnTo>
                    <a:pt x="2254250" y="615950"/>
                  </a:lnTo>
                  <a:lnTo>
                    <a:pt x="2254250" y="781050"/>
                  </a:lnTo>
                  <a:lnTo>
                    <a:pt x="2197100" y="768350"/>
                  </a:lnTo>
                  <a:lnTo>
                    <a:pt x="2190750" y="901700"/>
                  </a:lnTo>
                  <a:lnTo>
                    <a:pt x="2114550" y="901700"/>
                  </a:lnTo>
                  <a:lnTo>
                    <a:pt x="2082800" y="946150"/>
                  </a:lnTo>
                  <a:lnTo>
                    <a:pt x="2054228" y="1057534"/>
                  </a:lnTo>
                  <a:lnTo>
                    <a:pt x="1765300" y="901700"/>
                  </a:lnTo>
                  <a:lnTo>
                    <a:pt x="1708150" y="889000"/>
                  </a:lnTo>
                  <a:lnTo>
                    <a:pt x="1663700" y="920750"/>
                  </a:lnTo>
                  <a:lnTo>
                    <a:pt x="1593850" y="1060450"/>
                  </a:lnTo>
                  <a:lnTo>
                    <a:pt x="1562100" y="1079500"/>
                  </a:lnTo>
                  <a:lnTo>
                    <a:pt x="1346200" y="882650"/>
                  </a:lnTo>
                  <a:cubicBezTo>
                    <a:pt x="1302808" y="849842"/>
                    <a:pt x="1289233" y="854420"/>
                    <a:pt x="1270794" y="900818"/>
                  </a:cubicBezTo>
                  <a:cubicBezTo>
                    <a:pt x="1252355" y="947216"/>
                    <a:pt x="1249722" y="1105287"/>
                    <a:pt x="1235567" y="1161040"/>
                  </a:cubicBezTo>
                  <a:cubicBezTo>
                    <a:pt x="1221412" y="1216793"/>
                    <a:pt x="1204912" y="1228411"/>
                    <a:pt x="1185862" y="1235334"/>
                  </a:cubicBezTo>
                  <a:lnTo>
                    <a:pt x="1121267" y="1202577"/>
                  </a:lnTo>
                  <a:lnTo>
                    <a:pt x="889000" y="908050"/>
                  </a:lnTo>
                  <a:lnTo>
                    <a:pt x="831850" y="889000"/>
                  </a:lnTo>
                  <a:lnTo>
                    <a:pt x="787400" y="889000"/>
                  </a:lnTo>
                  <a:lnTo>
                    <a:pt x="615950" y="1143000"/>
                  </a:lnTo>
                  <a:lnTo>
                    <a:pt x="577850" y="1162050"/>
                  </a:lnTo>
                  <a:lnTo>
                    <a:pt x="565150" y="1155700"/>
                  </a:lnTo>
                  <a:lnTo>
                    <a:pt x="495300" y="889000"/>
                  </a:lnTo>
                  <a:lnTo>
                    <a:pt x="488950" y="869950"/>
                  </a:lnTo>
                  <a:lnTo>
                    <a:pt x="368300" y="1168400"/>
                  </a:lnTo>
                  <a:lnTo>
                    <a:pt x="342900" y="1168400"/>
                  </a:lnTo>
                  <a:cubicBezTo>
                    <a:pt x="325305" y="1135120"/>
                    <a:pt x="293951" y="994265"/>
                    <a:pt x="262731" y="968718"/>
                  </a:cubicBezTo>
                  <a:cubicBezTo>
                    <a:pt x="231511" y="943171"/>
                    <a:pt x="199369" y="985013"/>
                    <a:pt x="155580" y="1015118"/>
                  </a:cubicBezTo>
                  <a:lnTo>
                    <a:pt x="0" y="1235334"/>
                  </a:lnTo>
                  <a:lnTo>
                    <a:pt x="0" y="2152650"/>
                  </a:lnTo>
                  <a:lnTo>
                    <a:pt x="368300" y="2292350"/>
                  </a:lnTo>
                  <a:lnTo>
                    <a:pt x="584200" y="2330450"/>
                  </a:lnTo>
                  <a:lnTo>
                    <a:pt x="762000" y="2343150"/>
                  </a:lnTo>
                  <a:lnTo>
                    <a:pt x="1028700" y="2254250"/>
                  </a:lnTo>
                  <a:lnTo>
                    <a:pt x="1339850" y="2108200"/>
                  </a:lnTo>
                  <a:lnTo>
                    <a:pt x="1574800" y="2089150"/>
                  </a:lnTo>
                  <a:lnTo>
                    <a:pt x="1968500" y="2133600"/>
                  </a:lnTo>
                  <a:lnTo>
                    <a:pt x="2070100" y="2152650"/>
                  </a:lnTo>
                  <a:lnTo>
                    <a:pt x="2184400" y="1758950"/>
                  </a:lnTo>
                  <a:lnTo>
                    <a:pt x="2260600" y="1581150"/>
                  </a:lnTo>
                  <a:lnTo>
                    <a:pt x="2343150" y="1498600"/>
                  </a:lnTo>
                  <a:lnTo>
                    <a:pt x="2476500" y="1377950"/>
                  </a:lnTo>
                  <a:lnTo>
                    <a:pt x="2546350" y="1289050"/>
                  </a:lnTo>
                  <a:lnTo>
                    <a:pt x="2590800" y="1111250"/>
                  </a:lnTo>
                  <a:lnTo>
                    <a:pt x="2590800" y="203200"/>
                  </a:lnTo>
                  <a:lnTo>
                    <a:pt x="2584450" y="444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5807734" y="6909807"/>
              <a:ext cx="0" cy="91440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8662634" y="6528807"/>
              <a:ext cx="0" cy="914400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 22"/>
            <p:cNvSpPr/>
            <p:nvPr/>
          </p:nvSpPr>
          <p:spPr>
            <a:xfrm>
              <a:off x="8140346" y="7445758"/>
              <a:ext cx="522283" cy="1056312"/>
            </a:xfrm>
            <a:custGeom>
              <a:avLst/>
              <a:gdLst>
                <a:gd name="connsiteX0" fmla="*/ 0 w 523875"/>
                <a:gd name="connsiteY0" fmla="*/ 1057275 h 1057275"/>
                <a:gd name="connsiteX1" fmla="*/ 195263 w 523875"/>
                <a:gd name="connsiteY1" fmla="*/ 519113 h 1057275"/>
                <a:gd name="connsiteX2" fmla="*/ 447675 w 523875"/>
                <a:gd name="connsiteY2" fmla="*/ 252413 h 1057275"/>
                <a:gd name="connsiteX3" fmla="*/ 523875 w 523875"/>
                <a:gd name="connsiteY3" fmla="*/ 0 h 1057275"/>
                <a:gd name="connsiteX0" fmla="*/ 0 w 522283"/>
                <a:gd name="connsiteY0" fmla="*/ 1056312 h 1056312"/>
                <a:gd name="connsiteX1" fmla="*/ 195263 w 522283"/>
                <a:gd name="connsiteY1" fmla="*/ 518150 h 1056312"/>
                <a:gd name="connsiteX2" fmla="*/ 447675 w 522283"/>
                <a:gd name="connsiteY2" fmla="*/ 251450 h 1056312"/>
                <a:gd name="connsiteX3" fmla="*/ 522283 w 522283"/>
                <a:gd name="connsiteY3" fmla="*/ 0 h 105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83" h="1056312">
                  <a:moveTo>
                    <a:pt x="0" y="1056312"/>
                  </a:moveTo>
                  <a:cubicBezTo>
                    <a:pt x="60325" y="854303"/>
                    <a:pt x="120651" y="652294"/>
                    <a:pt x="195263" y="518150"/>
                  </a:cubicBezTo>
                  <a:cubicBezTo>
                    <a:pt x="269875" y="384006"/>
                    <a:pt x="393172" y="337808"/>
                    <a:pt x="447675" y="251450"/>
                  </a:cubicBezTo>
                  <a:cubicBezTo>
                    <a:pt x="502178" y="165092"/>
                    <a:pt x="511567" y="82947"/>
                    <a:pt x="522283" y="0"/>
                  </a:cubicBezTo>
                </a:path>
              </a:pathLst>
            </a:custGeom>
            <a:ln w="25400" cap="rnd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AT" sz="240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Flowchart: Data 23"/>
            <p:cNvSpPr/>
            <p:nvPr/>
          </p:nvSpPr>
          <p:spPr>
            <a:xfrm>
              <a:off x="6071834" y="6147807"/>
              <a:ext cx="2590800" cy="1066800"/>
            </a:xfrm>
            <a:prstGeom prst="flowChartInputOutput">
              <a:avLst/>
            </a:prstGeom>
            <a:solidFill>
              <a:schemeClr val="bg1"/>
            </a:solidFill>
            <a:ln w="25400" cap="rnd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25" name="Group 367"/>
            <p:cNvGrpSpPr/>
            <p:nvPr/>
          </p:nvGrpSpPr>
          <p:grpSpPr>
            <a:xfrm>
              <a:off x="6067953" y="6331693"/>
              <a:ext cx="2594676" cy="1265330"/>
              <a:chOff x="6457244" y="8140436"/>
              <a:chExt cx="2594676" cy="1265330"/>
            </a:xfrm>
            <a:effectLst/>
          </p:grpSpPr>
          <p:sp>
            <p:nvSpPr>
              <p:cNvPr id="42" name="Freeform 41"/>
              <p:cNvSpPr/>
              <p:nvPr/>
            </p:nvSpPr>
            <p:spPr>
              <a:xfrm>
                <a:off x="6457244" y="9010326"/>
                <a:ext cx="2067631" cy="395440"/>
              </a:xfrm>
              <a:custGeom>
                <a:avLst/>
                <a:gdLst>
                  <a:gd name="connsiteX0" fmla="*/ 0 w 2108200"/>
                  <a:gd name="connsiteY0" fmla="*/ 170392 h 195792"/>
                  <a:gd name="connsiteX1" fmla="*/ 69850 w 2108200"/>
                  <a:gd name="connsiteY1" fmla="*/ 113242 h 195792"/>
                  <a:gd name="connsiteX2" fmla="*/ 222250 w 2108200"/>
                  <a:gd name="connsiteY2" fmla="*/ 24342 h 195792"/>
                  <a:gd name="connsiteX3" fmla="*/ 381000 w 2108200"/>
                  <a:gd name="connsiteY3" fmla="*/ 176742 h 195792"/>
                  <a:gd name="connsiteX4" fmla="*/ 501650 w 2108200"/>
                  <a:gd name="connsiteY4" fmla="*/ 5292 h 195792"/>
                  <a:gd name="connsiteX5" fmla="*/ 596900 w 2108200"/>
                  <a:gd name="connsiteY5" fmla="*/ 170392 h 195792"/>
                  <a:gd name="connsiteX6" fmla="*/ 857250 w 2108200"/>
                  <a:gd name="connsiteY6" fmla="*/ 11642 h 195792"/>
                  <a:gd name="connsiteX7" fmla="*/ 1212850 w 2108200"/>
                  <a:gd name="connsiteY7" fmla="*/ 195792 h 195792"/>
                  <a:gd name="connsiteX8" fmla="*/ 1352550 w 2108200"/>
                  <a:gd name="connsiteY8" fmla="*/ 11642 h 195792"/>
                  <a:gd name="connsiteX9" fmla="*/ 1606550 w 2108200"/>
                  <a:gd name="connsiteY9" fmla="*/ 125942 h 195792"/>
                  <a:gd name="connsiteX10" fmla="*/ 1765300 w 2108200"/>
                  <a:gd name="connsiteY10" fmla="*/ 17992 h 195792"/>
                  <a:gd name="connsiteX11" fmla="*/ 2108200 w 2108200"/>
                  <a:gd name="connsiteY11" fmla="*/ 132292 h 195792"/>
                  <a:gd name="connsiteX0" fmla="*/ 0 w 2121257"/>
                  <a:gd name="connsiteY0" fmla="*/ 170392 h 195792"/>
                  <a:gd name="connsiteX1" fmla="*/ 69850 w 2121257"/>
                  <a:gd name="connsiteY1" fmla="*/ 113242 h 195792"/>
                  <a:gd name="connsiteX2" fmla="*/ 222250 w 2121257"/>
                  <a:gd name="connsiteY2" fmla="*/ 24342 h 195792"/>
                  <a:gd name="connsiteX3" fmla="*/ 381000 w 2121257"/>
                  <a:gd name="connsiteY3" fmla="*/ 176742 h 195792"/>
                  <a:gd name="connsiteX4" fmla="*/ 501650 w 2121257"/>
                  <a:gd name="connsiteY4" fmla="*/ 5292 h 195792"/>
                  <a:gd name="connsiteX5" fmla="*/ 596900 w 2121257"/>
                  <a:gd name="connsiteY5" fmla="*/ 170392 h 195792"/>
                  <a:gd name="connsiteX6" fmla="*/ 857250 w 2121257"/>
                  <a:gd name="connsiteY6" fmla="*/ 11642 h 195792"/>
                  <a:gd name="connsiteX7" fmla="*/ 1212850 w 2121257"/>
                  <a:gd name="connsiteY7" fmla="*/ 195792 h 195792"/>
                  <a:gd name="connsiteX8" fmla="*/ 1352550 w 2121257"/>
                  <a:gd name="connsiteY8" fmla="*/ 11642 h 195792"/>
                  <a:gd name="connsiteX9" fmla="*/ 1606550 w 2121257"/>
                  <a:gd name="connsiteY9" fmla="*/ 125942 h 195792"/>
                  <a:gd name="connsiteX10" fmla="*/ 1765300 w 2121257"/>
                  <a:gd name="connsiteY10" fmla="*/ 17992 h 195792"/>
                  <a:gd name="connsiteX11" fmla="*/ 2121257 w 2121257"/>
                  <a:gd name="connsiteY11" fmla="*/ 113771 h 195792"/>
                  <a:gd name="connsiteX0" fmla="*/ 0 w 2121257"/>
                  <a:gd name="connsiteY0" fmla="*/ 173041 h 214337"/>
                  <a:gd name="connsiteX1" fmla="*/ 69850 w 2121257"/>
                  <a:gd name="connsiteY1" fmla="*/ 115891 h 214337"/>
                  <a:gd name="connsiteX2" fmla="*/ 222250 w 2121257"/>
                  <a:gd name="connsiteY2" fmla="*/ 26991 h 214337"/>
                  <a:gd name="connsiteX3" fmla="*/ 381000 w 2121257"/>
                  <a:gd name="connsiteY3" fmla="*/ 179391 h 214337"/>
                  <a:gd name="connsiteX4" fmla="*/ 501650 w 2121257"/>
                  <a:gd name="connsiteY4" fmla="*/ 7941 h 214337"/>
                  <a:gd name="connsiteX5" fmla="*/ 596900 w 2121257"/>
                  <a:gd name="connsiteY5" fmla="*/ 173041 h 214337"/>
                  <a:gd name="connsiteX6" fmla="*/ 857250 w 2121257"/>
                  <a:gd name="connsiteY6" fmla="*/ 14291 h 214337"/>
                  <a:gd name="connsiteX7" fmla="*/ 1212850 w 2121257"/>
                  <a:gd name="connsiteY7" fmla="*/ 214337 h 214337"/>
                  <a:gd name="connsiteX8" fmla="*/ 1352550 w 2121257"/>
                  <a:gd name="connsiteY8" fmla="*/ 14291 h 214337"/>
                  <a:gd name="connsiteX9" fmla="*/ 1606550 w 2121257"/>
                  <a:gd name="connsiteY9" fmla="*/ 128591 h 214337"/>
                  <a:gd name="connsiteX10" fmla="*/ 1765300 w 2121257"/>
                  <a:gd name="connsiteY10" fmla="*/ 20641 h 214337"/>
                  <a:gd name="connsiteX11" fmla="*/ 2121257 w 2121257"/>
                  <a:gd name="connsiteY11" fmla="*/ 116420 h 214337"/>
                  <a:gd name="connsiteX0" fmla="*/ 0 w 2121257"/>
                  <a:gd name="connsiteY0" fmla="*/ 177628 h 219689"/>
                  <a:gd name="connsiteX1" fmla="*/ 69850 w 2121257"/>
                  <a:gd name="connsiteY1" fmla="*/ 120478 h 219689"/>
                  <a:gd name="connsiteX2" fmla="*/ 222250 w 2121257"/>
                  <a:gd name="connsiteY2" fmla="*/ 31578 h 219689"/>
                  <a:gd name="connsiteX3" fmla="*/ 381000 w 2121257"/>
                  <a:gd name="connsiteY3" fmla="*/ 183978 h 219689"/>
                  <a:gd name="connsiteX4" fmla="*/ 501650 w 2121257"/>
                  <a:gd name="connsiteY4" fmla="*/ 12528 h 219689"/>
                  <a:gd name="connsiteX5" fmla="*/ 596900 w 2121257"/>
                  <a:gd name="connsiteY5" fmla="*/ 177628 h 219689"/>
                  <a:gd name="connsiteX6" fmla="*/ 857250 w 2121257"/>
                  <a:gd name="connsiteY6" fmla="*/ 18878 h 219689"/>
                  <a:gd name="connsiteX7" fmla="*/ 1212850 w 2121257"/>
                  <a:gd name="connsiteY7" fmla="*/ 218924 h 219689"/>
                  <a:gd name="connsiteX8" fmla="*/ 1337864 w 2121257"/>
                  <a:gd name="connsiteY8" fmla="*/ 14291 h 219689"/>
                  <a:gd name="connsiteX9" fmla="*/ 1606550 w 2121257"/>
                  <a:gd name="connsiteY9" fmla="*/ 133178 h 219689"/>
                  <a:gd name="connsiteX10" fmla="*/ 1765300 w 2121257"/>
                  <a:gd name="connsiteY10" fmla="*/ 25228 h 219689"/>
                  <a:gd name="connsiteX11" fmla="*/ 2121257 w 2121257"/>
                  <a:gd name="connsiteY11" fmla="*/ 121007 h 219689"/>
                  <a:gd name="connsiteX0" fmla="*/ 0 w 2121257"/>
                  <a:gd name="connsiteY0" fmla="*/ 177628 h 219689"/>
                  <a:gd name="connsiteX1" fmla="*/ 222250 w 2121257"/>
                  <a:gd name="connsiteY1" fmla="*/ 31578 h 219689"/>
                  <a:gd name="connsiteX2" fmla="*/ 381000 w 2121257"/>
                  <a:gd name="connsiteY2" fmla="*/ 183978 h 219689"/>
                  <a:gd name="connsiteX3" fmla="*/ 501650 w 2121257"/>
                  <a:gd name="connsiteY3" fmla="*/ 12528 h 219689"/>
                  <a:gd name="connsiteX4" fmla="*/ 596900 w 2121257"/>
                  <a:gd name="connsiteY4" fmla="*/ 177628 h 219689"/>
                  <a:gd name="connsiteX5" fmla="*/ 857250 w 2121257"/>
                  <a:gd name="connsiteY5" fmla="*/ 18878 h 219689"/>
                  <a:gd name="connsiteX6" fmla="*/ 1212850 w 2121257"/>
                  <a:gd name="connsiteY6" fmla="*/ 218924 h 219689"/>
                  <a:gd name="connsiteX7" fmla="*/ 1337864 w 2121257"/>
                  <a:gd name="connsiteY7" fmla="*/ 14291 h 219689"/>
                  <a:gd name="connsiteX8" fmla="*/ 1606550 w 2121257"/>
                  <a:gd name="connsiteY8" fmla="*/ 133178 h 219689"/>
                  <a:gd name="connsiteX9" fmla="*/ 1765300 w 2121257"/>
                  <a:gd name="connsiteY9" fmla="*/ 25228 h 219689"/>
                  <a:gd name="connsiteX10" fmla="*/ 2121257 w 2121257"/>
                  <a:gd name="connsiteY10" fmla="*/ 121007 h 219689"/>
                  <a:gd name="connsiteX0" fmla="*/ 0 w 2121257"/>
                  <a:gd name="connsiteY0" fmla="*/ 177628 h 219689"/>
                  <a:gd name="connsiteX1" fmla="*/ 246726 w 2121257"/>
                  <a:gd name="connsiteY1" fmla="*/ 70782 h 219689"/>
                  <a:gd name="connsiteX2" fmla="*/ 381000 w 2121257"/>
                  <a:gd name="connsiteY2" fmla="*/ 183978 h 219689"/>
                  <a:gd name="connsiteX3" fmla="*/ 501650 w 2121257"/>
                  <a:gd name="connsiteY3" fmla="*/ 12528 h 219689"/>
                  <a:gd name="connsiteX4" fmla="*/ 596900 w 2121257"/>
                  <a:gd name="connsiteY4" fmla="*/ 177628 h 219689"/>
                  <a:gd name="connsiteX5" fmla="*/ 857250 w 2121257"/>
                  <a:gd name="connsiteY5" fmla="*/ 18878 h 219689"/>
                  <a:gd name="connsiteX6" fmla="*/ 1212850 w 2121257"/>
                  <a:gd name="connsiteY6" fmla="*/ 218924 h 219689"/>
                  <a:gd name="connsiteX7" fmla="*/ 1337864 w 2121257"/>
                  <a:gd name="connsiteY7" fmla="*/ 14291 h 219689"/>
                  <a:gd name="connsiteX8" fmla="*/ 1606550 w 2121257"/>
                  <a:gd name="connsiteY8" fmla="*/ 133178 h 219689"/>
                  <a:gd name="connsiteX9" fmla="*/ 1765300 w 2121257"/>
                  <a:gd name="connsiteY9" fmla="*/ 25228 h 219689"/>
                  <a:gd name="connsiteX10" fmla="*/ 2121257 w 2121257"/>
                  <a:gd name="connsiteY10" fmla="*/ 121007 h 219689"/>
                  <a:gd name="connsiteX0" fmla="*/ 0 w 2125241"/>
                  <a:gd name="connsiteY0" fmla="*/ 219689 h 219689"/>
                  <a:gd name="connsiteX1" fmla="*/ 250710 w 2125241"/>
                  <a:gd name="connsiteY1" fmla="*/ 70782 h 219689"/>
                  <a:gd name="connsiteX2" fmla="*/ 384984 w 2125241"/>
                  <a:gd name="connsiteY2" fmla="*/ 183978 h 219689"/>
                  <a:gd name="connsiteX3" fmla="*/ 505634 w 2125241"/>
                  <a:gd name="connsiteY3" fmla="*/ 12528 h 219689"/>
                  <a:gd name="connsiteX4" fmla="*/ 600884 w 2125241"/>
                  <a:gd name="connsiteY4" fmla="*/ 177628 h 219689"/>
                  <a:gd name="connsiteX5" fmla="*/ 861234 w 2125241"/>
                  <a:gd name="connsiteY5" fmla="*/ 18878 h 219689"/>
                  <a:gd name="connsiteX6" fmla="*/ 1216834 w 2125241"/>
                  <a:gd name="connsiteY6" fmla="*/ 218924 h 219689"/>
                  <a:gd name="connsiteX7" fmla="*/ 1341848 w 2125241"/>
                  <a:gd name="connsiteY7" fmla="*/ 14291 h 219689"/>
                  <a:gd name="connsiteX8" fmla="*/ 1610534 w 2125241"/>
                  <a:gd name="connsiteY8" fmla="*/ 133178 h 219689"/>
                  <a:gd name="connsiteX9" fmla="*/ 1769284 w 2125241"/>
                  <a:gd name="connsiteY9" fmla="*/ 25228 h 219689"/>
                  <a:gd name="connsiteX10" fmla="*/ 2125241 w 2125241"/>
                  <a:gd name="connsiteY10" fmla="*/ 121007 h 21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25241" h="219689">
                    <a:moveTo>
                      <a:pt x="0" y="219689"/>
                    </a:moveTo>
                    <a:cubicBezTo>
                      <a:pt x="46302" y="189262"/>
                      <a:pt x="186546" y="76734"/>
                      <a:pt x="250710" y="70782"/>
                    </a:cubicBezTo>
                    <a:cubicBezTo>
                      <a:pt x="314874" y="64830"/>
                      <a:pt x="342497" y="193687"/>
                      <a:pt x="384984" y="183978"/>
                    </a:cubicBezTo>
                    <a:cubicBezTo>
                      <a:pt x="427471" y="174269"/>
                      <a:pt x="469651" y="13586"/>
                      <a:pt x="505634" y="12528"/>
                    </a:cubicBezTo>
                    <a:cubicBezTo>
                      <a:pt x="541617" y="11470"/>
                      <a:pt x="541617" y="176570"/>
                      <a:pt x="600884" y="177628"/>
                    </a:cubicBezTo>
                    <a:cubicBezTo>
                      <a:pt x="660151" y="178686"/>
                      <a:pt x="758576" y="11995"/>
                      <a:pt x="861234" y="18878"/>
                    </a:cubicBezTo>
                    <a:cubicBezTo>
                      <a:pt x="963892" y="25761"/>
                      <a:pt x="1136732" y="219689"/>
                      <a:pt x="1216834" y="218924"/>
                    </a:cubicBezTo>
                    <a:cubicBezTo>
                      <a:pt x="1296936" y="218160"/>
                      <a:pt x="1276231" y="28582"/>
                      <a:pt x="1341848" y="14291"/>
                    </a:cubicBezTo>
                    <a:cubicBezTo>
                      <a:pt x="1407465" y="0"/>
                      <a:pt x="1539295" y="131355"/>
                      <a:pt x="1610534" y="133178"/>
                    </a:cubicBezTo>
                    <a:cubicBezTo>
                      <a:pt x="1681773" y="135001"/>
                      <a:pt x="1683500" y="27256"/>
                      <a:pt x="1769284" y="25228"/>
                    </a:cubicBezTo>
                    <a:cubicBezTo>
                      <a:pt x="1855068" y="23200"/>
                      <a:pt x="2062799" y="115715"/>
                      <a:pt x="2125241" y="121007"/>
                    </a:cubicBezTo>
                  </a:path>
                </a:pathLst>
              </a:cu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AT" sz="2400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8528050" y="8140436"/>
                <a:ext cx="523870" cy="1086114"/>
              </a:xfrm>
              <a:custGeom>
                <a:avLst/>
                <a:gdLst>
                  <a:gd name="connsiteX0" fmla="*/ 0 w 520700"/>
                  <a:gd name="connsiteY0" fmla="*/ 1086908 h 1086908"/>
                  <a:gd name="connsiteX1" fmla="*/ 38100 w 520700"/>
                  <a:gd name="connsiteY1" fmla="*/ 934508 h 1086908"/>
                  <a:gd name="connsiteX2" fmla="*/ 120650 w 520700"/>
                  <a:gd name="connsiteY2" fmla="*/ 928158 h 1086908"/>
                  <a:gd name="connsiteX3" fmla="*/ 120650 w 520700"/>
                  <a:gd name="connsiteY3" fmla="*/ 813858 h 1086908"/>
                  <a:gd name="connsiteX4" fmla="*/ 184150 w 520700"/>
                  <a:gd name="connsiteY4" fmla="*/ 794808 h 1086908"/>
                  <a:gd name="connsiteX5" fmla="*/ 190500 w 520700"/>
                  <a:gd name="connsiteY5" fmla="*/ 636058 h 1086908"/>
                  <a:gd name="connsiteX6" fmla="*/ 247650 w 520700"/>
                  <a:gd name="connsiteY6" fmla="*/ 693208 h 1086908"/>
                  <a:gd name="connsiteX7" fmla="*/ 285750 w 520700"/>
                  <a:gd name="connsiteY7" fmla="*/ 483658 h 1086908"/>
                  <a:gd name="connsiteX8" fmla="*/ 342900 w 520700"/>
                  <a:gd name="connsiteY8" fmla="*/ 515408 h 1086908"/>
                  <a:gd name="connsiteX9" fmla="*/ 361950 w 520700"/>
                  <a:gd name="connsiteY9" fmla="*/ 299508 h 1086908"/>
                  <a:gd name="connsiteX10" fmla="*/ 438150 w 520700"/>
                  <a:gd name="connsiteY10" fmla="*/ 286808 h 1086908"/>
                  <a:gd name="connsiteX11" fmla="*/ 444500 w 520700"/>
                  <a:gd name="connsiteY11" fmla="*/ 32808 h 1086908"/>
                  <a:gd name="connsiteX12" fmla="*/ 520700 w 520700"/>
                  <a:gd name="connsiteY12" fmla="*/ 89958 h 1086908"/>
                  <a:gd name="connsiteX0" fmla="*/ 0 w 525462"/>
                  <a:gd name="connsiteY0" fmla="*/ 1086114 h 1086114"/>
                  <a:gd name="connsiteX1" fmla="*/ 38100 w 525462"/>
                  <a:gd name="connsiteY1" fmla="*/ 933714 h 1086114"/>
                  <a:gd name="connsiteX2" fmla="*/ 120650 w 525462"/>
                  <a:gd name="connsiteY2" fmla="*/ 927364 h 1086114"/>
                  <a:gd name="connsiteX3" fmla="*/ 120650 w 525462"/>
                  <a:gd name="connsiteY3" fmla="*/ 813064 h 1086114"/>
                  <a:gd name="connsiteX4" fmla="*/ 184150 w 525462"/>
                  <a:gd name="connsiteY4" fmla="*/ 794014 h 1086114"/>
                  <a:gd name="connsiteX5" fmla="*/ 190500 w 525462"/>
                  <a:gd name="connsiteY5" fmla="*/ 635264 h 1086114"/>
                  <a:gd name="connsiteX6" fmla="*/ 247650 w 525462"/>
                  <a:gd name="connsiteY6" fmla="*/ 692414 h 1086114"/>
                  <a:gd name="connsiteX7" fmla="*/ 285750 w 525462"/>
                  <a:gd name="connsiteY7" fmla="*/ 482864 h 1086114"/>
                  <a:gd name="connsiteX8" fmla="*/ 342900 w 525462"/>
                  <a:gd name="connsiteY8" fmla="*/ 514614 h 1086114"/>
                  <a:gd name="connsiteX9" fmla="*/ 361950 w 525462"/>
                  <a:gd name="connsiteY9" fmla="*/ 298714 h 1086114"/>
                  <a:gd name="connsiteX10" fmla="*/ 438150 w 525462"/>
                  <a:gd name="connsiteY10" fmla="*/ 286014 h 1086114"/>
                  <a:gd name="connsiteX11" fmla="*/ 444500 w 525462"/>
                  <a:gd name="connsiteY11" fmla="*/ 32014 h 1086114"/>
                  <a:gd name="connsiteX12" fmla="*/ 525462 w 525462"/>
                  <a:gd name="connsiteY12" fmla="*/ 93928 h 1086114"/>
                  <a:gd name="connsiteX0" fmla="*/ 0 w 523870"/>
                  <a:gd name="connsiteY0" fmla="*/ 1086114 h 1086114"/>
                  <a:gd name="connsiteX1" fmla="*/ 38100 w 523870"/>
                  <a:gd name="connsiteY1" fmla="*/ 933714 h 1086114"/>
                  <a:gd name="connsiteX2" fmla="*/ 120650 w 523870"/>
                  <a:gd name="connsiteY2" fmla="*/ 927364 h 1086114"/>
                  <a:gd name="connsiteX3" fmla="*/ 120650 w 523870"/>
                  <a:gd name="connsiteY3" fmla="*/ 813064 h 1086114"/>
                  <a:gd name="connsiteX4" fmla="*/ 184150 w 523870"/>
                  <a:gd name="connsiteY4" fmla="*/ 794014 h 1086114"/>
                  <a:gd name="connsiteX5" fmla="*/ 190500 w 523870"/>
                  <a:gd name="connsiteY5" fmla="*/ 635264 h 1086114"/>
                  <a:gd name="connsiteX6" fmla="*/ 247650 w 523870"/>
                  <a:gd name="connsiteY6" fmla="*/ 692414 h 1086114"/>
                  <a:gd name="connsiteX7" fmla="*/ 285750 w 523870"/>
                  <a:gd name="connsiteY7" fmla="*/ 482864 h 1086114"/>
                  <a:gd name="connsiteX8" fmla="*/ 342900 w 523870"/>
                  <a:gd name="connsiteY8" fmla="*/ 514614 h 1086114"/>
                  <a:gd name="connsiteX9" fmla="*/ 361950 w 523870"/>
                  <a:gd name="connsiteY9" fmla="*/ 298714 h 1086114"/>
                  <a:gd name="connsiteX10" fmla="*/ 438150 w 523870"/>
                  <a:gd name="connsiteY10" fmla="*/ 286014 h 1086114"/>
                  <a:gd name="connsiteX11" fmla="*/ 444500 w 523870"/>
                  <a:gd name="connsiteY11" fmla="*/ 32014 h 1086114"/>
                  <a:gd name="connsiteX12" fmla="*/ 523870 w 523870"/>
                  <a:gd name="connsiteY12" fmla="*/ 93928 h 1086114"/>
                  <a:gd name="connsiteX0" fmla="*/ 0 w 523870"/>
                  <a:gd name="connsiteY0" fmla="*/ 1086114 h 1086114"/>
                  <a:gd name="connsiteX1" fmla="*/ 38100 w 523870"/>
                  <a:gd name="connsiteY1" fmla="*/ 933714 h 1086114"/>
                  <a:gd name="connsiteX2" fmla="*/ 120650 w 523870"/>
                  <a:gd name="connsiteY2" fmla="*/ 927364 h 1086114"/>
                  <a:gd name="connsiteX3" fmla="*/ 120650 w 523870"/>
                  <a:gd name="connsiteY3" fmla="*/ 813064 h 1086114"/>
                  <a:gd name="connsiteX4" fmla="*/ 184150 w 523870"/>
                  <a:gd name="connsiteY4" fmla="*/ 794014 h 1086114"/>
                  <a:gd name="connsiteX5" fmla="*/ 190500 w 523870"/>
                  <a:gd name="connsiteY5" fmla="*/ 635264 h 1086114"/>
                  <a:gd name="connsiteX6" fmla="*/ 247650 w 523870"/>
                  <a:gd name="connsiteY6" fmla="*/ 692414 h 1086114"/>
                  <a:gd name="connsiteX7" fmla="*/ 285750 w 523870"/>
                  <a:gd name="connsiteY7" fmla="*/ 482864 h 1086114"/>
                  <a:gd name="connsiteX8" fmla="*/ 342900 w 523870"/>
                  <a:gd name="connsiteY8" fmla="*/ 514614 h 1086114"/>
                  <a:gd name="connsiteX9" fmla="*/ 361950 w 523870"/>
                  <a:gd name="connsiteY9" fmla="*/ 298714 h 1086114"/>
                  <a:gd name="connsiteX10" fmla="*/ 438150 w 523870"/>
                  <a:gd name="connsiteY10" fmla="*/ 286014 h 1086114"/>
                  <a:gd name="connsiteX11" fmla="*/ 444500 w 523870"/>
                  <a:gd name="connsiteY11" fmla="*/ 32014 h 1086114"/>
                  <a:gd name="connsiteX12" fmla="*/ 523870 w 523870"/>
                  <a:gd name="connsiteY12" fmla="*/ 93928 h 1086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3870" h="1086114">
                    <a:moveTo>
                      <a:pt x="0" y="1086114"/>
                    </a:moveTo>
                    <a:cubicBezTo>
                      <a:pt x="8996" y="1023143"/>
                      <a:pt x="17992" y="960172"/>
                      <a:pt x="38100" y="933714"/>
                    </a:cubicBezTo>
                    <a:cubicBezTo>
                      <a:pt x="58208" y="907256"/>
                      <a:pt x="106892" y="947472"/>
                      <a:pt x="120650" y="927364"/>
                    </a:cubicBezTo>
                    <a:cubicBezTo>
                      <a:pt x="134408" y="907256"/>
                      <a:pt x="110067" y="835289"/>
                      <a:pt x="120650" y="813064"/>
                    </a:cubicBezTo>
                    <a:cubicBezTo>
                      <a:pt x="131233" y="790839"/>
                      <a:pt x="172508" y="823647"/>
                      <a:pt x="184150" y="794014"/>
                    </a:cubicBezTo>
                    <a:cubicBezTo>
                      <a:pt x="195792" y="764381"/>
                      <a:pt x="179917" y="652197"/>
                      <a:pt x="190500" y="635264"/>
                    </a:cubicBezTo>
                    <a:cubicBezTo>
                      <a:pt x="201083" y="618331"/>
                      <a:pt x="231775" y="717814"/>
                      <a:pt x="247650" y="692414"/>
                    </a:cubicBezTo>
                    <a:cubicBezTo>
                      <a:pt x="263525" y="667014"/>
                      <a:pt x="269875" y="512497"/>
                      <a:pt x="285750" y="482864"/>
                    </a:cubicBezTo>
                    <a:cubicBezTo>
                      <a:pt x="301625" y="453231"/>
                      <a:pt x="330200" y="545306"/>
                      <a:pt x="342900" y="514614"/>
                    </a:cubicBezTo>
                    <a:cubicBezTo>
                      <a:pt x="355600" y="483922"/>
                      <a:pt x="346075" y="336814"/>
                      <a:pt x="361950" y="298714"/>
                    </a:cubicBezTo>
                    <a:cubicBezTo>
                      <a:pt x="377825" y="260614"/>
                      <a:pt x="424392" y="330464"/>
                      <a:pt x="438150" y="286014"/>
                    </a:cubicBezTo>
                    <a:cubicBezTo>
                      <a:pt x="451908" y="241564"/>
                      <a:pt x="430213" y="64028"/>
                      <a:pt x="444500" y="32014"/>
                    </a:cubicBezTo>
                    <a:cubicBezTo>
                      <a:pt x="458787" y="0"/>
                      <a:pt x="492649" y="48949"/>
                      <a:pt x="523870" y="93928"/>
                    </a:cubicBezTo>
                  </a:path>
                </a:pathLst>
              </a:cu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AT" sz="2400">
                  <a:latin typeface="Calibri" pitchFamily="34" charset="0"/>
                  <a:cs typeface="Calibri" pitchFamily="34" charset="0"/>
                </a:endParaRPr>
              </a:p>
            </p:txBody>
          </p:sp>
        </p:grpSp>
        <p:cxnSp>
          <p:nvCxnSpPr>
            <p:cNvPr id="26" name="Straight Connector 25"/>
            <p:cNvCxnSpPr/>
            <p:nvPr/>
          </p:nvCxnSpPr>
          <p:spPr>
            <a:xfrm flipV="1">
              <a:off x="6067953" y="7227308"/>
              <a:ext cx="162633" cy="368299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748"/>
            <p:cNvGrpSpPr/>
            <p:nvPr/>
          </p:nvGrpSpPr>
          <p:grpSpPr>
            <a:xfrm>
              <a:off x="6071834" y="7595607"/>
              <a:ext cx="2068512" cy="1117147"/>
              <a:chOff x="6823078" y="9407784"/>
              <a:chExt cx="2068512" cy="1117147"/>
            </a:xfrm>
            <a:effectLst/>
          </p:grpSpPr>
          <p:cxnSp>
            <p:nvCxnSpPr>
              <p:cNvPr id="38" name="Straight Connector 37"/>
              <p:cNvCxnSpPr/>
              <p:nvPr/>
            </p:nvCxnSpPr>
            <p:spPr>
              <a:xfrm>
                <a:off x="6823078" y="9407784"/>
                <a:ext cx="0" cy="91440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endCxn id="23" idx="0"/>
              </p:cNvCxnSpPr>
              <p:nvPr/>
            </p:nvCxnSpPr>
            <p:spPr>
              <a:xfrm>
                <a:off x="8888415" y="9407784"/>
                <a:ext cx="3175" cy="906463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39"/>
              <p:cNvSpPr/>
              <p:nvPr/>
            </p:nvSpPr>
            <p:spPr>
              <a:xfrm>
                <a:off x="6823081" y="10233285"/>
                <a:ext cx="2063747" cy="291646"/>
              </a:xfrm>
              <a:custGeom>
                <a:avLst/>
                <a:gdLst>
                  <a:gd name="connsiteX0" fmla="*/ 0 w 2066925"/>
                  <a:gd name="connsiteY0" fmla="*/ 79375 h 287337"/>
                  <a:gd name="connsiteX1" fmla="*/ 719138 w 2066925"/>
                  <a:gd name="connsiteY1" fmla="*/ 279400 h 287337"/>
                  <a:gd name="connsiteX2" fmla="*/ 1457325 w 2066925"/>
                  <a:gd name="connsiteY2" fmla="*/ 31750 h 287337"/>
                  <a:gd name="connsiteX3" fmla="*/ 2066925 w 2066925"/>
                  <a:gd name="connsiteY3" fmla="*/ 88900 h 287337"/>
                  <a:gd name="connsiteX0" fmla="*/ 0 w 2063747"/>
                  <a:gd name="connsiteY0" fmla="*/ 95696 h 290058"/>
                  <a:gd name="connsiteX1" fmla="*/ 715960 w 2063747"/>
                  <a:gd name="connsiteY1" fmla="*/ 279400 h 290058"/>
                  <a:gd name="connsiteX2" fmla="*/ 1454147 w 2063747"/>
                  <a:gd name="connsiteY2" fmla="*/ 31750 h 290058"/>
                  <a:gd name="connsiteX3" fmla="*/ 2063747 w 2063747"/>
                  <a:gd name="connsiteY3" fmla="*/ 88900 h 290058"/>
                  <a:gd name="connsiteX0" fmla="*/ 0 w 2063747"/>
                  <a:gd name="connsiteY0" fmla="*/ 97284 h 291646"/>
                  <a:gd name="connsiteX1" fmla="*/ 715960 w 2063747"/>
                  <a:gd name="connsiteY1" fmla="*/ 280988 h 291646"/>
                  <a:gd name="connsiteX2" fmla="*/ 1454147 w 2063747"/>
                  <a:gd name="connsiteY2" fmla="*/ 33338 h 291646"/>
                  <a:gd name="connsiteX3" fmla="*/ 2063747 w 2063747"/>
                  <a:gd name="connsiteY3" fmla="*/ 80962 h 291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3747" h="291646">
                    <a:moveTo>
                      <a:pt x="0" y="97284"/>
                    </a:moveTo>
                    <a:cubicBezTo>
                      <a:pt x="238125" y="201265"/>
                      <a:pt x="473602" y="291646"/>
                      <a:pt x="715960" y="280988"/>
                    </a:cubicBezTo>
                    <a:cubicBezTo>
                      <a:pt x="958318" y="270330"/>
                      <a:pt x="1229516" y="66676"/>
                      <a:pt x="1454147" y="33338"/>
                    </a:cubicBezTo>
                    <a:cubicBezTo>
                      <a:pt x="1678778" y="0"/>
                      <a:pt x="1983578" y="74612"/>
                      <a:pt x="2063747" y="80962"/>
                    </a:cubicBezTo>
                  </a:path>
                </a:pathLst>
              </a:cu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AT" sz="2400"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>
                <a:off x="6823078" y="9407784"/>
                <a:ext cx="2057400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8" name="Straight Connector 27"/>
            <p:cNvCxnSpPr/>
            <p:nvPr/>
          </p:nvCxnSpPr>
          <p:spPr>
            <a:xfrm flipV="1">
              <a:off x="8129234" y="6528807"/>
              <a:ext cx="533400" cy="1068216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5675103" y="7595607"/>
              <a:ext cx="2092178" cy="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H="1">
              <a:off x="5675103" y="7214607"/>
              <a:ext cx="2092178" cy="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V="1">
              <a:off x="5807734" y="7595647"/>
              <a:ext cx="0" cy="57990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5807734" y="6721745"/>
              <a:ext cx="0" cy="484402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 w="med" len="med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302885" y="6226620"/>
              <a:ext cx="1013606" cy="549408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tolerance </a:t>
              </a:r>
            </a:p>
            <a:p>
              <a:pPr algn="ctr"/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value = 0.1</a:t>
              </a:r>
              <a:endParaRPr lang="de-AT" sz="24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34" name="Straight Connector 33"/>
            <p:cNvCxnSpPr>
              <a:endCxn id="43" idx="12"/>
            </p:cNvCxnSpPr>
            <p:nvPr/>
          </p:nvCxnSpPr>
          <p:spPr>
            <a:xfrm flipH="1" flipV="1">
              <a:off x="8662629" y="6425621"/>
              <a:ext cx="2" cy="127000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8137171" y="7419394"/>
              <a:ext cx="0" cy="203200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Flatness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13</a:t>
            </a:fld>
            <a:endParaRPr lang="de-AT"/>
          </a:p>
        </p:txBody>
      </p:sp>
      <p:grpSp>
        <p:nvGrpSpPr>
          <p:cNvPr id="6" name="Group 729"/>
          <p:cNvGrpSpPr/>
          <p:nvPr/>
        </p:nvGrpSpPr>
        <p:grpSpPr>
          <a:xfrm>
            <a:off x="2765303" y="3253196"/>
            <a:ext cx="3613394" cy="2640556"/>
            <a:chOff x="2363487" y="8947150"/>
            <a:chExt cx="1981201" cy="1447800"/>
          </a:xfrm>
        </p:grpSpPr>
        <p:sp>
          <p:nvSpPr>
            <p:cNvPr id="7" name="Flowchart: Document 6"/>
            <p:cNvSpPr/>
            <p:nvPr/>
          </p:nvSpPr>
          <p:spPr>
            <a:xfrm>
              <a:off x="2363487" y="9556750"/>
              <a:ext cx="1981200" cy="838200"/>
            </a:xfrm>
            <a:prstGeom prst="flowChartDocumen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  <a:effectLst>
              <a:outerShdw blurRad="127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8" name="Elbow Connector 5"/>
            <p:cNvCxnSpPr>
              <a:stCxn id="15" idx="1"/>
            </p:cNvCxnSpPr>
            <p:nvPr/>
          </p:nvCxnSpPr>
          <p:spPr>
            <a:xfrm rot="10800000" flipV="1">
              <a:off x="2896888" y="9081848"/>
              <a:ext cx="380999" cy="474901"/>
            </a:xfrm>
            <a:prstGeom prst="bentConnector2">
              <a:avLst/>
            </a:prstGeom>
            <a:ln w="28575">
              <a:solidFill>
                <a:schemeClr val="tx1"/>
              </a:solidFill>
              <a:headEnd type="none" w="med" len="med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12"/>
            <p:cNvGrpSpPr/>
            <p:nvPr/>
          </p:nvGrpSpPr>
          <p:grpSpPr>
            <a:xfrm>
              <a:off x="3277888" y="8947150"/>
              <a:ext cx="1066800" cy="268196"/>
              <a:chOff x="2514600" y="990600"/>
              <a:chExt cx="1066800" cy="268196"/>
            </a:xfrm>
            <a:solidFill>
              <a:schemeClr val="bg1"/>
            </a:solidFill>
          </p:grpSpPr>
          <p:sp>
            <p:nvSpPr>
              <p:cNvPr id="15" name="Rectangle 14"/>
              <p:cNvSpPr/>
              <p:nvPr/>
            </p:nvSpPr>
            <p:spPr>
              <a:xfrm>
                <a:off x="2514600" y="991802"/>
                <a:ext cx="1066800" cy="266994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400"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16" name="Straight Connector 15"/>
              <p:cNvCxnSpPr/>
              <p:nvPr/>
            </p:nvCxnSpPr>
            <p:spPr>
              <a:xfrm>
                <a:off x="2836015" y="990600"/>
                <a:ext cx="0" cy="266994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/>
            <p:nvPr/>
          </p:nvCxnSpPr>
          <p:spPr>
            <a:xfrm flipH="1">
              <a:off x="3374827" y="9012905"/>
              <a:ext cx="174233" cy="0"/>
            </a:xfrm>
            <a:prstGeom prst="line">
              <a:avLst/>
            </a:prstGeom>
            <a:solidFill>
              <a:schemeClr val="bg1"/>
            </a:solidFill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802497" y="8955285"/>
              <a:ext cx="313949" cy="2531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 smtClean="0">
                  <a:latin typeface="Calibri" pitchFamily="34" charset="0"/>
                  <a:cs typeface="Calibri" pitchFamily="34" charset="0"/>
                </a:rPr>
                <a:t>0.1</a:t>
              </a:r>
              <a:endParaRPr lang="de-AT" sz="24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H="1">
              <a:off x="3326234" y="9157945"/>
              <a:ext cx="170602" cy="0"/>
            </a:xfrm>
            <a:prstGeom prst="line">
              <a:avLst/>
            </a:prstGeom>
            <a:solidFill>
              <a:schemeClr val="bg1"/>
            </a:solidFill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H="1">
              <a:off x="3320513" y="9012905"/>
              <a:ext cx="47351" cy="142050"/>
            </a:xfrm>
            <a:prstGeom prst="line">
              <a:avLst/>
            </a:prstGeom>
            <a:solidFill>
              <a:schemeClr val="bg1"/>
            </a:solidFill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3503799" y="9016387"/>
              <a:ext cx="43360" cy="130078"/>
            </a:xfrm>
            <a:prstGeom prst="line">
              <a:avLst/>
            </a:prstGeom>
            <a:solidFill>
              <a:schemeClr val="bg1"/>
            </a:solidFill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531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36441 -0.44144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-2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 3D Tolerance Tags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14</a:t>
            </a:fld>
            <a:endParaRPr lang="de-AT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427" b="9948"/>
          <a:stretch>
            <a:fillRect/>
          </a:stretch>
        </p:blipFill>
        <p:spPr bwMode="auto">
          <a:xfrm>
            <a:off x="276056" y="1181100"/>
            <a:ext cx="8591889" cy="48715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3" name="Group 42"/>
          <p:cNvGrpSpPr/>
          <p:nvPr/>
        </p:nvGrpSpPr>
        <p:grpSpPr>
          <a:xfrm>
            <a:off x="1092200" y="3261542"/>
            <a:ext cx="6989502" cy="3325131"/>
            <a:chOff x="1092200" y="3261542"/>
            <a:chExt cx="6989502" cy="3325131"/>
          </a:xfrm>
        </p:grpSpPr>
        <p:sp>
          <p:nvSpPr>
            <p:cNvPr id="9" name="TextBox 8"/>
            <p:cNvSpPr txBox="1"/>
            <p:nvPr/>
          </p:nvSpPr>
          <p:spPr>
            <a:xfrm>
              <a:off x="1092200" y="4030641"/>
              <a:ext cx="13287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itchFamily="34" charset="0"/>
                  <a:cs typeface="Calibri" pitchFamily="34" charset="0"/>
                </a:rPr>
                <a:t>Straightness</a:t>
              </a:r>
              <a:endParaRPr lang="de-AT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85083" y="4948345"/>
              <a:ext cx="11350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itchFamily="34" charset="0"/>
                  <a:cs typeface="Calibri" pitchFamily="34" charset="0"/>
                </a:rPr>
                <a:t>Circularity</a:t>
              </a:r>
              <a:endParaRPr lang="de-AT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79329" y="5836772"/>
              <a:ext cx="9455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itchFamily="34" charset="0"/>
                  <a:cs typeface="Calibri" pitchFamily="34" charset="0"/>
                </a:rPr>
                <a:t>Flatness</a:t>
              </a:r>
              <a:endParaRPr lang="de-AT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454568" y="3261542"/>
              <a:ext cx="10940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itchFamily="34" charset="0"/>
                  <a:cs typeface="Calibri" pitchFamily="34" charset="0"/>
                </a:rPr>
                <a:t>Collapsed</a:t>
              </a:r>
              <a:endParaRPr lang="de-AT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62299" y="3261542"/>
              <a:ext cx="1109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libri" pitchFamily="34" charset="0"/>
                  <a:cs typeface="Calibri" pitchFamily="34" charset="0"/>
                </a:rPr>
                <a:t>Expanded</a:t>
              </a:r>
              <a:endParaRPr lang="de-AT" dirty="0"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2447326" y="3637702"/>
              <a:ext cx="5634376" cy="2948971"/>
              <a:chOff x="752765" y="311150"/>
              <a:chExt cx="4444711" cy="2326313"/>
            </a:xfrm>
          </p:grpSpPr>
          <p:pic>
            <p:nvPicPr>
              <p:cNvPr id="37" name="Picture 4" descr="C:\Users\artem\Desktop\7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52765" y="321459"/>
                <a:ext cx="944562" cy="890588"/>
              </a:xfrm>
              <a:prstGeom prst="rect">
                <a:avLst/>
              </a:prstGeom>
              <a:noFill/>
            </p:spPr>
          </p:pic>
          <p:pic>
            <p:nvPicPr>
              <p:cNvPr id="38" name="Picture 5" descr="C:\Users\artem\Desktop\6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52765" y="1037977"/>
                <a:ext cx="944562" cy="890588"/>
              </a:xfrm>
              <a:prstGeom prst="rect">
                <a:avLst/>
              </a:prstGeom>
              <a:noFill/>
            </p:spPr>
          </p:pic>
          <p:pic>
            <p:nvPicPr>
              <p:cNvPr id="39" name="Picture 3" descr="C:\Users\artem\Desktop\5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52765" y="1746875"/>
                <a:ext cx="944562" cy="890588"/>
              </a:xfrm>
              <a:prstGeom prst="rect">
                <a:avLst/>
              </a:prstGeom>
              <a:noFill/>
            </p:spPr>
          </p:pic>
          <p:pic>
            <p:nvPicPr>
              <p:cNvPr id="40" name="Picture 10" descr="C:\Artem\Artem'sEpicSVN\EuroVis13\latex_source\figures\3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t="17233" b="13835"/>
              <a:stretch>
                <a:fillRect/>
              </a:stretch>
            </p:blipFill>
            <p:spPr bwMode="auto">
              <a:xfrm>
                <a:off x="2027238" y="1836420"/>
                <a:ext cx="3170238" cy="792480"/>
              </a:xfrm>
              <a:prstGeom prst="rect">
                <a:avLst/>
              </a:prstGeom>
              <a:noFill/>
            </p:spPr>
          </p:pic>
          <p:pic>
            <p:nvPicPr>
              <p:cNvPr id="41" name="Picture 8" descr="C:\Artem\Artem'sEpicSVN\EuroVis13\latex_source\figures\2.pn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t="19087" b="14659"/>
              <a:stretch>
                <a:fillRect/>
              </a:stretch>
            </p:blipFill>
            <p:spPr bwMode="auto">
              <a:xfrm>
                <a:off x="2117725" y="1127760"/>
                <a:ext cx="3038475" cy="723900"/>
              </a:xfrm>
              <a:prstGeom prst="rect">
                <a:avLst/>
              </a:prstGeom>
              <a:noFill/>
            </p:spPr>
          </p:pic>
          <p:pic>
            <p:nvPicPr>
              <p:cNvPr id="42" name="Picture 7" descr="C:\Artem\Artem'sEpicSVN\EuroVis13\latex_source\figures\1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t="8185" r="2412" b="16386"/>
              <a:stretch>
                <a:fillRect/>
              </a:stretch>
            </p:blipFill>
            <p:spPr bwMode="auto">
              <a:xfrm>
                <a:off x="2144714" y="311150"/>
                <a:ext cx="2895599" cy="815975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4288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-0.2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tro_and_label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6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266" t="2739" r="409" b="150"/>
          <a:stretch/>
        </p:blipFill>
        <p:spPr bwMode="auto">
          <a:xfrm>
            <a:off x="638175" y="644450"/>
            <a:ext cx="8524875" cy="60135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Shapes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581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 Shapes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17</a:t>
            </a:fld>
            <a:endParaRPr lang="de-AT"/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6159" b="14613"/>
          <a:stretch/>
        </p:blipFill>
        <p:spPr bwMode="auto">
          <a:xfrm>
            <a:off x="-3174" y="2563447"/>
            <a:ext cx="2404745" cy="1700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Rectangle 53"/>
          <p:cNvSpPr/>
          <p:nvPr/>
        </p:nvSpPr>
        <p:spPr>
          <a:xfrm>
            <a:off x="1467575" y="3264637"/>
            <a:ext cx="923108" cy="708502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  <a:effectLst>
            <a:glow rad="1016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5" name="Freeform 54"/>
          <p:cNvSpPr/>
          <p:nvPr/>
        </p:nvSpPr>
        <p:spPr>
          <a:xfrm rot="10800000">
            <a:off x="2390683" y="1993403"/>
            <a:ext cx="498208" cy="3136671"/>
          </a:xfrm>
          <a:custGeom>
            <a:avLst/>
            <a:gdLst>
              <a:gd name="connsiteX0" fmla="*/ 1514475 w 5133975"/>
              <a:gd name="connsiteY0" fmla="*/ 1228725 h 1238250"/>
              <a:gd name="connsiteX1" fmla="*/ 0 w 5133975"/>
              <a:gd name="connsiteY1" fmla="*/ 0 h 1238250"/>
              <a:gd name="connsiteX2" fmla="*/ 5133975 w 5133975"/>
              <a:gd name="connsiteY2" fmla="*/ 9525 h 1238250"/>
              <a:gd name="connsiteX3" fmla="*/ 3505200 w 5133975"/>
              <a:gd name="connsiteY3" fmla="*/ 1238250 h 1238250"/>
              <a:gd name="connsiteX4" fmla="*/ 1514475 w 5133975"/>
              <a:gd name="connsiteY4" fmla="*/ 1228725 h 1238250"/>
              <a:gd name="connsiteX0" fmla="*/ 1527175 w 5133975"/>
              <a:gd name="connsiteY0" fmla="*/ 3115115 h 3115115"/>
              <a:gd name="connsiteX1" fmla="*/ 0 w 5133975"/>
              <a:gd name="connsiteY1" fmla="*/ 0 h 3115115"/>
              <a:gd name="connsiteX2" fmla="*/ 5133975 w 5133975"/>
              <a:gd name="connsiteY2" fmla="*/ 9525 h 3115115"/>
              <a:gd name="connsiteX3" fmla="*/ 3505200 w 5133975"/>
              <a:gd name="connsiteY3" fmla="*/ 1238250 h 3115115"/>
              <a:gd name="connsiteX4" fmla="*/ 1527175 w 5133975"/>
              <a:gd name="connsiteY4" fmla="*/ 3115115 h 3115115"/>
              <a:gd name="connsiteX0" fmla="*/ 1527175 w 5133975"/>
              <a:gd name="connsiteY0" fmla="*/ 3115115 h 3115115"/>
              <a:gd name="connsiteX1" fmla="*/ 0 w 5133975"/>
              <a:gd name="connsiteY1" fmla="*/ 0 h 3115115"/>
              <a:gd name="connsiteX2" fmla="*/ 5133975 w 5133975"/>
              <a:gd name="connsiteY2" fmla="*/ 9525 h 3115115"/>
              <a:gd name="connsiteX3" fmla="*/ 3505200 w 5133975"/>
              <a:gd name="connsiteY3" fmla="*/ 1238250 h 3115115"/>
              <a:gd name="connsiteX4" fmla="*/ 1625906 w 5133975"/>
              <a:gd name="connsiteY4" fmla="*/ 2815075 h 3115115"/>
              <a:gd name="connsiteX5" fmla="*/ 1527175 w 5133975"/>
              <a:gd name="connsiteY5" fmla="*/ 3115115 h 3115115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1625906 w 5133975"/>
              <a:gd name="connsiteY4" fmla="*/ 2815075 h 3318116"/>
              <a:gd name="connsiteX5" fmla="*/ 1527175 w 5133975"/>
              <a:gd name="connsiteY5" fmla="*/ 3115115 h 3318116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3467406 w 5133975"/>
              <a:gd name="connsiteY4" fmla="*/ 2911813 h 3318116"/>
              <a:gd name="connsiteX5" fmla="*/ 1625906 w 5133975"/>
              <a:gd name="connsiteY5" fmla="*/ 2815075 h 3318116"/>
              <a:gd name="connsiteX6" fmla="*/ 1527175 w 5133975"/>
              <a:gd name="connsiteY6" fmla="*/ 3115115 h 3318116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3467406 w 5133975"/>
              <a:gd name="connsiteY4" fmla="*/ 2911813 h 3318116"/>
              <a:gd name="connsiteX5" fmla="*/ 1584631 w 5133975"/>
              <a:gd name="connsiteY5" fmla="*/ 2790890 h 3318116"/>
              <a:gd name="connsiteX6" fmla="*/ 1527175 w 5133975"/>
              <a:gd name="connsiteY6" fmla="*/ 3115115 h 3318116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3508681 w 5133975"/>
              <a:gd name="connsiteY4" fmla="*/ 2839259 h 3318116"/>
              <a:gd name="connsiteX5" fmla="*/ 1584631 w 5133975"/>
              <a:gd name="connsiteY5" fmla="*/ 2790890 h 3318116"/>
              <a:gd name="connsiteX6" fmla="*/ 1527175 w 5133975"/>
              <a:gd name="connsiteY6" fmla="*/ 3115115 h 3318116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3530906 w 5133975"/>
              <a:gd name="connsiteY4" fmla="*/ 2790890 h 3318116"/>
              <a:gd name="connsiteX5" fmla="*/ 1584631 w 5133975"/>
              <a:gd name="connsiteY5" fmla="*/ 2790890 h 3318116"/>
              <a:gd name="connsiteX6" fmla="*/ 1527175 w 5133975"/>
              <a:gd name="connsiteY6" fmla="*/ 3115115 h 3318116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3546781 w 5133975"/>
              <a:gd name="connsiteY4" fmla="*/ 2754614 h 3318116"/>
              <a:gd name="connsiteX5" fmla="*/ 1584631 w 5133975"/>
              <a:gd name="connsiteY5" fmla="*/ 2790890 h 3318116"/>
              <a:gd name="connsiteX6" fmla="*/ 1527175 w 5133975"/>
              <a:gd name="connsiteY6" fmla="*/ 3115115 h 3318116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3537256 w 5133975"/>
              <a:gd name="connsiteY4" fmla="*/ 2815075 h 3318116"/>
              <a:gd name="connsiteX5" fmla="*/ 1584631 w 5133975"/>
              <a:gd name="connsiteY5" fmla="*/ 2790890 h 3318116"/>
              <a:gd name="connsiteX6" fmla="*/ 1527175 w 5133975"/>
              <a:gd name="connsiteY6" fmla="*/ 3115115 h 3318116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3537256 w 5133975"/>
              <a:gd name="connsiteY4" fmla="*/ 2815075 h 3318116"/>
              <a:gd name="connsiteX5" fmla="*/ 1527175 w 5133975"/>
              <a:gd name="connsiteY5" fmla="*/ 3115115 h 3318116"/>
              <a:gd name="connsiteX0" fmla="*/ 1527175 w 5133975"/>
              <a:gd name="connsiteY0" fmla="*/ 3115115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1527175 w 5133975"/>
              <a:gd name="connsiteY4" fmla="*/ 3115115 h 3318116"/>
              <a:gd name="connsiteX0" fmla="*/ 1603375 w 5133975"/>
              <a:gd name="connsiteY0" fmla="*/ 3169528 h 3318116"/>
              <a:gd name="connsiteX1" fmla="*/ 0 w 5133975"/>
              <a:gd name="connsiteY1" fmla="*/ 0 h 3318116"/>
              <a:gd name="connsiteX2" fmla="*/ 5133975 w 5133975"/>
              <a:gd name="connsiteY2" fmla="*/ 9525 h 3318116"/>
              <a:gd name="connsiteX3" fmla="*/ 3594100 w 5133975"/>
              <a:gd name="connsiteY3" fmla="*/ 3318116 h 3318116"/>
              <a:gd name="connsiteX4" fmla="*/ 1603375 w 5133975"/>
              <a:gd name="connsiteY4" fmla="*/ 3169528 h 3318116"/>
              <a:gd name="connsiteX0" fmla="*/ 1603375 w 5133975"/>
              <a:gd name="connsiteY0" fmla="*/ 3169528 h 3173009"/>
              <a:gd name="connsiteX1" fmla="*/ 0 w 5133975"/>
              <a:gd name="connsiteY1" fmla="*/ 0 h 3173009"/>
              <a:gd name="connsiteX2" fmla="*/ 5133975 w 5133975"/>
              <a:gd name="connsiteY2" fmla="*/ 9525 h 3173009"/>
              <a:gd name="connsiteX3" fmla="*/ 3541712 w 5133975"/>
              <a:gd name="connsiteY3" fmla="*/ 3173009 h 3173009"/>
              <a:gd name="connsiteX4" fmla="*/ 1603375 w 5133975"/>
              <a:gd name="connsiteY4" fmla="*/ 3169528 h 3173009"/>
              <a:gd name="connsiteX0" fmla="*/ 1603375 w 5133975"/>
              <a:gd name="connsiteY0" fmla="*/ 3169528 h 3245562"/>
              <a:gd name="connsiteX1" fmla="*/ 0 w 5133975"/>
              <a:gd name="connsiteY1" fmla="*/ 0 h 3245562"/>
              <a:gd name="connsiteX2" fmla="*/ 5133975 w 5133975"/>
              <a:gd name="connsiteY2" fmla="*/ 9525 h 3245562"/>
              <a:gd name="connsiteX3" fmla="*/ 3541712 w 5133975"/>
              <a:gd name="connsiteY3" fmla="*/ 3245562 h 3245562"/>
              <a:gd name="connsiteX4" fmla="*/ 1603375 w 5133975"/>
              <a:gd name="connsiteY4" fmla="*/ 3169528 h 3245562"/>
              <a:gd name="connsiteX0" fmla="*/ 9771968 w 13302568"/>
              <a:gd name="connsiteY0" fmla="*/ 3238360 h 3314394"/>
              <a:gd name="connsiteX1" fmla="*/ 0 w 13302568"/>
              <a:gd name="connsiteY1" fmla="*/ 0 h 3314394"/>
              <a:gd name="connsiteX2" fmla="*/ 13302568 w 13302568"/>
              <a:gd name="connsiteY2" fmla="*/ 78357 h 3314394"/>
              <a:gd name="connsiteX3" fmla="*/ 11710305 w 13302568"/>
              <a:gd name="connsiteY3" fmla="*/ 3314394 h 3314394"/>
              <a:gd name="connsiteX4" fmla="*/ 9771968 w 13302568"/>
              <a:gd name="connsiteY4" fmla="*/ 3238360 h 3314394"/>
              <a:gd name="connsiteX0" fmla="*/ 9771968 w 21471161"/>
              <a:gd name="connsiteY0" fmla="*/ 3238360 h 3314394"/>
              <a:gd name="connsiteX1" fmla="*/ 0 w 21471161"/>
              <a:gd name="connsiteY1" fmla="*/ 0 h 3314394"/>
              <a:gd name="connsiteX2" fmla="*/ 21471161 w 21471161"/>
              <a:gd name="connsiteY2" fmla="*/ 0 h 3314394"/>
              <a:gd name="connsiteX3" fmla="*/ 11710305 w 21471161"/>
              <a:gd name="connsiteY3" fmla="*/ 3314394 h 3314394"/>
              <a:gd name="connsiteX4" fmla="*/ 9771968 w 21471161"/>
              <a:gd name="connsiteY4" fmla="*/ 3238360 h 3314394"/>
              <a:gd name="connsiteX0" fmla="*/ 9767963 w 21471161"/>
              <a:gd name="connsiteY0" fmla="*/ 3305666 h 3314394"/>
              <a:gd name="connsiteX1" fmla="*/ 0 w 21471161"/>
              <a:gd name="connsiteY1" fmla="*/ 0 h 3314394"/>
              <a:gd name="connsiteX2" fmla="*/ 21471161 w 21471161"/>
              <a:gd name="connsiteY2" fmla="*/ 0 h 3314394"/>
              <a:gd name="connsiteX3" fmla="*/ 11710305 w 21471161"/>
              <a:gd name="connsiteY3" fmla="*/ 3314394 h 3314394"/>
              <a:gd name="connsiteX4" fmla="*/ 9767963 w 21471161"/>
              <a:gd name="connsiteY4" fmla="*/ 3305666 h 3314394"/>
              <a:gd name="connsiteX0" fmla="*/ 9767963 w 21471161"/>
              <a:gd name="connsiteY0" fmla="*/ 3305666 h 3305666"/>
              <a:gd name="connsiteX1" fmla="*/ 0 w 21471161"/>
              <a:gd name="connsiteY1" fmla="*/ 0 h 3305666"/>
              <a:gd name="connsiteX2" fmla="*/ 21471161 w 21471161"/>
              <a:gd name="connsiteY2" fmla="*/ 0 h 3305666"/>
              <a:gd name="connsiteX3" fmla="*/ 11697913 w 21471161"/>
              <a:gd name="connsiteY3" fmla="*/ 3305666 h 3305666"/>
              <a:gd name="connsiteX4" fmla="*/ 9767963 w 21471161"/>
              <a:gd name="connsiteY4" fmla="*/ 3305666 h 3305666"/>
              <a:gd name="connsiteX0" fmla="*/ 9767963 w 20934386"/>
              <a:gd name="connsiteY0" fmla="*/ 3305669 h 3305669"/>
              <a:gd name="connsiteX1" fmla="*/ 0 w 20934386"/>
              <a:gd name="connsiteY1" fmla="*/ 3 h 3305669"/>
              <a:gd name="connsiteX2" fmla="*/ 20934386 w 20934386"/>
              <a:gd name="connsiteY2" fmla="*/ 0 h 3305669"/>
              <a:gd name="connsiteX3" fmla="*/ 11697913 w 20934386"/>
              <a:gd name="connsiteY3" fmla="*/ 3305669 h 3305669"/>
              <a:gd name="connsiteX4" fmla="*/ 9767963 w 20934386"/>
              <a:gd name="connsiteY4" fmla="*/ 3305669 h 3305669"/>
              <a:gd name="connsiteX0" fmla="*/ 9206164 w 20372587"/>
              <a:gd name="connsiteY0" fmla="*/ 3305672 h 3305672"/>
              <a:gd name="connsiteX1" fmla="*/ 0 w 20372587"/>
              <a:gd name="connsiteY1" fmla="*/ 0 h 3305672"/>
              <a:gd name="connsiteX2" fmla="*/ 20372587 w 20372587"/>
              <a:gd name="connsiteY2" fmla="*/ 3 h 3305672"/>
              <a:gd name="connsiteX3" fmla="*/ 11136114 w 20372587"/>
              <a:gd name="connsiteY3" fmla="*/ 3305672 h 3305672"/>
              <a:gd name="connsiteX4" fmla="*/ 9206164 w 20372587"/>
              <a:gd name="connsiteY4" fmla="*/ 3305672 h 3305672"/>
              <a:gd name="connsiteX0" fmla="*/ 9206164 w 20372587"/>
              <a:gd name="connsiteY0" fmla="*/ 11487702 h 11487702"/>
              <a:gd name="connsiteX1" fmla="*/ 0 w 20372587"/>
              <a:gd name="connsiteY1" fmla="*/ 8182030 h 11487702"/>
              <a:gd name="connsiteX2" fmla="*/ 20372587 w 20372587"/>
              <a:gd name="connsiteY2" fmla="*/ 8182033 h 11487702"/>
              <a:gd name="connsiteX3" fmla="*/ 20372587 w 20372587"/>
              <a:gd name="connsiteY3" fmla="*/ 0 h 11487702"/>
              <a:gd name="connsiteX4" fmla="*/ 9206164 w 20372587"/>
              <a:gd name="connsiteY4" fmla="*/ 11487702 h 11487702"/>
              <a:gd name="connsiteX0" fmla="*/ 20211200 w 20372587"/>
              <a:gd name="connsiteY0" fmla="*/ 1413901 h 8182033"/>
              <a:gd name="connsiteX1" fmla="*/ 0 w 20372587"/>
              <a:gd name="connsiteY1" fmla="*/ 8182030 h 8182033"/>
              <a:gd name="connsiteX2" fmla="*/ 20372587 w 20372587"/>
              <a:gd name="connsiteY2" fmla="*/ 8182033 h 8182033"/>
              <a:gd name="connsiteX3" fmla="*/ 20372587 w 20372587"/>
              <a:gd name="connsiteY3" fmla="*/ 0 h 8182033"/>
              <a:gd name="connsiteX4" fmla="*/ 20211200 w 20372587"/>
              <a:gd name="connsiteY4" fmla="*/ 1413901 h 8182033"/>
              <a:gd name="connsiteX0" fmla="*/ 20211200 w 20372587"/>
              <a:gd name="connsiteY0" fmla="*/ 8277824 h 15045953"/>
              <a:gd name="connsiteX1" fmla="*/ 0 w 20372587"/>
              <a:gd name="connsiteY1" fmla="*/ 15045953 h 15045953"/>
              <a:gd name="connsiteX2" fmla="*/ 10989744 w 20372587"/>
              <a:gd name="connsiteY2" fmla="*/ 0 h 15045953"/>
              <a:gd name="connsiteX3" fmla="*/ 20372587 w 20372587"/>
              <a:gd name="connsiteY3" fmla="*/ 6863923 h 15045953"/>
              <a:gd name="connsiteX4" fmla="*/ 20211200 w 20372587"/>
              <a:gd name="connsiteY4" fmla="*/ 8277824 h 15045953"/>
              <a:gd name="connsiteX0" fmla="*/ 9221456 w 9382843"/>
              <a:gd name="connsiteY0" fmla="*/ 8277824 h 15731670"/>
              <a:gd name="connsiteX1" fmla="*/ 0 w 9382843"/>
              <a:gd name="connsiteY1" fmla="*/ 15731670 h 15731670"/>
              <a:gd name="connsiteX2" fmla="*/ 0 w 9382843"/>
              <a:gd name="connsiteY2" fmla="*/ 0 h 15731670"/>
              <a:gd name="connsiteX3" fmla="*/ 9382843 w 9382843"/>
              <a:gd name="connsiteY3" fmla="*/ 6863923 h 15731670"/>
              <a:gd name="connsiteX4" fmla="*/ 9221456 w 9382843"/>
              <a:gd name="connsiteY4" fmla="*/ 8277824 h 15731670"/>
              <a:gd name="connsiteX0" fmla="*/ 9639702 w 9801089"/>
              <a:gd name="connsiteY0" fmla="*/ 8277824 h 20237051"/>
              <a:gd name="connsiteX1" fmla="*/ 0 w 9801089"/>
              <a:gd name="connsiteY1" fmla="*/ 20237051 h 20237051"/>
              <a:gd name="connsiteX2" fmla="*/ 418246 w 9801089"/>
              <a:gd name="connsiteY2" fmla="*/ 0 h 20237051"/>
              <a:gd name="connsiteX3" fmla="*/ 9801089 w 9801089"/>
              <a:gd name="connsiteY3" fmla="*/ 6863923 h 20237051"/>
              <a:gd name="connsiteX4" fmla="*/ 9639702 w 9801089"/>
              <a:gd name="connsiteY4" fmla="*/ 8277824 h 20237051"/>
              <a:gd name="connsiteX0" fmla="*/ 9311038 w 9801089"/>
              <a:gd name="connsiteY0" fmla="*/ 13103531 h 20237051"/>
              <a:gd name="connsiteX1" fmla="*/ 0 w 9801089"/>
              <a:gd name="connsiteY1" fmla="*/ 20237051 h 20237051"/>
              <a:gd name="connsiteX2" fmla="*/ 418246 w 9801089"/>
              <a:gd name="connsiteY2" fmla="*/ 0 h 20237051"/>
              <a:gd name="connsiteX3" fmla="*/ 9801089 w 9801089"/>
              <a:gd name="connsiteY3" fmla="*/ 6863923 h 20237051"/>
              <a:gd name="connsiteX4" fmla="*/ 9311038 w 9801089"/>
              <a:gd name="connsiteY4" fmla="*/ 13103531 h 20237051"/>
              <a:gd name="connsiteX0" fmla="*/ 9311038 w 9801089"/>
              <a:gd name="connsiteY0" fmla="*/ 13103531 h 20237051"/>
              <a:gd name="connsiteX1" fmla="*/ 0 w 9801089"/>
              <a:gd name="connsiteY1" fmla="*/ 20237051 h 20237051"/>
              <a:gd name="connsiteX2" fmla="*/ 418246 w 9801089"/>
              <a:gd name="connsiteY2" fmla="*/ 0 h 20237051"/>
              <a:gd name="connsiteX3" fmla="*/ 9801089 w 9801089"/>
              <a:gd name="connsiteY3" fmla="*/ 6863923 h 20237051"/>
              <a:gd name="connsiteX4" fmla="*/ 9311038 w 9801089"/>
              <a:gd name="connsiteY4" fmla="*/ 13103531 h 20237051"/>
              <a:gd name="connsiteX0" fmla="*/ 9311038 w 9311038"/>
              <a:gd name="connsiteY0" fmla="*/ 13103531 h 20237051"/>
              <a:gd name="connsiteX1" fmla="*/ 0 w 9311038"/>
              <a:gd name="connsiteY1" fmla="*/ 20237051 h 20237051"/>
              <a:gd name="connsiteX2" fmla="*/ 418246 w 9311038"/>
              <a:gd name="connsiteY2" fmla="*/ 0 h 20237051"/>
              <a:gd name="connsiteX3" fmla="*/ 9066011 w 9311038"/>
              <a:gd name="connsiteY3" fmla="*/ 11977186 h 20237051"/>
              <a:gd name="connsiteX4" fmla="*/ 9311038 w 9311038"/>
              <a:gd name="connsiteY4" fmla="*/ 13103531 h 20237051"/>
              <a:gd name="connsiteX0" fmla="*/ 9311038 w 9311038"/>
              <a:gd name="connsiteY0" fmla="*/ 13103531 h 20237051"/>
              <a:gd name="connsiteX1" fmla="*/ 0 w 9311038"/>
              <a:gd name="connsiteY1" fmla="*/ 20237051 h 20237051"/>
              <a:gd name="connsiteX2" fmla="*/ 418246 w 9311038"/>
              <a:gd name="connsiteY2" fmla="*/ 0 h 20237051"/>
              <a:gd name="connsiteX3" fmla="*/ 9066011 w 9311038"/>
              <a:gd name="connsiteY3" fmla="*/ 11601738 h 20237051"/>
              <a:gd name="connsiteX4" fmla="*/ 9311038 w 9311038"/>
              <a:gd name="connsiteY4" fmla="*/ 13103531 h 20237051"/>
              <a:gd name="connsiteX0" fmla="*/ 9168370 w 9168370"/>
              <a:gd name="connsiteY0" fmla="*/ 13155914 h 20237051"/>
              <a:gd name="connsiteX1" fmla="*/ 0 w 9168370"/>
              <a:gd name="connsiteY1" fmla="*/ 20237051 h 20237051"/>
              <a:gd name="connsiteX2" fmla="*/ 418246 w 9168370"/>
              <a:gd name="connsiteY2" fmla="*/ 0 h 20237051"/>
              <a:gd name="connsiteX3" fmla="*/ 9066011 w 9168370"/>
              <a:gd name="connsiteY3" fmla="*/ 11601738 h 20237051"/>
              <a:gd name="connsiteX4" fmla="*/ 9168370 w 9168370"/>
              <a:gd name="connsiteY4" fmla="*/ 13155914 h 20237051"/>
              <a:gd name="connsiteX0" fmla="*/ 9221453 w 9221453"/>
              <a:gd name="connsiteY0" fmla="*/ 13155914 h 20424778"/>
              <a:gd name="connsiteX1" fmla="*/ 0 w 9221453"/>
              <a:gd name="connsiteY1" fmla="*/ 20424778 h 20424778"/>
              <a:gd name="connsiteX2" fmla="*/ 471329 w 9221453"/>
              <a:gd name="connsiteY2" fmla="*/ 0 h 20424778"/>
              <a:gd name="connsiteX3" fmla="*/ 9119094 w 9221453"/>
              <a:gd name="connsiteY3" fmla="*/ 11601738 h 20424778"/>
              <a:gd name="connsiteX4" fmla="*/ 9221453 w 9221453"/>
              <a:gd name="connsiteY4" fmla="*/ 13155914 h 20424778"/>
              <a:gd name="connsiteX0" fmla="*/ 9221453 w 9221456"/>
              <a:gd name="connsiteY0" fmla="*/ 13155914 h 20424778"/>
              <a:gd name="connsiteX1" fmla="*/ 0 w 9221456"/>
              <a:gd name="connsiteY1" fmla="*/ 20424778 h 20424778"/>
              <a:gd name="connsiteX2" fmla="*/ 471329 w 9221456"/>
              <a:gd name="connsiteY2" fmla="*/ 0 h 20424778"/>
              <a:gd name="connsiteX3" fmla="*/ 9221456 w 9221456"/>
              <a:gd name="connsiteY3" fmla="*/ 11742012 h 20424778"/>
              <a:gd name="connsiteX4" fmla="*/ 9221453 w 9221456"/>
              <a:gd name="connsiteY4" fmla="*/ 13155914 h 20424778"/>
              <a:gd name="connsiteX0" fmla="*/ 9221456 w 9221459"/>
              <a:gd name="connsiteY0" fmla="*/ 8687696 h 15956560"/>
              <a:gd name="connsiteX1" fmla="*/ 3 w 9221459"/>
              <a:gd name="connsiteY1" fmla="*/ 15956560 h 15956560"/>
              <a:gd name="connsiteX2" fmla="*/ 0 w 9221459"/>
              <a:gd name="connsiteY2" fmla="*/ 0 h 15956560"/>
              <a:gd name="connsiteX3" fmla="*/ 9221459 w 9221459"/>
              <a:gd name="connsiteY3" fmla="*/ 7273794 h 15956560"/>
              <a:gd name="connsiteX4" fmla="*/ 9221456 w 9221459"/>
              <a:gd name="connsiteY4" fmla="*/ 8687696 h 15956560"/>
              <a:gd name="connsiteX0" fmla="*/ 9221456 w 9221459"/>
              <a:gd name="connsiteY0" fmla="*/ 8687696 h 15956557"/>
              <a:gd name="connsiteX1" fmla="*/ 0 w 9221459"/>
              <a:gd name="connsiteY1" fmla="*/ 15956557 h 15956557"/>
              <a:gd name="connsiteX2" fmla="*/ 0 w 9221459"/>
              <a:gd name="connsiteY2" fmla="*/ 0 h 15956557"/>
              <a:gd name="connsiteX3" fmla="*/ 9221459 w 9221459"/>
              <a:gd name="connsiteY3" fmla="*/ 7273794 h 15956557"/>
              <a:gd name="connsiteX4" fmla="*/ 9221456 w 9221459"/>
              <a:gd name="connsiteY4" fmla="*/ 8687696 h 15956557"/>
              <a:gd name="connsiteX0" fmla="*/ 9413390 w 9413393"/>
              <a:gd name="connsiteY0" fmla="*/ 8687696 h 16142910"/>
              <a:gd name="connsiteX1" fmla="*/ 0 w 9413393"/>
              <a:gd name="connsiteY1" fmla="*/ 16142910 h 16142910"/>
              <a:gd name="connsiteX2" fmla="*/ 191934 w 9413393"/>
              <a:gd name="connsiteY2" fmla="*/ 0 h 16142910"/>
              <a:gd name="connsiteX3" fmla="*/ 9413393 w 9413393"/>
              <a:gd name="connsiteY3" fmla="*/ 7273794 h 16142910"/>
              <a:gd name="connsiteX4" fmla="*/ 9413390 w 9413393"/>
              <a:gd name="connsiteY4" fmla="*/ 8687696 h 16142910"/>
              <a:gd name="connsiteX0" fmla="*/ 11033966 w 11033966"/>
              <a:gd name="connsiteY0" fmla="*/ 8687696 h 16142910"/>
              <a:gd name="connsiteX1" fmla="*/ 0 w 11033966"/>
              <a:gd name="connsiteY1" fmla="*/ 16142910 h 16142910"/>
              <a:gd name="connsiteX2" fmla="*/ 191934 w 11033966"/>
              <a:gd name="connsiteY2" fmla="*/ 0 h 16142910"/>
              <a:gd name="connsiteX3" fmla="*/ 9413393 w 11033966"/>
              <a:gd name="connsiteY3" fmla="*/ 7273794 h 16142910"/>
              <a:gd name="connsiteX4" fmla="*/ 11033966 w 11033966"/>
              <a:gd name="connsiteY4" fmla="*/ 8687696 h 16142910"/>
              <a:gd name="connsiteX0" fmla="*/ 11033966 w 11033969"/>
              <a:gd name="connsiteY0" fmla="*/ 8687696 h 16142910"/>
              <a:gd name="connsiteX1" fmla="*/ 0 w 11033969"/>
              <a:gd name="connsiteY1" fmla="*/ 16142910 h 16142910"/>
              <a:gd name="connsiteX2" fmla="*/ 191934 w 11033969"/>
              <a:gd name="connsiteY2" fmla="*/ 0 h 16142910"/>
              <a:gd name="connsiteX3" fmla="*/ 11033969 w 11033969"/>
              <a:gd name="connsiteY3" fmla="*/ 7273794 h 16142910"/>
              <a:gd name="connsiteX4" fmla="*/ 11033966 w 11033969"/>
              <a:gd name="connsiteY4" fmla="*/ 8687696 h 16142910"/>
              <a:gd name="connsiteX0" fmla="*/ 11033966 w 15632574"/>
              <a:gd name="connsiteY0" fmla="*/ 8687696 h 16142910"/>
              <a:gd name="connsiteX1" fmla="*/ 0 w 15632574"/>
              <a:gd name="connsiteY1" fmla="*/ 16142910 h 16142910"/>
              <a:gd name="connsiteX2" fmla="*/ 191934 w 15632574"/>
              <a:gd name="connsiteY2" fmla="*/ 0 h 16142910"/>
              <a:gd name="connsiteX3" fmla="*/ 15632574 w 15632574"/>
              <a:gd name="connsiteY3" fmla="*/ 767464 h 16142910"/>
              <a:gd name="connsiteX4" fmla="*/ 11033966 w 15632574"/>
              <a:gd name="connsiteY4" fmla="*/ 8687696 h 16142910"/>
              <a:gd name="connsiteX0" fmla="*/ 15632577 w 15632577"/>
              <a:gd name="connsiteY0" fmla="*/ 2181366 h 16142910"/>
              <a:gd name="connsiteX1" fmla="*/ 0 w 15632577"/>
              <a:gd name="connsiteY1" fmla="*/ 16142910 h 16142910"/>
              <a:gd name="connsiteX2" fmla="*/ 191934 w 15632577"/>
              <a:gd name="connsiteY2" fmla="*/ 0 h 16142910"/>
              <a:gd name="connsiteX3" fmla="*/ 15632574 w 15632577"/>
              <a:gd name="connsiteY3" fmla="*/ 767464 h 16142910"/>
              <a:gd name="connsiteX4" fmla="*/ 15632577 w 15632577"/>
              <a:gd name="connsiteY4" fmla="*/ 2181366 h 16142910"/>
              <a:gd name="connsiteX0" fmla="*/ 15632577 w 15632577"/>
              <a:gd name="connsiteY0" fmla="*/ 2181366 h 16142910"/>
              <a:gd name="connsiteX1" fmla="*/ 0 w 15632577"/>
              <a:gd name="connsiteY1" fmla="*/ 16142910 h 16142910"/>
              <a:gd name="connsiteX2" fmla="*/ 191934 w 15632577"/>
              <a:gd name="connsiteY2" fmla="*/ 0 h 16142910"/>
              <a:gd name="connsiteX3" fmla="*/ 15632570 w 15632577"/>
              <a:gd name="connsiteY3" fmla="*/ 767464 h 16142910"/>
              <a:gd name="connsiteX4" fmla="*/ 15632577 w 15632577"/>
              <a:gd name="connsiteY4" fmla="*/ 2181366 h 16142910"/>
              <a:gd name="connsiteX0" fmla="*/ 15647855 w 15647855"/>
              <a:gd name="connsiteY0" fmla="*/ 2181366 h 16142910"/>
              <a:gd name="connsiteX1" fmla="*/ 15278 w 15647855"/>
              <a:gd name="connsiteY1" fmla="*/ 16142910 h 16142910"/>
              <a:gd name="connsiteX2" fmla="*/ 0 w 15647855"/>
              <a:gd name="connsiteY2" fmla="*/ 0 h 16142910"/>
              <a:gd name="connsiteX3" fmla="*/ 15647848 w 15647855"/>
              <a:gd name="connsiteY3" fmla="*/ 767464 h 16142910"/>
              <a:gd name="connsiteX4" fmla="*/ 15647855 w 15647855"/>
              <a:gd name="connsiteY4" fmla="*/ 2181366 h 16142910"/>
              <a:gd name="connsiteX0" fmla="*/ 15632577 w 15632577"/>
              <a:gd name="connsiteY0" fmla="*/ 2265965 h 16227509"/>
              <a:gd name="connsiteX1" fmla="*/ 0 w 15632577"/>
              <a:gd name="connsiteY1" fmla="*/ 16227509 h 16227509"/>
              <a:gd name="connsiteX2" fmla="*/ 191934 w 15632577"/>
              <a:gd name="connsiteY2" fmla="*/ 0 h 16227509"/>
              <a:gd name="connsiteX3" fmla="*/ 15632570 w 15632577"/>
              <a:gd name="connsiteY3" fmla="*/ 852063 h 16227509"/>
              <a:gd name="connsiteX4" fmla="*/ 15632577 w 15632577"/>
              <a:gd name="connsiteY4" fmla="*/ 2265965 h 16227509"/>
              <a:gd name="connsiteX0" fmla="*/ 15632577 w 15632577"/>
              <a:gd name="connsiteY0" fmla="*/ 2265965 h 16227509"/>
              <a:gd name="connsiteX1" fmla="*/ 0 w 15632577"/>
              <a:gd name="connsiteY1" fmla="*/ 16227509 h 16227509"/>
              <a:gd name="connsiteX2" fmla="*/ 0 w 15632577"/>
              <a:gd name="connsiteY2" fmla="*/ 0 h 16227509"/>
              <a:gd name="connsiteX3" fmla="*/ 15632570 w 15632577"/>
              <a:gd name="connsiteY3" fmla="*/ 852063 h 16227509"/>
              <a:gd name="connsiteX4" fmla="*/ 15632577 w 15632577"/>
              <a:gd name="connsiteY4" fmla="*/ 2265965 h 16227509"/>
              <a:gd name="connsiteX0" fmla="*/ 16437211 w 16437211"/>
              <a:gd name="connsiteY0" fmla="*/ 2534383 h 16495927"/>
              <a:gd name="connsiteX1" fmla="*/ 804634 w 16437211"/>
              <a:gd name="connsiteY1" fmla="*/ 16495927 h 16495927"/>
              <a:gd name="connsiteX2" fmla="*/ 0 w 16437211"/>
              <a:gd name="connsiteY2" fmla="*/ 0 h 16495927"/>
              <a:gd name="connsiteX3" fmla="*/ 16437204 w 16437211"/>
              <a:gd name="connsiteY3" fmla="*/ 1120481 h 16495927"/>
              <a:gd name="connsiteX4" fmla="*/ 16437211 w 16437211"/>
              <a:gd name="connsiteY4" fmla="*/ 2534383 h 16495927"/>
              <a:gd name="connsiteX0" fmla="*/ 16437211 w 16437211"/>
              <a:gd name="connsiteY0" fmla="*/ 2534383 h 16495927"/>
              <a:gd name="connsiteX1" fmla="*/ 804634 w 16437211"/>
              <a:gd name="connsiteY1" fmla="*/ 16495927 h 16495927"/>
              <a:gd name="connsiteX2" fmla="*/ 0 w 16437211"/>
              <a:gd name="connsiteY2" fmla="*/ 0 h 16495927"/>
              <a:gd name="connsiteX3" fmla="*/ 16437211 w 16437211"/>
              <a:gd name="connsiteY3" fmla="*/ 100857 h 16495927"/>
              <a:gd name="connsiteX4" fmla="*/ 16437211 w 16437211"/>
              <a:gd name="connsiteY4" fmla="*/ 2534383 h 16495927"/>
              <a:gd name="connsiteX0" fmla="*/ 16437211 w 16437211"/>
              <a:gd name="connsiteY0" fmla="*/ 2534388 h 16495932"/>
              <a:gd name="connsiteX1" fmla="*/ 804634 w 16437211"/>
              <a:gd name="connsiteY1" fmla="*/ 16495932 h 16495932"/>
              <a:gd name="connsiteX2" fmla="*/ 0 w 16437211"/>
              <a:gd name="connsiteY2" fmla="*/ 5 h 16495932"/>
              <a:gd name="connsiteX3" fmla="*/ 16437204 w 16437211"/>
              <a:gd name="connsiteY3" fmla="*/ 0 h 16495932"/>
              <a:gd name="connsiteX4" fmla="*/ 16437211 w 16437211"/>
              <a:gd name="connsiteY4" fmla="*/ 2534388 h 16495932"/>
              <a:gd name="connsiteX0" fmla="*/ 16437211 w 16437211"/>
              <a:gd name="connsiteY0" fmla="*/ 2534383 h 16495927"/>
              <a:gd name="connsiteX1" fmla="*/ 804634 w 16437211"/>
              <a:gd name="connsiteY1" fmla="*/ 16495927 h 16495927"/>
              <a:gd name="connsiteX2" fmla="*/ 0 w 16437211"/>
              <a:gd name="connsiteY2" fmla="*/ 0 h 16495927"/>
              <a:gd name="connsiteX3" fmla="*/ 16437204 w 16437211"/>
              <a:gd name="connsiteY3" fmla="*/ 659199 h 16495927"/>
              <a:gd name="connsiteX4" fmla="*/ 16437211 w 16437211"/>
              <a:gd name="connsiteY4" fmla="*/ 2534383 h 16495927"/>
              <a:gd name="connsiteX0" fmla="*/ 15632577 w 15632577"/>
              <a:gd name="connsiteY0" fmla="*/ 1875185 h 15836729"/>
              <a:gd name="connsiteX1" fmla="*/ 0 w 15632577"/>
              <a:gd name="connsiteY1" fmla="*/ 15836729 h 15836729"/>
              <a:gd name="connsiteX2" fmla="*/ 191934 w 15632577"/>
              <a:gd name="connsiteY2" fmla="*/ 0 h 15836729"/>
              <a:gd name="connsiteX3" fmla="*/ 15632570 w 15632577"/>
              <a:gd name="connsiteY3" fmla="*/ 1 h 15836729"/>
              <a:gd name="connsiteX4" fmla="*/ 15632577 w 15632577"/>
              <a:gd name="connsiteY4" fmla="*/ 1875185 h 15836729"/>
              <a:gd name="connsiteX0" fmla="*/ 15440643 w 15440643"/>
              <a:gd name="connsiteY0" fmla="*/ 1875185 h 15489089"/>
              <a:gd name="connsiteX1" fmla="*/ 0 w 15440643"/>
              <a:gd name="connsiteY1" fmla="*/ 15489089 h 15489089"/>
              <a:gd name="connsiteX2" fmla="*/ 0 w 15440643"/>
              <a:gd name="connsiteY2" fmla="*/ 0 h 15489089"/>
              <a:gd name="connsiteX3" fmla="*/ 15440636 w 15440643"/>
              <a:gd name="connsiteY3" fmla="*/ 1 h 15489089"/>
              <a:gd name="connsiteX4" fmla="*/ 15440643 w 15440643"/>
              <a:gd name="connsiteY4" fmla="*/ 1875185 h 15489089"/>
              <a:gd name="connsiteX0" fmla="*/ 15440643 w 15440643"/>
              <a:gd name="connsiteY0" fmla="*/ 1879314 h 15493218"/>
              <a:gd name="connsiteX1" fmla="*/ 0 w 15440643"/>
              <a:gd name="connsiteY1" fmla="*/ 15493218 h 15493218"/>
              <a:gd name="connsiteX2" fmla="*/ 0 w 15440643"/>
              <a:gd name="connsiteY2" fmla="*/ 4129 h 15493218"/>
              <a:gd name="connsiteX3" fmla="*/ 12501994 w 15440643"/>
              <a:gd name="connsiteY3" fmla="*/ 0 h 15493218"/>
              <a:gd name="connsiteX4" fmla="*/ 15440643 w 15440643"/>
              <a:gd name="connsiteY4" fmla="*/ 1879314 h 15493218"/>
              <a:gd name="connsiteX0" fmla="*/ 15440643 w 15440643"/>
              <a:gd name="connsiteY0" fmla="*/ 1732124 h 15493218"/>
              <a:gd name="connsiteX1" fmla="*/ 0 w 15440643"/>
              <a:gd name="connsiteY1" fmla="*/ 15493218 h 15493218"/>
              <a:gd name="connsiteX2" fmla="*/ 0 w 15440643"/>
              <a:gd name="connsiteY2" fmla="*/ 4129 h 15493218"/>
              <a:gd name="connsiteX3" fmla="*/ 12501994 w 15440643"/>
              <a:gd name="connsiteY3" fmla="*/ 0 h 15493218"/>
              <a:gd name="connsiteX4" fmla="*/ 15440643 w 15440643"/>
              <a:gd name="connsiteY4" fmla="*/ 1732124 h 15493218"/>
              <a:gd name="connsiteX0" fmla="*/ 15440643 w 15440643"/>
              <a:gd name="connsiteY0" fmla="*/ 1732124 h 15493218"/>
              <a:gd name="connsiteX1" fmla="*/ 0 w 15440643"/>
              <a:gd name="connsiteY1" fmla="*/ 15493218 h 15493218"/>
              <a:gd name="connsiteX2" fmla="*/ 0 w 15440643"/>
              <a:gd name="connsiteY2" fmla="*/ 4129 h 15493218"/>
              <a:gd name="connsiteX3" fmla="*/ 12501994 w 15440643"/>
              <a:gd name="connsiteY3" fmla="*/ 0 h 15493218"/>
              <a:gd name="connsiteX4" fmla="*/ 15440643 w 15440643"/>
              <a:gd name="connsiteY4" fmla="*/ 1732124 h 15493218"/>
              <a:gd name="connsiteX0" fmla="*/ 15440643 w 15440643"/>
              <a:gd name="connsiteY0" fmla="*/ 1732124 h 15493218"/>
              <a:gd name="connsiteX1" fmla="*/ 0 w 15440643"/>
              <a:gd name="connsiteY1" fmla="*/ 15493218 h 15493218"/>
              <a:gd name="connsiteX2" fmla="*/ 0 w 15440643"/>
              <a:gd name="connsiteY2" fmla="*/ 4129 h 15493218"/>
              <a:gd name="connsiteX3" fmla="*/ 12501994 w 15440643"/>
              <a:gd name="connsiteY3" fmla="*/ 0 h 15493218"/>
              <a:gd name="connsiteX4" fmla="*/ 14101276 w 15440643"/>
              <a:gd name="connsiteY4" fmla="*/ 973732 h 15493218"/>
              <a:gd name="connsiteX5" fmla="*/ 15440643 w 15440643"/>
              <a:gd name="connsiteY5" fmla="*/ 1732124 h 15493218"/>
              <a:gd name="connsiteX0" fmla="*/ 15440643 w 15440643"/>
              <a:gd name="connsiteY0" fmla="*/ 1732124 h 15493218"/>
              <a:gd name="connsiteX1" fmla="*/ 0 w 15440643"/>
              <a:gd name="connsiteY1" fmla="*/ 15493218 h 15493218"/>
              <a:gd name="connsiteX2" fmla="*/ 0 w 15440643"/>
              <a:gd name="connsiteY2" fmla="*/ 4129 h 15493218"/>
              <a:gd name="connsiteX3" fmla="*/ 12501994 w 15440643"/>
              <a:gd name="connsiteY3" fmla="*/ 0 h 15493218"/>
              <a:gd name="connsiteX4" fmla="*/ 12501994 w 15440643"/>
              <a:gd name="connsiteY4" fmla="*/ 1732124 h 15493218"/>
              <a:gd name="connsiteX5" fmla="*/ 15440643 w 15440643"/>
              <a:gd name="connsiteY5" fmla="*/ 1732124 h 15493218"/>
              <a:gd name="connsiteX0" fmla="*/ 15440643 w 15440643"/>
              <a:gd name="connsiteY0" fmla="*/ 1732124 h 9326911"/>
              <a:gd name="connsiteX1" fmla="*/ 0 w 15440643"/>
              <a:gd name="connsiteY1" fmla="*/ 9326911 h 9326911"/>
              <a:gd name="connsiteX2" fmla="*/ 0 w 15440643"/>
              <a:gd name="connsiteY2" fmla="*/ 4129 h 9326911"/>
              <a:gd name="connsiteX3" fmla="*/ 12501994 w 15440643"/>
              <a:gd name="connsiteY3" fmla="*/ 0 h 9326911"/>
              <a:gd name="connsiteX4" fmla="*/ 12501994 w 15440643"/>
              <a:gd name="connsiteY4" fmla="*/ 1732124 h 9326911"/>
              <a:gd name="connsiteX5" fmla="*/ 15440643 w 15440643"/>
              <a:gd name="connsiteY5" fmla="*/ 1732124 h 9326911"/>
              <a:gd name="connsiteX0" fmla="*/ 19746392 w 19746392"/>
              <a:gd name="connsiteY0" fmla="*/ 9719429 h 17314216"/>
              <a:gd name="connsiteX1" fmla="*/ 4305749 w 19746392"/>
              <a:gd name="connsiteY1" fmla="*/ 17314216 h 17314216"/>
              <a:gd name="connsiteX2" fmla="*/ 0 w 19746392"/>
              <a:gd name="connsiteY2" fmla="*/ 0 h 17314216"/>
              <a:gd name="connsiteX3" fmla="*/ 16807743 w 19746392"/>
              <a:gd name="connsiteY3" fmla="*/ 7987305 h 17314216"/>
              <a:gd name="connsiteX4" fmla="*/ 16807743 w 19746392"/>
              <a:gd name="connsiteY4" fmla="*/ 9719429 h 17314216"/>
              <a:gd name="connsiteX5" fmla="*/ 19746392 w 19746392"/>
              <a:gd name="connsiteY5" fmla="*/ 9719429 h 17314216"/>
              <a:gd name="connsiteX0" fmla="*/ 19746392 w 19746392"/>
              <a:gd name="connsiteY0" fmla="*/ 9719429 h 15455743"/>
              <a:gd name="connsiteX1" fmla="*/ 0 w 19746392"/>
              <a:gd name="connsiteY1" fmla="*/ 15455743 h 15455743"/>
              <a:gd name="connsiteX2" fmla="*/ 0 w 19746392"/>
              <a:gd name="connsiteY2" fmla="*/ 0 h 15455743"/>
              <a:gd name="connsiteX3" fmla="*/ 16807743 w 19746392"/>
              <a:gd name="connsiteY3" fmla="*/ 7987305 h 15455743"/>
              <a:gd name="connsiteX4" fmla="*/ 16807743 w 19746392"/>
              <a:gd name="connsiteY4" fmla="*/ 9719429 h 15455743"/>
              <a:gd name="connsiteX5" fmla="*/ 19746392 w 19746392"/>
              <a:gd name="connsiteY5" fmla="*/ 9719429 h 15455743"/>
              <a:gd name="connsiteX0" fmla="*/ 19746392 w 19746392"/>
              <a:gd name="connsiteY0" fmla="*/ 9719429 h 14294197"/>
              <a:gd name="connsiteX1" fmla="*/ 16495263 w 19746392"/>
              <a:gd name="connsiteY1" fmla="*/ 14294197 h 14294197"/>
              <a:gd name="connsiteX2" fmla="*/ 0 w 19746392"/>
              <a:gd name="connsiteY2" fmla="*/ 0 h 14294197"/>
              <a:gd name="connsiteX3" fmla="*/ 16807743 w 19746392"/>
              <a:gd name="connsiteY3" fmla="*/ 7987305 h 14294197"/>
              <a:gd name="connsiteX4" fmla="*/ 16807743 w 19746392"/>
              <a:gd name="connsiteY4" fmla="*/ 9719429 h 14294197"/>
              <a:gd name="connsiteX5" fmla="*/ 19746392 w 19746392"/>
              <a:gd name="connsiteY5" fmla="*/ 9719429 h 14294197"/>
              <a:gd name="connsiteX0" fmla="*/ 19746392 w 19746392"/>
              <a:gd name="connsiteY0" fmla="*/ 9719429 h 14294197"/>
              <a:gd name="connsiteX1" fmla="*/ 16495263 w 19746392"/>
              <a:gd name="connsiteY1" fmla="*/ 14294197 h 14294197"/>
              <a:gd name="connsiteX2" fmla="*/ 0 w 19746392"/>
              <a:gd name="connsiteY2" fmla="*/ 0 h 14294197"/>
              <a:gd name="connsiteX3" fmla="*/ 16807743 w 19746392"/>
              <a:gd name="connsiteY3" fmla="*/ 7987305 h 14294197"/>
              <a:gd name="connsiteX4" fmla="*/ 16807743 w 19746392"/>
              <a:gd name="connsiteY4" fmla="*/ 9719429 h 14294197"/>
              <a:gd name="connsiteX5" fmla="*/ 19746392 w 19746392"/>
              <a:gd name="connsiteY5" fmla="*/ 9719429 h 14294197"/>
              <a:gd name="connsiteX0" fmla="*/ 3251129 w 3251129"/>
              <a:gd name="connsiteY0" fmla="*/ 3261235 h 7836003"/>
              <a:gd name="connsiteX1" fmla="*/ 0 w 3251129"/>
              <a:gd name="connsiteY1" fmla="*/ 7836003 h 7836003"/>
              <a:gd name="connsiteX2" fmla="*/ 121288 w 3251129"/>
              <a:gd name="connsiteY2" fmla="*/ 0 h 7836003"/>
              <a:gd name="connsiteX3" fmla="*/ 312480 w 3251129"/>
              <a:gd name="connsiteY3" fmla="*/ 1529111 h 7836003"/>
              <a:gd name="connsiteX4" fmla="*/ 312480 w 3251129"/>
              <a:gd name="connsiteY4" fmla="*/ 3261235 h 7836003"/>
              <a:gd name="connsiteX5" fmla="*/ 3251129 w 3251129"/>
              <a:gd name="connsiteY5" fmla="*/ 3261235 h 7836003"/>
              <a:gd name="connsiteX0" fmla="*/ 4524660 w 4524660"/>
              <a:gd name="connsiteY0" fmla="*/ 3261235 h 6349225"/>
              <a:gd name="connsiteX1" fmla="*/ 0 w 4524660"/>
              <a:gd name="connsiteY1" fmla="*/ 6349225 h 6349225"/>
              <a:gd name="connsiteX2" fmla="*/ 1394819 w 4524660"/>
              <a:gd name="connsiteY2" fmla="*/ 0 h 6349225"/>
              <a:gd name="connsiteX3" fmla="*/ 1586011 w 4524660"/>
              <a:gd name="connsiteY3" fmla="*/ 1529111 h 6349225"/>
              <a:gd name="connsiteX4" fmla="*/ 1586011 w 4524660"/>
              <a:gd name="connsiteY4" fmla="*/ 3261235 h 6349225"/>
              <a:gd name="connsiteX5" fmla="*/ 4524660 w 4524660"/>
              <a:gd name="connsiteY5" fmla="*/ 3261235 h 6349225"/>
              <a:gd name="connsiteX0" fmla="*/ 4524660 w 4524660"/>
              <a:gd name="connsiteY0" fmla="*/ 4562166 h 7650156"/>
              <a:gd name="connsiteX1" fmla="*/ 0 w 4524660"/>
              <a:gd name="connsiteY1" fmla="*/ 7650156 h 7650156"/>
              <a:gd name="connsiteX2" fmla="*/ 0 w 4524660"/>
              <a:gd name="connsiteY2" fmla="*/ 0 h 7650156"/>
              <a:gd name="connsiteX3" fmla="*/ 1586011 w 4524660"/>
              <a:gd name="connsiteY3" fmla="*/ 2830042 h 7650156"/>
              <a:gd name="connsiteX4" fmla="*/ 1586011 w 4524660"/>
              <a:gd name="connsiteY4" fmla="*/ 4562166 h 7650156"/>
              <a:gd name="connsiteX5" fmla="*/ 4524660 w 4524660"/>
              <a:gd name="connsiteY5" fmla="*/ 4562166 h 7650156"/>
              <a:gd name="connsiteX0" fmla="*/ 1586011 w 1586010"/>
              <a:gd name="connsiteY0" fmla="*/ 4562166 h 7650156"/>
              <a:gd name="connsiteX1" fmla="*/ 0 w 1586010"/>
              <a:gd name="connsiteY1" fmla="*/ 7650156 h 7650156"/>
              <a:gd name="connsiteX2" fmla="*/ 0 w 1586010"/>
              <a:gd name="connsiteY2" fmla="*/ 0 h 7650156"/>
              <a:gd name="connsiteX3" fmla="*/ 1586011 w 1586010"/>
              <a:gd name="connsiteY3" fmla="*/ 2830042 h 7650156"/>
              <a:gd name="connsiteX4" fmla="*/ 1586011 w 1586010"/>
              <a:gd name="connsiteY4" fmla="*/ 4562166 h 765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6010" h="7650156">
                <a:moveTo>
                  <a:pt x="1586011" y="4562166"/>
                </a:moveTo>
                <a:lnTo>
                  <a:pt x="0" y="7650156"/>
                </a:lnTo>
                <a:lnTo>
                  <a:pt x="0" y="0"/>
                </a:lnTo>
                <a:lnTo>
                  <a:pt x="1586011" y="2830042"/>
                </a:lnTo>
                <a:lnTo>
                  <a:pt x="1586011" y="4562166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60000"/>
                  <a:lumOff val="40000"/>
                  <a:alpha val="80000"/>
                </a:schemeClr>
              </a:gs>
              <a:gs pos="100000">
                <a:schemeClr val="accent5">
                  <a:lumMod val="60000"/>
                  <a:lumOff val="40000"/>
                  <a:alpha val="4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3470" y="2050878"/>
            <a:ext cx="3030339" cy="30784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3309" y="2050878"/>
            <a:ext cx="3030339" cy="307844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8" name="TextBox 57"/>
          <p:cNvSpPr txBox="1"/>
          <p:nvPr/>
        </p:nvSpPr>
        <p:spPr>
          <a:xfrm>
            <a:off x="2950428" y="1015357"/>
            <a:ext cx="29364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Deviation Color Coding</a:t>
            </a:r>
            <a:endParaRPr lang="de-AT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047277" y="1024409"/>
            <a:ext cx="29824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Uncertainty to Thickness</a:t>
            </a:r>
            <a:endParaRPr lang="de-AT" sz="28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565684" y="5190793"/>
            <a:ext cx="5686016" cy="1150718"/>
            <a:chOff x="3068738" y="9606993"/>
            <a:chExt cx="11938203" cy="1391699"/>
          </a:xfrm>
        </p:grpSpPr>
        <p:sp>
          <p:nvSpPr>
            <p:cNvPr id="62" name="Rectangle 61"/>
            <p:cNvSpPr/>
            <p:nvPr/>
          </p:nvSpPr>
          <p:spPr>
            <a:xfrm rot="5400000">
              <a:off x="8750794" y="6736395"/>
              <a:ext cx="622637" cy="6586739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600"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 rot="5400000" flipH="1">
              <a:off x="9956365" y="10254695"/>
              <a:ext cx="165437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 flipH="1">
              <a:off x="8024111" y="10249044"/>
              <a:ext cx="145027" cy="0"/>
            </a:xfrm>
            <a:prstGeom prst="line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12035120" y="9606994"/>
              <a:ext cx="2971821" cy="856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Calibri" pitchFamily="34" charset="0"/>
                  <a:cs typeface="Calibri" pitchFamily="34" charset="0"/>
                </a:rPr>
                <a:t>Negative Deviation</a:t>
              </a:r>
              <a:endParaRPr lang="de-AT" sz="20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068738" y="9606993"/>
              <a:ext cx="3170959" cy="856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>
                  <a:latin typeface="Calibri" pitchFamily="34" charset="0"/>
                  <a:cs typeface="Calibri" pitchFamily="34" charset="0"/>
                </a:rPr>
                <a:t>Positive Deviation</a:t>
              </a:r>
              <a:endParaRPr lang="de-AT" sz="2000" dirty="0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67" name="Straight Arrow Connector 66"/>
            <p:cNvCxnSpPr/>
            <p:nvPr/>
          </p:nvCxnSpPr>
          <p:spPr>
            <a:xfrm flipH="1">
              <a:off x="8096624" y="10493936"/>
              <a:ext cx="1936717" cy="0"/>
            </a:xfrm>
            <a:prstGeom prst="straightConnector1">
              <a:avLst/>
            </a:prstGeom>
            <a:ln w="38100">
              <a:solidFill>
                <a:schemeClr val="tx1">
                  <a:lumMod val="75000"/>
                  <a:lumOff val="25000"/>
                </a:schemeClr>
              </a:solidFill>
              <a:headEnd type="triangle" w="med" len="lg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7158730" y="10514793"/>
              <a:ext cx="3696934" cy="483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latin typeface="Calibri" pitchFamily="34" charset="0"/>
                  <a:cs typeface="Calibri" pitchFamily="34" charset="0"/>
                </a:rPr>
                <a:t>Tolerance Zone</a:t>
              </a:r>
              <a:endParaRPr lang="de-AT" sz="2000" dirty="0"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70" name="Picture 2" descr="C:\Users\artem\Desktop\Picture1.png"/>
            <p:cNvPicPr>
              <a:picLocks noChangeAspect="1" noChangeArrowheads="1"/>
            </p:cNvPicPr>
            <p:nvPr/>
          </p:nvPicPr>
          <p:blipFill>
            <a:blip r:embed="rId5" cstate="print"/>
            <a:srcRect t="26335" b="34534"/>
            <a:stretch>
              <a:fillRect/>
            </a:stretch>
          </p:blipFill>
          <p:spPr bwMode="auto">
            <a:xfrm>
              <a:off x="6029325" y="9858631"/>
              <a:ext cx="6089650" cy="342266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701328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8" grpId="0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ference_shap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</a:t>
            </a:fld>
            <a:endParaRPr lang="de-AT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Metrology and Geometric </a:t>
            </a:r>
            <a:r>
              <a:rPr lang="en-US" dirty="0"/>
              <a:t>Tolerancing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92969" y="2263022"/>
            <a:ext cx="7358062" cy="2628900"/>
          </a:xfrm>
        </p:spPr>
        <p:txBody>
          <a:bodyPr/>
          <a:lstStyle/>
          <a:p>
            <a:r>
              <a:rPr lang="en-US" dirty="0"/>
              <a:t>Essential </a:t>
            </a:r>
            <a:r>
              <a:rPr lang="en-US" dirty="0" smtClean="0"/>
              <a:t>for </a:t>
            </a:r>
            <a:r>
              <a:rPr lang="en-US" dirty="0"/>
              <a:t>quality control</a:t>
            </a:r>
          </a:p>
          <a:p>
            <a:r>
              <a:rPr lang="en-US" dirty="0"/>
              <a:t>Measurement plan specifies </a:t>
            </a:r>
            <a:br>
              <a:rPr lang="en-US" dirty="0"/>
            </a:br>
            <a:r>
              <a:rPr lang="en-US" dirty="0"/>
              <a:t>features of interest</a:t>
            </a:r>
          </a:p>
          <a:p>
            <a:r>
              <a:rPr lang="en-US" dirty="0"/>
              <a:t>Properties of features are evaluated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65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Plots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19</a:t>
            </a:fld>
            <a:endParaRPr lang="de-AT"/>
          </a:p>
        </p:txBody>
      </p:sp>
      <p:sp>
        <p:nvSpPr>
          <p:cNvPr id="29" name="TextBox 28"/>
          <p:cNvSpPr txBox="1"/>
          <p:nvPr/>
        </p:nvSpPr>
        <p:spPr>
          <a:xfrm>
            <a:off x="0" y="1822543"/>
            <a:ext cx="21034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Conventional</a:t>
            </a:r>
          </a:p>
          <a:p>
            <a:pPr algn="ctr"/>
            <a:r>
              <a:rPr lang="en-US" sz="2800" dirty="0" smtClean="0">
                <a:latin typeface="Calibri" pitchFamily="34" charset="0"/>
                <a:cs typeface="Calibri" pitchFamily="34" charset="0"/>
              </a:rPr>
              <a:t>Plot</a:t>
            </a:r>
            <a:endParaRPr lang="de-AT" sz="28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8335555" y="1175190"/>
            <a:ext cx="0" cy="1946735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 rot="5400000">
            <a:off x="7856912" y="1796707"/>
            <a:ext cx="1350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deviation</a:t>
            </a:r>
            <a:endParaRPr lang="de-AT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88358" y="3202277"/>
            <a:ext cx="4044056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position on reference primitive</a:t>
            </a:r>
            <a:endParaRPr lang="de-AT" sz="24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2159135" y="3259427"/>
            <a:ext cx="5904164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0" y="4010025"/>
            <a:ext cx="9291172" cy="2371984"/>
            <a:chOff x="0" y="4010025"/>
            <a:chExt cx="9291172" cy="2371984"/>
          </a:xfrm>
        </p:grpSpPr>
        <p:grpSp>
          <p:nvGrpSpPr>
            <p:cNvPr id="3" name="Group 2"/>
            <p:cNvGrpSpPr/>
            <p:nvPr/>
          </p:nvGrpSpPr>
          <p:grpSpPr>
            <a:xfrm>
              <a:off x="0" y="4010025"/>
              <a:ext cx="9291172" cy="2371984"/>
              <a:chOff x="0" y="3714750"/>
              <a:chExt cx="9291172" cy="2371984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1689557" y="3766270"/>
                <a:ext cx="6487782" cy="1799369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0" y="4426932"/>
                <a:ext cx="1978748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800" dirty="0" smtClean="0">
                    <a:latin typeface="Calibri" pitchFamily="34" charset="0"/>
                    <a:cs typeface="Calibri" pitchFamily="34" charset="0"/>
                  </a:rPr>
                  <a:t>Uncertainty </a:t>
                </a:r>
                <a:endParaRPr lang="ru-RU" sz="2800" dirty="0" smtClean="0">
                  <a:latin typeface="Calibri" pitchFamily="34" charset="0"/>
                  <a:cs typeface="Calibri" pitchFamily="34" charset="0"/>
                </a:endParaRPr>
              </a:p>
              <a:p>
                <a:pPr algn="ctr"/>
                <a:r>
                  <a:rPr lang="en-US" sz="2800" dirty="0" smtClean="0">
                    <a:latin typeface="Calibri" pitchFamily="34" charset="0"/>
                    <a:cs typeface="Calibri" pitchFamily="34" charset="0"/>
                  </a:rPr>
                  <a:t>as Context</a:t>
                </a:r>
                <a:endParaRPr lang="de-AT" sz="2800" dirty="0">
                  <a:latin typeface="Calibri" pitchFamily="34" charset="0"/>
                  <a:cs typeface="Calibri" pitchFamily="34" charset="0"/>
                </a:endParaRPr>
              </a:p>
            </p:txBody>
          </p:sp>
          <p:grpSp>
            <p:nvGrpSpPr>
              <p:cNvPr id="36" name="Group 35"/>
              <p:cNvGrpSpPr/>
              <p:nvPr/>
            </p:nvGrpSpPr>
            <p:grpSpPr>
              <a:xfrm>
                <a:off x="7983578" y="3714750"/>
                <a:ext cx="1307594" cy="2371984"/>
                <a:chOff x="17271446" y="5995797"/>
                <a:chExt cx="1670586" cy="2417365"/>
              </a:xfrm>
            </p:grpSpPr>
            <p:pic>
              <p:nvPicPr>
                <p:cNvPr id="37" name="Picture 3" descr="C:\Artem\Artem'sEpicSVN\questionaire-Zeiss\expl_figs\uncertainty_colormap.png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 l="40787" t="11569" r="43061" b="8735"/>
                <a:stretch>
                  <a:fillRect/>
                </a:stretch>
              </p:blipFill>
              <p:spPr bwMode="auto">
                <a:xfrm>
                  <a:off x="17903671" y="6685339"/>
                  <a:ext cx="406137" cy="1060173"/>
                </a:xfrm>
                <a:prstGeom prst="rect">
                  <a:avLst/>
                </a:prstGeom>
                <a:noFill/>
                <a:ln w="127000">
                  <a:solidFill>
                    <a:schemeClr val="bg1">
                      <a:lumMod val="65000"/>
                    </a:schemeClr>
                  </a:solidFill>
                  <a:miter lim="800000"/>
                </a:ln>
              </p:spPr>
            </p:pic>
            <p:sp>
              <p:nvSpPr>
                <p:cNvPr id="38" name="TextBox 37"/>
                <p:cNvSpPr txBox="1"/>
                <p:nvPr/>
              </p:nvSpPr>
              <p:spPr>
                <a:xfrm>
                  <a:off x="17271446" y="5995797"/>
                  <a:ext cx="1670586" cy="5905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dirty="0" smtClean="0">
                      <a:latin typeface="Calibri" pitchFamily="34" charset="0"/>
                      <a:cs typeface="Calibri" pitchFamily="34" charset="0"/>
                    </a:rPr>
                    <a:t>High</a:t>
                  </a:r>
                  <a:endParaRPr lang="ru-RU" sz="2400" dirty="0" smtClean="0">
                    <a:latin typeface="Calibri" pitchFamily="34" charset="0"/>
                    <a:cs typeface="Calibri" pitchFamily="34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17285733" y="7822568"/>
                  <a:ext cx="1642010" cy="59059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400" dirty="0" smtClean="0">
                      <a:latin typeface="Calibri" pitchFamily="34" charset="0"/>
                      <a:cs typeface="Calibri" pitchFamily="34" charset="0"/>
                    </a:rPr>
                    <a:t>Low </a:t>
                  </a:r>
                </a:p>
              </p:txBody>
            </p:sp>
          </p:grpSp>
        </p:grpSp>
        <p:pic>
          <p:nvPicPr>
            <p:cNvPr id="7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4760" r="570"/>
            <a:stretch>
              <a:fillRect/>
            </a:stretch>
          </p:blipFill>
          <p:spPr bwMode="auto">
            <a:xfrm>
              <a:off x="2144878" y="4099329"/>
              <a:ext cx="6031955" cy="211123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</p:pic>
      </p:grpSp>
      <p:pic>
        <p:nvPicPr>
          <p:cNvPr id="72" name="Picture 2"/>
          <p:cNvPicPr>
            <a:picLocks noChangeArrowheads="1"/>
          </p:cNvPicPr>
          <p:nvPr/>
        </p:nvPicPr>
        <p:blipFill>
          <a:blip r:embed="rId4" cstate="print"/>
          <a:srcRect l="5001" t="12847"/>
          <a:stretch>
            <a:fillRect/>
          </a:stretch>
        </p:blipFill>
        <p:spPr bwMode="auto">
          <a:xfrm>
            <a:off x="2103462" y="1118230"/>
            <a:ext cx="6073372" cy="199405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7313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easurement_plot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5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Linked Interactive Views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Picking of smart 3D tolerance tags</a:t>
            </a:r>
          </a:p>
          <a:p>
            <a:r>
              <a:rPr lang="en-US" dirty="0" smtClean="0"/>
              <a:t>Sliding pointer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Artem Amirkhanov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21</a:t>
            </a:fld>
            <a:endParaRPr lang="de-AT" dirty="0"/>
          </a:p>
        </p:txBody>
      </p:sp>
      <p:grpSp>
        <p:nvGrpSpPr>
          <p:cNvPr id="19" name="Group 18"/>
          <p:cNvGrpSpPr/>
          <p:nvPr/>
        </p:nvGrpSpPr>
        <p:grpSpPr>
          <a:xfrm>
            <a:off x="1187821" y="2146209"/>
            <a:ext cx="6642524" cy="4206851"/>
            <a:chOff x="-581030" y="-125295"/>
            <a:chExt cx="10435443" cy="6608982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b="4768"/>
            <a:stretch>
              <a:fillRect/>
            </a:stretch>
          </p:blipFill>
          <p:spPr bwMode="auto">
            <a:xfrm>
              <a:off x="1761689" y="174129"/>
              <a:ext cx="6840154" cy="6309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41300" algn="ctr" rotWithShape="0">
                <a:prstClr val="black"/>
              </a:outerShdw>
            </a:effectLst>
          </p:spPr>
        </p:pic>
        <p:cxnSp>
          <p:nvCxnSpPr>
            <p:cNvPr id="7" name="Straight Connector 6"/>
            <p:cNvCxnSpPr>
              <a:stCxn id="8" idx="3"/>
            </p:cNvCxnSpPr>
            <p:nvPr/>
          </p:nvCxnSpPr>
          <p:spPr>
            <a:xfrm>
              <a:off x="1570426" y="5477870"/>
              <a:ext cx="3255492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0431" y="4723404"/>
              <a:ext cx="1049996" cy="1508931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2640145" y="2134138"/>
              <a:ext cx="961862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430" y="1371259"/>
              <a:ext cx="2334013" cy="1510386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</p:pic>
        <p:cxnSp>
          <p:nvCxnSpPr>
            <p:cNvPr id="13" name="Shape 41"/>
            <p:cNvCxnSpPr>
              <a:stCxn id="12" idx="1"/>
              <a:endCxn id="8" idx="1"/>
            </p:cNvCxnSpPr>
            <p:nvPr/>
          </p:nvCxnSpPr>
          <p:spPr>
            <a:xfrm rot="10800000" flipV="1">
              <a:off x="520430" y="2126452"/>
              <a:ext cx="12849" cy="3351417"/>
            </a:xfrm>
            <a:prstGeom prst="bentConnector3">
              <a:avLst>
                <a:gd name="adj1" fmla="val 3197481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16200000">
              <a:off x="-1689847" y="3496719"/>
              <a:ext cx="2846209" cy="62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Sliding pointer</a:t>
              </a:r>
              <a:endParaRPr lang="de-AT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15" name="Shape 41"/>
            <p:cNvCxnSpPr>
              <a:stCxn id="16" idx="0"/>
              <a:endCxn id="17" idx="3"/>
            </p:cNvCxnSpPr>
            <p:nvPr/>
          </p:nvCxnSpPr>
          <p:spPr>
            <a:xfrm rot="16200000" flipH="1">
              <a:off x="4146784" y="840825"/>
              <a:ext cx="4671466" cy="4509755"/>
            </a:xfrm>
            <a:prstGeom prst="bentConnector4">
              <a:avLst>
                <a:gd name="adj1" fmla="val -15986"/>
                <a:gd name="adj2" fmla="val 109527"/>
              </a:avLst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4044535" y="759969"/>
              <a:ext cx="366210" cy="328892"/>
            </a:xfrm>
            <a:prstGeom prst="rect">
              <a:avLst/>
            </a:prstGeom>
            <a:noFill/>
            <a:ln>
              <a:solidFill>
                <a:srgbClr val="616161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60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371185" y="5266989"/>
              <a:ext cx="366210" cy="328892"/>
            </a:xfrm>
            <a:prstGeom prst="rect">
              <a:avLst/>
            </a:prstGeom>
            <a:noFill/>
            <a:ln>
              <a:solidFill>
                <a:srgbClr val="616161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600"/>
            </a:p>
          </p:txBody>
        </p:sp>
        <p:sp>
          <p:nvSpPr>
            <p:cNvPr id="18" name="TextBox 17"/>
            <p:cNvSpPr txBox="1"/>
            <p:nvPr/>
          </p:nvSpPr>
          <p:spPr>
            <a:xfrm rot="5400000">
              <a:off x="6642540" y="2458003"/>
              <a:ext cx="5795171" cy="6285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Smart 3D tolerance tag picking</a:t>
              </a:r>
              <a:endParaRPr lang="de-AT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inking_of_view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Cases: Reconstruction Artifacts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23</a:t>
            </a:fld>
            <a:endParaRPr lang="de-AT"/>
          </a:p>
        </p:txBody>
      </p:sp>
      <p:grpSp>
        <p:nvGrpSpPr>
          <p:cNvPr id="10" name="Group 9"/>
          <p:cNvGrpSpPr/>
          <p:nvPr/>
        </p:nvGrpSpPr>
        <p:grpSpPr>
          <a:xfrm>
            <a:off x="89998" y="2250275"/>
            <a:ext cx="3531684" cy="2357451"/>
            <a:chOff x="226254" y="60520"/>
            <a:chExt cx="3167796" cy="211455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6254" y="60520"/>
              <a:ext cx="1895475" cy="2114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reeform 6"/>
            <p:cNvSpPr/>
            <p:nvPr/>
          </p:nvSpPr>
          <p:spPr>
            <a:xfrm>
              <a:off x="287568" y="112128"/>
              <a:ext cx="1379020" cy="2011964"/>
            </a:xfrm>
            <a:custGeom>
              <a:avLst/>
              <a:gdLst>
                <a:gd name="connsiteX0" fmla="*/ 1514475 w 5133975"/>
                <a:gd name="connsiteY0" fmla="*/ 1228725 h 1238250"/>
                <a:gd name="connsiteX1" fmla="*/ 0 w 5133975"/>
                <a:gd name="connsiteY1" fmla="*/ 0 h 1238250"/>
                <a:gd name="connsiteX2" fmla="*/ 5133975 w 5133975"/>
                <a:gd name="connsiteY2" fmla="*/ 9525 h 1238250"/>
                <a:gd name="connsiteX3" fmla="*/ 3505200 w 5133975"/>
                <a:gd name="connsiteY3" fmla="*/ 1238250 h 1238250"/>
                <a:gd name="connsiteX4" fmla="*/ 1514475 w 5133975"/>
                <a:gd name="connsiteY4" fmla="*/ 1228725 h 1238250"/>
                <a:gd name="connsiteX0" fmla="*/ 1527175 w 5133975"/>
                <a:gd name="connsiteY0" fmla="*/ 3115115 h 3115115"/>
                <a:gd name="connsiteX1" fmla="*/ 0 w 5133975"/>
                <a:gd name="connsiteY1" fmla="*/ 0 h 3115115"/>
                <a:gd name="connsiteX2" fmla="*/ 5133975 w 5133975"/>
                <a:gd name="connsiteY2" fmla="*/ 9525 h 3115115"/>
                <a:gd name="connsiteX3" fmla="*/ 3505200 w 5133975"/>
                <a:gd name="connsiteY3" fmla="*/ 1238250 h 3115115"/>
                <a:gd name="connsiteX4" fmla="*/ 1527175 w 5133975"/>
                <a:gd name="connsiteY4" fmla="*/ 3115115 h 3115115"/>
                <a:gd name="connsiteX0" fmla="*/ 1527175 w 5133975"/>
                <a:gd name="connsiteY0" fmla="*/ 3115115 h 3115115"/>
                <a:gd name="connsiteX1" fmla="*/ 0 w 5133975"/>
                <a:gd name="connsiteY1" fmla="*/ 0 h 3115115"/>
                <a:gd name="connsiteX2" fmla="*/ 5133975 w 5133975"/>
                <a:gd name="connsiteY2" fmla="*/ 9525 h 3115115"/>
                <a:gd name="connsiteX3" fmla="*/ 3505200 w 5133975"/>
                <a:gd name="connsiteY3" fmla="*/ 1238250 h 3115115"/>
                <a:gd name="connsiteX4" fmla="*/ 1625906 w 5133975"/>
                <a:gd name="connsiteY4" fmla="*/ 2815075 h 3115115"/>
                <a:gd name="connsiteX5" fmla="*/ 1527175 w 5133975"/>
                <a:gd name="connsiteY5" fmla="*/ 3115115 h 3115115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1625906 w 5133975"/>
                <a:gd name="connsiteY4" fmla="*/ 2815075 h 3318116"/>
                <a:gd name="connsiteX5" fmla="*/ 1527175 w 5133975"/>
                <a:gd name="connsiteY5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467406 w 5133975"/>
                <a:gd name="connsiteY4" fmla="*/ 2911813 h 3318116"/>
                <a:gd name="connsiteX5" fmla="*/ 1625906 w 5133975"/>
                <a:gd name="connsiteY5" fmla="*/ 2815075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467406 w 5133975"/>
                <a:gd name="connsiteY4" fmla="*/ 2911813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08681 w 5133975"/>
                <a:gd name="connsiteY4" fmla="*/ 2839259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30906 w 5133975"/>
                <a:gd name="connsiteY4" fmla="*/ 2790890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46781 w 5133975"/>
                <a:gd name="connsiteY4" fmla="*/ 2754614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37256 w 5133975"/>
                <a:gd name="connsiteY4" fmla="*/ 2815075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37256 w 5133975"/>
                <a:gd name="connsiteY4" fmla="*/ 2815075 h 3318116"/>
                <a:gd name="connsiteX5" fmla="*/ 1527175 w 5133975"/>
                <a:gd name="connsiteY5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1527175 w 5133975"/>
                <a:gd name="connsiteY4" fmla="*/ 3115115 h 3318116"/>
                <a:gd name="connsiteX0" fmla="*/ 1603375 w 5133975"/>
                <a:gd name="connsiteY0" fmla="*/ 3169528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1603375 w 5133975"/>
                <a:gd name="connsiteY4" fmla="*/ 3169528 h 3318116"/>
                <a:gd name="connsiteX0" fmla="*/ 1603375 w 5133975"/>
                <a:gd name="connsiteY0" fmla="*/ 3169528 h 3173009"/>
                <a:gd name="connsiteX1" fmla="*/ 0 w 5133975"/>
                <a:gd name="connsiteY1" fmla="*/ 0 h 3173009"/>
                <a:gd name="connsiteX2" fmla="*/ 5133975 w 5133975"/>
                <a:gd name="connsiteY2" fmla="*/ 9525 h 3173009"/>
                <a:gd name="connsiteX3" fmla="*/ 3541712 w 5133975"/>
                <a:gd name="connsiteY3" fmla="*/ 3173009 h 3173009"/>
                <a:gd name="connsiteX4" fmla="*/ 1603375 w 5133975"/>
                <a:gd name="connsiteY4" fmla="*/ 3169528 h 3173009"/>
                <a:gd name="connsiteX0" fmla="*/ 1603375 w 5133975"/>
                <a:gd name="connsiteY0" fmla="*/ 3169528 h 3245562"/>
                <a:gd name="connsiteX1" fmla="*/ 0 w 5133975"/>
                <a:gd name="connsiteY1" fmla="*/ 0 h 3245562"/>
                <a:gd name="connsiteX2" fmla="*/ 5133975 w 5133975"/>
                <a:gd name="connsiteY2" fmla="*/ 9525 h 3245562"/>
                <a:gd name="connsiteX3" fmla="*/ 3541712 w 5133975"/>
                <a:gd name="connsiteY3" fmla="*/ 3245562 h 3245562"/>
                <a:gd name="connsiteX4" fmla="*/ 1603375 w 5133975"/>
                <a:gd name="connsiteY4" fmla="*/ 3169528 h 3245562"/>
                <a:gd name="connsiteX0" fmla="*/ 2365375 w 5895975"/>
                <a:gd name="connsiteY0" fmla="*/ 3853455 h 3929489"/>
                <a:gd name="connsiteX1" fmla="*/ 0 w 5895975"/>
                <a:gd name="connsiteY1" fmla="*/ 0 h 3929489"/>
                <a:gd name="connsiteX2" fmla="*/ 5895975 w 5895975"/>
                <a:gd name="connsiteY2" fmla="*/ 693452 h 3929489"/>
                <a:gd name="connsiteX3" fmla="*/ 4303712 w 5895975"/>
                <a:gd name="connsiteY3" fmla="*/ 3929489 h 3929489"/>
                <a:gd name="connsiteX4" fmla="*/ 2365375 w 5895975"/>
                <a:gd name="connsiteY4" fmla="*/ 3853455 h 3929489"/>
                <a:gd name="connsiteX0" fmla="*/ 2365375 w 6680200"/>
                <a:gd name="connsiteY0" fmla="*/ 3853455 h 3929489"/>
                <a:gd name="connsiteX1" fmla="*/ 0 w 6680200"/>
                <a:gd name="connsiteY1" fmla="*/ 0 h 3929489"/>
                <a:gd name="connsiteX2" fmla="*/ 6680200 w 6680200"/>
                <a:gd name="connsiteY2" fmla="*/ 3 h 3929489"/>
                <a:gd name="connsiteX3" fmla="*/ 4303712 w 6680200"/>
                <a:gd name="connsiteY3" fmla="*/ 3929489 h 3929489"/>
                <a:gd name="connsiteX4" fmla="*/ 2365375 w 6680200"/>
                <a:gd name="connsiteY4" fmla="*/ 3853455 h 3929489"/>
                <a:gd name="connsiteX0" fmla="*/ 2365375 w 6680200"/>
                <a:gd name="connsiteY0" fmla="*/ 3853455 h 3951199"/>
                <a:gd name="connsiteX1" fmla="*/ 0 w 6680200"/>
                <a:gd name="connsiteY1" fmla="*/ 0 h 3951199"/>
                <a:gd name="connsiteX2" fmla="*/ 6680200 w 6680200"/>
                <a:gd name="connsiteY2" fmla="*/ 3 h 3951199"/>
                <a:gd name="connsiteX3" fmla="*/ 4296080 w 6680200"/>
                <a:gd name="connsiteY3" fmla="*/ 3951199 h 3951199"/>
                <a:gd name="connsiteX4" fmla="*/ 2365375 w 6680200"/>
                <a:gd name="connsiteY4" fmla="*/ 3853455 h 3951199"/>
                <a:gd name="connsiteX0" fmla="*/ 2391080 w 6680200"/>
                <a:gd name="connsiteY0" fmla="*/ 3951199 h 3951199"/>
                <a:gd name="connsiteX1" fmla="*/ 0 w 6680200"/>
                <a:gd name="connsiteY1" fmla="*/ 0 h 3951199"/>
                <a:gd name="connsiteX2" fmla="*/ 6680200 w 6680200"/>
                <a:gd name="connsiteY2" fmla="*/ 3 h 3951199"/>
                <a:gd name="connsiteX3" fmla="*/ 4296080 w 6680200"/>
                <a:gd name="connsiteY3" fmla="*/ 3951199 h 3951199"/>
                <a:gd name="connsiteX4" fmla="*/ 2391080 w 6680200"/>
                <a:gd name="connsiteY4" fmla="*/ 3951199 h 3951199"/>
                <a:gd name="connsiteX0" fmla="*/ 2391080 w 6680200"/>
                <a:gd name="connsiteY0" fmla="*/ 3951199 h 3951199"/>
                <a:gd name="connsiteX1" fmla="*/ 0 w 6680200"/>
                <a:gd name="connsiteY1" fmla="*/ 0 h 3951199"/>
                <a:gd name="connsiteX2" fmla="*/ 6680200 w 6680200"/>
                <a:gd name="connsiteY2" fmla="*/ 3 h 3951199"/>
                <a:gd name="connsiteX3" fmla="*/ 4623105 w 6680200"/>
                <a:gd name="connsiteY3" fmla="*/ 2553905 h 3951199"/>
                <a:gd name="connsiteX4" fmla="*/ 2391080 w 6680200"/>
                <a:gd name="connsiteY4" fmla="*/ 3951199 h 3951199"/>
                <a:gd name="connsiteX0" fmla="*/ 2391080 w 6680200"/>
                <a:gd name="connsiteY0" fmla="*/ 3951199 h 3951199"/>
                <a:gd name="connsiteX1" fmla="*/ 0 w 6680200"/>
                <a:gd name="connsiteY1" fmla="*/ 0 h 3951199"/>
                <a:gd name="connsiteX2" fmla="*/ 6680200 w 6680200"/>
                <a:gd name="connsiteY2" fmla="*/ 3 h 3951199"/>
                <a:gd name="connsiteX3" fmla="*/ 4623105 w 6680200"/>
                <a:gd name="connsiteY3" fmla="*/ 2553905 h 3951199"/>
                <a:gd name="connsiteX4" fmla="*/ 2391080 w 6680200"/>
                <a:gd name="connsiteY4" fmla="*/ 3951199 h 3951199"/>
                <a:gd name="connsiteX0" fmla="*/ 1621683 w 6680200"/>
                <a:gd name="connsiteY0" fmla="*/ 2528547 h 2553905"/>
                <a:gd name="connsiteX1" fmla="*/ 0 w 6680200"/>
                <a:gd name="connsiteY1" fmla="*/ 0 h 2553905"/>
                <a:gd name="connsiteX2" fmla="*/ 6680200 w 6680200"/>
                <a:gd name="connsiteY2" fmla="*/ 3 h 2553905"/>
                <a:gd name="connsiteX3" fmla="*/ 4623105 w 6680200"/>
                <a:gd name="connsiteY3" fmla="*/ 2553905 h 2553905"/>
                <a:gd name="connsiteX4" fmla="*/ 1621683 w 6680200"/>
                <a:gd name="connsiteY4" fmla="*/ 2528547 h 2553905"/>
                <a:gd name="connsiteX0" fmla="*/ 1621683 w 6761162"/>
                <a:gd name="connsiteY0" fmla="*/ 2528547 h 2553905"/>
                <a:gd name="connsiteX1" fmla="*/ 0 w 6761162"/>
                <a:gd name="connsiteY1" fmla="*/ 0 h 2553905"/>
                <a:gd name="connsiteX2" fmla="*/ 6761162 w 6761162"/>
                <a:gd name="connsiteY2" fmla="*/ 63397 h 2553905"/>
                <a:gd name="connsiteX3" fmla="*/ 4623105 w 6761162"/>
                <a:gd name="connsiteY3" fmla="*/ 2553905 h 2553905"/>
                <a:gd name="connsiteX4" fmla="*/ 1621683 w 6761162"/>
                <a:gd name="connsiteY4" fmla="*/ 2528547 h 2553905"/>
                <a:gd name="connsiteX0" fmla="*/ 1733602 w 6873081"/>
                <a:gd name="connsiteY0" fmla="*/ 2465150 h 2490508"/>
                <a:gd name="connsiteX1" fmla="*/ 0 w 6873081"/>
                <a:gd name="connsiteY1" fmla="*/ 23770 h 2490508"/>
                <a:gd name="connsiteX2" fmla="*/ 6873081 w 6873081"/>
                <a:gd name="connsiteY2" fmla="*/ 0 h 2490508"/>
                <a:gd name="connsiteX3" fmla="*/ 4735024 w 6873081"/>
                <a:gd name="connsiteY3" fmla="*/ 2490508 h 2490508"/>
                <a:gd name="connsiteX4" fmla="*/ 1733602 w 6873081"/>
                <a:gd name="connsiteY4" fmla="*/ 2465150 h 2490508"/>
                <a:gd name="connsiteX0" fmla="*/ 1733602 w 6849268"/>
                <a:gd name="connsiteY0" fmla="*/ 2465150 h 2490508"/>
                <a:gd name="connsiteX1" fmla="*/ 0 w 6849268"/>
                <a:gd name="connsiteY1" fmla="*/ 23770 h 2490508"/>
                <a:gd name="connsiteX2" fmla="*/ 6849268 w 6849268"/>
                <a:gd name="connsiteY2" fmla="*/ 0 h 2490508"/>
                <a:gd name="connsiteX3" fmla="*/ 4735024 w 6849268"/>
                <a:gd name="connsiteY3" fmla="*/ 2490508 h 2490508"/>
                <a:gd name="connsiteX4" fmla="*/ 1733602 w 6849268"/>
                <a:gd name="connsiteY4" fmla="*/ 2465150 h 2490508"/>
                <a:gd name="connsiteX0" fmla="*/ 1733602 w 6849268"/>
                <a:gd name="connsiteY0" fmla="*/ 2465150 h 2490508"/>
                <a:gd name="connsiteX1" fmla="*/ 0 w 6849268"/>
                <a:gd name="connsiteY1" fmla="*/ 8646 h 2490508"/>
                <a:gd name="connsiteX2" fmla="*/ 6849268 w 6849268"/>
                <a:gd name="connsiteY2" fmla="*/ 0 h 2490508"/>
                <a:gd name="connsiteX3" fmla="*/ 4735024 w 6849268"/>
                <a:gd name="connsiteY3" fmla="*/ 2490508 h 2490508"/>
                <a:gd name="connsiteX4" fmla="*/ 1733602 w 6849268"/>
                <a:gd name="connsiteY4" fmla="*/ 2465150 h 2490508"/>
                <a:gd name="connsiteX0" fmla="*/ 1733602 w 6849268"/>
                <a:gd name="connsiteY0" fmla="*/ 2465150 h 2490508"/>
                <a:gd name="connsiteX1" fmla="*/ 0 w 6849268"/>
                <a:gd name="connsiteY1" fmla="*/ 8646 h 2490508"/>
                <a:gd name="connsiteX2" fmla="*/ 6849268 w 6849268"/>
                <a:gd name="connsiteY2" fmla="*/ 0 h 2490508"/>
                <a:gd name="connsiteX3" fmla="*/ 4945480 w 6849268"/>
                <a:gd name="connsiteY3" fmla="*/ 2490508 h 2490508"/>
                <a:gd name="connsiteX4" fmla="*/ 1733602 w 6849268"/>
                <a:gd name="connsiteY4" fmla="*/ 2465150 h 2490508"/>
                <a:gd name="connsiteX0" fmla="*/ 1943200 w 6849268"/>
                <a:gd name="connsiteY0" fmla="*/ 2465151 h 2490508"/>
                <a:gd name="connsiteX1" fmla="*/ 0 w 6849268"/>
                <a:gd name="connsiteY1" fmla="*/ 8646 h 2490508"/>
                <a:gd name="connsiteX2" fmla="*/ 6849268 w 6849268"/>
                <a:gd name="connsiteY2" fmla="*/ 0 h 2490508"/>
                <a:gd name="connsiteX3" fmla="*/ 4945480 w 6849268"/>
                <a:gd name="connsiteY3" fmla="*/ 2490508 h 2490508"/>
                <a:gd name="connsiteX4" fmla="*/ 1943200 w 6849268"/>
                <a:gd name="connsiteY4" fmla="*/ 2465151 h 2490508"/>
                <a:gd name="connsiteX0" fmla="*/ 1943200 w 6874109"/>
                <a:gd name="connsiteY0" fmla="*/ 2456505 h 2481862"/>
                <a:gd name="connsiteX1" fmla="*/ 0 w 6874109"/>
                <a:gd name="connsiteY1" fmla="*/ 0 h 2481862"/>
                <a:gd name="connsiteX2" fmla="*/ 6874109 w 6874109"/>
                <a:gd name="connsiteY2" fmla="*/ 0 h 2481862"/>
                <a:gd name="connsiteX3" fmla="*/ 4945480 w 6874109"/>
                <a:gd name="connsiteY3" fmla="*/ 2481862 h 2481862"/>
                <a:gd name="connsiteX4" fmla="*/ 1943200 w 6874109"/>
                <a:gd name="connsiteY4" fmla="*/ 2456505 h 2481862"/>
                <a:gd name="connsiteX0" fmla="*/ 1909090 w 6839999"/>
                <a:gd name="connsiteY0" fmla="*/ 2456505 h 2481862"/>
                <a:gd name="connsiteX1" fmla="*/ 0 w 6839999"/>
                <a:gd name="connsiteY1" fmla="*/ 3 h 2481862"/>
                <a:gd name="connsiteX2" fmla="*/ 6839999 w 6839999"/>
                <a:gd name="connsiteY2" fmla="*/ 0 h 2481862"/>
                <a:gd name="connsiteX3" fmla="*/ 4911370 w 6839999"/>
                <a:gd name="connsiteY3" fmla="*/ 2481862 h 2481862"/>
                <a:gd name="connsiteX4" fmla="*/ 1909090 w 6839999"/>
                <a:gd name="connsiteY4" fmla="*/ 2456505 h 2481862"/>
                <a:gd name="connsiteX0" fmla="*/ 1909091 w 6840000"/>
                <a:gd name="connsiteY0" fmla="*/ 2456505 h 2481862"/>
                <a:gd name="connsiteX1" fmla="*/ 0 w 6840000"/>
                <a:gd name="connsiteY1" fmla="*/ 616024 h 2481862"/>
                <a:gd name="connsiteX2" fmla="*/ 6840000 w 6840000"/>
                <a:gd name="connsiteY2" fmla="*/ 0 h 2481862"/>
                <a:gd name="connsiteX3" fmla="*/ 4911371 w 6840000"/>
                <a:gd name="connsiteY3" fmla="*/ 2481862 h 2481862"/>
                <a:gd name="connsiteX4" fmla="*/ 1909091 w 6840000"/>
                <a:gd name="connsiteY4" fmla="*/ 2456505 h 2481862"/>
                <a:gd name="connsiteX0" fmla="*/ 1909091 w 6846423"/>
                <a:gd name="connsiteY0" fmla="*/ 1840481 h 1865838"/>
                <a:gd name="connsiteX1" fmla="*/ 0 w 6846423"/>
                <a:gd name="connsiteY1" fmla="*/ 0 h 1865838"/>
                <a:gd name="connsiteX2" fmla="*/ 6846423 w 6846423"/>
                <a:gd name="connsiteY2" fmla="*/ 0 h 1865838"/>
                <a:gd name="connsiteX3" fmla="*/ 4911371 w 6846423"/>
                <a:gd name="connsiteY3" fmla="*/ 1865838 h 1865838"/>
                <a:gd name="connsiteX4" fmla="*/ 1909091 w 6846423"/>
                <a:gd name="connsiteY4" fmla="*/ 1840481 h 1865838"/>
                <a:gd name="connsiteX0" fmla="*/ 1909091 w 6846423"/>
                <a:gd name="connsiteY0" fmla="*/ 1840481 h 1840481"/>
                <a:gd name="connsiteX1" fmla="*/ 0 w 6846423"/>
                <a:gd name="connsiteY1" fmla="*/ 0 h 1840481"/>
                <a:gd name="connsiteX2" fmla="*/ 6846423 w 6846423"/>
                <a:gd name="connsiteY2" fmla="*/ 0 h 1840481"/>
                <a:gd name="connsiteX3" fmla="*/ 4911371 w 6846423"/>
                <a:gd name="connsiteY3" fmla="*/ 1170011 h 1840481"/>
                <a:gd name="connsiteX4" fmla="*/ 1909091 w 6846423"/>
                <a:gd name="connsiteY4" fmla="*/ 1840481 h 1840481"/>
                <a:gd name="connsiteX0" fmla="*/ 1909092 w 6846423"/>
                <a:gd name="connsiteY0" fmla="*/ 1170015 h 1170015"/>
                <a:gd name="connsiteX1" fmla="*/ 0 w 6846423"/>
                <a:gd name="connsiteY1" fmla="*/ 0 h 1170015"/>
                <a:gd name="connsiteX2" fmla="*/ 6846423 w 6846423"/>
                <a:gd name="connsiteY2" fmla="*/ 0 h 1170015"/>
                <a:gd name="connsiteX3" fmla="*/ 4911371 w 6846423"/>
                <a:gd name="connsiteY3" fmla="*/ 1170011 h 1170015"/>
                <a:gd name="connsiteX4" fmla="*/ 1909092 w 6846423"/>
                <a:gd name="connsiteY4" fmla="*/ 1170015 h 1170015"/>
                <a:gd name="connsiteX0" fmla="*/ 1909092 w 6836898"/>
                <a:gd name="connsiteY0" fmla="*/ 1170015 h 1170015"/>
                <a:gd name="connsiteX1" fmla="*/ 0 w 6836898"/>
                <a:gd name="connsiteY1" fmla="*/ 0 h 1170015"/>
                <a:gd name="connsiteX2" fmla="*/ 6836898 w 6836898"/>
                <a:gd name="connsiteY2" fmla="*/ 52828 h 1170015"/>
                <a:gd name="connsiteX3" fmla="*/ 4911371 w 6836898"/>
                <a:gd name="connsiteY3" fmla="*/ 1170011 h 1170015"/>
                <a:gd name="connsiteX4" fmla="*/ 1909092 w 6836898"/>
                <a:gd name="connsiteY4" fmla="*/ 1170015 h 1170015"/>
                <a:gd name="connsiteX0" fmla="*/ 1905917 w 6833723"/>
                <a:gd name="connsiteY0" fmla="*/ 1117187 h 1117187"/>
                <a:gd name="connsiteX1" fmla="*/ 0 w 6833723"/>
                <a:gd name="connsiteY1" fmla="*/ 0 h 1117187"/>
                <a:gd name="connsiteX2" fmla="*/ 6833723 w 6833723"/>
                <a:gd name="connsiteY2" fmla="*/ 0 h 1117187"/>
                <a:gd name="connsiteX3" fmla="*/ 4908196 w 6833723"/>
                <a:gd name="connsiteY3" fmla="*/ 1117183 h 1117187"/>
                <a:gd name="connsiteX4" fmla="*/ 1905917 w 6833723"/>
                <a:gd name="connsiteY4" fmla="*/ 1117187 h 1117187"/>
                <a:gd name="connsiteX0" fmla="*/ 1903536 w 6833723"/>
                <a:gd name="connsiteY0" fmla="*/ 1323215 h 1323215"/>
                <a:gd name="connsiteX1" fmla="*/ 0 w 6833723"/>
                <a:gd name="connsiteY1" fmla="*/ 0 h 1323215"/>
                <a:gd name="connsiteX2" fmla="*/ 6833723 w 6833723"/>
                <a:gd name="connsiteY2" fmla="*/ 0 h 1323215"/>
                <a:gd name="connsiteX3" fmla="*/ 4908196 w 6833723"/>
                <a:gd name="connsiteY3" fmla="*/ 1117183 h 1323215"/>
                <a:gd name="connsiteX4" fmla="*/ 1903536 w 6833723"/>
                <a:gd name="connsiteY4" fmla="*/ 1323215 h 1323215"/>
                <a:gd name="connsiteX0" fmla="*/ 1903536 w 6833723"/>
                <a:gd name="connsiteY0" fmla="*/ 1323215 h 1331138"/>
                <a:gd name="connsiteX1" fmla="*/ 0 w 6833723"/>
                <a:gd name="connsiteY1" fmla="*/ 0 h 1331138"/>
                <a:gd name="connsiteX2" fmla="*/ 6833723 w 6833723"/>
                <a:gd name="connsiteY2" fmla="*/ 0 h 1331138"/>
                <a:gd name="connsiteX3" fmla="*/ 4908196 w 6833723"/>
                <a:gd name="connsiteY3" fmla="*/ 1331138 h 1331138"/>
                <a:gd name="connsiteX4" fmla="*/ 1903536 w 6833723"/>
                <a:gd name="connsiteY4" fmla="*/ 1323215 h 1331138"/>
                <a:gd name="connsiteX0" fmla="*/ 1903536 w 6833723"/>
                <a:gd name="connsiteY0" fmla="*/ 1323215 h 1339061"/>
                <a:gd name="connsiteX1" fmla="*/ 0 w 6833723"/>
                <a:gd name="connsiteY1" fmla="*/ 0 h 1339061"/>
                <a:gd name="connsiteX2" fmla="*/ 6833723 w 6833723"/>
                <a:gd name="connsiteY2" fmla="*/ 0 h 1339061"/>
                <a:gd name="connsiteX3" fmla="*/ 4939153 w 6833723"/>
                <a:gd name="connsiteY3" fmla="*/ 1339061 h 1339061"/>
                <a:gd name="connsiteX4" fmla="*/ 1903536 w 6833723"/>
                <a:gd name="connsiteY4" fmla="*/ 1323215 h 1339061"/>
                <a:gd name="connsiteX0" fmla="*/ 1934493 w 6833723"/>
                <a:gd name="connsiteY0" fmla="*/ 1323214 h 1339061"/>
                <a:gd name="connsiteX1" fmla="*/ 0 w 6833723"/>
                <a:gd name="connsiteY1" fmla="*/ 0 h 1339061"/>
                <a:gd name="connsiteX2" fmla="*/ 6833723 w 6833723"/>
                <a:gd name="connsiteY2" fmla="*/ 0 h 1339061"/>
                <a:gd name="connsiteX3" fmla="*/ 4939153 w 6833723"/>
                <a:gd name="connsiteY3" fmla="*/ 1339061 h 1339061"/>
                <a:gd name="connsiteX4" fmla="*/ 1934493 w 6833723"/>
                <a:gd name="connsiteY4" fmla="*/ 1323214 h 1339061"/>
                <a:gd name="connsiteX0" fmla="*/ 1934493 w 6833723"/>
                <a:gd name="connsiteY0" fmla="*/ 1323214 h 1323214"/>
                <a:gd name="connsiteX1" fmla="*/ 0 w 6833723"/>
                <a:gd name="connsiteY1" fmla="*/ 0 h 1323214"/>
                <a:gd name="connsiteX2" fmla="*/ 6833723 w 6833723"/>
                <a:gd name="connsiteY2" fmla="*/ 0 h 1323214"/>
                <a:gd name="connsiteX3" fmla="*/ 4974872 w 6833723"/>
                <a:gd name="connsiteY3" fmla="*/ 1323211 h 1323214"/>
                <a:gd name="connsiteX4" fmla="*/ 1934493 w 6833723"/>
                <a:gd name="connsiteY4" fmla="*/ 1323214 h 1323214"/>
                <a:gd name="connsiteX0" fmla="*/ 232214 w 6833723"/>
                <a:gd name="connsiteY0" fmla="*/ 0 h 7463705"/>
                <a:gd name="connsiteX1" fmla="*/ 0 w 6833723"/>
                <a:gd name="connsiteY1" fmla="*/ 6140494 h 7463705"/>
                <a:gd name="connsiteX2" fmla="*/ 6833723 w 6833723"/>
                <a:gd name="connsiteY2" fmla="*/ 6140494 h 7463705"/>
                <a:gd name="connsiteX3" fmla="*/ 4974872 w 6833723"/>
                <a:gd name="connsiteY3" fmla="*/ 7463705 h 7463705"/>
                <a:gd name="connsiteX4" fmla="*/ 232214 w 6833723"/>
                <a:gd name="connsiteY4" fmla="*/ 0 h 7463705"/>
                <a:gd name="connsiteX0" fmla="*/ 232214 w 6833723"/>
                <a:gd name="connsiteY0" fmla="*/ 0 h 6140494"/>
                <a:gd name="connsiteX1" fmla="*/ 0 w 6833723"/>
                <a:gd name="connsiteY1" fmla="*/ 6140494 h 6140494"/>
                <a:gd name="connsiteX2" fmla="*/ 6833723 w 6833723"/>
                <a:gd name="connsiteY2" fmla="*/ 6140494 h 6140494"/>
                <a:gd name="connsiteX3" fmla="*/ 233608 w 6833723"/>
                <a:gd name="connsiteY3" fmla="*/ 1645840 h 6140494"/>
                <a:gd name="connsiteX4" fmla="*/ 232214 w 6833723"/>
                <a:gd name="connsiteY4" fmla="*/ 0 h 6140494"/>
                <a:gd name="connsiteX0" fmla="*/ 0 w 6601509"/>
                <a:gd name="connsiteY0" fmla="*/ 2739405 h 8879899"/>
                <a:gd name="connsiteX1" fmla="*/ 1602337 w 6601509"/>
                <a:gd name="connsiteY1" fmla="*/ 0 h 8879899"/>
                <a:gd name="connsiteX2" fmla="*/ 6601509 w 6601509"/>
                <a:gd name="connsiteY2" fmla="*/ 8879899 h 8879899"/>
                <a:gd name="connsiteX3" fmla="*/ 1394 w 6601509"/>
                <a:gd name="connsiteY3" fmla="*/ 4385245 h 8879899"/>
                <a:gd name="connsiteX4" fmla="*/ 0 w 6601509"/>
                <a:gd name="connsiteY4" fmla="*/ 2739405 h 8879899"/>
                <a:gd name="connsiteX0" fmla="*/ 0 w 1602337"/>
                <a:gd name="connsiteY0" fmla="*/ 2739405 h 4899256"/>
                <a:gd name="connsiteX1" fmla="*/ 1602337 w 1602337"/>
                <a:gd name="connsiteY1" fmla="*/ 0 h 4899256"/>
                <a:gd name="connsiteX2" fmla="*/ 1557932 w 1602337"/>
                <a:gd name="connsiteY2" fmla="*/ 4899256 h 4899256"/>
                <a:gd name="connsiteX3" fmla="*/ 1394 w 1602337"/>
                <a:gd name="connsiteY3" fmla="*/ 4385245 h 4899256"/>
                <a:gd name="connsiteX4" fmla="*/ 0 w 1602337"/>
                <a:gd name="connsiteY4" fmla="*/ 2739405 h 4899256"/>
                <a:gd name="connsiteX0" fmla="*/ 0 w 1566436"/>
                <a:gd name="connsiteY0" fmla="*/ 2757105 h 4916956"/>
                <a:gd name="connsiteX1" fmla="*/ 1566436 w 1566436"/>
                <a:gd name="connsiteY1" fmla="*/ 0 h 4916956"/>
                <a:gd name="connsiteX2" fmla="*/ 1557932 w 1566436"/>
                <a:gd name="connsiteY2" fmla="*/ 4916956 h 4916956"/>
                <a:gd name="connsiteX3" fmla="*/ 1394 w 1566436"/>
                <a:gd name="connsiteY3" fmla="*/ 4402945 h 4916956"/>
                <a:gd name="connsiteX4" fmla="*/ 0 w 1566436"/>
                <a:gd name="connsiteY4" fmla="*/ 2757105 h 4916956"/>
                <a:gd name="connsiteX0" fmla="*/ 0 w 1569271"/>
                <a:gd name="connsiteY0" fmla="*/ 2757105 h 4932397"/>
                <a:gd name="connsiteX1" fmla="*/ 1566436 w 1569271"/>
                <a:gd name="connsiteY1" fmla="*/ 0 h 4932397"/>
                <a:gd name="connsiteX2" fmla="*/ 1566436 w 1569271"/>
                <a:gd name="connsiteY2" fmla="*/ 4932397 h 4932397"/>
                <a:gd name="connsiteX3" fmla="*/ 1394 w 1569271"/>
                <a:gd name="connsiteY3" fmla="*/ 4402945 h 4932397"/>
                <a:gd name="connsiteX4" fmla="*/ 0 w 1569271"/>
                <a:gd name="connsiteY4" fmla="*/ 2757105 h 4932397"/>
                <a:gd name="connsiteX0" fmla="*/ 465 w 1569736"/>
                <a:gd name="connsiteY0" fmla="*/ 2757105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465 w 1569736"/>
                <a:gd name="connsiteY3" fmla="*/ 4490681 h 4932397"/>
                <a:gd name="connsiteX4" fmla="*/ 465 w 1569736"/>
                <a:gd name="connsiteY4" fmla="*/ 2757105 h 4932397"/>
                <a:gd name="connsiteX0" fmla="*/ 0 w 1569736"/>
                <a:gd name="connsiteY0" fmla="*/ 2745988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465 w 1569736"/>
                <a:gd name="connsiteY3" fmla="*/ 4490681 h 4932397"/>
                <a:gd name="connsiteX4" fmla="*/ 0 w 1569736"/>
                <a:gd name="connsiteY4" fmla="*/ 2745988 h 4932397"/>
                <a:gd name="connsiteX0" fmla="*/ 0 w 1569736"/>
                <a:gd name="connsiteY0" fmla="*/ 2745988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446584 w 1569736"/>
                <a:gd name="connsiteY3" fmla="*/ 4490681 h 4932397"/>
                <a:gd name="connsiteX4" fmla="*/ 0 w 1569736"/>
                <a:gd name="connsiteY4" fmla="*/ 2745988 h 4932397"/>
                <a:gd name="connsiteX0" fmla="*/ 0 w 1569736"/>
                <a:gd name="connsiteY0" fmla="*/ 2745988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446584 w 1569736"/>
                <a:gd name="connsiteY3" fmla="*/ 4490681 h 4932397"/>
                <a:gd name="connsiteX4" fmla="*/ 0 w 1569736"/>
                <a:gd name="connsiteY4" fmla="*/ 2745988 h 4932397"/>
                <a:gd name="connsiteX0" fmla="*/ 0 w 1569736"/>
                <a:gd name="connsiteY0" fmla="*/ 2745988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446584 w 1569736"/>
                <a:gd name="connsiteY3" fmla="*/ 4490681 h 4932397"/>
                <a:gd name="connsiteX4" fmla="*/ 446584 w 1569736"/>
                <a:gd name="connsiteY4" fmla="*/ 2745984 h 4932397"/>
                <a:gd name="connsiteX5" fmla="*/ 0 w 1569736"/>
                <a:gd name="connsiteY5" fmla="*/ 2745988 h 4932397"/>
                <a:gd name="connsiteX0" fmla="*/ 0 w 1569736"/>
                <a:gd name="connsiteY0" fmla="*/ 2745988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0 w 1569736"/>
                <a:gd name="connsiteY3" fmla="*/ 4490681 h 4932397"/>
                <a:gd name="connsiteX4" fmla="*/ 446584 w 1569736"/>
                <a:gd name="connsiteY4" fmla="*/ 4490681 h 4932397"/>
                <a:gd name="connsiteX5" fmla="*/ 446584 w 1569736"/>
                <a:gd name="connsiteY5" fmla="*/ 2745984 h 4932397"/>
                <a:gd name="connsiteX6" fmla="*/ 0 w 1569736"/>
                <a:gd name="connsiteY6" fmla="*/ 2745988 h 4932397"/>
                <a:gd name="connsiteX0" fmla="*/ 0 w 1566935"/>
                <a:gd name="connsiteY0" fmla="*/ 3514703 h 5701112"/>
                <a:gd name="connsiteX1" fmla="*/ 1397500 w 1566935"/>
                <a:gd name="connsiteY1" fmla="*/ 0 h 5701112"/>
                <a:gd name="connsiteX2" fmla="*/ 1566901 w 1566935"/>
                <a:gd name="connsiteY2" fmla="*/ 5701112 h 5701112"/>
                <a:gd name="connsiteX3" fmla="*/ 0 w 1566935"/>
                <a:gd name="connsiteY3" fmla="*/ 5259396 h 5701112"/>
                <a:gd name="connsiteX4" fmla="*/ 446584 w 1566935"/>
                <a:gd name="connsiteY4" fmla="*/ 5259396 h 5701112"/>
                <a:gd name="connsiteX5" fmla="*/ 446584 w 1566935"/>
                <a:gd name="connsiteY5" fmla="*/ 3514699 h 5701112"/>
                <a:gd name="connsiteX6" fmla="*/ 0 w 1566935"/>
                <a:gd name="connsiteY6" fmla="*/ 3514703 h 5701112"/>
                <a:gd name="connsiteX0" fmla="*/ 0 w 1397500"/>
                <a:gd name="connsiteY0" fmla="*/ 3514703 h 6469827"/>
                <a:gd name="connsiteX1" fmla="*/ 1397500 w 1397500"/>
                <a:gd name="connsiteY1" fmla="*/ 0 h 6469827"/>
                <a:gd name="connsiteX2" fmla="*/ 1382100 w 1397500"/>
                <a:gd name="connsiteY2" fmla="*/ 6469827 h 6469827"/>
                <a:gd name="connsiteX3" fmla="*/ 0 w 1397500"/>
                <a:gd name="connsiteY3" fmla="*/ 5259396 h 6469827"/>
                <a:gd name="connsiteX4" fmla="*/ 446584 w 1397500"/>
                <a:gd name="connsiteY4" fmla="*/ 5259396 h 6469827"/>
                <a:gd name="connsiteX5" fmla="*/ 446584 w 1397500"/>
                <a:gd name="connsiteY5" fmla="*/ 3514699 h 6469827"/>
                <a:gd name="connsiteX6" fmla="*/ 0 w 1397500"/>
                <a:gd name="connsiteY6" fmla="*/ 3514703 h 6469827"/>
                <a:gd name="connsiteX0" fmla="*/ 0 w 1397500"/>
                <a:gd name="connsiteY0" fmla="*/ 3514703 h 6469827"/>
                <a:gd name="connsiteX1" fmla="*/ 1397500 w 1397500"/>
                <a:gd name="connsiteY1" fmla="*/ 0 h 6469827"/>
                <a:gd name="connsiteX2" fmla="*/ 1382100 w 1397500"/>
                <a:gd name="connsiteY2" fmla="*/ 6469827 h 6469827"/>
                <a:gd name="connsiteX3" fmla="*/ 0 w 1397500"/>
                <a:gd name="connsiteY3" fmla="*/ 5259396 h 6469827"/>
                <a:gd name="connsiteX4" fmla="*/ 446584 w 1397500"/>
                <a:gd name="connsiteY4" fmla="*/ 5259396 h 6469827"/>
                <a:gd name="connsiteX5" fmla="*/ 446584 w 1397500"/>
                <a:gd name="connsiteY5" fmla="*/ 3514699 h 6469827"/>
                <a:gd name="connsiteX6" fmla="*/ 0 w 1397500"/>
                <a:gd name="connsiteY6" fmla="*/ 3514703 h 6469827"/>
                <a:gd name="connsiteX0" fmla="*/ 0 w 1382673"/>
                <a:gd name="connsiteY0" fmla="*/ 3699195 h 6654319"/>
                <a:gd name="connsiteX1" fmla="*/ 1379020 w 1382673"/>
                <a:gd name="connsiteY1" fmla="*/ 0 h 6654319"/>
                <a:gd name="connsiteX2" fmla="*/ 1382100 w 1382673"/>
                <a:gd name="connsiteY2" fmla="*/ 6654319 h 6654319"/>
                <a:gd name="connsiteX3" fmla="*/ 0 w 1382673"/>
                <a:gd name="connsiteY3" fmla="*/ 5443888 h 6654319"/>
                <a:gd name="connsiteX4" fmla="*/ 446584 w 1382673"/>
                <a:gd name="connsiteY4" fmla="*/ 5443888 h 6654319"/>
                <a:gd name="connsiteX5" fmla="*/ 446584 w 1382673"/>
                <a:gd name="connsiteY5" fmla="*/ 3699191 h 6654319"/>
                <a:gd name="connsiteX6" fmla="*/ 0 w 1382673"/>
                <a:gd name="connsiteY6" fmla="*/ 3699195 h 6654319"/>
                <a:gd name="connsiteX0" fmla="*/ 0 w 1379020"/>
                <a:gd name="connsiteY0" fmla="*/ 3699195 h 6695317"/>
                <a:gd name="connsiteX1" fmla="*/ 1379020 w 1379020"/>
                <a:gd name="connsiteY1" fmla="*/ 0 h 6695317"/>
                <a:gd name="connsiteX2" fmla="*/ 1351300 w 1379020"/>
                <a:gd name="connsiteY2" fmla="*/ 6695317 h 6695317"/>
                <a:gd name="connsiteX3" fmla="*/ 0 w 1379020"/>
                <a:gd name="connsiteY3" fmla="*/ 5443888 h 6695317"/>
                <a:gd name="connsiteX4" fmla="*/ 446584 w 1379020"/>
                <a:gd name="connsiteY4" fmla="*/ 5443888 h 6695317"/>
                <a:gd name="connsiteX5" fmla="*/ 446584 w 1379020"/>
                <a:gd name="connsiteY5" fmla="*/ 3699191 h 6695317"/>
                <a:gd name="connsiteX6" fmla="*/ 0 w 1379020"/>
                <a:gd name="connsiteY6" fmla="*/ 3699195 h 669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020" h="6695317">
                  <a:moveTo>
                    <a:pt x="0" y="3699195"/>
                  </a:moveTo>
                  <a:cubicBezTo>
                    <a:pt x="465833" y="2527627"/>
                    <a:pt x="913187" y="1171568"/>
                    <a:pt x="1379020" y="0"/>
                  </a:cubicBezTo>
                  <a:cubicBezTo>
                    <a:pt x="1376185" y="1638985"/>
                    <a:pt x="1354135" y="5056332"/>
                    <a:pt x="1351300" y="6695317"/>
                  </a:cubicBezTo>
                  <a:lnTo>
                    <a:pt x="0" y="5443888"/>
                  </a:lnTo>
                  <a:lnTo>
                    <a:pt x="446584" y="5443888"/>
                  </a:lnTo>
                  <a:lnTo>
                    <a:pt x="446584" y="3699191"/>
                  </a:lnTo>
                  <a:lnTo>
                    <a:pt x="0" y="369919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40000"/>
                  </a:srgbClr>
                </a:gs>
                <a:gs pos="100000">
                  <a:srgbClr val="FFFF00">
                    <a:alpha val="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84763" y="1223747"/>
              <a:ext cx="449390" cy="524287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000"/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57422" y="115727"/>
              <a:ext cx="1736628" cy="200413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 l="4760" r="570"/>
          <a:stretch>
            <a:fillRect/>
          </a:stretch>
        </p:blipFill>
        <p:spPr bwMode="auto">
          <a:xfrm>
            <a:off x="3783670" y="3503966"/>
            <a:ext cx="5303520" cy="18562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6" name="Picture 2"/>
          <p:cNvPicPr>
            <a:picLocks noChangeArrowheads="1"/>
          </p:cNvPicPr>
          <p:nvPr/>
        </p:nvPicPr>
        <p:blipFill>
          <a:blip r:embed="rId5" cstate="print"/>
          <a:srcRect l="5001" t="12847"/>
          <a:stretch>
            <a:fillRect/>
          </a:stretch>
        </p:blipFill>
        <p:spPr bwMode="auto">
          <a:xfrm>
            <a:off x="3783858" y="1571766"/>
            <a:ext cx="5303520" cy="17464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cxnSp>
        <p:nvCxnSpPr>
          <p:cNvPr id="13" name="Straight Connector 12"/>
          <p:cNvCxnSpPr/>
          <p:nvPr/>
        </p:nvCxnSpPr>
        <p:spPr>
          <a:xfrm flipH="1">
            <a:off x="228600" y="2400300"/>
            <a:ext cx="13251" cy="2028825"/>
          </a:xfrm>
          <a:prstGeom prst="line">
            <a:avLst/>
          </a:prstGeom>
          <a:ln w="28575">
            <a:solidFill>
              <a:schemeClr val="tx1"/>
            </a:solidFill>
            <a:prstDash val="dash"/>
            <a:headEnd type="oval" w="med" len="med"/>
            <a:tailEnd type="oval" w="med" len="med"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486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Cases: Beam Hardening Artifacts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24</a:t>
            </a:fld>
            <a:endParaRPr lang="de-AT"/>
          </a:p>
        </p:txBody>
      </p:sp>
      <p:grpSp>
        <p:nvGrpSpPr>
          <p:cNvPr id="3" name="Group 2"/>
          <p:cNvGrpSpPr/>
          <p:nvPr/>
        </p:nvGrpSpPr>
        <p:grpSpPr>
          <a:xfrm>
            <a:off x="55642" y="901380"/>
            <a:ext cx="3540491" cy="5289870"/>
            <a:chOff x="3538923" y="15875"/>
            <a:chExt cx="1481137" cy="2212975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38923" y="15875"/>
              <a:ext cx="1481137" cy="2212975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</p:pic>
        <p:sp>
          <p:nvSpPr>
            <p:cNvPr id="15" name="Right Arrow 25"/>
            <p:cNvSpPr>
              <a:spLocks/>
            </p:cNvSpPr>
            <p:nvPr/>
          </p:nvSpPr>
          <p:spPr>
            <a:xfrm rot="10800000">
              <a:off x="4711741" y="1073043"/>
              <a:ext cx="102919" cy="68613"/>
            </a:xfrm>
            <a:prstGeom prst="rightArrow">
              <a:avLst>
                <a:gd name="adj1" fmla="val 50000"/>
                <a:gd name="adj2" fmla="val 85276"/>
              </a:avLst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000"/>
            </a:p>
          </p:txBody>
        </p:sp>
        <p:sp>
          <p:nvSpPr>
            <p:cNvPr id="16" name="Right Arrow 25"/>
            <p:cNvSpPr>
              <a:spLocks/>
            </p:cNvSpPr>
            <p:nvPr/>
          </p:nvSpPr>
          <p:spPr>
            <a:xfrm rot="10800000">
              <a:off x="4644803" y="402588"/>
              <a:ext cx="102919" cy="68613"/>
            </a:xfrm>
            <a:prstGeom prst="rightArrow">
              <a:avLst>
                <a:gd name="adj1" fmla="val 50000"/>
                <a:gd name="adj2" fmla="val 85276"/>
              </a:avLst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000"/>
            </a:p>
          </p:txBody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 l="4517"/>
          <a:stretch>
            <a:fillRect/>
          </a:stretch>
        </p:blipFill>
        <p:spPr bwMode="auto">
          <a:xfrm>
            <a:off x="3748308" y="1726082"/>
            <a:ext cx="5298899" cy="170876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6" name="Group 25"/>
          <p:cNvGrpSpPr/>
          <p:nvPr/>
        </p:nvGrpSpPr>
        <p:grpSpPr>
          <a:xfrm>
            <a:off x="3748308" y="3592437"/>
            <a:ext cx="5298900" cy="1706881"/>
            <a:chOff x="2381617" y="3749227"/>
            <a:chExt cx="4680000" cy="1507521"/>
          </a:xfrm>
        </p:grpSpPr>
        <p:pic>
          <p:nvPicPr>
            <p:cNvPr id="20" name="Picture 7"/>
            <p:cNvPicPr>
              <a:picLocks noChangeArrowheads="1"/>
            </p:cNvPicPr>
            <p:nvPr/>
          </p:nvPicPr>
          <p:blipFill>
            <a:blip r:embed="rId5" cstate="print"/>
            <a:srcRect l="4774" r="350"/>
            <a:stretch>
              <a:fillRect/>
            </a:stretch>
          </p:blipFill>
          <p:spPr bwMode="auto">
            <a:xfrm>
              <a:off x="2381617" y="3749227"/>
              <a:ext cx="4680000" cy="150752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1" name="Up Arrow 20"/>
            <p:cNvSpPr/>
            <p:nvPr/>
          </p:nvSpPr>
          <p:spPr>
            <a:xfrm rot="16200000">
              <a:off x="6573944" y="3831643"/>
              <a:ext cx="127954" cy="185631"/>
            </a:xfrm>
            <a:prstGeom prst="upArrow">
              <a:avLst>
                <a:gd name="adj1" fmla="val 50000"/>
                <a:gd name="adj2" fmla="val 84286"/>
              </a:avLst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5" name="Up Arrow 24"/>
            <p:cNvSpPr/>
            <p:nvPr/>
          </p:nvSpPr>
          <p:spPr>
            <a:xfrm rot="16200000">
              <a:off x="2584323" y="3831643"/>
              <a:ext cx="127954" cy="185631"/>
            </a:xfrm>
            <a:prstGeom prst="upArrow">
              <a:avLst>
                <a:gd name="adj1" fmla="val 50000"/>
                <a:gd name="adj2" fmla="val 84286"/>
              </a:avLst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cxnSp>
        <p:nvCxnSpPr>
          <p:cNvPr id="30" name="Straight Connector 29"/>
          <p:cNvCxnSpPr/>
          <p:nvPr/>
        </p:nvCxnSpPr>
        <p:spPr>
          <a:xfrm>
            <a:off x="2427434" y="1570182"/>
            <a:ext cx="167984" cy="2147038"/>
          </a:xfrm>
          <a:prstGeom prst="line">
            <a:avLst/>
          </a:prstGeom>
          <a:ln w="28575">
            <a:solidFill>
              <a:schemeClr val="tx1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316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23210" y="2225040"/>
            <a:ext cx="3497580" cy="1539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5757" y="3789680"/>
            <a:ext cx="8472487" cy="1010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 rot="19311534">
            <a:off x="2823210" y="2225040"/>
            <a:ext cx="3497580" cy="15392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ffectLst>
            <a:outerShdw blurRad="381000" algn="ctr" rotWithShape="0">
              <a:prstClr val="black">
                <a:alpha val="5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4313" y="1638300"/>
            <a:ext cx="4112224" cy="3736320"/>
            <a:chOff x="214313" y="1638300"/>
            <a:chExt cx="4112224" cy="3736320"/>
          </a:xfrm>
        </p:grpSpPr>
        <p:sp>
          <p:nvSpPr>
            <p:cNvPr id="8" name="TextBox 7"/>
            <p:cNvSpPr txBox="1"/>
            <p:nvPr/>
          </p:nvSpPr>
          <p:spPr>
            <a:xfrm>
              <a:off x="214313" y="4851400"/>
              <a:ext cx="19532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Calibri" pitchFamily="34" charset="0"/>
                  <a:cs typeface="Calibri" pitchFamily="34" charset="0"/>
                </a:rPr>
                <a:t>Rotary plate</a:t>
              </a:r>
              <a:endParaRPr lang="en-US" sz="2800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21610" y="1638300"/>
              <a:ext cx="16049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latin typeface="Calibri" pitchFamily="34" charset="0"/>
                  <a:cs typeface="Calibri" pitchFamily="34" charset="0"/>
                </a:rPr>
                <a:t>Specimen</a:t>
              </a:r>
              <a:endParaRPr lang="en-US" sz="28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Specimen Placement: Duct Tape</a:t>
            </a:r>
            <a:endParaRPr lang="de-AT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15889" y="6556375"/>
            <a:ext cx="3760787" cy="301625"/>
          </a:xfrm>
          <a:noFill/>
        </p:spPr>
        <p:txBody>
          <a:bodyPr/>
          <a:lstStyle/>
          <a:p>
            <a:r>
              <a:rPr lang="de-AT" dirty="0"/>
              <a:t>Artem Amirkhanov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030663" y="6551613"/>
            <a:ext cx="1079500" cy="306387"/>
          </a:xfrm>
          <a:noFill/>
        </p:spPr>
        <p:txBody>
          <a:bodyPr/>
          <a:lstStyle/>
          <a:p>
            <a:fld id="{F76D72C7-089B-4948-BB03-2C680B73E2FC}" type="slidenum">
              <a:rPr lang="de-AT" smtClean="0"/>
              <a:pPr/>
              <a:t>25</a:t>
            </a:fld>
            <a:endParaRPr lang="de-AT" dirty="0" smtClean="0"/>
          </a:p>
        </p:txBody>
      </p:sp>
    </p:spTree>
    <p:extLst>
      <p:ext uri="{BB962C8B-B14F-4D97-AF65-F5344CB8AC3E}">
        <p14:creationId xmlns:p14="http://schemas.microsoft.com/office/powerpoint/2010/main" val="3754502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280000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 animBg="1"/>
      <p:bldP spid="7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273386" y="4269738"/>
            <a:ext cx="8569960" cy="1170940"/>
          </a:xfrm>
          <a:custGeom>
            <a:avLst/>
            <a:gdLst>
              <a:gd name="connsiteX0" fmla="*/ 3406140 w 7490460"/>
              <a:gd name="connsiteY0" fmla="*/ 449580 h 1196340"/>
              <a:gd name="connsiteX1" fmla="*/ 3101340 w 7490460"/>
              <a:gd name="connsiteY1" fmla="*/ 38100 h 1196340"/>
              <a:gd name="connsiteX2" fmla="*/ 1318260 w 7490460"/>
              <a:gd name="connsiteY2" fmla="*/ 38100 h 1196340"/>
              <a:gd name="connsiteX3" fmla="*/ 0 w 7490460"/>
              <a:gd name="connsiteY3" fmla="*/ 38100 h 1196340"/>
              <a:gd name="connsiteX4" fmla="*/ 0 w 7490460"/>
              <a:gd name="connsiteY4" fmla="*/ 1196340 h 1196340"/>
              <a:gd name="connsiteX5" fmla="*/ 7490460 w 7490460"/>
              <a:gd name="connsiteY5" fmla="*/ 1196340 h 1196340"/>
              <a:gd name="connsiteX6" fmla="*/ 7482840 w 7490460"/>
              <a:gd name="connsiteY6" fmla="*/ 0 h 1196340"/>
              <a:gd name="connsiteX7" fmla="*/ 3916680 w 7490460"/>
              <a:gd name="connsiteY7" fmla="*/ 30480 h 1196340"/>
              <a:gd name="connsiteX8" fmla="*/ 3406140 w 7490460"/>
              <a:gd name="connsiteY8" fmla="*/ 449580 h 1196340"/>
              <a:gd name="connsiteX0" fmla="*/ 3406140 w 8613140"/>
              <a:gd name="connsiteY0" fmla="*/ 419100 h 1165860"/>
              <a:gd name="connsiteX1" fmla="*/ 3101340 w 8613140"/>
              <a:gd name="connsiteY1" fmla="*/ 7620 h 1165860"/>
              <a:gd name="connsiteX2" fmla="*/ 1318260 w 8613140"/>
              <a:gd name="connsiteY2" fmla="*/ 7620 h 1165860"/>
              <a:gd name="connsiteX3" fmla="*/ 0 w 8613140"/>
              <a:gd name="connsiteY3" fmla="*/ 7620 h 1165860"/>
              <a:gd name="connsiteX4" fmla="*/ 0 w 8613140"/>
              <a:gd name="connsiteY4" fmla="*/ 1165860 h 1165860"/>
              <a:gd name="connsiteX5" fmla="*/ 7490460 w 8613140"/>
              <a:gd name="connsiteY5" fmla="*/ 1165860 h 1165860"/>
              <a:gd name="connsiteX6" fmla="*/ 8613140 w 8613140"/>
              <a:gd name="connsiteY6" fmla="*/ 20320 h 1165860"/>
              <a:gd name="connsiteX7" fmla="*/ 3916680 w 8613140"/>
              <a:gd name="connsiteY7" fmla="*/ 0 h 1165860"/>
              <a:gd name="connsiteX8" fmla="*/ 3406140 w 8613140"/>
              <a:gd name="connsiteY8" fmla="*/ 419100 h 1165860"/>
              <a:gd name="connsiteX0" fmla="*/ 3406140 w 8613140"/>
              <a:gd name="connsiteY0" fmla="*/ 419100 h 1165860"/>
              <a:gd name="connsiteX1" fmla="*/ 3101340 w 8613140"/>
              <a:gd name="connsiteY1" fmla="*/ 7620 h 1165860"/>
              <a:gd name="connsiteX2" fmla="*/ 1318260 w 8613140"/>
              <a:gd name="connsiteY2" fmla="*/ 7620 h 1165860"/>
              <a:gd name="connsiteX3" fmla="*/ 0 w 8613140"/>
              <a:gd name="connsiteY3" fmla="*/ 7620 h 1165860"/>
              <a:gd name="connsiteX4" fmla="*/ 0 w 8613140"/>
              <a:gd name="connsiteY4" fmla="*/ 1165860 h 1165860"/>
              <a:gd name="connsiteX5" fmla="*/ 8531860 w 8613140"/>
              <a:gd name="connsiteY5" fmla="*/ 1153160 h 1165860"/>
              <a:gd name="connsiteX6" fmla="*/ 8613140 w 8613140"/>
              <a:gd name="connsiteY6" fmla="*/ 20320 h 1165860"/>
              <a:gd name="connsiteX7" fmla="*/ 3916680 w 8613140"/>
              <a:gd name="connsiteY7" fmla="*/ 0 h 1165860"/>
              <a:gd name="connsiteX8" fmla="*/ 3406140 w 8613140"/>
              <a:gd name="connsiteY8" fmla="*/ 419100 h 1165860"/>
              <a:gd name="connsiteX0" fmla="*/ 3406140 w 8562340"/>
              <a:gd name="connsiteY0" fmla="*/ 419100 h 1165860"/>
              <a:gd name="connsiteX1" fmla="*/ 3101340 w 8562340"/>
              <a:gd name="connsiteY1" fmla="*/ 7620 h 1165860"/>
              <a:gd name="connsiteX2" fmla="*/ 1318260 w 8562340"/>
              <a:gd name="connsiteY2" fmla="*/ 7620 h 1165860"/>
              <a:gd name="connsiteX3" fmla="*/ 0 w 8562340"/>
              <a:gd name="connsiteY3" fmla="*/ 7620 h 1165860"/>
              <a:gd name="connsiteX4" fmla="*/ 0 w 8562340"/>
              <a:gd name="connsiteY4" fmla="*/ 1165860 h 1165860"/>
              <a:gd name="connsiteX5" fmla="*/ 8531860 w 8562340"/>
              <a:gd name="connsiteY5" fmla="*/ 1153160 h 1165860"/>
              <a:gd name="connsiteX6" fmla="*/ 8562340 w 8562340"/>
              <a:gd name="connsiteY6" fmla="*/ 7620 h 1165860"/>
              <a:gd name="connsiteX7" fmla="*/ 3916680 w 8562340"/>
              <a:gd name="connsiteY7" fmla="*/ 0 h 1165860"/>
              <a:gd name="connsiteX8" fmla="*/ 3406140 w 8562340"/>
              <a:gd name="connsiteY8" fmla="*/ 419100 h 1165860"/>
              <a:gd name="connsiteX0" fmla="*/ 3406140 w 8562340"/>
              <a:gd name="connsiteY0" fmla="*/ 424180 h 1170940"/>
              <a:gd name="connsiteX1" fmla="*/ 3101340 w 8562340"/>
              <a:gd name="connsiteY1" fmla="*/ 12700 h 1170940"/>
              <a:gd name="connsiteX2" fmla="*/ 1318260 w 8562340"/>
              <a:gd name="connsiteY2" fmla="*/ 12700 h 1170940"/>
              <a:gd name="connsiteX3" fmla="*/ 0 w 8562340"/>
              <a:gd name="connsiteY3" fmla="*/ 12700 h 1170940"/>
              <a:gd name="connsiteX4" fmla="*/ 0 w 8562340"/>
              <a:gd name="connsiteY4" fmla="*/ 1170940 h 1170940"/>
              <a:gd name="connsiteX5" fmla="*/ 8531860 w 8562340"/>
              <a:gd name="connsiteY5" fmla="*/ 1158240 h 1170940"/>
              <a:gd name="connsiteX6" fmla="*/ 8562340 w 8562340"/>
              <a:gd name="connsiteY6" fmla="*/ 0 h 1170940"/>
              <a:gd name="connsiteX7" fmla="*/ 3916680 w 8562340"/>
              <a:gd name="connsiteY7" fmla="*/ 5080 h 1170940"/>
              <a:gd name="connsiteX8" fmla="*/ 3406140 w 8562340"/>
              <a:gd name="connsiteY8" fmla="*/ 424180 h 1170940"/>
              <a:gd name="connsiteX0" fmla="*/ 3406140 w 8569960"/>
              <a:gd name="connsiteY0" fmla="*/ 424180 h 1170940"/>
              <a:gd name="connsiteX1" fmla="*/ 3101340 w 8569960"/>
              <a:gd name="connsiteY1" fmla="*/ 12700 h 1170940"/>
              <a:gd name="connsiteX2" fmla="*/ 1318260 w 8569960"/>
              <a:gd name="connsiteY2" fmla="*/ 12700 h 1170940"/>
              <a:gd name="connsiteX3" fmla="*/ 0 w 8569960"/>
              <a:gd name="connsiteY3" fmla="*/ 12700 h 1170940"/>
              <a:gd name="connsiteX4" fmla="*/ 0 w 8569960"/>
              <a:gd name="connsiteY4" fmla="*/ 1170940 h 1170940"/>
              <a:gd name="connsiteX5" fmla="*/ 8569960 w 8569960"/>
              <a:gd name="connsiteY5" fmla="*/ 1158240 h 1170940"/>
              <a:gd name="connsiteX6" fmla="*/ 8562340 w 8569960"/>
              <a:gd name="connsiteY6" fmla="*/ 0 h 1170940"/>
              <a:gd name="connsiteX7" fmla="*/ 3916680 w 8569960"/>
              <a:gd name="connsiteY7" fmla="*/ 5080 h 1170940"/>
              <a:gd name="connsiteX8" fmla="*/ 3406140 w 8569960"/>
              <a:gd name="connsiteY8" fmla="*/ 424180 h 1170940"/>
              <a:gd name="connsiteX0" fmla="*/ 3916680 w 8569960"/>
              <a:gd name="connsiteY0" fmla="*/ 5080 h 1170940"/>
              <a:gd name="connsiteX1" fmla="*/ 3101340 w 8569960"/>
              <a:gd name="connsiteY1" fmla="*/ 12700 h 1170940"/>
              <a:gd name="connsiteX2" fmla="*/ 1318260 w 8569960"/>
              <a:gd name="connsiteY2" fmla="*/ 12700 h 1170940"/>
              <a:gd name="connsiteX3" fmla="*/ 0 w 8569960"/>
              <a:gd name="connsiteY3" fmla="*/ 12700 h 1170940"/>
              <a:gd name="connsiteX4" fmla="*/ 0 w 8569960"/>
              <a:gd name="connsiteY4" fmla="*/ 1170940 h 1170940"/>
              <a:gd name="connsiteX5" fmla="*/ 8569960 w 8569960"/>
              <a:gd name="connsiteY5" fmla="*/ 1158240 h 1170940"/>
              <a:gd name="connsiteX6" fmla="*/ 8562340 w 8569960"/>
              <a:gd name="connsiteY6" fmla="*/ 0 h 1170940"/>
              <a:gd name="connsiteX7" fmla="*/ 3916680 w 8569960"/>
              <a:gd name="connsiteY7" fmla="*/ 5080 h 117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69960" h="1170940">
                <a:moveTo>
                  <a:pt x="3916680" y="5080"/>
                </a:moveTo>
                <a:lnTo>
                  <a:pt x="3101340" y="12700"/>
                </a:lnTo>
                <a:lnTo>
                  <a:pt x="1318260" y="12700"/>
                </a:lnTo>
                <a:lnTo>
                  <a:pt x="0" y="12700"/>
                </a:lnTo>
                <a:lnTo>
                  <a:pt x="0" y="1170940"/>
                </a:lnTo>
                <a:lnTo>
                  <a:pt x="8569960" y="1158240"/>
                </a:lnTo>
                <a:lnTo>
                  <a:pt x="8562340" y="0"/>
                </a:lnTo>
                <a:lnTo>
                  <a:pt x="3916680" y="5080"/>
                </a:lnTo>
                <a:close/>
              </a:path>
            </a:pathLst>
          </a:cu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273386" y="4269738"/>
            <a:ext cx="8569960" cy="1170940"/>
          </a:xfrm>
          <a:custGeom>
            <a:avLst/>
            <a:gdLst>
              <a:gd name="connsiteX0" fmla="*/ 3406140 w 7490460"/>
              <a:gd name="connsiteY0" fmla="*/ 449580 h 1196340"/>
              <a:gd name="connsiteX1" fmla="*/ 3101340 w 7490460"/>
              <a:gd name="connsiteY1" fmla="*/ 38100 h 1196340"/>
              <a:gd name="connsiteX2" fmla="*/ 1318260 w 7490460"/>
              <a:gd name="connsiteY2" fmla="*/ 38100 h 1196340"/>
              <a:gd name="connsiteX3" fmla="*/ 0 w 7490460"/>
              <a:gd name="connsiteY3" fmla="*/ 38100 h 1196340"/>
              <a:gd name="connsiteX4" fmla="*/ 0 w 7490460"/>
              <a:gd name="connsiteY4" fmla="*/ 1196340 h 1196340"/>
              <a:gd name="connsiteX5" fmla="*/ 7490460 w 7490460"/>
              <a:gd name="connsiteY5" fmla="*/ 1196340 h 1196340"/>
              <a:gd name="connsiteX6" fmla="*/ 7482840 w 7490460"/>
              <a:gd name="connsiteY6" fmla="*/ 0 h 1196340"/>
              <a:gd name="connsiteX7" fmla="*/ 3916680 w 7490460"/>
              <a:gd name="connsiteY7" fmla="*/ 30480 h 1196340"/>
              <a:gd name="connsiteX8" fmla="*/ 3406140 w 7490460"/>
              <a:gd name="connsiteY8" fmla="*/ 449580 h 1196340"/>
              <a:gd name="connsiteX0" fmla="*/ 3406140 w 8613140"/>
              <a:gd name="connsiteY0" fmla="*/ 419100 h 1165860"/>
              <a:gd name="connsiteX1" fmla="*/ 3101340 w 8613140"/>
              <a:gd name="connsiteY1" fmla="*/ 7620 h 1165860"/>
              <a:gd name="connsiteX2" fmla="*/ 1318260 w 8613140"/>
              <a:gd name="connsiteY2" fmla="*/ 7620 h 1165860"/>
              <a:gd name="connsiteX3" fmla="*/ 0 w 8613140"/>
              <a:gd name="connsiteY3" fmla="*/ 7620 h 1165860"/>
              <a:gd name="connsiteX4" fmla="*/ 0 w 8613140"/>
              <a:gd name="connsiteY4" fmla="*/ 1165860 h 1165860"/>
              <a:gd name="connsiteX5" fmla="*/ 7490460 w 8613140"/>
              <a:gd name="connsiteY5" fmla="*/ 1165860 h 1165860"/>
              <a:gd name="connsiteX6" fmla="*/ 8613140 w 8613140"/>
              <a:gd name="connsiteY6" fmla="*/ 20320 h 1165860"/>
              <a:gd name="connsiteX7" fmla="*/ 3916680 w 8613140"/>
              <a:gd name="connsiteY7" fmla="*/ 0 h 1165860"/>
              <a:gd name="connsiteX8" fmla="*/ 3406140 w 8613140"/>
              <a:gd name="connsiteY8" fmla="*/ 419100 h 1165860"/>
              <a:gd name="connsiteX0" fmla="*/ 3406140 w 8613140"/>
              <a:gd name="connsiteY0" fmla="*/ 419100 h 1165860"/>
              <a:gd name="connsiteX1" fmla="*/ 3101340 w 8613140"/>
              <a:gd name="connsiteY1" fmla="*/ 7620 h 1165860"/>
              <a:gd name="connsiteX2" fmla="*/ 1318260 w 8613140"/>
              <a:gd name="connsiteY2" fmla="*/ 7620 h 1165860"/>
              <a:gd name="connsiteX3" fmla="*/ 0 w 8613140"/>
              <a:gd name="connsiteY3" fmla="*/ 7620 h 1165860"/>
              <a:gd name="connsiteX4" fmla="*/ 0 w 8613140"/>
              <a:gd name="connsiteY4" fmla="*/ 1165860 h 1165860"/>
              <a:gd name="connsiteX5" fmla="*/ 8531860 w 8613140"/>
              <a:gd name="connsiteY5" fmla="*/ 1153160 h 1165860"/>
              <a:gd name="connsiteX6" fmla="*/ 8613140 w 8613140"/>
              <a:gd name="connsiteY6" fmla="*/ 20320 h 1165860"/>
              <a:gd name="connsiteX7" fmla="*/ 3916680 w 8613140"/>
              <a:gd name="connsiteY7" fmla="*/ 0 h 1165860"/>
              <a:gd name="connsiteX8" fmla="*/ 3406140 w 8613140"/>
              <a:gd name="connsiteY8" fmla="*/ 419100 h 1165860"/>
              <a:gd name="connsiteX0" fmla="*/ 3406140 w 8562340"/>
              <a:gd name="connsiteY0" fmla="*/ 419100 h 1165860"/>
              <a:gd name="connsiteX1" fmla="*/ 3101340 w 8562340"/>
              <a:gd name="connsiteY1" fmla="*/ 7620 h 1165860"/>
              <a:gd name="connsiteX2" fmla="*/ 1318260 w 8562340"/>
              <a:gd name="connsiteY2" fmla="*/ 7620 h 1165860"/>
              <a:gd name="connsiteX3" fmla="*/ 0 w 8562340"/>
              <a:gd name="connsiteY3" fmla="*/ 7620 h 1165860"/>
              <a:gd name="connsiteX4" fmla="*/ 0 w 8562340"/>
              <a:gd name="connsiteY4" fmla="*/ 1165860 h 1165860"/>
              <a:gd name="connsiteX5" fmla="*/ 8531860 w 8562340"/>
              <a:gd name="connsiteY5" fmla="*/ 1153160 h 1165860"/>
              <a:gd name="connsiteX6" fmla="*/ 8562340 w 8562340"/>
              <a:gd name="connsiteY6" fmla="*/ 7620 h 1165860"/>
              <a:gd name="connsiteX7" fmla="*/ 3916680 w 8562340"/>
              <a:gd name="connsiteY7" fmla="*/ 0 h 1165860"/>
              <a:gd name="connsiteX8" fmla="*/ 3406140 w 8562340"/>
              <a:gd name="connsiteY8" fmla="*/ 419100 h 1165860"/>
              <a:gd name="connsiteX0" fmla="*/ 3406140 w 8562340"/>
              <a:gd name="connsiteY0" fmla="*/ 424180 h 1170940"/>
              <a:gd name="connsiteX1" fmla="*/ 3101340 w 8562340"/>
              <a:gd name="connsiteY1" fmla="*/ 12700 h 1170940"/>
              <a:gd name="connsiteX2" fmla="*/ 1318260 w 8562340"/>
              <a:gd name="connsiteY2" fmla="*/ 12700 h 1170940"/>
              <a:gd name="connsiteX3" fmla="*/ 0 w 8562340"/>
              <a:gd name="connsiteY3" fmla="*/ 12700 h 1170940"/>
              <a:gd name="connsiteX4" fmla="*/ 0 w 8562340"/>
              <a:gd name="connsiteY4" fmla="*/ 1170940 h 1170940"/>
              <a:gd name="connsiteX5" fmla="*/ 8531860 w 8562340"/>
              <a:gd name="connsiteY5" fmla="*/ 1158240 h 1170940"/>
              <a:gd name="connsiteX6" fmla="*/ 8562340 w 8562340"/>
              <a:gd name="connsiteY6" fmla="*/ 0 h 1170940"/>
              <a:gd name="connsiteX7" fmla="*/ 3916680 w 8562340"/>
              <a:gd name="connsiteY7" fmla="*/ 5080 h 1170940"/>
              <a:gd name="connsiteX8" fmla="*/ 3406140 w 8562340"/>
              <a:gd name="connsiteY8" fmla="*/ 424180 h 1170940"/>
              <a:gd name="connsiteX0" fmla="*/ 3406140 w 8569960"/>
              <a:gd name="connsiteY0" fmla="*/ 424180 h 1170940"/>
              <a:gd name="connsiteX1" fmla="*/ 3101340 w 8569960"/>
              <a:gd name="connsiteY1" fmla="*/ 12700 h 1170940"/>
              <a:gd name="connsiteX2" fmla="*/ 1318260 w 8569960"/>
              <a:gd name="connsiteY2" fmla="*/ 12700 h 1170940"/>
              <a:gd name="connsiteX3" fmla="*/ 0 w 8569960"/>
              <a:gd name="connsiteY3" fmla="*/ 12700 h 1170940"/>
              <a:gd name="connsiteX4" fmla="*/ 0 w 8569960"/>
              <a:gd name="connsiteY4" fmla="*/ 1170940 h 1170940"/>
              <a:gd name="connsiteX5" fmla="*/ 8569960 w 8569960"/>
              <a:gd name="connsiteY5" fmla="*/ 1158240 h 1170940"/>
              <a:gd name="connsiteX6" fmla="*/ 8562340 w 8569960"/>
              <a:gd name="connsiteY6" fmla="*/ 0 h 1170940"/>
              <a:gd name="connsiteX7" fmla="*/ 3916680 w 8569960"/>
              <a:gd name="connsiteY7" fmla="*/ 5080 h 1170940"/>
              <a:gd name="connsiteX8" fmla="*/ 3406140 w 8569960"/>
              <a:gd name="connsiteY8" fmla="*/ 424180 h 117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69960" h="1170940">
                <a:moveTo>
                  <a:pt x="3406140" y="424180"/>
                </a:moveTo>
                <a:lnTo>
                  <a:pt x="3101340" y="12700"/>
                </a:lnTo>
                <a:lnTo>
                  <a:pt x="1318260" y="12700"/>
                </a:lnTo>
                <a:lnTo>
                  <a:pt x="0" y="12700"/>
                </a:lnTo>
                <a:lnTo>
                  <a:pt x="0" y="1170940"/>
                </a:lnTo>
                <a:lnTo>
                  <a:pt x="8569960" y="1158240"/>
                </a:lnTo>
                <a:lnTo>
                  <a:pt x="8562340" y="0"/>
                </a:lnTo>
                <a:lnTo>
                  <a:pt x="3916680" y="5080"/>
                </a:lnTo>
                <a:lnTo>
                  <a:pt x="3406140" y="424180"/>
                </a:lnTo>
                <a:close/>
              </a:path>
            </a:pathLst>
          </a:cu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65000"/>
              </a:schemeClr>
            </a:solidFill>
          </a:ln>
          <a:effectLst>
            <a:outerShdw blurRad="508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 rot="19311534">
            <a:off x="2833707" y="2225039"/>
            <a:ext cx="3497580" cy="1539240"/>
          </a:xfrm>
          <a:prstGeom prst="rect">
            <a:avLst/>
          </a:prstGeom>
          <a:ln>
            <a:noFill/>
          </a:ln>
          <a:effectLst>
            <a:outerShdw blurRad="381000" algn="ctr" rotWithShape="0">
              <a:prstClr val="black">
                <a:alpha val="5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 rot="19311534">
            <a:off x="2823210" y="2225040"/>
            <a:ext cx="3497580" cy="15392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ffectLst>
            <a:outerShdw blurRad="381000" algn="ctr" rotWithShape="0">
              <a:prstClr val="black">
                <a:alpha val="5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58146" y="2133598"/>
            <a:ext cx="8567420" cy="2684780"/>
            <a:chOff x="258146" y="2133598"/>
            <a:chExt cx="8567420" cy="2684780"/>
          </a:xfrm>
        </p:grpSpPr>
        <p:sp>
          <p:nvSpPr>
            <p:cNvPr id="9" name="Freeform 8"/>
            <p:cNvSpPr/>
            <p:nvPr/>
          </p:nvSpPr>
          <p:spPr>
            <a:xfrm>
              <a:off x="6148406" y="2133598"/>
              <a:ext cx="2677160" cy="2684780"/>
            </a:xfrm>
            <a:custGeom>
              <a:avLst/>
              <a:gdLst>
                <a:gd name="connsiteX0" fmla="*/ 0 w 1623060"/>
                <a:gd name="connsiteY0" fmla="*/ 0 h 2583180"/>
                <a:gd name="connsiteX1" fmla="*/ 297180 w 1623060"/>
                <a:gd name="connsiteY1" fmla="*/ 388620 h 2583180"/>
                <a:gd name="connsiteX2" fmla="*/ 1623060 w 1623060"/>
                <a:gd name="connsiteY2" fmla="*/ 2110740 h 2583180"/>
                <a:gd name="connsiteX3" fmla="*/ 1623060 w 1623060"/>
                <a:gd name="connsiteY3" fmla="*/ 2583180 h 2583180"/>
                <a:gd name="connsiteX0" fmla="*/ 0 w 2651760"/>
                <a:gd name="connsiteY0" fmla="*/ 0 h 2583180"/>
                <a:gd name="connsiteX1" fmla="*/ 297180 w 2651760"/>
                <a:gd name="connsiteY1" fmla="*/ 388620 h 2583180"/>
                <a:gd name="connsiteX2" fmla="*/ 2651760 w 2651760"/>
                <a:gd name="connsiteY2" fmla="*/ 2148840 h 2583180"/>
                <a:gd name="connsiteX3" fmla="*/ 1623060 w 2651760"/>
                <a:gd name="connsiteY3" fmla="*/ 2583180 h 2583180"/>
                <a:gd name="connsiteX0" fmla="*/ 0 w 2677160"/>
                <a:gd name="connsiteY0" fmla="*/ 0 h 2684780"/>
                <a:gd name="connsiteX1" fmla="*/ 297180 w 2677160"/>
                <a:gd name="connsiteY1" fmla="*/ 388620 h 2684780"/>
                <a:gd name="connsiteX2" fmla="*/ 2651760 w 2677160"/>
                <a:gd name="connsiteY2" fmla="*/ 2148840 h 2684780"/>
                <a:gd name="connsiteX3" fmla="*/ 2677160 w 2677160"/>
                <a:gd name="connsiteY3" fmla="*/ 2684780 h 2684780"/>
                <a:gd name="connsiteX0" fmla="*/ 0 w 2677160"/>
                <a:gd name="connsiteY0" fmla="*/ 0 h 2684780"/>
                <a:gd name="connsiteX1" fmla="*/ 297180 w 2677160"/>
                <a:gd name="connsiteY1" fmla="*/ 388620 h 2684780"/>
                <a:gd name="connsiteX2" fmla="*/ 2651760 w 2677160"/>
                <a:gd name="connsiteY2" fmla="*/ 2148840 h 2684780"/>
                <a:gd name="connsiteX3" fmla="*/ 2677160 w 2677160"/>
                <a:gd name="connsiteY3" fmla="*/ 2684780 h 268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7160" h="2684780">
                  <a:moveTo>
                    <a:pt x="0" y="0"/>
                  </a:moveTo>
                  <a:lnTo>
                    <a:pt x="297180" y="388620"/>
                  </a:lnTo>
                  <a:cubicBezTo>
                    <a:pt x="739140" y="746760"/>
                    <a:pt x="1866900" y="1562100"/>
                    <a:pt x="2651760" y="2148840"/>
                  </a:cubicBezTo>
                  <a:lnTo>
                    <a:pt x="2677160" y="2684780"/>
                  </a:lnTo>
                </a:path>
              </a:pathLst>
            </a:custGeom>
            <a:ln w="76200" cap="rnd">
              <a:solidFill>
                <a:schemeClr val="tx1"/>
              </a:solidFill>
              <a:round/>
            </a:ln>
            <a:effectLst>
              <a:outerShdw blurRad="381000" algn="ctr" rotWithShape="0">
                <a:prstClr val="black">
                  <a:alpha val="5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258146" y="3162298"/>
              <a:ext cx="2842260" cy="1607820"/>
            </a:xfrm>
            <a:custGeom>
              <a:avLst/>
              <a:gdLst>
                <a:gd name="connsiteX0" fmla="*/ 2842260 w 2842260"/>
                <a:gd name="connsiteY0" fmla="*/ 0 h 1607820"/>
                <a:gd name="connsiteX1" fmla="*/ 2484120 w 2842260"/>
                <a:gd name="connsiteY1" fmla="*/ 312420 h 1607820"/>
                <a:gd name="connsiteX2" fmla="*/ 0 w 2842260"/>
                <a:gd name="connsiteY2" fmla="*/ 1120140 h 1607820"/>
                <a:gd name="connsiteX3" fmla="*/ 7620 w 2842260"/>
                <a:gd name="connsiteY3" fmla="*/ 1607820 h 160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2260" h="1607820">
                  <a:moveTo>
                    <a:pt x="2842260" y="0"/>
                  </a:moveTo>
                  <a:lnTo>
                    <a:pt x="2484120" y="312420"/>
                  </a:lnTo>
                  <a:lnTo>
                    <a:pt x="0" y="1120140"/>
                  </a:lnTo>
                  <a:lnTo>
                    <a:pt x="7620" y="1607820"/>
                  </a:lnTo>
                </a:path>
              </a:pathLst>
            </a:custGeom>
            <a:ln w="76200" cap="rnd">
              <a:solidFill>
                <a:schemeClr val="tx1"/>
              </a:solidFill>
              <a:round/>
            </a:ln>
            <a:effectLst>
              <a:outerShdw blurRad="381000" algn="ctr" rotWithShape="0">
                <a:prstClr val="black">
                  <a:alpha val="51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80963" y="5440678"/>
            <a:ext cx="8982074" cy="1010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48313" y="4593598"/>
            <a:ext cx="992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Foam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45256" y="2694920"/>
            <a:ext cx="16037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alibri" pitchFamily="34" charset="0"/>
                <a:cs typeface="Calibri" pitchFamily="34" charset="0"/>
              </a:rPr>
              <a:t>Duct tape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Specimen Placement: Duct Tape</a:t>
            </a:r>
            <a:endParaRPr lang="de-AT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15889" y="6556375"/>
            <a:ext cx="3760787" cy="301625"/>
          </a:xfrm>
          <a:noFill/>
        </p:spPr>
        <p:txBody>
          <a:bodyPr/>
          <a:lstStyle/>
          <a:p>
            <a:r>
              <a:rPr lang="de-AT" dirty="0"/>
              <a:t>Artem Amirkhanov</a:t>
            </a:r>
          </a:p>
        </p:txBody>
      </p:sp>
      <p:sp>
        <p:nvSpPr>
          <p:cNvPr id="18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4030663" y="6551613"/>
            <a:ext cx="1079500" cy="306387"/>
          </a:xfrm>
          <a:noFill/>
        </p:spPr>
        <p:txBody>
          <a:bodyPr/>
          <a:lstStyle/>
          <a:p>
            <a:fld id="{F76D72C7-089B-4948-BB03-2C680B73E2FC}" type="slidenum">
              <a:rPr lang="de-AT" smtClean="0"/>
              <a:pPr/>
              <a:t>26</a:t>
            </a:fld>
            <a:endParaRPr lang="de-AT" dirty="0" smtClean="0"/>
          </a:p>
        </p:txBody>
      </p:sp>
    </p:spTree>
    <p:extLst>
      <p:ext uri="{BB962C8B-B14F-4D97-AF65-F5344CB8AC3E}">
        <p14:creationId xmlns:p14="http://schemas.microsoft.com/office/powerpoint/2010/main" val="2680340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6" grpId="0" animBg="1"/>
      <p:bldP spid="8" grpId="0" animBg="1"/>
      <p:bldP spid="75" grpId="0" animBg="1"/>
      <p:bldP spid="13" grpId="0" animBg="1"/>
      <p:bldP spid="14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2" cstate="print"/>
          <a:srcRect l="5591" r="440" b="6432"/>
          <a:stretch>
            <a:fillRect/>
          </a:stretch>
        </p:blipFill>
        <p:spPr bwMode="auto">
          <a:xfrm>
            <a:off x="911687" y="3732510"/>
            <a:ext cx="7319350" cy="233214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3" cstate="print"/>
          <a:srcRect l="5591" t="9161" r="670"/>
          <a:stretch>
            <a:fillRect/>
          </a:stretch>
        </p:blipFill>
        <p:spPr bwMode="auto">
          <a:xfrm>
            <a:off x="911687" y="1084154"/>
            <a:ext cx="7320626" cy="233214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Cases: Duct Tape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27</a:t>
            </a:fld>
            <a:endParaRPr lang="de-AT"/>
          </a:p>
        </p:txBody>
      </p:sp>
      <p:grpSp>
        <p:nvGrpSpPr>
          <p:cNvPr id="3" name="Group 2"/>
          <p:cNvGrpSpPr/>
          <p:nvPr/>
        </p:nvGrpSpPr>
        <p:grpSpPr>
          <a:xfrm>
            <a:off x="662176" y="1432096"/>
            <a:ext cx="7975634" cy="3809574"/>
            <a:chOff x="120616" y="2396822"/>
            <a:chExt cx="4789657" cy="2287787"/>
          </a:xfrm>
        </p:grpSpPr>
        <p:pic>
          <p:nvPicPr>
            <p:cNvPr id="14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64036" y="3575325"/>
              <a:ext cx="1646237" cy="9906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88543" y="2570437"/>
              <a:ext cx="1365250" cy="2011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ectangle 9"/>
            <p:cNvSpPr/>
            <p:nvPr/>
          </p:nvSpPr>
          <p:spPr>
            <a:xfrm>
              <a:off x="120616" y="2396822"/>
              <a:ext cx="4623525" cy="2227542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000"/>
            </a:p>
          </p:txBody>
        </p:sp>
        <p:grpSp>
          <p:nvGrpSpPr>
            <p:cNvPr id="17" name="Group 69"/>
            <p:cNvGrpSpPr/>
            <p:nvPr/>
          </p:nvGrpSpPr>
          <p:grpSpPr>
            <a:xfrm>
              <a:off x="274968" y="2493072"/>
              <a:ext cx="1087293" cy="2191537"/>
              <a:chOff x="82387" y="2555432"/>
              <a:chExt cx="1081090" cy="2179034"/>
            </a:xfrm>
          </p:grpSpPr>
          <p:grpSp>
            <p:nvGrpSpPr>
              <p:cNvPr id="18" name="Group 48"/>
              <p:cNvGrpSpPr/>
              <p:nvPr/>
            </p:nvGrpSpPr>
            <p:grpSpPr>
              <a:xfrm>
                <a:off x="82387" y="2555432"/>
                <a:ext cx="1081090" cy="2179034"/>
                <a:chOff x="2958744" y="135160"/>
                <a:chExt cx="992154" cy="1999775"/>
              </a:xfrm>
            </p:grpSpPr>
            <p:pic>
              <p:nvPicPr>
                <p:cNvPr id="24" name="Picture 2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16865" r="11176"/>
                <a:stretch>
                  <a:fillRect/>
                </a:stretch>
              </p:blipFill>
              <p:spPr bwMode="auto">
                <a:xfrm>
                  <a:off x="2967487" y="135160"/>
                  <a:ext cx="983411" cy="1999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5" name="Freeform 24"/>
                <p:cNvSpPr/>
                <p:nvPr/>
              </p:nvSpPr>
              <p:spPr>
                <a:xfrm>
                  <a:off x="2958744" y="164978"/>
                  <a:ext cx="798687" cy="1951225"/>
                </a:xfrm>
                <a:custGeom>
                  <a:avLst/>
                  <a:gdLst>
                    <a:gd name="connsiteX0" fmla="*/ 354806 w 550069"/>
                    <a:gd name="connsiteY0" fmla="*/ 38100 h 1697831"/>
                    <a:gd name="connsiteX1" fmla="*/ 352425 w 550069"/>
                    <a:gd name="connsiteY1" fmla="*/ 147637 h 1697831"/>
                    <a:gd name="connsiteX2" fmla="*/ 230981 w 550069"/>
                    <a:gd name="connsiteY2" fmla="*/ 185737 h 1697831"/>
                    <a:gd name="connsiteX3" fmla="*/ 221456 w 550069"/>
                    <a:gd name="connsiteY3" fmla="*/ 235743 h 1697831"/>
                    <a:gd name="connsiteX4" fmla="*/ 223837 w 550069"/>
                    <a:gd name="connsiteY4" fmla="*/ 295275 h 1697831"/>
                    <a:gd name="connsiteX5" fmla="*/ 233362 w 550069"/>
                    <a:gd name="connsiteY5" fmla="*/ 352425 h 1697831"/>
                    <a:gd name="connsiteX6" fmla="*/ 245269 w 550069"/>
                    <a:gd name="connsiteY6" fmla="*/ 385762 h 1697831"/>
                    <a:gd name="connsiteX7" fmla="*/ 278606 w 550069"/>
                    <a:gd name="connsiteY7" fmla="*/ 440531 h 1697831"/>
                    <a:gd name="connsiteX8" fmla="*/ 307181 w 550069"/>
                    <a:gd name="connsiteY8" fmla="*/ 469106 h 1697831"/>
                    <a:gd name="connsiteX9" fmla="*/ 347662 w 550069"/>
                    <a:gd name="connsiteY9" fmla="*/ 492918 h 1697831"/>
                    <a:gd name="connsiteX10" fmla="*/ 347662 w 550069"/>
                    <a:gd name="connsiteY10" fmla="*/ 733425 h 1697831"/>
                    <a:gd name="connsiteX11" fmla="*/ 4762 w 550069"/>
                    <a:gd name="connsiteY11" fmla="*/ 816768 h 1697831"/>
                    <a:gd name="connsiteX12" fmla="*/ 4762 w 550069"/>
                    <a:gd name="connsiteY12" fmla="*/ 1116806 h 1697831"/>
                    <a:gd name="connsiteX13" fmla="*/ 152400 w 550069"/>
                    <a:gd name="connsiteY13" fmla="*/ 1081087 h 1697831"/>
                    <a:gd name="connsiteX14" fmla="*/ 350044 w 550069"/>
                    <a:gd name="connsiteY14" fmla="*/ 1164431 h 1697831"/>
                    <a:gd name="connsiteX15" fmla="*/ 350044 w 550069"/>
                    <a:gd name="connsiteY15" fmla="*/ 1438275 h 1697831"/>
                    <a:gd name="connsiteX16" fmla="*/ 0 w 550069"/>
                    <a:gd name="connsiteY16" fmla="*/ 1514475 h 1697831"/>
                    <a:gd name="connsiteX17" fmla="*/ 0 w 550069"/>
                    <a:gd name="connsiteY17" fmla="*/ 1697831 h 1697831"/>
                    <a:gd name="connsiteX18" fmla="*/ 550069 w 550069"/>
                    <a:gd name="connsiteY18" fmla="*/ 1590675 h 1697831"/>
                    <a:gd name="connsiteX19" fmla="*/ 550069 w 550069"/>
                    <a:gd name="connsiteY19" fmla="*/ 0 h 1697831"/>
                    <a:gd name="connsiteX20" fmla="*/ 354806 w 550069"/>
                    <a:gd name="connsiteY20" fmla="*/ 38100 h 1697831"/>
                    <a:gd name="connsiteX0" fmla="*/ 354806 w 550069"/>
                    <a:gd name="connsiteY0" fmla="*/ 45243 h 1704974"/>
                    <a:gd name="connsiteX1" fmla="*/ 352425 w 550069"/>
                    <a:gd name="connsiteY1" fmla="*/ 154780 h 1704974"/>
                    <a:gd name="connsiteX2" fmla="*/ 230981 w 550069"/>
                    <a:gd name="connsiteY2" fmla="*/ 192880 h 1704974"/>
                    <a:gd name="connsiteX3" fmla="*/ 221456 w 550069"/>
                    <a:gd name="connsiteY3" fmla="*/ 242886 h 1704974"/>
                    <a:gd name="connsiteX4" fmla="*/ 223837 w 550069"/>
                    <a:gd name="connsiteY4" fmla="*/ 302418 h 1704974"/>
                    <a:gd name="connsiteX5" fmla="*/ 233362 w 550069"/>
                    <a:gd name="connsiteY5" fmla="*/ 359568 h 1704974"/>
                    <a:gd name="connsiteX6" fmla="*/ 245269 w 550069"/>
                    <a:gd name="connsiteY6" fmla="*/ 392905 h 1704974"/>
                    <a:gd name="connsiteX7" fmla="*/ 278606 w 550069"/>
                    <a:gd name="connsiteY7" fmla="*/ 447674 h 1704974"/>
                    <a:gd name="connsiteX8" fmla="*/ 307181 w 550069"/>
                    <a:gd name="connsiteY8" fmla="*/ 476249 h 1704974"/>
                    <a:gd name="connsiteX9" fmla="*/ 347662 w 550069"/>
                    <a:gd name="connsiteY9" fmla="*/ 500061 h 1704974"/>
                    <a:gd name="connsiteX10" fmla="*/ 347662 w 550069"/>
                    <a:gd name="connsiteY10" fmla="*/ 740568 h 1704974"/>
                    <a:gd name="connsiteX11" fmla="*/ 4762 w 550069"/>
                    <a:gd name="connsiteY11" fmla="*/ 823911 h 1704974"/>
                    <a:gd name="connsiteX12" fmla="*/ 4762 w 550069"/>
                    <a:gd name="connsiteY12" fmla="*/ 1123949 h 1704974"/>
                    <a:gd name="connsiteX13" fmla="*/ 152400 w 550069"/>
                    <a:gd name="connsiteY13" fmla="*/ 1088230 h 1704974"/>
                    <a:gd name="connsiteX14" fmla="*/ 350044 w 550069"/>
                    <a:gd name="connsiteY14" fmla="*/ 1171574 h 1704974"/>
                    <a:gd name="connsiteX15" fmla="*/ 350044 w 550069"/>
                    <a:gd name="connsiteY15" fmla="*/ 1445418 h 1704974"/>
                    <a:gd name="connsiteX16" fmla="*/ 0 w 550069"/>
                    <a:gd name="connsiteY16" fmla="*/ 1521618 h 1704974"/>
                    <a:gd name="connsiteX17" fmla="*/ 0 w 550069"/>
                    <a:gd name="connsiteY17" fmla="*/ 1704974 h 1704974"/>
                    <a:gd name="connsiteX18" fmla="*/ 550069 w 550069"/>
                    <a:gd name="connsiteY18" fmla="*/ 1597818 h 1704974"/>
                    <a:gd name="connsiteX19" fmla="*/ 550069 w 550069"/>
                    <a:gd name="connsiteY19" fmla="*/ 0 h 1704974"/>
                    <a:gd name="connsiteX20" fmla="*/ 354806 w 550069"/>
                    <a:gd name="connsiteY20" fmla="*/ 45243 h 1704974"/>
                    <a:gd name="connsiteX0" fmla="*/ 354806 w 550069"/>
                    <a:gd name="connsiteY0" fmla="*/ 45243 h 1704974"/>
                    <a:gd name="connsiteX1" fmla="*/ 352425 w 550069"/>
                    <a:gd name="connsiteY1" fmla="*/ 154780 h 1704974"/>
                    <a:gd name="connsiteX2" fmla="*/ 230981 w 550069"/>
                    <a:gd name="connsiteY2" fmla="*/ 192880 h 1704974"/>
                    <a:gd name="connsiteX3" fmla="*/ 221456 w 550069"/>
                    <a:gd name="connsiteY3" fmla="*/ 242886 h 1704974"/>
                    <a:gd name="connsiteX4" fmla="*/ 223837 w 550069"/>
                    <a:gd name="connsiteY4" fmla="*/ 302418 h 1704974"/>
                    <a:gd name="connsiteX5" fmla="*/ 233362 w 550069"/>
                    <a:gd name="connsiteY5" fmla="*/ 359568 h 1704974"/>
                    <a:gd name="connsiteX6" fmla="*/ 245269 w 550069"/>
                    <a:gd name="connsiteY6" fmla="*/ 392905 h 1704974"/>
                    <a:gd name="connsiteX7" fmla="*/ 278606 w 550069"/>
                    <a:gd name="connsiteY7" fmla="*/ 447674 h 1704974"/>
                    <a:gd name="connsiteX8" fmla="*/ 307181 w 550069"/>
                    <a:gd name="connsiteY8" fmla="*/ 476249 h 1704974"/>
                    <a:gd name="connsiteX9" fmla="*/ 347662 w 550069"/>
                    <a:gd name="connsiteY9" fmla="*/ 500061 h 1704974"/>
                    <a:gd name="connsiteX10" fmla="*/ 347662 w 550069"/>
                    <a:gd name="connsiteY10" fmla="*/ 740568 h 1704974"/>
                    <a:gd name="connsiteX11" fmla="*/ 4762 w 550069"/>
                    <a:gd name="connsiteY11" fmla="*/ 823911 h 1704974"/>
                    <a:gd name="connsiteX12" fmla="*/ 2381 w 550069"/>
                    <a:gd name="connsiteY12" fmla="*/ 985836 h 1704974"/>
                    <a:gd name="connsiteX13" fmla="*/ 4762 w 550069"/>
                    <a:gd name="connsiteY13" fmla="*/ 1123949 h 1704974"/>
                    <a:gd name="connsiteX14" fmla="*/ 152400 w 550069"/>
                    <a:gd name="connsiteY14" fmla="*/ 1088230 h 1704974"/>
                    <a:gd name="connsiteX15" fmla="*/ 350044 w 550069"/>
                    <a:gd name="connsiteY15" fmla="*/ 1171574 h 1704974"/>
                    <a:gd name="connsiteX16" fmla="*/ 350044 w 550069"/>
                    <a:gd name="connsiteY16" fmla="*/ 1445418 h 1704974"/>
                    <a:gd name="connsiteX17" fmla="*/ 0 w 550069"/>
                    <a:gd name="connsiteY17" fmla="*/ 1521618 h 1704974"/>
                    <a:gd name="connsiteX18" fmla="*/ 0 w 550069"/>
                    <a:gd name="connsiteY18" fmla="*/ 1704974 h 1704974"/>
                    <a:gd name="connsiteX19" fmla="*/ 550069 w 550069"/>
                    <a:gd name="connsiteY19" fmla="*/ 1597818 h 1704974"/>
                    <a:gd name="connsiteX20" fmla="*/ 550069 w 550069"/>
                    <a:gd name="connsiteY20" fmla="*/ 0 h 1704974"/>
                    <a:gd name="connsiteX21" fmla="*/ 354806 w 550069"/>
                    <a:gd name="connsiteY21" fmla="*/ 45243 h 1704974"/>
                    <a:gd name="connsiteX0" fmla="*/ 535781 w 731044"/>
                    <a:gd name="connsiteY0" fmla="*/ 45243 h 1704974"/>
                    <a:gd name="connsiteX1" fmla="*/ 533400 w 731044"/>
                    <a:gd name="connsiteY1" fmla="*/ 154780 h 1704974"/>
                    <a:gd name="connsiteX2" fmla="*/ 411956 w 731044"/>
                    <a:gd name="connsiteY2" fmla="*/ 192880 h 1704974"/>
                    <a:gd name="connsiteX3" fmla="*/ 402431 w 731044"/>
                    <a:gd name="connsiteY3" fmla="*/ 242886 h 1704974"/>
                    <a:gd name="connsiteX4" fmla="*/ 404812 w 731044"/>
                    <a:gd name="connsiteY4" fmla="*/ 302418 h 1704974"/>
                    <a:gd name="connsiteX5" fmla="*/ 414337 w 731044"/>
                    <a:gd name="connsiteY5" fmla="*/ 359568 h 1704974"/>
                    <a:gd name="connsiteX6" fmla="*/ 426244 w 731044"/>
                    <a:gd name="connsiteY6" fmla="*/ 392905 h 1704974"/>
                    <a:gd name="connsiteX7" fmla="*/ 459581 w 731044"/>
                    <a:gd name="connsiteY7" fmla="*/ 447674 h 1704974"/>
                    <a:gd name="connsiteX8" fmla="*/ 488156 w 731044"/>
                    <a:gd name="connsiteY8" fmla="*/ 476249 h 1704974"/>
                    <a:gd name="connsiteX9" fmla="*/ 528637 w 731044"/>
                    <a:gd name="connsiteY9" fmla="*/ 500061 h 1704974"/>
                    <a:gd name="connsiteX10" fmla="*/ 528637 w 731044"/>
                    <a:gd name="connsiteY10" fmla="*/ 740568 h 1704974"/>
                    <a:gd name="connsiteX11" fmla="*/ 185737 w 731044"/>
                    <a:gd name="connsiteY11" fmla="*/ 823911 h 1704974"/>
                    <a:gd name="connsiteX12" fmla="*/ 0 w 731044"/>
                    <a:gd name="connsiteY12" fmla="*/ 952499 h 1704974"/>
                    <a:gd name="connsiteX13" fmla="*/ 185737 w 731044"/>
                    <a:gd name="connsiteY13" fmla="*/ 1123949 h 1704974"/>
                    <a:gd name="connsiteX14" fmla="*/ 333375 w 731044"/>
                    <a:gd name="connsiteY14" fmla="*/ 1088230 h 1704974"/>
                    <a:gd name="connsiteX15" fmla="*/ 531019 w 731044"/>
                    <a:gd name="connsiteY15" fmla="*/ 1171574 h 1704974"/>
                    <a:gd name="connsiteX16" fmla="*/ 531019 w 731044"/>
                    <a:gd name="connsiteY16" fmla="*/ 1445418 h 1704974"/>
                    <a:gd name="connsiteX17" fmla="*/ 180975 w 731044"/>
                    <a:gd name="connsiteY17" fmla="*/ 1521618 h 1704974"/>
                    <a:gd name="connsiteX18" fmla="*/ 180975 w 731044"/>
                    <a:gd name="connsiteY18" fmla="*/ 1704974 h 1704974"/>
                    <a:gd name="connsiteX19" fmla="*/ 731044 w 731044"/>
                    <a:gd name="connsiteY19" fmla="*/ 1597818 h 1704974"/>
                    <a:gd name="connsiteX20" fmla="*/ 731044 w 731044"/>
                    <a:gd name="connsiteY20" fmla="*/ 0 h 1704974"/>
                    <a:gd name="connsiteX21" fmla="*/ 535781 w 731044"/>
                    <a:gd name="connsiteY21" fmla="*/ 45243 h 1704974"/>
                    <a:gd name="connsiteX0" fmla="*/ 431006 w 626269"/>
                    <a:gd name="connsiteY0" fmla="*/ 45243 h 1704974"/>
                    <a:gd name="connsiteX1" fmla="*/ 428625 w 626269"/>
                    <a:gd name="connsiteY1" fmla="*/ 154780 h 1704974"/>
                    <a:gd name="connsiteX2" fmla="*/ 307181 w 626269"/>
                    <a:gd name="connsiteY2" fmla="*/ 192880 h 1704974"/>
                    <a:gd name="connsiteX3" fmla="*/ 297656 w 626269"/>
                    <a:gd name="connsiteY3" fmla="*/ 242886 h 1704974"/>
                    <a:gd name="connsiteX4" fmla="*/ 300037 w 626269"/>
                    <a:gd name="connsiteY4" fmla="*/ 302418 h 1704974"/>
                    <a:gd name="connsiteX5" fmla="*/ 309562 w 626269"/>
                    <a:gd name="connsiteY5" fmla="*/ 359568 h 1704974"/>
                    <a:gd name="connsiteX6" fmla="*/ 321469 w 626269"/>
                    <a:gd name="connsiteY6" fmla="*/ 392905 h 1704974"/>
                    <a:gd name="connsiteX7" fmla="*/ 354806 w 626269"/>
                    <a:gd name="connsiteY7" fmla="*/ 447674 h 1704974"/>
                    <a:gd name="connsiteX8" fmla="*/ 383381 w 626269"/>
                    <a:gd name="connsiteY8" fmla="*/ 476249 h 1704974"/>
                    <a:gd name="connsiteX9" fmla="*/ 423862 w 626269"/>
                    <a:gd name="connsiteY9" fmla="*/ 500061 h 1704974"/>
                    <a:gd name="connsiteX10" fmla="*/ 423862 w 626269"/>
                    <a:gd name="connsiteY10" fmla="*/ 740568 h 1704974"/>
                    <a:gd name="connsiteX11" fmla="*/ 80962 w 626269"/>
                    <a:gd name="connsiteY11" fmla="*/ 823911 h 1704974"/>
                    <a:gd name="connsiteX12" fmla="*/ 0 w 626269"/>
                    <a:gd name="connsiteY12" fmla="*/ 790574 h 1704974"/>
                    <a:gd name="connsiteX13" fmla="*/ 80962 w 626269"/>
                    <a:gd name="connsiteY13" fmla="*/ 1123949 h 1704974"/>
                    <a:gd name="connsiteX14" fmla="*/ 228600 w 626269"/>
                    <a:gd name="connsiteY14" fmla="*/ 1088230 h 1704974"/>
                    <a:gd name="connsiteX15" fmla="*/ 426244 w 626269"/>
                    <a:gd name="connsiteY15" fmla="*/ 1171574 h 1704974"/>
                    <a:gd name="connsiteX16" fmla="*/ 426244 w 626269"/>
                    <a:gd name="connsiteY16" fmla="*/ 1445418 h 1704974"/>
                    <a:gd name="connsiteX17" fmla="*/ 76200 w 626269"/>
                    <a:gd name="connsiteY17" fmla="*/ 1521618 h 1704974"/>
                    <a:gd name="connsiteX18" fmla="*/ 76200 w 626269"/>
                    <a:gd name="connsiteY18" fmla="*/ 1704974 h 1704974"/>
                    <a:gd name="connsiteX19" fmla="*/ 626269 w 626269"/>
                    <a:gd name="connsiteY19" fmla="*/ 1597818 h 1704974"/>
                    <a:gd name="connsiteX20" fmla="*/ 626269 w 626269"/>
                    <a:gd name="connsiteY20" fmla="*/ 0 h 1704974"/>
                    <a:gd name="connsiteX21" fmla="*/ 431006 w 626269"/>
                    <a:gd name="connsiteY21" fmla="*/ 45243 h 1704974"/>
                    <a:gd name="connsiteX0" fmla="*/ 431006 w 626269"/>
                    <a:gd name="connsiteY0" fmla="*/ 45243 h 1704974"/>
                    <a:gd name="connsiteX1" fmla="*/ 428625 w 626269"/>
                    <a:gd name="connsiteY1" fmla="*/ 154780 h 1704974"/>
                    <a:gd name="connsiteX2" fmla="*/ 307181 w 626269"/>
                    <a:gd name="connsiteY2" fmla="*/ 192880 h 1704974"/>
                    <a:gd name="connsiteX3" fmla="*/ 297656 w 626269"/>
                    <a:gd name="connsiteY3" fmla="*/ 242886 h 1704974"/>
                    <a:gd name="connsiteX4" fmla="*/ 300037 w 626269"/>
                    <a:gd name="connsiteY4" fmla="*/ 302418 h 1704974"/>
                    <a:gd name="connsiteX5" fmla="*/ 309562 w 626269"/>
                    <a:gd name="connsiteY5" fmla="*/ 359568 h 1704974"/>
                    <a:gd name="connsiteX6" fmla="*/ 321469 w 626269"/>
                    <a:gd name="connsiteY6" fmla="*/ 392905 h 1704974"/>
                    <a:gd name="connsiteX7" fmla="*/ 354806 w 626269"/>
                    <a:gd name="connsiteY7" fmla="*/ 447674 h 1704974"/>
                    <a:gd name="connsiteX8" fmla="*/ 383381 w 626269"/>
                    <a:gd name="connsiteY8" fmla="*/ 476249 h 1704974"/>
                    <a:gd name="connsiteX9" fmla="*/ 423862 w 626269"/>
                    <a:gd name="connsiteY9" fmla="*/ 500061 h 1704974"/>
                    <a:gd name="connsiteX10" fmla="*/ 423862 w 626269"/>
                    <a:gd name="connsiteY10" fmla="*/ 740568 h 1704974"/>
                    <a:gd name="connsiteX11" fmla="*/ 80962 w 626269"/>
                    <a:gd name="connsiteY11" fmla="*/ 823911 h 1704974"/>
                    <a:gd name="connsiteX12" fmla="*/ 0 w 626269"/>
                    <a:gd name="connsiteY12" fmla="*/ 790574 h 1704974"/>
                    <a:gd name="connsiteX13" fmla="*/ 80962 w 626269"/>
                    <a:gd name="connsiteY13" fmla="*/ 1123949 h 1704974"/>
                    <a:gd name="connsiteX14" fmla="*/ 228600 w 626269"/>
                    <a:gd name="connsiteY14" fmla="*/ 1088230 h 1704974"/>
                    <a:gd name="connsiteX15" fmla="*/ 426244 w 626269"/>
                    <a:gd name="connsiteY15" fmla="*/ 1171574 h 1704974"/>
                    <a:gd name="connsiteX16" fmla="*/ 426244 w 626269"/>
                    <a:gd name="connsiteY16" fmla="*/ 1445418 h 1704974"/>
                    <a:gd name="connsiteX17" fmla="*/ 76200 w 626269"/>
                    <a:gd name="connsiteY17" fmla="*/ 1521618 h 1704974"/>
                    <a:gd name="connsiteX18" fmla="*/ 76200 w 626269"/>
                    <a:gd name="connsiteY18" fmla="*/ 1704974 h 1704974"/>
                    <a:gd name="connsiteX19" fmla="*/ 626269 w 626269"/>
                    <a:gd name="connsiteY19" fmla="*/ 1597818 h 1704974"/>
                    <a:gd name="connsiteX20" fmla="*/ 626269 w 626269"/>
                    <a:gd name="connsiteY20" fmla="*/ 0 h 1704974"/>
                    <a:gd name="connsiteX21" fmla="*/ 431006 w 626269"/>
                    <a:gd name="connsiteY21" fmla="*/ 45243 h 1704974"/>
                    <a:gd name="connsiteX0" fmla="*/ 469106 w 664369"/>
                    <a:gd name="connsiteY0" fmla="*/ 45243 h 1704974"/>
                    <a:gd name="connsiteX1" fmla="*/ 466725 w 664369"/>
                    <a:gd name="connsiteY1" fmla="*/ 154780 h 1704974"/>
                    <a:gd name="connsiteX2" fmla="*/ 345281 w 664369"/>
                    <a:gd name="connsiteY2" fmla="*/ 192880 h 1704974"/>
                    <a:gd name="connsiteX3" fmla="*/ 335756 w 664369"/>
                    <a:gd name="connsiteY3" fmla="*/ 242886 h 1704974"/>
                    <a:gd name="connsiteX4" fmla="*/ 338137 w 664369"/>
                    <a:gd name="connsiteY4" fmla="*/ 302418 h 1704974"/>
                    <a:gd name="connsiteX5" fmla="*/ 347662 w 664369"/>
                    <a:gd name="connsiteY5" fmla="*/ 359568 h 1704974"/>
                    <a:gd name="connsiteX6" fmla="*/ 359569 w 664369"/>
                    <a:gd name="connsiteY6" fmla="*/ 392905 h 1704974"/>
                    <a:gd name="connsiteX7" fmla="*/ 392906 w 664369"/>
                    <a:gd name="connsiteY7" fmla="*/ 447674 h 1704974"/>
                    <a:gd name="connsiteX8" fmla="*/ 421481 w 664369"/>
                    <a:gd name="connsiteY8" fmla="*/ 476249 h 1704974"/>
                    <a:gd name="connsiteX9" fmla="*/ 461962 w 664369"/>
                    <a:gd name="connsiteY9" fmla="*/ 500061 h 1704974"/>
                    <a:gd name="connsiteX10" fmla="*/ 461962 w 664369"/>
                    <a:gd name="connsiteY10" fmla="*/ 740568 h 1704974"/>
                    <a:gd name="connsiteX11" fmla="*/ 119062 w 664369"/>
                    <a:gd name="connsiteY11" fmla="*/ 823911 h 1704974"/>
                    <a:gd name="connsiteX12" fmla="*/ 0 w 664369"/>
                    <a:gd name="connsiteY12" fmla="*/ 776286 h 1704974"/>
                    <a:gd name="connsiteX13" fmla="*/ 119062 w 664369"/>
                    <a:gd name="connsiteY13" fmla="*/ 1123949 h 1704974"/>
                    <a:gd name="connsiteX14" fmla="*/ 266700 w 664369"/>
                    <a:gd name="connsiteY14" fmla="*/ 1088230 h 1704974"/>
                    <a:gd name="connsiteX15" fmla="*/ 464344 w 664369"/>
                    <a:gd name="connsiteY15" fmla="*/ 1171574 h 1704974"/>
                    <a:gd name="connsiteX16" fmla="*/ 464344 w 664369"/>
                    <a:gd name="connsiteY16" fmla="*/ 1445418 h 1704974"/>
                    <a:gd name="connsiteX17" fmla="*/ 114300 w 664369"/>
                    <a:gd name="connsiteY17" fmla="*/ 1521618 h 1704974"/>
                    <a:gd name="connsiteX18" fmla="*/ 114300 w 664369"/>
                    <a:gd name="connsiteY18" fmla="*/ 1704974 h 1704974"/>
                    <a:gd name="connsiteX19" fmla="*/ 664369 w 664369"/>
                    <a:gd name="connsiteY19" fmla="*/ 1597818 h 1704974"/>
                    <a:gd name="connsiteX20" fmla="*/ 664369 w 664369"/>
                    <a:gd name="connsiteY20" fmla="*/ 0 h 1704974"/>
                    <a:gd name="connsiteX21" fmla="*/ 469106 w 664369"/>
                    <a:gd name="connsiteY21" fmla="*/ 45243 h 1704974"/>
                    <a:gd name="connsiteX0" fmla="*/ 461962 w 657225"/>
                    <a:gd name="connsiteY0" fmla="*/ 45243 h 1704974"/>
                    <a:gd name="connsiteX1" fmla="*/ 459581 w 657225"/>
                    <a:gd name="connsiteY1" fmla="*/ 154780 h 1704974"/>
                    <a:gd name="connsiteX2" fmla="*/ 338137 w 657225"/>
                    <a:gd name="connsiteY2" fmla="*/ 192880 h 1704974"/>
                    <a:gd name="connsiteX3" fmla="*/ 328612 w 657225"/>
                    <a:gd name="connsiteY3" fmla="*/ 242886 h 1704974"/>
                    <a:gd name="connsiteX4" fmla="*/ 330993 w 657225"/>
                    <a:gd name="connsiteY4" fmla="*/ 302418 h 1704974"/>
                    <a:gd name="connsiteX5" fmla="*/ 340518 w 657225"/>
                    <a:gd name="connsiteY5" fmla="*/ 359568 h 1704974"/>
                    <a:gd name="connsiteX6" fmla="*/ 352425 w 657225"/>
                    <a:gd name="connsiteY6" fmla="*/ 392905 h 1704974"/>
                    <a:gd name="connsiteX7" fmla="*/ 385762 w 657225"/>
                    <a:gd name="connsiteY7" fmla="*/ 447674 h 1704974"/>
                    <a:gd name="connsiteX8" fmla="*/ 414337 w 657225"/>
                    <a:gd name="connsiteY8" fmla="*/ 476249 h 1704974"/>
                    <a:gd name="connsiteX9" fmla="*/ 454818 w 657225"/>
                    <a:gd name="connsiteY9" fmla="*/ 500061 h 1704974"/>
                    <a:gd name="connsiteX10" fmla="*/ 454818 w 657225"/>
                    <a:gd name="connsiteY10" fmla="*/ 740568 h 1704974"/>
                    <a:gd name="connsiteX11" fmla="*/ 111918 w 657225"/>
                    <a:gd name="connsiteY11" fmla="*/ 823911 h 1704974"/>
                    <a:gd name="connsiteX12" fmla="*/ 0 w 657225"/>
                    <a:gd name="connsiteY12" fmla="*/ 773905 h 1704974"/>
                    <a:gd name="connsiteX13" fmla="*/ 111918 w 657225"/>
                    <a:gd name="connsiteY13" fmla="*/ 1123949 h 1704974"/>
                    <a:gd name="connsiteX14" fmla="*/ 259556 w 657225"/>
                    <a:gd name="connsiteY14" fmla="*/ 1088230 h 1704974"/>
                    <a:gd name="connsiteX15" fmla="*/ 457200 w 657225"/>
                    <a:gd name="connsiteY15" fmla="*/ 1171574 h 1704974"/>
                    <a:gd name="connsiteX16" fmla="*/ 457200 w 657225"/>
                    <a:gd name="connsiteY16" fmla="*/ 1445418 h 1704974"/>
                    <a:gd name="connsiteX17" fmla="*/ 107156 w 657225"/>
                    <a:gd name="connsiteY17" fmla="*/ 1521618 h 1704974"/>
                    <a:gd name="connsiteX18" fmla="*/ 107156 w 657225"/>
                    <a:gd name="connsiteY18" fmla="*/ 1704974 h 1704974"/>
                    <a:gd name="connsiteX19" fmla="*/ 657225 w 657225"/>
                    <a:gd name="connsiteY19" fmla="*/ 1597818 h 1704974"/>
                    <a:gd name="connsiteX20" fmla="*/ 657225 w 657225"/>
                    <a:gd name="connsiteY20" fmla="*/ 0 h 1704974"/>
                    <a:gd name="connsiteX21" fmla="*/ 461962 w 657225"/>
                    <a:gd name="connsiteY21" fmla="*/ 45243 h 1704974"/>
                    <a:gd name="connsiteX0" fmla="*/ 470296 w 665559"/>
                    <a:gd name="connsiteY0" fmla="*/ 45243 h 1704974"/>
                    <a:gd name="connsiteX1" fmla="*/ 467915 w 665559"/>
                    <a:gd name="connsiteY1" fmla="*/ 154780 h 1704974"/>
                    <a:gd name="connsiteX2" fmla="*/ 346471 w 665559"/>
                    <a:gd name="connsiteY2" fmla="*/ 192880 h 1704974"/>
                    <a:gd name="connsiteX3" fmla="*/ 336946 w 665559"/>
                    <a:gd name="connsiteY3" fmla="*/ 242886 h 1704974"/>
                    <a:gd name="connsiteX4" fmla="*/ 339327 w 665559"/>
                    <a:gd name="connsiteY4" fmla="*/ 302418 h 1704974"/>
                    <a:gd name="connsiteX5" fmla="*/ 348852 w 665559"/>
                    <a:gd name="connsiteY5" fmla="*/ 359568 h 1704974"/>
                    <a:gd name="connsiteX6" fmla="*/ 360759 w 665559"/>
                    <a:gd name="connsiteY6" fmla="*/ 392905 h 1704974"/>
                    <a:gd name="connsiteX7" fmla="*/ 394096 w 665559"/>
                    <a:gd name="connsiteY7" fmla="*/ 447674 h 1704974"/>
                    <a:gd name="connsiteX8" fmla="*/ 422671 w 665559"/>
                    <a:gd name="connsiteY8" fmla="*/ 476249 h 1704974"/>
                    <a:gd name="connsiteX9" fmla="*/ 463152 w 665559"/>
                    <a:gd name="connsiteY9" fmla="*/ 500061 h 1704974"/>
                    <a:gd name="connsiteX10" fmla="*/ 463152 w 665559"/>
                    <a:gd name="connsiteY10" fmla="*/ 740568 h 1704974"/>
                    <a:gd name="connsiteX11" fmla="*/ 120252 w 665559"/>
                    <a:gd name="connsiteY11" fmla="*/ 823911 h 1704974"/>
                    <a:gd name="connsiteX12" fmla="*/ 8334 w 665559"/>
                    <a:gd name="connsiteY12" fmla="*/ 773905 h 1704974"/>
                    <a:gd name="connsiteX13" fmla="*/ 70246 w 665559"/>
                    <a:gd name="connsiteY13" fmla="*/ 976311 h 1704974"/>
                    <a:gd name="connsiteX14" fmla="*/ 120252 w 665559"/>
                    <a:gd name="connsiteY14" fmla="*/ 1123949 h 1704974"/>
                    <a:gd name="connsiteX15" fmla="*/ 267890 w 665559"/>
                    <a:gd name="connsiteY15" fmla="*/ 1088230 h 1704974"/>
                    <a:gd name="connsiteX16" fmla="*/ 465534 w 665559"/>
                    <a:gd name="connsiteY16" fmla="*/ 1171574 h 1704974"/>
                    <a:gd name="connsiteX17" fmla="*/ 465534 w 665559"/>
                    <a:gd name="connsiteY17" fmla="*/ 1445418 h 1704974"/>
                    <a:gd name="connsiteX18" fmla="*/ 115490 w 665559"/>
                    <a:gd name="connsiteY18" fmla="*/ 1521618 h 1704974"/>
                    <a:gd name="connsiteX19" fmla="*/ 115490 w 665559"/>
                    <a:gd name="connsiteY19" fmla="*/ 1704974 h 1704974"/>
                    <a:gd name="connsiteX20" fmla="*/ 665559 w 665559"/>
                    <a:gd name="connsiteY20" fmla="*/ 1597818 h 1704974"/>
                    <a:gd name="connsiteX21" fmla="*/ 665559 w 665559"/>
                    <a:gd name="connsiteY21" fmla="*/ 0 h 1704974"/>
                    <a:gd name="connsiteX22" fmla="*/ 470296 w 665559"/>
                    <a:gd name="connsiteY22" fmla="*/ 45243 h 1704974"/>
                    <a:gd name="connsiteX0" fmla="*/ 485378 w 680641"/>
                    <a:gd name="connsiteY0" fmla="*/ 45243 h 1704974"/>
                    <a:gd name="connsiteX1" fmla="*/ 482997 w 680641"/>
                    <a:gd name="connsiteY1" fmla="*/ 154780 h 1704974"/>
                    <a:gd name="connsiteX2" fmla="*/ 361553 w 680641"/>
                    <a:gd name="connsiteY2" fmla="*/ 192880 h 1704974"/>
                    <a:gd name="connsiteX3" fmla="*/ 352028 w 680641"/>
                    <a:gd name="connsiteY3" fmla="*/ 242886 h 1704974"/>
                    <a:gd name="connsiteX4" fmla="*/ 354409 w 680641"/>
                    <a:gd name="connsiteY4" fmla="*/ 302418 h 1704974"/>
                    <a:gd name="connsiteX5" fmla="*/ 363934 w 680641"/>
                    <a:gd name="connsiteY5" fmla="*/ 359568 h 1704974"/>
                    <a:gd name="connsiteX6" fmla="*/ 375841 w 680641"/>
                    <a:gd name="connsiteY6" fmla="*/ 392905 h 1704974"/>
                    <a:gd name="connsiteX7" fmla="*/ 409178 w 680641"/>
                    <a:gd name="connsiteY7" fmla="*/ 447674 h 1704974"/>
                    <a:gd name="connsiteX8" fmla="*/ 437753 w 680641"/>
                    <a:gd name="connsiteY8" fmla="*/ 476249 h 1704974"/>
                    <a:gd name="connsiteX9" fmla="*/ 478234 w 680641"/>
                    <a:gd name="connsiteY9" fmla="*/ 500061 h 1704974"/>
                    <a:gd name="connsiteX10" fmla="*/ 478234 w 680641"/>
                    <a:gd name="connsiteY10" fmla="*/ 740568 h 1704974"/>
                    <a:gd name="connsiteX11" fmla="*/ 135334 w 680641"/>
                    <a:gd name="connsiteY11" fmla="*/ 823911 h 1704974"/>
                    <a:gd name="connsiteX12" fmla="*/ 23416 w 680641"/>
                    <a:gd name="connsiteY12" fmla="*/ 773905 h 1704974"/>
                    <a:gd name="connsiteX13" fmla="*/ 18653 w 680641"/>
                    <a:gd name="connsiteY13" fmla="*/ 1138236 h 1704974"/>
                    <a:gd name="connsiteX14" fmla="*/ 135334 w 680641"/>
                    <a:gd name="connsiteY14" fmla="*/ 1123949 h 1704974"/>
                    <a:gd name="connsiteX15" fmla="*/ 282972 w 680641"/>
                    <a:gd name="connsiteY15" fmla="*/ 1088230 h 1704974"/>
                    <a:gd name="connsiteX16" fmla="*/ 480616 w 680641"/>
                    <a:gd name="connsiteY16" fmla="*/ 1171574 h 1704974"/>
                    <a:gd name="connsiteX17" fmla="*/ 480616 w 680641"/>
                    <a:gd name="connsiteY17" fmla="*/ 1445418 h 1704974"/>
                    <a:gd name="connsiteX18" fmla="*/ 130572 w 680641"/>
                    <a:gd name="connsiteY18" fmla="*/ 1521618 h 1704974"/>
                    <a:gd name="connsiteX19" fmla="*/ 130572 w 680641"/>
                    <a:gd name="connsiteY19" fmla="*/ 1704974 h 1704974"/>
                    <a:gd name="connsiteX20" fmla="*/ 680641 w 680641"/>
                    <a:gd name="connsiteY20" fmla="*/ 1597818 h 1704974"/>
                    <a:gd name="connsiteX21" fmla="*/ 680641 w 680641"/>
                    <a:gd name="connsiteY21" fmla="*/ 0 h 1704974"/>
                    <a:gd name="connsiteX22" fmla="*/ 485378 w 680641"/>
                    <a:gd name="connsiteY22" fmla="*/ 45243 h 1704974"/>
                    <a:gd name="connsiteX0" fmla="*/ 466725 w 661988"/>
                    <a:gd name="connsiteY0" fmla="*/ 45243 h 1704974"/>
                    <a:gd name="connsiteX1" fmla="*/ 464344 w 661988"/>
                    <a:gd name="connsiteY1" fmla="*/ 154780 h 1704974"/>
                    <a:gd name="connsiteX2" fmla="*/ 342900 w 661988"/>
                    <a:gd name="connsiteY2" fmla="*/ 192880 h 1704974"/>
                    <a:gd name="connsiteX3" fmla="*/ 333375 w 661988"/>
                    <a:gd name="connsiteY3" fmla="*/ 242886 h 1704974"/>
                    <a:gd name="connsiteX4" fmla="*/ 335756 w 661988"/>
                    <a:gd name="connsiteY4" fmla="*/ 302418 h 1704974"/>
                    <a:gd name="connsiteX5" fmla="*/ 345281 w 661988"/>
                    <a:gd name="connsiteY5" fmla="*/ 359568 h 1704974"/>
                    <a:gd name="connsiteX6" fmla="*/ 357188 w 661988"/>
                    <a:gd name="connsiteY6" fmla="*/ 392905 h 1704974"/>
                    <a:gd name="connsiteX7" fmla="*/ 390525 w 661988"/>
                    <a:gd name="connsiteY7" fmla="*/ 447674 h 1704974"/>
                    <a:gd name="connsiteX8" fmla="*/ 419100 w 661988"/>
                    <a:gd name="connsiteY8" fmla="*/ 476249 h 1704974"/>
                    <a:gd name="connsiteX9" fmla="*/ 459581 w 661988"/>
                    <a:gd name="connsiteY9" fmla="*/ 500061 h 1704974"/>
                    <a:gd name="connsiteX10" fmla="*/ 459581 w 661988"/>
                    <a:gd name="connsiteY10" fmla="*/ 740568 h 1704974"/>
                    <a:gd name="connsiteX11" fmla="*/ 116681 w 661988"/>
                    <a:gd name="connsiteY11" fmla="*/ 823911 h 1704974"/>
                    <a:gd name="connsiteX12" fmla="*/ 4763 w 661988"/>
                    <a:gd name="connsiteY12" fmla="*/ 773905 h 1704974"/>
                    <a:gd name="connsiteX13" fmla="*/ 0 w 661988"/>
                    <a:gd name="connsiteY13" fmla="*/ 1138236 h 1704974"/>
                    <a:gd name="connsiteX14" fmla="*/ 116681 w 661988"/>
                    <a:gd name="connsiteY14" fmla="*/ 1123949 h 1704974"/>
                    <a:gd name="connsiteX15" fmla="*/ 264319 w 661988"/>
                    <a:gd name="connsiteY15" fmla="*/ 1088230 h 1704974"/>
                    <a:gd name="connsiteX16" fmla="*/ 461963 w 661988"/>
                    <a:gd name="connsiteY16" fmla="*/ 1171574 h 1704974"/>
                    <a:gd name="connsiteX17" fmla="*/ 461963 w 661988"/>
                    <a:gd name="connsiteY17" fmla="*/ 1445418 h 1704974"/>
                    <a:gd name="connsiteX18" fmla="*/ 111919 w 661988"/>
                    <a:gd name="connsiteY18" fmla="*/ 1521618 h 1704974"/>
                    <a:gd name="connsiteX19" fmla="*/ 111919 w 661988"/>
                    <a:gd name="connsiteY19" fmla="*/ 1704974 h 1704974"/>
                    <a:gd name="connsiteX20" fmla="*/ 661988 w 661988"/>
                    <a:gd name="connsiteY20" fmla="*/ 1597818 h 1704974"/>
                    <a:gd name="connsiteX21" fmla="*/ 661988 w 661988"/>
                    <a:gd name="connsiteY21" fmla="*/ 0 h 1704974"/>
                    <a:gd name="connsiteX22" fmla="*/ 466725 w 661988"/>
                    <a:gd name="connsiteY22" fmla="*/ 45243 h 1704974"/>
                    <a:gd name="connsiteX0" fmla="*/ 466725 w 661988"/>
                    <a:gd name="connsiteY0" fmla="*/ 45243 h 1704974"/>
                    <a:gd name="connsiteX1" fmla="*/ 464344 w 661988"/>
                    <a:gd name="connsiteY1" fmla="*/ 154780 h 1704974"/>
                    <a:gd name="connsiteX2" fmla="*/ 342900 w 661988"/>
                    <a:gd name="connsiteY2" fmla="*/ 192880 h 1704974"/>
                    <a:gd name="connsiteX3" fmla="*/ 333375 w 661988"/>
                    <a:gd name="connsiteY3" fmla="*/ 242886 h 1704974"/>
                    <a:gd name="connsiteX4" fmla="*/ 335756 w 661988"/>
                    <a:gd name="connsiteY4" fmla="*/ 302418 h 1704974"/>
                    <a:gd name="connsiteX5" fmla="*/ 345281 w 661988"/>
                    <a:gd name="connsiteY5" fmla="*/ 359568 h 1704974"/>
                    <a:gd name="connsiteX6" fmla="*/ 357188 w 661988"/>
                    <a:gd name="connsiteY6" fmla="*/ 392905 h 1704974"/>
                    <a:gd name="connsiteX7" fmla="*/ 390525 w 661988"/>
                    <a:gd name="connsiteY7" fmla="*/ 447674 h 1704974"/>
                    <a:gd name="connsiteX8" fmla="*/ 419100 w 661988"/>
                    <a:gd name="connsiteY8" fmla="*/ 476249 h 1704974"/>
                    <a:gd name="connsiteX9" fmla="*/ 459581 w 661988"/>
                    <a:gd name="connsiteY9" fmla="*/ 500061 h 1704974"/>
                    <a:gd name="connsiteX10" fmla="*/ 459581 w 661988"/>
                    <a:gd name="connsiteY10" fmla="*/ 740568 h 1704974"/>
                    <a:gd name="connsiteX11" fmla="*/ 116681 w 661988"/>
                    <a:gd name="connsiteY11" fmla="*/ 823911 h 1704974"/>
                    <a:gd name="connsiteX12" fmla="*/ 4763 w 661988"/>
                    <a:gd name="connsiteY12" fmla="*/ 773905 h 1704974"/>
                    <a:gd name="connsiteX13" fmla="*/ 0 w 661988"/>
                    <a:gd name="connsiteY13" fmla="*/ 1152524 h 1704974"/>
                    <a:gd name="connsiteX14" fmla="*/ 116681 w 661988"/>
                    <a:gd name="connsiteY14" fmla="*/ 1123949 h 1704974"/>
                    <a:gd name="connsiteX15" fmla="*/ 264319 w 661988"/>
                    <a:gd name="connsiteY15" fmla="*/ 1088230 h 1704974"/>
                    <a:gd name="connsiteX16" fmla="*/ 461963 w 661988"/>
                    <a:gd name="connsiteY16" fmla="*/ 1171574 h 1704974"/>
                    <a:gd name="connsiteX17" fmla="*/ 461963 w 661988"/>
                    <a:gd name="connsiteY17" fmla="*/ 1445418 h 1704974"/>
                    <a:gd name="connsiteX18" fmla="*/ 111919 w 661988"/>
                    <a:gd name="connsiteY18" fmla="*/ 1521618 h 1704974"/>
                    <a:gd name="connsiteX19" fmla="*/ 111919 w 661988"/>
                    <a:gd name="connsiteY19" fmla="*/ 1704974 h 1704974"/>
                    <a:gd name="connsiteX20" fmla="*/ 661988 w 661988"/>
                    <a:gd name="connsiteY20" fmla="*/ 1597818 h 1704974"/>
                    <a:gd name="connsiteX21" fmla="*/ 661988 w 661988"/>
                    <a:gd name="connsiteY21" fmla="*/ 0 h 1704974"/>
                    <a:gd name="connsiteX22" fmla="*/ 466725 w 661988"/>
                    <a:gd name="connsiteY22" fmla="*/ 45243 h 1704974"/>
                    <a:gd name="connsiteX0" fmla="*/ 466725 w 661988"/>
                    <a:gd name="connsiteY0" fmla="*/ 45243 h 1704974"/>
                    <a:gd name="connsiteX1" fmla="*/ 464344 w 661988"/>
                    <a:gd name="connsiteY1" fmla="*/ 154780 h 1704974"/>
                    <a:gd name="connsiteX2" fmla="*/ 342900 w 661988"/>
                    <a:gd name="connsiteY2" fmla="*/ 192880 h 1704974"/>
                    <a:gd name="connsiteX3" fmla="*/ 333375 w 661988"/>
                    <a:gd name="connsiteY3" fmla="*/ 242886 h 1704974"/>
                    <a:gd name="connsiteX4" fmla="*/ 335756 w 661988"/>
                    <a:gd name="connsiteY4" fmla="*/ 302418 h 1704974"/>
                    <a:gd name="connsiteX5" fmla="*/ 345281 w 661988"/>
                    <a:gd name="connsiteY5" fmla="*/ 359568 h 1704974"/>
                    <a:gd name="connsiteX6" fmla="*/ 357188 w 661988"/>
                    <a:gd name="connsiteY6" fmla="*/ 392905 h 1704974"/>
                    <a:gd name="connsiteX7" fmla="*/ 390525 w 661988"/>
                    <a:gd name="connsiteY7" fmla="*/ 447674 h 1704974"/>
                    <a:gd name="connsiteX8" fmla="*/ 419100 w 661988"/>
                    <a:gd name="connsiteY8" fmla="*/ 476249 h 1704974"/>
                    <a:gd name="connsiteX9" fmla="*/ 459581 w 661988"/>
                    <a:gd name="connsiteY9" fmla="*/ 500061 h 1704974"/>
                    <a:gd name="connsiteX10" fmla="*/ 459581 w 661988"/>
                    <a:gd name="connsiteY10" fmla="*/ 740568 h 1704974"/>
                    <a:gd name="connsiteX11" fmla="*/ 116681 w 661988"/>
                    <a:gd name="connsiteY11" fmla="*/ 823911 h 1704974"/>
                    <a:gd name="connsiteX12" fmla="*/ 4763 w 661988"/>
                    <a:gd name="connsiteY12" fmla="*/ 773905 h 1704974"/>
                    <a:gd name="connsiteX13" fmla="*/ 0 w 661988"/>
                    <a:gd name="connsiteY13" fmla="*/ 1152524 h 1704974"/>
                    <a:gd name="connsiteX14" fmla="*/ 116681 w 661988"/>
                    <a:gd name="connsiteY14" fmla="*/ 1123949 h 1704974"/>
                    <a:gd name="connsiteX15" fmla="*/ 264319 w 661988"/>
                    <a:gd name="connsiteY15" fmla="*/ 1088230 h 1704974"/>
                    <a:gd name="connsiteX16" fmla="*/ 461963 w 661988"/>
                    <a:gd name="connsiteY16" fmla="*/ 1171574 h 1704974"/>
                    <a:gd name="connsiteX17" fmla="*/ 461963 w 661988"/>
                    <a:gd name="connsiteY17" fmla="*/ 1445418 h 1704974"/>
                    <a:gd name="connsiteX18" fmla="*/ 111919 w 661988"/>
                    <a:gd name="connsiteY18" fmla="*/ 1521618 h 1704974"/>
                    <a:gd name="connsiteX19" fmla="*/ 111919 w 661988"/>
                    <a:gd name="connsiteY19" fmla="*/ 1704974 h 1704974"/>
                    <a:gd name="connsiteX20" fmla="*/ 661988 w 661988"/>
                    <a:gd name="connsiteY20" fmla="*/ 1597818 h 1704974"/>
                    <a:gd name="connsiteX21" fmla="*/ 661988 w 661988"/>
                    <a:gd name="connsiteY21" fmla="*/ 0 h 1704974"/>
                    <a:gd name="connsiteX22" fmla="*/ 466725 w 661988"/>
                    <a:gd name="connsiteY22" fmla="*/ 45243 h 1704974"/>
                    <a:gd name="connsiteX0" fmla="*/ 466725 w 661988"/>
                    <a:gd name="connsiteY0" fmla="*/ 45243 h 1704974"/>
                    <a:gd name="connsiteX1" fmla="*/ 464344 w 661988"/>
                    <a:gd name="connsiteY1" fmla="*/ 154780 h 1704974"/>
                    <a:gd name="connsiteX2" fmla="*/ 342900 w 661988"/>
                    <a:gd name="connsiteY2" fmla="*/ 192880 h 1704974"/>
                    <a:gd name="connsiteX3" fmla="*/ 333375 w 661988"/>
                    <a:gd name="connsiteY3" fmla="*/ 242886 h 1704974"/>
                    <a:gd name="connsiteX4" fmla="*/ 335756 w 661988"/>
                    <a:gd name="connsiteY4" fmla="*/ 302418 h 1704974"/>
                    <a:gd name="connsiteX5" fmla="*/ 345281 w 661988"/>
                    <a:gd name="connsiteY5" fmla="*/ 359568 h 1704974"/>
                    <a:gd name="connsiteX6" fmla="*/ 357188 w 661988"/>
                    <a:gd name="connsiteY6" fmla="*/ 392905 h 1704974"/>
                    <a:gd name="connsiteX7" fmla="*/ 390525 w 661988"/>
                    <a:gd name="connsiteY7" fmla="*/ 447674 h 1704974"/>
                    <a:gd name="connsiteX8" fmla="*/ 419100 w 661988"/>
                    <a:gd name="connsiteY8" fmla="*/ 476249 h 1704974"/>
                    <a:gd name="connsiteX9" fmla="*/ 459581 w 661988"/>
                    <a:gd name="connsiteY9" fmla="*/ 500061 h 1704974"/>
                    <a:gd name="connsiteX10" fmla="*/ 459581 w 661988"/>
                    <a:gd name="connsiteY10" fmla="*/ 740568 h 1704974"/>
                    <a:gd name="connsiteX11" fmla="*/ 116681 w 661988"/>
                    <a:gd name="connsiteY11" fmla="*/ 823911 h 1704974"/>
                    <a:gd name="connsiteX12" fmla="*/ 4763 w 661988"/>
                    <a:gd name="connsiteY12" fmla="*/ 773905 h 1704974"/>
                    <a:gd name="connsiteX13" fmla="*/ 0 w 661988"/>
                    <a:gd name="connsiteY13" fmla="*/ 1152524 h 1704974"/>
                    <a:gd name="connsiteX14" fmla="*/ 116681 w 661988"/>
                    <a:gd name="connsiteY14" fmla="*/ 1123949 h 1704974"/>
                    <a:gd name="connsiteX15" fmla="*/ 264319 w 661988"/>
                    <a:gd name="connsiteY15" fmla="*/ 1088230 h 1704974"/>
                    <a:gd name="connsiteX16" fmla="*/ 461963 w 661988"/>
                    <a:gd name="connsiteY16" fmla="*/ 1171574 h 1704974"/>
                    <a:gd name="connsiteX17" fmla="*/ 461963 w 661988"/>
                    <a:gd name="connsiteY17" fmla="*/ 1445418 h 1704974"/>
                    <a:gd name="connsiteX18" fmla="*/ 111919 w 661988"/>
                    <a:gd name="connsiteY18" fmla="*/ 1521618 h 1704974"/>
                    <a:gd name="connsiteX19" fmla="*/ 111919 w 661988"/>
                    <a:gd name="connsiteY19" fmla="*/ 1704974 h 1704974"/>
                    <a:gd name="connsiteX20" fmla="*/ 661988 w 661988"/>
                    <a:gd name="connsiteY20" fmla="*/ 1597818 h 1704974"/>
                    <a:gd name="connsiteX21" fmla="*/ 661988 w 661988"/>
                    <a:gd name="connsiteY21" fmla="*/ 0 h 1704974"/>
                    <a:gd name="connsiteX22" fmla="*/ 466725 w 661988"/>
                    <a:gd name="connsiteY22" fmla="*/ 45243 h 1704974"/>
                    <a:gd name="connsiteX0" fmla="*/ 466725 w 661988"/>
                    <a:gd name="connsiteY0" fmla="*/ 45243 h 1704974"/>
                    <a:gd name="connsiteX1" fmla="*/ 464344 w 661988"/>
                    <a:gd name="connsiteY1" fmla="*/ 154780 h 1704974"/>
                    <a:gd name="connsiteX2" fmla="*/ 342900 w 661988"/>
                    <a:gd name="connsiteY2" fmla="*/ 192880 h 1704974"/>
                    <a:gd name="connsiteX3" fmla="*/ 333375 w 661988"/>
                    <a:gd name="connsiteY3" fmla="*/ 242886 h 1704974"/>
                    <a:gd name="connsiteX4" fmla="*/ 335756 w 661988"/>
                    <a:gd name="connsiteY4" fmla="*/ 302418 h 1704974"/>
                    <a:gd name="connsiteX5" fmla="*/ 345281 w 661988"/>
                    <a:gd name="connsiteY5" fmla="*/ 359568 h 1704974"/>
                    <a:gd name="connsiteX6" fmla="*/ 357188 w 661988"/>
                    <a:gd name="connsiteY6" fmla="*/ 392905 h 1704974"/>
                    <a:gd name="connsiteX7" fmla="*/ 390525 w 661988"/>
                    <a:gd name="connsiteY7" fmla="*/ 447674 h 1704974"/>
                    <a:gd name="connsiteX8" fmla="*/ 419100 w 661988"/>
                    <a:gd name="connsiteY8" fmla="*/ 476249 h 1704974"/>
                    <a:gd name="connsiteX9" fmla="*/ 459581 w 661988"/>
                    <a:gd name="connsiteY9" fmla="*/ 500061 h 1704974"/>
                    <a:gd name="connsiteX10" fmla="*/ 459581 w 661988"/>
                    <a:gd name="connsiteY10" fmla="*/ 740568 h 1704974"/>
                    <a:gd name="connsiteX11" fmla="*/ 116681 w 661988"/>
                    <a:gd name="connsiteY11" fmla="*/ 823911 h 1704974"/>
                    <a:gd name="connsiteX12" fmla="*/ 4763 w 661988"/>
                    <a:gd name="connsiteY12" fmla="*/ 773905 h 1704974"/>
                    <a:gd name="connsiteX13" fmla="*/ 0 w 661988"/>
                    <a:gd name="connsiteY13" fmla="*/ 1152524 h 1704974"/>
                    <a:gd name="connsiteX14" fmla="*/ 116681 w 661988"/>
                    <a:gd name="connsiteY14" fmla="*/ 1123949 h 1704974"/>
                    <a:gd name="connsiteX15" fmla="*/ 264319 w 661988"/>
                    <a:gd name="connsiteY15" fmla="*/ 1088230 h 1704974"/>
                    <a:gd name="connsiteX16" fmla="*/ 461963 w 661988"/>
                    <a:gd name="connsiteY16" fmla="*/ 1171574 h 1704974"/>
                    <a:gd name="connsiteX17" fmla="*/ 461963 w 661988"/>
                    <a:gd name="connsiteY17" fmla="*/ 1445418 h 1704974"/>
                    <a:gd name="connsiteX18" fmla="*/ 111919 w 661988"/>
                    <a:gd name="connsiteY18" fmla="*/ 1521618 h 1704974"/>
                    <a:gd name="connsiteX19" fmla="*/ 109537 w 661988"/>
                    <a:gd name="connsiteY19" fmla="*/ 1645443 h 1704974"/>
                    <a:gd name="connsiteX20" fmla="*/ 111919 w 661988"/>
                    <a:gd name="connsiteY20" fmla="*/ 1704974 h 1704974"/>
                    <a:gd name="connsiteX21" fmla="*/ 661988 w 661988"/>
                    <a:gd name="connsiteY21" fmla="*/ 1597818 h 1704974"/>
                    <a:gd name="connsiteX22" fmla="*/ 661988 w 661988"/>
                    <a:gd name="connsiteY22" fmla="*/ 0 h 1704974"/>
                    <a:gd name="connsiteX23" fmla="*/ 466725 w 661988"/>
                    <a:gd name="connsiteY23" fmla="*/ 45243 h 1704974"/>
                    <a:gd name="connsiteX0" fmla="*/ 466725 w 661988"/>
                    <a:gd name="connsiteY0" fmla="*/ 45243 h 1704974"/>
                    <a:gd name="connsiteX1" fmla="*/ 464344 w 661988"/>
                    <a:gd name="connsiteY1" fmla="*/ 154780 h 1704974"/>
                    <a:gd name="connsiteX2" fmla="*/ 342900 w 661988"/>
                    <a:gd name="connsiteY2" fmla="*/ 192880 h 1704974"/>
                    <a:gd name="connsiteX3" fmla="*/ 333375 w 661988"/>
                    <a:gd name="connsiteY3" fmla="*/ 242886 h 1704974"/>
                    <a:gd name="connsiteX4" fmla="*/ 335756 w 661988"/>
                    <a:gd name="connsiteY4" fmla="*/ 302418 h 1704974"/>
                    <a:gd name="connsiteX5" fmla="*/ 345281 w 661988"/>
                    <a:gd name="connsiteY5" fmla="*/ 359568 h 1704974"/>
                    <a:gd name="connsiteX6" fmla="*/ 357188 w 661988"/>
                    <a:gd name="connsiteY6" fmla="*/ 392905 h 1704974"/>
                    <a:gd name="connsiteX7" fmla="*/ 390525 w 661988"/>
                    <a:gd name="connsiteY7" fmla="*/ 447674 h 1704974"/>
                    <a:gd name="connsiteX8" fmla="*/ 419100 w 661988"/>
                    <a:gd name="connsiteY8" fmla="*/ 476249 h 1704974"/>
                    <a:gd name="connsiteX9" fmla="*/ 459581 w 661988"/>
                    <a:gd name="connsiteY9" fmla="*/ 500061 h 1704974"/>
                    <a:gd name="connsiteX10" fmla="*/ 459581 w 661988"/>
                    <a:gd name="connsiteY10" fmla="*/ 740568 h 1704974"/>
                    <a:gd name="connsiteX11" fmla="*/ 116681 w 661988"/>
                    <a:gd name="connsiteY11" fmla="*/ 823911 h 1704974"/>
                    <a:gd name="connsiteX12" fmla="*/ 4763 w 661988"/>
                    <a:gd name="connsiteY12" fmla="*/ 773905 h 1704974"/>
                    <a:gd name="connsiteX13" fmla="*/ 0 w 661988"/>
                    <a:gd name="connsiteY13" fmla="*/ 1152524 h 1704974"/>
                    <a:gd name="connsiteX14" fmla="*/ 116681 w 661988"/>
                    <a:gd name="connsiteY14" fmla="*/ 1123949 h 1704974"/>
                    <a:gd name="connsiteX15" fmla="*/ 264319 w 661988"/>
                    <a:gd name="connsiteY15" fmla="*/ 1088230 h 1704974"/>
                    <a:gd name="connsiteX16" fmla="*/ 461963 w 661988"/>
                    <a:gd name="connsiteY16" fmla="*/ 1171574 h 1704974"/>
                    <a:gd name="connsiteX17" fmla="*/ 461963 w 661988"/>
                    <a:gd name="connsiteY17" fmla="*/ 1445418 h 1704974"/>
                    <a:gd name="connsiteX18" fmla="*/ 111919 w 661988"/>
                    <a:gd name="connsiteY18" fmla="*/ 1521618 h 1704974"/>
                    <a:gd name="connsiteX19" fmla="*/ 23812 w 661988"/>
                    <a:gd name="connsiteY19" fmla="*/ 1483518 h 1704974"/>
                    <a:gd name="connsiteX20" fmla="*/ 111919 w 661988"/>
                    <a:gd name="connsiteY20" fmla="*/ 1704974 h 1704974"/>
                    <a:gd name="connsiteX21" fmla="*/ 661988 w 661988"/>
                    <a:gd name="connsiteY21" fmla="*/ 1597818 h 1704974"/>
                    <a:gd name="connsiteX22" fmla="*/ 661988 w 661988"/>
                    <a:gd name="connsiteY22" fmla="*/ 0 h 1704974"/>
                    <a:gd name="connsiteX23" fmla="*/ 466725 w 661988"/>
                    <a:gd name="connsiteY23" fmla="*/ 45243 h 1704974"/>
                    <a:gd name="connsiteX0" fmla="*/ 466725 w 661988"/>
                    <a:gd name="connsiteY0" fmla="*/ 45243 h 1704974"/>
                    <a:gd name="connsiteX1" fmla="*/ 464344 w 661988"/>
                    <a:gd name="connsiteY1" fmla="*/ 154780 h 1704974"/>
                    <a:gd name="connsiteX2" fmla="*/ 342900 w 661988"/>
                    <a:gd name="connsiteY2" fmla="*/ 192880 h 1704974"/>
                    <a:gd name="connsiteX3" fmla="*/ 333375 w 661988"/>
                    <a:gd name="connsiteY3" fmla="*/ 242886 h 1704974"/>
                    <a:gd name="connsiteX4" fmla="*/ 335756 w 661988"/>
                    <a:gd name="connsiteY4" fmla="*/ 302418 h 1704974"/>
                    <a:gd name="connsiteX5" fmla="*/ 345281 w 661988"/>
                    <a:gd name="connsiteY5" fmla="*/ 359568 h 1704974"/>
                    <a:gd name="connsiteX6" fmla="*/ 357188 w 661988"/>
                    <a:gd name="connsiteY6" fmla="*/ 392905 h 1704974"/>
                    <a:gd name="connsiteX7" fmla="*/ 390525 w 661988"/>
                    <a:gd name="connsiteY7" fmla="*/ 447674 h 1704974"/>
                    <a:gd name="connsiteX8" fmla="*/ 419100 w 661988"/>
                    <a:gd name="connsiteY8" fmla="*/ 476249 h 1704974"/>
                    <a:gd name="connsiteX9" fmla="*/ 459581 w 661988"/>
                    <a:gd name="connsiteY9" fmla="*/ 500061 h 1704974"/>
                    <a:gd name="connsiteX10" fmla="*/ 459581 w 661988"/>
                    <a:gd name="connsiteY10" fmla="*/ 740568 h 1704974"/>
                    <a:gd name="connsiteX11" fmla="*/ 116681 w 661988"/>
                    <a:gd name="connsiteY11" fmla="*/ 823911 h 1704974"/>
                    <a:gd name="connsiteX12" fmla="*/ 4763 w 661988"/>
                    <a:gd name="connsiteY12" fmla="*/ 773905 h 1704974"/>
                    <a:gd name="connsiteX13" fmla="*/ 0 w 661988"/>
                    <a:gd name="connsiteY13" fmla="*/ 1152524 h 1704974"/>
                    <a:gd name="connsiteX14" fmla="*/ 116681 w 661988"/>
                    <a:gd name="connsiteY14" fmla="*/ 1123949 h 1704974"/>
                    <a:gd name="connsiteX15" fmla="*/ 264319 w 661988"/>
                    <a:gd name="connsiteY15" fmla="*/ 1088230 h 1704974"/>
                    <a:gd name="connsiteX16" fmla="*/ 461963 w 661988"/>
                    <a:gd name="connsiteY16" fmla="*/ 1171574 h 1704974"/>
                    <a:gd name="connsiteX17" fmla="*/ 461963 w 661988"/>
                    <a:gd name="connsiteY17" fmla="*/ 1445418 h 1704974"/>
                    <a:gd name="connsiteX18" fmla="*/ 111919 w 661988"/>
                    <a:gd name="connsiteY18" fmla="*/ 1521618 h 1704974"/>
                    <a:gd name="connsiteX19" fmla="*/ 23812 w 661988"/>
                    <a:gd name="connsiteY19" fmla="*/ 1483518 h 1704974"/>
                    <a:gd name="connsiteX20" fmla="*/ 73818 w 661988"/>
                    <a:gd name="connsiteY20" fmla="*/ 1609724 h 1704974"/>
                    <a:gd name="connsiteX21" fmla="*/ 111919 w 661988"/>
                    <a:gd name="connsiteY21" fmla="*/ 1704974 h 1704974"/>
                    <a:gd name="connsiteX22" fmla="*/ 661988 w 661988"/>
                    <a:gd name="connsiteY22" fmla="*/ 1597818 h 1704974"/>
                    <a:gd name="connsiteX23" fmla="*/ 661988 w 661988"/>
                    <a:gd name="connsiteY23" fmla="*/ 0 h 1704974"/>
                    <a:gd name="connsiteX24" fmla="*/ 466725 w 661988"/>
                    <a:gd name="connsiteY24" fmla="*/ 45243 h 1704974"/>
                    <a:gd name="connsiteX0" fmla="*/ 466725 w 661988"/>
                    <a:gd name="connsiteY0" fmla="*/ 45243 h 1724024"/>
                    <a:gd name="connsiteX1" fmla="*/ 464344 w 661988"/>
                    <a:gd name="connsiteY1" fmla="*/ 154780 h 1724024"/>
                    <a:gd name="connsiteX2" fmla="*/ 342900 w 661988"/>
                    <a:gd name="connsiteY2" fmla="*/ 192880 h 1724024"/>
                    <a:gd name="connsiteX3" fmla="*/ 333375 w 661988"/>
                    <a:gd name="connsiteY3" fmla="*/ 242886 h 1724024"/>
                    <a:gd name="connsiteX4" fmla="*/ 335756 w 661988"/>
                    <a:gd name="connsiteY4" fmla="*/ 302418 h 1724024"/>
                    <a:gd name="connsiteX5" fmla="*/ 345281 w 661988"/>
                    <a:gd name="connsiteY5" fmla="*/ 359568 h 1724024"/>
                    <a:gd name="connsiteX6" fmla="*/ 357188 w 661988"/>
                    <a:gd name="connsiteY6" fmla="*/ 392905 h 1724024"/>
                    <a:gd name="connsiteX7" fmla="*/ 390525 w 661988"/>
                    <a:gd name="connsiteY7" fmla="*/ 447674 h 1724024"/>
                    <a:gd name="connsiteX8" fmla="*/ 419100 w 661988"/>
                    <a:gd name="connsiteY8" fmla="*/ 476249 h 1724024"/>
                    <a:gd name="connsiteX9" fmla="*/ 459581 w 661988"/>
                    <a:gd name="connsiteY9" fmla="*/ 500061 h 1724024"/>
                    <a:gd name="connsiteX10" fmla="*/ 459581 w 661988"/>
                    <a:gd name="connsiteY10" fmla="*/ 740568 h 1724024"/>
                    <a:gd name="connsiteX11" fmla="*/ 116681 w 661988"/>
                    <a:gd name="connsiteY11" fmla="*/ 823911 h 1724024"/>
                    <a:gd name="connsiteX12" fmla="*/ 4763 w 661988"/>
                    <a:gd name="connsiteY12" fmla="*/ 773905 h 1724024"/>
                    <a:gd name="connsiteX13" fmla="*/ 0 w 661988"/>
                    <a:gd name="connsiteY13" fmla="*/ 1152524 h 1724024"/>
                    <a:gd name="connsiteX14" fmla="*/ 116681 w 661988"/>
                    <a:gd name="connsiteY14" fmla="*/ 1123949 h 1724024"/>
                    <a:gd name="connsiteX15" fmla="*/ 264319 w 661988"/>
                    <a:gd name="connsiteY15" fmla="*/ 1088230 h 1724024"/>
                    <a:gd name="connsiteX16" fmla="*/ 461963 w 661988"/>
                    <a:gd name="connsiteY16" fmla="*/ 1171574 h 1724024"/>
                    <a:gd name="connsiteX17" fmla="*/ 461963 w 661988"/>
                    <a:gd name="connsiteY17" fmla="*/ 1445418 h 1724024"/>
                    <a:gd name="connsiteX18" fmla="*/ 111919 w 661988"/>
                    <a:gd name="connsiteY18" fmla="*/ 1521618 h 1724024"/>
                    <a:gd name="connsiteX19" fmla="*/ 23812 w 661988"/>
                    <a:gd name="connsiteY19" fmla="*/ 1483518 h 1724024"/>
                    <a:gd name="connsiteX20" fmla="*/ 21430 w 661988"/>
                    <a:gd name="connsiteY20" fmla="*/ 1724024 h 1724024"/>
                    <a:gd name="connsiteX21" fmla="*/ 111919 w 661988"/>
                    <a:gd name="connsiteY21" fmla="*/ 1704974 h 1724024"/>
                    <a:gd name="connsiteX22" fmla="*/ 661988 w 661988"/>
                    <a:gd name="connsiteY22" fmla="*/ 1597818 h 1724024"/>
                    <a:gd name="connsiteX23" fmla="*/ 661988 w 661988"/>
                    <a:gd name="connsiteY23" fmla="*/ 0 h 1724024"/>
                    <a:gd name="connsiteX24" fmla="*/ 466725 w 661988"/>
                    <a:gd name="connsiteY24" fmla="*/ 45243 h 1724024"/>
                    <a:gd name="connsiteX0" fmla="*/ 466725 w 661988"/>
                    <a:gd name="connsiteY0" fmla="*/ 45243 h 1724024"/>
                    <a:gd name="connsiteX1" fmla="*/ 464344 w 661988"/>
                    <a:gd name="connsiteY1" fmla="*/ 154780 h 1724024"/>
                    <a:gd name="connsiteX2" fmla="*/ 342900 w 661988"/>
                    <a:gd name="connsiteY2" fmla="*/ 192880 h 1724024"/>
                    <a:gd name="connsiteX3" fmla="*/ 333375 w 661988"/>
                    <a:gd name="connsiteY3" fmla="*/ 242886 h 1724024"/>
                    <a:gd name="connsiteX4" fmla="*/ 335756 w 661988"/>
                    <a:gd name="connsiteY4" fmla="*/ 302418 h 1724024"/>
                    <a:gd name="connsiteX5" fmla="*/ 345281 w 661988"/>
                    <a:gd name="connsiteY5" fmla="*/ 359568 h 1724024"/>
                    <a:gd name="connsiteX6" fmla="*/ 357188 w 661988"/>
                    <a:gd name="connsiteY6" fmla="*/ 392905 h 1724024"/>
                    <a:gd name="connsiteX7" fmla="*/ 390525 w 661988"/>
                    <a:gd name="connsiteY7" fmla="*/ 447674 h 1724024"/>
                    <a:gd name="connsiteX8" fmla="*/ 419100 w 661988"/>
                    <a:gd name="connsiteY8" fmla="*/ 476249 h 1724024"/>
                    <a:gd name="connsiteX9" fmla="*/ 459581 w 661988"/>
                    <a:gd name="connsiteY9" fmla="*/ 500061 h 1724024"/>
                    <a:gd name="connsiteX10" fmla="*/ 459581 w 661988"/>
                    <a:gd name="connsiteY10" fmla="*/ 740568 h 1724024"/>
                    <a:gd name="connsiteX11" fmla="*/ 116681 w 661988"/>
                    <a:gd name="connsiteY11" fmla="*/ 823911 h 1724024"/>
                    <a:gd name="connsiteX12" fmla="*/ 4763 w 661988"/>
                    <a:gd name="connsiteY12" fmla="*/ 773905 h 1724024"/>
                    <a:gd name="connsiteX13" fmla="*/ 0 w 661988"/>
                    <a:gd name="connsiteY13" fmla="*/ 1152524 h 1724024"/>
                    <a:gd name="connsiteX14" fmla="*/ 116681 w 661988"/>
                    <a:gd name="connsiteY14" fmla="*/ 1123949 h 1724024"/>
                    <a:gd name="connsiteX15" fmla="*/ 264319 w 661988"/>
                    <a:gd name="connsiteY15" fmla="*/ 1088230 h 1724024"/>
                    <a:gd name="connsiteX16" fmla="*/ 461963 w 661988"/>
                    <a:gd name="connsiteY16" fmla="*/ 1171574 h 1724024"/>
                    <a:gd name="connsiteX17" fmla="*/ 461963 w 661988"/>
                    <a:gd name="connsiteY17" fmla="*/ 1445418 h 1724024"/>
                    <a:gd name="connsiteX18" fmla="*/ 111919 w 661988"/>
                    <a:gd name="connsiteY18" fmla="*/ 1521618 h 1724024"/>
                    <a:gd name="connsiteX19" fmla="*/ 23812 w 661988"/>
                    <a:gd name="connsiteY19" fmla="*/ 1483518 h 1724024"/>
                    <a:gd name="connsiteX20" fmla="*/ 21430 w 661988"/>
                    <a:gd name="connsiteY20" fmla="*/ 1724024 h 1724024"/>
                    <a:gd name="connsiteX21" fmla="*/ 661988 w 661988"/>
                    <a:gd name="connsiteY21" fmla="*/ 1597818 h 1724024"/>
                    <a:gd name="connsiteX22" fmla="*/ 661988 w 661988"/>
                    <a:gd name="connsiteY22" fmla="*/ 0 h 1724024"/>
                    <a:gd name="connsiteX23" fmla="*/ 466725 w 661988"/>
                    <a:gd name="connsiteY23" fmla="*/ 45243 h 1724024"/>
                    <a:gd name="connsiteX0" fmla="*/ 466725 w 661988"/>
                    <a:gd name="connsiteY0" fmla="*/ 45243 h 1724024"/>
                    <a:gd name="connsiteX1" fmla="*/ 464344 w 661988"/>
                    <a:gd name="connsiteY1" fmla="*/ 154780 h 1724024"/>
                    <a:gd name="connsiteX2" fmla="*/ 342900 w 661988"/>
                    <a:gd name="connsiteY2" fmla="*/ 192880 h 1724024"/>
                    <a:gd name="connsiteX3" fmla="*/ 333375 w 661988"/>
                    <a:gd name="connsiteY3" fmla="*/ 242886 h 1724024"/>
                    <a:gd name="connsiteX4" fmla="*/ 335756 w 661988"/>
                    <a:gd name="connsiteY4" fmla="*/ 302418 h 1724024"/>
                    <a:gd name="connsiteX5" fmla="*/ 345281 w 661988"/>
                    <a:gd name="connsiteY5" fmla="*/ 359568 h 1724024"/>
                    <a:gd name="connsiteX6" fmla="*/ 357188 w 661988"/>
                    <a:gd name="connsiteY6" fmla="*/ 392905 h 1724024"/>
                    <a:gd name="connsiteX7" fmla="*/ 390525 w 661988"/>
                    <a:gd name="connsiteY7" fmla="*/ 447674 h 1724024"/>
                    <a:gd name="connsiteX8" fmla="*/ 419100 w 661988"/>
                    <a:gd name="connsiteY8" fmla="*/ 476249 h 1724024"/>
                    <a:gd name="connsiteX9" fmla="*/ 459581 w 661988"/>
                    <a:gd name="connsiteY9" fmla="*/ 500061 h 1724024"/>
                    <a:gd name="connsiteX10" fmla="*/ 459581 w 661988"/>
                    <a:gd name="connsiteY10" fmla="*/ 740568 h 1724024"/>
                    <a:gd name="connsiteX11" fmla="*/ 116681 w 661988"/>
                    <a:gd name="connsiteY11" fmla="*/ 823911 h 1724024"/>
                    <a:gd name="connsiteX12" fmla="*/ 4763 w 661988"/>
                    <a:gd name="connsiteY12" fmla="*/ 773905 h 1724024"/>
                    <a:gd name="connsiteX13" fmla="*/ 0 w 661988"/>
                    <a:gd name="connsiteY13" fmla="*/ 1152524 h 1724024"/>
                    <a:gd name="connsiteX14" fmla="*/ 116681 w 661988"/>
                    <a:gd name="connsiteY14" fmla="*/ 1123949 h 1724024"/>
                    <a:gd name="connsiteX15" fmla="*/ 264319 w 661988"/>
                    <a:gd name="connsiteY15" fmla="*/ 1088230 h 1724024"/>
                    <a:gd name="connsiteX16" fmla="*/ 461963 w 661988"/>
                    <a:gd name="connsiteY16" fmla="*/ 1171574 h 1724024"/>
                    <a:gd name="connsiteX17" fmla="*/ 461963 w 661988"/>
                    <a:gd name="connsiteY17" fmla="*/ 1445418 h 1724024"/>
                    <a:gd name="connsiteX18" fmla="*/ 111919 w 661988"/>
                    <a:gd name="connsiteY18" fmla="*/ 1521618 h 1724024"/>
                    <a:gd name="connsiteX19" fmla="*/ 11905 w 661988"/>
                    <a:gd name="connsiteY19" fmla="*/ 1478755 h 1724024"/>
                    <a:gd name="connsiteX20" fmla="*/ 21430 w 661988"/>
                    <a:gd name="connsiteY20" fmla="*/ 1724024 h 1724024"/>
                    <a:gd name="connsiteX21" fmla="*/ 661988 w 661988"/>
                    <a:gd name="connsiteY21" fmla="*/ 1597818 h 1724024"/>
                    <a:gd name="connsiteX22" fmla="*/ 661988 w 661988"/>
                    <a:gd name="connsiteY22" fmla="*/ 0 h 1724024"/>
                    <a:gd name="connsiteX23" fmla="*/ 466725 w 661988"/>
                    <a:gd name="connsiteY23" fmla="*/ 45243 h 1724024"/>
                    <a:gd name="connsiteX0" fmla="*/ 466725 w 661988"/>
                    <a:gd name="connsiteY0" fmla="*/ 45243 h 1726406"/>
                    <a:gd name="connsiteX1" fmla="*/ 464344 w 661988"/>
                    <a:gd name="connsiteY1" fmla="*/ 154780 h 1726406"/>
                    <a:gd name="connsiteX2" fmla="*/ 342900 w 661988"/>
                    <a:gd name="connsiteY2" fmla="*/ 192880 h 1726406"/>
                    <a:gd name="connsiteX3" fmla="*/ 333375 w 661988"/>
                    <a:gd name="connsiteY3" fmla="*/ 242886 h 1726406"/>
                    <a:gd name="connsiteX4" fmla="*/ 335756 w 661988"/>
                    <a:gd name="connsiteY4" fmla="*/ 302418 h 1726406"/>
                    <a:gd name="connsiteX5" fmla="*/ 345281 w 661988"/>
                    <a:gd name="connsiteY5" fmla="*/ 359568 h 1726406"/>
                    <a:gd name="connsiteX6" fmla="*/ 357188 w 661988"/>
                    <a:gd name="connsiteY6" fmla="*/ 392905 h 1726406"/>
                    <a:gd name="connsiteX7" fmla="*/ 390525 w 661988"/>
                    <a:gd name="connsiteY7" fmla="*/ 447674 h 1726406"/>
                    <a:gd name="connsiteX8" fmla="*/ 419100 w 661988"/>
                    <a:gd name="connsiteY8" fmla="*/ 476249 h 1726406"/>
                    <a:gd name="connsiteX9" fmla="*/ 459581 w 661988"/>
                    <a:gd name="connsiteY9" fmla="*/ 500061 h 1726406"/>
                    <a:gd name="connsiteX10" fmla="*/ 459581 w 661988"/>
                    <a:gd name="connsiteY10" fmla="*/ 740568 h 1726406"/>
                    <a:gd name="connsiteX11" fmla="*/ 116681 w 661988"/>
                    <a:gd name="connsiteY11" fmla="*/ 823911 h 1726406"/>
                    <a:gd name="connsiteX12" fmla="*/ 4763 w 661988"/>
                    <a:gd name="connsiteY12" fmla="*/ 773905 h 1726406"/>
                    <a:gd name="connsiteX13" fmla="*/ 0 w 661988"/>
                    <a:gd name="connsiteY13" fmla="*/ 1152524 h 1726406"/>
                    <a:gd name="connsiteX14" fmla="*/ 116681 w 661988"/>
                    <a:gd name="connsiteY14" fmla="*/ 1123949 h 1726406"/>
                    <a:gd name="connsiteX15" fmla="*/ 264319 w 661988"/>
                    <a:gd name="connsiteY15" fmla="*/ 1088230 h 1726406"/>
                    <a:gd name="connsiteX16" fmla="*/ 461963 w 661988"/>
                    <a:gd name="connsiteY16" fmla="*/ 1171574 h 1726406"/>
                    <a:gd name="connsiteX17" fmla="*/ 461963 w 661988"/>
                    <a:gd name="connsiteY17" fmla="*/ 1445418 h 1726406"/>
                    <a:gd name="connsiteX18" fmla="*/ 111919 w 661988"/>
                    <a:gd name="connsiteY18" fmla="*/ 1521618 h 1726406"/>
                    <a:gd name="connsiteX19" fmla="*/ 11905 w 661988"/>
                    <a:gd name="connsiteY19" fmla="*/ 1478755 h 1726406"/>
                    <a:gd name="connsiteX20" fmla="*/ 11905 w 661988"/>
                    <a:gd name="connsiteY20" fmla="*/ 1726406 h 1726406"/>
                    <a:gd name="connsiteX21" fmla="*/ 661988 w 661988"/>
                    <a:gd name="connsiteY21" fmla="*/ 1597818 h 1726406"/>
                    <a:gd name="connsiteX22" fmla="*/ 661988 w 661988"/>
                    <a:gd name="connsiteY22" fmla="*/ 0 h 1726406"/>
                    <a:gd name="connsiteX23" fmla="*/ 466725 w 661988"/>
                    <a:gd name="connsiteY23" fmla="*/ 45243 h 1726406"/>
                    <a:gd name="connsiteX0" fmla="*/ 466725 w 661988"/>
                    <a:gd name="connsiteY0" fmla="*/ 83343 h 1764506"/>
                    <a:gd name="connsiteX1" fmla="*/ 464344 w 661988"/>
                    <a:gd name="connsiteY1" fmla="*/ 192880 h 1764506"/>
                    <a:gd name="connsiteX2" fmla="*/ 342900 w 661988"/>
                    <a:gd name="connsiteY2" fmla="*/ 230980 h 1764506"/>
                    <a:gd name="connsiteX3" fmla="*/ 333375 w 661988"/>
                    <a:gd name="connsiteY3" fmla="*/ 280986 h 1764506"/>
                    <a:gd name="connsiteX4" fmla="*/ 335756 w 661988"/>
                    <a:gd name="connsiteY4" fmla="*/ 340518 h 1764506"/>
                    <a:gd name="connsiteX5" fmla="*/ 345281 w 661988"/>
                    <a:gd name="connsiteY5" fmla="*/ 397668 h 1764506"/>
                    <a:gd name="connsiteX6" fmla="*/ 357188 w 661988"/>
                    <a:gd name="connsiteY6" fmla="*/ 431005 h 1764506"/>
                    <a:gd name="connsiteX7" fmla="*/ 390525 w 661988"/>
                    <a:gd name="connsiteY7" fmla="*/ 485774 h 1764506"/>
                    <a:gd name="connsiteX8" fmla="*/ 419100 w 661988"/>
                    <a:gd name="connsiteY8" fmla="*/ 514349 h 1764506"/>
                    <a:gd name="connsiteX9" fmla="*/ 459581 w 661988"/>
                    <a:gd name="connsiteY9" fmla="*/ 538161 h 1764506"/>
                    <a:gd name="connsiteX10" fmla="*/ 459581 w 661988"/>
                    <a:gd name="connsiteY10" fmla="*/ 778668 h 1764506"/>
                    <a:gd name="connsiteX11" fmla="*/ 116681 w 661988"/>
                    <a:gd name="connsiteY11" fmla="*/ 862011 h 1764506"/>
                    <a:gd name="connsiteX12" fmla="*/ 4763 w 661988"/>
                    <a:gd name="connsiteY12" fmla="*/ 812005 h 1764506"/>
                    <a:gd name="connsiteX13" fmla="*/ 0 w 661988"/>
                    <a:gd name="connsiteY13" fmla="*/ 1190624 h 1764506"/>
                    <a:gd name="connsiteX14" fmla="*/ 116681 w 661988"/>
                    <a:gd name="connsiteY14" fmla="*/ 1162049 h 1764506"/>
                    <a:gd name="connsiteX15" fmla="*/ 264319 w 661988"/>
                    <a:gd name="connsiteY15" fmla="*/ 1126330 h 1764506"/>
                    <a:gd name="connsiteX16" fmla="*/ 461963 w 661988"/>
                    <a:gd name="connsiteY16" fmla="*/ 1209674 h 1764506"/>
                    <a:gd name="connsiteX17" fmla="*/ 461963 w 661988"/>
                    <a:gd name="connsiteY17" fmla="*/ 1483518 h 1764506"/>
                    <a:gd name="connsiteX18" fmla="*/ 111919 w 661988"/>
                    <a:gd name="connsiteY18" fmla="*/ 1559718 h 1764506"/>
                    <a:gd name="connsiteX19" fmla="*/ 11905 w 661988"/>
                    <a:gd name="connsiteY19" fmla="*/ 1516855 h 1764506"/>
                    <a:gd name="connsiteX20" fmla="*/ 11905 w 661988"/>
                    <a:gd name="connsiteY20" fmla="*/ 1764506 h 1764506"/>
                    <a:gd name="connsiteX21" fmla="*/ 661988 w 661988"/>
                    <a:gd name="connsiteY21" fmla="*/ 1635918 h 1764506"/>
                    <a:gd name="connsiteX22" fmla="*/ 661988 w 661988"/>
                    <a:gd name="connsiteY22" fmla="*/ 0 h 1764506"/>
                    <a:gd name="connsiteX23" fmla="*/ 466725 w 661988"/>
                    <a:gd name="connsiteY23" fmla="*/ 83343 h 1764506"/>
                    <a:gd name="connsiteX0" fmla="*/ 466725 w 661988"/>
                    <a:gd name="connsiteY0" fmla="*/ 83343 h 1764506"/>
                    <a:gd name="connsiteX1" fmla="*/ 464344 w 661988"/>
                    <a:gd name="connsiteY1" fmla="*/ 192880 h 1764506"/>
                    <a:gd name="connsiteX2" fmla="*/ 342900 w 661988"/>
                    <a:gd name="connsiteY2" fmla="*/ 230980 h 1764506"/>
                    <a:gd name="connsiteX3" fmla="*/ 333375 w 661988"/>
                    <a:gd name="connsiteY3" fmla="*/ 280986 h 1764506"/>
                    <a:gd name="connsiteX4" fmla="*/ 335756 w 661988"/>
                    <a:gd name="connsiteY4" fmla="*/ 340518 h 1764506"/>
                    <a:gd name="connsiteX5" fmla="*/ 345281 w 661988"/>
                    <a:gd name="connsiteY5" fmla="*/ 397668 h 1764506"/>
                    <a:gd name="connsiteX6" fmla="*/ 357188 w 661988"/>
                    <a:gd name="connsiteY6" fmla="*/ 431005 h 1764506"/>
                    <a:gd name="connsiteX7" fmla="*/ 390525 w 661988"/>
                    <a:gd name="connsiteY7" fmla="*/ 485774 h 1764506"/>
                    <a:gd name="connsiteX8" fmla="*/ 419100 w 661988"/>
                    <a:gd name="connsiteY8" fmla="*/ 514349 h 1764506"/>
                    <a:gd name="connsiteX9" fmla="*/ 459581 w 661988"/>
                    <a:gd name="connsiteY9" fmla="*/ 538161 h 1764506"/>
                    <a:gd name="connsiteX10" fmla="*/ 459581 w 661988"/>
                    <a:gd name="connsiteY10" fmla="*/ 778668 h 1764506"/>
                    <a:gd name="connsiteX11" fmla="*/ 116681 w 661988"/>
                    <a:gd name="connsiteY11" fmla="*/ 862011 h 1764506"/>
                    <a:gd name="connsiteX12" fmla="*/ 4763 w 661988"/>
                    <a:gd name="connsiteY12" fmla="*/ 812005 h 1764506"/>
                    <a:gd name="connsiteX13" fmla="*/ 0 w 661988"/>
                    <a:gd name="connsiteY13" fmla="*/ 1190624 h 1764506"/>
                    <a:gd name="connsiteX14" fmla="*/ 116681 w 661988"/>
                    <a:gd name="connsiteY14" fmla="*/ 1162049 h 1764506"/>
                    <a:gd name="connsiteX15" fmla="*/ 264319 w 661988"/>
                    <a:gd name="connsiteY15" fmla="*/ 1126330 h 1764506"/>
                    <a:gd name="connsiteX16" fmla="*/ 461963 w 661988"/>
                    <a:gd name="connsiteY16" fmla="*/ 1209674 h 1764506"/>
                    <a:gd name="connsiteX17" fmla="*/ 461963 w 661988"/>
                    <a:gd name="connsiteY17" fmla="*/ 1483518 h 1764506"/>
                    <a:gd name="connsiteX18" fmla="*/ 111919 w 661988"/>
                    <a:gd name="connsiteY18" fmla="*/ 1559718 h 1764506"/>
                    <a:gd name="connsiteX19" fmla="*/ 11905 w 661988"/>
                    <a:gd name="connsiteY19" fmla="*/ 1516855 h 1764506"/>
                    <a:gd name="connsiteX20" fmla="*/ 11905 w 661988"/>
                    <a:gd name="connsiteY20" fmla="*/ 1764506 h 1764506"/>
                    <a:gd name="connsiteX21" fmla="*/ 661988 w 661988"/>
                    <a:gd name="connsiteY21" fmla="*/ 1635918 h 1764506"/>
                    <a:gd name="connsiteX22" fmla="*/ 661988 w 661988"/>
                    <a:gd name="connsiteY22" fmla="*/ 0 h 1764506"/>
                    <a:gd name="connsiteX23" fmla="*/ 519112 w 661988"/>
                    <a:gd name="connsiteY23" fmla="*/ 64293 h 1764506"/>
                    <a:gd name="connsiteX24" fmla="*/ 466725 w 661988"/>
                    <a:gd name="connsiteY24" fmla="*/ 83343 h 1764506"/>
                    <a:gd name="connsiteX0" fmla="*/ 466725 w 661988"/>
                    <a:gd name="connsiteY0" fmla="*/ 83343 h 1764506"/>
                    <a:gd name="connsiteX1" fmla="*/ 464344 w 661988"/>
                    <a:gd name="connsiteY1" fmla="*/ 192880 h 1764506"/>
                    <a:gd name="connsiteX2" fmla="*/ 342900 w 661988"/>
                    <a:gd name="connsiteY2" fmla="*/ 230980 h 1764506"/>
                    <a:gd name="connsiteX3" fmla="*/ 333375 w 661988"/>
                    <a:gd name="connsiteY3" fmla="*/ 280986 h 1764506"/>
                    <a:gd name="connsiteX4" fmla="*/ 335756 w 661988"/>
                    <a:gd name="connsiteY4" fmla="*/ 340518 h 1764506"/>
                    <a:gd name="connsiteX5" fmla="*/ 345281 w 661988"/>
                    <a:gd name="connsiteY5" fmla="*/ 397668 h 1764506"/>
                    <a:gd name="connsiteX6" fmla="*/ 357188 w 661988"/>
                    <a:gd name="connsiteY6" fmla="*/ 431005 h 1764506"/>
                    <a:gd name="connsiteX7" fmla="*/ 390525 w 661988"/>
                    <a:gd name="connsiteY7" fmla="*/ 485774 h 1764506"/>
                    <a:gd name="connsiteX8" fmla="*/ 419100 w 661988"/>
                    <a:gd name="connsiteY8" fmla="*/ 514349 h 1764506"/>
                    <a:gd name="connsiteX9" fmla="*/ 459581 w 661988"/>
                    <a:gd name="connsiteY9" fmla="*/ 538161 h 1764506"/>
                    <a:gd name="connsiteX10" fmla="*/ 459581 w 661988"/>
                    <a:gd name="connsiteY10" fmla="*/ 778668 h 1764506"/>
                    <a:gd name="connsiteX11" fmla="*/ 116681 w 661988"/>
                    <a:gd name="connsiteY11" fmla="*/ 862011 h 1764506"/>
                    <a:gd name="connsiteX12" fmla="*/ 4763 w 661988"/>
                    <a:gd name="connsiteY12" fmla="*/ 812005 h 1764506"/>
                    <a:gd name="connsiteX13" fmla="*/ 0 w 661988"/>
                    <a:gd name="connsiteY13" fmla="*/ 1190624 h 1764506"/>
                    <a:gd name="connsiteX14" fmla="*/ 116681 w 661988"/>
                    <a:gd name="connsiteY14" fmla="*/ 1162049 h 1764506"/>
                    <a:gd name="connsiteX15" fmla="*/ 264319 w 661988"/>
                    <a:gd name="connsiteY15" fmla="*/ 1126330 h 1764506"/>
                    <a:gd name="connsiteX16" fmla="*/ 461963 w 661988"/>
                    <a:gd name="connsiteY16" fmla="*/ 1209674 h 1764506"/>
                    <a:gd name="connsiteX17" fmla="*/ 461963 w 661988"/>
                    <a:gd name="connsiteY17" fmla="*/ 1483518 h 1764506"/>
                    <a:gd name="connsiteX18" fmla="*/ 111919 w 661988"/>
                    <a:gd name="connsiteY18" fmla="*/ 1559718 h 1764506"/>
                    <a:gd name="connsiteX19" fmla="*/ 11905 w 661988"/>
                    <a:gd name="connsiteY19" fmla="*/ 1516855 h 1764506"/>
                    <a:gd name="connsiteX20" fmla="*/ 11905 w 661988"/>
                    <a:gd name="connsiteY20" fmla="*/ 1764506 h 1764506"/>
                    <a:gd name="connsiteX21" fmla="*/ 661988 w 661988"/>
                    <a:gd name="connsiteY21" fmla="*/ 1635918 h 1764506"/>
                    <a:gd name="connsiteX22" fmla="*/ 661988 w 661988"/>
                    <a:gd name="connsiteY22" fmla="*/ 0 h 1764506"/>
                    <a:gd name="connsiteX23" fmla="*/ 409575 w 661988"/>
                    <a:gd name="connsiteY23" fmla="*/ 61912 h 1764506"/>
                    <a:gd name="connsiteX24" fmla="*/ 466725 w 661988"/>
                    <a:gd name="connsiteY24" fmla="*/ 83343 h 1764506"/>
                    <a:gd name="connsiteX0" fmla="*/ 466725 w 661988"/>
                    <a:gd name="connsiteY0" fmla="*/ 83343 h 1764506"/>
                    <a:gd name="connsiteX1" fmla="*/ 464344 w 661988"/>
                    <a:gd name="connsiteY1" fmla="*/ 192880 h 1764506"/>
                    <a:gd name="connsiteX2" fmla="*/ 342900 w 661988"/>
                    <a:gd name="connsiteY2" fmla="*/ 230980 h 1764506"/>
                    <a:gd name="connsiteX3" fmla="*/ 333375 w 661988"/>
                    <a:gd name="connsiteY3" fmla="*/ 280986 h 1764506"/>
                    <a:gd name="connsiteX4" fmla="*/ 335756 w 661988"/>
                    <a:gd name="connsiteY4" fmla="*/ 340518 h 1764506"/>
                    <a:gd name="connsiteX5" fmla="*/ 345281 w 661988"/>
                    <a:gd name="connsiteY5" fmla="*/ 397668 h 1764506"/>
                    <a:gd name="connsiteX6" fmla="*/ 357188 w 661988"/>
                    <a:gd name="connsiteY6" fmla="*/ 431005 h 1764506"/>
                    <a:gd name="connsiteX7" fmla="*/ 390525 w 661988"/>
                    <a:gd name="connsiteY7" fmla="*/ 485774 h 1764506"/>
                    <a:gd name="connsiteX8" fmla="*/ 419100 w 661988"/>
                    <a:gd name="connsiteY8" fmla="*/ 514349 h 1764506"/>
                    <a:gd name="connsiteX9" fmla="*/ 459581 w 661988"/>
                    <a:gd name="connsiteY9" fmla="*/ 538161 h 1764506"/>
                    <a:gd name="connsiteX10" fmla="*/ 459581 w 661988"/>
                    <a:gd name="connsiteY10" fmla="*/ 778668 h 1764506"/>
                    <a:gd name="connsiteX11" fmla="*/ 119062 w 661988"/>
                    <a:gd name="connsiteY11" fmla="*/ 854868 h 1764506"/>
                    <a:gd name="connsiteX12" fmla="*/ 4763 w 661988"/>
                    <a:gd name="connsiteY12" fmla="*/ 812005 h 1764506"/>
                    <a:gd name="connsiteX13" fmla="*/ 0 w 661988"/>
                    <a:gd name="connsiteY13" fmla="*/ 1190624 h 1764506"/>
                    <a:gd name="connsiteX14" fmla="*/ 116681 w 661988"/>
                    <a:gd name="connsiteY14" fmla="*/ 1162049 h 1764506"/>
                    <a:gd name="connsiteX15" fmla="*/ 264319 w 661988"/>
                    <a:gd name="connsiteY15" fmla="*/ 1126330 h 1764506"/>
                    <a:gd name="connsiteX16" fmla="*/ 461963 w 661988"/>
                    <a:gd name="connsiteY16" fmla="*/ 1209674 h 1764506"/>
                    <a:gd name="connsiteX17" fmla="*/ 461963 w 661988"/>
                    <a:gd name="connsiteY17" fmla="*/ 1483518 h 1764506"/>
                    <a:gd name="connsiteX18" fmla="*/ 111919 w 661988"/>
                    <a:gd name="connsiteY18" fmla="*/ 1559718 h 1764506"/>
                    <a:gd name="connsiteX19" fmla="*/ 11905 w 661988"/>
                    <a:gd name="connsiteY19" fmla="*/ 1516855 h 1764506"/>
                    <a:gd name="connsiteX20" fmla="*/ 11905 w 661988"/>
                    <a:gd name="connsiteY20" fmla="*/ 1764506 h 1764506"/>
                    <a:gd name="connsiteX21" fmla="*/ 661988 w 661988"/>
                    <a:gd name="connsiteY21" fmla="*/ 1635918 h 1764506"/>
                    <a:gd name="connsiteX22" fmla="*/ 661988 w 661988"/>
                    <a:gd name="connsiteY22" fmla="*/ 0 h 1764506"/>
                    <a:gd name="connsiteX23" fmla="*/ 409575 w 661988"/>
                    <a:gd name="connsiteY23" fmla="*/ 61912 h 1764506"/>
                    <a:gd name="connsiteX24" fmla="*/ 466725 w 661988"/>
                    <a:gd name="connsiteY24" fmla="*/ 83343 h 1764506"/>
                    <a:gd name="connsiteX0" fmla="*/ 466725 w 661988"/>
                    <a:gd name="connsiteY0" fmla="*/ 83343 h 1764506"/>
                    <a:gd name="connsiteX1" fmla="*/ 464344 w 661988"/>
                    <a:gd name="connsiteY1" fmla="*/ 192880 h 1764506"/>
                    <a:gd name="connsiteX2" fmla="*/ 342900 w 661988"/>
                    <a:gd name="connsiteY2" fmla="*/ 230980 h 1764506"/>
                    <a:gd name="connsiteX3" fmla="*/ 333375 w 661988"/>
                    <a:gd name="connsiteY3" fmla="*/ 280986 h 1764506"/>
                    <a:gd name="connsiteX4" fmla="*/ 335756 w 661988"/>
                    <a:gd name="connsiteY4" fmla="*/ 340518 h 1764506"/>
                    <a:gd name="connsiteX5" fmla="*/ 345281 w 661988"/>
                    <a:gd name="connsiteY5" fmla="*/ 397668 h 1764506"/>
                    <a:gd name="connsiteX6" fmla="*/ 357188 w 661988"/>
                    <a:gd name="connsiteY6" fmla="*/ 431005 h 1764506"/>
                    <a:gd name="connsiteX7" fmla="*/ 390525 w 661988"/>
                    <a:gd name="connsiteY7" fmla="*/ 485774 h 1764506"/>
                    <a:gd name="connsiteX8" fmla="*/ 419100 w 661988"/>
                    <a:gd name="connsiteY8" fmla="*/ 514349 h 1764506"/>
                    <a:gd name="connsiteX9" fmla="*/ 459581 w 661988"/>
                    <a:gd name="connsiteY9" fmla="*/ 538161 h 1764506"/>
                    <a:gd name="connsiteX10" fmla="*/ 459581 w 661988"/>
                    <a:gd name="connsiteY10" fmla="*/ 778668 h 1764506"/>
                    <a:gd name="connsiteX11" fmla="*/ 121443 w 661988"/>
                    <a:gd name="connsiteY11" fmla="*/ 862012 h 1764506"/>
                    <a:gd name="connsiteX12" fmla="*/ 4763 w 661988"/>
                    <a:gd name="connsiteY12" fmla="*/ 812005 h 1764506"/>
                    <a:gd name="connsiteX13" fmla="*/ 0 w 661988"/>
                    <a:gd name="connsiteY13" fmla="*/ 1190624 h 1764506"/>
                    <a:gd name="connsiteX14" fmla="*/ 116681 w 661988"/>
                    <a:gd name="connsiteY14" fmla="*/ 1162049 h 1764506"/>
                    <a:gd name="connsiteX15" fmla="*/ 264319 w 661988"/>
                    <a:gd name="connsiteY15" fmla="*/ 1126330 h 1764506"/>
                    <a:gd name="connsiteX16" fmla="*/ 461963 w 661988"/>
                    <a:gd name="connsiteY16" fmla="*/ 1209674 h 1764506"/>
                    <a:gd name="connsiteX17" fmla="*/ 461963 w 661988"/>
                    <a:gd name="connsiteY17" fmla="*/ 1483518 h 1764506"/>
                    <a:gd name="connsiteX18" fmla="*/ 111919 w 661988"/>
                    <a:gd name="connsiteY18" fmla="*/ 1559718 h 1764506"/>
                    <a:gd name="connsiteX19" fmla="*/ 11905 w 661988"/>
                    <a:gd name="connsiteY19" fmla="*/ 1516855 h 1764506"/>
                    <a:gd name="connsiteX20" fmla="*/ 11905 w 661988"/>
                    <a:gd name="connsiteY20" fmla="*/ 1764506 h 1764506"/>
                    <a:gd name="connsiteX21" fmla="*/ 661988 w 661988"/>
                    <a:gd name="connsiteY21" fmla="*/ 1635918 h 1764506"/>
                    <a:gd name="connsiteX22" fmla="*/ 661988 w 661988"/>
                    <a:gd name="connsiteY22" fmla="*/ 0 h 1764506"/>
                    <a:gd name="connsiteX23" fmla="*/ 409575 w 661988"/>
                    <a:gd name="connsiteY23" fmla="*/ 61912 h 1764506"/>
                    <a:gd name="connsiteX24" fmla="*/ 466725 w 661988"/>
                    <a:gd name="connsiteY24" fmla="*/ 83343 h 176450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93800 w 751025"/>
                    <a:gd name="connsiteY12" fmla="*/ 812005 h 1785366"/>
                    <a:gd name="connsiteX13" fmla="*/ 89037 w 751025"/>
                    <a:gd name="connsiteY13" fmla="*/ 1190624 h 1785366"/>
                    <a:gd name="connsiteX14" fmla="*/ 205718 w 751025"/>
                    <a:gd name="connsiteY14" fmla="*/ 1162049 h 1785366"/>
                    <a:gd name="connsiteX15" fmla="*/ 353356 w 751025"/>
                    <a:gd name="connsiteY15" fmla="*/ 1126330 h 1785366"/>
                    <a:gd name="connsiteX16" fmla="*/ 551000 w 751025"/>
                    <a:gd name="connsiteY16" fmla="*/ 1209674 h 1785366"/>
                    <a:gd name="connsiteX17" fmla="*/ 551000 w 751025"/>
                    <a:gd name="connsiteY17" fmla="*/ 1483518 h 1785366"/>
                    <a:gd name="connsiteX18" fmla="*/ 200956 w 751025"/>
                    <a:gd name="connsiteY18" fmla="*/ 1559718 h 1785366"/>
                    <a:gd name="connsiteX19" fmla="*/ 100942 w 751025"/>
                    <a:gd name="connsiteY19" fmla="*/ 1516855 h 1785366"/>
                    <a:gd name="connsiteX20" fmla="*/ 0 w 751025"/>
                    <a:gd name="connsiteY20" fmla="*/ 1785366 h 1785366"/>
                    <a:gd name="connsiteX21" fmla="*/ 751025 w 751025"/>
                    <a:gd name="connsiteY21" fmla="*/ 1635918 h 1785366"/>
                    <a:gd name="connsiteX22" fmla="*/ 751025 w 751025"/>
                    <a:gd name="connsiteY22" fmla="*/ 0 h 1785366"/>
                    <a:gd name="connsiteX23" fmla="*/ 498612 w 751025"/>
                    <a:gd name="connsiteY23" fmla="*/ 61912 h 1785366"/>
                    <a:gd name="connsiteX24" fmla="*/ 555762 w 751025"/>
                    <a:gd name="connsiteY24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93800 w 751025"/>
                    <a:gd name="connsiteY12" fmla="*/ 812005 h 1785366"/>
                    <a:gd name="connsiteX13" fmla="*/ 89037 w 751025"/>
                    <a:gd name="connsiteY13" fmla="*/ 1190624 h 1785366"/>
                    <a:gd name="connsiteX14" fmla="*/ 205718 w 751025"/>
                    <a:gd name="connsiteY14" fmla="*/ 1162049 h 1785366"/>
                    <a:gd name="connsiteX15" fmla="*/ 353356 w 751025"/>
                    <a:gd name="connsiteY15" fmla="*/ 1126330 h 1785366"/>
                    <a:gd name="connsiteX16" fmla="*/ 551000 w 751025"/>
                    <a:gd name="connsiteY16" fmla="*/ 1209674 h 1785366"/>
                    <a:gd name="connsiteX17" fmla="*/ 551000 w 751025"/>
                    <a:gd name="connsiteY17" fmla="*/ 1483518 h 1785366"/>
                    <a:gd name="connsiteX18" fmla="*/ 200956 w 751025"/>
                    <a:gd name="connsiteY18" fmla="*/ 1559718 h 1785366"/>
                    <a:gd name="connsiteX19" fmla="*/ 9848 w 751025"/>
                    <a:gd name="connsiteY19" fmla="*/ 1475138 h 1785366"/>
                    <a:gd name="connsiteX20" fmla="*/ 0 w 751025"/>
                    <a:gd name="connsiteY20" fmla="*/ 1785366 h 1785366"/>
                    <a:gd name="connsiteX21" fmla="*/ 751025 w 751025"/>
                    <a:gd name="connsiteY21" fmla="*/ 1635918 h 1785366"/>
                    <a:gd name="connsiteX22" fmla="*/ 751025 w 751025"/>
                    <a:gd name="connsiteY22" fmla="*/ 0 h 1785366"/>
                    <a:gd name="connsiteX23" fmla="*/ 498612 w 751025"/>
                    <a:gd name="connsiteY23" fmla="*/ 61912 h 1785366"/>
                    <a:gd name="connsiteX24" fmla="*/ 555762 w 751025"/>
                    <a:gd name="connsiteY24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93800 w 751025"/>
                    <a:gd name="connsiteY12" fmla="*/ 812005 h 1785366"/>
                    <a:gd name="connsiteX13" fmla="*/ 89037 w 751025"/>
                    <a:gd name="connsiteY13" fmla="*/ 1190624 h 1785366"/>
                    <a:gd name="connsiteX14" fmla="*/ 205718 w 751025"/>
                    <a:gd name="connsiteY14" fmla="*/ 1162049 h 1785366"/>
                    <a:gd name="connsiteX15" fmla="*/ 353356 w 751025"/>
                    <a:gd name="connsiteY15" fmla="*/ 1126330 h 1785366"/>
                    <a:gd name="connsiteX16" fmla="*/ 551000 w 751025"/>
                    <a:gd name="connsiteY16" fmla="*/ 1209674 h 1785366"/>
                    <a:gd name="connsiteX17" fmla="*/ 551000 w 751025"/>
                    <a:gd name="connsiteY17" fmla="*/ 1483518 h 1785366"/>
                    <a:gd name="connsiteX18" fmla="*/ 200956 w 751025"/>
                    <a:gd name="connsiteY18" fmla="*/ 1559718 h 1785366"/>
                    <a:gd name="connsiteX19" fmla="*/ 2463 w 751025"/>
                    <a:gd name="connsiteY19" fmla="*/ 1472821 h 1785366"/>
                    <a:gd name="connsiteX20" fmla="*/ 0 w 751025"/>
                    <a:gd name="connsiteY20" fmla="*/ 1785366 h 1785366"/>
                    <a:gd name="connsiteX21" fmla="*/ 751025 w 751025"/>
                    <a:gd name="connsiteY21" fmla="*/ 1635918 h 1785366"/>
                    <a:gd name="connsiteX22" fmla="*/ 751025 w 751025"/>
                    <a:gd name="connsiteY22" fmla="*/ 0 h 1785366"/>
                    <a:gd name="connsiteX23" fmla="*/ 498612 w 751025"/>
                    <a:gd name="connsiteY23" fmla="*/ 61912 h 1785366"/>
                    <a:gd name="connsiteX24" fmla="*/ 555762 w 751025"/>
                    <a:gd name="connsiteY24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93800 w 751025"/>
                    <a:gd name="connsiteY12" fmla="*/ 812005 h 1785366"/>
                    <a:gd name="connsiteX13" fmla="*/ 12715 w 751025"/>
                    <a:gd name="connsiteY13" fmla="*/ 1209166 h 1785366"/>
                    <a:gd name="connsiteX14" fmla="*/ 205718 w 751025"/>
                    <a:gd name="connsiteY14" fmla="*/ 1162049 h 1785366"/>
                    <a:gd name="connsiteX15" fmla="*/ 353356 w 751025"/>
                    <a:gd name="connsiteY15" fmla="*/ 1126330 h 1785366"/>
                    <a:gd name="connsiteX16" fmla="*/ 551000 w 751025"/>
                    <a:gd name="connsiteY16" fmla="*/ 1209674 h 1785366"/>
                    <a:gd name="connsiteX17" fmla="*/ 551000 w 751025"/>
                    <a:gd name="connsiteY17" fmla="*/ 1483518 h 1785366"/>
                    <a:gd name="connsiteX18" fmla="*/ 200956 w 751025"/>
                    <a:gd name="connsiteY18" fmla="*/ 1559718 h 1785366"/>
                    <a:gd name="connsiteX19" fmla="*/ 2463 w 751025"/>
                    <a:gd name="connsiteY19" fmla="*/ 1472821 h 1785366"/>
                    <a:gd name="connsiteX20" fmla="*/ 0 w 751025"/>
                    <a:gd name="connsiteY20" fmla="*/ 1785366 h 1785366"/>
                    <a:gd name="connsiteX21" fmla="*/ 751025 w 751025"/>
                    <a:gd name="connsiteY21" fmla="*/ 1635918 h 1785366"/>
                    <a:gd name="connsiteX22" fmla="*/ 751025 w 751025"/>
                    <a:gd name="connsiteY22" fmla="*/ 0 h 1785366"/>
                    <a:gd name="connsiteX23" fmla="*/ 498612 w 751025"/>
                    <a:gd name="connsiteY23" fmla="*/ 61912 h 1785366"/>
                    <a:gd name="connsiteX24" fmla="*/ 555762 w 751025"/>
                    <a:gd name="connsiteY24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93800 w 751025"/>
                    <a:gd name="connsiteY12" fmla="*/ 812005 h 1785366"/>
                    <a:gd name="connsiteX13" fmla="*/ 12715 w 751025"/>
                    <a:gd name="connsiteY13" fmla="*/ 1209166 h 1785366"/>
                    <a:gd name="connsiteX14" fmla="*/ 205718 w 751025"/>
                    <a:gd name="connsiteY14" fmla="*/ 1162049 h 1785366"/>
                    <a:gd name="connsiteX15" fmla="*/ 353356 w 751025"/>
                    <a:gd name="connsiteY15" fmla="*/ 1126330 h 1785366"/>
                    <a:gd name="connsiteX16" fmla="*/ 551000 w 751025"/>
                    <a:gd name="connsiteY16" fmla="*/ 1209674 h 1785366"/>
                    <a:gd name="connsiteX17" fmla="*/ 551000 w 751025"/>
                    <a:gd name="connsiteY17" fmla="*/ 1483518 h 1785366"/>
                    <a:gd name="connsiteX18" fmla="*/ 200956 w 751025"/>
                    <a:gd name="connsiteY18" fmla="*/ 1559718 h 1785366"/>
                    <a:gd name="connsiteX19" fmla="*/ 2463 w 751025"/>
                    <a:gd name="connsiteY19" fmla="*/ 1472821 h 1785366"/>
                    <a:gd name="connsiteX20" fmla="*/ 0 w 751025"/>
                    <a:gd name="connsiteY20" fmla="*/ 1785366 h 1785366"/>
                    <a:gd name="connsiteX21" fmla="*/ 751025 w 751025"/>
                    <a:gd name="connsiteY21" fmla="*/ 1635918 h 1785366"/>
                    <a:gd name="connsiteX22" fmla="*/ 751025 w 751025"/>
                    <a:gd name="connsiteY22" fmla="*/ 0 h 1785366"/>
                    <a:gd name="connsiteX23" fmla="*/ 498612 w 751025"/>
                    <a:gd name="connsiteY23" fmla="*/ 61912 h 1785366"/>
                    <a:gd name="connsiteX24" fmla="*/ 555762 w 751025"/>
                    <a:gd name="connsiteY24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22402 w 751025"/>
                    <a:gd name="connsiteY12" fmla="*/ 777241 h 1785366"/>
                    <a:gd name="connsiteX13" fmla="*/ 12715 w 751025"/>
                    <a:gd name="connsiteY13" fmla="*/ 1209166 h 1785366"/>
                    <a:gd name="connsiteX14" fmla="*/ 205718 w 751025"/>
                    <a:gd name="connsiteY14" fmla="*/ 1162049 h 1785366"/>
                    <a:gd name="connsiteX15" fmla="*/ 353356 w 751025"/>
                    <a:gd name="connsiteY15" fmla="*/ 1126330 h 1785366"/>
                    <a:gd name="connsiteX16" fmla="*/ 551000 w 751025"/>
                    <a:gd name="connsiteY16" fmla="*/ 1209674 h 1785366"/>
                    <a:gd name="connsiteX17" fmla="*/ 551000 w 751025"/>
                    <a:gd name="connsiteY17" fmla="*/ 1483518 h 1785366"/>
                    <a:gd name="connsiteX18" fmla="*/ 200956 w 751025"/>
                    <a:gd name="connsiteY18" fmla="*/ 1559718 h 1785366"/>
                    <a:gd name="connsiteX19" fmla="*/ 2463 w 751025"/>
                    <a:gd name="connsiteY19" fmla="*/ 1472821 h 1785366"/>
                    <a:gd name="connsiteX20" fmla="*/ 0 w 751025"/>
                    <a:gd name="connsiteY20" fmla="*/ 1785366 h 1785366"/>
                    <a:gd name="connsiteX21" fmla="*/ 751025 w 751025"/>
                    <a:gd name="connsiteY21" fmla="*/ 1635918 h 1785366"/>
                    <a:gd name="connsiteX22" fmla="*/ 751025 w 751025"/>
                    <a:gd name="connsiteY22" fmla="*/ 0 h 1785366"/>
                    <a:gd name="connsiteX23" fmla="*/ 498612 w 751025"/>
                    <a:gd name="connsiteY23" fmla="*/ 61912 h 1785366"/>
                    <a:gd name="connsiteX24" fmla="*/ 555762 w 751025"/>
                    <a:gd name="connsiteY24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56119 w 751025"/>
                    <a:gd name="connsiteY12" fmla="*/ 797872 h 1785366"/>
                    <a:gd name="connsiteX13" fmla="*/ 22402 w 751025"/>
                    <a:gd name="connsiteY13" fmla="*/ 777241 h 1785366"/>
                    <a:gd name="connsiteX14" fmla="*/ 12715 w 751025"/>
                    <a:gd name="connsiteY14" fmla="*/ 1209166 h 1785366"/>
                    <a:gd name="connsiteX15" fmla="*/ 205718 w 751025"/>
                    <a:gd name="connsiteY15" fmla="*/ 1162049 h 1785366"/>
                    <a:gd name="connsiteX16" fmla="*/ 353356 w 751025"/>
                    <a:gd name="connsiteY16" fmla="*/ 1126330 h 1785366"/>
                    <a:gd name="connsiteX17" fmla="*/ 551000 w 751025"/>
                    <a:gd name="connsiteY17" fmla="*/ 1209674 h 1785366"/>
                    <a:gd name="connsiteX18" fmla="*/ 551000 w 751025"/>
                    <a:gd name="connsiteY18" fmla="*/ 1483518 h 1785366"/>
                    <a:gd name="connsiteX19" fmla="*/ 200956 w 751025"/>
                    <a:gd name="connsiteY19" fmla="*/ 1559718 h 1785366"/>
                    <a:gd name="connsiteX20" fmla="*/ 2463 w 751025"/>
                    <a:gd name="connsiteY20" fmla="*/ 1472821 h 1785366"/>
                    <a:gd name="connsiteX21" fmla="*/ 0 w 751025"/>
                    <a:gd name="connsiteY21" fmla="*/ 1785366 h 1785366"/>
                    <a:gd name="connsiteX22" fmla="*/ 751025 w 751025"/>
                    <a:gd name="connsiteY22" fmla="*/ 1635918 h 1785366"/>
                    <a:gd name="connsiteX23" fmla="*/ 751025 w 751025"/>
                    <a:gd name="connsiteY23" fmla="*/ 0 h 1785366"/>
                    <a:gd name="connsiteX24" fmla="*/ 498612 w 751025"/>
                    <a:gd name="connsiteY24" fmla="*/ 61912 h 1785366"/>
                    <a:gd name="connsiteX25" fmla="*/ 555762 w 751025"/>
                    <a:gd name="connsiteY25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61043 w 751025"/>
                    <a:gd name="connsiteY12" fmla="*/ 730660 h 1785366"/>
                    <a:gd name="connsiteX13" fmla="*/ 22402 w 751025"/>
                    <a:gd name="connsiteY13" fmla="*/ 777241 h 1785366"/>
                    <a:gd name="connsiteX14" fmla="*/ 12715 w 751025"/>
                    <a:gd name="connsiteY14" fmla="*/ 1209166 h 1785366"/>
                    <a:gd name="connsiteX15" fmla="*/ 205718 w 751025"/>
                    <a:gd name="connsiteY15" fmla="*/ 1162049 h 1785366"/>
                    <a:gd name="connsiteX16" fmla="*/ 353356 w 751025"/>
                    <a:gd name="connsiteY16" fmla="*/ 1126330 h 1785366"/>
                    <a:gd name="connsiteX17" fmla="*/ 551000 w 751025"/>
                    <a:gd name="connsiteY17" fmla="*/ 1209674 h 1785366"/>
                    <a:gd name="connsiteX18" fmla="*/ 551000 w 751025"/>
                    <a:gd name="connsiteY18" fmla="*/ 1483518 h 1785366"/>
                    <a:gd name="connsiteX19" fmla="*/ 200956 w 751025"/>
                    <a:gd name="connsiteY19" fmla="*/ 1559718 h 1785366"/>
                    <a:gd name="connsiteX20" fmla="*/ 2463 w 751025"/>
                    <a:gd name="connsiteY20" fmla="*/ 1472821 h 1785366"/>
                    <a:gd name="connsiteX21" fmla="*/ 0 w 751025"/>
                    <a:gd name="connsiteY21" fmla="*/ 1785366 h 1785366"/>
                    <a:gd name="connsiteX22" fmla="*/ 751025 w 751025"/>
                    <a:gd name="connsiteY22" fmla="*/ 1635918 h 1785366"/>
                    <a:gd name="connsiteX23" fmla="*/ 751025 w 751025"/>
                    <a:gd name="connsiteY23" fmla="*/ 0 h 1785366"/>
                    <a:gd name="connsiteX24" fmla="*/ 498612 w 751025"/>
                    <a:gd name="connsiteY24" fmla="*/ 61912 h 1785366"/>
                    <a:gd name="connsiteX25" fmla="*/ 555762 w 751025"/>
                    <a:gd name="connsiteY25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61043 w 751025"/>
                    <a:gd name="connsiteY12" fmla="*/ 730660 h 1785366"/>
                    <a:gd name="connsiteX13" fmla="*/ 15016 w 751025"/>
                    <a:gd name="connsiteY13" fmla="*/ 705394 h 1785366"/>
                    <a:gd name="connsiteX14" fmla="*/ 12715 w 751025"/>
                    <a:gd name="connsiteY14" fmla="*/ 1209166 h 1785366"/>
                    <a:gd name="connsiteX15" fmla="*/ 205718 w 751025"/>
                    <a:gd name="connsiteY15" fmla="*/ 1162049 h 1785366"/>
                    <a:gd name="connsiteX16" fmla="*/ 353356 w 751025"/>
                    <a:gd name="connsiteY16" fmla="*/ 1126330 h 1785366"/>
                    <a:gd name="connsiteX17" fmla="*/ 551000 w 751025"/>
                    <a:gd name="connsiteY17" fmla="*/ 1209674 h 1785366"/>
                    <a:gd name="connsiteX18" fmla="*/ 551000 w 751025"/>
                    <a:gd name="connsiteY18" fmla="*/ 1483518 h 1785366"/>
                    <a:gd name="connsiteX19" fmla="*/ 200956 w 751025"/>
                    <a:gd name="connsiteY19" fmla="*/ 1559718 h 1785366"/>
                    <a:gd name="connsiteX20" fmla="*/ 2463 w 751025"/>
                    <a:gd name="connsiteY20" fmla="*/ 1472821 h 1785366"/>
                    <a:gd name="connsiteX21" fmla="*/ 0 w 751025"/>
                    <a:gd name="connsiteY21" fmla="*/ 1785366 h 1785366"/>
                    <a:gd name="connsiteX22" fmla="*/ 751025 w 751025"/>
                    <a:gd name="connsiteY22" fmla="*/ 1635918 h 1785366"/>
                    <a:gd name="connsiteX23" fmla="*/ 751025 w 751025"/>
                    <a:gd name="connsiteY23" fmla="*/ 0 h 1785366"/>
                    <a:gd name="connsiteX24" fmla="*/ 498612 w 751025"/>
                    <a:gd name="connsiteY24" fmla="*/ 61912 h 1785366"/>
                    <a:gd name="connsiteX25" fmla="*/ 555762 w 751025"/>
                    <a:gd name="connsiteY25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110283 w 751025"/>
                    <a:gd name="connsiteY12" fmla="*/ 774696 h 1785366"/>
                    <a:gd name="connsiteX13" fmla="*/ 61043 w 751025"/>
                    <a:gd name="connsiteY13" fmla="*/ 730660 h 1785366"/>
                    <a:gd name="connsiteX14" fmla="*/ 15016 w 751025"/>
                    <a:gd name="connsiteY14" fmla="*/ 705394 h 1785366"/>
                    <a:gd name="connsiteX15" fmla="*/ 12715 w 751025"/>
                    <a:gd name="connsiteY15" fmla="*/ 1209166 h 1785366"/>
                    <a:gd name="connsiteX16" fmla="*/ 205718 w 751025"/>
                    <a:gd name="connsiteY16" fmla="*/ 1162049 h 1785366"/>
                    <a:gd name="connsiteX17" fmla="*/ 353356 w 751025"/>
                    <a:gd name="connsiteY17" fmla="*/ 1126330 h 1785366"/>
                    <a:gd name="connsiteX18" fmla="*/ 551000 w 751025"/>
                    <a:gd name="connsiteY18" fmla="*/ 1209674 h 1785366"/>
                    <a:gd name="connsiteX19" fmla="*/ 551000 w 751025"/>
                    <a:gd name="connsiteY19" fmla="*/ 1483518 h 1785366"/>
                    <a:gd name="connsiteX20" fmla="*/ 200956 w 751025"/>
                    <a:gd name="connsiteY20" fmla="*/ 1559718 h 1785366"/>
                    <a:gd name="connsiteX21" fmla="*/ 2463 w 751025"/>
                    <a:gd name="connsiteY21" fmla="*/ 1472821 h 1785366"/>
                    <a:gd name="connsiteX22" fmla="*/ 0 w 751025"/>
                    <a:gd name="connsiteY22" fmla="*/ 1785366 h 1785366"/>
                    <a:gd name="connsiteX23" fmla="*/ 751025 w 751025"/>
                    <a:gd name="connsiteY23" fmla="*/ 1635918 h 1785366"/>
                    <a:gd name="connsiteX24" fmla="*/ 751025 w 751025"/>
                    <a:gd name="connsiteY24" fmla="*/ 0 h 1785366"/>
                    <a:gd name="connsiteX25" fmla="*/ 498612 w 751025"/>
                    <a:gd name="connsiteY25" fmla="*/ 61912 h 1785366"/>
                    <a:gd name="connsiteX26" fmla="*/ 555762 w 751025"/>
                    <a:gd name="connsiteY26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61043 w 751025"/>
                    <a:gd name="connsiteY12" fmla="*/ 809461 h 1785366"/>
                    <a:gd name="connsiteX13" fmla="*/ 61043 w 751025"/>
                    <a:gd name="connsiteY13" fmla="*/ 730660 h 1785366"/>
                    <a:gd name="connsiteX14" fmla="*/ 15016 w 751025"/>
                    <a:gd name="connsiteY14" fmla="*/ 705394 h 1785366"/>
                    <a:gd name="connsiteX15" fmla="*/ 12715 w 751025"/>
                    <a:gd name="connsiteY15" fmla="*/ 1209166 h 1785366"/>
                    <a:gd name="connsiteX16" fmla="*/ 205718 w 751025"/>
                    <a:gd name="connsiteY16" fmla="*/ 1162049 h 1785366"/>
                    <a:gd name="connsiteX17" fmla="*/ 353356 w 751025"/>
                    <a:gd name="connsiteY17" fmla="*/ 1126330 h 1785366"/>
                    <a:gd name="connsiteX18" fmla="*/ 551000 w 751025"/>
                    <a:gd name="connsiteY18" fmla="*/ 1209674 h 1785366"/>
                    <a:gd name="connsiteX19" fmla="*/ 551000 w 751025"/>
                    <a:gd name="connsiteY19" fmla="*/ 1483518 h 1785366"/>
                    <a:gd name="connsiteX20" fmla="*/ 200956 w 751025"/>
                    <a:gd name="connsiteY20" fmla="*/ 1559718 h 1785366"/>
                    <a:gd name="connsiteX21" fmla="*/ 2463 w 751025"/>
                    <a:gd name="connsiteY21" fmla="*/ 1472821 h 1785366"/>
                    <a:gd name="connsiteX22" fmla="*/ 0 w 751025"/>
                    <a:gd name="connsiteY22" fmla="*/ 1785366 h 1785366"/>
                    <a:gd name="connsiteX23" fmla="*/ 751025 w 751025"/>
                    <a:gd name="connsiteY23" fmla="*/ 1635918 h 1785366"/>
                    <a:gd name="connsiteX24" fmla="*/ 751025 w 751025"/>
                    <a:gd name="connsiteY24" fmla="*/ 0 h 1785366"/>
                    <a:gd name="connsiteX25" fmla="*/ 498612 w 751025"/>
                    <a:gd name="connsiteY25" fmla="*/ 61912 h 1785366"/>
                    <a:gd name="connsiteX26" fmla="*/ 555762 w 751025"/>
                    <a:gd name="connsiteY26" fmla="*/ 83343 h 1785366"/>
                    <a:gd name="connsiteX0" fmla="*/ 555762 w 751025"/>
                    <a:gd name="connsiteY0" fmla="*/ 83343 h 1785366"/>
                    <a:gd name="connsiteX1" fmla="*/ 553381 w 751025"/>
                    <a:gd name="connsiteY1" fmla="*/ 192880 h 1785366"/>
                    <a:gd name="connsiteX2" fmla="*/ 431937 w 751025"/>
                    <a:gd name="connsiteY2" fmla="*/ 230980 h 1785366"/>
                    <a:gd name="connsiteX3" fmla="*/ 422412 w 751025"/>
                    <a:gd name="connsiteY3" fmla="*/ 280986 h 1785366"/>
                    <a:gd name="connsiteX4" fmla="*/ 424793 w 751025"/>
                    <a:gd name="connsiteY4" fmla="*/ 340518 h 1785366"/>
                    <a:gd name="connsiteX5" fmla="*/ 434318 w 751025"/>
                    <a:gd name="connsiteY5" fmla="*/ 397668 h 1785366"/>
                    <a:gd name="connsiteX6" fmla="*/ 446225 w 751025"/>
                    <a:gd name="connsiteY6" fmla="*/ 431005 h 1785366"/>
                    <a:gd name="connsiteX7" fmla="*/ 479562 w 751025"/>
                    <a:gd name="connsiteY7" fmla="*/ 485774 h 1785366"/>
                    <a:gd name="connsiteX8" fmla="*/ 508137 w 751025"/>
                    <a:gd name="connsiteY8" fmla="*/ 514349 h 1785366"/>
                    <a:gd name="connsiteX9" fmla="*/ 548618 w 751025"/>
                    <a:gd name="connsiteY9" fmla="*/ 538161 h 1785366"/>
                    <a:gd name="connsiteX10" fmla="*/ 548618 w 751025"/>
                    <a:gd name="connsiteY10" fmla="*/ 778668 h 1785366"/>
                    <a:gd name="connsiteX11" fmla="*/ 210480 w 751025"/>
                    <a:gd name="connsiteY11" fmla="*/ 862012 h 1785366"/>
                    <a:gd name="connsiteX12" fmla="*/ 63504 w 751025"/>
                    <a:gd name="connsiteY12" fmla="*/ 802509 h 1785366"/>
                    <a:gd name="connsiteX13" fmla="*/ 61043 w 751025"/>
                    <a:gd name="connsiteY13" fmla="*/ 730660 h 1785366"/>
                    <a:gd name="connsiteX14" fmla="*/ 15016 w 751025"/>
                    <a:gd name="connsiteY14" fmla="*/ 705394 h 1785366"/>
                    <a:gd name="connsiteX15" fmla="*/ 12715 w 751025"/>
                    <a:gd name="connsiteY15" fmla="*/ 1209166 h 1785366"/>
                    <a:gd name="connsiteX16" fmla="*/ 205718 w 751025"/>
                    <a:gd name="connsiteY16" fmla="*/ 1162049 h 1785366"/>
                    <a:gd name="connsiteX17" fmla="*/ 353356 w 751025"/>
                    <a:gd name="connsiteY17" fmla="*/ 1126330 h 1785366"/>
                    <a:gd name="connsiteX18" fmla="*/ 551000 w 751025"/>
                    <a:gd name="connsiteY18" fmla="*/ 1209674 h 1785366"/>
                    <a:gd name="connsiteX19" fmla="*/ 551000 w 751025"/>
                    <a:gd name="connsiteY19" fmla="*/ 1483518 h 1785366"/>
                    <a:gd name="connsiteX20" fmla="*/ 200956 w 751025"/>
                    <a:gd name="connsiteY20" fmla="*/ 1559718 h 1785366"/>
                    <a:gd name="connsiteX21" fmla="*/ 2463 w 751025"/>
                    <a:gd name="connsiteY21" fmla="*/ 1472821 h 1785366"/>
                    <a:gd name="connsiteX22" fmla="*/ 0 w 751025"/>
                    <a:gd name="connsiteY22" fmla="*/ 1785366 h 1785366"/>
                    <a:gd name="connsiteX23" fmla="*/ 751025 w 751025"/>
                    <a:gd name="connsiteY23" fmla="*/ 1635918 h 1785366"/>
                    <a:gd name="connsiteX24" fmla="*/ 751025 w 751025"/>
                    <a:gd name="connsiteY24" fmla="*/ 0 h 1785366"/>
                    <a:gd name="connsiteX25" fmla="*/ 498612 w 751025"/>
                    <a:gd name="connsiteY25" fmla="*/ 61912 h 1785366"/>
                    <a:gd name="connsiteX26" fmla="*/ 555762 w 751025"/>
                    <a:gd name="connsiteY26" fmla="*/ 83343 h 1785366"/>
                    <a:gd name="connsiteX0" fmla="*/ 596532 w 791795"/>
                    <a:gd name="connsiteY0" fmla="*/ 83343 h 1801526"/>
                    <a:gd name="connsiteX1" fmla="*/ 594151 w 791795"/>
                    <a:gd name="connsiteY1" fmla="*/ 192880 h 1801526"/>
                    <a:gd name="connsiteX2" fmla="*/ 472707 w 791795"/>
                    <a:gd name="connsiteY2" fmla="*/ 230980 h 1801526"/>
                    <a:gd name="connsiteX3" fmla="*/ 463182 w 791795"/>
                    <a:gd name="connsiteY3" fmla="*/ 280986 h 1801526"/>
                    <a:gd name="connsiteX4" fmla="*/ 465563 w 791795"/>
                    <a:gd name="connsiteY4" fmla="*/ 340518 h 1801526"/>
                    <a:gd name="connsiteX5" fmla="*/ 475088 w 791795"/>
                    <a:gd name="connsiteY5" fmla="*/ 397668 h 1801526"/>
                    <a:gd name="connsiteX6" fmla="*/ 486995 w 791795"/>
                    <a:gd name="connsiteY6" fmla="*/ 431005 h 1801526"/>
                    <a:gd name="connsiteX7" fmla="*/ 520332 w 791795"/>
                    <a:gd name="connsiteY7" fmla="*/ 485774 h 1801526"/>
                    <a:gd name="connsiteX8" fmla="*/ 548907 w 791795"/>
                    <a:gd name="connsiteY8" fmla="*/ 514349 h 1801526"/>
                    <a:gd name="connsiteX9" fmla="*/ 589388 w 791795"/>
                    <a:gd name="connsiteY9" fmla="*/ 538161 h 1801526"/>
                    <a:gd name="connsiteX10" fmla="*/ 589388 w 791795"/>
                    <a:gd name="connsiteY10" fmla="*/ 778668 h 1801526"/>
                    <a:gd name="connsiteX11" fmla="*/ 251250 w 791795"/>
                    <a:gd name="connsiteY11" fmla="*/ 862012 h 1801526"/>
                    <a:gd name="connsiteX12" fmla="*/ 104274 w 791795"/>
                    <a:gd name="connsiteY12" fmla="*/ 802509 h 1801526"/>
                    <a:gd name="connsiteX13" fmla="*/ 101813 w 791795"/>
                    <a:gd name="connsiteY13" fmla="*/ 730660 h 1801526"/>
                    <a:gd name="connsiteX14" fmla="*/ 55786 w 791795"/>
                    <a:gd name="connsiteY14" fmla="*/ 705394 h 1801526"/>
                    <a:gd name="connsiteX15" fmla="*/ 53485 w 791795"/>
                    <a:gd name="connsiteY15" fmla="*/ 1209166 h 1801526"/>
                    <a:gd name="connsiteX16" fmla="*/ 246488 w 791795"/>
                    <a:gd name="connsiteY16" fmla="*/ 1162049 h 1801526"/>
                    <a:gd name="connsiteX17" fmla="*/ 394126 w 791795"/>
                    <a:gd name="connsiteY17" fmla="*/ 1126330 h 1801526"/>
                    <a:gd name="connsiteX18" fmla="*/ 591770 w 791795"/>
                    <a:gd name="connsiteY18" fmla="*/ 1209674 h 1801526"/>
                    <a:gd name="connsiteX19" fmla="*/ 591770 w 791795"/>
                    <a:gd name="connsiteY19" fmla="*/ 1483518 h 1801526"/>
                    <a:gd name="connsiteX20" fmla="*/ 241726 w 791795"/>
                    <a:gd name="connsiteY20" fmla="*/ 1559718 h 1801526"/>
                    <a:gd name="connsiteX21" fmla="*/ 43233 w 791795"/>
                    <a:gd name="connsiteY21" fmla="*/ 1472821 h 1801526"/>
                    <a:gd name="connsiteX22" fmla="*/ 0 w 791795"/>
                    <a:gd name="connsiteY22" fmla="*/ 1801526 h 1801526"/>
                    <a:gd name="connsiteX23" fmla="*/ 791795 w 791795"/>
                    <a:gd name="connsiteY23" fmla="*/ 1635918 h 1801526"/>
                    <a:gd name="connsiteX24" fmla="*/ 791795 w 791795"/>
                    <a:gd name="connsiteY24" fmla="*/ 0 h 1801526"/>
                    <a:gd name="connsiteX25" fmla="*/ 539382 w 791795"/>
                    <a:gd name="connsiteY25" fmla="*/ 61912 h 1801526"/>
                    <a:gd name="connsiteX26" fmla="*/ 596532 w 791795"/>
                    <a:gd name="connsiteY26" fmla="*/ 83343 h 1801526"/>
                    <a:gd name="connsiteX0" fmla="*/ 596532 w 791795"/>
                    <a:gd name="connsiteY0" fmla="*/ 83343 h 1801526"/>
                    <a:gd name="connsiteX1" fmla="*/ 594151 w 791795"/>
                    <a:gd name="connsiteY1" fmla="*/ 192880 h 1801526"/>
                    <a:gd name="connsiteX2" fmla="*/ 472707 w 791795"/>
                    <a:gd name="connsiteY2" fmla="*/ 230980 h 1801526"/>
                    <a:gd name="connsiteX3" fmla="*/ 463182 w 791795"/>
                    <a:gd name="connsiteY3" fmla="*/ 280986 h 1801526"/>
                    <a:gd name="connsiteX4" fmla="*/ 465563 w 791795"/>
                    <a:gd name="connsiteY4" fmla="*/ 340518 h 1801526"/>
                    <a:gd name="connsiteX5" fmla="*/ 475088 w 791795"/>
                    <a:gd name="connsiteY5" fmla="*/ 397668 h 1801526"/>
                    <a:gd name="connsiteX6" fmla="*/ 486995 w 791795"/>
                    <a:gd name="connsiteY6" fmla="*/ 431005 h 1801526"/>
                    <a:gd name="connsiteX7" fmla="*/ 520332 w 791795"/>
                    <a:gd name="connsiteY7" fmla="*/ 485774 h 1801526"/>
                    <a:gd name="connsiteX8" fmla="*/ 548907 w 791795"/>
                    <a:gd name="connsiteY8" fmla="*/ 514349 h 1801526"/>
                    <a:gd name="connsiteX9" fmla="*/ 589388 w 791795"/>
                    <a:gd name="connsiteY9" fmla="*/ 538161 h 1801526"/>
                    <a:gd name="connsiteX10" fmla="*/ 589388 w 791795"/>
                    <a:gd name="connsiteY10" fmla="*/ 778668 h 1801526"/>
                    <a:gd name="connsiteX11" fmla="*/ 251250 w 791795"/>
                    <a:gd name="connsiteY11" fmla="*/ 862012 h 1801526"/>
                    <a:gd name="connsiteX12" fmla="*/ 104274 w 791795"/>
                    <a:gd name="connsiteY12" fmla="*/ 802509 h 1801526"/>
                    <a:gd name="connsiteX13" fmla="*/ 101813 w 791795"/>
                    <a:gd name="connsiteY13" fmla="*/ 730660 h 1801526"/>
                    <a:gd name="connsiteX14" fmla="*/ 55786 w 791795"/>
                    <a:gd name="connsiteY14" fmla="*/ 705394 h 1801526"/>
                    <a:gd name="connsiteX15" fmla="*/ 53485 w 791795"/>
                    <a:gd name="connsiteY15" fmla="*/ 1209166 h 1801526"/>
                    <a:gd name="connsiteX16" fmla="*/ 246488 w 791795"/>
                    <a:gd name="connsiteY16" fmla="*/ 1162049 h 1801526"/>
                    <a:gd name="connsiteX17" fmla="*/ 394126 w 791795"/>
                    <a:gd name="connsiteY17" fmla="*/ 1126330 h 1801526"/>
                    <a:gd name="connsiteX18" fmla="*/ 591770 w 791795"/>
                    <a:gd name="connsiteY18" fmla="*/ 1209674 h 1801526"/>
                    <a:gd name="connsiteX19" fmla="*/ 591770 w 791795"/>
                    <a:gd name="connsiteY19" fmla="*/ 1483518 h 1801526"/>
                    <a:gd name="connsiteX20" fmla="*/ 241726 w 791795"/>
                    <a:gd name="connsiteY20" fmla="*/ 1559718 h 1801526"/>
                    <a:gd name="connsiteX21" fmla="*/ 4608 w 791795"/>
                    <a:gd name="connsiteY21" fmla="*/ 1448581 h 1801526"/>
                    <a:gd name="connsiteX22" fmla="*/ 0 w 791795"/>
                    <a:gd name="connsiteY22" fmla="*/ 1801526 h 1801526"/>
                    <a:gd name="connsiteX23" fmla="*/ 791795 w 791795"/>
                    <a:gd name="connsiteY23" fmla="*/ 1635918 h 1801526"/>
                    <a:gd name="connsiteX24" fmla="*/ 791795 w 791795"/>
                    <a:gd name="connsiteY24" fmla="*/ 0 h 1801526"/>
                    <a:gd name="connsiteX25" fmla="*/ 539382 w 791795"/>
                    <a:gd name="connsiteY25" fmla="*/ 61912 h 1801526"/>
                    <a:gd name="connsiteX26" fmla="*/ 596532 w 791795"/>
                    <a:gd name="connsiteY26" fmla="*/ 83343 h 1801526"/>
                    <a:gd name="connsiteX0" fmla="*/ 596532 w 791795"/>
                    <a:gd name="connsiteY0" fmla="*/ 83343 h 1801526"/>
                    <a:gd name="connsiteX1" fmla="*/ 594151 w 791795"/>
                    <a:gd name="connsiteY1" fmla="*/ 192880 h 1801526"/>
                    <a:gd name="connsiteX2" fmla="*/ 472707 w 791795"/>
                    <a:gd name="connsiteY2" fmla="*/ 230980 h 1801526"/>
                    <a:gd name="connsiteX3" fmla="*/ 463182 w 791795"/>
                    <a:gd name="connsiteY3" fmla="*/ 280986 h 1801526"/>
                    <a:gd name="connsiteX4" fmla="*/ 465563 w 791795"/>
                    <a:gd name="connsiteY4" fmla="*/ 340518 h 1801526"/>
                    <a:gd name="connsiteX5" fmla="*/ 475088 w 791795"/>
                    <a:gd name="connsiteY5" fmla="*/ 397668 h 1801526"/>
                    <a:gd name="connsiteX6" fmla="*/ 486995 w 791795"/>
                    <a:gd name="connsiteY6" fmla="*/ 431005 h 1801526"/>
                    <a:gd name="connsiteX7" fmla="*/ 520332 w 791795"/>
                    <a:gd name="connsiteY7" fmla="*/ 485774 h 1801526"/>
                    <a:gd name="connsiteX8" fmla="*/ 548907 w 791795"/>
                    <a:gd name="connsiteY8" fmla="*/ 514349 h 1801526"/>
                    <a:gd name="connsiteX9" fmla="*/ 589388 w 791795"/>
                    <a:gd name="connsiteY9" fmla="*/ 538161 h 1801526"/>
                    <a:gd name="connsiteX10" fmla="*/ 589388 w 791795"/>
                    <a:gd name="connsiteY10" fmla="*/ 778668 h 1801526"/>
                    <a:gd name="connsiteX11" fmla="*/ 251250 w 791795"/>
                    <a:gd name="connsiteY11" fmla="*/ 862012 h 1801526"/>
                    <a:gd name="connsiteX12" fmla="*/ 104274 w 791795"/>
                    <a:gd name="connsiteY12" fmla="*/ 802509 h 1801526"/>
                    <a:gd name="connsiteX13" fmla="*/ 101813 w 791795"/>
                    <a:gd name="connsiteY13" fmla="*/ 730660 h 1801526"/>
                    <a:gd name="connsiteX14" fmla="*/ 55786 w 791795"/>
                    <a:gd name="connsiteY14" fmla="*/ 705394 h 1801526"/>
                    <a:gd name="connsiteX15" fmla="*/ 53485 w 791795"/>
                    <a:gd name="connsiteY15" fmla="*/ 1209166 h 1801526"/>
                    <a:gd name="connsiteX16" fmla="*/ 246488 w 791795"/>
                    <a:gd name="connsiteY16" fmla="*/ 1162049 h 1801526"/>
                    <a:gd name="connsiteX17" fmla="*/ 394126 w 791795"/>
                    <a:gd name="connsiteY17" fmla="*/ 1126330 h 1801526"/>
                    <a:gd name="connsiteX18" fmla="*/ 591770 w 791795"/>
                    <a:gd name="connsiteY18" fmla="*/ 1209674 h 1801526"/>
                    <a:gd name="connsiteX19" fmla="*/ 591770 w 791795"/>
                    <a:gd name="connsiteY19" fmla="*/ 1483518 h 1801526"/>
                    <a:gd name="connsiteX20" fmla="*/ 241726 w 791795"/>
                    <a:gd name="connsiteY20" fmla="*/ 1559718 h 1801526"/>
                    <a:gd name="connsiteX21" fmla="*/ 7570 w 791795"/>
                    <a:gd name="connsiteY21" fmla="*/ 1462720 h 1801526"/>
                    <a:gd name="connsiteX22" fmla="*/ 0 w 791795"/>
                    <a:gd name="connsiteY22" fmla="*/ 1801526 h 1801526"/>
                    <a:gd name="connsiteX23" fmla="*/ 791795 w 791795"/>
                    <a:gd name="connsiteY23" fmla="*/ 1635918 h 1801526"/>
                    <a:gd name="connsiteX24" fmla="*/ 791795 w 791795"/>
                    <a:gd name="connsiteY24" fmla="*/ 0 h 1801526"/>
                    <a:gd name="connsiteX25" fmla="*/ 539382 w 791795"/>
                    <a:gd name="connsiteY25" fmla="*/ 61912 h 1801526"/>
                    <a:gd name="connsiteX26" fmla="*/ 596532 w 791795"/>
                    <a:gd name="connsiteY26" fmla="*/ 83343 h 1801526"/>
                    <a:gd name="connsiteX0" fmla="*/ 596532 w 791795"/>
                    <a:gd name="connsiteY0" fmla="*/ 83343 h 1801526"/>
                    <a:gd name="connsiteX1" fmla="*/ 594151 w 791795"/>
                    <a:gd name="connsiteY1" fmla="*/ 192880 h 1801526"/>
                    <a:gd name="connsiteX2" fmla="*/ 472707 w 791795"/>
                    <a:gd name="connsiteY2" fmla="*/ 230980 h 1801526"/>
                    <a:gd name="connsiteX3" fmla="*/ 463182 w 791795"/>
                    <a:gd name="connsiteY3" fmla="*/ 280986 h 1801526"/>
                    <a:gd name="connsiteX4" fmla="*/ 465563 w 791795"/>
                    <a:gd name="connsiteY4" fmla="*/ 340518 h 1801526"/>
                    <a:gd name="connsiteX5" fmla="*/ 475088 w 791795"/>
                    <a:gd name="connsiteY5" fmla="*/ 397668 h 1801526"/>
                    <a:gd name="connsiteX6" fmla="*/ 486995 w 791795"/>
                    <a:gd name="connsiteY6" fmla="*/ 431005 h 1801526"/>
                    <a:gd name="connsiteX7" fmla="*/ 520332 w 791795"/>
                    <a:gd name="connsiteY7" fmla="*/ 485774 h 1801526"/>
                    <a:gd name="connsiteX8" fmla="*/ 548907 w 791795"/>
                    <a:gd name="connsiteY8" fmla="*/ 514349 h 1801526"/>
                    <a:gd name="connsiteX9" fmla="*/ 589388 w 791795"/>
                    <a:gd name="connsiteY9" fmla="*/ 538161 h 1801526"/>
                    <a:gd name="connsiteX10" fmla="*/ 589388 w 791795"/>
                    <a:gd name="connsiteY10" fmla="*/ 778668 h 1801526"/>
                    <a:gd name="connsiteX11" fmla="*/ 251250 w 791795"/>
                    <a:gd name="connsiteY11" fmla="*/ 862012 h 1801526"/>
                    <a:gd name="connsiteX12" fmla="*/ 104274 w 791795"/>
                    <a:gd name="connsiteY12" fmla="*/ 802509 h 1801526"/>
                    <a:gd name="connsiteX13" fmla="*/ 101813 w 791795"/>
                    <a:gd name="connsiteY13" fmla="*/ 730660 h 1801526"/>
                    <a:gd name="connsiteX14" fmla="*/ 55786 w 791795"/>
                    <a:gd name="connsiteY14" fmla="*/ 705394 h 1801526"/>
                    <a:gd name="connsiteX15" fmla="*/ 53485 w 791795"/>
                    <a:gd name="connsiteY15" fmla="*/ 1209166 h 1801526"/>
                    <a:gd name="connsiteX16" fmla="*/ 246488 w 791795"/>
                    <a:gd name="connsiteY16" fmla="*/ 1162049 h 1801526"/>
                    <a:gd name="connsiteX17" fmla="*/ 394126 w 791795"/>
                    <a:gd name="connsiteY17" fmla="*/ 1126330 h 1801526"/>
                    <a:gd name="connsiteX18" fmla="*/ 591770 w 791795"/>
                    <a:gd name="connsiteY18" fmla="*/ 1209674 h 1801526"/>
                    <a:gd name="connsiteX19" fmla="*/ 591770 w 791795"/>
                    <a:gd name="connsiteY19" fmla="*/ 1483518 h 1801526"/>
                    <a:gd name="connsiteX20" fmla="*/ 241726 w 791795"/>
                    <a:gd name="connsiteY20" fmla="*/ 1559718 h 1801526"/>
                    <a:gd name="connsiteX21" fmla="*/ 7570 w 791795"/>
                    <a:gd name="connsiteY21" fmla="*/ 1450600 h 1801526"/>
                    <a:gd name="connsiteX22" fmla="*/ 0 w 791795"/>
                    <a:gd name="connsiteY22" fmla="*/ 1801526 h 1801526"/>
                    <a:gd name="connsiteX23" fmla="*/ 791795 w 791795"/>
                    <a:gd name="connsiteY23" fmla="*/ 1635918 h 1801526"/>
                    <a:gd name="connsiteX24" fmla="*/ 791795 w 791795"/>
                    <a:gd name="connsiteY24" fmla="*/ 0 h 1801526"/>
                    <a:gd name="connsiteX25" fmla="*/ 539382 w 791795"/>
                    <a:gd name="connsiteY25" fmla="*/ 61912 h 1801526"/>
                    <a:gd name="connsiteX26" fmla="*/ 596532 w 791795"/>
                    <a:gd name="connsiteY26" fmla="*/ 83343 h 1801526"/>
                    <a:gd name="connsiteX0" fmla="*/ 588962 w 784225"/>
                    <a:gd name="connsiteY0" fmla="*/ 83343 h 1803546"/>
                    <a:gd name="connsiteX1" fmla="*/ 586581 w 784225"/>
                    <a:gd name="connsiteY1" fmla="*/ 192880 h 1803546"/>
                    <a:gd name="connsiteX2" fmla="*/ 465137 w 784225"/>
                    <a:gd name="connsiteY2" fmla="*/ 230980 h 1803546"/>
                    <a:gd name="connsiteX3" fmla="*/ 455612 w 784225"/>
                    <a:gd name="connsiteY3" fmla="*/ 280986 h 1803546"/>
                    <a:gd name="connsiteX4" fmla="*/ 457993 w 784225"/>
                    <a:gd name="connsiteY4" fmla="*/ 340518 h 1803546"/>
                    <a:gd name="connsiteX5" fmla="*/ 467518 w 784225"/>
                    <a:gd name="connsiteY5" fmla="*/ 397668 h 1803546"/>
                    <a:gd name="connsiteX6" fmla="*/ 479425 w 784225"/>
                    <a:gd name="connsiteY6" fmla="*/ 431005 h 1803546"/>
                    <a:gd name="connsiteX7" fmla="*/ 512762 w 784225"/>
                    <a:gd name="connsiteY7" fmla="*/ 485774 h 1803546"/>
                    <a:gd name="connsiteX8" fmla="*/ 541337 w 784225"/>
                    <a:gd name="connsiteY8" fmla="*/ 514349 h 1803546"/>
                    <a:gd name="connsiteX9" fmla="*/ 581818 w 784225"/>
                    <a:gd name="connsiteY9" fmla="*/ 538161 h 1803546"/>
                    <a:gd name="connsiteX10" fmla="*/ 581818 w 784225"/>
                    <a:gd name="connsiteY10" fmla="*/ 778668 h 1803546"/>
                    <a:gd name="connsiteX11" fmla="*/ 243680 w 784225"/>
                    <a:gd name="connsiteY11" fmla="*/ 862012 h 1803546"/>
                    <a:gd name="connsiteX12" fmla="*/ 96704 w 784225"/>
                    <a:gd name="connsiteY12" fmla="*/ 802509 h 1803546"/>
                    <a:gd name="connsiteX13" fmla="*/ 94243 w 784225"/>
                    <a:gd name="connsiteY13" fmla="*/ 730660 h 1803546"/>
                    <a:gd name="connsiteX14" fmla="*/ 48216 w 784225"/>
                    <a:gd name="connsiteY14" fmla="*/ 705394 h 1803546"/>
                    <a:gd name="connsiteX15" fmla="*/ 45915 w 784225"/>
                    <a:gd name="connsiteY15" fmla="*/ 1209166 h 1803546"/>
                    <a:gd name="connsiteX16" fmla="*/ 238918 w 784225"/>
                    <a:gd name="connsiteY16" fmla="*/ 1162049 h 1803546"/>
                    <a:gd name="connsiteX17" fmla="*/ 386556 w 784225"/>
                    <a:gd name="connsiteY17" fmla="*/ 1126330 h 1803546"/>
                    <a:gd name="connsiteX18" fmla="*/ 584200 w 784225"/>
                    <a:gd name="connsiteY18" fmla="*/ 1209674 h 1803546"/>
                    <a:gd name="connsiteX19" fmla="*/ 584200 w 784225"/>
                    <a:gd name="connsiteY19" fmla="*/ 1483518 h 1803546"/>
                    <a:gd name="connsiteX20" fmla="*/ 234156 w 784225"/>
                    <a:gd name="connsiteY20" fmla="*/ 1559718 h 1803546"/>
                    <a:gd name="connsiteX21" fmla="*/ 0 w 784225"/>
                    <a:gd name="connsiteY21" fmla="*/ 1450600 h 1803546"/>
                    <a:gd name="connsiteX22" fmla="*/ 0 w 784225"/>
                    <a:gd name="connsiteY22" fmla="*/ 1803546 h 1803546"/>
                    <a:gd name="connsiteX23" fmla="*/ 784225 w 784225"/>
                    <a:gd name="connsiteY23" fmla="*/ 1635918 h 1803546"/>
                    <a:gd name="connsiteX24" fmla="*/ 784225 w 784225"/>
                    <a:gd name="connsiteY24" fmla="*/ 0 h 1803546"/>
                    <a:gd name="connsiteX25" fmla="*/ 531812 w 784225"/>
                    <a:gd name="connsiteY25" fmla="*/ 61912 h 1803546"/>
                    <a:gd name="connsiteX26" fmla="*/ 588962 w 784225"/>
                    <a:gd name="connsiteY26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48217 w 784226"/>
                    <a:gd name="connsiteY14" fmla="*/ 705394 h 1803546"/>
                    <a:gd name="connsiteX15" fmla="*/ 0 w 784226"/>
                    <a:gd name="connsiteY15" fmla="*/ 1221285 h 1803546"/>
                    <a:gd name="connsiteX16" fmla="*/ 238919 w 784226"/>
                    <a:gd name="connsiteY16" fmla="*/ 1162049 h 1803546"/>
                    <a:gd name="connsiteX17" fmla="*/ 386557 w 784226"/>
                    <a:gd name="connsiteY17" fmla="*/ 1126330 h 1803546"/>
                    <a:gd name="connsiteX18" fmla="*/ 584201 w 784226"/>
                    <a:gd name="connsiteY18" fmla="*/ 1209674 h 1803546"/>
                    <a:gd name="connsiteX19" fmla="*/ 584201 w 784226"/>
                    <a:gd name="connsiteY19" fmla="*/ 1483518 h 1803546"/>
                    <a:gd name="connsiteX20" fmla="*/ 234157 w 784226"/>
                    <a:gd name="connsiteY20" fmla="*/ 1559718 h 1803546"/>
                    <a:gd name="connsiteX21" fmla="*/ 1 w 784226"/>
                    <a:gd name="connsiteY21" fmla="*/ 1450600 h 1803546"/>
                    <a:gd name="connsiteX22" fmla="*/ 1 w 784226"/>
                    <a:gd name="connsiteY22" fmla="*/ 1803546 h 1803546"/>
                    <a:gd name="connsiteX23" fmla="*/ 784226 w 784226"/>
                    <a:gd name="connsiteY23" fmla="*/ 1635918 h 1803546"/>
                    <a:gd name="connsiteX24" fmla="*/ 784226 w 784226"/>
                    <a:gd name="connsiteY24" fmla="*/ 0 h 1803546"/>
                    <a:gd name="connsiteX25" fmla="*/ 531813 w 784226"/>
                    <a:gd name="connsiteY25" fmla="*/ 61912 h 1803546"/>
                    <a:gd name="connsiteX26" fmla="*/ 588963 w 784226"/>
                    <a:gd name="connsiteY26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1 w 784226"/>
                    <a:gd name="connsiteY14" fmla="*/ 681154 h 1803546"/>
                    <a:gd name="connsiteX15" fmla="*/ 0 w 784226"/>
                    <a:gd name="connsiteY15" fmla="*/ 1221285 h 1803546"/>
                    <a:gd name="connsiteX16" fmla="*/ 238919 w 784226"/>
                    <a:gd name="connsiteY16" fmla="*/ 1162049 h 1803546"/>
                    <a:gd name="connsiteX17" fmla="*/ 386557 w 784226"/>
                    <a:gd name="connsiteY17" fmla="*/ 1126330 h 1803546"/>
                    <a:gd name="connsiteX18" fmla="*/ 584201 w 784226"/>
                    <a:gd name="connsiteY18" fmla="*/ 1209674 h 1803546"/>
                    <a:gd name="connsiteX19" fmla="*/ 584201 w 784226"/>
                    <a:gd name="connsiteY19" fmla="*/ 1483518 h 1803546"/>
                    <a:gd name="connsiteX20" fmla="*/ 234157 w 784226"/>
                    <a:gd name="connsiteY20" fmla="*/ 1559718 h 1803546"/>
                    <a:gd name="connsiteX21" fmla="*/ 1 w 784226"/>
                    <a:gd name="connsiteY21" fmla="*/ 1450600 h 1803546"/>
                    <a:gd name="connsiteX22" fmla="*/ 1 w 784226"/>
                    <a:gd name="connsiteY22" fmla="*/ 1803546 h 1803546"/>
                    <a:gd name="connsiteX23" fmla="*/ 784226 w 784226"/>
                    <a:gd name="connsiteY23" fmla="*/ 1635918 h 1803546"/>
                    <a:gd name="connsiteX24" fmla="*/ 784226 w 784226"/>
                    <a:gd name="connsiteY24" fmla="*/ 0 h 1803546"/>
                    <a:gd name="connsiteX25" fmla="*/ 531813 w 784226"/>
                    <a:gd name="connsiteY25" fmla="*/ 61912 h 1803546"/>
                    <a:gd name="connsiteX26" fmla="*/ 588963 w 784226"/>
                    <a:gd name="connsiteY26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1 w 784226"/>
                    <a:gd name="connsiteY14" fmla="*/ 141827 h 1803546"/>
                    <a:gd name="connsiteX15" fmla="*/ 0 w 784226"/>
                    <a:gd name="connsiteY15" fmla="*/ 1221285 h 1803546"/>
                    <a:gd name="connsiteX16" fmla="*/ 238919 w 784226"/>
                    <a:gd name="connsiteY16" fmla="*/ 1162049 h 1803546"/>
                    <a:gd name="connsiteX17" fmla="*/ 386557 w 784226"/>
                    <a:gd name="connsiteY17" fmla="*/ 1126330 h 1803546"/>
                    <a:gd name="connsiteX18" fmla="*/ 584201 w 784226"/>
                    <a:gd name="connsiteY18" fmla="*/ 1209674 h 1803546"/>
                    <a:gd name="connsiteX19" fmla="*/ 584201 w 784226"/>
                    <a:gd name="connsiteY19" fmla="*/ 1483518 h 1803546"/>
                    <a:gd name="connsiteX20" fmla="*/ 234157 w 784226"/>
                    <a:gd name="connsiteY20" fmla="*/ 1559718 h 1803546"/>
                    <a:gd name="connsiteX21" fmla="*/ 1 w 784226"/>
                    <a:gd name="connsiteY21" fmla="*/ 1450600 h 1803546"/>
                    <a:gd name="connsiteX22" fmla="*/ 1 w 784226"/>
                    <a:gd name="connsiteY22" fmla="*/ 1803546 h 1803546"/>
                    <a:gd name="connsiteX23" fmla="*/ 784226 w 784226"/>
                    <a:gd name="connsiteY23" fmla="*/ 1635918 h 1803546"/>
                    <a:gd name="connsiteX24" fmla="*/ 784226 w 784226"/>
                    <a:gd name="connsiteY24" fmla="*/ 0 h 1803546"/>
                    <a:gd name="connsiteX25" fmla="*/ 531813 w 784226"/>
                    <a:gd name="connsiteY25" fmla="*/ 61912 h 1803546"/>
                    <a:gd name="connsiteX26" fmla="*/ 588963 w 784226"/>
                    <a:gd name="connsiteY26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53645 w 784226"/>
                    <a:gd name="connsiteY14" fmla="*/ 130045 h 1803546"/>
                    <a:gd name="connsiteX15" fmla="*/ 1 w 784226"/>
                    <a:gd name="connsiteY15" fmla="*/ 141827 h 1803546"/>
                    <a:gd name="connsiteX16" fmla="*/ 0 w 784226"/>
                    <a:gd name="connsiteY16" fmla="*/ 1221285 h 1803546"/>
                    <a:gd name="connsiteX17" fmla="*/ 238919 w 784226"/>
                    <a:gd name="connsiteY17" fmla="*/ 1162049 h 1803546"/>
                    <a:gd name="connsiteX18" fmla="*/ 386557 w 784226"/>
                    <a:gd name="connsiteY18" fmla="*/ 1126330 h 1803546"/>
                    <a:gd name="connsiteX19" fmla="*/ 584201 w 784226"/>
                    <a:gd name="connsiteY19" fmla="*/ 1209674 h 1803546"/>
                    <a:gd name="connsiteX20" fmla="*/ 584201 w 784226"/>
                    <a:gd name="connsiteY20" fmla="*/ 1483518 h 1803546"/>
                    <a:gd name="connsiteX21" fmla="*/ 234157 w 784226"/>
                    <a:gd name="connsiteY21" fmla="*/ 1559718 h 1803546"/>
                    <a:gd name="connsiteX22" fmla="*/ 1 w 784226"/>
                    <a:gd name="connsiteY22" fmla="*/ 1450600 h 1803546"/>
                    <a:gd name="connsiteX23" fmla="*/ 1 w 784226"/>
                    <a:gd name="connsiteY23" fmla="*/ 1803546 h 1803546"/>
                    <a:gd name="connsiteX24" fmla="*/ 784226 w 784226"/>
                    <a:gd name="connsiteY24" fmla="*/ 1635918 h 1803546"/>
                    <a:gd name="connsiteX25" fmla="*/ 784226 w 784226"/>
                    <a:gd name="connsiteY25" fmla="*/ 0 h 1803546"/>
                    <a:gd name="connsiteX26" fmla="*/ 531813 w 784226"/>
                    <a:gd name="connsiteY26" fmla="*/ 61912 h 1803546"/>
                    <a:gd name="connsiteX27" fmla="*/ 588963 w 784226"/>
                    <a:gd name="connsiteY27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53645 w 784226"/>
                    <a:gd name="connsiteY14" fmla="*/ 130045 h 1803546"/>
                    <a:gd name="connsiteX15" fmla="*/ 1 w 784226"/>
                    <a:gd name="connsiteY15" fmla="*/ 153947 h 1803546"/>
                    <a:gd name="connsiteX16" fmla="*/ 0 w 784226"/>
                    <a:gd name="connsiteY16" fmla="*/ 1221285 h 1803546"/>
                    <a:gd name="connsiteX17" fmla="*/ 238919 w 784226"/>
                    <a:gd name="connsiteY17" fmla="*/ 1162049 h 1803546"/>
                    <a:gd name="connsiteX18" fmla="*/ 386557 w 784226"/>
                    <a:gd name="connsiteY18" fmla="*/ 1126330 h 1803546"/>
                    <a:gd name="connsiteX19" fmla="*/ 584201 w 784226"/>
                    <a:gd name="connsiteY19" fmla="*/ 1209674 h 1803546"/>
                    <a:gd name="connsiteX20" fmla="*/ 584201 w 784226"/>
                    <a:gd name="connsiteY20" fmla="*/ 1483518 h 1803546"/>
                    <a:gd name="connsiteX21" fmla="*/ 234157 w 784226"/>
                    <a:gd name="connsiteY21" fmla="*/ 1559718 h 1803546"/>
                    <a:gd name="connsiteX22" fmla="*/ 1 w 784226"/>
                    <a:gd name="connsiteY22" fmla="*/ 1450600 h 1803546"/>
                    <a:gd name="connsiteX23" fmla="*/ 1 w 784226"/>
                    <a:gd name="connsiteY23" fmla="*/ 1803546 h 1803546"/>
                    <a:gd name="connsiteX24" fmla="*/ 784226 w 784226"/>
                    <a:gd name="connsiteY24" fmla="*/ 1635918 h 1803546"/>
                    <a:gd name="connsiteX25" fmla="*/ 784226 w 784226"/>
                    <a:gd name="connsiteY25" fmla="*/ 0 h 1803546"/>
                    <a:gd name="connsiteX26" fmla="*/ 531813 w 784226"/>
                    <a:gd name="connsiteY26" fmla="*/ 61912 h 1803546"/>
                    <a:gd name="connsiteX27" fmla="*/ 588963 w 784226"/>
                    <a:gd name="connsiteY27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53645 w 784226"/>
                    <a:gd name="connsiteY14" fmla="*/ 136104 h 1803546"/>
                    <a:gd name="connsiteX15" fmla="*/ 1 w 784226"/>
                    <a:gd name="connsiteY15" fmla="*/ 153947 h 1803546"/>
                    <a:gd name="connsiteX16" fmla="*/ 0 w 784226"/>
                    <a:gd name="connsiteY16" fmla="*/ 1221285 h 1803546"/>
                    <a:gd name="connsiteX17" fmla="*/ 238919 w 784226"/>
                    <a:gd name="connsiteY17" fmla="*/ 1162049 h 1803546"/>
                    <a:gd name="connsiteX18" fmla="*/ 386557 w 784226"/>
                    <a:gd name="connsiteY18" fmla="*/ 1126330 h 1803546"/>
                    <a:gd name="connsiteX19" fmla="*/ 584201 w 784226"/>
                    <a:gd name="connsiteY19" fmla="*/ 1209674 h 1803546"/>
                    <a:gd name="connsiteX20" fmla="*/ 584201 w 784226"/>
                    <a:gd name="connsiteY20" fmla="*/ 1483518 h 1803546"/>
                    <a:gd name="connsiteX21" fmla="*/ 234157 w 784226"/>
                    <a:gd name="connsiteY21" fmla="*/ 1559718 h 1803546"/>
                    <a:gd name="connsiteX22" fmla="*/ 1 w 784226"/>
                    <a:gd name="connsiteY22" fmla="*/ 1450600 h 1803546"/>
                    <a:gd name="connsiteX23" fmla="*/ 1 w 784226"/>
                    <a:gd name="connsiteY23" fmla="*/ 1803546 h 1803546"/>
                    <a:gd name="connsiteX24" fmla="*/ 784226 w 784226"/>
                    <a:gd name="connsiteY24" fmla="*/ 1635918 h 1803546"/>
                    <a:gd name="connsiteX25" fmla="*/ 784226 w 784226"/>
                    <a:gd name="connsiteY25" fmla="*/ 0 h 1803546"/>
                    <a:gd name="connsiteX26" fmla="*/ 531813 w 784226"/>
                    <a:gd name="connsiteY26" fmla="*/ 61912 h 1803546"/>
                    <a:gd name="connsiteX27" fmla="*/ 588963 w 784226"/>
                    <a:gd name="connsiteY27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55791 w 784226"/>
                    <a:gd name="connsiteY14" fmla="*/ 144184 h 1803546"/>
                    <a:gd name="connsiteX15" fmla="*/ 1 w 784226"/>
                    <a:gd name="connsiteY15" fmla="*/ 153947 h 1803546"/>
                    <a:gd name="connsiteX16" fmla="*/ 0 w 784226"/>
                    <a:gd name="connsiteY16" fmla="*/ 1221285 h 1803546"/>
                    <a:gd name="connsiteX17" fmla="*/ 238919 w 784226"/>
                    <a:gd name="connsiteY17" fmla="*/ 1162049 h 1803546"/>
                    <a:gd name="connsiteX18" fmla="*/ 386557 w 784226"/>
                    <a:gd name="connsiteY18" fmla="*/ 1126330 h 1803546"/>
                    <a:gd name="connsiteX19" fmla="*/ 584201 w 784226"/>
                    <a:gd name="connsiteY19" fmla="*/ 1209674 h 1803546"/>
                    <a:gd name="connsiteX20" fmla="*/ 584201 w 784226"/>
                    <a:gd name="connsiteY20" fmla="*/ 1483518 h 1803546"/>
                    <a:gd name="connsiteX21" fmla="*/ 234157 w 784226"/>
                    <a:gd name="connsiteY21" fmla="*/ 1559718 h 1803546"/>
                    <a:gd name="connsiteX22" fmla="*/ 1 w 784226"/>
                    <a:gd name="connsiteY22" fmla="*/ 1450600 h 1803546"/>
                    <a:gd name="connsiteX23" fmla="*/ 1 w 784226"/>
                    <a:gd name="connsiteY23" fmla="*/ 1803546 h 1803546"/>
                    <a:gd name="connsiteX24" fmla="*/ 784226 w 784226"/>
                    <a:gd name="connsiteY24" fmla="*/ 1635918 h 1803546"/>
                    <a:gd name="connsiteX25" fmla="*/ 784226 w 784226"/>
                    <a:gd name="connsiteY25" fmla="*/ 0 h 1803546"/>
                    <a:gd name="connsiteX26" fmla="*/ 531813 w 784226"/>
                    <a:gd name="connsiteY26" fmla="*/ 61912 h 1803546"/>
                    <a:gd name="connsiteX27" fmla="*/ 588963 w 784226"/>
                    <a:gd name="connsiteY27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57936 w 784226"/>
                    <a:gd name="connsiteY14" fmla="*/ 180543 h 1803546"/>
                    <a:gd name="connsiteX15" fmla="*/ 1 w 784226"/>
                    <a:gd name="connsiteY15" fmla="*/ 153947 h 1803546"/>
                    <a:gd name="connsiteX16" fmla="*/ 0 w 784226"/>
                    <a:gd name="connsiteY16" fmla="*/ 1221285 h 1803546"/>
                    <a:gd name="connsiteX17" fmla="*/ 238919 w 784226"/>
                    <a:gd name="connsiteY17" fmla="*/ 1162049 h 1803546"/>
                    <a:gd name="connsiteX18" fmla="*/ 386557 w 784226"/>
                    <a:gd name="connsiteY18" fmla="*/ 1126330 h 1803546"/>
                    <a:gd name="connsiteX19" fmla="*/ 584201 w 784226"/>
                    <a:gd name="connsiteY19" fmla="*/ 1209674 h 1803546"/>
                    <a:gd name="connsiteX20" fmla="*/ 584201 w 784226"/>
                    <a:gd name="connsiteY20" fmla="*/ 1483518 h 1803546"/>
                    <a:gd name="connsiteX21" fmla="*/ 234157 w 784226"/>
                    <a:gd name="connsiteY21" fmla="*/ 1559718 h 1803546"/>
                    <a:gd name="connsiteX22" fmla="*/ 1 w 784226"/>
                    <a:gd name="connsiteY22" fmla="*/ 1450600 h 1803546"/>
                    <a:gd name="connsiteX23" fmla="*/ 1 w 784226"/>
                    <a:gd name="connsiteY23" fmla="*/ 1803546 h 1803546"/>
                    <a:gd name="connsiteX24" fmla="*/ 784226 w 784226"/>
                    <a:gd name="connsiteY24" fmla="*/ 1635918 h 1803546"/>
                    <a:gd name="connsiteX25" fmla="*/ 784226 w 784226"/>
                    <a:gd name="connsiteY25" fmla="*/ 0 h 1803546"/>
                    <a:gd name="connsiteX26" fmla="*/ 531813 w 784226"/>
                    <a:gd name="connsiteY26" fmla="*/ 61912 h 1803546"/>
                    <a:gd name="connsiteX27" fmla="*/ 588963 w 784226"/>
                    <a:gd name="connsiteY27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57936 w 784226"/>
                    <a:gd name="connsiteY14" fmla="*/ 180543 h 1803546"/>
                    <a:gd name="connsiteX15" fmla="*/ 1 w 784226"/>
                    <a:gd name="connsiteY15" fmla="*/ 202426 h 1803546"/>
                    <a:gd name="connsiteX16" fmla="*/ 0 w 784226"/>
                    <a:gd name="connsiteY16" fmla="*/ 1221285 h 1803546"/>
                    <a:gd name="connsiteX17" fmla="*/ 238919 w 784226"/>
                    <a:gd name="connsiteY17" fmla="*/ 1162049 h 1803546"/>
                    <a:gd name="connsiteX18" fmla="*/ 386557 w 784226"/>
                    <a:gd name="connsiteY18" fmla="*/ 1126330 h 1803546"/>
                    <a:gd name="connsiteX19" fmla="*/ 584201 w 784226"/>
                    <a:gd name="connsiteY19" fmla="*/ 1209674 h 1803546"/>
                    <a:gd name="connsiteX20" fmla="*/ 584201 w 784226"/>
                    <a:gd name="connsiteY20" fmla="*/ 1483518 h 1803546"/>
                    <a:gd name="connsiteX21" fmla="*/ 234157 w 784226"/>
                    <a:gd name="connsiteY21" fmla="*/ 1559718 h 1803546"/>
                    <a:gd name="connsiteX22" fmla="*/ 1 w 784226"/>
                    <a:gd name="connsiteY22" fmla="*/ 1450600 h 1803546"/>
                    <a:gd name="connsiteX23" fmla="*/ 1 w 784226"/>
                    <a:gd name="connsiteY23" fmla="*/ 1803546 h 1803546"/>
                    <a:gd name="connsiteX24" fmla="*/ 784226 w 784226"/>
                    <a:gd name="connsiteY24" fmla="*/ 1635918 h 1803546"/>
                    <a:gd name="connsiteX25" fmla="*/ 784226 w 784226"/>
                    <a:gd name="connsiteY25" fmla="*/ 0 h 1803546"/>
                    <a:gd name="connsiteX26" fmla="*/ 531813 w 784226"/>
                    <a:gd name="connsiteY26" fmla="*/ 61912 h 1803546"/>
                    <a:gd name="connsiteX27" fmla="*/ 588963 w 784226"/>
                    <a:gd name="connsiteY27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2 w 784226"/>
                    <a:gd name="connsiteY14" fmla="*/ 184582 h 1803546"/>
                    <a:gd name="connsiteX15" fmla="*/ 1 w 784226"/>
                    <a:gd name="connsiteY15" fmla="*/ 202426 h 1803546"/>
                    <a:gd name="connsiteX16" fmla="*/ 0 w 784226"/>
                    <a:gd name="connsiteY16" fmla="*/ 1221285 h 1803546"/>
                    <a:gd name="connsiteX17" fmla="*/ 238919 w 784226"/>
                    <a:gd name="connsiteY17" fmla="*/ 1162049 h 1803546"/>
                    <a:gd name="connsiteX18" fmla="*/ 386557 w 784226"/>
                    <a:gd name="connsiteY18" fmla="*/ 1126330 h 1803546"/>
                    <a:gd name="connsiteX19" fmla="*/ 584201 w 784226"/>
                    <a:gd name="connsiteY19" fmla="*/ 1209674 h 1803546"/>
                    <a:gd name="connsiteX20" fmla="*/ 584201 w 784226"/>
                    <a:gd name="connsiteY20" fmla="*/ 1483518 h 1803546"/>
                    <a:gd name="connsiteX21" fmla="*/ 234157 w 784226"/>
                    <a:gd name="connsiteY21" fmla="*/ 1559718 h 1803546"/>
                    <a:gd name="connsiteX22" fmla="*/ 1 w 784226"/>
                    <a:gd name="connsiteY22" fmla="*/ 1450600 h 1803546"/>
                    <a:gd name="connsiteX23" fmla="*/ 1 w 784226"/>
                    <a:gd name="connsiteY23" fmla="*/ 1803546 h 1803546"/>
                    <a:gd name="connsiteX24" fmla="*/ 784226 w 784226"/>
                    <a:gd name="connsiteY24" fmla="*/ 1635918 h 1803546"/>
                    <a:gd name="connsiteX25" fmla="*/ 784226 w 784226"/>
                    <a:gd name="connsiteY25" fmla="*/ 0 h 1803546"/>
                    <a:gd name="connsiteX26" fmla="*/ 531813 w 784226"/>
                    <a:gd name="connsiteY26" fmla="*/ 61912 h 1803546"/>
                    <a:gd name="connsiteX27" fmla="*/ 588963 w 784226"/>
                    <a:gd name="connsiteY27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169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34157 w 784226"/>
                    <a:gd name="connsiteY22" fmla="*/ 1559718 h 1803546"/>
                    <a:gd name="connsiteX23" fmla="*/ 1 w 784226"/>
                    <a:gd name="connsiteY23" fmla="*/ 1450600 h 1803546"/>
                    <a:gd name="connsiteX24" fmla="*/ 1 w 784226"/>
                    <a:gd name="connsiteY24" fmla="*/ 1803546 h 1803546"/>
                    <a:gd name="connsiteX25" fmla="*/ 784226 w 784226"/>
                    <a:gd name="connsiteY25" fmla="*/ 1635918 h 1803546"/>
                    <a:gd name="connsiteX26" fmla="*/ 784226 w 784226"/>
                    <a:gd name="connsiteY26" fmla="*/ 0 h 1803546"/>
                    <a:gd name="connsiteX27" fmla="*/ 531813 w 784226"/>
                    <a:gd name="connsiteY27" fmla="*/ 61912 h 1803546"/>
                    <a:gd name="connsiteX28" fmla="*/ 588963 w 784226"/>
                    <a:gd name="connsiteY28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169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34157 w 784226"/>
                    <a:gd name="connsiteY22" fmla="*/ 1559718 h 1803546"/>
                    <a:gd name="connsiteX23" fmla="*/ 1 w 784226"/>
                    <a:gd name="connsiteY23" fmla="*/ 1450600 h 1803546"/>
                    <a:gd name="connsiteX24" fmla="*/ 1 w 784226"/>
                    <a:gd name="connsiteY24" fmla="*/ 1803546 h 1803546"/>
                    <a:gd name="connsiteX25" fmla="*/ 784226 w 784226"/>
                    <a:gd name="connsiteY25" fmla="*/ 1635918 h 1803546"/>
                    <a:gd name="connsiteX26" fmla="*/ 784226 w 784226"/>
                    <a:gd name="connsiteY26" fmla="*/ 0 h 1803546"/>
                    <a:gd name="connsiteX27" fmla="*/ 531813 w 784226"/>
                    <a:gd name="connsiteY27" fmla="*/ 61912 h 1803546"/>
                    <a:gd name="connsiteX28" fmla="*/ 588963 w 784226"/>
                    <a:gd name="connsiteY28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977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34157 w 784226"/>
                    <a:gd name="connsiteY22" fmla="*/ 1559718 h 1803546"/>
                    <a:gd name="connsiteX23" fmla="*/ 1 w 784226"/>
                    <a:gd name="connsiteY23" fmla="*/ 1450600 h 1803546"/>
                    <a:gd name="connsiteX24" fmla="*/ 1 w 784226"/>
                    <a:gd name="connsiteY24" fmla="*/ 1803546 h 1803546"/>
                    <a:gd name="connsiteX25" fmla="*/ 784226 w 784226"/>
                    <a:gd name="connsiteY25" fmla="*/ 1635918 h 1803546"/>
                    <a:gd name="connsiteX26" fmla="*/ 784226 w 784226"/>
                    <a:gd name="connsiteY26" fmla="*/ 0 h 1803546"/>
                    <a:gd name="connsiteX27" fmla="*/ 531813 w 784226"/>
                    <a:gd name="connsiteY27" fmla="*/ 61912 h 1803546"/>
                    <a:gd name="connsiteX28" fmla="*/ 588963 w 784226"/>
                    <a:gd name="connsiteY28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977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34157 w 784226"/>
                    <a:gd name="connsiteY22" fmla="*/ 1559718 h 1803546"/>
                    <a:gd name="connsiteX23" fmla="*/ 1 w 784226"/>
                    <a:gd name="connsiteY23" fmla="*/ 1222841 h 1803546"/>
                    <a:gd name="connsiteX24" fmla="*/ 1 w 784226"/>
                    <a:gd name="connsiteY24" fmla="*/ 1450600 h 1803546"/>
                    <a:gd name="connsiteX25" fmla="*/ 1 w 784226"/>
                    <a:gd name="connsiteY25" fmla="*/ 1803546 h 1803546"/>
                    <a:gd name="connsiteX26" fmla="*/ 784226 w 784226"/>
                    <a:gd name="connsiteY26" fmla="*/ 1635918 h 1803546"/>
                    <a:gd name="connsiteX27" fmla="*/ 784226 w 784226"/>
                    <a:gd name="connsiteY27" fmla="*/ 0 h 1803546"/>
                    <a:gd name="connsiteX28" fmla="*/ 531813 w 784226"/>
                    <a:gd name="connsiteY28" fmla="*/ 61912 h 1803546"/>
                    <a:gd name="connsiteX29" fmla="*/ 588963 w 784226"/>
                    <a:gd name="connsiteY29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977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34157 w 784226"/>
                    <a:gd name="connsiteY22" fmla="*/ 1559718 h 1803546"/>
                    <a:gd name="connsiteX23" fmla="*/ 42917 w 784226"/>
                    <a:gd name="connsiteY23" fmla="*/ 1210721 h 1803546"/>
                    <a:gd name="connsiteX24" fmla="*/ 1 w 784226"/>
                    <a:gd name="connsiteY24" fmla="*/ 1222841 h 1803546"/>
                    <a:gd name="connsiteX25" fmla="*/ 1 w 784226"/>
                    <a:gd name="connsiteY25" fmla="*/ 1450600 h 1803546"/>
                    <a:gd name="connsiteX26" fmla="*/ 1 w 784226"/>
                    <a:gd name="connsiteY26" fmla="*/ 1803546 h 1803546"/>
                    <a:gd name="connsiteX27" fmla="*/ 784226 w 784226"/>
                    <a:gd name="connsiteY27" fmla="*/ 1635918 h 1803546"/>
                    <a:gd name="connsiteX28" fmla="*/ 784226 w 784226"/>
                    <a:gd name="connsiteY28" fmla="*/ 0 h 1803546"/>
                    <a:gd name="connsiteX29" fmla="*/ 531813 w 784226"/>
                    <a:gd name="connsiteY29" fmla="*/ 61912 h 1803546"/>
                    <a:gd name="connsiteX30" fmla="*/ 588963 w 784226"/>
                    <a:gd name="connsiteY30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977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34157 w 784226"/>
                    <a:gd name="connsiteY22" fmla="*/ 1559718 h 1803546"/>
                    <a:gd name="connsiteX23" fmla="*/ 38626 w 784226"/>
                    <a:gd name="connsiteY23" fmla="*/ 1475335 h 1803546"/>
                    <a:gd name="connsiteX24" fmla="*/ 42917 w 784226"/>
                    <a:gd name="connsiteY24" fmla="*/ 1210721 h 1803546"/>
                    <a:gd name="connsiteX25" fmla="*/ 1 w 784226"/>
                    <a:gd name="connsiteY25" fmla="*/ 1222841 h 1803546"/>
                    <a:gd name="connsiteX26" fmla="*/ 1 w 784226"/>
                    <a:gd name="connsiteY26" fmla="*/ 1450600 h 1803546"/>
                    <a:gd name="connsiteX27" fmla="*/ 1 w 784226"/>
                    <a:gd name="connsiteY27" fmla="*/ 1803546 h 1803546"/>
                    <a:gd name="connsiteX28" fmla="*/ 784226 w 784226"/>
                    <a:gd name="connsiteY28" fmla="*/ 1635918 h 1803546"/>
                    <a:gd name="connsiteX29" fmla="*/ 784226 w 784226"/>
                    <a:gd name="connsiteY29" fmla="*/ 0 h 1803546"/>
                    <a:gd name="connsiteX30" fmla="*/ 531813 w 784226"/>
                    <a:gd name="connsiteY30" fmla="*/ 61912 h 1803546"/>
                    <a:gd name="connsiteX31" fmla="*/ 588963 w 784226"/>
                    <a:gd name="connsiteY31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977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40594 w 784226"/>
                    <a:gd name="connsiteY22" fmla="*/ 1565778 h 1803546"/>
                    <a:gd name="connsiteX23" fmla="*/ 38626 w 784226"/>
                    <a:gd name="connsiteY23" fmla="*/ 1475335 h 1803546"/>
                    <a:gd name="connsiteX24" fmla="*/ 42917 w 784226"/>
                    <a:gd name="connsiteY24" fmla="*/ 1210721 h 1803546"/>
                    <a:gd name="connsiteX25" fmla="*/ 1 w 784226"/>
                    <a:gd name="connsiteY25" fmla="*/ 1222841 h 1803546"/>
                    <a:gd name="connsiteX26" fmla="*/ 1 w 784226"/>
                    <a:gd name="connsiteY26" fmla="*/ 1450600 h 1803546"/>
                    <a:gd name="connsiteX27" fmla="*/ 1 w 784226"/>
                    <a:gd name="connsiteY27" fmla="*/ 1803546 h 1803546"/>
                    <a:gd name="connsiteX28" fmla="*/ 784226 w 784226"/>
                    <a:gd name="connsiteY28" fmla="*/ 1635918 h 1803546"/>
                    <a:gd name="connsiteX29" fmla="*/ 784226 w 784226"/>
                    <a:gd name="connsiteY29" fmla="*/ 0 h 1803546"/>
                    <a:gd name="connsiteX30" fmla="*/ 531813 w 784226"/>
                    <a:gd name="connsiteY30" fmla="*/ 61912 h 1803546"/>
                    <a:gd name="connsiteX31" fmla="*/ 588963 w 784226"/>
                    <a:gd name="connsiteY31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977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40594 w 784226"/>
                    <a:gd name="connsiteY22" fmla="*/ 1565778 h 1803546"/>
                    <a:gd name="connsiteX23" fmla="*/ 45064 w 784226"/>
                    <a:gd name="connsiteY23" fmla="*/ 1479375 h 1803546"/>
                    <a:gd name="connsiteX24" fmla="*/ 42917 w 784226"/>
                    <a:gd name="connsiteY24" fmla="*/ 1210721 h 1803546"/>
                    <a:gd name="connsiteX25" fmla="*/ 1 w 784226"/>
                    <a:gd name="connsiteY25" fmla="*/ 1222841 h 1803546"/>
                    <a:gd name="connsiteX26" fmla="*/ 1 w 784226"/>
                    <a:gd name="connsiteY26" fmla="*/ 1450600 h 1803546"/>
                    <a:gd name="connsiteX27" fmla="*/ 1 w 784226"/>
                    <a:gd name="connsiteY27" fmla="*/ 1803546 h 1803546"/>
                    <a:gd name="connsiteX28" fmla="*/ 784226 w 784226"/>
                    <a:gd name="connsiteY28" fmla="*/ 1635918 h 1803546"/>
                    <a:gd name="connsiteX29" fmla="*/ 784226 w 784226"/>
                    <a:gd name="connsiteY29" fmla="*/ 0 h 1803546"/>
                    <a:gd name="connsiteX30" fmla="*/ 531813 w 784226"/>
                    <a:gd name="connsiteY30" fmla="*/ 61912 h 1803546"/>
                    <a:gd name="connsiteX31" fmla="*/ 588963 w 784226"/>
                    <a:gd name="connsiteY31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977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29865 w 784226"/>
                    <a:gd name="connsiteY22" fmla="*/ 1557698 h 1803546"/>
                    <a:gd name="connsiteX23" fmla="*/ 45064 w 784226"/>
                    <a:gd name="connsiteY23" fmla="*/ 1479375 h 1803546"/>
                    <a:gd name="connsiteX24" fmla="*/ 42917 w 784226"/>
                    <a:gd name="connsiteY24" fmla="*/ 1210721 h 1803546"/>
                    <a:gd name="connsiteX25" fmla="*/ 1 w 784226"/>
                    <a:gd name="connsiteY25" fmla="*/ 1222841 h 1803546"/>
                    <a:gd name="connsiteX26" fmla="*/ 1 w 784226"/>
                    <a:gd name="connsiteY26" fmla="*/ 1450600 h 1803546"/>
                    <a:gd name="connsiteX27" fmla="*/ 1 w 784226"/>
                    <a:gd name="connsiteY27" fmla="*/ 1803546 h 1803546"/>
                    <a:gd name="connsiteX28" fmla="*/ 784226 w 784226"/>
                    <a:gd name="connsiteY28" fmla="*/ 1635918 h 1803546"/>
                    <a:gd name="connsiteX29" fmla="*/ 784226 w 784226"/>
                    <a:gd name="connsiteY29" fmla="*/ 0 h 1803546"/>
                    <a:gd name="connsiteX30" fmla="*/ 531813 w 784226"/>
                    <a:gd name="connsiteY30" fmla="*/ 61912 h 1803546"/>
                    <a:gd name="connsiteX31" fmla="*/ 588963 w 784226"/>
                    <a:gd name="connsiteY31" fmla="*/ 83343 h 1803546"/>
                    <a:gd name="connsiteX0" fmla="*/ 588963 w 784226"/>
                    <a:gd name="connsiteY0" fmla="*/ 83343 h 1803546"/>
                    <a:gd name="connsiteX1" fmla="*/ 586582 w 784226"/>
                    <a:gd name="connsiteY1" fmla="*/ 192880 h 1803546"/>
                    <a:gd name="connsiteX2" fmla="*/ 465138 w 784226"/>
                    <a:gd name="connsiteY2" fmla="*/ 230980 h 1803546"/>
                    <a:gd name="connsiteX3" fmla="*/ 455613 w 784226"/>
                    <a:gd name="connsiteY3" fmla="*/ 280986 h 1803546"/>
                    <a:gd name="connsiteX4" fmla="*/ 457994 w 784226"/>
                    <a:gd name="connsiteY4" fmla="*/ 340518 h 1803546"/>
                    <a:gd name="connsiteX5" fmla="*/ 467519 w 784226"/>
                    <a:gd name="connsiteY5" fmla="*/ 397668 h 1803546"/>
                    <a:gd name="connsiteX6" fmla="*/ 479426 w 784226"/>
                    <a:gd name="connsiteY6" fmla="*/ 431005 h 1803546"/>
                    <a:gd name="connsiteX7" fmla="*/ 512763 w 784226"/>
                    <a:gd name="connsiteY7" fmla="*/ 485774 h 1803546"/>
                    <a:gd name="connsiteX8" fmla="*/ 541338 w 784226"/>
                    <a:gd name="connsiteY8" fmla="*/ 514349 h 1803546"/>
                    <a:gd name="connsiteX9" fmla="*/ 581819 w 784226"/>
                    <a:gd name="connsiteY9" fmla="*/ 538161 h 1803546"/>
                    <a:gd name="connsiteX10" fmla="*/ 581819 w 784226"/>
                    <a:gd name="connsiteY10" fmla="*/ 778668 h 1803546"/>
                    <a:gd name="connsiteX11" fmla="*/ 243681 w 784226"/>
                    <a:gd name="connsiteY11" fmla="*/ 862012 h 1803546"/>
                    <a:gd name="connsiteX12" fmla="*/ 96705 w 784226"/>
                    <a:gd name="connsiteY12" fmla="*/ 802509 h 1803546"/>
                    <a:gd name="connsiteX13" fmla="*/ 94244 w 784226"/>
                    <a:gd name="connsiteY13" fmla="*/ 730660 h 1803546"/>
                    <a:gd name="connsiteX14" fmla="*/ 60083 w 784226"/>
                    <a:gd name="connsiteY14" fmla="*/ 709772 h 1803546"/>
                    <a:gd name="connsiteX15" fmla="*/ 60082 w 784226"/>
                    <a:gd name="connsiteY15" fmla="*/ 184582 h 1803546"/>
                    <a:gd name="connsiteX16" fmla="*/ 1 w 784226"/>
                    <a:gd name="connsiteY16" fmla="*/ 202426 h 1803546"/>
                    <a:gd name="connsiteX17" fmla="*/ 0 w 784226"/>
                    <a:gd name="connsiteY17" fmla="*/ 1221285 h 1803546"/>
                    <a:gd name="connsiteX18" fmla="*/ 238919 w 784226"/>
                    <a:gd name="connsiteY18" fmla="*/ 1162049 h 1803546"/>
                    <a:gd name="connsiteX19" fmla="*/ 386557 w 784226"/>
                    <a:gd name="connsiteY19" fmla="*/ 1126330 h 1803546"/>
                    <a:gd name="connsiteX20" fmla="*/ 584201 w 784226"/>
                    <a:gd name="connsiteY20" fmla="*/ 1209674 h 1803546"/>
                    <a:gd name="connsiteX21" fmla="*/ 584201 w 784226"/>
                    <a:gd name="connsiteY21" fmla="*/ 1483518 h 1803546"/>
                    <a:gd name="connsiteX22" fmla="*/ 229865 w 784226"/>
                    <a:gd name="connsiteY22" fmla="*/ 1557698 h 1803546"/>
                    <a:gd name="connsiteX23" fmla="*/ 45064 w 784226"/>
                    <a:gd name="connsiteY23" fmla="*/ 1479375 h 1803546"/>
                    <a:gd name="connsiteX24" fmla="*/ 42917 w 784226"/>
                    <a:gd name="connsiteY24" fmla="*/ 1210721 h 1803546"/>
                    <a:gd name="connsiteX25" fmla="*/ 1 w 784226"/>
                    <a:gd name="connsiteY25" fmla="*/ 1222841 h 1803546"/>
                    <a:gd name="connsiteX26" fmla="*/ 1 w 784226"/>
                    <a:gd name="connsiteY26" fmla="*/ 1450600 h 1803546"/>
                    <a:gd name="connsiteX27" fmla="*/ 1 w 784226"/>
                    <a:gd name="connsiteY27" fmla="*/ 1803546 h 1803546"/>
                    <a:gd name="connsiteX28" fmla="*/ 778504 w 784226"/>
                    <a:gd name="connsiteY28" fmla="*/ 1619759 h 1803546"/>
                    <a:gd name="connsiteX29" fmla="*/ 784226 w 784226"/>
                    <a:gd name="connsiteY29" fmla="*/ 0 h 1803546"/>
                    <a:gd name="connsiteX30" fmla="*/ 531813 w 784226"/>
                    <a:gd name="connsiteY30" fmla="*/ 61912 h 1803546"/>
                    <a:gd name="connsiteX31" fmla="*/ 588963 w 784226"/>
                    <a:gd name="connsiteY31" fmla="*/ 83343 h 180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784226" h="1803546">
                      <a:moveTo>
                        <a:pt x="588963" y="83343"/>
                      </a:moveTo>
                      <a:cubicBezTo>
                        <a:pt x="588169" y="119855"/>
                        <a:pt x="587376" y="156368"/>
                        <a:pt x="586582" y="192880"/>
                      </a:cubicBezTo>
                      <a:lnTo>
                        <a:pt x="465138" y="230980"/>
                      </a:lnTo>
                      <a:lnTo>
                        <a:pt x="455613" y="280986"/>
                      </a:lnTo>
                      <a:cubicBezTo>
                        <a:pt x="456407" y="300830"/>
                        <a:pt x="457200" y="320674"/>
                        <a:pt x="457994" y="340518"/>
                      </a:cubicBezTo>
                      <a:lnTo>
                        <a:pt x="467519" y="397668"/>
                      </a:lnTo>
                      <a:lnTo>
                        <a:pt x="479426" y="431005"/>
                      </a:lnTo>
                      <a:lnTo>
                        <a:pt x="512763" y="485774"/>
                      </a:lnTo>
                      <a:lnTo>
                        <a:pt x="541338" y="514349"/>
                      </a:lnTo>
                      <a:lnTo>
                        <a:pt x="581819" y="538161"/>
                      </a:lnTo>
                      <a:lnTo>
                        <a:pt x="581819" y="778668"/>
                      </a:lnTo>
                      <a:lnTo>
                        <a:pt x="243681" y="862012"/>
                      </a:lnTo>
                      <a:lnTo>
                        <a:pt x="96705" y="802509"/>
                      </a:lnTo>
                      <a:cubicBezTo>
                        <a:pt x="95885" y="778559"/>
                        <a:pt x="95064" y="754610"/>
                        <a:pt x="94244" y="730660"/>
                      </a:cubicBezTo>
                      <a:lnTo>
                        <a:pt x="60083" y="709772"/>
                      </a:lnTo>
                      <a:cubicBezTo>
                        <a:pt x="60083" y="537402"/>
                        <a:pt x="60082" y="356952"/>
                        <a:pt x="60082" y="184582"/>
                      </a:cubicBezTo>
                      <a:lnTo>
                        <a:pt x="1" y="202426"/>
                      </a:lnTo>
                      <a:cubicBezTo>
                        <a:pt x="1" y="382470"/>
                        <a:pt x="0" y="1041241"/>
                        <a:pt x="0" y="1221285"/>
                      </a:cubicBezTo>
                      <a:lnTo>
                        <a:pt x="238919" y="1162049"/>
                      </a:lnTo>
                      <a:lnTo>
                        <a:pt x="386557" y="1126330"/>
                      </a:lnTo>
                      <a:lnTo>
                        <a:pt x="584201" y="1209674"/>
                      </a:lnTo>
                      <a:lnTo>
                        <a:pt x="584201" y="1483518"/>
                      </a:lnTo>
                      <a:lnTo>
                        <a:pt x="229865" y="1557698"/>
                      </a:lnTo>
                      <a:lnTo>
                        <a:pt x="45064" y="1479375"/>
                      </a:lnTo>
                      <a:cubicBezTo>
                        <a:pt x="46494" y="1391170"/>
                        <a:pt x="41487" y="1298926"/>
                        <a:pt x="42917" y="1210721"/>
                      </a:cubicBezTo>
                      <a:lnTo>
                        <a:pt x="1" y="1222841"/>
                      </a:lnTo>
                      <a:lnTo>
                        <a:pt x="1" y="1450600"/>
                      </a:lnTo>
                      <a:lnTo>
                        <a:pt x="1" y="1803546"/>
                      </a:lnTo>
                      <a:lnTo>
                        <a:pt x="778504" y="1619759"/>
                      </a:lnTo>
                      <a:cubicBezTo>
                        <a:pt x="780411" y="1079839"/>
                        <a:pt x="782319" y="539920"/>
                        <a:pt x="784226" y="0"/>
                      </a:cubicBezTo>
                      <a:lnTo>
                        <a:pt x="531813" y="61912"/>
                      </a:lnTo>
                      <a:lnTo>
                        <a:pt x="588963" y="83343"/>
                      </a:lnTo>
                      <a:close/>
                    </a:path>
                  </a:pathLst>
                </a:custGeom>
                <a:solidFill>
                  <a:srgbClr val="B9CDE5">
                    <a:alpha val="50196"/>
                  </a:srgb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AT" sz="1000"/>
                </a:p>
              </p:txBody>
            </p:sp>
          </p:grpSp>
          <p:grpSp>
            <p:nvGrpSpPr>
              <p:cNvPr id="19" name="Group 68"/>
              <p:cNvGrpSpPr/>
              <p:nvPr/>
            </p:nvGrpSpPr>
            <p:grpSpPr>
              <a:xfrm>
                <a:off x="82387" y="2593589"/>
                <a:ext cx="865189" cy="2114551"/>
                <a:chOff x="82387" y="2593589"/>
                <a:chExt cx="865189" cy="2114551"/>
              </a:xfrm>
            </p:grpSpPr>
            <p:sp>
              <p:nvSpPr>
                <p:cNvPr id="20" name="Freeform 19"/>
                <p:cNvSpPr/>
                <p:nvPr/>
              </p:nvSpPr>
              <p:spPr>
                <a:xfrm>
                  <a:off x="603883" y="2688839"/>
                  <a:ext cx="124618" cy="171447"/>
                </a:xfrm>
                <a:custGeom>
                  <a:avLst/>
                  <a:gdLst>
                    <a:gd name="connsiteX0" fmla="*/ 0 w 869156"/>
                    <a:gd name="connsiteY0" fmla="*/ 195262 h 239712"/>
                    <a:gd name="connsiteX1" fmla="*/ 869156 w 869156"/>
                    <a:gd name="connsiteY1" fmla="*/ 0 h 239712"/>
                    <a:gd name="connsiteX0" fmla="*/ 0 w 869156"/>
                    <a:gd name="connsiteY0" fmla="*/ 195262 h 195262"/>
                    <a:gd name="connsiteX1" fmla="*/ 869156 w 869156"/>
                    <a:gd name="connsiteY1" fmla="*/ 0 h 195262"/>
                    <a:gd name="connsiteX0" fmla="*/ 0 w 869156"/>
                    <a:gd name="connsiteY0" fmla="*/ 238125 h 238125"/>
                    <a:gd name="connsiteX1" fmla="*/ 676275 w 869156"/>
                    <a:gd name="connsiteY1" fmla="*/ 0 h 238125"/>
                    <a:gd name="connsiteX2" fmla="*/ 869156 w 869156"/>
                    <a:gd name="connsiteY2" fmla="*/ 42863 h 238125"/>
                    <a:gd name="connsiteX0" fmla="*/ 0 w 869156"/>
                    <a:gd name="connsiteY0" fmla="*/ 238125 h 238125"/>
                    <a:gd name="connsiteX1" fmla="*/ 676275 w 869156"/>
                    <a:gd name="connsiteY1" fmla="*/ 0 h 238125"/>
                    <a:gd name="connsiteX2" fmla="*/ 869156 w 869156"/>
                    <a:gd name="connsiteY2" fmla="*/ 42863 h 238125"/>
                    <a:gd name="connsiteX0" fmla="*/ 0 w 869156"/>
                    <a:gd name="connsiteY0" fmla="*/ 195262 h 195262"/>
                    <a:gd name="connsiteX1" fmla="*/ 697706 w 869156"/>
                    <a:gd name="connsiteY1" fmla="*/ 40480 h 195262"/>
                    <a:gd name="connsiteX2" fmla="*/ 869156 w 869156"/>
                    <a:gd name="connsiteY2" fmla="*/ 0 h 195262"/>
                    <a:gd name="connsiteX0" fmla="*/ 0 w 878681"/>
                    <a:gd name="connsiteY0" fmla="*/ 447675 h 447675"/>
                    <a:gd name="connsiteX1" fmla="*/ 697706 w 878681"/>
                    <a:gd name="connsiteY1" fmla="*/ 292893 h 447675"/>
                    <a:gd name="connsiteX2" fmla="*/ 878681 w 878681"/>
                    <a:gd name="connsiteY2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878681 w 878681"/>
                    <a:gd name="connsiteY2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719137 w 878681"/>
                    <a:gd name="connsiteY2" fmla="*/ 128589 h 447675"/>
                    <a:gd name="connsiteX3" fmla="*/ 878681 w 878681"/>
                    <a:gd name="connsiteY3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692944 w 878681"/>
                    <a:gd name="connsiteY2" fmla="*/ 228601 h 447675"/>
                    <a:gd name="connsiteX3" fmla="*/ 719137 w 878681"/>
                    <a:gd name="connsiteY3" fmla="*/ 128589 h 447675"/>
                    <a:gd name="connsiteX4" fmla="*/ 878681 w 878681"/>
                    <a:gd name="connsiteY4" fmla="*/ 0 h 447675"/>
                    <a:gd name="connsiteX0" fmla="*/ 0 w 878681"/>
                    <a:gd name="connsiteY0" fmla="*/ 459580 h 459580"/>
                    <a:gd name="connsiteX1" fmla="*/ 869156 w 878681"/>
                    <a:gd name="connsiteY1" fmla="*/ 266698 h 459580"/>
                    <a:gd name="connsiteX2" fmla="*/ 692944 w 878681"/>
                    <a:gd name="connsiteY2" fmla="*/ 240506 h 459580"/>
                    <a:gd name="connsiteX3" fmla="*/ 719137 w 878681"/>
                    <a:gd name="connsiteY3" fmla="*/ 140494 h 459580"/>
                    <a:gd name="connsiteX4" fmla="*/ 604837 w 878681"/>
                    <a:gd name="connsiteY4" fmla="*/ 0 h 459580"/>
                    <a:gd name="connsiteX5" fmla="*/ 878681 w 878681"/>
                    <a:gd name="connsiteY5" fmla="*/ 11905 h 459580"/>
                    <a:gd name="connsiteX0" fmla="*/ 0 w 869156"/>
                    <a:gd name="connsiteY0" fmla="*/ 654844 h 654844"/>
                    <a:gd name="connsiteX1" fmla="*/ 869156 w 869156"/>
                    <a:gd name="connsiteY1" fmla="*/ 461962 h 654844"/>
                    <a:gd name="connsiteX2" fmla="*/ 692944 w 869156"/>
                    <a:gd name="connsiteY2" fmla="*/ 435770 h 654844"/>
                    <a:gd name="connsiteX3" fmla="*/ 719137 w 869156"/>
                    <a:gd name="connsiteY3" fmla="*/ 335758 h 654844"/>
                    <a:gd name="connsiteX4" fmla="*/ 604837 w 869156"/>
                    <a:gd name="connsiteY4" fmla="*/ 195264 h 654844"/>
                    <a:gd name="connsiteX5" fmla="*/ 409575 w 869156"/>
                    <a:gd name="connsiteY5" fmla="*/ 0 h 654844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719137 w 869157"/>
                    <a:gd name="connsiteY3" fmla="*/ 1797844 h 2116930"/>
                    <a:gd name="connsiteX4" fmla="*/ 604837 w 869157"/>
                    <a:gd name="connsiteY4" fmla="*/ 1657350 h 2116930"/>
                    <a:gd name="connsiteX5" fmla="*/ 409575 w 869157"/>
                    <a:gd name="connsiteY5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4" fmla="*/ 604837 w 869157"/>
                    <a:gd name="connsiteY4" fmla="*/ 1657350 h 2116930"/>
                    <a:gd name="connsiteX5" fmla="*/ 409575 w 869157"/>
                    <a:gd name="connsiteY5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4" fmla="*/ 409575 w 869157"/>
                    <a:gd name="connsiteY4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5312 w 869157"/>
                    <a:gd name="connsiteY3" fmla="*/ 73820 h 2116930"/>
                    <a:gd name="connsiteX0" fmla="*/ 0 w 869157"/>
                    <a:gd name="connsiteY0" fmla="*/ 2116930 h 2128838"/>
                    <a:gd name="connsiteX1" fmla="*/ 69056 w 869157"/>
                    <a:gd name="connsiteY1" fmla="*/ 2128838 h 2128838"/>
                    <a:gd name="connsiteX2" fmla="*/ 869156 w 869157"/>
                    <a:gd name="connsiteY2" fmla="*/ 1924048 h 2128838"/>
                    <a:gd name="connsiteX3" fmla="*/ 869157 w 869157"/>
                    <a:gd name="connsiteY3" fmla="*/ 0 h 2128838"/>
                    <a:gd name="connsiteX4" fmla="*/ 595312 w 869157"/>
                    <a:gd name="connsiteY4" fmla="*/ 73820 h 2128838"/>
                    <a:gd name="connsiteX0" fmla="*/ 0 w 866776"/>
                    <a:gd name="connsiteY0" fmla="*/ 235743 h 2128838"/>
                    <a:gd name="connsiteX1" fmla="*/ 66675 w 866776"/>
                    <a:gd name="connsiteY1" fmla="*/ 2128838 h 2128838"/>
                    <a:gd name="connsiteX2" fmla="*/ 866775 w 866776"/>
                    <a:gd name="connsiteY2" fmla="*/ 1924048 h 2128838"/>
                    <a:gd name="connsiteX3" fmla="*/ 866776 w 866776"/>
                    <a:gd name="connsiteY3" fmla="*/ 0 h 2128838"/>
                    <a:gd name="connsiteX4" fmla="*/ 592931 w 866776"/>
                    <a:gd name="connsiteY4" fmla="*/ 73820 h 2128838"/>
                    <a:gd name="connsiteX0" fmla="*/ 1 w 866777"/>
                    <a:gd name="connsiteY0" fmla="*/ 235743 h 2114551"/>
                    <a:gd name="connsiteX1" fmla="*/ 0 w 866777"/>
                    <a:gd name="connsiteY1" fmla="*/ 2114551 h 2114551"/>
                    <a:gd name="connsiteX2" fmla="*/ 866776 w 866777"/>
                    <a:gd name="connsiteY2" fmla="*/ 1924048 h 2114551"/>
                    <a:gd name="connsiteX3" fmla="*/ 866777 w 866777"/>
                    <a:gd name="connsiteY3" fmla="*/ 0 h 2114551"/>
                    <a:gd name="connsiteX4" fmla="*/ 592932 w 866777"/>
                    <a:gd name="connsiteY4" fmla="*/ 73820 h 2114551"/>
                    <a:gd name="connsiteX0" fmla="*/ 144463 w 1011239"/>
                    <a:gd name="connsiteY0" fmla="*/ 235743 h 2114551"/>
                    <a:gd name="connsiteX1" fmla="*/ 203994 w 1011239"/>
                    <a:gd name="connsiteY1" fmla="*/ 211932 h 2114551"/>
                    <a:gd name="connsiteX2" fmla="*/ 144462 w 1011239"/>
                    <a:gd name="connsiteY2" fmla="*/ 2114551 h 2114551"/>
                    <a:gd name="connsiteX3" fmla="*/ 1011238 w 1011239"/>
                    <a:gd name="connsiteY3" fmla="*/ 1924048 h 2114551"/>
                    <a:gd name="connsiteX4" fmla="*/ 1011239 w 1011239"/>
                    <a:gd name="connsiteY4" fmla="*/ 0 h 2114551"/>
                    <a:gd name="connsiteX5" fmla="*/ 737394 w 1011239"/>
                    <a:gd name="connsiteY5" fmla="*/ 73820 h 2114551"/>
                    <a:gd name="connsiteX0" fmla="*/ 144463 w 1011239"/>
                    <a:gd name="connsiteY0" fmla="*/ 235743 h 2114551"/>
                    <a:gd name="connsiteX1" fmla="*/ 115888 w 1011239"/>
                    <a:gd name="connsiteY1" fmla="*/ 369094 h 2114551"/>
                    <a:gd name="connsiteX2" fmla="*/ 144462 w 1011239"/>
                    <a:gd name="connsiteY2" fmla="*/ 2114551 h 2114551"/>
                    <a:gd name="connsiteX3" fmla="*/ 1011238 w 1011239"/>
                    <a:gd name="connsiteY3" fmla="*/ 1924048 h 2114551"/>
                    <a:gd name="connsiteX4" fmla="*/ 1011239 w 1011239"/>
                    <a:gd name="connsiteY4" fmla="*/ 0 h 2114551"/>
                    <a:gd name="connsiteX5" fmla="*/ 737394 w 1011239"/>
                    <a:gd name="connsiteY5" fmla="*/ 73820 h 2114551"/>
                    <a:gd name="connsiteX0" fmla="*/ 28575 w 895351"/>
                    <a:gd name="connsiteY0" fmla="*/ 235743 h 2114551"/>
                    <a:gd name="connsiteX1" fmla="*/ 0 w 895351"/>
                    <a:gd name="connsiteY1" fmla="*/ 369094 h 2114551"/>
                    <a:gd name="connsiteX2" fmla="*/ 28574 w 895351"/>
                    <a:gd name="connsiteY2" fmla="*/ 2114551 h 2114551"/>
                    <a:gd name="connsiteX3" fmla="*/ 895350 w 895351"/>
                    <a:gd name="connsiteY3" fmla="*/ 1924048 h 2114551"/>
                    <a:gd name="connsiteX4" fmla="*/ 895351 w 895351"/>
                    <a:gd name="connsiteY4" fmla="*/ 0 h 2114551"/>
                    <a:gd name="connsiteX5" fmla="*/ 621506 w 895351"/>
                    <a:gd name="connsiteY5" fmla="*/ 73820 h 2114551"/>
                    <a:gd name="connsiteX0" fmla="*/ 83344 w 895351"/>
                    <a:gd name="connsiteY0" fmla="*/ 221456 h 2114551"/>
                    <a:gd name="connsiteX1" fmla="*/ 0 w 895351"/>
                    <a:gd name="connsiteY1" fmla="*/ 369094 h 2114551"/>
                    <a:gd name="connsiteX2" fmla="*/ 28574 w 895351"/>
                    <a:gd name="connsiteY2" fmla="*/ 2114551 h 2114551"/>
                    <a:gd name="connsiteX3" fmla="*/ 895350 w 895351"/>
                    <a:gd name="connsiteY3" fmla="*/ 1924048 h 2114551"/>
                    <a:gd name="connsiteX4" fmla="*/ 895351 w 895351"/>
                    <a:gd name="connsiteY4" fmla="*/ 0 h 2114551"/>
                    <a:gd name="connsiteX5" fmla="*/ 621506 w 895351"/>
                    <a:gd name="connsiteY5" fmla="*/ 73820 h 2114551"/>
                    <a:gd name="connsiteX0" fmla="*/ 54770 w 866777"/>
                    <a:gd name="connsiteY0" fmla="*/ 221456 h 2114551"/>
                    <a:gd name="connsiteX1" fmla="*/ 1 w 866777"/>
                    <a:gd name="connsiteY1" fmla="*/ 240507 h 2114551"/>
                    <a:gd name="connsiteX2" fmla="*/ 0 w 866777"/>
                    <a:gd name="connsiteY2" fmla="*/ 2114551 h 2114551"/>
                    <a:gd name="connsiteX3" fmla="*/ 866776 w 866777"/>
                    <a:gd name="connsiteY3" fmla="*/ 1924048 h 2114551"/>
                    <a:gd name="connsiteX4" fmla="*/ 866777 w 866777"/>
                    <a:gd name="connsiteY4" fmla="*/ 0 h 2114551"/>
                    <a:gd name="connsiteX5" fmla="*/ 592932 w 866777"/>
                    <a:gd name="connsiteY5" fmla="*/ 73820 h 2114551"/>
                    <a:gd name="connsiteX0" fmla="*/ 54770 w 866777"/>
                    <a:gd name="connsiteY0" fmla="*/ 278605 h 2171700"/>
                    <a:gd name="connsiteX1" fmla="*/ 1 w 866777"/>
                    <a:gd name="connsiteY1" fmla="*/ 297656 h 2171700"/>
                    <a:gd name="connsiteX2" fmla="*/ 0 w 866777"/>
                    <a:gd name="connsiteY2" fmla="*/ 2171700 h 2171700"/>
                    <a:gd name="connsiteX3" fmla="*/ 866776 w 866777"/>
                    <a:gd name="connsiteY3" fmla="*/ 1981197 h 2171700"/>
                    <a:gd name="connsiteX4" fmla="*/ 866777 w 866777"/>
                    <a:gd name="connsiteY4" fmla="*/ 57149 h 2171700"/>
                    <a:gd name="connsiteX5" fmla="*/ 492919 w 866777"/>
                    <a:gd name="connsiteY5" fmla="*/ 0 h 2171700"/>
                    <a:gd name="connsiteX0" fmla="*/ 54770 w 866776"/>
                    <a:gd name="connsiteY0" fmla="*/ 278605 h 2171700"/>
                    <a:gd name="connsiteX1" fmla="*/ 1 w 866776"/>
                    <a:gd name="connsiteY1" fmla="*/ 297656 h 2171700"/>
                    <a:gd name="connsiteX2" fmla="*/ 0 w 866776"/>
                    <a:gd name="connsiteY2" fmla="*/ 2171700 h 2171700"/>
                    <a:gd name="connsiteX3" fmla="*/ 866776 w 866776"/>
                    <a:gd name="connsiteY3" fmla="*/ 1981197 h 2171700"/>
                    <a:gd name="connsiteX4" fmla="*/ 490540 w 866776"/>
                    <a:gd name="connsiteY4" fmla="*/ 126205 h 2171700"/>
                    <a:gd name="connsiteX5" fmla="*/ 492919 w 866776"/>
                    <a:gd name="connsiteY5" fmla="*/ 0 h 2171700"/>
                    <a:gd name="connsiteX0" fmla="*/ 54770 w 866776"/>
                    <a:gd name="connsiteY0" fmla="*/ 278605 h 2171700"/>
                    <a:gd name="connsiteX1" fmla="*/ 1 w 866776"/>
                    <a:gd name="connsiteY1" fmla="*/ 297656 h 2171700"/>
                    <a:gd name="connsiteX2" fmla="*/ 0 w 866776"/>
                    <a:gd name="connsiteY2" fmla="*/ 2171700 h 2171700"/>
                    <a:gd name="connsiteX3" fmla="*/ 866776 w 866776"/>
                    <a:gd name="connsiteY3" fmla="*/ 1981197 h 2171700"/>
                    <a:gd name="connsiteX4" fmla="*/ 490540 w 866776"/>
                    <a:gd name="connsiteY4" fmla="*/ 126205 h 2171700"/>
                    <a:gd name="connsiteX5" fmla="*/ 492919 w 866776"/>
                    <a:gd name="connsiteY5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9095 w 492919"/>
                    <a:gd name="connsiteY3" fmla="*/ 171447 h 2171700"/>
                    <a:gd name="connsiteX4" fmla="*/ 490540 w 492919"/>
                    <a:gd name="connsiteY4" fmla="*/ 126205 h 2171700"/>
                    <a:gd name="connsiteX5" fmla="*/ 492919 w 492919"/>
                    <a:gd name="connsiteY5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1952 w 492919"/>
                    <a:gd name="connsiteY3" fmla="*/ 2190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7190 w 492919"/>
                    <a:gd name="connsiteY3" fmla="*/ 278606 h 2171700"/>
                    <a:gd name="connsiteX4" fmla="*/ 361952 w 492919"/>
                    <a:gd name="connsiteY4" fmla="*/ 219075 h 2171700"/>
                    <a:gd name="connsiteX5" fmla="*/ 369095 w 492919"/>
                    <a:gd name="connsiteY5" fmla="*/ 171447 h 2171700"/>
                    <a:gd name="connsiteX6" fmla="*/ 490540 w 492919"/>
                    <a:gd name="connsiteY6" fmla="*/ 126205 h 2171700"/>
                    <a:gd name="connsiteX7" fmla="*/ 492919 w 492919"/>
                    <a:gd name="connsiteY7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57190 w 492919"/>
                    <a:gd name="connsiteY4" fmla="*/ 278606 h 2171700"/>
                    <a:gd name="connsiteX5" fmla="*/ 361952 w 492919"/>
                    <a:gd name="connsiteY5" fmla="*/ 219075 h 2171700"/>
                    <a:gd name="connsiteX6" fmla="*/ 369095 w 492919"/>
                    <a:gd name="connsiteY6" fmla="*/ 171447 h 2171700"/>
                    <a:gd name="connsiteX7" fmla="*/ 490540 w 492919"/>
                    <a:gd name="connsiteY7" fmla="*/ 126205 h 2171700"/>
                    <a:gd name="connsiteX8" fmla="*/ 492919 w 492919"/>
                    <a:gd name="connsiteY8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76240 w 492919"/>
                    <a:gd name="connsiteY3" fmla="*/ 392906 h 2171700"/>
                    <a:gd name="connsiteX4" fmla="*/ 359571 w 492919"/>
                    <a:gd name="connsiteY4" fmla="*/ 333375 h 2171700"/>
                    <a:gd name="connsiteX5" fmla="*/ 357190 w 492919"/>
                    <a:gd name="connsiteY5" fmla="*/ 278606 h 2171700"/>
                    <a:gd name="connsiteX6" fmla="*/ 361952 w 492919"/>
                    <a:gd name="connsiteY6" fmla="*/ 219075 h 2171700"/>
                    <a:gd name="connsiteX7" fmla="*/ 369095 w 492919"/>
                    <a:gd name="connsiteY7" fmla="*/ 171447 h 2171700"/>
                    <a:gd name="connsiteX8" fmla="*/ 490540 w 492919"/>
                    <a:gd name="connsiteY8" fmla="*/ 126205 h 2171700"/>
                    <a:gd name="connsiteX9" fmla="*/ 492919 w 492919"/>
                    <a:gd name="connsiteY9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57190 w 492919"/>
                    <a:gd name="connsiteY4" fmla="*/ 278606 h 2171700"/>
                    <a:gd name="connsiteX5" fmla="*/ 361952 w 492919"/>
                    <a:gd name="connsiteY5" fmla="*/ 219075 h 2171700"/>
                    <a:gd name="connsiteX6" fmla="*/ 369095 w 492919"/>
                    <a:gd name="connsiteY6" fmla="*/ 171447 h 2171700"/>
                    <a:gd name="connsiteX7" fmla="*/ 490540 w 492919"/>
                    <a:gd name="connsiteY7" fmla="*/ 126205 h 2171700"/>
                    <a:gd name="connsiteX8" fmla="*/ 492919 w 492919"/>
                    <a:gd name="connsiteY8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1952 w 492919"/>
                    <a:gd name="connsiteY4" fmla="*/ 219075 h 2171700"/>
                    <a:gd name="connsiteX5" fmla="*/ 369095 w 492919"/>
                    <a:gd name="connsiteY5" fmla="*/ 171447 h 2171700"/>
                    <a:gd name="connsiteX6" fmla="*/ 490540 w 492919"/>
                    <a:gd name="connsiteY6" fmla="*/ 126205 h 2171700"/>
                    <a:gd name="connsiteX7" fmla="*/ 492919 w 492919"/>
                    <a:gd name="connsiteY7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9095 w 492919"/>
                    <a:gd name="connsiteY3" fmla="*/ 171447 h 2171700"/>
                    <a:gd name="connsiteX4" fmla="*/ 490540 w 492919"/>
                    <a:gd name="connsiteY4" fmla="*/ 126205 h 2171700"/>
                    <a:gd name="connsiteX5" fmla="*/ 492919 w 492919"/>
                    <a:gd name="connsiteY5" fmla="*/ 0 h 2171700"/>
                    <a:gd name="connsiteX0" fmla="*/ 54769 w 492918"/>
                    <a:gd name="connsiteY0" fmla="*/ 278605 h 297656"/>
                    <a:gd name="connsiteX1" fmla="*/ 0 w 492918"/>
                    <a:gd name="connsiteY1" fmla="*/ 297656 h 297656"/>
                    <a:gd name="connsiteX2" fmla="*/ 369094 w 492918"/>
                    <a:gd name="connsiteY2" fmla="*/ 171447 h 297656"/>
                    <a:gd name="connsiteX3" fmla="*/ 490539 w 492918"/>
                    <a:gd name="connsiteY3" fmla="*/ 126205 h 297656"/>
                    <a:gd name="connsiteX4" fmla="*/ 492918 w 492918"/>
                    <a:gd name="connsiteY4" fmla="*/ 0 h 297656"/>
                    <a:gd name="connsiteX0" fmla="*/ 0 w 438149"/>
                    <a:gd name="connsiteY0" fmla="*/ 278605 h 278605"/>
                    <a:gd name="connsiteX1" fmla="*/ 314325 w 438149"/>
                    <a:gd name="connsiteY1" fmla="*/ 171447 h 278605"/>
                    <a:gd name="connsiteX2" fmla="*/ 435770 w 438149"/>
                    <a:gd name="connsiteY2" fmla="*/ 126205 h 278605"/>
                    <a:gd name="connsiteX3" fmla="*/ 438149 w 438149"/>
                    <a:gd name="connsiteY3" fmla="*/ 0 h 278605"/>
                    <a:gd name="connsiteX0" fmla="*/ 0 w 123824"/>
                    <a:gd name="connsiteY0" fmla="*/ 171447 h 171447"/>
                    <a:gd name="connsiteX1" fmla="*/ 121445 w 123824"/>
                    <a:gd name="connsiteY1" fmla="*/ 126205 h 171447"/>
                    <a:gd name="connsiteX2" fmla="*/ 123824 w 123824"/>
                    <a:gd name="connsiteY2" fmla="*/ 0 h 171447"/>
                    <a:gd name="connsiteX0" fmla="*/ 0 w 124618"/>
                    <a:gd name="connsiteY0" fmla="*/ 171447 h 171447"/>
                    <a:gd name="connsiteX1" fmla="*/ 124618 w 124618"/>
                    <a:gd name="connsiteY1" fmla="*/ 126205 h 171447"/>
                    <a:gd name="connsiteX2" fmla="*/ 123824 w 124618"/>
                    <a:gd name="connsiteY2" fmla="*/ 0 h 171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4618" h="171447">
                      <a:moveTo>
                        <a:pt x="0" y="171447"/>
                      </a:moveTo>
                      <a:lnTo>
                        <a:pt x="124618" y="126205"/>
                      </a:lnTo>
                      <a:cubicBezTo>
                        <a:pt x="124353" y="84137"/>
                        <a:pt x="124089" y="42068"/>
                        <a:pt x="123824" y="0"/>
                      </a:cubicBezTo>
                    </a:path>
                  </a:pathLst>
                </a:custGeom>
                <a:ln w="28575" cap="rnd">
                  <a:solidFill>
                    <a:srgbClr val="FFFFFF">
                      <a:alpha val="6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AT" sz="1000"/>
                </a:p>
              </p:txBody>
            </p:sp>
            <p:sp>
              <p:nvSpPr>
                <p:cNvPr id="21" name="Freeform 20"/>
                <p:cNvSpPr/>
                <p:nvPr/>
              </p:nvSpPr>
              <p:spPr>
                <a:xfrm>
                  <a:off x="360993" y="3231765"/>
                  <a:ext cx="367507" cy="371476"/>
                </a:xfrm>
                <a:custGeom>
                  <a:avLst/>
                  <a:gdLst>
                    <a:gd name="connsiteX0" fmla="*/ 0 w 869156"/>
                    <a:gd name="connsiteY0" fmla="*/ 195262 h 239712"/>
                    <a:gd name="connsiteX1" fmla="*/ 869156 w 869156"/>
                    <a:gd name="connsiteY1" fmla="*/ 0 h 239712"/>
                    <a:gd name="connsiteX0" fmla="*/ 0 w 869156"/>
                    <a:gd name="connsiteY0" fmla="*/ 195262 h 195262"/>
                    <a:gd name="connsiteX1" fmla="*/ 869156 w 869156"/>
                    <a:gd name="connsiteY1" fmla="*/ 0 h 195262"/>
                    <a:gd name="connsiteX0" fmla="*/ 0 w 869156"/>
                    <a:gd name="connsiteY0" fmla="*/ 238125 h 238125"/>
                    <a:gd name="connsiteX1" fmla="*/ 676275 w 869156"/>
                    <a:gd name="connsiteY1" fmla="*/ 0 h 238125"/>
                    <a:gd name="connsiteX2" fmla="*/ 869156 w 869156"/>
                    <a:gd name="connsiteY2" fmla="*/ 42863 h 238125"/>
                    <a:gd name="connsiteX0" fmla="*/ 0 w 869156"/>
                    <a:gd name="connsiteY0" fmla="*/ 238125 h 238125"/>
                    <a:gd name="connsiteX1" fmla="*/ 676275 w 869156"/>
                    <a:gd name="connsiteY1" fmla="*/ 0 h 238125"/>
                    <a:gd name="connsiteX2" fmla="*/ 869156 w 869156"/>
                    <a:gd name="connsiteY2" fmla="*/ 42863 h 238125"/>
                    <a:gd name="connsiteX0" fmla="*/ 0 w 869156"/>
                    <a:gd name="connsiteY0" fmla="*/ 195262 h 195262"/>
                    <a:gd name="connsiteX1" fmla="*/ 697706 w 869156"/>
                    <a:gd name="connsiteY1" fmla="*/ 40480 h 195262"/>
                    <a:gd name="connsiteX2" fmla="*/ 869156 w 869156"/>
                    <a:gd name="connsiteY2" fmla="*/ 0 h 195262"/>
                    <a:gd name="connsiteX0" fmla="*/ 0 w 878681"/>
                    <a:gd name="connsiteY0" fmla="*/ 447675 h 447675"/>
                    <a:gd name="connsiteX1" fmla="*/ 697706 w 878681"/>
                    <a:gd name="connsiteY1" fmla="*/ 292893 h 447675"/>
                    <a:gd name="connsiteX2" fmla="*/ 878681 w 878681"/>
                    <a:gd name="connsiteY2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878681 w 878681"/>
                    <a:gd name="connsiteY2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719137 w 878681"/>
                    <a:gd name="connsiteY2" fmla="*/ 128589 h 447675"/>
                    <a:gd name="connsiteX3" fmla="*/ 878681 w 878681"/>
                    <a:gd name="connsiteY3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692944 w 878681"/>
                    <a:gd name="connsiteY2" fmla="*/ 228601 h 447675"/>
                    <a:gd name="connsiteX3" fmla="*/ 719137 w 878681"/>
                    <a:gd name="connsiteY3" fmla="*/ 128589 h 447675"/>
                    <a:gd name="connsiteX4" fmla="*/ 878681 w 878681"/>
                    <a:gd name="connsiteY4" fmla="*/ 0 h 447675"/>
                    <a:gd name="connsiteX0" fmla="*/ 0 w 878681"/>
                    <a:gd name="connsiteY0" fmla="*/ 459580 h 459580"/>
                    <a:gd name="connsiteX1" fmla="*/ 869156 w 878681"/>
                    <a:gd name="connsiteY1" fmla="*/ 266698 h 459580"/>
                    <a:gd name="connsiteX2" fmla="*/ 692944 w 878681"/>
                    <a:gd name="connsiteY2" fmla="*/ 240506 h 459580"/>
                    <a:gd name="connsiteX3" fmla="*/ 719137 w 878681"/>
                    <a:gd name="connsiteY3" fmla="*/ 140494 h 459580"/>
                    <a:gd name="connsiteX4" fmla="*/ 604837 w 878681"/>
                    <a:gd name="connsiteY4" fmla="*/ 0 h 459580"/>
                    <a:gd name="connsiteX5" fmla="*/ 878681 w 878681"/>
                    <a:gd name="connsiteY5" fmla="*/ 11905 h 459580"/>
                    <a:gd name="connsiteX0" fmla="*/ 0 w 869156"/>
                    <a:gd name="connsiteY0" fmla="*/ 654844 h 654844"/>
                    <a:gd name="connsiteX1" fmla="*/ 869156 w 869156"/>
                    <a:gd name="connsiteY1" fmla="*/ 461962 h 654844"/>
                    <a:gd name="connsiteX2" fmla="*/ 692944 w 869156"/>
                    <a:gd name="connsiteY2" fmla="*/ 435770 h 654844"/>
                    <a:gd name="connsiteX3" fmla="*/ 719137 w 869156"/>
                    <a:gd name="connsiteY3" fmla="*/ 335758 h 654844"/>
                    <a:gd name="connsiteX4" fmla="*/ 604837 w 869156"/>
                    <a:gd name="connsiteY4" fmla="*/ 195264 h 654844"/>
                    <a:gd name="connsiteX5" fmla="*/ 409575 w 869156"/>
                    <a:gd name="connsiteY5" fmla="*/ 0 h 654844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719137 w 869157"/>
                    <a:gd name="connsiteY3" fmla="*/ 1797844 h 2116930"/>
                    <a:gd name="connsiteX4" fmla="*/ 604837 w 869157"/>
                    <a:gd name="connsiteY4" fmla="*/ 1657350 h 2116930"/>
                    <a:gd name="connsiteX5" fmla="*/ 409575 w 869157"/>
                    <a:gd name="connsiteY5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4" fmla="*/ 604837 w 869157"/>
                    <a:gd name="connsiteY4" fmla="*/ 1657350 h 2116930"/>
                    <a:gd name="connsiteX5" fmla="*/ 409575 w 869157"/>
                    <a:gd name="connsiteY5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4" fmla="*/ 409575 w 869157"/>
                    <a:gd name="connsiteY4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5312 w 869157"/>
                    <a:gd name="connsiteY3" fmla="*/ 73820 h 2116930"/>
                    <a:gd name="connsiteX0" fmla="*/ 0 w 869157"/>
                    <a:gd name="connsiteY0" fmla="*/ 2116930 h 2128838"/>
                    <a:gd name="connsiteX1" fmla="*/ 69056 w 869157"/>
                    <a:gd name="connsiteY1" fmla="*/ 2128838 h 2128838"/>
                    <a:gd name="connsiteX2" fmla="*/ 869156 w 869157"/>
                    <a:gd name="connsiteY2" fmla="*/ 1924048 h 2128838"/>
                    <a:gd name="connsiteX3" fmla="*/ 869157 w 869157"/>
                    <a:gd name="connsiteY3" fmla="*/ 0 h 2128838"/>
                    <a:gd name="connsiteX4" fmla="*/ 595312 w 869157"/>
                    <a:gd name="connsiteY4" fmla="*/ 73820 h 2128838"/>
                    <a:gd name="connsiteX0" fmla="*/ 0 w 866776"/>
                    <a:gd name="connsiteY0" fmla="*/ 235743 h 2128838"/>
                    <a:gd name="connsiteX1" fmla="*/ 66675 w 866776"/>
                    <a:gd name="connsiteY1" fmla="*/ 2128838 h 2128838"/>
                    <a:gd name="connsiteX2" fmla="*/ 866775 w 866776"/>
                    <a:gd name="connsiteY2" fmla="*/ 1924048 h 2128838"/>
                    <a:gd name="connsiteX3" fmla="*/ 866776 w 866776"/>
                    <a:gd name="connsiteY3" fmla="*/ 0 h 2128838"/>
                    <a:gd name="connsiteX4" fmla="*/ 592931 w 866776"/>
                    <a:gd name="connsiteY4" fmla="*/ 73820 h 2128838"/>
                    <a:gd name="connsiteX0" fmla="*/ 1 w 866777"/>
                    <a:gd name="connsiteY0" fmla="*/ 235743 h 2114551"/>
                    <a:gd name="connsiteX1" fmla="*/ 0 w 866777"/>
                    <a:gd name="connsiteY1" fmla="*/ 2114551 h 2114551"/>
                    <a:gd name="connsiteX2" fmla="*/ 866776 w 866777"/>
                    <a:gd name="connsiteY2" fmla="*/ 1924048 h 2114551"/>
                    <a:gd name="connsiteX3" fmla="*/ 866777 w 866777"/>
                    <a:gd name="connsiteY3" fmla="*/ 0 h 2114551"/>
                    <a:gd name="connsiteX4" fmla="*/ 592932 w 866777"/>
                    <a:gd name="connsiteY4" fmla="*/ 73820 h 2114551"/>
                    <a:gd name="connsiteX0" fmla="*/ 144463 w 1011239"/>
                    <a:gd name="connsiteY0" fmla="*/ 235743 h 2114551"/>
                    <a:gd name="connsiteX1" fmla="*/ 203994 w 1011239"/>
                    <a:gd name="connsiteY1" fmla="*/ 211932 h 2114551"/>
                    <a:gd name="connsiteX2" fmla="*/ 144462 w 1011239"/>
                    <a:gd name="connsiteY2" fmla="*/ 2114551 h 2114551"/>
                    <a:gd name="connsiteX3" fmla="*/ 1011238 w 1011239"/>
                    <a:gd name="connsiteY3" fmla="*/ 1924048 h 2114551"/>
                    <a:gd name="connsiteX4" fmla="*/ 1011239 w 1011239"/>
                    <a:gd name="connsiteY4" fmla="*/ 0 h 2114551"/>
                    <a:gd name="connsiteX5" fmla="*/ 737394 w 1011239"/>
                    <a:gd name="connsiteY5" fmla="*/ 73820 h 2114551"/>
                    <a:gd name="connsiteX0" fmla="*/ 144463 w 1011239"/>
                    <a:gd name="connsiteY0" fmla="*/ 235743 h 2114551"/>
                    <a:gd name="connsiteX1" fmla="*/ 115888 w 1011239"/>
                    <a:gd name="connsiteY1" fmla="*/ 369094 h 2114551"/>
                    <a:gd name="connsiteX2" fmla="*/ 144462 w 1011239"/>
                    <a:gd name="connsiteY2" fmla="*/ 2114551 h 2114551"/>
                    <a:gd name="connsiteX3" fmla="*/ 1011238 w 1011239"/>
                    <a:gd name="connsiteY3" fmla="*/ 1924048 h 2114551"/>
                    <a:gd name="connsiteX4" fmla="*/ 1011239 w 1011239"/>
                    <a:gd name="connsiteY4" fmla="*/ 0 h 2114551"/>
                    <a:gd name="connsiteX5" fmla="*/ 737394 w 1011239"/>
                    <a:gd name="connsiteY5" fmla="*/ 73820 h 2114551"/>
                    <a:gd name="connsiteX0" fmla="*/ 28575 w 895351"/>
                    <a:gd name="connsiteY0" fmla="*/ 235743 h 2114551"/>
                    <a:gd name="connsiteX1" fmla="*/ 0 w 895351"/>
                    <a:gd name="connsiteY1" fmla="*/ 369094 h 2114551"/>
                    <a:gd name="connsiteX2" fmla="*/ 28574 w 895351"/>
                    <a:gd name="connsiteY2" fmla="*/ 2114551 h 2114551"/>
                    <a:gd name="connsiteX3" fmla="*/ 895350 w 895351"/>
                    <a:gd name="connsiteY3" fmla="*/ 1924048 h 2114551"/>
                    <a:gd name="connsiteX4" fmla="*/ 895351 w 895351"/>
                    <a:gd name="connsiteY4" fmla="*/ 0 h 2114551"/>
                    <a:gd name="connsiteX5" fmla="*/ 621506 w 895351"/>
                    <a:gd name="connsiteY5" fmla="*/ 73820 h 2114551"/>
                    <a:gd name="connsiteX0" fmla="*/ 83344 w 895351"/>
                    <a:gd name="connsiteY0" fmla="*/ 221456 h 2114551"/>
                    <a:gd name="connsiteX1" fmla="*/ 0 w 895351"/>
                    <a:gd name="connsiteY1" fmla="*/ 369094 h 2114551"/>
                    <a:gd name="connsiteX2" fmla="*/ 28574 w 895351"/>
                    <a:gd name="connsiteY2" fmla="*/ 2114551 h 2114551"/>
                    <a:gd name="connsiteX3" fmla="*/ 895350 w 895351"/>
                    <a:gd name="connsiteY3" fmla="*/ 1924048 h 2114551"/>
                    <a:gd name="connsiteX4" fmla="*/ 895351 w 895351"/>
                    <a:gd name="connsiteY4" fmla="*/ 0 h 2114551"/>
                    <a:gd name="connsiteX5" fmla="*/ 621506 w 895351"/>
                    <a:gd name="connsiteY5" fmla="*/ 73820 h 2114551"/>
                    <a:gd name="connsiteX0" fmla="*/ 54770 w 866777"/>
                    <a:gd name="connsiteY0" fmla="*/ 221456 h 2114551"/>
                    <a:gd name="connsiteX1" fmla="*/ 1 w 866777"/>
                    <a:gd name="connsiteY1" fmla="*/ 240507 h 2114551"/>
                    <a:gd name="connsiteX2" fmla="*/ 0 w 866777"/>
                    <a:gd name="connsiteY2" fmla="*/ 2114551 h 2114551"/>
                    <a:gd name="connsiteX3" fmla="*/ 866776 w 866777"/>
                    <a:gd name="connsiteY3" fmla="*/ 1924048 h 2114551"/>
                    <a:gd name="connsiteX4" fmla="*/ 866777 w 866777"/>
                    <a:gd name="connsiteY4" fmla="*/ 0 h 2114551"/>
                    <a:gd name="connsiteX5" fmla="*/ 592932 w 866777"/>
                    <a:gd name="connsiteY5" fmla="*/ 73820 h 2114551"/>
                    <a:gd name="connsiteX0" fmla="*/ 54770 w 866777"/>
                    <a:gd name="connsiteY0" fmla="*/ 278605 h 2171700"/>
                    <a:gd name="connsiteX1" fmla="*/ 1 w 866777"/>
                    <a:gd name="connsiteY1" fmla="*/ 297656 h 2171700"/>
                    <a:gd name="connsiteX2" fmla="*/ 0 w 866777"/>
                    <a:gd name="connsiteY2" fmla="*/ 2171700 h 2171700"/>
                    <a:gd name="connsiteX3" fmla="*/ 866776 w 866777"/>
                    <a:gd name="connsiteY3" fmla="*/ 1981197 h 2171700"/>
                    <a:gd name="connsiteX4" fmla="*/ 866777 w 866777"/>
                    <a:gd name="connsiteY4" fmla="*/ 57149 h 2171700"/>
                    <a:gd name="connsiteX5" fmla="*/ 492919 w 866777"/>
                    <a:gd name="connsiteY5" fmla="*/ 0 h 2171700"/>
                    <a:gd name="connsiteX0" fmla="*/ 54770 w 866776"/>
                    <a:gd name="connsiteY0" fmla="*/ 278605 h 2171700"/>
                    <a:gd name="connsiteX1" fmla="*/ 1 w 866776"/>
                    <a:gd name="connsiteY1" fmla="*/ 297656 h 2171700"/>
                    <a:gd name="connsiteX2" fmla="*/ 0 w 866776"/>
                    <a:gd name="connsiteY2" fmla="*/ 2171700 h 2171700"/>
                    <a:gd name="connsiteX3" fmla="*/ 866776 w 866776"/>
                    <a:gd name="connsiteY3" fmla="*/ 1981197 h 2171700"/>
                    <a:gd name="connsiteX4" fmla="*/ 490540 w 866776"/>
                    <a:gd name="connsiteY4" fmla="*/ 126205 h 2171700"/>
                    <a:gd name="connsiteX5" fmla="*/ 492919 w 866776"/>
                    <a:gd name="connsiteY5" fmla="*/ 0 h 2171700"/>
                    <a:gd name="connsiteX0" fmla="*/ 54770 w 866776"/>
                    <a:gd name="connsiteY0" fmla="*/ 278605 h 2171700"/>
                    <a:gd name="connsiteX1" fmla="*/ 1 w 866776"/>
                    <a:gd name="connsiteY1" fmla="*/ 297656 h 2171700"/>
                    <a:gd name="connsiteX2" fmla="*/ 0 w 866776"/>
                    <a:gd name="connsiteY2" fmla="*/ 2171700 h 2171700"/>
                    <a:gd name="connsiteX3" fmla="*/ 866776 w 866776"/>
                    <a:gd name="connsiteY3" fmla="*/ 1981197 h 2171700"/>
                    <a:gd name="connsiteX4" fmla="*/ 490540 w 866776"/>
                    <a:gd name="connsiteY4" fmla="*/ 126205 h 2171700"/>
                    <a:gd name="connsiteX5" fmla="*/ 492919 w 866776"/>
                    <a:gd name="connsiteY5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9095 w 492919"/>
                    <a:gd name="connsiteY3" fmla="*/ 171447 h 2171700"/>
                    <a:gd name="connsiteX4" fmla="*/ 490540 w 492919"/>
                    <a:gd name="connsiteY4" fmla="*/ 126205 h 2171700"/>
                    <a:gd name="connsiteX5" fmla="*/ 492919 w 492919"/>
                    <a:gd name="connsiteY5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1952 w 492919"/>
                    <a:gd name="connsiteY3" fmla="*/ 2190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7190 w 492919"/>
                    <a:gd name="connsiteY3" fmla="*/ 278606 h 2171700"/>
                    <a:gd name="connsiteX4" fmla="*/ 361952 w 492919"/>
                    <a:gd name="connsiteY4" fmla="*/ 219075 h 2171700"/>
                    <a:gd name="connsiteX5" fmla="*/ 369095 w 492919"/>
                    <a:gd name="connsiteY5" fmla="*/ 171447 h 2171700"/>
                    <a:gd name="connsiteX6" fmla="*/ 490540 w 492919"/>
                    <a:gd name="connsiteY6" fmla="*/ 126205 h 2171700"/>
                    <a:gd name="connsiteX7" fmla="*/ 492919 w 492919"/>
                    <a:gd name="connsiteY7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57190 w 492919"/>
                    <a:gd name="connsiteY4" fmla="*/ 278606 h 2171700"/>
                    <a:gd name="connsiteX5" fmla="*/ 361952 w 492919"/>
                    <a:gd name="connsiteY5" fmla="*/ 219075 h 2171700"/>
                    <a:gd name="connsiteX6" fmla="*/ 369095 w 492919"/>
                    <a:gd name="connsiteY6" fmla="*/ 171447 h 2171700"/>
                    <a:gd name="connsiteX7" fmla="*/ 490540 w 492919"/>
                    <a:gd name="connsiteY7" fmla="*/ 126205 h 2171700"/>
                    <a:gd name="connsiteX8" fmla="*/ 492919 w 492919"/>
                    <a:gd name="connsiteY8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76240 w 492919"/>
                    <a:gd name="connsiteY3" fmla="*/ 392906 h 2171700"/>
                    <a:gd name="connsiteX4" fmla="*/ 359571 w 492919"/>
                    <a:gd name="connsiteY4" fmla="*/ 333375 h 2171700"/>
                    <a:gd name="connsiteX5" fmla="*/ 357190 w 492919"/>
                    <a:gd name="connsiteY5" fmla="*/ 278606 h 2171700"/>
                    <a:gd name="connsiteX6" fmla="*/ 361952 w 492919"/>
                    <a:gd name="connsiteY6" fmla="*/ 219075 h 2171700"/>
                    <a:gd name="connsiteX7" fmla="*/ 369095 w 492919"/>
                    <a:gd name="connsiteY7" fmla="*/ 171447 h 2171700"/>
                    <a:gd name="connsiteX8" fmla="*/ 490540 w 492919"/>
                    <a:gd name="connsiteY8" fmla="*/ 126205 h 2171700"/>
                    <a:gd name="connsiteX9" fmla="*/ 492919 w 492919"/>
                    <a:gd name="connsiteY9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57190 w 492919"/>
                    <a:gd name="connsiteY4" fmla="*/ 278606 h 2171700"/>
                    <a:gd name="connsiteX5" fmla="*/ 361952 w 492919"/>
                    <a:gd name="connsiteY5" fmla="*/ 219075 h 2171700"/>
                    <a:gd name="connsiteX6" fmla="*/ 369095 w 492919"/>
                    <a:gd name="connsiteY6" fmla="*/ 171447 h 2171700"/>
                    <a:gd name="connsiteX7" fmla="*/ 490540 w 492919"/>
                    <a:gd name="connsiteY7" fmla="*/ 126205 h 2171700"/>
                    <a:gd name="connsiteX8" fmla="*/ 492919 w 492919"/>
                    <a:gd name="connsiteY8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1952 w 492919"/>
                    <a:gd name="connsiteY4" fmla="*/ 219075 h 2171700"/>
                    <a:gd name="connsiteX5" fmla="*/ 369095 w 492919"/>
                    <a:gd name="connsiteY5" fmla="*/ 171447 h 2171700"/>
                    <a:gd name="connsiteX6" fmla="*/ 490540 w 492919"/>
                    <a:gd name="connsiteY6" fmla="*/ 126205 h 2171700"/>
                    <a:gd name="connsiteX7" fmla="*/ 492919 w 492919"/>
                    <a:gd name="connsiteY7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9095 w 492919"/>
                    <a:gd name="connsiteY3" fmla="*/ 171447 h 2171700"/>
                    <a:gd name="connsiteX4" fmla="*/ 490540 w 492919"/>
                    <a:gd name="connsiteY4" fmla="*/ 126205 h 2171700"/>
                    <a:gd name="connsiteX5" fmla="*/ 492919 w 492919"/>
                    <a:gd name="connsiteY5" fmla="*/ 0 h 2171700"/>
                    <a:gd name="connsiteX0" fmla="*/ 54769 w 492918"/>
                    <a:gd name="connsiteY0" fmla="*/ 278605 h 297656"/>
                    <a:gd name="connsiteX1" fmla="*/ 0 w 492918"/>
                    <a:gd name="connsiteY1" fmla="*/ 297656 h 297656"/>
                    <a:gd name="connsiteX2" fmla="*/ 369094 w 492918"/>
                    <a:gd name="connsiteY2" fmla="*/ 171447 h 297656"/>
                    <a:gd name="connsiteX3" fmla="*/ 490539 w 492918"/>
                    <a:gd name="connsiteY3" fmla="*/ 126205 h 297656"/>
                    <a:gd name="connsiteX4" fmla="*/ 492918 w 492918"/>
                    <a:gd name="connsiteY4" fmla="*/ 0 h 297656"/>
                    <a:gd name="connsiteX0" fmla="*/ 0 w 438149"/>
                    <a:gd name="connsiteY0" fmla="*/ 278605 h 278605"/>
                    <a:gd name="connsiteX1" fmla="*/ 314325 w 438149"/>
                    <a:gd name="connsiteY1" fmla="*/ 171447 h 278605"/>
                    <a:gd name="connsiteX2" fmla="*/ 435770 w 438149"/>
                    <a:gd name="connsiteY2" fmla="*/ 126205 h 278605"/>
                    <a:gd name="connsiteX3" fmla="*/ 438149 w 438149"/>
                    <a:gd name="connsiteY3" fmla="*/ 0 h 278605"/>
                    <a:gd name="connsiteX0" fmla="*/ 0 w 123824"/>
                    <a:gd name="connsiteY0" fmla="*/ 171447 h 171447"/>
                    <a:gd name="connsiteX1" fmla="*/ 121445 w 123824"/>
                    <a:gd name="connsiteY1" fmla="*/ 126205 h 171447"/>
                    <a:gd name="connsiteX2" fmla="*/ 123824 w 123824"/>
                    <a:gd name="connsiteY2" fmla="*/ 0 h 171447"/>
                    <a:gd name="connsiteX0" fmla="*/ 0 w 123824"/>
                    <a:gd name="connsiteY0" fmla="*/ 171447 h 283367"/>
                    <a:gd name="connsiteX1" fmla="*/ 116683 w 123824"/>
                    <a:gd name="connsiteY1" fmla="*/ 283367 h 283367"/>
                    <a:gd name="connsiteX2" fmla="*/ 123824 w 123824"/>
                    <a:gd name="connsiteY2" fmla="*/ 0 h 283367"/>
                    <a:gd name="connsiteX0" fmla="*/ 245270 w 369094"/>
                    <a:gd name="connsiteY0" fmla="*/ 171447 h 385764"/>
                    <a:gd name="connsiteX1" fmla="*/ 0 w 369094"/>
                    <a:gd name="connsiteY1" fmla="*/ 385764 h 385764"/>
                    <a:gd name="connsiteX2" fmla="*/ 361953 w 369094"/>
                    <a:gd name="connsiteY2" fmla="*/ 283367 h 385764"/>
                    <a:gd name="connsiteX3" fmla="*/ 369094 w 369094"/>
                    <a:gd name="connsiteY3" fmla="*/ 0 h 385764"/>
                    <a:gd name="connsiteX0" fmla="*/ 0 w 369094"/>
                    <a:gd name="connsiteY0" fmla="*/ 385764 h 385764"/>
                    <a:gd name="connsiteX1" fmla="*/ 361953 w 369094"/>
                    <a:gd name="connsiteY1" fmla="*/ 283367 h 385764"/>
                    <a:gd name="connsiteX2" fmla="*/ 369094 w 369094"/>
                    <a:gd name="connsiteY2" fmla="*/ 0 h 385764"/>
                    <a:gd name="connsiteX0" fmla="*/ 0 w 369094"/>
                    <a:gd name="connsiteY0" fmla="*/ 385764 h 385764"/>
                    <a:gd name="connsiteX1" fmla="*/ 367507 w 369094"/>
                    <a:gd name="connsiteY1" fmla="*/ 288130 h 385764"/>
                    <a:gd name="connsiteX2" fmla="*/ 369094 w 369094"/>
                    <a:gd name="connsiteY2" fmla="*/ 0 h 385764"/>
                    <a:gd name="connsiteX0" fmla="*/ 0 w 367507"/>
                    <a:gd name="connsiteY0" fmla="*/ 371476 h 371476"/>
                    <a:gd name="connsiteX1" fmla="*/ 367507 w 367507"/>
                    <a:gd name="connsiteY1" fmla="*/ 273842 h 371476"/>
                    <a:gd name="connsiteX2" fmla="*/ 367507 w 367507"/>
                    <a:gd name="connsiteY2" fmla="*/ 0 h 371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7507" h="371476">
                      <a:moveTo>
                        <a:pt x="0" y="371476"/>
                      </a:moveTo>
                      <a:lnTo>
                        <a:pt x="367507" y="273842"/>
                      </a:lnTo>
                      <a:lnTo>
                        <a:pt x="367507" y="0"/>
                      </a:lnTo>
                    </a:path>
                  </a:pathLst>
                </a:custGeom>
                <a:ln w="28575" cap="rnd">
                  <a:solidFill>
                    <a:srgbClr val="FFFFFF">
                      <a:alpha val="6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AT" sz="1000"/>
                </a:p>
              </p:txBody>
            </p:sp>
            <p:sp>
              <p:nvSpPr>
                <p:cNvPr id="22" name="Freeform 21"/>
                <p:cNvSpPr/>
                <p:nvPr/>
              </p:nvSpPr>
              <p:spPr>
                <a:xfrm>
                  <a:off x="360993" y="4005670"/>
                  <a:ext cx="367509" cy="427417"/>
                </a:xfrm>
                <a:custGeom>
                  <a:avLst/>
                  <a:gdLst>
                    <a:gd name="connsiteX0" fmla="*/ 0 w 869156"/>
                    <a:gd name="connsiteY0" fmla="*/ 195262 h 239712"/>
                    <a:gd name="connsiteX1" fmla="*/ 869156 w 869156"/>
                    <a:gd name="connsiteY1" fmla="*/ 0 h 239712"/>
                    <a:gd name="connsiteX0" fmla="*/ 0 w 869156"/>
                    <a:gd name="connsiteY0" fmla="*/ 195262 h 195262"/>
                    <a:gd name="connsiteX1" fmla="*/ 869156 w 869156"/>
                    <a:gd name="connsiteY1" fmla="*/ 0 h 195262"/>
                    <a:gd name="connsiteX0" fmla="*/ 0 w 869156"/>
                    <a:gd name="connsiteY0" fmla="*/ 238125 h 238125"/>
                    <a:gd name="connsiteX1" fmla="*/ 676275 w 869156"/>
                    <a:gd name="connsiteY1" fmla="*/ 0 h 238125"/>
                    <a:gd name="connsiteX2" fmla="*/ 869156 w 869156"/>
                    <a:gd name="connsiteY2" fmla="*/ 42863 h 238125"/>
                    <a:gd name="connsiteX0" fmla="*/ 0 w 869156"/>
                    <a:gd name="connsiteY0" fmla="*/ 238125 h 238125"/>
                    <a:gd name="connsiteX1" fmla="*/ 676275 w 869156"/>
                    <a:gd name="connsiteY1" fmla="*/ 0 h 238125"/>
                    <a:gd name="connsiteX2" fmla="*/ 869156 w 869156"/>
                    <a:gd name="connsiteY2" fmla="*/ 42863 h 238125"/>
                    <a:gd name="connsiteX0" fmla="*/ 0 w 869156"/>
                    <a:gd name="connsiteY0" fmla="*/ 195262 h 195262"/>
                    <a:gd name="connsiteX1" fmla="*/ 697706 w 869156"/>
                    <a:gd name="connsiteY1" fmla="*/ 40480 h 195262"/>
                    <a:gd name="connsiteX2" fmla="*/ 869156 w 869156"/>
                    <a:gd name="connsiteY2" fmla="*/ 0 h 195262"/>
                    <a:gd name="connsiteX0" fmla="*/ 0 w 878681"/>
                    <a:gd name="connsiteY0" fmla="*/ 447675 h 447675"/>
                    <a:gd name="connsiteX1" fmla="*/ 697706 w 878681"/>
                    <a:gd name="connsiteY1" fmla="*/ 292893 h 447675"/>
                    <a:gd name="connsiteX2" fmla="*/ 878681 w 878681"/>
                    <a:gd name="connsiteY2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878681 w 878681"/>
                    <a:gd name="connsiteY2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719137 w 878681"/>
                    <a:gd name="connsiteY2" fmla="*/ 128589 h 447675"/>
                    <a:gd name="connsiteX3" fmla="*/ 878681 w 878681"/>
                    <a:gd name="connsiteY3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692944 w 878681"/>
                    <a:gd name="connsiteY2" fmla="*/ 228601 h 447675"/>
                    <a:gd name="connsiteX3" fmla="*/ 719137 w 878681"/>
                    <a:gd name="connsiteY3" fmla="*/ 128589 h 447675"/>
                    <a:gd name="connsiteX4" fmla="*/ 878681 w 878681"/>
                    <a:gd name="connsiteY4" fmla="*/ 0 h 447675"/>
                    <a:gd name="connsiteX0" fmla="*/ 0 w 878681"/>
                    <a:gd name="connsiteY0" fmla="*/ 459580 h 459580"/>
                    <a:gd name="connsiteX1" fmla="*/ 869156 w 878681"/>
                    <a:gd name="connsiteY1" fmla="*/ 266698 h 459580"/>
                    <a:gd name="connsiteX2" fmla="*/ 692944 w 878681"/>
                    <a:gd name="connsiteY2" fmla="*/ 240506 h 459580"/>
                    <a:gd name="connsiteX3" fmla="*/ 719137 w 878681"/>
                    <a:gd name="connsiteY3" fmla="*/ 140494 h 459580"/>
                    <a:gd name="connsiteX4" fmla="*/ 604837 w 878681"/>
                    <a:gd name="connsiteY4" fmla="*/ 0 h 459580"/>
                    <a:gd name="connsiteX5" fmla="*/ 878681 w 878681"/>
                    <a:gd name="connsiteY5" fmla="*/ 11905 h 459580"/>
                    <a:gd name="connsiteX0" fmla="*/ 0 w 869156"/>
                    <a:gd name="connsiteY0" fmla="*/ 654844 h 654844"/>
                    <a:gd name="connsiteX1" fmla="*/ 869156 w 869156"/>
                    <a:gd name="connsiteY1" fmla="*/ 461962 h 654844"/>
                    <a:gd name="connsiteX2" fmla="*/ 692944 w 869156"/>
                    <a:gd name="connsiteY2" fmla="*/ 435770 h 654844"/>
                    <a:gd name="connsiteX3" fmla="*/ 719137 w 869156"/>
                    <a:gd name="connsiteY3" fmla="*/ 335758 h 654844"/>
                    <a:gd name="connsiteX4" fmla="*/ 604837 w 869156"/>
                    <a:gd name="connsiteY4" fmla="*/ 195264 h 654844"/>
                    <a:gd name="connsiteX5" fmla="*/ 409575 w 869156"/>
                    <a:gd name="connsiteY5" fmla="*/ 0 h 654844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719137 w 869157"/>
                    <a:gd name="connsiteY3" fmla="*/ 1797844 h 2116930"/>
                    <a:gd name="connsiteX4" fmla="*/ 604837 w 869157"/>
                    <a:gd name="connsiteY4" fmla="*/ 1657350 h 2116930"/>
                    <a:gd name="connsiteX5" fmla="*/ 409575 w 869157"/>
                    <a:gd name="connsiteY5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4" fmla="*/ 604837 w 869157"/>
                    <a:gd name="connsiteY4" fmla="*/ 1657350 h 2116930"/>
                    <a:gd name="connsiteX5" fmla="*/ 409575 w 869157"/>
                    <a:gd name="connsiteY5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4" fmla="*/ 409575 w 869157"/>
                    <a:gd name="connsiteY4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5312 w 869157"/>
                    <a:gd name="connsiteY3" fmla="*/ 73820 h 2116930"/>
                    <a:gd name="connsiteX0" fmla="*/ 0 w 869157"/>
                    <a:gd name="connsiteY0" fmla="*/ 2116930 h 2128838"/>
                    <a:gd name="connsiteX1" fmla="*/ 69056 w 869157"/>
                    <a:gd name="connsiteY1" fmla="*/ 2128838 h 2128838"/>
                    <a:gd name="connsiteX2" fmla="*/ 869156 w 869157"/>
                    <a:gd name="connsiteY2" fmla="*/ 1924048 h 2128838"/>
                    <a:gd name="connsiteX3" fmla="*/ 869157 w 869157"/>
                    <a:gd name="connsiteY3" fmla="*/ 0 h 2128838"/>
                    <a:gd name="connsiteX4" fmla="*/ 595312 w 869157"/>
                    <a:gd name="connsiteY4" fmla="*/ 73820 h 2128838"/>
                    <a:gd name="connsiteX0" fmla="*/ 0 w 866776"/>
                    <a:gd name="connsiteY0" fmla="*/ 235743 h 2128838"/>
                    <a:gd name="connsiteX1" fmla="*/ 66675 w 866776"/>
                    <a:gd name="connsiteY1" fmla="*/ 2128838 h 2128838"/>
                    <a:gd name="connsiteX2" fmla="*/ 866775 w 866776"/>
                    <a:gd name="connsiteY2" fmla="*/ 1924048 h 2128838"/>
                    <a:gd name="connsiteX3" fmla="*/ 866776 w 866776"/>
                    <a:gd name="connsiteY3" fmla="*/ 0 h 2128838"/>
                    <a:gd name="connsiteX4" fmla="*/ 592931 w 866776"/>
                    <a:gd name="connsiteY4" fmla="*/ 73820 h 2128838"/>
                    <a:gd name="connsiteX0" fmla="*/ 1 w 866777"/>
                    <a:gd name="connsiteY0" fmla="*/ 235743 h 2114551"/>
                    <a:gd name="connsiteX1" fmla="*/ 0 w 866777"/>
                    <a:gd name="connsiteY1" fmla="*/ 2114551 h 2114551"/>
                    <a:gd name="connsiteX2" fmla="*/ 866776 w 866777"/>
                    <a:gd name="connsiteY2" fmla="*/ 1924048 h 2114551"/>
                    <a:gd name="connsiteX3" fmla="*/ 866777 w 866777"/>
                    <a:gd name="connsiteY3" fmla="*/ 0 h 2114551"/>
                    <a:gd name="connsiteX4" fmla="*/ 592932 w 866777"/>
                    <a:gd name="connsiteY4" fmla="*/ 73820 h 2114551"/>
                    <a:gd name="connsiteX0" fmla="*/ 144463 w 1011239"/>
                    <a:gd name="connsiteY0" fmla="*/ 235743 h 2114551"/>
                    <a:gd name="connsiteX1" fmla="*/ 203994 w 1011239"/>
                    <a:gd name="connsiteY1" fmla="*/ 211932 h 2114551"/>
                    <a:gd name="connsiteX2" fmla="*/ 144462 w 1011239"/>
                    <a:gd name="connsiteY2" fmla="*/ 2114551 h 2114551"/>
                    <a:gd name="connsiteX3" fmla="*/ 1011238 w 1011239"/>
                    <a:gd name="connsiteY3" fmla="*/ 1924048 h 2114551"/>
                    <a:gd name="connsiteX4" fmla="*/ 1011239 w 1011239"/>
                    <a:gd name="connsiteY4" fmla="*/ 0 h 2114551"/>
                    <a:gd name="connsiteX5" fmla="*/ 737394 w 1011239"/>
                    <a:gd name="connsiteY5" fmla="*/ 73820 h 2114551"/>
                    <a:gd name="connsiteX0" fmla="*/ 144463 w 1011239"/>
                    <a:gd name="connsiteY0" fmla="*/ 235743 h 2114551"/>
                    <a:gd name="connsiteX1" fmla="*/ 115888 w 1011239"/>
                    <a:gd name="connsiteY1" fmla="*/ 369094 h 2114551"/>
                    <a:gd name="connsiteX2" fmla="*/ 144462 w 1011239"/>
                    <a:gd name="connsiteY2" fmla="*/ 2114551 h 2114551"/>
                    <a:gd name="connsiteX3" fmla="*/ 1011238 w 1011239"/>
                    <a:gd name="connsiteY3" fmla="*/ 1924048 h 2114551"/>
                    <a:gd name="connsiteX4" fmla="*/ 1011239 w 1011239"/>
                    <a:gd name="connsiteY4" fmla="*/ 0 h 2114551"/>
                    <a:gd name="connsiteX5" fmla="*/ 737394 w 1011239"/>
                    <a:gd name="connsiteY5" fmla="*/ 73820 h 2114551"/>
                    <a:gd name="connsiteX0" fmla="*/ 28575 w 895351"/>
                    <a:gd name="connsiteY0" fmla="*/ 235743 h 2114551"/>
                    <a:gd name="connsiteX1" fmla="*/ 0 w 895351"/>
                    <a:gd name="connsiteY1" fmla="*/ 369094 h 2114551"/>
                    <a:gd name="connsiteX2" fmla="*/ 28574 w 895351"/>
                    <a:gd name="connsiteY2" fmla="*/ 2114551 h 2114551"/>
                    <a:gd name="connsiteX3" fmla="*/ 895350 w 895351"/>
                    <a:gd name="connsiteY3" fmla="*/ 1924048 h 2114551"/>
                    <a:gd name="connsiteX4" fmla="*/ 895351 w 895351"/>
                    <a:gd name="connsiteY4" fmla="*/ 0 h 2114551"/>
                    <a:gd name="connsiteX5" fmla="*/ 621506 w 895351"/>
                    <a:gd name="connsiteY5" fmla="*/ 73820 h 2114551"/>
                    <a:gd name="connsiteX0" fmla="*/ 83344 w 895351"/>
                    <a:gd name="connsiteY0" fmla="*/ 221456 h 2114551"/>
                    <a:gd name="connsiteX1" fmla="*/ 0 w 895351"/>
                    <a:gd name="connsiteY1" fmla="*/ 369094 h 2114551"/>
                    <a:gd name="connsiteX2" fmla="*/ 28574 w 895351"/>
                    <a:gd name="connsiteY2" fmla="*/ 2114551 h 2114551"/>
                    <a:gd name="connsiteX3" fmla="*/ 895350 w 895351"/>
                    <a:gd name="connsiteY3" fmla="*/ 1924048 h 2114551"/>
                    <a:gd name="connsiteX4" fmla="*/ 895351 w 895351"/>
                    <a:gd name="connsiteY4" fmla="*/ 0 h 2114551"/>
                    <a:gd name="connsiteX5" fmla="*/ 621506 w 895351"/>
                    <a:gd name="connsiteY5" fmla="*/ 73820 h 2114551"/>
                    <a:gd name="connsiteX0" fmla="*/ 54770 w 866777"/>
                    <a:gd name="connsiteY0" fmla="*/ 221456 h 2114551"/>
                    <a:gd name="connsiteX1" fmla="*/ 1 w 866777"/>
                    <a:gd name="connsiteY1" fmla="*/ 240507 h 2114551"/>
                    <a:gd name="connsiteX2" fmla="*/ 0 w 866777"/>
                    <a:gd name="connsiteY2" fmla="*/ 2114551 h 2114551"/>
                    <a:gd name="connsiteX3" fmla="*/ 866776 w 866777"/>
                    <a:gd name="connsiteY3" fmla="*/ 1924048 h 2114551"/>
                    <a:gd name="connsiteX4" fmla="*/ 866777 w 866777"/>
                    <a:gd name="connsiteY4" fmla="*/ 0 h 2114551"/>
                    <a:gd name="connsiteX5" fmla="*/ 592932 w 866777"/>
                    <a:gd name="connsiteY5" fmla="*/ 73820 h 2114551"/>
                    <a:gd name="connsiteX0" fmla="*/ 54770 w 866777"/>
                    <a:gd name="connsiteY0" fmla="*/ 278605 h 2171700"/>
                    <a:gd name="connsiteX1" fmla="*/ 1 w 866777"/>
                    <a:gd name="connsiteY1" fmla="*/ 297656 h 2171700"/>
                    <a:gd name="connsiteX2" fmla="*/ 0 w 866777"/>
                    <a:gd name="connsiteY2" fmla="*/ 2171700 h 2171700"/>
                    <a:gd name="connsiteX3" fmla="*/ 866776 w 866777"/>
                    <a:gd name="connsiteY3" fmla="*/ 1981197 h 2171700"/>
                    <a:gd name="connsiteX4" fmla="*/ 866777 w 866777"/>
                    <a:gd name="connsiteY4" fmla="*/ 57149 h 2171700"/>
                    <a:gd name="connsiteX5" fmla="*/ 492919 w 866777"/>
                    <a:gd name="connsiteY5" fmla="*/ 0 h 2171700"/>
                    <a:gd name="connsiteX0" fmla="*/ 54770 w 866776"/>
                    <a:gd name="connsiteY0" fmla="*/ 278605 h 2171700"/>
                    <a:gd name="connsiteX1" fmla="*/ 1 w 866776"/>
                    <a:gd name="connsiteY1" fmla="*/ 297656 h 2171700"/>
                    <a:gd name="connsiteX2" fmla="*/ 0 w 866776"/>
                    <a:gd name="connsiteY2" fmla="*/ 2171700 h 2171700"/>
                    <a:gd name="connsiteX3" fmla="*/ 866776 w 866776"/>
                    <a:gd name="connsiteY3" fmla="*/ 1981197 h 2171700"/>
                    <a:gd name="connsiteX4" fmla="*/ 490540 w 866776"/>
                    <a:gd name="connsiteY4" fmla="*/ 126205 h 2171700"/>
                    <a:gd name="connsiteX5" fmla="*/ 492919 w 866776"/>
                    <a:gd name="connsiteY5" fmla="*/ 0 h 2171700"/>
                    <a:gd name="connsiteX0" fmla="*/ 54770 w 866776"/>
                    <a:gd name="connsiteY0" fmla="*/ 278605 h 2171700"/>
                    <a:gd name="connsiteX1" fmla="*/ 1 w 866776"/>
                    <a:gd name="connsiteY1" fmla="*/ 297656 h 2171700"/>
                    <a:gd name="connsiteX2" fmla="*/ 0 w 866776"/>
                    <a:gd name="connsiteY2" fmla="*/ 2171700 h 2171700"/>
                    <a:gd name="connsiteX3" fmla="*/ 866776 w 866776"/>
                    <a:gd name="connsiteY3" fmla="*/ 1981197 h 2171700"/>
                    <a:gd name="connsiteX4" fmla="*/ 490540 w 866776"/>
                    <a:gd name="connsiteY4" fmla="*/ 126205 h 2171700"/>
                    <a:gd name="connsiteX5" fmla="*/ 492919 w 866776"/>
                    <a:gd name="connsiteY5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9095 w 492919"/>
                    <a:gd name="connsiteY3" fmla="*/ 171447 h 2171700"/>
                    <a:gd name="connsiteX4" fmla="*/ 490540 w 492919"/>
                    <a:gd name="connsiteY4" fmla="*/ 126205 h 2171700"/>
                    <a:gd name="connsiteX5" fmla="*/ 492919 w 492919"/>
                    <a:gd name="connsiteY5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1952 w 492919"/>
                    <a:gd name="connsiteY3" fmla="*/ 2190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7190 w 492919"/>
                    <a:gd name="connsiteY3" fmla="*/ 278606 h 2171700"/>
                    <a:gd name="connsiteX4" fmla="*/ 361952 w 492919"/>
                    <a:gd name="connsiteY4" fmla="*/ 219075 h 2171700"/>
                    <a:gd name="connsiteX5" fmla="*/ 369095 w 492919"/>
                    <a:gd name="connsiteY5" fmla="*/ 171447 h 2171700"/>
                    <a:gd name="connsiteX6" fmla="*/ 490540 w 492919"/>
                    <a:gd name="connsiteY6" fmla="*/ 126205 h 2171700"/>
                    <a:gd name="connsiteX7" fmla="*/ 492919 w 492919"/>
                    <a:gd name="connsiteY7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57190 w 492919"/>
                    <a:gd name="connsiteY4" fmla="*/ 278606 h 2171700"/>
                    <a:gd name="connsiteX5" fmla="*/ 361952 w 492919"/>
                    <a:gd name="connsiteY5" fmla="*/ 219075 h 2171700"/>
                    <a:gd name="connsiteX6" fmla="*/ 369095 w 492919"/>
                    <a:gd name="connsiteY6" fmla="*/ 171447 h 2171700"/>
                    <a:gd name="connsiteX7" fmla="*/ 490540 w 492919"/>
                    <a:gd name="connsiteY7" fmla="*/ 126205 h 2171700"/>
                    <a:gd name="connsiteX8" fmla="*/ 492919 w 492919"/>
                    <a:gd name="connsiteY8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76240 w 492919"/>
                    <a:gd name="connsiteY3" fmla="*/ 392906 h 2171700"/>
                    <a:gd name="connsiteX4" fmla="*/ 359571 w 492919"/>
                    <a:gd name="connsiteY4" fmla="*/ 333375 h 2171700"/>
                    <a:gd name="connsiteX5" fmla="*/ 357190 w 492919"/>
                    <a:gd name="connsiteY5" fmla="*/ 278606 h 2171700"/>
                    <a:gd name="connsiteX6" fmla="*/ 361952 w 492919"/>
                    <a:gd name="connsiteY6" fmla="*/ 219075 h 2171700"/>
                    <a:gd name="connsiteX7" fmla="*/ 369095 w 492919"/>
                    <a:gd name="connsiteY7" fmla="*/ 171447 h 2171700"/>
                    <a:gd name="connsiteX8" fmla="*/ 490540 w 492919"/>
                    <a:gd name="connsiteY8" fmla="*/ 126205 h 2171700"/>
                    <a:gd name="connsiteX9" fmla="*/ 492919 w 492919"/>
                    <a:gd name="connsiteY9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57190 w 492919"/>
                    <a:gd name="connsiteY4" fmla="*/ 278606 h 2171700"/>
                    <a:gd name="connsiteX5" fmla="*/ 361952 w 492919"/>
                    <a:gd name="connsiteY5" fmla="*/ 219075 h 2171700"/>
                    <a:gd name="connsiteX6" fmla="*/ 369095 w 492919"/>
                    <a:gd name="connsiteY6" fmla="*/ 171447 h 2171700"/>
                    <a:gd name="connsiteX7" fmla="*/ 490540 w 492919"/>
                    <a:gd name="connsiteY7" fmla="*/ 126205 h 2171700"/>
                    <a:gd name="connsiteX8" fmla="*/ 492919 w 492919"/>
                    <a:gd name="connsiteY8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1952 w 492919"/>
                    <a:gd name="connsiteY4" fmla="*/ 219075 h 2171700"/>
                    <a:gd name="connsiteX5" fmla="*/ 369095 w 492919"/>
                    <a:gd name="connsiteY5" fmla="*/ 171447 h 2171700"/>
                    <a:gd name="connsiteX6" fmla="*/ 490540 w 492919"/>
                    <a:gd name="connsiteY6" fmla="*/ 126205 h 2171700"/>
                    <a:gd name="connsiteX7" fmla="*/ 492919 w 492919"/>
                    <a:gd name="connsiteY7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59571 w 492919"/>
                    <a:gd name="connsiteY3" fmla="*/ 333375 h 2171700"/>
                    <a:gd name="connsiteX4" fmla="*/ 369095 w 492919"/>
                    <a:gd name="connsiteY4" fmla="*/ 171447 h 2171700"/>
                    <a:gd name="connsiteX5" fmla="*/ 490540 w 492919"/>
                    <a:gd name="connsiteY5" fmla="*/ 126205 h 2171700"/>
                    <a:gd name="connsiteX6" fmla="*/ 492919 w 492919"/>
                    <a:gd name="connsiteY6" fmla="*/ 0 h 2171700"/>
                    <a:gd name="connsiteX0" fmla="*/ 54770 w 492919"/>
                    <a:gd name="connsiteY0" fmla="*/ 278605 h 2171700"/>
                    <a:gd name="connsiteX1" fmla="*/ 1 w 492919"/>
                    <a:gd name="connsiteY1" fmla="*/ 297656 h 2171700"/>
                    <a:gd name="connsiteX2" fmla="*/ 0 w 492919"/>
                    <a:gd name="connsiteY2" fmla="*/ 2171700 h 2171700"/>
                    <a:gd name="connsiteX3" fmla="*/ 369095 w 492919"/>
                    <a:gd name="connsiteY3" fmla="*/ 171447 h 2171700"/>
                    <a:gd name="connsiteX4" fmla="*/ 490540 w 492919"/>
                    <a:gd name="connsiteY4" fmla="*/ 126205 h 2171700"/>
                    <a:gd name="connsiteX5" fmla="*/ 492919 w 492919"/>
                    <a:gd name="connsiteY5" fmla="*/ 0 h 2171700"/>
                    <a:gd name="connsiteX0" fmla="*/ 54769 w 492918"/>
                    <a:gd name="connsiteY0" fmla="*/ 278605 h 297656"/>
                    <a:gd name="connsiteX1" fmla="*/ 0 w 492918"/>
                    <a:gd name="connsiteY1" fmla="*/ 297656 h 297656"/>
                    <a:gd name="connsiteX2" fmla="*/ 369094 w 492918"/>
                    <a:gd name="connsiteY2" fmla="*/ 171447 h 297656"/>
                    <a:gd name="connsiteX3" fmla="*/ 490539 w 492918"/>
                    <a:gd name="connsiteY3" fmla="*/ 126205 h 297656"/>
                    <a:gd name="connsiteX4" fmla="*/ 492918 w 492918"/>
                    <a:gd name="connsiteY4" fmla="*/ 0 h 297656"/>
                    <a:gd name="connsiteX0" fmla="*/ 0 w 438149"/>
                    <a:gd name="connsiteY0" fmla="*/ 278605 h 278605"/>
                    <a:gd name="connsiteX1" fmla="*/ 314325 w 438149"/>
                    <a:gd name="connsiteY1" fmla="*/ 171447 h 278605"/>
                    <a:gd name="connsiteX2" fmla="*/ 435770 w 438149"/>
                    <a:gd name="connsiteY2" fmla="*/ 126205 h 278605"/>
                    <a:gd name="connsiteX3" fmla="*/ 438149 w 438149"/>
                    <a:gd name="connsiteY3" fmla="*/ 0 h 278605"/>
                    <a:gd name="connsiteX0" fmla="*/ 0 w 123824"/>
                    <a:gd name="connsiteY0" fmla="*/ 171447 h 171447"/>
                    <a:gd name="connsiteX1" fmla="*/ 121445 w 123824"/>
                    <a:gd name="connsiteY1" fmla="*/ 126205 h 171447"/>
                    <a:gd name="connsiteX2" fmla="*/ 123824 w 123824"/>
                    <a:gd name="connsiteY2" fmla="*/ 0 h 171447"/>
                    <a:gd name="connsiteX0" fmla="*/ 0 w 123824"/>
                    <a:gd name="connsiteY0" fmla="*/ 171447 h 283367"/>
                    <a:gd name="connsiteX1" fmla="*/ 116683 w 123824"/>
                    <a:gd name="connsiteY1" fmla="*/ 283367 h 283367"/>
                    <a:gd name="connsiteX2" fmla="*/ 123824 w 123824"/>
                    <a:gd name="connsiteY2" fmla="*/ 0 h 283367"/>
                    <a:gd name="connsiteX0" fmla="*/ 245270 w 369094"/>
                    <a:gd name="connsiteY0" fmla="*/ 171447 h 385764"/>
                    <a:gd name="connsiteX1" fmla="*/ 0 w 369094"/>
                    <a:gd name="connsiteY1" fmla="*/ 385764 h 385764"/>
                    <a:gd name="connsiteX2" fmla="*/ 361953 w 369094"/>
                    <a:gd name="connsiteY2" fmla="*/ 283367 h 385764"/>
                    <a:gd name="connsiteX3" fmla="*/ 369094 w 369094"/>
                    <a:gd name="connsiteY3" fmla="*/ 0 h 385764"/>
                    <a:gd name="connsiteX0" fmla="*/ 0 w 369094"/>
                    <a:gd name="connsiteY0" fmla="*/ 385764 h 385764"/>
                    <a:gd name="connsiteX1" fmla="*/ 361953 w 369094"/>
                    <a:gd name="connsiteY1" fmla="*/ 283367 h 385764"/>
                    <a:gd name="connsiteX2" fmla="*/ 369094 w 369094"/>
                    <a:gd name="connsiteY2" fmla="*/ 0 h 385764"/>
                    <a:gd name="connsiteX0" fmla="*/ 0 w 369094"/>
                    <a:gd name="connsiteY0" fmla="*/ 385764 h 385764"/>
                    <a:gd name="connsiteX1" fmla="*/ 367507 w 369094"/>
                    <a:gd name="connsiteY1" fmla="*/ 288130 h 385764"/>
                    <a:gd name="connsiteX2" fmla="*/ 369094 w 369094"/>
                    <a:gd name="connsiteY2" fmla="*/ 0 h 385764"/>
                    <a:gd name="connsiteX0" fmla="*/ 0 w 367507"/>
                    <a:gd name="connsiteY0" fmla="*/ 371476 h 371476"/>
                    <a:gd name="connsiteX1" fmla="*/ 367507 w 367507"/>
                    <a:gd name="connsiteY1" fmla="*/ 273842 h 371476"/>
                    <a:gd name="connsiteX2" fmla="*/ 367507 w 367507"/>
                    <a:gd name="connsiteY2" fmla="*/ 0 h 371476"/>
                    <a:gd name="connsiteX0" fmla="*/ 0 w 367507"/>
                    <a:gd name="connsiteY0" fmla="*/ 371476 h 371476"/>
                    <a:gd name="connsiteX1" fmla="*/ 367507 w 367507"/>
                    <a:gd name="connsiteY1" fmla="*/ 326229 h 371476"/>
                    <a:gd name="connsiteX2" fmla="*/ 367507 w 367507"/>
                    <a:gd name="connsiteY2" fmla="*/ 0 h 371476"/>
                    <a:gd name="connsiteX0" fmla="*/ 0 w 381795"/>
                    <a:gd name="connsiteY0" fmla="*/ 428626 h 428626"/>
                    <a:gd name="connsiteX1" fmla="*/ 381795 w 381795"/>
                    <a:gd name="connsiteY1" fmla="*/ 326229 h 428626"/>
                    <a:gd name="connsiteX2" fmla="*/ 381795 w 381795"/>
                    <a:gd name="connsiteY2" fmla="*/ 0 h 428626"/>
                    <a:gd name="connsiteX0" fmla="*/ 0 w 410370"/>
                    <a:gd name="connsiteY0" fmla="*/ 423864 h 423864"/>
                    <a:gd name="connsiteX1" fmla="*/ 410370 w 410370"/>
                    <a:gd name="connsiteY1" fmla="*/ 326229 h 423864"/>
                    <a:gd name="connsiteX2" fmla="*/ 410370 w 410370"/>
                    <a:gd name="connsiteY2" fmla="*/ 0 h 423864"/>
                    <a:gd name="connsiteX0" fmla="*/ 0 w 393701"/>
                    <a:gd name="connsiteY0" fmla="*/ 414339 h 414339"/>
                    <a:gd name="connsiteX1" fmla="*/ 393701 w 393701"/>
                    <a:gd name="connsiteY1" fmla="*/ 326229 h 414339"/>
                    <a:gd name="connsiteX2" fmla="*/ 393701 w 393701"/>
                    <a:gd name="connsiteY2" fmla="*/ 0 h 414339"/>
                    <a:gd name="connsiteX0" fmla="*/ 0 w 384176"/>
                    <a:gd name="connsiteY0" fmla="*/ 421483 h 421483"/>
                    <a:gd name="connsiteX1" fmla="*/ 384176 w 384176"/>
                    <a:gd name="connsiteY1" fmla="*/ 326229 h 421483"/>
                    <a:gd name="connsiteX2" fmla="*/ 384176 w 384176"/>
                    <a:gd name="connsiteY2" fmla="*/ 0 h 421483"/>
                    <a:gd name="connsiteX0" fmla="*/ 0 w 367510"/>
                    <a:gd name="connsiteY0" fmla="*/ 421483 h 421483"/>
                    <a:gd name="connsiteX1" fmla="*/ 367510 w 367510"/>
                    <a:gd name="connsiteY1" fmla="*/ 326229 h 421483"/>
                    <a:gd name="connsiteX2" fmla="*/ 367510 w 367510"/>
                    <a:gd name="connsiteY2" fmla="*/ 0 h 421483"/>
                    <a:gd name="connsiteX0" fmla="*/ 0 w 292084"/>
                    <a:gd name="connsiteY0" fmla="*/ 494717 h 494717"/>
                    <a:gd name="connsiteX1" fmla="*/ 292084 w 292084"/>
                    <a:gd name="connsiteY1" fmla="*/ 326229 h 494717"/>
                    <a:gd name="connsiteX2" fmla="*/ 292084 w 292084"/>
                    <a:gd name="connsiteY2" fmla="*/ 0 h 494717"/>
                    <a:gd name="connsiteX0" fmla="*/ 0 w 367510"/>
                    <a:gd name="connsiteY0" fmla="*/ 427417 h 427417"/>
                    <a:gd name="connsiteX1" fmla="*/ 367510 w 367510"/>
                    <a:gd name="connsiteY1" fmla="*/ 326229 h 427417"/>
                    <a:gd name="connsiteX2" fmla="*/ 367510 w 367510"/>
                    <a:gd name="connsiteY2" fmla="*/ 0 h 42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7510" h="427417">
                      <a:moveTo>
                        <a:pt x="0" y="427417"/>
                      </a:moveTo>
                      <a:lnTo>
                        <a:pt x="367510" y="326229"/>
                      </a:lnTo>
                      <a:lnTo>
                        <a:pt x="367510" y="0"/>
                      </a:lnTo>
                    </a:path>
                  </a:pathLst>
                </a:custGeom>
                <a:ln w="28575" cap="rnd">
                  <a:solidFill>
                    <a:srgbClr val="FFFFFF">
                      <a:alpha val="60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AT" sz="1000"/>
                </a:p>
              </p:txBody>
            </p:sp>
            <p:sp>
              <p:nvSpPr>
                <p:cNvPr id="23" name="Freeform 22"/>
                <p:cNvSpPr/>
                <p:nvPr/>
              </p:nvSpPr>
              <p:spPr>
                <a:xfrm>
                  <a:off x="82387" y="2593589"/>
                  <a:ext cx="865189" cy="2114551"/>
                </a:xfrm>
                <a:custGeom>
                  <a:avLst/>
                  <a:gdLst>
                    <a:gd name="connsiteX0" fmla="*/ 0 w 869156"/>
                    <a:gd name="connsiteY0" fmla="*/ 195262 h 239712"/>
                    <a:gd name="connsiteX1" fmla="*/ 869156 w 869156"/>
                    <a:gd name="connsiteY1" fmla="*/ 0 h 239712"/>
                    <a:gd name="connsiteX0" fmla="*/ 0 w 869156"/>
                    <a:gd name="connsiteY0" fmla="*/ 195262 h 195262"/>
                    <a:gd name="connsiteX1" fmla="*/ 869156 w 869156"/>
                    <a:gd name="connsiteY1" fmla="*/ 0 h 195262"/>
                    <a:gd name="connsiteX0" fmla="*/ 0 w 869156"/>
                    <a:gd name="connsiteY0" fmla="*/ 238125 h 238125"/>
                    <a:gd name="connsiteX1" fmla="*/ 676275 w 869156"/>
                    <a:gd name="connsiteY1" fmla="*/ 0 h 238125"/>
                    <a:gd name="connsiteX2" fmla="*/ 869156 w 869156"/>
                    <a:gd name="connsiteY2" fmla="*/ 42863 h 238125"/>
                    <a:gd name="connsiteX0" fmla="*/ 0 w 869156"/>
                    <a:gd name="connsiteY0" fmla="*/ 238125 h 238125"/>
                    <a:gd name="connsiteX1" fmla="*/ 676275 w 869156"/>
                    <a:gd name="connsiteY1" fmla="*/ 0 h 238125"/>
                    <a:gd name="connsiteX2" fmla="*/ 869156 w 869156"/>
                    <a:gd name="connsiteY2" fmla="*/ 42863 h 238125"/>
                    <a:gd name="connsiteX0" fmla="*/ 0 w 869156"/>
                    <a:gd name="connsiteY0" fmla="*/ 195262 h 195262"/>
                    <a:gd name="connsiteX1" fmla="*/ 697706 w 869156"/>
                    <a:gd name="connsiteY1" fmla="*/ 40480 h 195262"/>
                    <a:gd name="connsiteX2" fmla="*/ 869156 w 869156"/>
                    <a:gd name="connsiteY2" fmla="*/ 0 h 195262"/>
                    <a:gd name="connsiteX0" fmla="*/ 0 w 878681"/>
                    <a:gd name="connsiteY0" fmla="*/ 447675 h 447675"/>
                    <a:gd name="connsiteX1" fmla="*/ 697706 w 878681"/>
                    <a:gd name="connsiteY1" fmla="*/ 292893 h 447675"/>
                    <a:gd name="connsiteX2" fmla="*/ 878681 w 878681"/>
                    <a:gd name="connsiteY2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878681 w 878681"/>
                    <a:gd name="connsiteY2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719137 w 878681"/>
                    <a:gd name="connsiteY2" fmla="*/ 128589 h 447675"/>
                    <a:gd name="connsiteX3" fmla="*/ 878681 w 878681"/>
                    <a:gd name="connsiteY3" fmla="*/ 0 h 447675"/>
                    <a:gd name="connsiteX0" fmla="*/ 0 w 878681"/>
                    <a:gd name="connsiteY0" fmla="*/ 447675 h 447675"/>
                    <a:gd name="connsiteX1" fmla="*/ 869156 w 878681"/>
                    <a:gd name="connsiteY1" fmla="*/ 254793 h 447675"/>
                    <a:gd name="connsiteX2" fmla="*/ 692944 w 878681"/>
                    <a:gd name="connsiteY2" fmla="*/ 228601 h 447675"/>
                    <a:gd name="connsiteX3" fmla="*/ 719137 w 878681"/>
                    <a:gd name="connsiteY3" fmla="*/ 128589 h 447675"/>
                    <a:gd name="connsiteX4" fmla="*/ 878681 w 878681"/>
                    <a:gd name="connsiteY4" fmla="*/ 0 h 447675"/>
                    <a:gd name="connsiteX0" fmla="*/ 0 w 878681"/>
                    <a:gd name="connsiteY0" fmla="*/ 459580 h 459580"/>
                    <a:gd name="connsiteX1" fmla="*/ 869156 w 878681"/>
                    <a:gd name="connsiteY1" fmla="*/ 266698 h 459580"/>
                    <a:gd name="connsiteX2" fmla="*/ 692944 w 878681"/>
                    <a:gd name="connsiteY2" fmla="*/ 240506 h 459580"/>
                    <a:gd name="connsiteX3" fmla="*/ 719137 w 878681"/>
                    <a:gd name="connsiteY3" fmla="*/ 140494 h 459580"/>
                    <a:gd name="connsiteX4" fmla="*/ 604837 w 878681"/>
                    <a:gd name="connsiteY4" fmla="*/ 0 h 459580"/>
                    <a:gd name="connsiteX5" fmla="*/ 878681 w 878681"/>
                    <a:gd name="connsiteY5" fmla="*/ 11905 h 459580"/>
                    <a:gd name="connsiteX0" fmla="*/ 0 w 869156"/>
                    <a:gd name="connsiteY0" fmla="*/ 654844 h 654844"/>
                    <a:gd name="connsiteX1" fmla="*/ 869156 w 869156"/>
                    <a:gd name="connsiteY1" fmla="*/ 461962 h 654844"/>
                    <a:gd name="connsiteX2" fmla="*/ 692944 w 869156"/>
                    <a:gd name="connsiteY2" fmla="*/ 435770 h 654844"/>
                    <a:gd name="connsiteX3" fmla="*/ 719137 w 869156"/>
                    <a:gd name="connsiteY3" fmla="*/ 335758 h 654844"/>
                    <a:gd name="connsiteX4" fmla="*/ 604837 w 869156"/>
                    <a:gd name="connsiteY4" fmla="*/ 195264 h 654844"/>
                    <a:gd name="connsiteX5" fmla="*/ 409575 w 869156"/>
                    <a:gd name="connsiteY5" fmla="*/ 0 h 654844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719137 w 869157"/>
                    <a:gd name="connsiteY3" fmla="*/ 1797844 h 2116930"/>
                    <a:gd name="connsiteX4" fmla="*/ 604837 w 869157"/>
                    <a:gd name="connsiteY4" fmla="*/ 1657350 h 2116930"/>
                    <a:gd name="connsiteX5" fmla="*/ 409575 w 869157"/>
                    <a:gd name="connsiteY5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4" fmla="*/ 604837 w 869157"/>
                    <a:gd name="connsiteY4" fmla="*/ 1657350 h 2116930"/>
                    <a:gd name="connsiteX5" fmla="*/ 409575 w 869157"/>
                    <a:gd name="connsiteY5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4" fmla="*/ 409575 w 869157"/>
                    <a:gd name="connsiteY4" fmla="*/ 1462086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0550 w 869157"/>
                    <a:gd name="connsiteY3" fmla="*/ 71438 h 2116930"/>
                    <a:gd name="connsiteX0" fmla="*/ 0 w 869157"/>
                    <a:gd name="connsiteY0" fmla="*/ 2116930 h 2116930"/>
                    <a:gd name="connsiteX1" fmla="*/ 869156 w 869157"/>
                    <a:gd name="connsiteY1" fmla="*/ 1924048 h 2116930"/>
                    <a:gd name="connsiteX2" fmla="*/ 869157 w 869157"/>
                    <a:gd name="connsiteY2" fmla="*/ 0 h 2116930"/>
                    <a:gd name="connsiteX3" fmla="*/ 595312 w 869157"/>
                    <a:gd name="connsiteY3" fmla="*/ 73820 h 2116930"/>
                    <a:gd name="connsiteX0" fmla="*/ 0 w 869157"/>
                    <a:gd name="connsiteY0" fmla="*/ 2116930 h 2128838"/>
                    <a:gd name="connsiteX1" fmla="*/ 69056 w 869157"/>
                    <a:gd name="connsiteY1" fmla="*/ 2128838 h 2128838"/>
                    <a:gd name="connsiteX2" fmla="*/ 869156 w 869157"/>
                    <a:gd name="connsiteY2" fmla="*/ 1924048 h 2128838"/>
                    <a:gd name="connsiteX3" fmla="*/ 869157 w 869157"/>
                    <a:gd name="connsiteY3" fmla="*/ 0 h 2128838"/>
                    <a:gd name="connsiteX4" fmla="*/ 595312 w 869157"/>
                    <a:gd name="connsiteY4" fmla="*/ 73820 h 2128838"/>
                    <a:gd name="connsiteX0" fmla="*/ 0 w 866776"/>
                    <a:gd name="connsiteY0" fmla="*/ 235743 h 2128838"/>
                    <a:gd name="connsiteX1" fmla="*/ 66675 w 866776"/>
                    <a:gd name="connsiteY1" fmla="*/ 2128838 h 2128838"/>
                    <a:gd name="connsiteX2" fmla="*/ 866775 w 866776"/>
                    <a:gd name="connsiteY2" fmla="*/ 1924048 h 2128838"/>
                    <a:gd name="connsiteX3" fmla="*/ 866776 w 866776"/>
                    <a:gd name="connsiteY3" fmla="*/ 0 h 2128838"/>
                    <a:gd name="connsiteX4" fmla="*/ 592931 w 866776"/>
                    <a:gd name="connsiteY4" fmla="*/ 73820 h 2128838"/>
                    <a:gd name="connsiteX0" fmla="*/ 1 w 866777"/>
                    <a:gd name="connsiteY0" fmla="*/ 235743 h 2114551"/>
                    <a:gd name="connsiteX1" fmla="*/ 0 w 866777"/>
                    <a:gd name="connsiteY1" fmla="*/ 2114551 h 2114551"/>
                    <a:gd name="connsiteX2" fmla="*/ 866776 w 866777"/>
                    <a:gd name="connsiteY2" fmla="*/ 1924048 h 2114551"/>
                    <a:gd name="connsiteX3" fmla="*/ 866777 w 866777"/>
                    <a:gd name="connsiteY3" fmla="*/ 0 h 2114551"/>
                    <a:gd name="connsiteX4" fmla="*/ 592932 w 866777"/>
                    <a:gd name="connsiteY4" fmla="*/ 73820 h 2114551"/>
                    <a:gd name="connsiteX0" fmla="*/ 144463 w 1011239"/>
                    <a:gd name="connsiteY0" fmla="*/ 235743 h 2114551"/>
                    <a:gd name="connsiteX1" fmla="*/ 203994 w 1011239"/>
                    <a:gd name="connsiteY1" fmla="*/ 211932 h 2114551"/>
                    <a:gd name="connsiteX2" fmla="*/ 144462 w 1011239"/>
                    <a:gd name="connsiteY2" fmla="*/ 2114551 h 2114551"/>
                    <a:gd name="connsiteX3" fmla="*/ 1011238 w 1011239"/>
                    <a:gd name="connsiteY3" fmla="*/ 1924048 h 2114551"/>
                    <a:gd name="connsiteX4" fmla="*/ 1011239 w 1011239"/>
                    <a:gd name="connsiteY4" fmla="*/ 0 h 2114551"/>
                    <a:gd name="connsiteX5" fmla="*/ 737394 w 1011239"/>
                    <a:gd name="connsiteY5" fmla="*/ 73820 h 2114551"/>
                    <a:gd name="connsiteX0" fmla="*/ 144463 w 1011239"/>
                    <a:gd name="connsiteY0" fmla="*/ 235743 h 2114551"/>
                    <a:gd name="connsiteX1" fmla="*/ 115888 w 1011239"/>
                    <a:gd name="connsiteY1" fmla="*/ 369094 h 2114551"/>
                    <a:gd name="connsiteX2" fmla="*/ 144462 w 1011239"/>
                    <a:gd name="connsiteY2" fmla="*/ 2114551 h 2114551"/>
                    <a:gd name="connsiteX3" fmla="*/ 1011238 w 1011239"/>
                    <a:gd name="connsiteY3" fmla="*/ 1924048 h 2114551"/>
                    <a:gd name="connsiteX4" fmla="*/ 1011239 w 1011239"/>
                    <a:gd name="connsiteY4" fmla="*/ 0 h 2114551"/>
                    <a:gd name="connsiteX5" fmla="*/ 737394 w 1011239"/>
                    <a:gd name="connsiteY5" fmla="*/ 73820 h 2114551"/>
                    <a:gd name="connsiteX0" fmla="*/ 28575 w 895351"/>
                    <a:gd name="connsiteY0" fmla="*/ 235743 h 2114551"/>
                    <a:gd name="connsiteX1" fmla="*/ 0 w 895351"/>
                    <a:gd name="connsiteY1" fmla="*/ 369094 h 2114551"/>
                    <a:gd name="connsiteX2" fmla="*/ 28574 w 895351"/>
                    <a:gd name="connsiteY2" fmla="*/ 2114551 h 2114551"/>
                    <a:gd name="connsiteX3" fmla="*/ 895350 w 895351"/>
                    <a:gd name="connsiteY3" fmla="*/ 1924048 h 2114551"/>
                    <a:gd name="connsiteX4" fmla="*/ 895351 w 895351"/>
                    <a:gd name="connsiteY4" fmla="*/ 0 h 2114551"/>
                    <a:gd name="connsiteX5" fmla="*/ 621506 w 895351"/>
                    <a:gd name="connsiteY5" fmla="*/ 73820 h 2114551"/>
                    <a:gd name="connsiteX0" fmla="*/ 83344 w 895351"/>
                    <a:gd name="connsiteY0" fmla="*/ 221456 h 2114551"/>
                    <a:gd name="connsiteX1" fmla="*/ 0 w 895351"/>
                    <a:gd name="connsiteY1" fmla="*/ 369094 h 2114551"/>
                    <a:gd name="connsiteX2" fmla="*/ 28574 w 895351"/>
                    <a:gd name="connsiteY2" fmla="*/ 2114551 h 2114551"/>
                    <a:gd name="connsiteX3" fmla="*/ 895350 w 895351"/>
                    <a:gd name="connsiteY3" fmla="*/ 1924048 h 2114551"/>
                    <a:gd name="connsiteX4" fmla="*/ 895351 w 895351"/>
                    <a:gd name="connsiteY4" fmla="*/ 0 h 2114551"/>
                    <a:gd name="connsiteX5" fmla="*/ 621506 w 895351"/>
                    <a:gd name="connsiteY5" fmla="*/ 73820 h 2114551"/>
                    <a:gd name="connsiteX0" fmla="*/ 54770 w 866777"/>
                    <a:gd name="connsiteY0" fmla="*/ 221456 h 2114551"/>
                    <a:gd name="connsiteX1" fmla="*/ 1 w 866777"/>
                    <a:gd name="connsiteY1" fmla="*/ 240507 h 2114551"/>
                    <a:gd name="connsiteX2" fmla="*/ 0 w 866777"/>
                    <a:gd name="connsiteY2" fmla="*/ 2114551 h 2114551"/>
                    <a:gd name="connsiteX3" fmla="*/ 866776 w 866777"/>
                    <a:gd name="connsiteY3" fmla="*/ 1924048 h 2114551"/>
                    <a:gd name="connsiteX4" fmla="*/ 866777 w 866777"/>
                    <a:gd name="connsiteY4" fmla="*/ 0 h 2114551"/>
                    <a:gd name="connsiteX5" fmla="*/ 592932 w 866777"/>
                    <a:gd name="connsiteY5" fmla="*/ 73820 h 2114551"/>
                    <a:gd name="connsiteX0" fmla="*/ 54770 w 866777"/>
                    <a:gd name="connsiteY0" fmla="*/ 221456 h 2114551"/>
                    <a:gd name="connsiteX1" fmla="*/ 1 w 866777"/>
                    <a:gd name="connsiteY1" fmla="*/ 240507 h 2114551"/>
                    <a:gd name="connsiteX2" fmla="*/ 0 w 866777"/>
                    <a:gd name="connsiteY2" fmla="*/ 2114551 h 2114551"/>
                    <a:gd name="connsiteX3" fmla="*/ 866776 w 866777"/>
                    <a:gd name="connsiteY3" fmla="*/ 1908173 h 2114551"/>
                    <a:gd name="connsiteX4" fmla="*/ 866777 w 866777"/>
                    <a:gd name="connsiteY4" fmla="*/ 0 h 2114551"/>
                    <a:gd name="connsiteX5" fmla="*/ 592932 w 866777"/>
                    <a:gd name="connsiteY5" fmla="*/ 73820 h 2114551"/>
                    <a:gd name="connsiteX0" fmla="*/ 54770 w 866777"/>
                    <a:gd name="connsiteY0" fmla="*/ 221456 h 2114551"/>
                    <a:gd name="connsiteX1" fmla="*/ 1 w 866777"/>
                    <a:gd name="connsiteY1" fmla="*/ 240507 h 2114551"/>
                    <a:gd name="connsiteX2" fmla="*/ 0 w 866777"/>
                    <a:gd name="connsiteY2" fmla="*/ 2114551 h 2114551"/>
                    <a:gd name="connsiteX3" fmla="*/ 865189 w 866777"/>
                    <a:gd name="connsiteY3" fmla="*/ 1901030 h 2114551"/>
                    <a:gd name="connsiteX4" fmla="*/ 866777 w 866777"/>
                    <a:gd name="connsiteY4" fmla="*/ 0 h 2114551"/>
                    <a:gd name="connsiteX5" fmla="*/ 592932 w 866777"/>
                    <a:gd name="connsiteY5" fmla="*/ 73820 h 2114551"/>
                    <a:gd name="connsiteX0" fmla="*/ 54770 w 866777"/>
                    <a:gd name="connsiteY0" fmla="*/ 221456 h 2114551"/>
                    <a:gd name="connsiteX1" fmla="*/ 1 w 866777"/>
                    <a:gd name="connsiteY1" fmla="*/ 240507 h 2114551"/>
                    <a:gd name="connsiteX2" fmla="*/ 0 w 866777"/>
                    <a:gd name="connsiteY2" fmla="*/ 2114551 h 2114551"/>
                    <a:gd name="connsiteX3" fmla="*/ 865189 w 866777"/>
                    <a:gd name="connsiteY3" fmla="*/ 1893886 h 2114551"/>
                    <a:gd name="connsiteX4" fmla="*/ 866777 w 866777"/>
                    <a:gd name="connsiteY4" fmla="*/ 0 h 2114551"/>
                    <a:gd name="connsiteX5" fmla="*/ 592932 w 866777"/>
                    <a:gd name="connsiteY5" fmla="*/ 73820 h 2114551"/>
                    <a:gd name="connsiteX0" fmla="*/ 54770 w 865189"/>
                    <a:gd name="connsiteY0" fmla="*/ 221456 h 2114551"/>
                    <a:gd name="connsiteX1" fmla="*/ 1 w 865189"/>
                    <a:gd name="connsiteY1" fmla="*/ 240507 h 2114551"/>
                    <a:gd name="connsiteX2" fmla="*/ 0 w 865189"/>
                    <a:gd name="connsiteY2" fmla="*/ 2114551 h 2114551"/>
                    <a:gd name="connsiteX3" fmla="*/ 865189 w 865189"/>
                    <a:gd name="connsiteY3" fmla="*/ 1893886 h 2114551"/>
                    <a:gd name="connsiteX4" fmla="*/ 865189 w 865189"/>
                    <a:gd name="connsiteY4" fmla="*/ 0 h 2114551"/>
                    <a:gd name="connsiteX5" fmla="*/ 592932 w 865189"/>
                    <a:gd name="connsiteY5" fmla="*/ 73820 h 2114551"/>
                    <a:gd name="connsiteX0" fmla="*/ 66676 w 865189"/>
                    <a:gd name="connsiteY0" fmla="*/ 219075 h 2114551"/>
                    <a:gd name="connsiteX1" fmla="*/ 1 w 865189"/>
                    <a:gd name="connsiteY1" fmla="*/ 240507 h 2114551"/>
                    <a:gd name="connsiteX2" fmla="*/ 0 w 865189"/>
                    <a:gd name="connsiteY2" fmla="*/ 2114551 h 2114551"/>
                    <a:gd name="connsiteX3" fmla="*/ 865189 w 865189"/>
                    <a:gd name="connsiteY3" fmla="*/ 1893886 h 2114551"/>
                    <a:gd name="connsiteX4" fmla="*/ 865189 w 865189"/>
                    <a:gd name="connsiteY4" fmla="*/ 0 h 2114551"/>
                    <a:gd name="connsiteX5" fmla="*/ 592932 w 865189"/>
                    <a:gd name="connsiteY5" fmla="*/ 73820 h 2114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5189" h="2114551">
                      <a:moveTo>
                        <a:pt x="66676" y="219075"/>
                      </a:moveTo>
                      <a:lnTo>
                        <a:pt x="1" y="240507"/>
                      </a:lnTo>
                      <a:cubicBezTo>
                        <a:pt x="1" y="865188"/>
                        <a:pt x="0" y="1489870"/>
                        <a:pt x="0" y="2114551"/>
                      </a:cubicBezTo>
                      <a:lnTo>
                        <a:pt x="865189" y="1893886"/>
                      </a:lnTo>
                      <a:lnTo>
                        <a:pt x="865189" y="0"/>
                      </a:lnTo>
                      <a:lnTo>
                        <a:pt x="592932" y="73820"/>
                      </a:lnTo>
                    </a:path>
                  </a:pathLst>
                </a:custGeom>
                <a:ln w="28575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AT" sz="1000"/>
                </a:p>
              </p:txBody>
            </p:sp>
          </p:grpSp>
        </p:grpSp>
        <p:grpSp>
          <p:nvGrpSpPr>
            <p:cNvPr id="26" name="Group 70"/>
            <p:cNvGrpSpPr/>
            <p:nvPr/>
          </p:nvGrpSpPr>
          <p:grpSpPr>
            <a:xfrm>
              <a:off x="792408" y="3549287"/>
              <a:ext cx="796135" cy="65294"/>
              <a:chOff x="596875" y="3605621"/>
              <a:chExt cx="791593" cy="64921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596875" y="3605621"/>
                <a:ext cx="64921" cy="64921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1000"/>
              </a:p>
            </p:txBody>
          </p:sp>
          <p:cxnSp>
            <p:nvCxnSpPr>
              <p:cNvPr id="28" name="Straight Connector 27"/>
              <p:cNvCxnSpPr>
                <a:stCxn id="27" idx="6"/>
              </p:cNvCxnSpPr>
              <p:nvPr/>
            </p:nvCxnSpPr>
            <p:spPr>
              <a:xfrm flipV="1">
                <a:off x="661796" y="3637634"/>
                <a:ext cx="726672" cy="44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Freeform 28"/>
            <p:cNvSpPr/>
            <p:nvPr/>
          </p:nvSpPr>
          <p:spPr>
            <a:xfrm>
              <a:off x="1877292" y="3586334"/>
              <a:ext cx="1366997" cy="981859"/>
            </a:xfrm>
            <a:custGeom>
              <a:avLst/>
              <a:gdLst>
                <a:gd name="connsiteX0" fmla="*/ 1514475 w 5133975"/>
                <a:gd name="connsiteY0" fmla="*/ 1228725 h 1238250"/>
                <a:gd name="connsiteX1" fmla="*/ 0 w 5133975"/>
                <a:gd name="connsiteY1" fmla="*/ 0 h 1238250"/>
                <a:gd name="connsiteX2" fmla="*/ 5133975 w 5133975"/>
                <a:gd name="connsiteY2" fmla="*/ 9525 h 1238250"/>
                <a:gd name="connsiteX3" fmla="*/ 3505200 w 5133975"/>
                <a:gd name="connsiteY3" fmla="*/ 1238250 h 1238250"/>
                <a:gd name="connsiteX4" fmla="*/ 1514475 w 5133975"/>
                <a:gd name="connsiteY4" fmla="*/ 1228725 h 1238250"/>
                <a:gd name="connsiteX0" fmla="*/ 1527175 w 5133975"/>
                <a:gd name="connsiteY0" fmla="*/ 3115115 h 3115115"/>
                <a:gd name="connsiteX1" fmla="*/ 0 w 5133975"/>
                <a:gd name="connsiteY1" fmla="*/ 0 h 3115115"/>
                <a:gd name="connsiteX2" fmla="*/ 5133975 w 5133975"/>
                <a:gd name="connsiteY2" fmla="*/ 9525 h 3115115"/>
                <a:gd name="connsiteX3" fmla="*/ 3505200 w 5133975"/>
                <a:gd name="connsiteY3" fmla="*/ 1238250 h 3115115"/>
                <a:gd name="connsiteX4" fmla="*/ 1527175 w 5133975"/>
                <a:gd name="connsiteY4" fmla="*/ 3115115 h 3115115"/>
                <a:gd name="connsiteX0" fmla="*/ 1527175 w 5133975"/>
                <a:gd name="connsiteY0" fmla="*/ 3115115 h 3115115"/>
                <a:gd name="connsiteX1" fmla="*/ 0 w 5133975"/>
                <a:gd name="connsiteY1" fmla="*/ 0 h 3115115"/>
                <a:gd name="connsiteX2" fmla="*/ 5133975 w 5133975"/>
                <a:gd name="connsiteY2" fmla="*/ 9525 h 3115115"/>
                <a:gd name="connsiteX3" fmla="*/ 3505200 w 5133975"/>
                <a:gd name="connsiteY3" fmla="*/ 1238250 h 3115115"/>
                <a:gd name="connsiteX4" fmla="*/ 1625906 w 5133975"/>
                <a:gd name="connsiteY4" fmla="*/ 2815075 h 3115115"/>
                <a:gd name="connsiteX5" fmla="*/ 1527175 w 5133975"/>
                <a:gd name="connsiteY5" fmla="*/ 3115115 h 3115115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1625906 w 5133975"/>
                <a:gd name="connsiteY4" fmla="*/ 2815075 h 3318116"/>
                <a:gd name="connsiteX5" fmla="*/ 1527175 w 5133975"/>
                <a:gd name="connsiteY5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467406 w 5133975"/>
                <a:gd name="connsiteY4" fmla="*/ 2911813 h 3318116"/>
                <a:gd name="connsiteX5" fmla="*/ 1625906 w 5133975"/>
                <a:gd name="connsiteY5" fmla="*/ 2815075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467406 w 5133975"/>
                <a:gd name="connsiteY4" fmla="*/ 2911813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08681 w 5133975"/>
                <a:gd name="connsiteY4" fmla="*/ 2839259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30906 w 5133975"/>
                <a:gd name="connsiteY4" fmla="*/ 2790890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46781 w 5133975"/>
                <a:gd name="connsiteY4" fmla="*/ 2754614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37256 w 5133975"/>
                <a:gd name="connsiteY4" fmla="*/ 2815075 h 3318116"/>
                <a:gd name="connsiteX5" fmla="*/ 1584631 w 5133975"/>
                <a:gd name="connsiteY5" fmla="*/ 2790890 h 3318116"/>
                <a:gd name="connsiteX6" fmla="*/ 1527175 w 5133975"/>
                <a:gd name="connsiteY6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3537256 w 5133975"/>
                <a:gd name="connsiteY4" fmla="*/ 2815075 h 3318116"/>
                <a:gd name="connsiteX5" fmla="*/ 1527175 w 5133975"/>
                <a:gd name="connsiteY5" fmla="*/ 3115115 h 3318116"/>
                <a:gd name="connsiteX0" fmla="*/ 1527175 w 5133975"/>
                <a:gd name="connsiteY0" fmla="*/ 3115115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1527175 w 5133975"/>
                <a:gd name="connsiteY4" fmla="*/ 3115115 h 3318116"/>
                <a:gd name="connsiteX0" fmla="*/ 1603375 w 5133975"/>
                <a:gd name="connsiteY0" fmla="*/ 3169528 h 3318116"/>
                <a:gd name="connsiteX1" fmla="*/ 0 w 5133975"/>
                <a:gd name="connsiteY1" fmla="*/ 0 h 3318116"/>
                <a:gd name="connsiteX2" fmla="*/ 5133975 w 5133975"/>
                <a:gd name="connsiteY2" fmla="*/ 9525 h 3318116"/>
                <a:gd name="connsiteX3" fmla="*/ 3594100 w 5133975"/>
                <a:gd name="connsiteY3" fmla="*/ 3318116 h 3318116"/>
                <a:gd name="connsiteX4" fmla="*/ 1603375 w 5133975"/>
                <a:gd name="connsiteY4" fmla="*/ 3169528 h 3318116"/>
                <a:gd name="connsiteX0" fmla="*/ 1603375 w 5133975"/>
                <a:gd name="connsiteY0" fmla="*/ 3169528 h 3173009"/>
                <a:gd name="connsiteX1" fmla="*/ 0 w 5133975"/>
                <a:gd name="connsiteY1" fmla="*/ 0 h 3173009"/>
                <a:gd name="connsiteX2" fmla="*/ 5133975 w 5133975"/>
                <a:gd name="connsiteY2" fmla="*/ 9525 h 3173009"/>
                <a:gd name="connsiteX3" fmla="*/ 3541712 w 5133975"/>
                <a:gd name="connsiteY3" fmla="*/ 3173009 h 3173009"/>
                <a:gd name="connsiteX4" fmla="*/ 1603375 w 5133975"/>
                <a:gd name="connsiteY4" fmla="*/ 3169528 h 3173009"/>
                <a:gd name="connsiteX0" fmla="*/ 1603375 w 5133975"/>
                <a:gd name="connsiteY0" fmla="*/ 3169528 h 3245562"/>
                <a:gd name="connsiteX1" fmla="*/ 0 w 5133975"/>
                <a:gd name="connsiteY1" fmla="*/ 0 h 3245562"/>
                <a:gd name="connsiteX2" fmla="*/ 5133975 w 5133975"/>
                <a:gd name="connsiteY2" fmla="*/ 9525 h 3245562"/>
                <a:gd name="connsiteX3" fmla="*/ 3541712 w 5133975"/>
                <a:gd name="connsiteY3" fmla="*/ 3245562 h 3245562"/>
                <a:gd name="connsiteX4" fmla="*/ 1603375 w 5133975"/>
                <a:gd name="connsiteY4" fmla="*/ 3169528 h 3245562"/>
                <a:gd name="connsiteX0" fmla="*/ 2365375 w 5895975"/>
                <a:gd name="connsiteY0" fmla="*/ 3853455 h 3929489"/>
                <a:gd name="connsiteX1" fmla="*/ 0 w 5895975"/>
                <a:gd name="connsiteY1" fmla="*/ 0 h 3929489"/>
                <a:gd name="connsiteX2" fmla="*/ 5895975 w 5895975"/>
                <a:gd name="connsiteY2" fmla="*/ 693452 h 3929489"/>
                <a:gd name="connsiteX3" fmla="*/ 4303712 w 5895975"/>
                <a:gd name="connsiteY3" fmla="*/ 3929489 h 3929489"/>
                <a:gd name="connsiteX4" fmla="*/ 2365375 w 5895975"/>
                <a:gd name="connsiteY4" fmla="*/ 3853455 h 3929489"/>
                <a:gd name="connsiteX0" fmla="*/ 2365375 w 6680200"/>
                <a:gd name="connsiteY0" fmla="*/ 3853455 h 3929489"/>
                <a:gd name="connsiteX1" fmla="*/ 0 w 6680200"/>
                <a:gd name="connsiteY1" fmla="*/ 0 h 3929489"/>
                <a:gd name="connsiteX2" fmla="*/ 6680200 w 6680200"/>
                <a:gd name="connsiteY2" fmla="*/ 3 h 3929489"/>
                <a:gd name="connsiteX3" fmla="*/ 4303712 w 6680200"/>
                <a:gd name="connsiteY3" fmla="*/ 3929489 h 3929489"/>
                <a:gd name="connsiteX4" fmla="*/ 2365375 w 6680200"/>
                <a:gd name="connsiteY4" fmla="*/ 3853455 h 3929489"/>
                <a:gd name="connsiteX0" fmla="*/ 2365375 w 6680200"/>
                <a:gd name="connsiteY0" fmla="*/ 3853455 h 3951199"/>
                <a:gd name="connsiteX1" fmla="*/ 0 w 6680200"/>
                <a:gd name="connsiteY1" fmla="*/ 0 h 3951199"/>
                <a:gd name="connsiteX2" fmla="*/ 6680200 w 6680200"/>
                <a:gd name="connsiteY2" fmla="*/ 3 h 3951199"/>
                <a:gd name="connsiteX3" fmla="*/ 4296080 w 6680200"/>
                <a:gd name="connsiteY3" fmla="*/ 3951199 h 3951199"/>
                <a:gd name="connsiteX4" fmla="*/ 2365375 w 6680200"/>
                <a:gd name="connsiteY4" fmla="*/ 3853455 h 3951199"/>
                <a:gd name="connsiteX0" fmla="*/ 2391080 w 6680200"/>
                <a:gd name="connsiteY0" fmla="*/ 3951199 h 3951199"/>
                <a:gd name="connsiteX1" fmla="*/ 0 w 6680200"/>
                <a:gd name="connsiteY1" fmla="*/ 0 h 3951199"/>
                <a:gd name="connsiteX2" fmla="*/ 6680200 w 6680200"/>
                <a:gd name="connsiteY2" fmla="*/ 3 h 3951199"/>
                <a:gd name="connsiteX3" fmla="*/ 4296080 w 6680200"/>
                <a:gd name="connsiteY3" fmla="*/ 3951199 h 3951199"/>
                <a:gd name="connsiteX4" fmla="*/ 2391080 w 6680200"/>
                <a:gd name="connsiteY4" fmla="*/ 3951199 h 3951199"/>
                <a:gd name="connsiteX0" fmla="*/ 2391080 w 6680200"/>
                <a:gd name="connsiteY0" fmla="*/ 3951199 h 3951199"/>
                <a:gd name="connsiteX1" fmla="*/ 0 w 6680200"/>
                <a:gd name="connsiteY1" fmla="*/ 0 h 3951199"/>
                <a:gd name="connsiteX2" fmla="*/ 6680200 w 6680200"/>
                <a:gd name="connsiteY2" fmla="*/ 3 h 3951199"/>
                <a:gd name="connsiteX3" fmla="*/ 4623105 w 6680200"/>
                <a:gd name="connsiteY3" fmla="*/ 2553905 h 3951199"/>
                <a:gd name="connsiteX4" fmla="*/ 2391080 w 6680200"/>
                <a:gd name="connsiteY4" fmla="*/ 3951199 h 3951199"/>
                <a:gd name="connsiteX0" fmla="*/ 2391080 w 6680200"/>
                <a:gd name="connsiteY0" fmla="*/ 3951199 h 3951199"/>
                <a:gd name="connsiteX1" fmla="*/ 0 w 6680200"/>
                <a:gd name="connsiteY1" fmla="*/ 0 h 3951199"/>
                <a:gd name="connsiteX2" fmla="*/ 6680200 w 6680200"/>
                <a:gd name="connsiteY2" fmla="*/ 3 h 3951199"/>
                <a:gd name="connsiteX3" fmla="*/ 4623105 w 6680200"/>
                <a:gd name="connsiteY3" fmla="*/ 2553905 h 3951199"/>
                <a:gd name="connsiteX4" fmla="*/ 2391080 w 6680200"/>
                <a:gd name="connsiteY4" fmla="*/ 3951199 h 3951199"/>
                <a:gd name="connsiteX0" fmla="*/ 1621683 w 6680200"/>
                <a:gd name="connsiteY0" fmla="*/ 2528547 h 2553905"/>
                <a:gd name="connsiteX1" fmla="*/ 0 w 6680200"/>
                <a:gd name="connsiteY1" fmla="*/ 0 h 2553905"/>
                <a:gd name="connsiteX2" fmla="*/ 6680200 w 6680200"/>
                <a:gd name="connsiteY2" fmla="*/ 3 h 2553905"/>
                <a:gd name="connsiteX3" fmla="*/ 4623105 w 6680200"/>
                <a:gd name="connsiteY3" fmla="*/ 2553905 h 2553905"/>
                <a:gd name="connsiteX4" fmla="*/ 1621683 w 6680200"/>
                <a:gd name="connsiteY4" fmla="*/ 2528547 h 2553905"/>
                <a:gd name="connsiteX0" fmla="*/ 1621683 w 6761162"/>
                <a:gd name="connsiteY0" fmla="*/ 2528547 h 2553905"/>
                <a:gd name="connsiteX1" fmla="*/ 0 w 6761162"/>
                <a:gd name="connsiteY1" fmla="*/ 0 h 2553905"/>
                <a:gd name="connsiteX2" fmla="*/ 6761162 w 6761162"/>
                <a:gd name="connsiteY2" fmla="*/ 63397 h 2553905"/>
                <a:gd name="connsiteX3" fmla="*/ 4623105 w 6761162"/>
                <a:gd name="connsiteY3" fmla="*/ 2553905 h 2553905"/>
                <a:gd name="connsiteX4" fmla="*/ 1621683 w 6761162"/>
                <a:gd name="connsiteY4" fmla="*/ 2528547 h 2553905"/>
                <a:gd name="connsiteX0" fmla="*/ 1733602 w 6873081"/>
                <a:gd name="connsiteY0" fmla="*/ 2465150 h 2490508"/>
                <a:gd name="connsiteX1" fmla="*/ 0 w 6873081"/>
                <a:gd name="connsiteY1" fmla="*/ 23770 h 2490508"/>
                <a:gd name="connsiteX2" fmla="*/ 6873081 w 6873081"/>
                <a:gd name="connsiteY2" fmla="*/ 0 h 2490508"/>
                <a:gd name="connsiteX3" fmla="*/ 4735024 w 6873081"/>
                <a:gd name="connsiteY3" fmla="*/ 2490508 h 2490508"/>
                <a:gd name="connsiteX4" fmla="*/ 1733602 w 6873081"/>
                <a:gd name="connsiteY4" fmla="*/ 2465150 h 2490508"/>
                <a:gd name="connsiteX0" fmla="*/ 1733602 w 6849268"/>
                <a:gd name="connsiteY0" fmla="*/ 2465150 h 2490508"/>
                <a:gd name="connsiteX1" fmla="*/ 0 w 6849268"/>
                <a:gd name="connsiteY1" fmla="*/ 23770 h 2490508"/>
                <a:gd name="connsiteX2" fmla="*/ 6849268 w 6849268"/>
                <a:gd name="connsiteY2" fmla="*/ 0 h 2490508"/>
                <a:gd name="connsiteX3" fmla="*/ 4735024 w 6849268"/>
                <a:gd name="connsiteY3" fmla="*/ 2490508 h 2490508"/>
                <a:gd name="connsiteX4" fmla="*/ 1733602 w 6849268"/>
                <a:gd name="connsiteY4" fmla="*/ 2465150 h 2490508"/>
                <a:gd name="connsiteX0" fmla="*/ 1733602 w 6849268"/>
                <a:gd name="connsiteY0" fmla="*/ 2465150 h 2490508"/>
                <a:gd name="connsiteX1" fmla="*/ 0 w 6849268"/>
                <a:gd name="connsiteY1" fmla="*/ 8646 h 2490508"/>
                <a:gd name="connsiteX2" fmla="*/ 6849268 w 6849268"/>
                <a:gd name="connsiteY2" fmla="*/ 0 h 2490508"/>
                <a:gd name="connsiteX3" fmla="*/ 4735024 w 6849268"/>
                <a:gd name="connsiteY3" fmla="*/ 2490508 h 2490508"/>
                <a:gd name="connsiteX4" fmla="*/ 1733602 w 6849268"/>
                <a:gd name="connsiteY4" fmla="*/ 2465150 h 2490508"/>
                <a:gd name="connsiteX0" fmla="*/ 1733602 w 6849268"/>
                <a:gd name="connsiteY0" fmla="*/ 2465150 h 2490508"/>
                <a:gd name="connsiteX1" fmla="*/ 0 w 6849268"/>
                <a:gd name="connsiteY1" fmla="*/ 8646 h 2490508"/>
                <a:gd name="connsiteX2" fmla="*/ 6849268 w 6849268"/>
                <a:gd name="connsiteY2" fmla="*/ 0 h 2490508"/>
                <a:gd name="connsiteX3" fmla="*/ 4945480 w 6849268"/>
                <a:gd name="connsiteY3" fmla="*/ 2490508 h 2490508"/>
                <a:gd name="connsiteX4" fmla="*/ 1733602 w 6849268"/>
                <a:gd name="connsiteY4" fmla="*/ 2465150 h 2490508"/>
                <a:gd name="connsiteX0" fmla="*/ 1943200 w 6849268"/>
                <a:gd name="connsiteY0" fmla="*/ 2465151 h 2490508"/>
                <a:gd name="connsiteX1" fmla="*/ 0 w 6849268"/>
                <a:gd name="connsiteY1" fmla="*/ 8646 h 2490508"/>
                <a:gd name="connsiteX2" fmla="*/ 6849268 w 6849268"/>
                <a:gd name="connsiteY2" fmla="*/ 0 h 2490508"/>
                <a:gd name="connsiteX3" fmla="*/ 4945480 w 6849268"/>
                <a:gd name="connsiteY3" fmla="*/ 2490508 h 2490508"/>
                <a:gd name="connsiteX4" fmla="*/ 1943200 w 6849268"/>
                <a:gd name="connsiteY4" fmla="*/ 2465151 h 2490508"/>
                <a:gd name="connsiteX0" fmla="*/ 1943200 w 6874109"/>
                <a:gd name="connsiteY0" fmla="*/ 2456505 h 2481862"/>
                <a:gd name="connsiteX1" fmla="*/ 0 w 6874109"/>
                <a:gd name="connsiteY1" fmla="*/ 0 h 2481862"/>
                <a:gd name="connsiteX2" fmla="*/ 6874109 w 6874109"/>
                <a:gd name="connsiteY2" fmla="*/ 0 h 2481862"/>
                <a:gd name="connsiteX3" fmla="*/ 4945480 w 6874109"/>
                <a:gd name="connsiteY3" fmla="*/ 2481862 h 2481862"/>
                <a:gd name="connsiteX4" fmla="*/ 1943200 w 6874109"/>
                <a:gd name="connsiteY4" fmla="*/ 2456505 h 2481862"/>
                <a:gd name="connsiteX0" fmla="*/ 1909090 w 6839999"/>
                <a:gd name="connsiteY0" fmla="*/ 2456505 h 2481862"/>
                <a:gd name="connsiteX1" fmla="*/ 0 w 6839999"/>
                <a:gd name="connsiteY1" fmla="*/ 3 h 2481862"/>
                <a:gd name="connsiteX2" fmla="*/ 6839999 w 6839999"/>
                <a:gd name="connsiteY2" fmla="*/ 0 h 2481862"/>
                <a:gd name="connsiteX3" fmla="*/ 4911370 w 6839999"/>
                <a:gd name="connsiteY3" fmla="*/ 2481862 h 2481862"/>
                <a:gd name="connsiteX4" fmla="*/ 1909090 w 6839999"/>
                <a:gd name="connsiteY4" fmla="*/ 2456505 h 2481862"/>
                <a:gd name="connsiteX0" fmla="*/ 1909091 w 6840000"/>
                <a:gd name="connsiteY0" fmla="*/ 2456505 h 2481862"/>
                <a:gd name="connsiteX1" fmla="*/ 0 w 6840000"/>
                <a:gd name="connsiteY1" fmla="*/ 616024 h 2481862"/>
                <a:gd name="connsiteX2" fmla="*/ 6840000 w 6840000"/>
                <a:gd name="connsiteY2" fmla="*/ 0 h 2481862"/>
                <a:gd name="connsiteX3" fmla="*/ 4911371 w 6840000"/>
                <a:gd name="connsiteY3" fmla="*/ 2481862 h 2481862"/>
                <a:gd name="connsiteX4" fmla="*/ 1909091 w 6840000"/>
                <a:gd name="connsiteY4" fmla="*/ 2456505 h 2481862"/>
                <a:gd name="connsiteX0" fmla="*/ 1909091 w 6846423"/>
                <a:gd name="connsiteY0" fmla="*/ 1840481 h 1865838"/>
                <a:gd name="connsiteX1" fmla="*/ 0 w 6846423"/>
                <a:gd name="connsiteY1" fmla="*/ 0 h 1865838"/>
                <a:gd name="connsiteX2" fmla="*/ 6846423 w 6846423"/>
                <a:gd name="connsiteY2" fmla="*/ 0 h 1865838"/>
                <a:gd name="connsiteX3" fmla="*/ 4911371 w 6846423"/>
                <a:gd name="connsiteY3" fmla="*/ 1865838 h 1865838"/>
                <a:gd name="connsiteX4" fmla="*/ 1909091 w 6846423"/>
                <a:gd name="connsiteY4" fmla="*/ 1840481 h 1865838"/>
                <a:gd name="connsiteX0" fmla="*/ 1909091 w 6846423"/>
                <a:gd name="connsiteY0" fmla="*/ 1840481 h 1840481"/>
                <a:gd name="connsiteX1" fmla="*/ 0 w 6846423"/>
                <a:gd name="connsiteY1" fmla="*/ 0 h 1840481"/>
                <a:gd name="connsiteX2" fmla="*/ 6846423 w 6846423"/>
                <a:gd name="connsiteY2" fmla="*/ 0 h 1840481"/>
                <a:gd name="connsiteX3" fmla="*/ 4911371 w 6846423"/>
                <a:gd name="connsiteY3" fmla="*/ 1170011 h 1840481"/>
                <a:gd name="connsiteX4" fmla="*/ 1909091 w 6846423"/>
                <a:gd name="connsiteY4" fmla="*/ 1840481 h 1840481"/>
                <a:gd name="connsiteX0" fmla="*/ 1909092 w 6846423"/>
                <a:gd name="connsiteY0" fmla="*/ 1170015 h 1170015"/>
                <a:gd name="connsiteX1" fmla="*/ 0 w 6846423"/>
                <a:gd name="connsiteY1" fmla="*/ 0 h 1170015"/>
                <a:gd name="connsiteX2" fmla="*/ 6846423 w 6846423"/>
                <a:gd name="connsiteY2" fmla="*/ 0 h 1170015"/>
                <a:gd name="connsiteX3" fmla="*/ 4911371 w 6846423"/>
                <a:gd name="connsiteY3" fmla="*/ 1170011 h 1170015"/>
                <a:gd name="connsiteX4" fmla="*/ 1909092 w 6846423"/>
                <a:gd name="connsiteY4" fmla="*/ 1170015 h 1170015"/>
                <a:gd name="connsiteX0" fmla="*/ 1909092 w 6836898"/>
                <a:gd name="connsiteY0" fmla="*/ 1170015 h 1170015"/>
                <a:gd name="connsiteX1" fmla="*/ 0 w 6836898"/>
                <a:gd name="connsiteY1" fmla="*/ 0 h 1170015"/>
                <a:gd name="connsiteX2" fmla="*/ 6836898 w 6836898"/>
                <a:gd name="connsiteY2" fmla="*/ 52828 h 1170015"/>
                <a:gd name="connsiteX3" fmla="*/ 4911371 w 6836898"/>
                <a:gd name="connsiteY3" fmla="*/ 1170011 h 1170015"/>
                <a:gd name="connsiteX4" fmla="*/ 1909092 w 6836898"/>
                <a:gd name="connsiteY4" fmla="*/ 1170015 h 1170015"/>
                <a:gd name="connsiteX0" fmla="*/ 1905917 w 6833723"/>
                <a:gd name="connsiteY0" fmla="*/ 1117187 h 1117187"/>
                <a:gd name="connsiteX1" fmla="*/ 0 w 6833723"/>
                <a:gd name="connsiteY1" fmla="*/ 0 h 1117187"/>
                <a:gd name="connsiteX2" fmla="*/ 6833723 w 6833723"/>
                <a:gd name="connsiteY2" fmla="*/ 0 h 1117187"/>
                <a:gd name="connsiteX3" fmla="*/ 4908196 w 6833723"/>
                <a:gd name="connsiteY3" fmla="*/ 1117183 h 1117187"/>
                <a:gd name="connsiteX4" fmla="*/ 1905917 w 6833723"/>
                <a:gd name="connsiteY4" fmla="*/ 1117187 h 1117187"/>
                <a:gd name="connsiteX0" fmla="*/ 1903536 w 6833723"/>
                <a:gd name="connsiteY0" fmla="*/ 1323215 h 1323215"/>
                <a:gd name="connsiteX1" fmla="*/ 0 w 6833723"/>
                <a:gd name="connsiteY1" fmla="*/ 0 h 1323215"/>
                <a:gd name="connsiteX2" fmla="*/ 6833723 w 6833723"/>
                <a:gd name="connsiteY2" fmla="*/ 0 h 1323215"/>
                <a:gd name="connsiteX3" fmla="*/ 4908196 w 6833723"/>
                <a:gd name="connsiteY3" fmla="*/ 1117183 h 1323215"/>
                <a:gd name="connsiteX4" fmla="*/ 1903536 w 6833723"/>
                <a:gd name="connsiteY4" fmla="*/ 1323215 h 1323215"/>
                <a:gd name="connsiteX0" fmla="*/ 1903536 w 6833723"/>
                <a:gd name="connsiteY0" fmla="*/ 1323215 h 1331138"/>
                <a:gd name="connsiteX1" fmla="*/ 0 w 6833723"/>
                <a:gd name="connsiteY1" fmla="*/ 0 h 1331138"/>
                <a:gd name="connsiteX2" fmla="*/ 6833723 w 6833723"/>
                <a:gd name="connsiteY2" fmla="*/ 0 h 1331138"/>
                <a:gd name="connsiteX3" fmla="*/ 4908196 w 6833723"/>
                <a:gd name="connsiteY3" fmla="*/ 1331138 h 1331138"/>
                <a:gd name="connsiteX4" fmla="*/ 1903536 w 6833723"/>
                <a:gd name="connsiteY4" fmla="*/ 1323215 h 1331138"/>
                <a:gd name="connsiteX0" fmla="*/ 1903536 w 6833723"/>
                <a:gd name="connsiteY0" fmla="*/ 1323215 h 1339061"/>
                <a:gd name="connsiteX1" fmla="*/ 0 w 6833723"/>
                <a:gd name="connsiteY1" fmla="*/ 0 h 1339061"/>
                <a:gd name="connsiteX2" fmla="*/ 6833723 w 6833723"/>
                <a:gd name="connsiteY2" fmla="*/ 0 h 1339061"/>
                <a:gd name="connsiteX3" fmla="*/ 4939153 w 6833723"/>
                <a:gd name="connsiteY3" fmla="*/ 1339061 h 1339061"/>
                <a:gd name="connsiteX4" fmla="*/ 1903536 w 6833723"/>
                <a:gd name="connsiteY4" fmla="*/ 1323215 h 1339061"/>
                <a:gd name="connsiteX0" fmla="*/ 1934493 w 6833723"/>
                <a:gd name="connsiteY0" fmla="*/ 1323214 h 1339061"/>
                <a:gd name="connsiteX1" fmla="*/ 0 w 6833723"/>
                <a:gd name="connsiteY1" fmla="*/ 0 h 1339061"/>
                <a:gd name="connsiteX2" fmla="*/ 6833723 w 6833723"/>
                <a:gd name="connsiteY2" fmla="*/ 0 h 1339061"/>
                <a:gd name="connsiteX3" fmla="*/ 4939153 w 6833723"/>
                <a:gd name="connsiteY3" fmla="*/ 1339061 h 1339061"/>
                <a:gd name="connsiteX4" fmla="*/ 1934493 w 6833723"/>
                <a:gd name="connsiteY4" fmla="*/ 1323214 h 1339061"/>
                <a:gd name="connsiteX0" fmla="*/ 1934493 w 6833723"/>
                <a:gd name="connsiteY0" fmla="*/ 1323214 h 1323214"/>
                <a:gd name="connsiteX1" fmla="*/ 0 w 6833723"/>
                <a:gd name="connsiteY1" fmla="*/ 0 h 1323214"/>
                <a:gd name="connsiteX2" fmla="*/ 6833723 w 6833723"/>
                <a:gd name="connsiteY2" fmla="*/ 0 h 1323214"/>
                <a:gd name="connsiteX3" fmla="*/ 4974872 w 6833723"/>
                <a:gd name="connsiteY3" fmla="*/ 1323211 h 1323214"/>
                <a:gd name="connsiteX4" fmla="*/ 1934493 w 6833723"/>
                <a:gd name="connsiteY4" fmla="*/ 1323214 h 1323214"/>
                <a:gd name="connsiteX0" fmla="*/ 232214 w 6833723"/>
                <a:gd name="connsiteY0" fmla="*/ 0 h 7463705"/>
                <a:gd name="connsiteX1" fmla="*/ 0 w 6833723"/>
                <a:gd name="connsiteY1" fmla="*/ 6140494 h 7463705"/>
                <a:gd name="connsiteX2" fmla="*/ 6833723 w 6833723"/>
                <a:gd name="connsiteY2" fmla="*/ 6140494 h 7463705"/>
                <a:gd name="connsiteX3" fmla="*/ 4974872 w 6833723"/>
                <a:gd name="connsiteY3" fmla="*/ 7463705 h 7463705"/>
                <a:gd name="connsiteX4" fmla="*/ 232214 w 6833723"/>
                <a:gd name="connsiteY4" fmla="*/ 0 h 7463705"/>
                <a:gd name="connsiteX0" fmla="*/ 232214 w 6833723"/>
                <a:gd name="connsiteY0" fmla="*/ 0 h 6140494"/>
                <a:gd name="connsiteX1" fmla="*/ 0 w 6833723"/>
                <a:gd name="connsiteY1" fmla="*/ 6140494 h 6140494"/>
                <a:gd name="connsiteX2" fmla="*/ 6833723 w 6833723"/>
                <a:gd name="connsiteY2" fmla="*/ 6140494 h 6140494"/>
                <a:gd name="connsiteX3" fmla="*/ 233608 w 6833723"/>
                <a:gd name="connsiteY3" fmla="*/ 1645840 h 6140494"/>
                <a:gd name="connsiteX4" fmla="*/ 232214 w 6833723"/>
                <a:gd name="connsiteY4" fmla="*/ 0 h 6140494"/>
                <a:gd name="connsiteX0" fmla="*/ 0 w 6601509"/>
                <a:gd name="connsiteY0" fmla="*/ 2739405 h 8879899"/>
                <a:gd name="connsiteX1" fmla="*/ 1602337 w 6601509"/>
                <a:gd name="connsiteY1" fmla="*/ 0 h 8879899"/>
                <a:gd name="connsiteX2" fmla="*/ 6601509 w 6601509"/>
                <a:gd name="connsiteY2" fmla="*/ 8879899 h 8879899"/>
                <a:gd name="connsiteX3" fmla="*/ 1394 w 6601509"/>
                <a:gd name="connsiteY3" fmla="*/ 4385245 h 8879899"/>
                <a:gd name="connsiteX4" fmla="*/ 0 w 6601509"/>
                <a:gd name="connsiteY4" fmla="*/ 2739405 h 8879899"/>
                <a:gd name="connsiteX0" fmla="*/ 0 w 1602337"/>
                <a:gd name="connsiteY0" fmla="*/ 2739405 h 4899256"/>
                <a:gd name="connsiteX1" fmla="*/ 1602337 w 1602337"/>
                <a:gd name="connsiteY1" fmla="*/ 0 h 4899256"/>
                <a:gd name="connsiteX2" fmla="*/ 1557932 w 1602337"/>
                <a:gd name="connsiteY2" fmla="*/ 4899256 h 4899256"/>
                <a:gd name="connsiteX3" fmla="*/ 1394 w 1602337"/>
                <a:gd name="connsiteY3" fmla="*/ 4385245 h 4899256"/>
                <a:gd name="connsiteX4" fmla="*/ 0 w 1602337"/>
                <a:gd name="connsiteY4" fmla="*/ 2739405 h 4899256"/>
                <a:gd name="connsiteX0" fmla="*/ 0 w 1566436"/>
                <a:gd name="connsiteY0" fmla="*/ 2757105 h 4916956"/>
                <a:gd name="connsiteX1" fmla="*/ 1566436 w 1566436"/>
                <a:gd name="connsiteY1" fmla="*/ 0 h 4916956"/>
                <a:gd name="connsiteX2" fmla="*/ 1557932 w 1566436"/>
                <a:gd name="connsiteY2" fmla="*/ 4916956 h 4916956"/>
                <a:gd name="connsiteX3" fmla="*/ 1394 w 1566436"/>
                <a:gd name="connsiteY3" fmla="*/ 4402945 h 4916956"/>
                <a:gd name="connsiteX4" fmla="*/ 0 w 1566436"/>
                <a:gd name="connsiteY4" fmla="*/ 2757105 h 4916956"/>
                <a:gd name="connsiteX0" fmla="*/ 0 w 1569271"/>
                <a:gd name="connsiteY0" fmla="*/ 2757105 h 4932397"/>
                <a:gd name="connsiteX1" fmla="*/ 1566436 w 1569271"/>
                <a:gd name="connsiteY1" fmla="*/ 0 h 4932397"/>
                <a:gd name="connsiteX2" fmla="*/ 1566436 w 1569271"/>
                <a:gd name="connsiteY2" fmla="*/ 4932397 h 4932397"/>
                <a:gd name="connsiteX3" fmla="*/ 1394 w 1569271"/>
                <a:gd name="connsiteY3" fmla="*/ 4402945 h 4932397"/>
                <a:gd name="connsiteX4" fmla="*/ 0 w 1569271"/>
                <a:gd name="connsiteY4" fmla="*/ 2757105 h 4932397"/>
                <a:gd name="connsiteX0" fmla="*/ 465 w 1569736"/>
                <a:gd name="connsiteY0" fmla="*/ 2757105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465 w 1569736"/>
                <a:gd name="connsiteY3" fmla="*/ 4490681 h 4932397"/>
                <a:gd name="connsiteX4" fmla="*/ 465 w 1569736"/>
                <a:gd name="connsiteY4" fmla="*/ 2757105 h 4932397"/>
                <a:gd name="connsiteX0" fmla="*/ 0 w 1569736"/>
                <a:gd name="connsiteY0" fmla="*/ 2745988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465 w 1569736"/>
                <a:gd name="connsiteY3" fmla="*/ 4490681 h 4932397"/>
                <a:gd name="connsiteX4" fmla="*/ 0 w 1569736"/>
                <a:gd name="connsiteY4" fmla="*/ 2745988 h 4932397"/>
                <a:gd name="connsiteX0" fmla="*/ 18593 w 1569736"/>
                <a:gd name="connsiteY0" fmla="*/ 4106333 h 4932397"/>
                <a:gd name="connsiteX1" fmla="*/ 1566901 w 1569736"/>
                <a:gd name="connsiteY1" fmla="*/ 0 h 4932397"/>
                <a:gd name="connsiteX2" fmla="*/ 1566901 w 1569736"/>
                <a:gd name="connsiteY2" fmla="*/ 4932397 h 4932397"/>
                <a:gd name="connsiteX3" fmla="*/ 465 w 1569736"/>
                <a:gd name="connsiteY3" fmla="*/ 4490681 h 4932397"/>
                <a:gd name="connsiteX4" fmla="*/ 18593 w 1569736"/>
                <a:gd name="connsiteY4" fmla="*/ 4106333 h 4932397"/>
                <a:gd name="connsiteX0" fmla="*/ 465 w 1551608"/>
                <a:gd name="connsiteY0" fmla="*/ 4106333 h 4932397"/>
                <a:gd name="connsiteX1" fmla="*/ 1548773 w 1551608"/>
                <a:gd name="connsiteY1" fmla="*/ 0 h 4932397"/>
                <a:gd name="connsiteX2" fmla="*/ 1548773 w 1551608"/>
                <a:gd name="connsiteY2" fmla="*/ 4932397 h 4932397"/>
                <a:gd name="connsiteX3" fmla="*/ 465 w 1551608"/>
                <a:gd name="connsiteY3" fmla="*/ 4588108 h 4932397"/>
                <a:gd name="connsiteX4" fmla="*/ 465 w 1551608"/>
                <a:gd name="connsiteY4" fmla="*/ 4106333 h 4932397"/>
                <a:gd name="connsiteX0" fmla="*/ 465 w 1551608"/>
                <a:gd name="connsiteY0" fmla="*/ 4368533 h 5194597"/>
                <a:gd name="connsiteX1" fmla="*/ 1225942 w 1551608"/>
                <a:gd name="connsiteY1" fmla="*/ 0 h 5194597"/>
                <a:gd name="connsiteX2" fmla="*/ 1548773 w 1551608"/>
                <a:gd name="connsiteY2" fmla="*/ 5194597 h 5194597"/>
                <a:gd name="connsiteX3" fmla="*/ 465 w 1551608"/>
                <a:gd name="connsiteY3" fmla="*/ 4850308 h 5194597"/>
                <a:gd name="connsiteX4" fmla="*/ 465 w 1551608"/>
                <a:gd name="connsiteY4" fmla="*/ 4368533 h 5194597"/>
                <a:gd name="connsiteX0" fmla="*/ 465 w 2870149"/>
                <a:gd name="connsiteY0" fmla="*/ 4368533 h 4917146"/>
                <a:gd name="connsiteX1" fmla="*/ 1225942 w 2870149"/>
                <a:gd name="connsiteY1" fmla="*/ 0 h 4917146"/>
                <a:gd name="connsiteX2" fmla="*/ 2867314 w 2870149"/>
                <a:gd name="connsiteY2" fmla="*/ 3230754 h 4917146"/>
                <a:gd name="connsiteX3" fmla="*/ 465 w 2870149"/>
                <a:gd name="connsiteY3" fmla="*/ 4850308 h 4917146"/>
                <a:gd name="connsiteX4" fmla="*/ 465 w 2870149"/>
                <a:gd name="connsiteY4" fmla="*/ 4368533 h 4917146"/>
                <a:gd name="connsiteX0" fmla="*/ 465 w 2867314"/>
                <a:gd name="connsiteY0" fmla="*/ 4368533 h 4917146"/>
                <a:gd name="connsiteX1" fmla="*/ 1225942 w 2867314"/>
                <a:gd name="connsiteY1" fmla="*/ 0 h 4917146"/>
                <a:gd name="connsiteX2" fmla="*/ 2867314 w 2867314"/>
                <a:gd name="connsiteY2" fmla="*/ 3230754 h 4917146"/>
                <a:gd name="connsiteX3" fmla="*/ 465 w 2867314"/>
                <a:gd name="connsiteY3" fmla="*/ 4850308 h 4917146"/>
                <a:gd name="connsiteX4" fmla="*/ 465 w 2867314"/>
                <a:gd name="connsiteY4" fmla="*/ 4368533 h 4917146"/>
                <a:gd name="connsiteX0" fmla="*/ 465 w 2887396"/>
                <a:gd name="connsiteY0" fmla="*/ 4368533 h 4917146"/>
                <a:gd name="connsiteX1" fmla="*/ 1225942 w 2887396"/>
                <a:gd name="connsiteY1" fmla="*/ 0 h 4917146"/>
                <a:gd name="connsiteX2" fmla="*/ 2887396 w 2887396"/>
                <a:gd name="connsiteY2" fmla="*/ 3291526 h 4917146"/>
                <a:gd name="connsiteX3" fmla="*/ 465 w 2887396"/>
                <a:gd name="connsiteY3" fmla="*/ 4850308 h 4917146"/>
                <a:gd name="connsiteX4" fmla="*/ 465 w 2887396"/>
                <a:gd name="connsiteY4" fmla="*/ 4368533 h 4917146"/>
                <a:gd name="connsiteX0" fmla="*/ 465 w 2887396"/>
                <a:gd name="connsiteY0" fmla="*/ 4368533 h 4917146"/>
                <a:gd name="connsiteX1" fmla="*/ 1225942 w 2887396"/>
                <a:gd name="connsiteY1" fmla="*/ 0 h 4917146"/>
                <a:gd name="connsiteX2" fmla="*/ 2887396 w 2887396"/>
                <a:gd name="connsiteY2" fmla="*/ 3291526 h 4917146"/>
                <a:gd name="connsiteX3" fmla="*/ 212012 w 2887396"/>
                <a:gd name="connsiteY3" fmla="*/ 4850308 h 4917146"/>
                <a:gd name="connsiteX4" fmla="*/ 465 w 2887396"/>
                <a:gd name="connsiteY4" fmla="*/ 4850308 h 4917146"/>
                <a:gd name="connsiteX5" fmla="*/ 465 w 2887396"/>
                <a:gd name="connsiteY5" fmla="*/ 4368533 h 4917146"/>
                <a:gd name="connsiteX0" fmla="*/ 0 w 2886931"/>
                <a:gd name="connsiteY0" fmla="*/ 4368533 h 4917146"/>
                <a:gd name="connsiteX1" fmla="*/ 1225477 w 2886931"/>
                <a:gd name="connsiteY1" fmla="*/ 0 h 4917146"/>
                <a:gd name="connsiteX2" fmla="*/ 2886931 w 2886931"/>
                <a:gd name="connsiteY2" fmla="*/ 3291526 h 4917146"/>
                <a:gd name="connsiteX3" fmla="*/ 211547 w 2886931"/>
                <a:gd name="connsiteY3" fmla="*/ 4850308 h 4917146"/>
                <a:gd name="connsiteX4" fmla="*/ 211548 w 2886931"/>
                <a:gd name="connsiteY4" fmla="*/ 4368533 h 4917146"/>
                <a:gd name="connsiteX5" fmla="*/ 0 w 2886931"/>
                <a:gd name="connsiteY5" fmla="*/ 4368533 h 4917146"/>
                <a:gd name="connsiteX0" fmla="*/ 0 w 2886931"/>
                <a:gd name="connsiteY0" fmla="*/ 4368533 h 4850308"/>
                <a:gd name="connsiteX1" fmla="*/ 1225477 w 2886931"/>
                <a:gd name="connsiteY1" fmla="*/ 0 h 4850308"/>
                <a:gd name="connsiteX2" fmla="*/ 2886931 w 2886931"/>
                <a:gd name="connsiteY2" fmla="*/ 3291526 h 4850308"/>
                <a:gd name="connsiteX3" fmla="*/ 211547 w 2886931"/>
                <a:gd name="connsiteY3" fmla="*/ 4850308 h 4850308"/>
                <a:gd name="connsiteX4" fmla="*/ 211548 w 2886931"/>
                <a:gd name="connsiteY4" fmla="*/ 4368533 h 4850308"/>
                <a:gd name="connsiteX5" fmla="*/ 0 w 2886931"/>
                <a:gd name="connsiteY5" fmla="*/ 4368533 h 4850308"/>
                <a:gd name="connsiteX0" fmla="*/ 0 w 1262251"/>
                <a:gd name="connsiteY0" fmla="*/ 4368533 h 4850308"/>
                <a:gd name="connsiteX1" fmla="*/ 1225477 w 1262251"/>
                <a:gd name="connsiteY1" fmla="*/ 0 h 4850308"/>
                <a:gd name="connsiteX2" fmla="*/ 1262251 w 1262251"/>
                <a:gd name="connsiteY2" fmla="*/ 3291529 h 4850308"/>
                <a:gd name="connsiteX3" fmla="*/ 211547 w 1262251"/>
                <a:gd name="connsiteY3" fmla="*/ 4850308 h 4850308"/>
                <a:gd name="connsiteX4" fmla="*/ 211548 w 1262251"/>
                <a:gd name="connsiteY4" fmla="*/ 4368533 h 4850308"/>
                <a:gd name="connsiteX5" fmla="*/ 0 w 1262251"/>
                <a:gd name="connsiteY5" fmla="*/ 4368533 h 4850308"/>
                <a:gd name="connsiteX0" fmla="*/ 0 w 1225477"/>
                <a:gd name="connsiteY0" fmla="*/ 4368533 h 5037238"/>
                <a:gd name="connsiteX1" fmla="*/ 1225477 w 1225477"/>
                <a:gd name="connsiteY1" fmla="*/ 0 h 5037238"/>
                <a:gd name="connsiteX2" fmla="*/ 1225477 w 1225477"/>
                <a:gd name="connsiteY2" fmla="*/ 5037238 h 5037238"/>
                <a:gd name="connsiteX3" fmla="*/ 211547 w 1225477"/>
                <a:gd name="connsiteY3" fmla="*/ 4850308 h 5037238"/>
                <a:gd name="connsiteX4" fmla="*/ 211548 w 1225477"/>
                <a:gd name="connsiteY4" fmla="*/ 4368533 h 5037238"/>
                <a:gd name="connsiteX5" fmla="*/ 0 w 1225477"/>
                <a:gd name="connsiteY5" fmla="*/ 4368533 h 5037238"/>
                <a:gd name="connsiteX0" fmla="*/ 0 w 1225477"/>
                <a:gd name="connsiteY0" fmla="*/ 2691606 h 3360311"/>
                <a:gd name="connsiteX1" fmla="*/ 1225477 w 1225477"/>
                <a:gd name="connsiteY1" fmla="*/ 0 h 3360311"/>
                <a:gd name="connsiteX2" fmla="*/ 1225477 w 1225477"/>
                <a:gd name="connsiteY2" fmla="*/ 3360311 h 3360311"/>
                <a:gd name="connsiteX3" fmla="*/ 211547 w 1225477"/>
                <a:gd name="connsiteY3" fmla="*/ 3173381 h 3360311"/>
                <a:gd name="connsiteX4" fmla="*/ 211548 w 1225477"/>
                <a:gd name="connsiteY4" fmla="*/ 2691606 h 3360311"/>
                <a:gd name="connsiteX5" fmla="*/ 0 w 1225477"/>
                <a:gd name="connsiteY5" fmla="*/ 2691606 h 3360311"/>
                <a:gd name="connsiteX0" fmla="*/ 0 w 1374314"/>
                <a:gd name="connsiteY0" fmla="*/ 2691606 h 3218662"/>
                <a:gd name="connsiteX1" fmla="*/ 1225477 w 1374314"/>
                <a:gd name="connsiteY1" fmla="*/ 0 h 3218662"/>
                <a:gd name="connsiteX2" fmla="*/ 1374314 w 1374314"/>
                <a:gd name="connsiteY2" fmla="*/ 3218662 h 3218662"/>
                <a:gd name="connsiteX3" fmla="*/ 211547 w 1374314"/>
                <a:gd name="connsiteY3" fmla="*/ 3173381 h 3218662"/>
                <a:gd name="connsiteX4" fmla="*/ 211548 w 1374314"/>
                <a:gd name="connsiteY4" fmla="*/ 2691606 h 3218662"/>
                <a:gd name="connsiteX5" fmla="*/ 0 w 1374314"/>
                <a:gd name="connsiteY5" fmla="*/ 2691606 h 3218662"/>
                <a:gd name="connsiteX0" fmla="*/ 0 w 1374314"/>
                <a:gd name="connsiteY0" fmla="*/ 2785602 h 3312658"/>
                <a:gd name="connsiteX1" fmla="*/ 1363339 w 1374314"/>
                <a:gd name="connsiteY1" fmla="*/ 0 h 3312658"/>
                <a:gd name="connsiteX2" fmla="*/ 1374314 w 1374314"/>
                <a:gd name="connsiteY2" fmla="*/ 3312658 h 3312658"/>
                <a:gd name="connsiteX3" fmla="*/ 211547 w 1374314"/>
                <a:gd name="connsiteY3" fmla="*/ 3267377 h 3312658"/>
                <a:gd name="connsiteX4" fmla="*/ 211548 w 1374314"/>
                <a:gd name="connsiteY4" fmla="*/ 2785602 h 3312658"/>
                <a:gd name="connsiteX5" fmla="*/ 0 w 1374314"/>
                <a:gd name="connsiteY5" fmla="*/ 2785602 h 3312658"/>
                <a:gd name="connsiteX0" fmla="*/ 0 w 1366997"/>
                <a:gd name="connsiteY0" fmla="*/ 2785602 h 3267377"/>
                <a:gd name="connsiteX1" fmla="*/ 1363339 w 1366997"/>
                <a:gd name="connsiteY1" fmla="*/ 0 h 3267377"/>
                <a:gd name="connsiteX2" fmla="*/ 1363339 w 1366997"/>
                <a:gd name="connsiteY2" fmla="*/ 3206985 h 3267377"/>
                <a:gd name="connsiteX3" fmla="*/ 211547 w 1366997"/>
                <a:gd name="connsiteY3" fmla="*/ 3267377 h 3267377"/>
                <a:gd name="connsiteX4" fmla="*/ 211548 w 1366997"/>
                <a:gd name="connsiteY4" fmla="*/ 2785602 h 3267377"/>
                <a:gd name="connsiteX5" fmla="*/ 0 w 1366997"/>
                <a:gd name="connsiteY5" fmla="*/ 2785602 h 3267377"/>
                <a:gd name="connsiteX0" fmla="*/ 0 w 1366997"/>
                <a:gd name="connsiteY0" fmla="*/ 2785602 h 3267377"/>
                <a:gd name="connsiteX1" fmla="*/ 1363339 w 1366997"/>
                <a:gd name="connsiteY1" fmla="*/ 0 h 3267377"/>
                <a:gd name="connsiteX2" fmla="*/ 1366997 w 1366997"/>
                <a:gd name="connsiteY2" fmla="*/ 3259836 h 3267377"/>
                <a:gd name="connsiteX3" fmla="*/ 211547 w 1366997"/>
                <a:gd name="connsiteY3" fmla="*/ 3267377 h 3267377"/>
                <a:gd name="connsiteX4" fmla="*/ 211548 w 1366997"/>
                <a:gd name="connsiteY4" fmla="*/ 2785602 h 3267377"/>
                <a:gd name="connsiteX5" fmla="*/ 0 w 1366997"/>
                <a:gd name="connsiteY5" fmla="*/ 2785602 h 3267377"/>
                <a:gd name="connsiteX0" fmla="*/ 0 w 1366997"/>
                <a:gd name="connsiteY0" fmla="*/ 2785602 h 3267384"/>
                <a:gd name="connsiteX1" fmla="*/ 1363339 w 1366997"/>
                <a:gd name="connsiteY1" fmla="*/ 0 h 3267384"/>
                <a:gd name="connsiteX2" fmla="*/ 1366997 w 1366997"/>
                <a:gd name="connsiteY2" fmla="*/ 3259836 h 3267384"/>
                <a:gd name="connsiteX3" fmla="*/ 211550 w 1366997"/>
                <a:gd name="connsiteY3" fmla="*/ 3267384 h 3267384"/>
                <a:gd name="connsiteX4" fmla="*/ 211548 w 1366997"/>
                <a:gd name="connsiteY4" fmla="*/ 2785602 h 3267384"/>
                <a:gd name="connsiteX5" fmla="*/ 0 w 1366997"/>
                <a:gd name="connsiteY5" fmla="*/ 2785602 h 3267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6997" h="3267384">
                  <a:moveTo>
                    <a:pt x="0" y="2785602"/>
                  </a:moveTo>
                  <a:lnTo>
                    <a:pt x="1363339" y="0"/>
                  </a:lnTo>
                  <a:cubicBezTo>
                    <a:pt x="1366997" y="1104219"/>
                    <a:pt x="1363339" y="2155617"/>
                    <a:pt x="1366997" y="3259836"/>
                  </a:cubicBezTo>
                  <a:lnTo>
                    <a:pt x="211550" y="3267384"/>
                  </a:lnTo>
                  <a:cubicBezTo>
                    <a:pt x="211550" y="3106792"/>
                    <a:pt x="211548" y="2946194"/>
                    <a:pt x="211548" y="2785602"/>
                  </a:cubicBezTo>
                  <a:lnTo>
                    <a:pt x="0" y="278560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FF00">
                    <a:alpha val="40000"/>
                  </a:srgbClr>
                </a:gs>
                <a:gs pos="100000">
                  <a:srgbClr val="FFFF00">
                    <a:alpha val="1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cxnSp>
          <p:nvCxnSpPr>
            <p:cNvPr id="30" name="Straight Connector 8"/>
            <p:cNvCxnSpPr/>
            <p:nvPr/>
          </p:nvCxnSpPr>
          <p:spPr>
            <a:xfrm flipH="1">
              <a:off x="2088843" y="4568193"/>
              <a:ext cx="117519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7"/>
            <p:cNvCxnSpPr/>
            <p:nvPr/>
          </p:nvCxnSpPr>
          <p:spPr>
            <a:xfrm flipH="1">
              <a:off x="1877295" y="3575134"/>
              <a:ext cx="1386741" cy="8482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ight Arrow 25"/>
            <p:cNvSpPr>
              <a:spLocks/>
            </p:cNvSpPr>
            <p:nvPr/>
          </p:nvSpPr>
          <p:spPr>
            <a:xfrm rot="16200000">
              <a:off x="4296256" y="4448108"/>
              <a:ext cx="108000" cy="95871"/>
            </a:xfrm>
            <a:prstGeom prst="rightArrow">
              <a:avLst>
                <a:gd name="adj1" fmla="val 50000"/>
                <a:gd name="adj2" fmla="val 69365"/>
              </a:avLst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000"/>
            </a:p>
          </p:txBody>
        </p:sp>
        <p:sp>
          <p:nvSpPr>
            <p:cNvPr id="33" name="Rectangle 6"/>
            <p:cNvSpPr/>
            <p:nvPr/>
          </p:nvSpPr>
          <p:spPr>
            <a:xfrm>
              <a:off x="1877291" y="4423417"/>
              <a:ext cx="211548" cy="14477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0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66229" y="4366073"/>
              <a:ext cx="720302" cy="240281"/>
            </a:xfrm>
            <a:prstGeom prst="rect">
              <a:avLst/>
            </a:prstGeom>
            <a:noFill/>
            <a:effectLst>
              <a:outerShdw blurRad="63500" algn="ctr" rotWithShape="0">
                <a:schemeClr val="tx1"/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chemeClr val="bg1"/>
                  </a:solidFill>
                  <a:latin typeface="+mn-lt"/>
                </a:rPr>
                <a:t>Duct tape</a:t>
              </a:r>
              <a:endParaRPr lang="de-AT" sz="2000" dirty="0">
                <a:solidFill>
                  <a:schemeClr val="bg1"/>
                </a:solidFill>
                <a:latin typeface="+mn-lt"/>
              </a:endParaRPr>
            </a:p>
          </p:txBody>
        </p:sp>
      </p:grpSp>
      <p:cxnSp>
        <p:nvCxnSpPr>
          <p:cNvPr id="36" name="Straight Connector 35"/>
          <p:cNvCxnSpPr/>
          <p:nvPr/>
        </p:nvCxnSpPr>
        <p:spPr>
          <a:xfrm>
            <a:off x="1638300" y="4476750"/>
            <a:ext cx="781050" cy="352425"/>
          </a:xfrm>
          <a:prstGeom prst="line">
            <a:avLst/>
          </a:prstGeom>
          <a:ln w="28575">
            <a:solidFill>
              <a:schemeClr val="tx1"/>
            </a:solidFill>
            <a:prstDash val="dash"/>
            <a:headEnd type="oval" w="med" len="med"/>
            <a:tailEnd type="oval" w="med" len="med"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89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Evaluation: Domain Experts Feedback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344" y="1281947"/>
            <a:ext cx="8215312" cy="4591050"/>
          </a:xfrm>
        </p:spPr>
        <p:txBody>
          <a:bodyPr/>
          <a:lstStyle/>
          <a:p>
            <a:r>
              <a:rPr lang="en-US" dirty="0" smtClean="0"/>
              <a:t>Overall positive feedback</a:t>
            </a:r>
          </a:p>
          <a:p>
            <a:r>
              <a:rPr lang="en-US" dirty="0" smtClean="0"/>
              <a:t>Likes/Dislikes:</a:t>
            </a:r>
          </a:p>
          <a:p>
            <a:pPr lvl="1">
              <a:buSzPct val="120000"/>
              <a:buFont typeface="Calibri" pitchFamily="34" charset="0"/>
              <a:buChar char="+"/>
            </a:pPr>
            <a:r>
              <a:rPr lang="en-US" dirty="0" smtClean="0"/>
              <a:t>Deviation </a:t>
            </a:r>
            <a:r>
              <a:rPr lang="en-US" dirty="0"/>
              <a:t>color coding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on </a:t>
            </a:r>
            <a:r>
              <a:rPr lang="en-US" dirty="0"/>
              <a:t>the reference </a:t>
            </a:r>
            <a:r>
              <a:rPr lang="en-US" dirty="0" smtClean="0"/>
              <a:t>shapes</a:t>
            </a:r>
          </a:p>
          <a:p>
            <a:pPr lvl="1">
              <a:buSzPct val="120000"/>
              <a:buFont typeface="Calibri" pitchFamily="34" charset="0"/>
              <a:buChar char="+"/>
            </a:pPr>
            <a:r>
              <a:rPr lang="en-US" dirty="0"/>
              <a:t>I</a:t>
            </a:r>
            <a:r>
              <a:rPr lang="en-US" dirty="0" smtClean="0"/>
              <a:t>nteractivity </a:t>
            </a:r>
            <a:r>
              <a:rPr lang="en-US" dirty="0"/>
              <a:t>of the measurement </a:t>
            </a:r>
            <a:r>
              <a:rPr lang="en-US" dirty="0" smtClean="0"/>
              <a:t>plots</a:t>
            </a:r>
          </a:p>
          <a:p>
            <a:pPr lvl="1">
              <a:buSzPct val="120000"/>
              <a:buFont typeface="Calibri" pitchFamily="34" charset="0"/>
              <a:buChar char="+"/>
            </a:pPr>
            <a:r>
              <a:rPr lang="en-US" dirty="0" smtClean="0"/>
              <a:t>3D labeling</a:t>
            </a:r>
          </a:p>
          <a:p>
            <a:pPr lvl="1">
              <a:buSzPct val="120000"/>
              <a:buFont typeface="Calibri" pitchFamily="34" charset="0"/>
              <a:buChar char="–"/>
            </a:pPr>
            <a:r>
              <a:rPr lang="en-US" dirty="0" smtClean="0"/>
              <a:t>Uncertainty as context for: </a:t>
            </a:r>
            <a:br>
              <a:rPr lang="en-US" dirty="0" smtClean="0"/>
            </a:br>
            <a:r>
              <a:rPr lang="en-US" dirty="0" smtClean="0"/>
              <a:t>low resolution and reconstruction artifacts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dirty="0" smtClean="0"/>
              <a:t>Artem Amirkhanov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28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5777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83" y="942974"/>
            <a:ext cx="3502642" cy="5429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2</a:t>
            </a:fld>
            <a:endParaRPr lang="de-AT"/>
          </a:p>
        </p:txBody>
      </p:sp>
      <p:grpSp>
        <p:nvGrpSpPr>
          <p:cNvPr id="26" name="Group 25"/>
          <p:cNvGrpSpPr/>
          <p:nvPr/>
        </p:nvGrpSpPr>
        <p:grpSpPr>
          <a:xfrm>
            <a:off x="3929916" y="601910"/>
            <a:ext cx="2309400" cy="5983225"/>
            <a:chOff x="3779048" y="601910"/>
            <a:chExt cx="2309400" cy="5983225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50936" y="1529937"/>
              <a:ext cx="1165624" cy="2063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779048" y="3381771"/>
              <a:ext cx="2309400" cy="3203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Box 20"/>
            <p:cNvSpPr txBox="1"/>
            <p:nvPr/>
          </p:nvSpPr>
          <p:spPr>
            <a:xfrm>
              <a:off x="3903273" y="601910"/>
              <a:ext cx="2060950" cy="95410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800" dirty="0" smtClean="0">
                  <a:latin typeface="Calibri" pitchFamily="34" charset="0"/>
                  <a:cs typeface="Calibri" pitchFamily="34" charset="0"/>
                </a:rPr>
                <a:t>Tactile </a:t>
              </a:r>
              <a:br>
                <a:rPr lang="en-US" sz="2800" dirty="0" smtClean="0">
                  <a:latin typeface="Calibri" pitchFamily="34" charset="0"/>
                  <a:cs typeface="Calibri" pitchFamily="34" charset="0"/>
                </a:rPr>
              </a:br>
              <a:r>
                <a:rPr lang="en-US" sz="2800" dirty="0" smtClean="0">
                  <a:latin typeface="Calibri" pitchFamily="34" charset="0"/>
                  <a:cs typeface="Calibri" pitchFamily="34" charset="0"/>
                </a:rPr>
                <a:t>stylus sensor</a:t>
              </a:r>
              <a:endParaRPr lang="de-AT" sz="2800" dirty="0"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540207" y="836404"/>
            <a:ext cx="2309402" cy="5748731"/>
            <a:chOff x="6540207" y="836404"/>
            <a:chExt cx="2309402" cy="5748731"/>
          </a:xfrm>
        </p:grpSpPr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 t="1155"/>
            <a:stretch>
              <a:fillRect/>
            </a:stretch>
          </p:blipFill>
          <p:spPr bwMode="auto">
            <a:xfrm>
              <a:off x="6540207" y="3381771"/>
              <a:ext cx="2309402" cy="3203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161433" y="1528710"/>
              <a:ext cx="1066951" cy="1608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6614676" y="836404"/>
              <a:ext cx="216046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2800" dirty="0" smtClean="0">
                  <a:latin typeface="Calibri" pitchFamily="34" charset="0"/>
                  <a:cs typeface="Calibri" pitchFamily="34" charset="0"/>
                </a:rPr>
                <a:t>Optical probe</a:t>
              </a:r>
              <a:endParaRPr lang="de-AT" sz="2800" dirty="0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900" dirty="0" smtClean="0"/>
              <a:t>Coordinate Measurement Machines (CMM)</a:t>
            </a:r>
            <a:endParaRPr lang="de-AT" sz="3900" dirty="0"/>
          </a:p>
        </p:txBody>
      </p:sp>
    </p:spTree>
    <p:extLst>
      <p:ext uri="{BB962C8B-B14F-4D97-AF65-F5344CB8AC3E}">
        <p14:creationId xmlns:p14="http://schemas.microsoft.com/office/powerpoint/2010/main" val="350035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91543"/>
            <a:ext cx="4943475" cy="2760665"/>
          </a:xfrm>
        </p:spPr>
        <p:txBody>
          <a:bodyPr/>
          <a:lstStyle/>
          <a:p>
            <a:r>
              <a:rPr lang="en-US" sz="3200" dirty="0" smtClean="0"/>
              <a:t>Estimating material interface probabilities</a:t>
            </a:r>
          </a:p>
          <a:p>
            <a:r>
              <a:rPr lang="en-US" sz="3200" dirty="0" smtClean="0"/>
              <a:t>Integrated tool</a:t>
            </a:r>
          </a:p>
          <a:p>
            <a:r>
              <a:rPr lang="en-US" sz="3200" dirty="0" smtClean="0"/>
              <a:t>Insight into measurement uncertainty</a:t>
            </a:r>
            <a:endParaRPr lang="de-AT" sz="3200" dirty="0" smtClean="0"/>
          </a:p>
          <a:p>
            <a:endParaRPr lang="de-AT" sz="3200" dirty="0" smtClean="0"/>
          </a:p>
          <a:p>
            <a:endParaRPr lang="en-US" sz="32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29</a:t>
            </a:fld>
            <a:endParaRPr lang="de-AT"/>
          </a:p>
        </p:txBody>
      </p:sp>
      <p:grpSp>
        <p:nvGrpSpPr>
          <p:cNvPr id="19" name="Group 18"/>
          <p:cNvGrpSpPr/>
          <p:nvPr/>
        </p:nvGrpSpPr>
        <p:grpSpPr>
          <a:xfrm>
            <a:off x="5057776" y="1827205"/>
            <a:ext cx="4029074" cy="3635382"/>
            <a:chOff x="1761689" y="174129"/>
            <a:chExt cx="6975706" cy="6309558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b="4768"/>
            <a:stretch>
              <a:fillRect/>
            </a:stretch>
          </p:blipFill>
          <p:spPr bwMode="auto">
            <a:xfrm>
              <a:off x="1761689" y="174129"/>
              <a:ext cx="6840154" cy="6309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41300" algn="ctr" rotWithShape="0">
                <a:prstClr val="black"/>
              </a:outerShdw>
            </a:effectLst>
          </p:spPr>
        </p:pic>
        <p:sp>
          <p:nvSpPr>
            <p:cNvPr id="16" name="Rectangle 15"/>
            <p:cNvSpPr/>
            <p:nvPr/>
          </p:nvSpPr>
          <p:spPr>
            <a:xfrm>
              <a:off x="4044535" y="759969"/>
              <a:ext cx="366210" cy="328892"/>
            </a:xfrm>
            <a:prstGeom prst="rect">
              <a:avLst/>
            </a:prstGeom>
            <a:noFill/>
            <a:ln>
              <a:solidFill>
                <a:srgbClr val="616161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05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371185" y="5266989"/>
              <a:ext cx="366210" cy="328892"/>
            </a:xfrm>
            <a:prstGeom prst="rect">
              <a:avLst/>
            </a:prstGeom>
            <a:noFill/>
            <a:ln>
              <a:solidFill>
                <a:srgbClr val="616161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10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de-A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8046" y="3203022"/>
            <a:ext cx="5807909" cy="1149214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Thank you!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7" name="TextBox 6"/>
          <p:cNvSpPr txBox="1"/>
          <p:nvPr/>
        </p:nvSpPr>
        <p:spPr>
          <a:xfrm>
            <a:off x="2905793" y="3724786"/>
            <a:ext cx="3637214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280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artem.ogre@gmail.com</a:t>
            </a:r>
            <a:endParaRPr lang="en-US" sz="2800" dirty="0">
              <a:solidFill>
                <a:schemeClr val="bg1">
                  <a:lumMod val="6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300" r="5427" b="9948"/>
          <a:stretch>
            <a:fillRect/>
          </a:stretch>
        </p:blipFill>
        <p:spPr bwMode="auto">
          <a:xfrm>
            <a:off x="0" y="801690"/>
            <a:ext cx="3132303" cy="2041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roup 35"/>
          <p:cNvGrpSpPr/>
          <p:nvPr/>
        </p:nvGrpSpPr>
        <p:grpSpPr>
          <a:xfrm>
            <a:off x="5855791" y="850228"/>
            <a:ext cx="3232984" cy="1924043"/>
            <a:chOff x="1174195" y="311150"/>
            <a:chExt cx="3866118" cy="2300829"/>
          </a:xfrm>
        </p:grpSpPr>
        <p:pic>
          <p:nvPicPr>
            <p:cNvPr id="67" name="Picture 5" descr="C:\Users\artem\Desktop\6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74195" y="1721393"/>
              <a:ext cx="944564" cy="890586"/>
            </a:xfrm>
            <a:prstGeom prst="rect">
              <a:avLst/>
            </a:prstGeom>
            <a:noFill/>
          </p:spPr>
        </p:pic>
        <p:pic>
          <p:nvPicPr>
            <p:cNvPr id="70" name="Picture 8" descr="C:\Artem\Artem'sEpicSVN\EuroVis13\latex_source\figures\2.png"/>
            <p:cNvPicPr>
              <a:picLocks noChangeAspect="1" noChangeArrowheads="1"/>
            </p:cNvPicPr>
            <p:nvPr/>
          </p:nvPicPr>
          <p:blipFill>
            <a:blip r:embed="rId4" cstate="print"/>
            <a:srcRect t="19087" r="4639" b="14659"/>
            <a:stretch>
              <a:fillRect/>
            </a:stretch>
          </p:blipFill>
          <p:spPr bwMode="auto">
            <a:xfrm>
              <a:off x="2117725" y="1811176"/>
              <a:ext cx="2897507" cy="723898"/>
            </a:xfrm>
            <a:prstGeom prst="rect">
              <a:avLst/>
            </a:prstGeom>
            <a:noFill/>
          </p:spPr>
        </p:pic>
        <p:pic>
          <p:nvPicPr>
            <p:cNvPr id="68" name="Picture 3" descr="C:\Users\artem\Desktop\5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74195" y="1040682"/>
              <a:ext cx="944564" cy="890596"/>
            </a:xfrm>
            <a:prstGeom prst="rect">
              <a:avLst/>
            </a:prstGeom>
            <a:noFill/>
          </p:spPr>
        </p:pic>
        <p:pic>
          <p:nvPicPr>
            <p:cNvPr id="66" name="Picture 4" descr="C:\Users\artem\Desktop\7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74195" y="321459"/>
              <a:ext cx="944564" cy="890588"/>
            </a:xfrm>
            <a:prstGeom prst="rect">
              <a:avLst/>
            </a:prstGeom>
            <a:noFill/>
          </p:spPr>
        </p:pic>
        <p:pic>
          <p:nvPicPr>
            <p:cNvPr id="69" name="Picture 10" descr="C:\Artem\Artem'sEpicSVN\EuroVis13\latex_source\figures\3.png"/>
            <p:cNvPicPr>
              <a:picLocks noChangeAspect="1" noChangeArrowheads="1"/>
            </p:cNvPicPr>
            <p:nvPr/>
          </p:nvPicPr>
          <p:blipFill>
            <a:blip r:embed="rId7" cstate="print"/>
            <a:srcRect t="17233" r="5749" b="13835"/>
            <a:stretch>
              <a:fillRect/>
            </a:stretch>
          </p:blipFill>
          <p:spPr bwMode="auto">
            <a:xfrm>
              <a:off x="2027238" y="1130228"/>
              <a:ext cx="2987992" cy="792486"/>
            </a:xfrm>
            <a:prstGeom prst="rect">
              <a:avLst/>
            </a:prstGeom>
            <a:noFill/>
          </p:spPr>
        </p:pic>
        <p:pic>
          <p:nvPicPr>
            <p:cNvPr id="71" name="Picture 7" descr="C:\Artem\Artem'sEpicSVN\EuroVis13\latex_source\figures\1.png"/>
            <p:cNvPicPr>
              <a:picLocks noChangeAspect="1" noChangeArrowheads="1"/>
            </p:cNvPicPr>
            <p:nvPr/>
          </p:nvPicPr>
          <p:blipFill>
            <a:blip r:embed="rId8" cstate="print"/>
            <a:srcRect t="8185" r="2412" b="16386"/>
            <a:stretch>
              <a:fillRect/>
            </a:stretch>
          </p:blipFill>
          <p:spPr bwMode="auto">
            <a:xfrm>
              <a:off x="2144714" y="311150"/>
              <a:ext cx="2895599" cy="815975"/>
            </a:xfrm>
            <a:prstGeom prst="rect">
              <a:avLst/>
            </a:prstGeom>
            <a:noFill/>
          </p:spPr>
        </p:pic>
      </p:grpSp>
      <p:cxnSp>
        <p:nvCxnSpPr>
          <p:cNvPr id="20" name="Curved Connector 19"/>
          <p:cNvCxnSpPr>
            <a:endCxn id="67" idx="1"/>
          </p:cNvCxnSpPr>
          <p:nvPr/>
        </p:nvCxnSpPr>
        <p:spPr>
          <a:xfrm>
            <a:off x="2686050" y="1066800"/>
            <a:ext cx="3169741" cy="1335100"/>
          </a:xfrm>
          <a:prstGeom prst="curvedConnector3">
            <a:avLst>
              <a:gd name="adj1" fmla="val 50000"/>
            </a:avLst>
          </a:prstGeom>
          <a:ln w="76200">
            <a:solidFill>
              <a:schemeClr val="tx2">
                <a:lumMod val="6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/>
          <p:cNvCxnSpPr>
            <a:endCxn id="16" idx="3"/>
          </p:cNvCxnSpPr>
          <p:nvPr/>
        </p:nvCxnSpPr>
        <p:spPr>
          <a:xfrm rot="16200000" flipH="1">
            <a:off x="6373708" y="3398947"/>
            <a:ext cx="2778336" cy="1371597"/>
          </a:xfrm>
          <a:prstGeom prst="curvedConnector4">
            <a:avLst>
              <a:gd name="adj1" fmla="val 32225"/>
              <a:gd name="adj2" fmla="val 138195"/>
            </a:avLst>
          </a:prstGeom>
          <a:ln w="76200">
            <a:solidFill>
              <a:schemeClr val="tx2">
                <a:lumMod val="6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Arc 78"/>
          <p:cNvSpPr/>
          <p:nvPr/>
        </p:nvSpPr>
        <p:spPr>
          <a:xfrm rot="10950330">
            <a:off x="1259826" y="4785450"/>
            <a:ext cx="6067425" cy="1644396"/>
          </a:xfrm>
          <a:prstGeom prst="arc">
            <a:avLst>
              <a:gd name="adj1" fmla="val 11639650"/>
              <a:gd name="adj2" fmla="val 0"/>
            </a:avLst>
          </a:prstGeom>
          <a:ln w="76200">
            <a:solidFill>
              <a:schemeClr val="bg1">
                <a:lumMod val="6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4186" y="4486237"/>
            <a:ext cx="1944489" cy="197535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" name="Picture 10"/>
          <p:cNvPicPr>
            <a:picLocks noChangeArrowheads="1"/>
          </p:cNvPicPr>
          <p:nvPr/>
        </p:nvPicPr>
        <p:blipFill>
          <a:blip r:embed="rId10" cstate="print"/>
          <a:srcRect l="16141" t="826" r="119"/>
          <a:stretch>
            <a:fillRect/>
          </a:stretch>
        </p:blipFill>
        <p:spPr bwMode="auto">
          <a:xfrm>
            <a:off x="200025" y="3419437"/>
            <a:ext cx="2065648" cy="1978836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de-AT" dirty="0"/>
              <a:t>Artem Amirkhanov</a:t>
            </a:r>
          </a:p>
        </p:txBody>
      </p:sp>
      <p:sp>
        <p:nvSpPr>
          <p:cNvPr id="512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F76D72C7-089B-4948-BB03-2C680B73E2FC}" type="slidenum">
              <a:rPr lang="de-AT" smtClean="0"/>
              <a:pPr/>
              <a:t>3</a:t>
            </a:fld>
            <a:endParaRPr lang="de-AT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300" dirty="0" smtClean="0"/>
              <a:t>Industrial 3D X-ray Computed Tomography (3DXCT)</a:t>
            </a:r>
            <a:endParaRPr lang="en-US" sz="3300" dirty="0"/>
          </a:p>
        </p:txBody>
      </p:sp>
      <p:pic>
        <p:nvPicPr>
          <p:cNvPr id="8" name="Picture 2" descr="F:\Vis Talk\rayscan250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7" y="893764"/>
            <a:ext cx="6840537" cy="549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15900" sx="102000" sy="102000" algn="ctr" rotWithShape="0">
              <a:prstClr val="black">
                <a:alpha val="51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515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4</a:t>
            </a:fld>
            <a:endParaRPr lang="de-AT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3DXCT Advantages</a:t>
            </a:r>
            <a:endParaRPr lang="de-AT" dirty="0"/>
          </a:p>
        </p:txBody>
      </p:sp>
      <p:grpSp>
        <p:nvGrpSpPr>
          <p:cNvPr id="9" name="Group 8"/>
          <p:cNvGrpSpPr/>
          <p:nvPr/>
        </p:nvGrpSpPr>
        <p:grpSpPr>
          <a:xfrm>
            <a:off x="752475" y="2828926"/>
            <a:ext cx="7285829" cy="3624448"/>
            <a:chOff x="1030292" y="3392671"/>
            <a:chExt cx="6932608" cy="3317877"/>
          </a:xfrm>
        </p:grpSpPr>
        <p:pic>
          <p:nvPicPr>
            <p:cNvPr id="7" name="Picture 2" descr="F:\Vis Talk\rayscan250e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30292" y="3859459"/>
              <a:ext cx="2970207" cy="2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215900" sx="102000" sy="102000" algn="ctr" rotWithShape="0">
                <a:prstClr val="black">
                  <a:alpha val="51000"/>
                </a:prstClr>
              </a:outerShdw>
            </a:effectLst>
          </p:spPr>
        </p:pic>
        <p:pic>
          <p:nvPicPr>
            <p:cNvPr id="8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22333" y="3392671"/>
              <a:ext cx="2140567" cy="331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4441479" y="4589945"/>
              <a:ext cx="939874" cy="9233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5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itchFamily="34" charset="0"/>
                  <a:cs typeface="Calibri" pitchFamily="34" charset="0"/>
                </a:rPr>
                <a:t>vs.</a:t>
              </a:r>
            </a:p>
          </p:txBody>
        </p:sp>
      </p:grp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120000"/>
              <a:buFont typeface="Calibri" pitchFamily="34" charset="0"/>
              <a:buChar char="+"/>
            </a:pPr>
            <a:r>
              <a:rPr lang="en-US" dirty="0"/>
              <a:t>Characterization of interior structures without destroying the specimen</a:t>
            </a:r>
          </a:p>
          <a:p>
            <a:pPr>
              <a:buSzPct val="120000"/>
              <a:buFont typeface="Calibri" pitchFamily="34" charset="0"/>
              <a:buChar char="+"/>
            </a:pPr>
            <a:r>
              <a:rPr lang="en-US" dirty="0"/>
              <a:t>Wide range of materials: reflective, soft, etc</a:t>
            </a:r>
            <a:r>
              <a:rPr lang="en-US" dirty="0" smtClean="0"/>
              <a:t>.</a:t>
            </a:r>
          </a:p>
          <a:p>
            <a:pPr marL="10795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89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ectangle 112"/>
          <p:cNvSpPr/>
          <p:nvPr/>
        </p:nvSpPr>
        <p:spPr>
          <a:xfrm>
            <a:off x="6155532" y="3982514"/>
            <a:ext cx="1576938" cy="4209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4793286" y="1593774"/>
            <a:ext cx="1854710" cy="18588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3DXCT Metrology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5</a:t>
            </a:fld>
            <a:endParaRPr lang="de-AT" dirty="0"/>
          </a:p>
        </p:txBody>
      </p:sp>
      <p:grpSp>
        <p:nvGrpSpPr>
          <p:cNvPr id="6" name="Group 5"/>
          <p:cNvGrpSpPr/>
          <p:nvPr/>
        </p:nvGrpSpPr>
        <p:grpSpPr>
          <a:xfrm>
            <a:off x="2523890" y="1638142"/>
            <a:ext cx="1767600" cy="1768468"/>
            <a:chOff x="3496494" y="283674"/>
            <a:chExt cx="1767600" cy="1768468"/>
          </a:xfrm>
        </p:grpSpPr>
        <p:sp>
          <p:nvSpPr>
            <p:cNvPr id="7" name="Rounded Rectangle 177"/>
            <p:cNvSpPr/>
            <p:nvPr/>
          </p:nvSpPr>
          <p:spPr>
            <a:xfrm>
              <a:off x="3496494" y="283674"/>
              <a:ext cx="1767600" cy="1768468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8" name="Picture 3" descr="C:\Users\artem\AppData\Local\Temp\1331836699_onebit_39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77962" y="1044030"/>
              <a:ext cx="804664" cy="804664"/>
            </a:xfrm>
            <a:prstGeom prst="rect">
              <a:avLst/>
            </a:prstGeom>
            <a:noFill/>
            <a:effectLst>
              <a:outerShdw blurRad="127000" algn="ctr" rotWithShape="0">
                <a:prstClr val="black">
                  <a:alpha val="68000"/>
                </a:prstClr>
              </a:outerShdw>
            </a:effectLst>
          </p:spPr>
        </p:pic>
        <p:sp>
          <p:nvSpPr>
            <p:cNvPr id="9" name="Rectangle 8"/>
            <p:cNvSpPr/>
            <p:nvPr/>
          </p:nvSpPr>
          <p:spPr>
            <a:xfrm>
              <a:off x="3529326" y="366614"/>
              <a:ext cx="1701937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Measurement Plan</a:t>
              </a:r>
              <a:endParaRPr lang="de-A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182421" y="4725986"/>
            <a:ext cx="1944216" cy="1800200"/>
            <a:chOff x="876892" y="4404168"/>
            <a:chExt cx="1944216" cy="1800200"/>
          </a:xfrm>
        </p:grpSpPr>
        <p:sp>
          <p:nvSpPr>
            <p:cNvPr id="17" name="Rounded Rectangle 185"/>
            <p:cNvSpPr/>
            <p:nvPr/>
          </p:nvSpPr>
          <p:spPr>
            <a:xfrm>
              <a:off x="965200" y="4436768"/>
              <a:ext cx="1767600" cy="1767600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18" name="Group 292"/>
            <p:cNvGrpSpPr/>
            <p:nvPr/>
          </p:nvGrpSpPr>
          <p:grpSpPr>
            <a:xfrm>
              <a:off x="1088350" y="5272356"/>
              <a:ext cx="1521301" cy="576970"/>
              <a:chOff x="1065711" y="5283960"/>
              <a:chExt cx="1329049" cy="504056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1065711" y="5283960"/>
                <a:ext cx="131930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1075451" y="5765517"/>
                <a:ext cx="131930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Oval 190"/>
              <p:cNvSpPr>
                <a:spLocks/>
              </p:cNvSpPr>
              <p:nvPr/>
            </p:nvSpPr>
            <p:spPr>
              <a:xfrm>
                <a:off x="1080533" y="570775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3" name="Oval 191"/>
              <p:cNvSpPr>
                <a:spLocks/>
              </p:cNvSpPr>
              <p:nvPr/>
            </p:nvSpPr>
            <p:spPr>
              <a:xfrm>
                <a:off x="1158908" y="554723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4" name="Oval 192"/>
              <p:cNvSpPr>
                <a:spLocks/>
              </p:cNvSpPr>
              <p:nvPr/>
            </p:nvSpPr>
            <p:spPr>
              <a:xfrm>
                <a:off x="1237282" y="562749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5" name="Oval 193"/>
              <p:cNvSpPr>
                <a:spLocks/>
              </p:cNvSpPr>
              <p:nvPr/>
            </p:nvSpPr>
            <p:spPr>
              <a:xfrm>
                <a:off x="1315658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6" name="Oval 194"/>
              <p:cNvSpPr>
                <a:spLocks/>
              </p:cNvSpPr>
              <p:nvPr/>
            </p:nvSpPr>
            <p:spPr>
              <a:xfrm>
                <a:off x="1394033" y="5306460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7" name="Oval 195"/>
              <p:cNvSpPr>
                <a:spLocks/>
              </p:cNvSpPr>
              <p:nvPr/>
            </p:nvSpPr>
            <p:spPr>
              <a:xfrm>
                <a:off x="1472408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8" name="Oval 196"/>
              <p:cNvSpPr>
                <a:spLocks/>
              </p:cNvSpPr>
              <p:nvPr/>
            </p:nvSpPr>
            <p:spPr>
              <a:xfrm>
                <a:off x="1550783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29" name="Oval 197"/>
              <p:cNvSpPr>
                <a:spLocks/>
              </p:cNvSpPr>
              <p:nvPr/>
            </p:nvSpPr>
            <p:spPr>
              <a:xfrm>
                <a:off x="1629157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30" name="Oval 198"/>
              <p:cNvSpPr>
                <a:spLocks/>
              </p:cNvSpPr>
              <p:nvPr/>
            </p:nvSpPr>
            <p:spPr>
              <a:xfrm>
                <a:off x="1710296" y="5747886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31" name="Oval 199"/>
              <p:cNvSpPr>
                <a:spLocks/>
              </p:cNvSpPr>
              <p:nvPr/>
            </p:nvSpPr>
            <p:spPr>
              <a:xfrm>
                <a:off x="1785908" y="5587367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32" name="Oval 200"/>
              <p:cNvSpPr>
                <a:spLocks/>
              </p:cNvSpPr>
              <p:nvPr/>
            </p:nvSpPr>
            <p:spPr>
              <a:xfrm>
                <a:off x="1864282" y="562749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33" name="Oval 201"/>
              <p:cNvSpPr>
                <a:spLocks/>
              </p:cNvSpPr>
              <p:nvPr/>
            </p:nvSpPr>
            <p:spPr>
              <a:xfrm>
                <a:off x="1942657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34" name="Oval 202"/>
              <p:cNvSpPr>
                <a:spLocks/>
              </p:cNvSpPr>
              <p:nvPr/>
            </p:nvSpPr>
            <p:spPr>
              <a:xfrm>
                <a:off x="2021032" y="5587367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35" name="Straight Connector 34"/>
              <p:cNvCxnSpPr>
                <a:stCxn id="22" idx="7"/>
                <a:endCxn id="23" idx="3"/>
              </p:cNvCxnSpPr>
              <p:nvPr/>
            </p:nvCxnSpPr>
            <p:spPr>
              <a:xfrm flipV="1">
                <a:off x="1115218" y="5581491"/>
                <a:ext cx="49641" cy="1321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>
                <a:stCxn id="23" idx="5"/>
                <a:endCxn id="24" idx="2"/>
              </p:cNvCxnSpPr>
              <p:nvPr/>
            </p:nvCxnSpPr>
            <p:spPr>
              <a:xfrm>
                <a:off x="1193593" y="5581491"/>
                <a:ext cx="43690" cy="66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24" idx="7"/>
                <a:endCxn id="25" idx="3"/>
              </p:cNvCxnSpPr>
              <p:nvPr/>
            </p:nvCxnSpPr>
            <p:spPr>
              <a:xfrm flipV="1">
                <a:off x="1271968" y="5461102"/>
                <a:ext cx="49641" cy="17227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>
                <a:stCxn id="25" idx="7"/>
                <a:endCxn id="26" idx="3"/>
              </p:cNvCxnSpPr>
              <p:nvPr/>
            </p:nvCxnSpPr>
            <p:spPr>
              <a:xfrm flipV="1">
                <a:off x="1350344" y="5340713"/>
                <a:ext cx="49641" cy="92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>
                <a:stCxn id="26" idx="5"/>
                <a:endCxn id="27" idx="1"/>
              </p:cNvCxnSpPr>
              <p:nvPr/>
            </p:nvCxnSpPr>
            <p:spPr>
              <a:xfrm>
                <a:off x="1428718" y="5340713"/>
                <a:ext cx="49641" cy="92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>
                <a:stCxn id="27" idx="5"/>
                <a:endCxn id="28" idx="2"/>
              </p:cNvCxnSpPr>
              <p:nvPr/>
            </p:nvCxnSpPr>
            <p:spPr>
              <a:xfrm>
                <a:off x="1507093" y="5461102"/>
                <a:ext cx="43690" cy="66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>
                <a:stCxn id="29" idx="2"/>
                <a:endCxn id="28" idx="6"/>
              </p:cNvCxnSpPr>
              <p:nvPr/>
            </p:nvCxnSpPr>
            <p:spPr>
              <a:xfrm flipH="1">
                <a:off x="1591419" y="5446914"/>
                <a:ext cx="37739" cy="8026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>
                <a:stCxn id="29" idx="5"/>
                <a:endCxn id="30" idx="1"/>
              </p:cNvCxnSpPr>
              <p:nvPr/>
            </p:nvCxnSpPr>
            <p:spPr>
              <a:xfrm>
                <a:off x="1663842" y="5461102"/>
                <a:ext cx="52405" cy="29266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>
                <a:stCxn id="31" idx="2"/>
                <a:endCxn id="30" idx="7"/>
              </p:cNvCxnSpPr>
              <p:nvPr/>
            </p:nvCxnSpPr>
            <p:spPr>
              <a:xfrm flipH="1">
                <a:off x="1744982" y="5607433"/>
                <a:ext cx="40926" cy="1463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>
                <a:stCxn id="33" idx="5"/>
                <a:endCxn id="34" idx="1"/>
              </p:cNvCxnSpPr>
              <p:nvPr/>
            </p:nvCxnSpPr>
            <p:spPr>
              <a:xfrm>
                <a:off x="1977343" y="5461102"/>
                <a:ext cx="49641" cy="1321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>
                <a:stCxn id="32" idx="6"/>
                <a:endCxn id="33" idx="3"/>
              </p:cNvCxnSpPr>
              <p:nvPr/>
            </p:nvCxnSpPr>
            <p:spPr>
              <a:xfrm flipV="1">
                <a:off x="1904919" y="5461102"/>
                <a:ext cx="43690" cy="18646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>
                <a:stCxn id="31" idx="6"/>
                <a:endCxn id="32" idx="2"/>
              </p:cNvCxnSpPr>
              <p:nvPr/>
            </p:nvCxnSpPr>
            <p:spPr>
              <a:xfrm>
                <a:off x="1826544" y="5607433"/>
                <a:ext cx="37739" cy="4013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Oval 215"/>
              <p:cNvSpPr>
                <a:spLocks/>
              </p:cNvSpPr>
              <p:nvPr/>
            </p:nvSpPr>
            <p:spPr>
              <a:xfrm>
                <a:off x="2099407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8" name="Oval 216"/>
              <p:cNvSpPr>
                <a:spLocks/>
              </p:cNvSpPr>
              <p:nvPr/>
            </p:nvSpPr>
            <p:spPr>
              <a:xfrm>
                <a:off x="2256156" y="5346591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9" name="Oval 217"/>
              <p:cNvSpPr>
                <a:spLocks/>
              </p:cNvSpPr>
              <p:nvPr/>
            </p:nvSpPr>
            <p:spPr>
              <a:xfrm>
                <a:off x="2334531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50" name="Straight Connector 49"/>
              <p:cNvCxnSpPr>
                <a:stCxn id="47" idx="2"/>
                <a:endCxn id="34" idx="6"/>
              </p:cNvCxnSpPr>
              <p:nvPr/>
            </p:nvCxnSpPr>
            <p:spPr>
              <a:xfrm flipH="1">
                <a:off x="2061668" y="5527174"/>
                <a:ext cx="37739" cy="8025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>
                <a:stCxn id="48" idx="5"/>
                <a:endCxn id="49" idx="1"/>
              </p:cNvCxnSpPr>
              <p:nvPr/>
            </p:nvCxnSpPr>
            <p:spPr>
              <a:xfrm>
                <a:off x="2290841" y="5380844"/>
                <a:ext cx="49641" cy="1321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>
                <a:stCxn id="54" idx="7"/>
                <a:endCxn id="48" idx="3"/>
              </p:cNvCxnSpPr>
              <p:nvPr/>
            </p:nvCxnSpPr>
            <p:spPr>
              <a:xfrm flipV="1">
                <a:off x="2212466" y="5380844"/>
                <a:ext cx="49641" cy="1722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>
                <a:stCxn id="47" idx="6"/>
              </p:cNvCxnSpPr>
              <p:nvPr/>
            </p:nvCxnSpPr>
            <p:spPr>
              <a:xfrm>
                <a:off x="2140043" y="5527174"/>
                <a:ext cx="37739" cy="4013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Oval 222"/>
              <p:cNvSpPr>
                <a:spLocks/>
              </p:cNvSpPr>
              <p:nvPr/>
            </p:nvSpPr>
            <p:spPr>
              <a:xfrm>
                <a:off x="2177781" y="554723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sp>
          <p:nvSpPr>
            <p:cNvPr id="19" name="Rectangle 18"/>
            <p:cNvSpPr/>
            <p:nvPr/>
          </p:nvSpPr>
          <p:spPr>
            <a:xfrm>
              <a:off x="876892" y="4404168"/>
              <a:ext cx="1944216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Measurements</a:t>
              </a:r>
              <a:endParaRPr lang="de-A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55" name="Elbow Connector 54"/>
          <p:cNvCxnSpPr/>
          <p:nvPr/>
        </p:nvCxnSpPr>
        <p:spPr>
          <a:xfrm rot="16200000" flipH="1">
            <a:off x="2148179" y="2155249"/>
            <a:ext cx="12700" cy="2490022"/>
          </a:xfrm>
          <a:prstGeom prst="bentConnector3">
            <a:avLst>
              <a:gd name="adj1" fmla="val 1620001"/>
            </a:avLst>
          </a:prstGeom>
          <a:ln w="5715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2154529" y="4393948"/>
            <a:ext cx="0" cy="355582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236377" y="3972990"/>
            <a:ext cx="38363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Calibri" pitchFamily="34" charset="0"/>
                <a:cs typeface="Calibri" pitchFamily="34" charset="0"/>
              </a:rPr>
              <a:t>Coordinate Measurement Machine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2154529" y="3607430"/>
            <a:ext cx="0" cy="355582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/>
          <p:cNvGrpSpPr/>
          <p:nvPr/>
        </p:nvGrpSpPr>
        <p:grpSpPr>
          <a:xfrm>
            <a:off x="7321408" y="1638142"/>
            <a:ext cx="1767600" cy="1768468"/>
            <a:chOff x="3496494" y="283674"/>
            <a:chExt cx="1767600" cy="1768468"/>
          </a:xfrm>
        </p:grpSpPr>
        <p:sp>
          <p:nvSpPr>
            <p:cNvPr id="67" name="Rounded Rectangle 177"/>
            <p:cNvSpPr/>
            <p:nvPr/>
          </p:nvSpPr>
          <p:spPr>
            <a:xfrm>
              <a:off x="3496494" y="283674"/>
              <a:ext cx="1767600" cy="1768468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68" name="Picture 3" descr="C:\Users\artem\AppData\Local\Temp\1331836699_onebit_39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77962" y="1044030"/>
              <a:ext cx="804664" cy="804664"/>
            </a:xfrm>
            <a:prstGeom prst="rect">
              <a:avLst/>
            </a:prstGeom>
            <a:noFill/>
            <a:effectLst>
              <a:outerShdw blurRad="127000" algn="ctr" rotWithShape="0">
                <a:prstClr val="black">
                  <a:alpha val="68000"/>
                </a:prstClr>
              </a:outerShdw>
            </a:effectLst>
          </p:spPr>
        </p:pic>
        <p:sp>
          <p:nvSpPr>
            <p:cNvPr id="69" name="Rectangle 68"/>
            <p:cNvSpPr/>
            <p:nvPr/>
          </p:nvSpPr>
          <p:spPr>
            <a:xfrm>
              <a:off x="3529326" y="366614"/>
              <a:ext cx="1701937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Measurement Plan</a:t>
              </a:r>
              <a:endParaRPr lang="de-A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979939" y="4725986"/>
            <a:ext cx="1944216" cy="1800200"/>
            <a:chOff x="876892" y="4404168"/>
            <a:chExt cx="1944216" cy="1800200"/>
          </a:xfrm>
        </p:grpSpPr>
        <p:sp>
          <p:nvSpPr>
            <p:cNvPr id="71" name="Rounded Rectangle 185"/>
            <p:cNvSpPr/>
            <p:nvPr/>
          </p:nvSpPr>
          <p:spPr>
            <a:xfrm>
              <a:off x="965200" y="4436768"/>
              <a:ext cx="1767600" cy="1767600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72" name="Group 292"/>
            <p:cNvGrpSpPr/>
            <p:nvPr/>
          </p:nvGrpSpPr>
          <p:grpSpPr>
            <a:xfrm>
              <a:off x="1088350" y="5272356"/>
              <a:ext cx="1521301" cy="576970"/>
              <a:chOff x="1065711" y="5283960"/>
              <a:chExt cx="1329049" cy="504056"/>
            </a:xfrm>
          </p:grpSpPr>
          <p:cxnSp>
            <p:nvCxnSpPr>
              <p:cNvPr id="74" name="Straight Connector 73"/>
              <p:cNvCxnSpPr/>
              <p:nvPr/>
            </p:nvCxnSpPr>
            <p:spPr>
              <a:xfrm>
                <a:off x="1065711" y="5283960"/>
                <a:ext cx="131930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1075451" y="5765517"/>
                <a:ext cx="131930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Oval 190"/>
              <p:cNvSpPr>
                <a:spLocks/>
              </p:cNvSpPr>
              <p:nvPr/>
            </p:nvSpPr>
            <p:spPr>
              <a:xfrm>
                <a:off x="1080533" y="570775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77" name="Oval 191"/>
              <p:cNvSpPr>
                <a:spLocks/>
              </p:cNvSpPr>
              <p:nvPr/>
            </p:nvSpPr>
            <p:spPr>
              <a:xfrm>
                <a:off x="1158908" y="554723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78" name="Oval 192"/>
              <p:cNvSpPr>
                <a:spLocks/>
              </p:cNvSpPr>
              <p:nvPr/>
            </p:nvSpPr>
            <p:spPr>
              <a:xfrm>
                <a:off x="1237282" y="562749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79" name="Oval 193"/>
              <p:cNvSpPr>
                <a:spLocks/>
              </p:cNvSpPr>
              <p:nvPr/>
            </p:nvSpPr>
            <p:spPr>
              <a:xfrm>
                <a:off x="1315658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0" name="Oval 194"/>
              <p:cNvSpPr>
                <a:spLocks/>
              </p:cNvSpPr>
              <p:nvPr/>
            </p:nvSpPr>
            <p:spPr>
              <a:xfrm>
                <a:off x="1394033" y="5306460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1" name="Oval 195"/>
              <p:cNvSpPr>
                <a:spLocks/>
              </p:cNvSpPr>
              <p:nvPr/>
            </p:nvSpPr>
            <p:spPr>
              <a:xfrm>
                <a:off x="1472408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2" name="Oval 196"/>
              <p:cNvSpPr>
                <a:spLocks/>
              </p:cNvSpPr>
              <p:nvPr/>
            </p:nvSpPr>
            <p:spPr>
              <a:xfrm>
                <a:off x="1550783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3" name="Oval 197"/>
              <p:cNvSpPr>
                <a:spLocks/>
              </p:cNvSpPr>
              <p:nvPr/>
            </p:nvSpPr>
            <p:spPr>
              <a:xfrm>
                <a:off x="1629157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4" name="Oval 198"/>
              <p:cNvSpPr>
                <a:spLocks/>
              </p:cNvSpPr>
              <p:nvPr/>
            </p:nvSpPr>
            <p:spPr>
              <a:xfrm>
                <a:off x="1710296" y="5747886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5" name="Oval 199"/>
              <p:cNvSpPr>
                <a:spLocks/>
              </p:cNvSpPr>
              <p:nvPr/>
            </p:nvSpPr>
            <p:spPr>
              <a:xfrm>
                <a:off x="1785908" y="5587367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6" name="Oval 200"/>
              <p:cNvSpPr>
                <a:spLocks/>
              </p:cNvSpPr>
              <p:nvPr/>
            </p:nvSpPr>
            <p:spPr>
              <a:xfrm>
                <a:off x="1864282" y="562749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7" name="Oval 201"/>
              <p:cNvSpPr>
                <a:spLocks/>
              </p:cNvSpPr>
              <p:nvPr/>
            </p:nvSpPr>
            <p:spPr>
              <a:xfrm>
                <a:off x="1942657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88" name="Oval 202"/>
              <p:cNvSpPr>
                <a:spLocks/>
              </p:cNvSpPr>
              <p:nvPr/>
            </p:nvSpPr>
            <p:spPr>
              <a:xfrm>
                <a:off x="2021032" y="5587367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89" name="Straight Connector 88"/>
              <p:cNvCxnSpPr>
                <a:stCxn id="76" idx="7"/>
                <a:endCxn id="77" idx="3"/>
              </p:cNvCxnSpPr>
              <p:nvPr/>
            </p:nvCxnSpPr>
            <p:spPr>
              <a:xfrm flipV="1">
                <a:off x="1115218" y="5581491"/>
                <a:ext cx="49641" cy="1321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>
                <a:stCxn id="77" idx="5"/>
                <a:endCxn id="78" idx="2"/>
              </p:cNvCxnSpPr>
              <p:nvPr/>
            </p:nvCxnSpPr>
            <p:spPr>
              <a:xfrm>
                <a:off x="1193593" y="5581491"/>
                <a:ext cx="43690" cy="66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>
                <a:stCxn id="78" idx="7"/>
                <a:endCxn id="79" idx="3"/>
              </p:cNvCxnSpPr>
              <p:nvPr/>
            </p:nvCxnSpPr>
            <p:spPr>
              <a:xfrm flipV="1">
                <a:off x="1271968" y="5461102"/>
                <a:ext cx="49641" cy="17227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>
                <a:stCxn id="79" idx="7"/>
                <a:endCxn id="80" idx="3"/>
              </p:cNvCxnSpPr>
              <p:nvPr/>
            </p:nvCxnSpPr>
            <p:spPr>
              <a:xfrm flipV="1">
                <a:off x="1350344" y="5340713"/>
                <a:ext cx="49641" cy="92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>
                <a:stCxn id="80" idx="5"/>
                <a:endCxn id="81" idx="1"/>
              </p:cNvCxnSpPr>
              <p:nvPr/>
            </p:nvCxnSpPr>
            <p:spPr>
              <a:xfrm>
                <a:off x="1428718" y="5340713"/>
                <a:ext cx="49641" cy="92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>
                <a:stCxn id="81" idx="5"/>
                <a:endCxn id="82" idx="2"/>
              </p:cNvCxnSpPr>
              <p:nvPr/>
            </p:nvCxnSpPr>
            <p:spPr>
              <a:xfrm>
                <a:off x="1507093" y="5461102"/>
                <a:ext cx="43690" cy="66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>
                <a:stCxn id="83" idx="2"/>
                <a:endCxn id="82" idx="6"/>
              </p:cNvCxnSpPr>
              <p:nvPr/>
            </p:nvCxnSpPr>
            <p:spPr>
              <a:xfrm flipH="1">
                <a:off x="1591419" y="5446914"/>
                <a:ext cx="37739" cy="8026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>
                <a:stCxn id="83" idx="5"/>
                <a:endCxn id="84" idx="1"/>
              </p:cNvCxnSpPr>
              <p:nvPr/>
            </p:nvCxnSpPr>
            <p:spPr>
              <a:xfrm>
                <a:off x="1663842" y="5461102"/>
                <a:ext cx="52405" cy="29266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>
                <a:stCxn id="85" idx="2"/>
                <a:endCxn id="84" idx="7"/>
              </p:cNvCxnSpPr>
              <p:nvPr/>
            </p:nvCxnSpPr>
            <p:spPr>
              <a:xfrm flipH="1">
                <a:off x="1744982" y="5607433"/>
                <a:ext cx="40926" cy="1463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>
                <a:stCxn id="87" idx="5"/>
                <a:endCxn id="88" idx="1"/>
              </p:cNvCxnSpPr>
              <p:nvPr/>
            </p:nvCxnSpPr>
            <p:spPr>
              <a:xfrm>
                <a:off x="1977343" y="5461102"/>
                <a:ext cx="49641" cy="1321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>
                <a:stCxn id="86" idx="6"/>
                <a:endCxn id="87" idx="3"/>
              </p:cNvCxnSpPr>
              <p:nvPr/>
            </p:nvCxnSpPr>
            <p:spPr>
              <a:xfrm flipV="1">
                <a:off x="1904919" y="5461102"/>
                <a:ext cx="43690" cy="18646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>
                <a:stCxn id="85" idx="6"/>
                <a:endCxn id="86" idx="2"/>
              </p:cNvCxnSpPr>
              <p:nvPr/>
            </p:nvCxnSpPr>
            <p:spPr>
              <a:xfrm>
                <a:off x="1826544" y="5607433"/>
                <a:ext cx="37739" cy="4013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Oval 215"/>
              <p:cNvSpPr>
                <a:spLocks/>
              </p:cNvSpPr>
              <p:nvPr/>
            </p:nvSpPr>
            <p:spPr>
              <a:xfrm>
                <a:off x="2099407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02" name="Oval 216"/>
              <p:cNvSpPr>
                <a:spLocks/>
              </p:cNvSpPr>
              <p:nvPr/>
            </p:nvSpPr>
            <p:spPr>
              <a:xfrm>
                <a:off x="2256156" y="5346591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03" name="Oval 217"/>
              <p:cNvSpPr>
                <a:spLocks/>
              </p:cNvSpPr>
              <p:nvPr/>
            </p:nvSpPr>
            <p:spPr>
              <a:xfrm>
                <a:off x="2334531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104" name="Straight Connector 103"/>
              <p:cNvCxnSpPr>
                <a:stCxn id="101" idx="2"/>
                <a:endCxn id="88" idx="6"/>
              </p:cNvCxnSpPr>
              <p:nvPr/>
            </p:nvCxnSpPr>
            <p:spPr>
              <a:xfrm flipH="1">
                <a:off x="2061668" y="5527174"/>
                <a:ext cx="37739" cy="8025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>
                <a:stCxn id="102" idx="5"/>
                <a:endCxn id="103" idx="1"/>
              </p:cNvCxnSpPr>
              <p:nvPr/>
            </p:nvCxnSpPr>
            <p:spPr>
              <a:xfrm>
                <a:off x="2290841" y="5380844"/>
                <a:ext cx="49641" cy="1321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>
                <a:stCxn id="108" idx="7"/>
                <a:endCxn id="102" idx="3"/>
              </p:cNvCxnSpPr>
              <p:nvPr/>
            </p:nvCxnSpPr>
            <p:spPr>
              <a:xfrm flipV="1">
                <a:off x="2212466" y="5380844"/>
                <a:ext cx="49641" cy="1722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>
                <a:stCxn id="101" idx="6"/>
              </p:cNvCxnSpPr>
              <p:nvPr/>
            </p:nvCxnSpPr>
            <p:spPr>
              <a:xfrm>
                <a:off x="2140043" y="5527174"/>
                <a:ext cx="37739" cy="4013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Oval 222"/>
              <p:cNvSpPr>
                <a:spLocks/>
              </p:cNvSpPr>
              <p:nvPr/>
            </p:nvSpPr>
            <p:spPr>
              <a:xfrm>
                <a:off x="2177781" y="554723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sp>
          <p:nvSpPr>
            <p:cNvPr id="73" name="Rectangle 72"/>
            <p:cNvSpPr/>
            <p:nvPr/>
          </p:nvSpPr>
          <p:spPr>
            <a:xfrm>
              <a:off x="876892" y="4404168"/>
              <a:ext cx="1944216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Measurements</a:t>
              </a:r>
              <a:endParaRPr lang="de-AT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109" name="Elbow Connector 108"/>
          <p:cNvCxnSpPr/>
          <p:nvPr/>
        </p:nvCxnSpPr>
        <p:spPr>
          <a:xfrm rot="16200000" flipH="1">
            <a:off x="6945697" y="2155249"/>
            <a:ext cx="12700" cy="2490022"/>
          </a:xfrm>
          <a:prstGeom prst="bentConnector3">
            <a:avLst>
              <a:gd name="adj1" fmla="val 1620001"/>
            </a:avLst>
          </a:prstGeom>
          <a:ln w="5715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>
            <a:off x="6952047" y="4393948"/>
            <a:ext cx="0" cy="355582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6404461" y="3992040"/>
            <a:ext cx="11209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Software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12" name="Straight Arrow Connector 111"/>
          <p:cNvCxnSpPr/>
          <p:nvPr/>
        </p:nvCxnSpPr>
        <p:spPr>
          <a:xfrm>
            <a:off x="6952047" y="3607430"/>
            <a:ext cx="0" cy="355582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117"/>
          <p:cNvGrpSpPr/>
          <p:nvPr/>
        </p:nvGrpSpPr>
        <p:grpSpPr>
          <a:xfrm>
            <a:off x="17568" y="1638142"/>
            <a:ext cx="1800201" cy="1794498"/>
            <a:chOff x="131868" y="1333342"/>
            <a:chExt cx="1800201" cy="1794498"/>
          </a:xfrm>
        </p:grpSpPr>
        <p:grpSp>
          <p:nvGrpSpPr>
            <p:cNvPr id="10" name="Group 9"/>
            <p:cNvGrpSpPr/>
            <p:nvPr/>
          </p:nvGrpSpPr>
          <p:grpSpPr>
            <a:xfrm>
              <a:off x="131868" y="1333342"/>
              <a:ext cx="1800201" cy="1768468"/>
              <a:chOff x="1036237" y="283674"/>
              <a:chExt cx="1800201" cy="1768468"/>
            </a:xfrm>
          </p:grpSpPr>
          <p:sp>
            <p:nvSpPr>
              <p:cNvPr id="11" name="Rounded Rectangle 181"/>
              <p:cNvSpPr/>
              <p:nvPr/>
            </p:nvSpPr>
            <p:spPr>
              <a:xfrm>
                <a:off x="1052537" y="283674"/>
                <a:ext cx="1767600" cy="1768468"/>
              </a:xfrm>
              <a:prstGeom prst="rect">
                <a:avLst/>
              </a:prstGeom>
              <a:solidFill>
                <a:srgbClr val="FAFAFA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036237" y="366614"/>
                <a:ext cx="1800201" cy="5334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itchFamily="34" charset="0"/>
                    <a:cs typeface="Calibri" pitchFamily="34" charset="0"/>
                  </a:rPr>
                  <a:t>Actual Specimen</a:t>
                </a:r>
                <a:endParaRPr lang="de-AT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pic>
          <p:nvPicPr>
            <p:cNvPr id="115" name="Picture 3" descr="F:\Vis Talk\KF09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6143" y="1979598"/>
              <a:ext cx="1531651" cy="11482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7" name="Group 116"/>
          <p:cNvGrpSpPr/>
          <p:nvPr/>
        </p:nvGrpSpPr>
        <p:grpSpPr>
          <a:xfrm>
            <a:off x="4815086" y="1638142"/>
            <a:ext cx="1800201" cy="1768468"/>
            <a:chOff x="4770092" y="1333342"/>
            <a:chExt cx="1800201" cy="1768468"/>
          </a:xfrm>
        </p:grpSpPr>
        <p:grpSp>
          <p:nvGrpSpPr>
            <p:cNvPr id="63" name="Group 62"/>
            <p:cNvGrpSpPr/>
            <p:nvPr/>
          </p:nvGrpSpPr>
          <p:grpSpPr>
            <a:xfrm>
              <a:off x="4770092" y="1333342"/>
              <a:ext cx="1800201" cy="1768468"/>
              <a:chOff x="1036237" y="283674"/>
              <a:chExt cx="1800201" cy="1768468"/>
            </a:xfrm>
          </p:grpSpPr>
          <p:sp>
            <p:nvSpPr>
              <p:cNvPr id="64" name="Rounded Rectangle 181"/>
              <p:cNvSpPr/>
              <p:nvPr/>
            </p:nvSpPr>
            <p:spPr>
              <a:xfrm>
                <a:off x="1052537" y="283674"/>
                <a:ext cx="1767600" cy="1768468"/>
              </a:xfrm>
              <a:prstGeom prst="rect">
                <a:avLst/>
              </a:prstGeom>
              <a:solidFill>
                <a:srgbClr val="FAFAFA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>
                <a:off x="1036237" y="366614"/>
                <a:ext cx="1800201" cy="5334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itchFamily="34" charset="0"/>
                    <a:cs typeface="Calibri" pitchFamily="34" charset="0"/>
                  </a:rPr>
                  <a:t>Extracted </a:t>
                </a:r>
              </a:p>
              <a:p>
                <a:pPr algn="ctr"/>
                <a:r>
                  <a:rPr lang="en-US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itchFamily="34" charset="0"/>
                    <a:cs typeface="Calibri" pitchFamily="34" charset="0"/>
                  </a:rPr>
                  <a:t>Surface Model</a:t>
                </a:r>
                <a:endParaRPr lang="de-AT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pic>
          <p:nvPicPr>
            <p:cNvPr id="116" name="Picture 2" descr="F:\Vis Talk\kf09mesh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84483" y="1979598"/>
              <a:ext cx="1171418" cy="1074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19" name="Straight Connector 118"/>
          <p:cNvCxnSpPr/>
          <p:nvPr/>
        </p:nvCxnSpPr>
        <p:spPr>
          <a:xfrm>
            <a:off x="4526097" y="1000125"/>
            <a:ext cx="38751" cy="5390533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6347578" y="734487"/>
            <a:ext cx="1394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Calibri" pitchFamily="34" charset="0"/>
                <a:cs typeface="Calibri" pitchFamily="34" charset="0"/>
              </a:rPr>
              <a:t>3DXCT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556182" y="734487"/>
            <a:ext cx="1220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 smtClean="0">
                <a:latin typeface="Calibri" pitchFamily="34" charset="0"/>
                <a:cs typeface="Calibri" pitchFamily="34" charset="0"/>
              </a:rPr>
              <a:t>CMM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2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22" grpId="0" animBg="1"/>
      <p:bldP spid="122" grpId="1" animBg="1"/>
      <p:bldP spid="59" grpId="0"/>
      <p:bldP spid="1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and Goals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6</a:t>
            </a:fld>
            <a:endParaRPr lang="de-AT"/>
          </a:p>
        </p:txBody>
      </p:sp>
      <p:sp>
        <p:nvSpPr>
          <p:cNvPr id="10" name="Content Placeholder 6"/>
          <p:cNvSpPr txBox="1">
            <a:spLocks/>
          </p:cNvSpPr>
          <p:nvPr/>
        </p:nvSpPr>
        <p:spPr bwMode="auto">
          <a:xfrm>
            <a:off x="311944" y="1181934"/>
            <a:ext cx="8520112" cy="501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100000"/>
              <a:buFont typeface="Calibri" pitchFamily="34" charset="0"/>
              <a:buChar char="●"/>
              <a:defRPr sz="3600">
                <a:solidFill>
                  <a:schemeClr val="tx1"/>
                </a:solidFill>
                <a:latin typeface="+mn-lt"/>
                <a:ea typeface="+mn-ea"/>
                <a:cs typeface="Calibri Light" pitchFamily="34" charset="0"/>
              </a:defRPr>
            </a:lvl1pPr>
            <a:lvl2pPr marL="971550" indent="-431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100000"/>
              <a:buFont typeface="Wingdings" pitchFamily="2" charset="2"/>
              <a:buChar char="§"/>
              <a:defRPr sz="3200">
                <a:solidFill>
                  <a:schemeClr val="tx1"/>
                </a:solidFill>
                <a:latin typeface="+mn-lt"/>
                <a:cs typeface="Calibri Light" pitchFamily="34" charset="0"/>
              </a:defRPr>
            </a:lvl2pPr>
            <a:lvl3pPr marL="1428750" indent="-3492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100000"/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+mn-lt"/>
                <a:cs typeface="Calibri Light" pitchFamily="34" charset="0"/>
              </a:defRPr>
            </a:lvl3pPr>
            <a:lvl4pPr marL="1828800" indent="-303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120000"/>
              <a:buFontTx/>
              <a:buNone/>
              <a:defRPr sz="2800">
                <a:solidFill>
                  <a:schemeClr val="tx1"/>
                </a:solidFill>
                <a:latin typeface="+mn-lt"/>
                <a:cs typeface="Calibri Light" pitchFamily="34" charset="0"/>
              </a:defRPr>
            </a:lvl4pPr>
            <a:lvl5pPr marL="2286000" indent="-3143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65000"/>
              <a:buFontTx/>
              <a:buNone/>
              <a:defRPr sz="2800">
                <a:solidFill>
                  <a:schemeClr val="tx1"/>
                </a:solidFill>
                <a:latin typeface="+mn-lt"/>
                <a:cs typeface="Calibri Light" pitchFamily="34" charset="0"/>
              </a:defRPr>
            </a:lvl5pPr>
            <a:lvl6pPr marL="2697163" indent="-268288" algn="l" rtl="0" fontAlgn="base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65000"/>
              <a:buFont typeface="Arial" pitchFamily="34" charset="0"/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</a:defRPr>
            </a:lvl6pPr>
            <a:lvl7pPr marL="3154363" indent="-268288" algn="l" rtl="0" fontAlgn="base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65000"/>
              <a:buFont typeface="Arial" pitchFamily="34" charset="0"/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</a:defRPr>
            </a:lvl7pPr>
            <a:lvl8pPr marL="3611563" indent="-268288" algn="l" rtl="0" fontAlgn="base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65000"/>
              <a:buFont typeface="Arial" pitchFamily="34" charset="0"/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</a:defRPr>
            </a:lvl8pPr>
            <a:lvl9pPr marL="4068763" indent="-268288" algn="l" rtl="0" fontAlgn="base">
              <a:spcBef>
                <a:spcPct val="20000"/>
              </a:spcBef>
              <a:spcAft>
                <a:spcPct val="0"/>
              </a:spcAft>
              <a:buClr>
                <a:srgbClr val="2AA3D8"/>
              </a:buClr>
              <a:buSzPct val="65000"/>
              <a:buFont typeface="Arial" pitchFamily="34" charset="0"/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/>
              <a:t>Artifacts resulting in uncertainty:</a:t>
            </a:r>
            <a:br>
              <a:rPr lang="en-US" dirty="0" smtClean="0"/>
            </a:br>
            <a:r>
              <a:rPr lang="en-US" sz="3200" dirty="0" smtClean="0"/>
              <a:t>scanning </a:t>
            </a:r>
            <a:r>
              <a:rPr lang="en-US" sz="2400" dirty="0" smtClean="0">
                <a:sym typeface="Wingdings" pitchFamily="2" charset="2"/>
              </a:rPr>
              <a:t></a:t>
            </a:r>
            <a:r>
              <a:rPr lang="en-US" sz="3200" dirty="0" smtClean="0">
                <a:sym typeface="Wingdings" pitchFamily="2" charset="2"/>
              </a:rPr>
              <a:t> reconstruction </a:t>
            </a:r>
            <a:r>
              <a:rPr lang="en-US" sz="2400" dirty="0" smtClean="0">
                <a:sym typeface="Wingdings" pitchFamily="2" charset="2"/>
              </a:rPr>
              <a:t></a:t>
            </a:r>
            <a:r>
              <a:rPr lang="en-US" sz="3200" dirty="0" smtClean="0">
                <a:sym typeface="Wingdings" pitchFamily="2" charset="2"/>
              </a:rPr>
              <a:t> surface extraction</a:t>
            </a:r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No approaches dealing with uncertainty</a:t>
            </a:r>
          </a:p>
          <a:p>
            <a:endParaRPr lang="en-US" sz="3200" dirty="0" smtClean="0">
              <a:sym typeface="Wingdings" pitchFamily="2" charset="2"/>
            </a:endParaRPr>
          </a:p>
          <a:p>
            <a:pPr marL="742950" indent="-742950">
              <a:buFont typeface="+mj-lt"/>
              <a:buAutoNum type="arabicPeriod"/>
            </a:pPr>
            <a:r>
              <a:rPr lang="de-AT" dirty="0"/>
              <a:t>Estimate </a:t>
            </a:r>
            <a:r>
              <a:rPr lang="de-AT" dirty="0" smtClean="0"/>
              <a:t>uncertainty</a:t>
            </a:r>
            <a:endParaRPr lang="de-AT" dirty="0"/>
          </a:p>
          <a:p>
            <a:pPr marL="742950" indent="-742950">
              <a:buFont typeface="+mj-lt"/>
              <a:buAutoNum type="arabicPeriod"/>
            </a:pPr>
            <a:r>
              <a:rPr lang="en-US" dirty="0"/>
              <a:t>Visualizations </a:t>
            </a:r>
            <a:r>
              <a:rPr lang="en-US" dirty="0" smtClean="0"/>
              <a:t>accounting for uncertainty</a:t>
            </a:r>
            <a:endParaRPr lang="en-US" dirty="0"/>
          </a:p>
          <a:p>
            <a:pPr marL="742950" indent="-742950">
              <a:buFont typeface="+mj-lt"/>
              <a:buAutoNum type="arabicPeriod"/>
            </a:pPr>
            <a:r>
              <a:rPr lang="en-US" dirty="0" smtClean="0"/>
              <a:t>Supporting </a:t>
            </a:r>
            <a:r>
              <a:rPr lang="en-US" dirty="0"/>
              <a:t>exploration and </a:t>
            </a:r>
            <a:r>
              <a:rPr lang="en-US" dirty="0" smtClean="0"/>
              <a:t>visualization</a:t>
            </a:r>
          </a:p>
          <a:p>
            <a:pPr marL="742950" indent="-742950">
              <a:buFont typeface="+mj-lt"/>
              <a:buAutoNum type="arabicPeriod"/>
            </a:pPr>
            <a:r>
              <a:rPr lang="en-US" dirty="0" smtClean="0"/>
              <a:t>Keep the familiar workflow</a:t>
            </a:r>
            <a:endParaRPr lang="de-AT" dirty="0"/>
          </a:p>
          <a:p>
            <a:endParaRPr lang="en-US" dirty="0" smtClean="0"/>
          </a:p>
          <a:p>
            <a:pPr marL="0" indent="0">
              <a:buFont typeface="Calibri" pitchFamily="34" charset="0"/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7</a:t>
            </a:fld>
            <a:endParaRPr lang="de-AT"/>
          </a:p>
        </p:txBody>
      </p:sp>
      <p:grpSp>
        <p:nvGrpSpPr>
          <p:cNvPr id="458" name="Group 457"/>
          <p:cNvGrpSpPr/>
          <p:nvPr/>
        </p:nvGrpSpPr>
        <p:grpSpPr>
          <a:xfrm>
            <a:off x="2762471" y="900651"/>
            <a:ext cx="1767600" cy="1768468"/>
            <a:chOff x="3496494" y="283674"/>
            <a:chExt cx="1767600" cy="1768468"/>
          </a:xfrm>
        </p:grpSpPr>
        <p:sp>
          <p:nvSpPr>
            <p:cNvPr id="459" name="Rounded Rectangle 177"/>
            <p:cNvSpPr/>
            <p:nvPr/>
          </p:nvSpPr>
          <p:spPr>
            <a:xfrm>
              <a:off x="3496494" y="283674"/>
              <a:ext cx="1767600" cy="1768468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60" name="Picture 3" descr="C:\Users\artem\AppData\Local\Temp\1331836699_onebit_39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77962" y="1044030"/>
              <a:ext cx="804664" cy="804664"/>
            </a:xfrm>
            <a:prstGeom prst="rect">
              <a:avLst/>
            </a:prstGeom>
            <a:noFill/>
            <a:effectLst>
              <a:outerShdw blurRad="127000" algn="ctr" rotWithShape="0">
                <a:prstClr val="black">
                  <a:alpha val="68000"/>
                </a:prstClr>
              </a:outerShdw>
            </a:effectLst>
          </p:spPr>
        </p:pic>
        <p:sp>
          <p:nvSpPr>
            <p:cNvPr id="461" name="Rectangle 460"/>
            <p:cNvSpPr/>
            <p:nvPr/>
          </p:nvSpPr>
          <p:spPr>
            <a:xfrm>
              <a:off x="3529326" y="366614"/>
              <a:ext cx="1701937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Measurement Plan</a:t>
              </a:r>
              <a:endPara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462" name="Group 461"/>
          <p:cNvGrpSpPr/>
          <p:nvPr/>
        </p:nvGrpSpPr>
        <p:grpSpPr>
          <a:xfrm>
            <a:off x="1421002" y="4277322"/>
            <a:ext cx="1944216" cy="1800200"/>
            <a:chOff x="876892" y="4404168"/>
            <a:chExt cx="1944216" cy="1800200"/>
          </a:xfrm>
        </p:grpSpPr>
        <p:sp>
          <p:nvSpPr>
            <p:cNvPr id="463" name="Rounded Rectangle 185"/>
            <p:cNvSpPr/>
            <p:nvPr/>
          </p:nvSpPr>
          <p:spPr>
            <a:xfrm>
              <a:off x="965200" y="4436768"/>
              <a:ext cx="1767600" cy="1767600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464" name="Group 292"/>
            <p:cNvGrpSpPr/>
            <p:nvPr/>
          </p:nvGrpSpPr>
          <p:grpSpPr>
            <a:xfrm>
              <a:off x="1088350" y="5272356"/>
              <a:ext cx="1521301" cy="576970"/>
              <a:chOff x="1065711" y="5283960"/>
              <a:chExt cx="1329049" cy="504056"/>
            </a:xfrm>
          </p:grpSpPr>
          <p:cxnSp>
            <p:nvCxnSpPr>
              <p:cNvPr id="466" name="Straight Connector 465"/>
              <p:cNvCxnSpPr/>
              <p:nvPr/>
            </p:nvCxnSpPr>
            <p:spPr>
              <a:xfrm>
                <a:off x="1065711" y="5283960"/>
                <a:ext cx="131930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Straight Connector 466"/>
              <p:cNvCxnSpPr/>
              <p:nvPr/>
            </p:nvCxnSpPr>
            <p:spPr>
              <a:xfrm>
                <a:off x="1075451" y="5765517"/>
                <a:ext cx="131930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8" name="Oval 190"/>
              <p:cNvSpPr>
                <a:spLocks/>
              </p:cNvSpPr>
              <p:nvPr/>
            </p:nvSpPr>
            <p:spPr>
              <a:xfrm>
                <a:off x="1080533" y="570775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69" name="Oval 191"/>
              <p:cNvSpPr>
                <a:spLocks/>
              </p:cNvSpPr>
              <p:nvPr/>
            </p:nvSpPr>
            <p:spPr>
              <a:xfrm>
                <a:off x="1158908" y="554723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0" name="Oval 192"/>
              <p:cNvSpPr>
                <a:spLocks/>
              </p:cNvSpPr>
              <p:nvPr/>
            </p:nvSpPr>
            <p:spPr>
              <a:xfrm>
                <a:off x="1237282" y="562749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1" name="Oval 193"/>
              <p:cNvSpPr>
                <a:spLocks/>
              </p:cNvSpPr>
              <p:nvPr/>
            </p:nvSpPr>
            <p:spPr>
              <a:xfrm>
                <a:off x="1315658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2" name="Oval 194"/>
              <p:cNvSpPr>
                <a:spLocks/>
              </p:cNvSpPr>
              <p:nvPr/>
            </p:nvSpPr>
            <p:spPr>
              <a:xfrm>
                <a:off x="1394033" y="5306460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3" name="Oval 195"/>
              <p:cNvSpPr>
                <a:spLocks/>
              </p:cNvSpPr>
              <p:nvPr/>
            </p:nvSpPr>
            <p:spPr>
              <a:xfrm>
                <a:off x="1472408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4" name="Oval 196"/>
              <p:cNvSpPr>
                <a:spLocks/>
              </p:cNvSpPr>
              <p:nvPr/>
            </p:nvSpPr>
            <p:spPr>
              <a:xfrm>
                <a:off x="1550783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5" name="Oval 197"/>
              <p:cNvSpPr>
                <a:spLocks/>
              </p:cNvSpPr>
              <p:nvPr/>
            </p:nvSpPr>
            <p:spPr>
              <a:xfrm>
                <a:off x="1629157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6" name="Oval 198"/>
              <p:cNvSpPr>
                <a:spLocks/>
              </p:cNvSpPr>
              <p:nvPr/>
            </p:nvSpPr>
            <p:spPr>
              <a:xfrm>
                <a:off x="1710296" y="5747886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7" name="Oval 199"/>
              <p:cNvSpPr>
                <a:spLocks/>
              </p:cNvSpPr>
              <p:nvPr/>
            </p:nvSpPr>
            <p:spPr>
              <a:xfrm>
                <a:off x="1785908" y="5587367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8" name="Oval 200"/>
              <p:cNvSpPr>
                <a:spLocks/>
              </p:cNvSpPr>
              <p:nvPr/>
            </p:nvSpPr>
            <p:spPr>
              <a:xfrm>
                <a:off x="1864282" y="562749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9" name="Oval 201"/>
              <p:cNvSpPr>
                <a:spLocks/>
              </p:cNvSpPr>
              <p:nvPr/>
            </p:nvSpPr>
            <p:spPr>
              <a:xfrm>
                <a:off x="1942657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80" name="Oval 202"/>
              <p:cNvSpPr>
                <a:spLocks/>
              </p:cNvSpPr>
              <p:nvPr/>
            </p:nvSpPr>
            <p:spPr>
              <a:xfrm>
                <a:off x="2021032" y="5587367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481" name="Straight Connector 480"/>
              <p:cNvCxnSpPr>
                <a:stCxn id="468" idx="7"/>
                <a:endCxn id="469" idx="3"/>
              </p:cNvCxnSpPr>
              <p:nvPr/>
            </p:nvCxnSpPr>
            <p:spPr>
              <a:xfrm flipV="1">
                <a:off x="1115218" y="5581491"/>
                <a:ext cx="49641" cy="1321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2" name="Straight Connector 481"/>
              <p:cNvCxnSpPr>
                <a:stCxn id="469" idx="5"/>
                <a:endCxn id="470" idx="2"/>
              </p:cNvCxnSpPr>
              <p:nvPr/>
            </p:nvCxnSpPr>
            <p:spPr>
              <a:xfrm>
                <a:off x="1193593" y="5581491"/>
                <a:ext cx="43690" cy="66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Straight Connector 482"/>
              <p:cNvCxnSpPr>
                <a:stCxn id="470" idx="7"/>
                <a:endCxn id="471" idx="3"/>
              </p:cNvCxnSpPr>
              <p:nvPr/>
            </p:nvCxnSpPr>
            <p:spPr>
              <a:xfrm flipV="1">
                <a:off x="1271968" y="5461102"/>
                <a:ext cx="49641" cy="17227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4" name="Straight Connector 483"/>
              <p:cNvCxnSpPr>
                <a:stCxn id="471" idx="7"/>
                <a:endCxn id="472" idx="3"/>
              </p:cNvCxnSpPr>
              <p:nvPr/>
            </p:nvCxnSpPr>
            <p:spPr>
              <a:xfrm flipV="1">
                <a:off x="1350344" y="5340713"/>
                <a:ext cx="49641" cy="92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Straight Connector 484"/>
              <p:cNvCxnSpPr>
                <a:stCxn id="472" idx="5"/>
                <a:endCxn id="473" idx="1"/>
              </p:cNvCxnSpPr>
              <p:nvPr/>
            </p:nvCxnSpPr>
            <p:spPr>
              <a:xfrm>
                <a:off x="1428718" y="5340713"/>
                <a:ext cx="49641" cy="92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6" name="Straight Connector 485"/>
              <p:cNvCxnSpPr>
                <a:stCxn id="473" idx="5"/>
                <a:endCxn id="474" idx="2"/>
              </p:cNvCxnSpPr>
              <p:nvPr/>
            </p:nvCxnSpPr>
            <p:spPr>
              <a:xfrm>
                <a:off x="1507093" y="5461102"/>
                <a:ext cx="43690" cy="66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7" name="Straight Connector 486"/>
              <p:cNvCxnSpPr>
                <a:stCxn id="475" idx="2"/>
                <a:endCxn id="474" idx="6"/>
              </p:cNvCxnSpPr>
              <p:nvPr/>
            </p:nvCxnSpPr>
            <p:spPr>
              <a:xfrm flipH="1">
                <a:off x="1591419" y="5446914"/>
                <a:ext cx="37739" cy="8026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8" name="Straight Connector 487"/>
              <p:cNvCxnSpPr>
                <a:stCxn id="475" idx="5"/>
                <a:endCxn id="476" idx="1"/>
              </p:cNvCxnSpPr>
              <p:nvPr/>
            </p:nvCxnSpPr>
            <p:spPr>
              <a:xfrm>
                <a:off x="1663842" y="5461102"/>
                <a:ext cx="52405" cy="29266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9" name="Straight Connector 488"/>
              <p:cNvCxnSpPr>
                <a:stCxn id="477" idx="2"/>
                <a:endCxn id="476" idx="7"/>
              </p:cNvCxnSpPr>
              <p:nvPr/>
            </p:nvCxnSpPr>
            <p:spPr>
              <a:xfrm flipH="1">
                <a:off x="1744982" y="5607433"/>
                <a:ext cx="40926" cy="1463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0" name="Straight Connector 489"/>
              <p:cNvCxnSpPr>
                <a:stCxn id="479" idx="5"/>
                <a:endCxn id="480" idx="1"/>
              </p:cNvCxnSpPr>
              <p:nvPr/>
            </p:nvCxnSpPr>
            <p:spPr>
              <a:xfrm>
                <a:off x="1977343" y="5461102"/>
                <a:ext cx="49641" cy="1321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Straight Connector 490"/>
              <p:cNvCxnSpPr>
                <a:stCxn id="478" idx="6"/>
                <a:endCxn id="479" idx="3"/>
              </p:cNvCxnSpPr>
              <p:nvPr/>
            </p:nvCxnSpPr>
            <p:spPr>
              <a:xfrm flipV="1">
                <a:off x="1904919" y="5461102"/>
                <a:ext cx="43690" cy="18646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Straight Connector 491"/>
              <p:cNvCxnSpPr>
                <a:stCxn id="477" idx="6"/>
                <a:endCxn id="478" idx="2"/>
              </p:cNvCxnSpPr>
              <p:nvPr/>
            </p:nvCxnSpPr>
            <p:spPr>
              <a:xfrm>
                <a:off x="1826544" y="5607433"/>
                <a:ext cx="37739" cy="4013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3" name="Oval 215"/>
              <p:cNvSpPr>
                <a:spLocks/>
              </p:cNvSpPr>
              <p:nvPr/>
            </p:nvSpPr>
            <p:spPr>
              <a:xfrm>
                <a:off x="2099407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94" name="Oval 216"/>
              <p:cNvSpPr>
                <a:spLocks/>
              </p:cNvSpPr>
              <p:nvPr/>
            </p:nvSpPr>
            <p:spPr>
              <a:xfrm>
                <a:off x="2256156" y="5346591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95" name="Oval 217"/>
              <p:cNvSpPr>
                <a:spLocks/>
              </p:cNvSpPr>
              <p:nvPr/>
            </p:nvSpPr>
            <p:spPr>
              <a:xfrm>
                <a:off x="2334531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496" name="Straight Connector 495"/>
              <p:cNvCxnSpPr>
                <a:stCxn id="493" idx="2"/>
                <a:endCxn id="480" idx="6"/>
              </p:cNvCxnSpPr>
              <p:nvPr/>
            </p:nvCxnSpPr>
            <p:spPr>
              <a:xfrm flipH="1">
                <a:off x="2061668" y="5527174"/>
                <a:ext cx="37739" cy="8025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7" name="Straight Connector 496"/>
              <p:cNvCxnSpPr>
                <a:stCxn id="494" idx="5"/>
                <a:endCxn id="495" idx="1"/>
              </p:cNvCxnSpPr>
              <p:nvPr/>
            </p:nvCxnSpPr>
            <p:spPr>
              <a:xfrm>
                <a:off x="2290841" y="5380844"/>
                <a:ext cx="49641" cy="1321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8" name="Straight Connector 497"/>
              <p:cNvCxnSpPr>
                <a:stCxn id="500" idx="7"/>
                <a:endCxn id="494" idx="3"/>
              </p:cNvCxnSpPr>
              <p:nvPr/>
            </p:nvCxnSpPr>
            <p:spPr>
              <a:xfrm flipV="1">
                <a:off x="2212466" y="5380844"/>
                <a:ext cx="49641" cy="1722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/>
              <p:cNvCxnSpPr>
                <a:stCxn id="493" idx="6"/>
              </p:cNvCxnSpPr>
              <p:nvPr/>
            </p:nvCxnSpPr>
            <p:spPr>
              <a:xfrm>
                <a:off x="2140043" y="5527174"/>
                <a:ext cx="37739" cy="4013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0" name="Oval 222"/>
              <p:cNvSpPr>
                <a:spLocks/>
              </p:cNvSpPr>
              <p:nvPr/>
            </p:nvSpPr>
            <p:spPr>
              <a:xfrm>
                <a:off x="2177781" y="554723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sp>
          <p:nvSpPr>
            <p:cNvPr id="465" name="Rectangle 464"/>
            <p:cNvSpPr/>
            <p:nvPr/>
          </p:nvSpPr>
          <p:spPr>
            <a:xfrm>
              <a:off x="876892" y="4404168"/>
              <a:ext cx="1944216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Measurements</a:t>
              </a:r>
              <a:endPara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501" name="Elbow Connector 500"/>
          <p:cNvCxnSpPr/>
          <p:nvPr/>
        </p:nvCxnSpPr>
        <p:spPr>
          <a:xfrm rot="16200000" flipH="1">
            <a:off x="2386760" y="1417758"/>
            <a:ext cx="12700" cy="2490022"/>
          </a:xfrm>
          <a:prstGeom prst="bentConnector3">
            <a:avLst>
              <a:gd name="adj1" fmla="val 1620001"/>
            </a:avLst>
          </a:prstGeom>
          <a:ln w="5715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Straight Arrow Connector 501"/>
          <p:cNvCxnSpPr>
            <a:endCxn id="463" idx="0"/>
          </p:cNvCxnSpPr>
          <p:nvPr/>
        </p:nvCxnSpPr>
        <p:spPr>
          <a:xfrm>
            <a:off x="2393110" y="2884458"/>
            <a:ext cx="0" cy="1425464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5" name="Group 504"/>
          <p:cNvGrpSpPr/>
          <p:nvPr/>
        </p:nvGrpSpPr>
        <p:grpSpPr>
          <a:xfrm>
            <a:off x="256149" y="900651"/>
            <a:ext cx="1800201" cy="1768468"/>
            <a:chOff x="4770092" y="1333342"/>
            <a:chExt cx="1800201" cy="1768468"/>
          </a:xfrm>
        </p:grpSpPr>
        <p:grpSp>
          <p:nvGrpSpPr>
            <p:cNvPr id="506" name="Group 505"/>
            <p:cNvGrpSpPr/>
            <p:nvPr/>
          </p:nvGrpSpPr>
          <p:grpSpPr>
            <a:xfrm>
              <a:off x="4770092" y="1333342"/>
              <a:ext cx="1800201" cy="1768468"/>
              <a:chOff x="1036237" y="283674"/>
              <a:chExt cx="1800201" cy="1768468"/>
            </a:xfrm>
          </p:grpSpPr>
          <p:sp>
            <p:nvSpPr>
              <p:cNvPr id="508" name="Rounded Rectangle 181"/>
              <p:cNvSpPr/>
              <p:nvPr/>
            </p:nvSpPr>
            <p:spPr>
              <a:xfrm>
                <a:off x="1052537" y="283674"/>
                <a:ext cx="1767600" cy="1768468"/>
              </a:xfrm>
              <a:prstGeom prst="rect">
                <a:avLst/>
              </a:prstGeom>
              <a:solidFill>
                <a:srgbClr val="FAFAFA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09" name="Rectangle 508"/>
              <p:cNvSpPr/>
              <p:nvPr/>
            </p:nvSpPr>
            <p:spPr>
              <a:xfrm>
                <a:off x="1036237" y="366614"/>
                <a:ext cx="1800201" cy="5334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itchFamily="34" charset="0"/>
                    <a:cs typeface="Calibri" pitchFamily="34" charset="0"/>
                  </a:rPr>
                  <a:t>Extracted </a:t>
                </a:r>
              </a:p>
              <a:p>
                <a:pPr algn="ctr"/>
                <a:r>
                  <a:rPr lang="en-US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itchFamily="34" charset="0"/>
                    <a:cs typeface="Calibri" pitchFamily="34" charset="0"/>
                  </a:rPr>
                  <a:t>Surface Model</a:t>
                </a:r>
                <a:endParaRPr lang="de-AT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pic>
          <p:nvPicPr>
            <p:cNvPr id="507" name="Picture 2" descr="F:\Vis Talk\kf09mesh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84483" y="1979598"/>
              <a:ext cx="1171418" cy="1074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2" name="Group 511"/>
          <p:cNvGrpSpPr/>
          <p:nvPr/>
        </p:nvGrpSpPr>
        <p:grpSpPr>
          <a:xfrm>
            <a:off x="6017767" y="4309922"/>
            <a:ext cx="1944000" cy="1767600"/>
            <a:chOff x="6031906" y="4332264"/>
            <a:chExt cx="1944000" cy="1767600"/>
          </a:xfrm>
        </p:grpSpPr>
        <p:sp>
          <p:nvSpPr>
            <p:cNvPr id="513" name="Rectangle 512"/>
            <p:cNvSpPr/>
            <p:nvPr/>
          </p:nvSpPr>
          <p:spPr>
            <a:xfrm>
              <a:off x="6120106" y="4332264"/>
              <a:ext cx="1767600" cy="1767600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4" name="Rectangle 513"/>
            <p:cNvSpPr/>
            <p:nvPr/>
          </p:nvSpPr>
          <p:spPr>
            <a:xfrm>
              <a:off x="6031906" y="4508776"/>
              <a:ext cx="1944000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Material Interface Uncertainty</a:t>
              </a:r>
              <a:endPara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515" name="Group 146"/>
            <p:cNvGrpSpPr/>
            <p:nvPr/>
          </p:nvGrpSpPr>
          <p:grpSpPr>
            <a:xfrm>
              <a:off x="6660533" y="5228856"/>
              <a:ext cx="686747" cy="754693"/>
              <a:chOff x="4893613" y="5148808"/>
              <a:chExt cx="542732" cy="651277"/>
            </a:xfrm>
          </p:grpSpPr>
          <p:cxnSp>
            <p:nvCxnSpPr>
              <p:cNvPr id="516" name="Straight Connector 515"/>
              <p:cNvCxnSpPr/>
              <p:nvPr/>
            </p:nvCxnSpPr>
            <p:spPr>
              <a:xfrm>
                <a:off x="4893613" y="5284490"/>
                <a:ext cx="271366" cy="17186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7" name="Straight Connector 516"/>
              <p:cNvCxnSpPr/>
              <p:nvPr/>
            </p:nvCxnSpPr>
            <p:spPr>
              <a:xfrm>
                <a:off x="4893613" y="5582993"/>
                <a:ext cx="271366" cy="2170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8" name="Straight Connector 517"/>
              <p:cNvCxnSpPr/>
              <p:nvPr/>
            </p:nvCxnSpPr>
            <p:spPr>
              <a:xfrm flipV="1">
                <a:off x="5164979" y="5582993"/>
                <a:ext cx="271366" cy="2170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9" name="Straight Connector 518"/>
              <p:cNvCxnSpPr/>
              <p:nvPr/>
            </p:nvCxnSpPr>
            <p:spPr>
              <a:xfrm flipV="1">
                <a:off x="5164979" y="5284490"/>
                <a:ext cx="271366" cy="17186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0" name="Straight Connector 519"/>
              <p:cNvCxnSpPr/>
              <p:nvPr/>
            </p:nvCxnSpPr>
            <p:spPr>
              <a:xfrm>
                <a:off x="5164979" y="5456355"/>
                <a:ext cx="0" cy="34373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1" name="Straight Connector 520"/>
              <p:cNvCxnSpPr/>
              <p:nvPr/>
            </p:nvCxnSpPr>
            <p:spPr>
              <a:xfrm>
                <a:off x="4893613" y="5284490"/>
                <a:ext cx="0" cy="2985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2" name="Straight Connector 521"/>
              <p:cNvCxnSpPr/>
              <p:nvPr/>
            </p:nvCxnSpPr>
            <p:spPr>
              <a:xfrm>
                <a:off x="5436344" y="5284490"/>
                <a:ext cx="0" cy="2985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" name="Straight Connector 522"/>
              <p:cNvCxnSpPr/>
              <p:nvPr/>
            </p:nvCxnSpPr>
            <p:spPr>
              <a:xfrm>
                <a:off x="5164979" y="5148808"/>
                <a:ext cx="271366" cy="13568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Straight Connector 523"/>
              <p:cNvCxnSpPr/>
              <p:nvPr/>
            </p:nvCxnSpPr>
            <p:spPr>
              <a:xfrm flipV="1">
                <a:off x="4893613" y="5148808"/>
                <a:ext cx="271366" cy="13568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6" name="Group 525"/>
          <p:cNvGrpSpPr/>
          <p:nvPr/>
        </p:nvGrpSpPr>
        <p:grpSpPr>
          <a:xfrm>
            <a:off x="6089667" y="900651"/>
            <a:ext cx="1800200" cy="1768468"/>
            <a:chOff x="5988186" y="373160"/>
            <a:chExt cx="1800200" cy="1768468"/>
          </a:xfrm>
        </p:grpSpPr>
        <p:sp>
          <p:nvSpPr>
            <p:cNvPr id="527" name="Rectangle 526"/>
            <p:cNvSpPr/>
            <p:nvPr/>
          </p:nvSpPr>
          <p:spPr>
            <a:xfrm>
              <a:off x="6004486" y="373160"/>
              <a:ext cx="1767600" cy="1768468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528" name="Group 116"/>
            <p:cNvGrpSpPr/>
            <p:nvPr/>
          </p:nvGrpSpPr>
          <p:grpSpPr>
            <a:xfrm>
              <a:off x="6492703" y="1137706"/>
              <a:ext cx="791167" cy="832089"/>
              <a:chOff x="8209161" y="3204443"/>
              <a:chExt cx="1848599" cy="1944216"/>
            </a:xfrm>
            <a:effectLst>
              <a:outerShdw blurRad="127000" algn="ctr" rotWithShape="0">
                <a:prstClr val="black">
                  <a:alpha val="68000"/>
                </a:prstClr>
              </a:outerShdw>
            </a:effectLst>
          </p:grpSpPr>
          <p:sp>
            <p:nvSpPr>
              <p:cNvPr id="530" name="Oval 529"/>
              <p:cNvSpPr/>
              <p:nvPr/>
            </p:nvSpPr>
            <p:spPr>
              <a:xfrm>
                <a:off x="8757416" y="4160614"/>
                <a:ext cx="254979" cy="2549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1" name="Oval 530"/>
              <p:cNvSpPr/>
              <p:nvPr/>
            </p:nvSpPr>
            <p:spPr>
              <a:xfrm>
                <a:off x="9005971" y="4128742"/>
                <a:ext cx="191234" cy="19123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2" name="Oval 531"/>
              <p:cNvSpPr/>
              <p:nvPr/>
            </p:nvSpPr>
            <p:spPr>
              <a:xfrm>
                <a:off x="9203381" y="4160614"/>
                <a:ext cx="254979" cy="2549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3" name="Oval 532"/>
              <p:cNvSpPr/>
              <p:nvPr/>
            </p:nvSpPr>
            <p:spPr>
              <a:xfrm>
                <a:off x="9445760" y="4237208"/>
                <a:ext cx="286852" cy="286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4" name="Oval 533"/>
              <p:cNvSpPr/>
              <p:nvPr/>
            </p:nvSpPr>
            <p:spPr>
              <a:xfrm>
                <a:off x="8974596" y="4237208"/>
                <a:ext cx="286603" cy="2866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5" name="Oval 534"/>
              <p:cNvSpPr/>
              <p:nvPr/>
            </p:nvSpPr>
            <p:spPr>
              <a:xfrm>
                <a:off x="9229078" y="4319976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6" name="Oval 535"/>
              <p:cNvSpPr/>
              <p:nvPr/>
            </p:nvSpPr>
            <p:spPr>
              <a:xfrm>
                <a:off x="8515285" y="4236959"/>
                <a:ext cx="286852" cy="286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7" name="Oval 536"/>
              <p:cNvSpPr/>
              <p:nvPr/>
            </p:nvSpPr>
            <p:spPr>
              <a:xfrm>
                <a:off x="8719119" y="4351849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8" name="Oval 537"/>
              <p:cNvSpPr/>
              <p:nvPr/>
            </p:nvSpPr>
            <p:spPr>
              <a:xfrm>
                <a:off x="8942226" y="4447466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39" name="Oval 538"/>
              <p:cNvSpPr/>
              <p:nvPr/>
            </p:nvSpPr>
            <p:spPr>
              <a:xfrm>
                <a:off x="9691851" y="4304663"/>
                <a:ext cx="365909" cy="36590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0" name="Oval 539"/>
              <p:cNvSpPr/>
              <p:nvPr/>
            </p:nvSpPr>
            <p:spPr>
              <a:xfrm>
                <a:off x="8209161" y="4351849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1" name="Oval 540"/>
              <p:cNvSpPr/>
              <p:nvPr/>
            </p:nvSpPr>
            <p:spPr>
              <a:xfrm>
                <a:off x="8400395" y="4447466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2" name="Oval 541"/>
              <p:cNvSpPr/>
              <p:nvPr/>
            </p:nvSpPr>
            <p:spPr>
              <a:xfrm>
                <a:off x="9484057" y="4415594"/>
                <a:ext cx="382469" cy="3824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3" name="Oval 542"/>
              <p:cNvSpPr/>
              <p:nvPr/>
            </p:nvSpPr>
            <p:spPr>
              <a:xfrm>
                <a:off x="9197205" y="4543083"/>
                <a:ext cx="414341" cy="41434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4" name="Oval 543"/>
              <p:cNvSpPr/>
              <p:nvPr/>
            </p:nvSpPr>
            <p:spPr>
              <a:xfrm>
                <a:off x="8623502" y="4574956"/>
                <a:ext cx="382469" cy="3824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5" name="Oval 544"/>
              <p:cNvSpPr/>
              <p:nvPr/>
            </p:nvSpPr>
            <p:spPr>
              <a:xfrm>
                <a:off x="8878481" y="4642411"/>
                <a:ext cx="506247" cy="50624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6" name="Oval 545"/>
              <p:cNvSpPr/>
              <p:nvPr/>
            </p:nvSpPr>
            <p:spPr>
              <a:xfrm>
                <a:off x="8757416" y="3841890"/>
                <a:ext cx="254979" cy="2549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7" name="Oval 546"/>
              <p:cNvSpPr/>
              <p:nvPr/>
            </p:nvSpPr>
            <p:spPr>
              <a:xfrm>
                <a:off x="9005971" y="3810018"/>
                <a:ext cx="191234" cy="19123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8" name="Oval 547"/>
              <p:cNvSpPr/>
              <p:nvPr/>
            </p:nvSpPr>
            <p:spPr>
              <a:xfrm>
                <a:off x="9203381" y="3841890"/>
                <a:ext cx="254979" cy="2549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49" name="Oval 548"/>
              <p:cNvSpPr/>
              <p:nvPr/>
            </p:nvSpPr>
            <p:spPr>
              <a:xfrm>
                <a:off x="9445760" y="3918484"/>
                <a:ext cx="286852" cy="286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0" name="Oval 549"/>
              <p:cNvSpPr/>
              <p:nvPr/>
            </p:nvSpPr>
            <p:spPr>
              <a:xfrm>
                <a:off x="8974596" y="3918484"/>
                <a:ext cx="286603" cy="2866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1" name="Oval 550"/>
              <p:cNvSpPr/>
              <p:nvPr/>
            </p:nvSpPr>
            <p:spPr>
              <a:xfrm>
                <a:off x="9229078" y="4001252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2" name="Oval 551"/>
              <p:cNvSpPr/>
              <p:nvPr/>
            </p:nvSpPr>
            <p:spPr>
              <a:xfrm>
                <a:off x="8515285" y="3918235"/>
                <a:ext cx="286852" cy="286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3" name="Oval 552"/>
              <p:cNvSpPr/>
              <p:nvPr/>
            </p:nvSpPr>
            <p:spPr>
              <a:xfrm>
                <a:off x="8719119" y="4033125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4" name="Oval 553"/>
              <p:cNvSpPr/>
              <p:nvPr/>
            </p:nvSpPr>
            <p:spPr>
              <a:xfrm>
                <a:off x="8942226" y="4128742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5" name="Oval 554"/>
              <p:cNvSpPr/>
              <p:nvPr/>
            </p:nvSpPr>
            <p:spPr>
              <a:xfrm>
                <a:off x="9691851" y="3985939"/>
                <a:ext cx="365909" cy="36590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6" name="Oval 555"/>
              <p:cNvSpPr/>
              <p:nvPr/>
            </p:nvSpPr>
            <p:spPr>
              <a:xfrm>
                <a:off x="8209161" y="4033125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7" name="Oval 556"/>
              <p:cNvSpPr/>
              <p:nvPr/>
            </p:nvSpPr>
            <p:spPr>
              <a:xfrm>
                <a:off x="8400395" y="4128742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8" name="Oval 557"/>
              <p:cNvSpPr/>
              <p:nvPr/>
            </p:nvSpPr>
            <p:spPr>
              <a:xfrm>
                <a:off x="9484057" y="4096870"/>
                <a:ext cx="382469" cy="3824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59" name="Oval 558"/>
              <p:cNvSpPr/>
              <p:nvPr/>
            </p:nvSpPr>
            <p:spPr>
              <a:xfrm>
                <a:off x="9197205" y="4224359"/>
                <a:ext cx="414341" cy="41434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0" name="Oval 559"/>
              <p:cNvSpPr/>
              <p:nvPr/>
            </p:nvSpPr>
            <p:spPr>
              <a:xfrm>
                <a:off x="8623502" y="4256232"/>
                <a:ext cx="382469" cy="3824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1" name="Oval 560"/>
              <p:cNvSpPr/>
              <p:nvPr/>
            </p:nvSpPr>
            <p:spPr>
              <a:xfrm>
                <a:off x="8878481" y="4323687"/>
                <a:ext cx="506247" cy="50624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2" name="Oval 561"/>
              <p:cNvSpPr/>
              <p:nvPr/>
            </p:nvSpPr>
            <p:spPr>
              <a:xfrm>
                <a:off x="8757416" y="3555039"/>
                <a:ext cx="254979" cy="2549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3" name="Oval 562"/>
              <p:cNvSpPr/>
              <p:nvPr/>
            </p:nvSpPr>
            <p:spPr>
              <a:xfrm>
                <a:off x="9005971" y="3523167"/>
                <a:ext cx="191234" cy="19123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4" name="Oval 563"/>
              <p:cNvSpPr/>
              <p:nvPr/>
            </p:nvSpPr>
            <p:spPr>
              <a:xfrm>
                <a:off x="9203381" y="3555039"/>
                <a:ext cx="254979" cy="2549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5" name="Oval 564"/>
              <p:cNvSpPr/>
              <p:nvPr/>
            </p:nvSpPr>
            <p:spPr>
              <a:xfrm>
                <a:off x="9445760" y="3631633"/>
                <a:ext cx="286852" cy="286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6" name="Oval 565"/>
              <p:cNvSpPr/>
              <p:nvPr/>
            </p:nvSpPr>
            <p:spPr>
              <a:xfrm>
                <a:off x="8974596" y="3631633"/>
                <a:ext cx="286603" cy="2866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7" name="Oval 566"/>
              <p:cNvSpPr/>
              <p:nvPr/>
            </p:nvSpPr>
            <p:spPr>
              <a:xfrm>
                <a:off x="9229078" y="3714401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8" name="Oval 567"/>
              <p:cNvSpPr/>
              <p:nvPr/>
            </p:nvSpPr>
            <p:spPr>
              <a:xfrm>
                <a:off x="8515285" y="3631384"/>
                <a:ext cx="286852" cy="286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69" name="Oval 568"/>
              <p:cNvSpPr/>
              <p:nvPr/>
            </p:nvSpPr>
            <p:spPr>
              <a:xfrm>
                <a:off x="8719119" y="3746274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0" name="Oval 569"/>
              <p:cNvSpPr/>
              <p:nvPr/>
            </p:nvSpPr>
            <p:spPr>
              <a:xfrm>
                <a:off x="8942226" y="3841891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1" name="Oval 570"/>
              <p:cNvSpPr/>
              <p:nvPr/>
            </p:nvSpPr>
            <p:spPr>
              <a:xfrm>
                <a:off x="9691851" y="3699088"/>
                <a:ext cx="365909" cy="36590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2" name="Oval 571"/>
              <p:cNvSpPr/>
              <p:nvPr/>
            </p:nvSpPr>
            <p:spPr>
              <a:xfrm>
                <a:off x="8209161" y="3746274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3" name="Oval 572"/>
              <p:cNvSpPr/>
              <p:nvPr/>
            </p:nvSpPr>
            <p:spPr>
              <a:xfrm>
                <a:off x="8400395" y="3841891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4" name="Oval 573"/>
              <p:cNvSpPr/>
              <p:nvPr/>
            </p:nvSpPr>
            <p:spPr>
              <a:xfrm>
                <a:off x="9484057" y="3810019"/>
                <a:ext cx="382469" cy="3824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5" name="Oval 574"/>
              <p:cNvSpPr/>
              <p:nvPr/>
            </p:nvSpPr>
            <p:spPr>
              <a:xfrm>
                <a:off x="9197205" y="3937508"/>
                <a:ext cx="414341" cy="41434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6" name="Oval 575"/>
              <p:cNvSpPr/>
              <p:nvPr/>
            </p:nvSpPr>
            <p:spPr>
              <a:xfrm>
                <a:off x="8623502" y="3969381"/>
                <a:ext cx="382469" cy="3824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7" name="Oval 576"/>
              <p:cNvSpPr/>
              <p:nvPr/>
            </p:nvSpPr>
            <p:spPr>
              <a:xfrm>
                <a:off x="8878481" y="4036836"/>
                <a:ext cx="506247" cy="50624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8" name="Oval 577"/>
              <p:cNvSpPr/>
              <p:nvPr/>
            </p:nvSpPr>
            <p:spPr>
              <a:xfrm>
                <a:off x="8757416" y="3268188"/>
                <a:ext cx="254979" cy="2549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79" name="Oval 578"/>
              <p:cNvSpPr/>
              <p:nvPr/>
            </p:nvSpPr>
            <p:spPr>
              <a:xfrm>
                <a:off x="8993122" y="3204443"/>
                <a:ext cx="223107" cy="22310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0" name="Oval 579"/>
              <p:cNvSpPr/>
              <p:nvPr/>
            </p:nvSpPr>
            <p:spPr>
              <a:xfrm>
                <a:off x="9203381" y="3268188"/>
                <a:ext cx="254979" cy="25497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1" name="Oval 580"/>
              <p:cNvSpPr/>
              <p:nvPr/>
            </p:nvSpPr>
            <p:spPr>
              <a:xfrm>
                <a:off x="9445760" y="3344781"/>
                <a:ext cx="286852" cy="286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2" name="Oval 581"/>
              <p:cNvSpPr/>
              <p:nvPr/>
            </p:nvSpPr>
            <p:spPr>
              <a:xfrm>
                <a:off x="8974596" y="3344781"/>
                <a:ext cx="286603" cy="28660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3" name="Oval 582"/>
              <p:cNvSpPr/>
              <p:nvPr/>
            </p:nvSpPr>
            <p:spPr>
              <a:xfrm>
                <a:off x="9229078" y="3427550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4" name="Oval 583"/>
              <p:cNvSpPr/>
              <p:nvPr/>
            </p:nvSpPr>
            <p:spPr>
              <a:xfrm>
                <a:off x="8515285" y="3344532"/>
                <a:ext cx="286852" cy="2868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5" name="Oval 584"/>
              <p:cNvSpPr/>
              <p:nvPr/>
            </p:nvSpPr>
            <p:spPr>
              <a:xfrm>
                <a:off x="8719119" y="3459422"/>
                <a:ext cx="318724" cy="31872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6" name="Oval 585"/>
              <p:cNvSpPr/>
              <p:nvPr/>
            </p:nvSpPr>
            <p:spPr>
              <a:xfrm>
                <a:off x="8942226" y="3555039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7" name="Oval 586"/>
              <p:cNvSpPr/>
              <p:nvPr/>
            </p:nvSpPr>
            <p:spPr>
              <a:xfrm>
                <a:off x="9691851" y="3412237"/>
                <a:ext cx="365909" cy="36590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8" name="Oval 587"/>
              <p:cNvSpPr/>
              <p:nvPr/>
            </p:nvSpPr>
            <p:spPr>
              <a:xfrm>
                <a:off x="8209161" y="3427550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89" name="Oval 588"/>
              <p:cNvSpPr/>
              <p:nvPr/>
            </p:nvSpPr>
            <p:spPr>
              <a:xfrm>
                <a:off x="8400395" y="3555039"/>
                <a:ext cx="350596" cy="3505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90" name="Oval 589"/>
              <p:cNvSpPr/>
              <p:nvPr/>
            </p:nvSpPr>
            <p:spPr>
              <a:xfrm>
                <a:off x="9484057" y="3523167"/>
                <a:ext cx="382469" cy="3824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91" name="Oval 590"/>
              <p:cNvSpPr/>
              <p:nvPr/>
            </p:nvSpPr>
            <p:spPr>
              <a:xfrm>
                <a:off x="9197205" y="3650657"/>
                <a:ext cx="414341" cy="41434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92" name="Oval 591"/>
              <p:cNvSpPr/>
              <p:nvPr/>
            </p:nvSpPr>
            <p:spPr>
              <a:xfrm>
                <a:off x="8623502" y="3655904"/>
                <a:ext cx="382469" cy="3824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593" name="Oval 592"/>
              <p:cNvSpPr/>
              <p:nvPr/>
            </p:nvSpPr>
            <p:spPr>
              <a:xfrm>
                <a:off x="8878481" y="3749985"/>
                <a:ext cx="506247" cy="50624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sp>
          <p:nvSpPr>
            <p:cNvPr id="529" name="Rectangle 528"/>
            <p:cNvSpPr/>
            <p:nvPr/>
          </p:nvSpPr>
          <p:spPr>
            <a:xfrm>
              <a:off x="5988186" y="456100"/>
              <a:ext cx="1800200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Reconstructed </a:t>
              </a:r>
            </a:p>
            <a:p>
              <a:pPr algn="ctr"/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3D Volume</a:t>
              </a:r>
              <a:endPara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cxnSp>
        <p:nvCxnSpPr>
          <p:cNvPr id="594" name="Straight Arrow Connector 593"/>
          <p:cNvCxnSpPr/>
          <p:nvPr/>
        </p:nvCxnSpPr>
        <p:spPr>
          <a:xfrm>
            <a:off x="6989767" y="2656418"/>
            <a:ext cx="0" cy="1626815"/>
          </a:xfrm>
          <a:prstGeom prst="straightConnector1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5" name="Rounded Rectangle 524"/>
          <p:cNvSpPr/>
          <p:nvPr/>
        </p:nvSpPr>
        <p:spPr>
          <a:xfrm>
            <a:off x="5895273" y="2992400"/>
            <a:ext cx="2188988" cy="893240"/>
          </a:xfrm>
          <a:prstGeom prst="roundRect">
            <a:avLst>
              <a:gd name="adj" fmla="val 562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Statistical Analysis</a:t>
            </a:r>
            <a:endParaRPr lang="de-AT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71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2.77778E-7 -0.47963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98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1.94444E-6 -0.47963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" grpId="0" animBg="1"/>
      <p:bldP spid="52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277410" y="2762826"/>
            <a:ext cx="4712357" cy="1304350"/>
            <a:chOff x="1591100" y="6175672"/>
            <a:chExt cx="4712357" cy="649534"/>
          </a:xfrm>
        </p:grpSpPr>
        <p:cxnSp>
          <p:nvCxnSpPr>
            <p:cNvPr id="138" name="Elbow Connector 137"/>
            <p:cNvCxnSpPr/>
            <p:nvPr/>
          </p:nvCxnSpPr>
          <p:spPr>
            <a:xfrm rot="16200000" flipH="1">
              <a:off x="3940929" y="3825843"/>
              <a:ext cx="12700" cy="4712357"/>
            </a:xfrm>
            <a:prstGeom prst="bentConnector3">
              <a:avLst>
                <a:gd name="adj1" fmla="val 2240231"/>
              </a:avLst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138"/>
            <p:cNvCxnSpPr/>
            <p:nvPr/>
          </p:nvCxnSpPr>
          <p:spPr>
            <a:xfrm>
              <a:off x="3947279" y="6464721"/>
              <a:ext cx="0" cy="360485"/>
            </a:xfrm>
            <a:prstGeom prst="straightConnector1">
              <a:avLst/>
            </a:prstGeom>
            <a:ln w="571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AT" smtClean="0"/>
              <a:t>Artem Amirkhanov</a:t>
            </a:r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DEBB9D-D373-4F91-9169-27619CF0C174}" type="slidenum">
              <a:rPr lang="de-AT" smtClean="0"/>
              <a:pPr>
                <a:defRPr/>
              </a:pPr>
              <a:t>8</a:t>
            </a:fld>
            <a:endParaRPr lang="de-AT"/>
          </a:p>
        </p:txBody>
      </p:sp>
      <p:grpSp>
        <p:nvGrpSpPr>
          <p:cNvPr id="462" name="Group 461"/>
          <p:cNvGrpSpPr/>
          <p:nvPr/>
        </p:nvGrpSpPr>
        <p:grpSpPr>
          <a:xfrm>
            <a:off x="1421002" y="988022"/>
            <a:ext cx="1944216" cy="1800200"/>
            <a:chOff x="876892" y="4404168"/>
            <a:chExt cx="1944216" cy="1800200"/>
          </a:xfrm>
        </p:grpSpPr>
        <p:sp>
          <p:nvSpPr>
            <p:cNvPr id="463" name="Rounded Rectangle 185"/>
            <p:cNvSpPr/>
            <p:nvPr/>
          </p:nvSpPr>
          <p:spPr>
            <a:xfrm>
              <a:off x="965200" y="4436768"/>
              <a:ext cx="1767600" cy="1767600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464" name="Group 292"/>
            <p:cNvGrpSpPr/>
            <p:nvPr/>
          </p:nvGrpSpPr>
          <p:grpSpPr>
            <a:xfrm>
              <a:off x="1088350" y="5272356"/>
              <a:ext cx="1521301" cy="576970"/>
              <a:chOff x="1065711" y="5283960"/>
              <a:chExt cx="1329049" cy="504056"/>
            </a:xfrm>
          </p:grpSpPr>
          <p:cxnSp>
            <p:nvCxnSpPr>
              <p:cNvPr id="466" name="Straight Connector 465"/>
              <p:cNvCxnSpPr/>
              <p:nvPr/>
            </p:nvCxnSpPr>
            <p:spPr>
              <a:xfrm>
                <a:off x="1065711" y="5283960"/>
                <a:ext cx="131930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7" name="Straight Connector 466"/>
              <p:cNvCxnSpPr/>
              <p:nvPr/>
            </p:nvCxnSpPr>
            <p:spPr>
              <a:xfrm>
                <a:off x="1075451" y="5765517"/>
                <a:ext cx="1319309" cy="0"/>
              </a:xfrm>
              <a:prstGeom prst="line">
                <a:avLst/>
              </a:prstGeom>
              <a:ln w="254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8" name="Oval 190"/>
              <p:cNvSpPr>
                <a:spLocks/>
              </p:cNvSpPr>
              <p:nvPr/>
            </p:nvSpPr>
            <p:spPr>
              <a:xfrm>
                <a:off x="1080533" y="570775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69" name="Oval 191"/>
              <p:cNvSpPr>
                <a:spLocks/>
              </p:cNvSpPr>
              <p:nvPr/>
            </p:nvSpPr>
            <p:spPr>
              <a:xfrm>
                <a:off x="1158908" y="554723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0" name="Oval 192"/>
              <p:cNvSpPr>
                <a:spLocks/>
              </p:cNvSpPr>
              <p:nvPr/>
            </p:nvSpPr>
            <p:spPr>
              <a:xfrm>
                <a:off x="1237282" y="562749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1" name="Oval 193"/>
              <p:cNvSpPr>
                <a:spLocks/>
              </p:cNvSpPr>
              <p:nvPr/>
            </p:nvSpPr>
            <p:spPr>
              <a:xfrm>
                <a:off x="1315658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2" name="Oval 194"/>
              <p:cNvSpPr>
                <a:spLocks/>
              </p:cNvSpPr>
              <p:nvPr/>
            </p:nvSpPr>
            <p:spPr>
              <a:xfrm>
                <a:off x="1394033" y="5306460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3" name="Oval 195"/>
              <p:cNvSpPr>
                <a:spLocks/>
              </p:cNvSpPr>
              <p:nvPr/>
            </p:nvSpPr>
            <p:spPr>
              <a:xfrm>
                <a:off x="1472408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4" name="Oval 196"/>
              <p:cNvSpPr>
                <a:spLocks/>
              </p:cNvSpPr>
              <p:nvPr/>
            </p:nvSpPr>
            <p:spPr>
              <a:xfrm>
                <a:off x="1550783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5" name="Oval 197"/>
              <p:cNvSpPr>
                <a:spLocks/>
              </p:cNvSpPr>
              <p:nvPr/>
            </p:nvSpPr>
            <p:spPr>
              <a:xfrm>
                <a:off x="1629157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6" name="Oval 198"/>
              <p:cNvSpPr>
                <a:spLocks/>
              </p:cNvSpPr>
              <p:nvPr/>
            </p:nvSpPr>
            <p:spPr>
              <a:xfrm>
                <a:off x="1710296" y="5747886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7" name="Oval 199"/>
              <p:cNvSpPr>
                <a:spLocks/>
              </p:cNvSpPr>
              <p:nvPr/>
            </p:nvSpPr>
            <p:spPr>
              <a:xfrm>
                <a:off x="1785908" y="5587367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8" name="Oval 200"/>
              <p:cNvSpPr>
                <a:spLocks/>
              </p:cNvSpPr>
              <p:nvPr/>
            </p:nvSpPr>
            <p:spPr>
              <a:xfrm>
                <a:off x="1864282" y="562749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79" name="Oval 201"/>
              <p:cNvSpPr>
                <a:spLocks/>
              </p:cNvSpPr>
              <p:nvPr/>
            </p:nvSpPr>
            <p:spPr>
              <a:xfrm>
                <a:off x="1942657" y="542684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80" name="Oval 202"/>
              <p:cNvSpPr>
                <a:spLocks/>
              </p:cNvSpPr>
              <p:nvPr/>
            </p:nvSpPr>
            <p:spPr>
              <a:xfrm>
                <a:off x="2021032" y="5587367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481" name="Straight Connector 480"/>
              <p:cNvCxnSpPr>
                <a:stCxn id="468" idx="7"/>
                <a:endCxn id="469" idx="3"/>
              </p:cNvCxnSpPr>
              <p:nvPr/>
            </p:nvCxnSpPr>
            <p:spPr>
              <a:xfrm flipV="1">
                <a:off x="1115218" y="5581491"/>
                <a:ext cx="49641" cy="1321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2" name="Straight Connector 481"/>
              <p:cNvCxnSpPr>
                <a:stCxn id="469" idx="5"/>
                <a:endCxn id="470" idx="2"/>
              </p:cNvCxnSpPr>
              <p:nvPr/>
            </p:nvCxnSpPr>
            <p:spPr>
              <a:xfrm>
                <a:off x="1193593" y="5581491"/>
                <a:ext cx="43690" cy="66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3" name="Straight Connector 482"/>
              <p:cNvCxnSpPr>
                <a:stCxn id="470" idx="7"/>
                <a:endCxn id="471" idx="3"/>
              </p:cNvCxnSpPr>
              <p:nvPr/>
            </p:nvCxnSpPr>
            <p:spPr>
              <a:xfrm flipV="1">
                <a:off x="1271968" y="5461102"/>
                <a:ext cx="49641" cy="17227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4" name="Straight Connector 483"/>
              <p:cNvCxnSpPr>
                <a:stCxn id="471" idx="7"/>
                <a:endCxn id="472" idx="3"/>
              </p:cNvCxnSpPr>
              <p:nvPr/>
            </p:nvCxnSpPr>
            <p:spPr>
              <a:xfrm flipV="1">
                <a:off x="1350344" y="5340713"/>
                <a:ext cx="49641" cy="92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5" name="Straight Connector 484"/>
              <p:cNvCxnSpPr>
                <a:stCxn id="472" idx="5"/>
                <a:endCxn id="473" idx="1"/>
              </p:cNvCxnSpPr>
              <p:nvPr/>
            </p:nvCxnSpPr>
            <p:spPr>
              <a:xfrm>
                <a:off x="1428718" y="5340713"/>
                <a:ext cx="49641" cy="920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6" name="Straight Connector 485"/>
              <p:cNvCxnSpPr>
                <a:stCxn id="473" idx="5"/>
                <a:endCxn id="474" idx="2"/>
              </p:cNvCxnSpPr>
              <p:nvPr/>
            </p:nvCxnSpPr>
            <p:spPr>
              <a:xfrm>
                <a:off x="1507093" y="5461102"/>
                <a:ext cx="43690" cy="6607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7" name="Straight Connector 486"/>
              <p:cNvCxnSpPr>
                <a:stCxn id="475" idx="2"/>
                <a:endCxn id="474" idx="6"/>
              </p:cNvCxnSpPr>
              <p:nvPr/>
            </p:nvCxnSpPr>
            <p:spPr>
              <a:xfrm flipH="1">
                <a:off x="1591419" y="5446914"/>
                <a:ext cx="37739" cy="8026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8" name="Straight Connector 487"/>
              <p:cNvCxnSpPr>
                <a:stCxn id="475" idx="5"/>
                <a:endCxn id="476" idx="1"/>
              </p:cNvCxnSpPr>
              <p:nvPr/>
            </p:nvCxnSpPr>
            <p:spPr>
              <a:xfrm>
                <a:off x="1663842" y="5461102"/>
                <a:ext cx="52405" cy="29266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9" name="Straight Connector 488"/>
              <p:cNvCxnSpPr>
                <a:stCxn id="477" idx="2"/>
                <a:endCxn id="476" idx="7"/>
              </p:cNvCxnSpPr>
              <p:nvPr/>
            </p:nvCxnSpPr>
            <p:spPr>
              <a:xfrm flipH="1">
                <a:off x="1744982" y="5607433"/>
                <a:ext cx="40926" cy="14633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0" name="Straight Connector 489"/>
              <p:cNvCxnSpPr>
                <a:stCxn id="479" idx="5"/>
                <a:endCxn id="480" idx="1"/>
              </p:cNvCxnSpPr>
              <p:nvPr/>
            </p:nvCxnSpPr>
            <p:spPr>
              <a:xfrm>
                <a:off x="1977343" y="5461102"/>
                <a:ext cx="49641" cy="1321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1" name="Straight Connector 490"/>
              <p:cNvCxnSpPr>
                <a:stCxn id="478" idx="6"/>
                <a:endCxn id="479" idx="3"/>
              </p:cNvCxnSpPr>
              <p:nvPr/>
            </p:nvCxnSpPr>
            <p:spPr>
              <a:xfrm flipV="1">
                <a:off x="1904919" y="5461102"/>
                <a:ext cx="43690" cy="18646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Straight Connector 491"/>
              <p:cNvCxnSpPr>
                <a:stCxn id="477" idx="6"/>
                <a:endCxn id="478" idx="2"/>
              </p:cNvCxnSpPr>
              <p:nvPr/>
            </p:nvCxnSpPr>
            <p:spPr>
              <a:xfrm>
                <a:off x="1826544" y="5607433"/>
                <a:ext cx="37739" cy="4013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3" name="Oval 215"/>
              <p:cNvSpPr>
                <a:spLocks/>
              </p:cNvSpPr>
              <p:nvPr/>
            </p:nvSpPr>
            <p:spPr>
              <a:xfrm>
                <a:off x="2099407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94" name="Oval 216"/>
              <p:cNvSpPr>
                <a:spLocks/>
              </p:cNvSpPr>
              <p:nvPr/>
            </p:nvSpPr>
            <p:spPr>
              <a:xfrm>
                <a:off x="2256156" y="5346591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sp>
            <p:nvSpPr>
              <p:cNvPr id="495" name="Oval 217"/>
              <p:cNvSpPr>
                <a:spLocks/>
              </p:cNvSpPr>
              <p:nvPr/>
            </p:nvSpPr>
            <p:spPr>
              <a:xfrm>
                <a:off x="2334531" y="5507109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  <p:cxnSp>
            <p:nvCxnSpPr>
              <p:cNvPr id="496" name="Straight Connector 495"/>
              <p:cNvCxnSpPr>
                <a:stCxn id="493" idx="2"/>
                <a:endCxn id="480" idx="6"/>
              </p:cNvCxnSpPr>
              <p:nvPr/>
            </p:nvCxnSpPr>
            <p:spPr>
              <a:xfrm flipH="1">
                <a:off x="2061668" y="5527174"/>
                <a:ext cx="37739" cy="8025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7" name="Straight Connector 496"/>
              <p:cNvCxnSpPr>
                <a:stCxn id="494" idx="5"/>
                <a:endCxn id="495" idx="1"/>
              </p:cNvCxnSpPr>
              <p:nvPr/>
            </p:nvCxnSpPr>
            <p:spPr>
              <a:xfrm>
                <a:off x="2290841" y="5380844"/>
                <a:ext cx="49641" cy="13214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8" name="Straight Connector 497"/>
              <p:cNvCxnSpPr>
                <a:stCxn id="500" idx="7"/>
                <a:endCxn id="494" idx="3"/>
              </p:cNvCxnSpPr>
              <p:nvPr/>
            </p:nvCxnSpPr>
            <p:spPr>
              <a:xfrm flipV="1">
                <a:off x="2212466" y="5380844"/>
                <a:ext cx="49641" cy="1722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/>
              <p:cNvCxnSpPr>
                <a:stCxn id="493" idx="6"/>
              </p:cNvCxnSpPr>
              <p:nvPr/>
            </p:nvCxnSpPr>
            <p:spPr>
              <a:xfrm>
                <a:off x="2140043" y="5527174"/>
                <a:ext cx="37739" cy="4013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0" name="Oval 222"/>
              <p:cNvSpPr>
                <a:spLocks/>
              </p:cNvSpPr>
              <p:nvPr/>
            </p:nvSpPr>
            <p:spPr>
              <a:xfrm>
                <a:off x="2177781" y="5547238"/>
                <a:ext cx="40636" cy="4013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sp>
          <p:nvSpPr>
            <p:cNvPr id="465" name="Rectangle 464"/>
            <p:cNvSpPr/>
            <p:nvPr/>
          </p:nvSpPr>
          <p:spPr>
            <a:xfrm>
              <a:off x="876892" y="4404168"/>
              <a:ext cx="1944216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Measurements</a:t>
              </a:r>
              <a:endPara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grpSp>
        <p:nvGrpSpPr>
          <p:cNvPr id="512" name="Group 511"/>
          <p:cNvGrpSpPr/>
          <p:nvPr/>
        </p:nvGrpSpPr>
        <p:grpSpPr>
          <a:xfrm>
            <a:off x="6017767" y="1020622"/>
            <a:ext cx="1944000" cy="1767600"/>
            <a:chOff x="6031906" y="4332264"/>
            <a:chExt cx="1944000" cy="1767600"/>
          </a:xfrm>
        </p:grpSpPr>
        <p:sp>
          <p:nvSpPr>
            <p:cNvPr id="513" name="Rectangle 512"/>
            <p:cNvSpPr/>
            <p:nvPr/>
          </p:nvSpPr>
          <p:spPr>
            <a:xfrm>
              <a:off x="6120106" y="4332264"/>
              <a:ext cx="1767600" cy="1767600"/>
            </a:xfrm>
            <a:prstGeom prst="rect">
              <a:avLst/>
            </a:prstGeom>
            <a:solidFill>
              <a:srgbClr val="FAFAFA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14" name="Rectangle 513"/>
            <p:cNvSpPr/>
            <p:nvPr/>
          </p:nvSpPr>
          <p:spPr>
            <a:xfrm>
              <a:off x="6031906" y="4508776"/>
              <a:ext cx="1944000" cy="533400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cs typeface="Calibri" pitchFamily="34" charset="0"/>
                </a:rPr>
                <a:t>Material Interface Uncertainty</a:t>
              </a:r>
              <a:endPara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grpSp>
          <p:nvGrpSpPr>
            <p:cNvPr id="515" name="Group 146"/>
            <p:cNvGrpSpPr/>
            <p:nvPr/>
          </p:nvGrpSpPr>
          <p:grpSpPr>
            <a:xfrm>
              <a:off x="6660533" y="5228856"/>
              <a:ext cx="686747" cy="754693"/>
              <a:chOff x="4893613" y="5148808"/>
              <a:chExt cx="542732" cy="651277"/>
            </a:xfrm>
          </p:grpSpPr>
          <p:cxnSp>
            <p:nvCxnSpPr>
              <p:cNvPr id="516" name="Straight Connector 515"/>
              <p:cNvCxnSpPr/>
              <p:nvPr/>
            </p:nvCxnSpPr>
            <p:spPr>
              <a:xfrm>
                <a:off x="4893613" y="5284490"/>
                <a:ext cx="271366" cy="17186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7" name="Straight Connector 516"/>
              <p:cNvCxnSpPr/>
              <p:nvPr/>
            </p:nvCxnSpPr>
            <p:spPr>
              <a:xfrm>
                <a:off x="4893613" y="5582993"/>
                <a:ext cx="271366" cy="2170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8" name="Straight Connector 517"/>
              <p:cNvCxnSpPr/>
              <p:nvPr/>
            </p:nvCxnSpPr>
            <p:spPr>
              <a:xfrm flipV="1">
                <a:off x="5164979" y="5582993"/>
                <a:ext cx="271366" cy="21709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9" name="Straight Connector 518"/>
              <p:cNvCxnSpPr/>
              <p:nvPr/>
            </p:nvCxnSpPr>
            <p:spPr>
              <a:xfrm flipV="1">
                <a:off x="5164979" y="5284490"/>
                <a:ext cx="271366" cy="17186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0" name="Straight Connector 519"/>
              <p:cNvCxnSpPr/>
              <p:nvPr/>
            </p:nvCxnSpPr>
            <p:spPr>
              <a:xfrm>
                <a:off x="5164979" y="5456355"/>
                <a:ext cx="0" cy="34373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1" name="Straight Connector 520"/>
              <p:cNvCxnSpPr/>
              <p:nvPr/>
            </p:nvCxnSpPr>
            <p:spPr>
              <a:xfrm>
                <a:off x="4893613" y="5284490"/>
                <a:ext cx="0" cy="2985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2" name="Straight Connector 521"/>
              <p:cNvCxnSpPr/>
              <p:nvPr/>
            </p:nvCxnSpPr>
            <p:spPr>
              <a:xfrm>
                <a:off x="5436344" y="5284490"/>
                <a:ext cx="0" cy="29850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" name="Straight Connector 522"/>
              <p:cNvCxnSpPr/>
              <p:nvPr/>
            </p:nvCxnSpPr>
            <p:spPr>
              <a:xfrm>
                <a:off x="5164979" y="5148808"/>
                <a:ext cx="271366" cy="135682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Straight Connector 523"/>
              <p:cNvCxnSpPr/>
              <p:nvPr/>
            </p:nvCxnSpPr>
            <p:spPr>
              <a:xfrm flipV="1">
                <a:off x="4893613" y="5148808"/>
                <a:ext cx="271366" cy="13568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1" name="Rectangle 140"/>
          <p:cNvSpPr/>
          <p:nvPr/>
        </p:nvSpPr>
        <p:spPr>
          <a:xfrm>
            <a:off x="3455945" y="4071894"/>
            <a:ext cx="2374900" cy="93610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Reference Shapes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562611" y="4071946"/>
            <a:ext cx="2059479" cy="9360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Smart 3D Tags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6170524" y="4071946"/>
            <a:ext cx="2617125" cy="9360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Measurement plots</a:t>
            </a:r>
          </a:p>
        </p:txBody>
      </p:sp>
      <p:sp>
        <p:nvSpPr>
          <p:cNvPr id="144" name="TextBox 143"/>
          <p:cNvSpPr txBox="1"/>
          <p:nvPr/>
        </p:nvSpPr>
        <p:spPr>
          <a:xfrm rot="16200000">
            <a:off x="-1587502" y="4155495"/>
            <a:ext cx="3812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Calibri" pitchFamily="34" charset="0"/>
              </a:rPr>
              <a:t>Uncertainty Visualization</a:t>
            </a:r>
            <a:endParaRPr lang="de-AT" sz="28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6" name="Chevron 145"/>
          <p:cNvSpPr/>
          <p:nvPr/>
        </p:nvSpPr>
        <p:spPr>
          <a:xfrm>
            <a:off x="3101816" y="5025540"/>
            <a:ext cx="3145915" cy="432048"/>
          </a:xfrm>
          <a:prstGeom prst="chevron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Levels-of-Detail</a:t>
            </a:r>
            <a:endParaRPr lang="de-AT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7" name="Pentagon 146"/>
          <p:cNvSpPr/>
          <p:nvPr/>
        </p:nvSpPr>
        <p:spPr>
          <a:xfrm>
            <a:off x="667386" y="5025540"/>
            <a:ext cx="1542709" cy="453124"/>
          </a:xfrm>
          <a:prstGeom prst="homePlat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Overview</a:t>
            </a:r>
            <a:endParaRPr lang="de-AT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8" name="Freeform 147"/>
          <p:cNvSpPr/>
          <p:nvPr/>
        </p:nvSpPr>
        <p:spPr>
          <a:xfrm>
            <a:off x="7139451" y="5025540"/>
            <a:ext cx="1543423" cy="441269"/>
          </a:xfrm>
          <a:custGeom>
            <a:avLst/>
            <a:gdLst>
              <a:gd name="connsiteX0" fmla="*/ 0 w 1933575"/>
              <a:gd name="connsiteY0" fmla="*/ 0 h 638175"/>
              <a:gd name="connsiteX1" fmla="*/ 314325 w 1933575"/>
              <a:gd name="connsiteY1" fmla="*/ 319087 h 638175"/>
              <a:gd name="connsiteX2" fmla="*/ 4763 w 1933575"/>
              <a:gd name="connsiteY2" fmla="*/ 638175 h 638175"/>
              <a:gd name="connsiteX3" fmla="*/ 1933575 w 1933575"/>
              <a:gd name="connsiteY3" fmla="*/ 638175 h 638175"/>
              <a:gd name="connsiteX4" fmla="*/ 1933575 w 1933575"/>
              <a:gd name="connsiteY4" fmla="*/ 0 h 638175"/>
              <a:gd name="connsiteX5" fmla="*/ 0 w 1933575"/>
              <a:gd name="connsiteY5" fmla="*/ 0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75" h="638175">
                <a:moveTo>
                  <a:pt x="0" y="0"/>
                </a:moveTo>
                <a:lnTo>
                  <a:pt x="314325" y="319087"/>
                </a:lnTo>
                <a:lnTo>
                  <a:pt x="4763" y="638175"/>
                </a:lnTo>
                <a:lnTo>
                  <a:pt x="1933575" y="638175"/>
                </a:lnTo>
                <a:lnTo>
                  <a:pt x="1933575" y="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Details</a:t>
            </a:r>
            <a:endParaRPr lang="de-AT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0" name="Group 109"/>
          <p:cNvGrpSpPr/>
          <p:nvPr/>
        </p:nvGrpSpPr>
        <p:grpSpPr>
          <a:xfrm>
            <a:off x="1325460" y="5457588"/>
            <a:ext cx="6580290" cy="21076"/>
            <a:chOff x="1325460" y="5457588"/>
            <a:chExt cx="6580290" cy="21076"/>
          </a:xfrm>
        </p:grpSpPr>
        <p:cxnSp>
          <p:nvCxnSpPr>
            <p:cNvPr id="70" name="Curved Connector 69"/>
            <p:cNvCxnSpPr>
              <a:stCxn id="147" idx="2"/>
              <a:endCxn id="146" idx="2"/>
            </p:cNvCxnSpPr>
            <p:nvPr/>
          </p:nvCxnSpPr>
          <p:spPr>
            <a:xfrm rot="5400000" flipH="1" flipV="1">
              <a:off x="2935573" y="3847475"/>
              <a:ext cx="21076" cy="3241302"/>
            </a:xfrm>
            <a:prstGeom prst="curvedConnector3">
              <a:avLst>
                <a:gd name="adj1" fmla="val -949066"/>
              </a:avLst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urved Connector 71"/>
            <p:cNvCxnSpPr>
              <a:stCxn id="146" idx="2"/>
            </p:cNvCxnSpPr>
            <p:nvPr/>
          </p:nvCxnSpPr>
          <p:spPr>
            <a:xfrm rot="16200000" flipH="1">
              <a:off x="6231375" y="3792975"/>
              <a:ext cx="9762" cy="3338988"/>
            </a:xfrm>
            <a:prstGeom prst="curvedConnector3">
              <a:avLst>
                <a:gd name="adj1" fmla="val 2344162"/>
              </a:avLst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urved Connector 83"/>
            <p:cNvCxnSpPr>
              <a:stCxn id="147" idx="2"/>
            </p:cNvCxnSpPr>
            <p:nvPr/>
          </p:nvCxnSpPr>
          <p:spPr>
            <a:xfrm rot="5400000" flipH="1" flipV="1">
              <a:off x="4609948" y="2182862"/>
              <a:ext cx="11314" cy="6580290"/>
            </a:xfrm>
            <a:prstGeom prst="curvedConnector3">
              <a:avLst>
                <a:gd name="adj1" fmla="val -3367510"/>
              </a:avLst>
            </a:prstGeom>
            <a:ln w="57150">
              <a:solidFill>
                <a:schemeClr val="accent1">
                  <a:lumMod val="60000"/>
                  <a:lumOff val="40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99"/>
          <p:cNvSpPr txBox="1"/>
          <p:nvPr/>
        </p:nvSpPr>
        <p:spPr>
          <a:xfrm>
            <a:off x="2584448" y="5946195"/>
            <a:ext cx="4073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+mj-lt"/>
              </a:rPr>
              <a:t>Linked Interactive Views</a:t>
            </a:r>
            <a:endParaRPr lang="de-AT" sz="28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68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2" grpId="0"/>
      <p:bldP spid="143" grpId="0"/>
      <p:bldP spid="144" grpId="0"/>
      <p:bldP spid="146" grpId="0" animBg="1"/>
      <p:bldP spid="147" grpId="0" animBg="1"/>
      <p:bldP spid="148" grpId="0" animBg="1"/>
      <p:bldP spid="100" grpId="1"/>
    </p:bldLst>
  </p:timing>
</p:sld>
</file>

<file path=ppt/theme/theme1.xml><?xml version="1.0" encoding="utf-8"?>
<a:theme xmlns:a="http://schemas.openxmlformats.org/drawingml/2006/main" name="Blends">
  <a:themeElements>
    <a:clrScheme name="Blends 7">
      <a:dk1>
        <a:srgbClr val="000000"/>
      </a:dk1>
      <a:lt1>
        <a:srgbClr val="FFFFFF"/>
      </a:lt1>
      <a:dk2>
        <a:srgbClr val="FFFFFF"/>
      </a:dk2>
      <a:lt2>
        <a:srgbClr val="5F5F5F"/>
      </a:lt2>
      <a:accent1>
        <a:srgbClr val="2AA3D8"/>
      </a:accent1>
      <a:accent2>
        <a:srgbClr val="C32D9B"/>
      </a:accent2>
      <a:accent3>
        <a:srgbClr val="FFFFFF"/>
      </a:accent3>
      <a:accent4>
        <a:srgbClr val="000000"/>
      </a:accent4>
      <a:accent5>
        <a:srgbClr val="ACCEE9"/>
      </a:accent5>
      <a:accent6>
        <a:srgbClr val="B0288C"/>
      </a:accent6>
      <a:hlink>
        <a:srgbClr val="FF0000"/>
      </a:hlink>
      <a:folHlink>
        <a:srgbClr val="3333CC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 anchor="ctr">
        <a:spAutoFit/>
      </a:bodyPr>
      <a:lstStyle>
        <a:defPPr algn="ctr">
          <a:defRPr sz="24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FFFFFF"/>
        </a:dk2>
        <a:lt2>
          <a:srgbClr val="5F5F5F"/>
        </a:lt2>
        <a:accent1>
          <a:srgbClr val="2AA3D8"/>
        </a:accent1>
        <a:accent2>
          <a:srgbClr val="C32D9B"/>
        </a:accent2>
        <a:accent3>
          <a:srgbClr val="FFFFFF"/>
        </a:accent3>
        <a:accent4>
          <a:srgbClr val="000000"/>
        </a:accent4>
        <a:accent5>
          <a:srgbClr val="ACCEE9"/>
        </a:accent5>
        <a:accent6>
          <a:srgbClr val="B0288C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8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2AA3D8"/>
        </a:accent1>
        <a:accent2>
          <a:srgbClr val="C32D9B"/>
        </a:accent2>
        <a:accent3>
          <a:srgbClr val="AAAAAA"/>
        </a:accent3>
        <a:accent4>
          <a:srgbClr val="DADADA"/>
        </a:accent4>
        <a:accent5>
          <a:srgbClr val="ACCEE9"/>
        </a:accent5>
        <a:accent6>
          <a:srgbClr val="B0288C"/>
        </a:accent6>
        <a:hlink>
          <a:srgbClr val="FF0000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1272</TotalTime>
  <Words>417</Words>
  <Application>Microsoft Office PowerPoint</Application>
  <PresentationFormat>On-screen Show (4:3)</PresentationFormat>
  <Paragraphs>201</Paragraphs>
  <Slides>31</Slides>
  <Notes>8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 Light</vt:lpstr>
      <vt:lpstr>Cambria Math</vt:lpstr>
      <vt:lpstr>Wingdings</vt:lpstr>
      <vt:lpstr>Calibri</vt:lpstr>
      <vt:lpstr>Blends</vt:lpstr>
      <vt:lpstr>Custom Design</vt:lpstr>
      <vt:lpstr>Fuzzy CT Metrology: Dimensional Measurements on Uncertain Data</vt:lpstr>
      <vt:lpstr>Metrology and Geometric Tolerancing</vt:lpstr>
      <vt:lpstr>Coordinate Measurement Machines (CMM)</vt:lpstr>
      <vt:lpstr>Industrial 3D X-ray Computed Tomography (3DXCT)</vt:lpstr>
      <vt:lpstr>3DXCT Advantages</vt:lpstr>
      <vt:lpstr>Industrial 3DXCT Metrology</vt:lpstr>
      <vt:lpstr>Problem and Goals</vt:lpstr>
      <vt:lpstr>Overview</vt:lpstr>
      <vt:lpstr>Overview</vt:lpstr>
      <vt:lpstr>Statistical Analysis</vt:lpstr>
      <vt:lpstr>Straightness</vt:lpstr>
      <vt:lpstr>Straightness</vt:lpstr>
      <vt:lpstr>Circularity</vt:lpstr>
      <vt:lpstr>Flatness</vt:lpstr>
      <vt:lpstr>Smart 3D Tolerance Tags</vt:lpstr>
      <vt:lpstr>PowerPoint Presentation</vt:lpstr>
      <vt:lpstr>Reference Shapes</vt:lpstr>
      <vt:lpstr>Reference Shapes</vt:lpstr>
      <vt:lpstr>PowerPoint Presentation</vt:lpstr>
      <vt:lpstr>Measurement Plots</vt:lpstr>
      <vt:lpstr>PowerPoint Presentation</vt:lpstr>
      <vt:lpstr>Linked Interactive Views</vt:lpstr>
      <vt:lpstr>PowerPoint Presentation</vt:lpstr>
      <vt:lpstr>Use Cases: Reconstruction Artifacts</vt:lpstr>
      <vt:lpstr>Use Cases: Beam Hardening Artifacts</vt:lpstr>
      <vt:lpstr>Specimen Placement: Duct Tape</vt:lpstr>
      <vt:lpstr>Specimen Placement: Duct Tape</vt:lpstr>
      <vt:lpstr>Use Cases: Duct Tape</vt:lpstr>
      <vt:lpstr>Evaluation: Domain Experts Feedback</vt:lpstr>
      <vt:lpstr>Conclusions</vt:lpstr>
      <vt:lpstr>The End</vt:lpstr>
    </vt:vector>
  </TitlesOfParts>
  <Company>Insitute of Computer Graphics and Algorithms, Vienna University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Insitute of Computer Graphics and Algorithms, Vienna University of Technology</dc:title>
  <dc:subject>Insitute of Computer Graphics and Algorithms, Vienna University of Technology</dc:subject>
  <dc:creator>Insitute of Computer Graphics and Algorithms, Vienna University of Technology</dc:creator>
  <cp:lastModifiedBy>astra</cp:lastModifiedBy>
  <cp:revision>1284</cp:revision>
  <dcterms:created xsi:type="dcterms:W3CDTF">2005-04-25T16:26:20Z</dcterms:created>
  <dcterms:modified xsi:type="dcterms:W3CDTF">2013-08-13T09:54:24Z</dcterms:modified>
</cp:coreProperties>
</file>