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286" r:id="rId2"/>
    <p:sldId id="295" r:id="rId3"/>
    <p:sldId id="307" r:id="rId4"/>
    <p:sldId id="294" r:id="rId5"/>
    <p:sldId id="296" r:id="rId6"/>
    <p:sldId id="309" r:id="rId7"/>
    <p:sldId id="310" r:id="rId8"/>
    <p:sldId id="311" r:id="rId9"/>
    <p:sldId id="303" r:id="rId10"/>
    <p:sldId id="304" r:id="rId11"/>
    <p:sldId id="291" r:id="rId12"/>
    <p:sldId id="274" r:id="rId13"/>
    <p:sldId id="276" r:id="rId14"/>
    <p:sldId id="278" r:id="rId15"/>
  </p:sldIdLst>
  <p:sldSz cx="9144000" cy="6858000" type="screen4x3"/>
  <p:notesSz cx="6858000" cy="9144000"/>
  <p:defaultTextStyle>
    <a:defPPr>
      <a:defRPr lang="de-AT"/>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D1D"/>
    <a:srgbClr val="FF00FF"/>
    <a:srgbClr val="990099"/>
    <a:srgbClr val="FF0000"/>
    <a:srgbClr val="FF9900"/>
    <a:srgbClr val="FFFF00"/>
    <a:srgbClr val="99663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92" autoAdjust="0"/>
  </p:normalViewPr>
  <p:slideViewPr>
    <p:cSldViewPr>
      <p:cViewPr>
        <p:scale>
          <a:sx n="70" d="100"/>
          <a:sy n="70" d="100"/>
        </p:scale>
        <p:origin x="-2814" y="-95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AT"/>
          </a:p>
        </p:txBody>
      </p:sp>
      <p:sp>
        <p:nvSpPr>
          <p:cNvPr id="30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AT"/>
          </a:p>
        </p:txBody>
      </p:sp>
      <p:sp>
        <p:nvSpPr>
          <p:cNvPr id="30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AT"/>
          </a:p>
        </p:txBody>
      </p:sp>
      <p:sp>
        <p:nvSpPr>
          <p:cNvPr id="30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BA1990C-0BD3-4D6E-BEF4-5DD8D47EDDAA}" type="slidenum">
              <a:rPr lang="de-AT"/>
              <a:pPr>
                <a:defRPr/>
              </a:pPr>
              <a:t>‹#›</a:t>
            </a:fld>
            <a:endParaRPr lang="de-AT"/>
          </a:p>
        </p:txBody>
      </p:sp>
    </p:spTree>
    <p:extLst>
      <p:ext uri="{BB962C8B-B14F-4D97-AF65-F5344CB8AC3E}">
        <p14:creationId xmlns:p14="http://schemas.microsoft.com/office/powerpoint/2010/main" val="3567570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de-AT"/>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de-AT"/>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AT" noProof="0" smtClean="0"/>
              <a:t>Click to edit Master text styles</a:t>
            </a:r>
          </a:p>
          <a:p>
            <a:pPr lvl="1"/>
            <a:r>
              <a:rPr lang="de-AT" noProof="0" smtClean="0"/>
              <a:t>Second level</a:t>
            </a:r>
          </a:p>
          <a:p>
            <a:pPr lvl="2"/>
            <a:r>
              <a:rPr lang="de-AT" noProof="0" smtClean="0"/>
              <a:t>Third level</a:t>
            </a:r>
          </a:p>
          <a:p>
            <a:pPr lvl="3"/>
            <a:r>
              <a:rPr lang="de-AT" noProof="0" smtClean="0"/>
              <a:t>Fourth level</a:t>
            </a:r>
          </a:p>
          <a:p>
            <a:pPr lvl="4"/>
            <a:r>
              <a:rPr lang="de-AT"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de-AT"/>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7D30CF8-E2E8-4F51-8D11-0E6A303A5E78}" type="slidenum">
              <a:rPr lang="de-AT"/>
              <a:pPr>
                <a:defRPr/>
              </a:pPr>
              <a:t>‹#›</a:t>
            </a:fld>
            <a:endParaRPr lang="de-AT"/>
          </a:p>
        </p:txBody>
      </p:sp>
    </p:spTree>
    <p:extLst>
      <p:ext uri="{BB962C8B-B14F-4D97-AF65-F5344CB8AC3E}">
        <p14:creationId xmlns:p14="http://schemas.microsoft.com/office/powerpoint/2010/main" val="13241949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dirty="0" smtClean="0"/>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AB380FFC-8E95-4798-B1E4-08C2E73103EF}" type="slidenum">
              <a:rPr lang="de-AT" sz="1200" smtClean="0"/>
              <a:pPr eaLnBrk="1" hangingPunct="1"/>
              <a:t>0</a:t>
            </a:fld>
            <a:endParaRPr lang="de-AT"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DD51F9BA-6599-46A6-82A7-361E2E93DDEB}" type="slidenum">
              <a:rPr lang="de-AT" sz="1200" smtClean="0"/>
              <a:pPr eaLnBrk="1" hangingPunct="1"/>
              <a:t>10</a:t>
            </a:fld>
            <a:endParaRPr lang="de-AT"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28F23792-7370-4E3B-9F28-07ABF29E0508}" type="slidenum">
              <a:rPr lang="de-AT" sz="1200" smtClean="0"/>
              <a:pPr eaLnBrk="1" hangingPunct="1"/>
              <a:t>11</a:t>
            </a:fld>
            <a:endParaRPr lang="de-AT"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C09752F-03EB-4600-B191-4B82AB7B20F6}" type="slidenum">
              <a:rPr lang="de-AT" sz="1200" smtClean="0"/>
              <a:pPr eaLnBrk="1" hangingPunct="1"/>
              <a:t>12</a:t>
            </a:fld>
            <a:endParaRPr lang="de-AT"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D9E57B34-AB77-4906-8978-108BC597AB5C}" type="slidenum">
              <a:rPr lang="de-AT" sz="1200" smtClean="0"/>
              <a:pPr eaLnBrk="1" hangingPunct="1"/>
              <a:t>13</a:t>
            </a:fld>
            <a:endParaRPr lang="de-AT"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To give you an idea which problem we are trying to tackle,</a:t>
            </a:r>
            <a:r>
              <a:rPr lang="de-DE" baseline="0" dirty="0" smtClean="0"/>
              <a:t> I am showing a view from above of a real point cloud model. This is the Domitilla catacomb in Rome, scanned by </a:t>
            </a:r>
            <a:r>
              <a:rPr lang="en-US" baseline="0" dirty="0" smtClean="0"/>
              <a:t>the FWF funded START project “The </a:t>
            </a:r>
            <a:r>
              <a:rPr lang="en-US" baseline="0" dirty="0" err="1" smtClean="0"/>
              <a:t>Domitilla</a:t>
            </a:r>
            <a:r>
              <a:rPr lang="en-US" baseline="0" dirty="0" smtClean="0"/>
              <a:t> Catacomb in Rome. Archaeology, Architecture and Art History of a Late Roman Cemetery”. Most of the catacomb is dug into subsoil (</a:t>
            </a:r>
            <a:r>
              <a:rPr lang="en-US" baseline="0" dirty="0" err="1" smtClean="0"/>
              <a:t>Untergrund</a:t>
            </a:r>
            <a:r>
              <a:rPr lang="en-US" baseline="0" dirty="0" smtClean="0"/>
              <a:t>), but some parts are also visible from above the surface, like the upper part of the basilica. In general it is a late Roman early Christian necropolis consisting of about 12 km of galleries underground, distributed on 4 floors. Due to this huge size of the point cloud one gets easily lost when finding the way through the catacomb.</a:t>
            </a:r>
            <a:endParaRPr lang="de-DE" dirty="0" smtClean="0"/>
          </a:p>
          <a:p>
            <a:endParaRPr lang="de-DE" dirty="0" smtClean="0"/>
          </a:p>
          <a:p>
            <a:endParaRPr lang="de-DE" dirty="0" smtClean="0"/>
          </a:p>
          <a:p>
            <a:endParaRPr lang="de-DE" dirty="0" smtClean="0"/>
          </a:p>
          <a:p>
            <a:r>
              <a:rPr lang="de-DE" dirty="0" smtClean="0"/>
              <a:t>why</a:t>
            </a:r>
            <a:r>
              <a:rPr lang="de-DE" baseline="0" dirty="0" smtClean="0"/>
              <a:t> no simple camerapath?</a:t>
            </a:r>
          </a:p>
          <a:p>
            <a:endParaRPr lang="de-DE" baseline="0" dirty="0" smtClean="0"/>
          </a:p>
          <a:p>
            <a:r>
              <a:rPr lang="de-DE" baseline="0" dirty="0" smtClean="0"/>
              <a:t>The splines, which are used for a camera path for soft movement around corners, are not so easy to set in tight and winding galleries. </a:t>
            </a:r>
            <a:endParaRPr lang="de-DE"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9CCAF83-5474-4D20-93A1-992551B00C2F}" type="slidenum">
              <a:rPr lang="de-AT" sz="1200" smtClean="0"/>
              <a:pPr eaLnBrk="1" hangingPunct="1"/>
              <a:t>1</a:t>
            </a:fld>
            <a:endParaRPr lang="de-AT"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dirty="0" smtClean="0"/>
              <a:t>What would</a:t>
            </a:r>
            <a:r>
              <a:rPr lang="de-DE" baseline="0" dirty="0" smtClean="0"/>
              <a:t> be really helpful when navigating around this point cloud model is a path you can cling to, so you can avoid parts of these labyrinth like galleries which are not so interesting, and you are guided to the places of interest. We thought about a graph representation of the point cloud model, which acts as kind of a rail system on which the user can move forward and backward, but he cannot leave it. The user can also look around freely while moving on the graph. The graph consists of edges, which are the straight lines, and nodes, which are the dots. Nodes are used to define curves or junctions.</a:t>
            </a:r>
            <a:endParaRPr lang="de-DE" dirty="0" smtClean="0"/>
          </a:p>
          <a:p>
            <a:endParaRPr lang="de-DE" dirty="0" smtClean="0"/>
          </a:p>
          <a:p>
            <a:r>
              <a:rPr lang="de-DE" dirty="0" smtClean="0"/>
              <a:t>So whats the difference to a </a:t>
            </a:r>
            <a:r>
              <a:rPr lang="de-DE" baseline="0" dirty="0" smtClean="0"/>
              <a:t>simple camerapath? A</a:t>
            </a:r>
            <a:r>
              <a:rPr lang="de-DE" dirty="0" smtClean="0"/>
              <a:t> camera path has the movement</a:t>
            </a:r>
            <a:r>
              <a:rPr lang="de-DE" baseline="0" dirty="0" smtClean="0"/>
              <a:t> </a:t>
            </a:r>
            <a:r>
              <a:rPr lang="de-DE" dirty="0" smtClean="0"/>
              <a:t>speed and the viewing direction</a:t>
            </a:r>
            <a:r>
              <a:rPr lang="de-DE" baseline="0" dirty="0" smtClean="0"/>
              <a:t> always given, for each position on the camera path, so following a </a:t>
            </a:r>
            <a:r>
              <a:rPr lang="de-DE" dirty="0" smtClean="0"/>
              <a:t>camera path is not an interactive experience, at all</a:t>
            </a:r>
            <a:r>
              <a:rPr lang="de-DE" baseline="0" dirty="0" smtClean="0"/>
              <a:t>. You are tightly bound to the pre-defined angles of view along the camera path, and you cannot explore the world around you. With the graph based guidance you can look around freely and also choose, at least to some degree, which way you want to go.</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9CCAF83-5474-4D20-93A1-992551B00C2F}" type="slidenum">
              <a:rPr lang="de-AT" sz="1200" smtClean="0"/>
              <a:pPr eaLnBrk="1" hangingPunct="1"/>
              <a:t>2</a:t>
            </a:fld>
            <a:endParaRPr lang="de-AT"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AT" dirty="0" smtClean="0"/>
              <a:t>The amount of scanned data increases and the time for scanning per scan position decreases.</a:t>
            </a:r>
          </a:p>
          <a:p>
            <a:endParaRPr lang="de-DE" dirty="0" smtClean="0"/>
          </a:p>
          <a:p>
            <a:r>
              <a:rPr lang="de-DE" dirty="0" smtClean="0"/>
              <a:t>These first two points are due to the latest</a:t>
            </a:r>
            <a:r>
              <a:rPr lang="de-DE" baseline="0" dirty="0" smtClean="0"/>
              <a:t> generation of laser scanners, which produce more data in shorter time, and they are easier to handle during operation. </a:t>
            </a:r>
          </a:p>
          <a:p>
            <a:endParaRPr lang="de-DE" baseline="0" dirty="0" smtClean="0"/>
          </a:p>
          <a:p>
            <a:r>
              <a:rPr lang="de-DE" baseline="0" dirty="0" smtClean="0"/>
              <a:t>Because of these new generation laser scanners, huge point models become more common.</a:t>
            </a:r>
          </a:p>
          <a:p>
            <a:endParaRPr lang="de-DE" baseline="0" dirty="0" smtClean="0"/>
          </a:p>
          <a:p>
            <a:r>
              <a:rPr lang="de-DE" baseline="0" dirty="0" smtClean="0"/>
              <a:t>The interaction with the models is still difficult, because the amount of data is so big, it does not fit into the memory of computers, and therefore processing and visualization of these amounts of data have to resort to out-of-core algorithms, which means that only parts of the data are loaded from disk to memory, and only these parts of the data are processed or visualized.</a:t>
            </a:r>
            <a:endParaRPr lang="de-DE"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7B807F0-BF72-4CA0-A612-0D5E0E737188}" type="slidenum">
              <a:rPr lang="de-AT" sz="1200" smtClean="0"/>
              <a:pPr eaLnBrk="1" hangingPunct="1"/>
              <a:t>3</a:t>
            </a:fld>
            <a:endParaRPr lang="de-AT"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We were thinking about, what kind of usertypes are interacting with</a:t>
            </a:r>
            <a:r>
              <a:rPr lang="de-AT" baseline="0" dirty="0" smtClean="0"/>
              <a:t> point cloud models?</a:t>
            </a:r>
          </a:p>
          <a:p>
            <a:endParaRPr lang="de-AT" baseline="0" dirty="0" smtClean="0"/>
          </a:p>
          <a:p>
            <a:r>
              <a:rPr lang="de-AT" baseline="0" dirty="0" smtClean="0"/>
              <a:t>So on the one hand we have the expert user. This is the person who knows all about the scanned object, maybe the employer (Auftraggeber) who ordered a scan from a specific site, or he even scanned the site himself. He interacs often with the data to inspect it, to judge the quality of the scans, and so on. He knows the point model, the layout of the geometry, and he also knows the program controls, how to move around and interact with the data.</a:t>
            </a:r>
          </a:p>
          <a:p>
            <a:endParaRPr lang="de-AT" baseline="0" dirty="0" smtClean="0"/>
          </a:p>
          <a:p>
            <a:r>
              <a:rPr lang="de-AT" baseline="0" dirty="0" smtClean="0"/>
              <a:t>On the other hand there is the interested layman, which can be described as a visitor in an exhibition. He will interact with the data for the first time, so it is probably more difficult to orient himself inside the model, he also does not know where to search for the places of interest in the model.</a:t>
            </a:r>
          </a:p>
          <a:p>
            <a:endParaRPr lang="de-AT" baseline="0" dirty="0" smtClean="0"/>
          </a:p>
          <a:p>
            <a:r>
              <a:rPr lang="de-AT" baseline="0" dirty="0" smtClean="0"/>
              <a:t>With the graph based guidance we want to aid the interested layman in exploring huge point clouds by presenting the most interesting ways through the data.</a:t>
            </a:r>
            <a:endParaRPr lang="de-AT" dirty="0"/>
          </a:p>
        </p:txBody>
      </p:sp>
      <p:sp>
        <p:nvSpPr>
          <p:cNvPr id="4" name="Slide Number Placeholder 3"/>
          <p:cNvSpPr>
            <a:spLocks noGrp="1"/>
          </p:cNvSpPr>
          <p:nvPr>
            <p:ph type="sldNum" sz="quarter" idx="10"/>
          </p:nvPr>
        </p:nvSpPr>
        <p:spPr/>
        <p:txBody>
          <a:bodyPr/>
          <a:lstStyle/>
          <a:p>
            <a:pPr>
              <a:defRPr/>
            </a:pPr>
            <a:fld id="{57D30CF8-E2E8-4F51-8D11-0E6A303A5E78}" type="slidenum">
              <a:rPr lang="de-AT" smtClean="0"/>
              <a:pPr>
                <a:defRPr/>
              </a:pPr>
              <a:t>4</a:t>
            </a:fld>
            <a:endParaRPr lang="de-AT"/>
          </a:p>
        </p:txBody>
      </p:sp>
    </p:spTree>
    <p:extLst>
      <p:ext uri="{BB962C8B-B14F-4D97-AF65-F5344CB8AC3E}">
        <p14:creationId xmlns:p14="http://schemas.microsoft.com/office/powerpoint/2010/main" val="411798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aseline="0" dirty="0" smtClean="0"/>
              <a:t>This is just a quick view to the editing tools for graph-based models. Defining a graph model goes like setting nodes at appropriate positions, and the edges then connect the nodes. A node can have an arbitrary number of direct neighbors, and this way junctions can be defined. Nodes can be positioned freely in 3D space, and there are also different tools to ease positioning a new node, like using the current mouse position for the new node position.</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9CCAF83-5474-4D20-93A1-992551B00C2F}" type="slidenum">
              <a:rPr lang="de-AT" sz="1200" smtClean="0"/>
              <a:pPr eaLnBrk="1" hangingPunct="1"/>
              <a:t>5</a:t>
            </a:fld>
            <a:endParaRPr lang="de-AT"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aseline="0" dirty="0" smtClean="0"/>
              <a:t>This is the interface a user would see, but actually only the „PLAY“ button is needed when used for an exhibition. The play button means the viewpoint is moved along the edges of the graph, the speed can be controlled by the user. The view direction can also be changed by the user, the default view direction is along the direction of movement. The movement can of course also be stopped at any time. </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9CCAF83-5474-4D20-93A1-992551B00C2F}" type="slidenum">
              <a:rPr lang="de-AT" sz="1200" smtClean="0"/>
              <a:pPr eaLnBrk="1" hangingPunct="1"/>
              <a:t>6</a:t>
            </a:fld>
            <a:endParaRPr lang="de-AT"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baseline="0" dirty="0" smtClean="0"/>
              <a:t>When a junction is reached the movement stops and the user can decide which way to follow. This can be done with the mouse, and I will show this later in the live demo. </a:t>
            </a:r>
          </a:p>
          <a:p>
            <a:endParaRPr lang="de-DE" baseline="0" dirty="0" smtClean="0"/>
          </a:p>
          <a:p>
            <a:r>
              <a:rPr lang="de-DE" baseline="0" dirty="0" smtClean="0"/>
              <a:t>What you see here is a textured mesh. While the whole Domitilla catacomb was scanned by laser scanners, some areas of the catacomb were also reconstructed by photogrammetry methods. This was done in areas where interesting wall paintings exist. In our viewer we can combine the point cloud models with these textured meshes, and can give a complete view of the catacomb. The point cloud and the textures of the meshes are managed out-of-core, because the data for these resources are too large to fit into memory.</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E9CCAF83-5474-4D20-93A1-992551B00C2F}" type="slidenum">
              <a:rPr lang="de-AT" sz="1200" smtClean="0"/>
              <a:pPr eaLnBrk="1" hangingPunct="1"/>
              <a:t>7</a:t>
            </a:fld>
            <a:endParaRPr lang="de-AT"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AT" dirty="0" smtClean="0"/>
              <a:t>Before I show</a:t>
            </a:r>
            <a:r>
              <a:rPr lang="de-AT" baseline="0" dirty="0" smtClean="0"/>
              <a:t> the live demo I would like to thank</a:t>
            </a:r>
            <a:endParaRPr lang="de-AT" dirty="0" smtClean="0"/>
          </a:p>
          <a:p>
            <a:endParaRPr lang="de-AT" dirty="0" smtClean="0"/>
          </a:p>
          <a:p>
            <a:r>
              <a:rPr lang="de-AT" baseline="0" dirty="0" smtClean="0"/>
              <a:t>the FFG FIT-IT project „Terapoints“ for sponsoring our work,</a:t>
            </a:r>
          </a:p>
          <a:p>
            <a:endParaRPr lang="de-AT" baseline="0" dirty="0" smtClean="0"/>
          </a:p>
          <a:p>
            <a:r>
              <a:rPr lang="de-AT" baseline="0" dirty="0" smtClean="0"/>
              <a:t>the </a:t>
            </a:r>
            <a:r>
              <a:rPr lang="en-US" dirty="0" smtClean="0"/>
              <a:t>FWF funded START project “The </a:t>
            </a:r>
            <a:r>
              <a:rPr lang="en-US" dirty="0" err="1" smtClean="0"/>
              <a:t>Domitilla</a:t>
            </a:r>
            <a:r>
              <a:rPr lang="en-US" dirty="0" smtClean="0"/>
              <a:t> Catacomb in Rome. Archaeology, Architecture and Art History of a Late Roman Cemetery”</a:t>
            </a:r>
            <a:r>
              <a:rPr lang="en-US" baseline="0" dirty="0" smtClean="0"/>
              <a:t>,</a:t>
            </a:r>
          </a:p>
          <a:p>
            <a:endParaRPr lang="en-US" baseline="0" dirty="0" smtClean="0"/>
          </a:p>
          <a:p>
            <a:r>
              <a:rPr lang="en-US" baseline="0" dirty="0" smtClean="0"/>
              <a:t>the Wiener </a:t>
            </a:r>
            <a:r>
              <a:rPr lang="en-US" baseline="0" dirty="0" err="1" smtClean="0"/>
              <a:t>Dombauhütte</a:t>
            </a:r>
            <a:r>
              <a:rPr lang="en-US" baseline="0" dirty="0" smtClean="0"/>
              <a:t> </a:t>
            </a:r>
            <a:r>
              <a:rPr lang="en-US" baseline="0" dirty="0" err="1" smtClean="0"/>
              <a:t>zu</a:t>
            </a:r>
            <a:r>
              <a:rPr lang="en-US" baseline="0" dirty="0" smtClean="0"/>
              <a:t> </a:t>
            </a:r>
            <a:r>
              <a:rPr lang="en-US" baseline="0" dirty="0" err="1" smtClean="0"/>
              <a:t>St.Stephan</a:t>
            </a:r>
            <a:r>
              <a:rPr lang="en-US" baseline="0" dirty="0" smtClean="0"/>
              <a:t>,</a:t>
            </a:r>
            <a:endParaRPr lang="en-US" dirty="0" smtClean="0"/>
          </a:p>
          <a:p>
            <a:endParaRPr lang="en-US" dirty="0" smtClean="0"/>
          </a:p>
          <a:p>
            <a:r>
              <a:rPr lang="de-AT" baseline="0" dirty="0" smtClean="0"/>
              <a:t>and to Imagination Computer Services for their support.</a:t>
            </a:r>
          </a:p>
        </p:txBody>
      </p:sp>
      <p:sp>
        <p:nvSpPr>
          <p:cNvPr id="4" name="Slide Number Placeholder 3"/>
          <p:cNvSpPr>
            <a:spLocks noGrp="1"/>
          </p:cNvSpPr>
          <p:nvPr>
            <p:ph type="sldNum" sz="quarter" idx="10"/>
          </p:nvPr>
        </p:nvSpPr>
        <p:spPr/>
        <p:txBody>
          <a:bodyPr/>
          <a:lstStyle/>
          <a:p>
            <a:pPr>
              <a:defRPr/>
            </a:pPr>
            <a:fld id="{57D30CF8-E2E8-4F51-8D11-0E6A303A5E78}" type="slidenum">
              <a:rPr lang="de-AT" smtClean="0"/>
              <a:pPr>
                <a:defRPr/>
              </a:pPr>
              <a:t>8</a:t>
            </a:fld>
            <a:endParaRPr lang="de-AT"/>
          </a:p>
        </p:txBody>
      </p:sp>
    </p:spTree>
    <p:extLst>
      <p:ext uri="{BB962C8B-B14F-4D97-AF65-F5344CB8AC3E}">
        <p14:creationId xmlns:p14="http://schemas.microsoft.com/office/powerpoint/2010/main" val="113083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userDrawn="1"/>
        </p:nvGrpSpPr>
        <p:grpSpPr bwMode="auto">
          <a:xfrm>
            <a:off x="8693150" y="6327775"/>
            <a:ext cx="361950" cy="406400"/>
            <a:chOff x="5494" y="4030"/>
            <a:chExt cx="179" cy="201"/>
          </a:xfrm>
        </p:grpSpPr>
        <p:sp>
          <p:nvSpPr>
            <p:cNvPr id="5" name="Freeform 3"/>
            <p:cNvSpPr>
              <a:spLocks/>
            </p:cNvSpPr>
            <p:nvPr userDrawn="1"/>
          </p:nvSpPr>
          <p:spPr bwMode="auto">
            <a:xfrm>
              <a:off x="5494" y="4030"/>
              <a:ext cx="160" cy="201"/>
            </a:xfrm>
            <a:custGeom>
              <a:avLst/>
              <a:gdLst>
                <a:gd name="T0" fmla="*/ 116 w 254"/>
                <a:gd name="T1" fmla="*/ 318 h 319"/>
                <a:gd name="T2" fmla="*/ 108 w 254"/>
                <a:gd name="T3" fmla="*/ 299 h 319"/>
                <a:gd name="T4" fmla="*/ 93 w 254"/>
                <a:gd name="T5" fmla="*/ 298 h 319"/>
                <a:gd name="T6" fmla="*/ 83 w 254"/>
                <a:gd name="T7" fmla="*/ 309 h 319"/>
                <a:gd name="T8" fmla="*/ 66 w 254"/>
                <a:gd name="T9" fmla="*/ 306 h 319"/>
                <a:gd name="T10" fmla="*/ 69 w 254"/>
                <a:gd name="T11" fmla="*/ 282 h 319"/>
                <a:gd name="T12" fmla="*/ 51 w 254"/>
                <a:gd name="T13" fmla="*/ 276 h 319"/>
                <a:gd name="T14" fmla="*/ 19 w 254"/>
                <a:gd name="T15" fmla="*/ 294 h 319"/>
                <a:gd name="T16" fmla="*/ 2 w 254"/>
                <a:gd name="T17" fmla="*/ 287 h 319"/>
                <a:gd name="T18" fmla="*/ 5 w 254"/>
                <a:gd name="T19" fmla="*/ 271 h 319"/>
                <a:gd name="T20" fmla="*/ 36 w 254"/>
                <a:gd name="T21" fmla="*/ 256 h 319"/>
                <a:gd name="T22" fmla="*/ 42 w 254"/>
                <a:gd name="T23" fmla="*/ 234 h 319"/>
                <a:gd name="T24" fmla="*/ 31 w 254"/>
                <a:gd name="T25" fmla="*/ 219 h 319"/>
                <a:gd name="T26" fmla="*/ 7 w 254"/>
                <a:gd name="T27" fmla="*/ 208 h 319"/>
                <a:gd name="T28" fmla="*/ 14 w 254"/>
                <a:gd name="T29" fmla="*/ 193 h 319"/>
                <a:gd name="T30" fmla="*/ 39 w 254"/>
                <a:gd name="T31" fmla="*/ 187 h 319"/>
                <a:gd name="T32" fmla="*/ 49 w 254"/>
                <a:gd name="T33" fmla="*/ 168 h 319"/>
                <a:gd name="T34" fmla="*/ 47 w 254"/>
                <a:gd name="T35" fmla="*/ 145 h 319"/>
                <a:gd name="T36" fmla="*/ 63 w 254"/>
                <a:gd name="T37" fmla="*/ 136 h 319"/>
                <a:gd name="T38" fmla="*/ 83 w 254"/>
                <a:gd name="T39" fmla="*/ 124 h 319"/>
                <a:gd name="T40" fmla="*/ 73 w 254"/>
                <a:gd name="T41" fmla="*/ 104 h 319"/>
                <a:gd name="T42" fmla="*/ 76 w 254"/>
                <a:gd name="T43" fmla="*/ 86 h 319"/>
                <a:gd name="T44" fmla="*/ 93 w 254"/>
                <a:gd name="T45" fmla="*/ 89 h 319"/>
                <a:gd name="T46" fmla="*/ 118 w 254"/>
                <a:gd name="T47" fmla="*/ 99 h 319"/>
                <a:gd name="T48" fmla="*/ 131 w 254"/>
                <a:gd name="T49" fmla="*/ 82 h 319"/>
                <a:gd name="T50" fmla="*/ 126 w 254"/>
                <a:gd name="T51" fmla="*/ 47 h 319"/>
                <a:gd name="T52" fmla="*/ 120 w 254"/>
                <a:gd name="T53" fmla="*/ 19 h 319"/>
                <a:gd name="T54" fmla="*/ 126 w 254"/>
                <a:gd name="T55" fmla="*/ 3 h 319"/>
                <a:gd name="T56" fmla="*/ 147 w 254"/>
                <a:gd name="T57" fmla="*/ 2 h 319"/>
                <a:gd name="T58" fmla="*/ 158 w 254"/>
                <a:gd name="T59" fmla="*/ 19 h 319"/>
                <a:gd name="T60" fmla="*/ 150 w 254"/>
                <a:gd name="T61" fmla="*/ 51 h 319"/>
                <a:gd name="T62" fmla="*/ 145 w 254"/>
                <a:gd name="T63" fmla="*/ 94 h 319"/>
                <a:gd name="T64" fmla="*/ 155 w 254"/>
                <a:gd name="T65" fmla="*/ 109 h 319"/>
                <a:gd name="T66" fmla="*/ 182 w 254"/>
                <a:gd name="T67" fmla="*/ 111 h 319"/>
                <a:gd name="T68" fmla="*/ 189 w 254"/>
                <a:gd name="T69" fmla="*/ 99 h 319"/>
                <a:gd name="T70" fmla="*/ 205 w 254"/>
                <a:gd name="T71" fmla="*/ 66 h 319"/>
                <a:gd name="T72" fmla="*/ 221 w 254"/>
                <a:gd name="T73" fmla="*/ 66 h 319"/>
                <a:gd name="T74" fmla="*/ 221 w 254"/>
                <a:gd name="T75" fmla="*/ 86 h 319"/>
                <a:gd name="T76" fmla="*/ 199 w 254"/>
                <a:gd name="T77" fmla="*/ 119 h 319"/>
                <a:gd name="T78" fmla="*/ 205 w 254"/>
                <a:gd name="T79" fmla="*/ 136 h 319"/>
                <a:gd name="T80" fmla="*/ 224 w 254"/>
                <a:gd name="T81" fmla="*/ 136 h 319"/>
                <a:gd name="T82" fmla="*/ 242 w 254"/>
                <a:gd name="T83" fmla="*/ 123 h 319"/>
                <a:gd name="T84" fmla="*/ 252 w 254"/>
                <a:gd name="T85" fmla="*/ 131 h 319"/>
                <a:gd name="T86" fmla="*/ 251 w 254"/>
                <a:gd name="T87" fmla="*/ 145 h 319"/>
                <a:gd name="T88" fmla="*/ 231 w 254"/>
                <a:gd name="T89" fmla="*/ 165 h 319"/>
                <a:gd name="T90" fmla="*/ 232 w 254"/>
                <a:gd name="T91" fmla="*/ 224 h 319"/>
                <a:gd name="T92" fmla="*/ 246 w 254"/>
                <a:gd name="T93" fmla="*/ 240 h 319"/>
                <a:gd name="T94" fmla="*/ 247 w 254"/>
                <a:gd name="T95" fmla="*/ 259 h 319"/>
                <a:gd name="T96" fmla="*/ 232 w 254"/>
                <a:gd name="T97" fmla="*/ 262 h 319"/>
                <a:gd name="T98" fmla="*/ 222 w 254"/>
                <a:gd name="T99" fmla="*/ 276 h 319"/>
                <a:gd name="T100" fmla="*/ 231 w 254"/>
                <a:gd name="T101" fmla="*/ 298 h 319"/>
                <a:gd name="T102" fmla="*/ 217 w 254"/>
                <a:gd name="T103" fmla="*/ 303 h 319"/>
                <a:gd name="T104" fmla="*/ 199 w 254"/>
                <a:gd name="T105" fmla="*/ 284 h 319"/>
                <a:gd name="T106" fmla="*/ 182 w 254"/>
                <a:gd name="T107" fmla="*/ 291 h 319"/>
                <a:gd name="T108" fmla="*/ 170 w 254"/>
                <a:gd name="T109" fmla="*/ 306 h 319"/>
                <a:gd name="T110" fmla="*/ 143 w 254"/>
                <a:gd name="T111" fmla="*/ 308 h 319"/>
                <a:gd name="T112" fmla="*/ 128 w 254"/>
                <a:gd name="T113" fmla="*/ 318 h 3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6" name="Freeform 4"/>
            <p:cNvSpPr>
              <a:spLocks/>
            </p:cNvSpPr>
            <p:nvPr userDrawn="1"/>
          </p:nvSpPr>
          <p:spPr bwMode="auto">
            <a:xfrm>
              <a:off x="5494" y="4030"/>
              <a:ext cx="100" cy="201"/>
            </a:xfrm>
            <a:custGeom>
              <a:avLst/>
              <a:gdLst>
                <a:gd name="T0" fmla="*/ 120 w 158"/>
                <a:gd name="T1" fmla="*/ 319 h 319"/>
                <a:gd name="T2" fmla="*/ 113 w 158"/>
                <a:gd name="T3" fmla="*/ 311 h 319"/>
                <a:gd name="T4" fmla="*/ 108 w 158"/>
                <a:gd name="T5" fmla="*/ 299 h 319"/>
                <a:gd name="T6" fmla="*/ 96 w 158"/>
                <a:gd name="T7" fmla="*/ 298 h 319"/>
                <a:gd name="T8" fmla="*/ 89 w 158"/>
                <a:gd name="T9" fmla="*/ 301 h 319"/>
                <a:gd name="T10" fmla="*/ 83 w 158"/>
                <a:gd name="T11" fmla="*/ 309 h 319"/>
                <a:gd name="T12" fmla="*/ 71 w 158"/>
                <a:gd name="T13" fmla="*/ 309 h 319"/>
                <a:gd name="T14" fmla="*/ 64 w 158"/>
                <a:gd name="T15" fmla="*/ 301 h 319"/>
                <a:gd name="T16" fmla="*/ 69 w 158"/>
                <a:gd name="T17" fmla="*/ 282 h 319"/>
                <a:gd name="T18" fmla="*/ 61 w 158"/>
                <a:gd name="T19" fmla="*/ 276 h 319"/>
                <a:gd name="T20" fmla="*/ 42 w 158"/>
                <a:gd name="T21" fmla="*/ 279 h 319"/>
                <a:gd name="T22" fmla="*/ 19 w 158"/>
                <a:gd name="T23" fmla="*/ 294 h 319"/>
                <a:gd name="T24" fmla="*/ 5 w 158"/>
                <a:gd name="T25" fmla="*/ 293 h 319"/>
                <a:gd name="T26" fmla="*/ 0 w 158"/>
                <a:gd name="T27" fmla="*/ 282 h 319"/>
                <a:gd name="T28" fmla="*/ 5 w 158"/>
                <a:gd name="T29" fmla="*/ 271 h 319"/>
                <a:gd name="T30" fmla="*/ 31 w 158"/>
                <a:gd name="T31" fmla="*/ 259 h 319"/>
                <a:gd name="T32" fmla="*/ 39 w 158"/>
                <a:gd name="T33" fmla="*/ 249 h 319"/>
                <a:gd name="T34" fmla="*/ 42 w 158"/>
                <a:gd name="T35" fmla="*/ 234 h 319"/>
                <a:gd name="T36" fmla="*/ 36 w 158"/>
                <a:gd name="T37" fmla="*/ 222 h 319"/>
                <a:gd name="T38" fmla="*/ 17 w 158"/>
                <a:gd name="T39" fmla="*/ 215 h 319"/>
                <a:gd name="T40" fmla="*/ 7 w 158"/>
                <a:gd name="T41" fmla="*/ 208 h 319"/>
                <a:gd name="T42" fmla="*/ 9 w 158"/>
                <a:gd name="T43" fmla="*/ 195 h 319"/>
                <a:gd name="T44" fmla="*/ 22 w 158"/>
                <a:gd name="T45" fmla="*/ 193 h 319"/>
                <a:gd name="T46" fmla="*/ 39 w 158"/>
                <a:gd name="T47" fmla="*/ 187 h 319"/>
                <a:gd name="T48" fmla="*/ 49 w 158"/>
                <a:gd name="T49" fmla="*/ 172 h 319"/>
                <a:gd name="T50" fmla="*/ 44 w 158"/>
                <a:gd name="T51" fmla="*/ 156 h 319"/>
                <a:gd name="T52" fmla="*/ 47 w 158"/>
                <a:gd name="T53" fmla="*/ 145 h 319"/>
                <a:gd name="T54" fmla="*/ 56 w 158"/>
                <a:gd name="T55" fmla="*/ 136 h 319"/>
                <a:gd name="T56" fmla="*/ 71 w 158"/>
                <a:gd name="T57" fmla="*/ 136 h 319"/>
                <a:gd name="T58" fmla="*/ 83 w 158"/>
                <a:gd name="T59" fmla="*/ 124 h 319"/>
                <a:gd name="T60" fmla="*/ 81 w 158"/>
                <a:gd name="T61" fmla="*/ 114 h 319"/>
                <a:gd name="T62" fmla="*/ 71 w 158"/>
                <a:gd name="T63" fmla="*/ 98 h 319"/>
                <a:gd name="T64" fmla="*/ 76 w 158"/>
                <a:gd name="T65" fmla="*/ 86 h 319"/>
                <a:gd name="T66" fmla="*/ 88 w 158"/>
                <a:gd name="T67" fmla="*/ 86 h 319"/>
                <a:gd name="T68" fmla="*/ 105 w 158"/>
                <a:gd name="T69" fmla="*/ 98 h 319"/>
                <a:gd name="T70" fmla="*/ 118 w 158"/>
                <a:gd name="T71" fmla="*/ 99 h 319"/>
                <a:gd name="T72" fmla="*/ 130 w 158"/>
                <a:gd name="T73" fmla="*/ 91 h 319"/>
                <a:gd name="T74" fmla="*/ 133 w 158"/>
                <a:gd name="T75" fmla="*/ 72 h 319"/>
                <a:gd name="T76" fmla="*/ 126 w 158"/>
                <a:gd name="T77" fmla="*/ 47 h 319"/>
                <a:gd name="T78" fmla="*/ 120 w 158"/>
                <a:gd name="T79" fmla="*/ 27 h 319"/>
                <a:gd name="T80" fmla="*/ 121 w 158"/>
                <a:gd name="T81" fmla="*/ 14 h 319"/>
                <a:gd name="T82" fmla="*/ 126 w 158"/>
                <a:gd name="T83" fmla="*/ 3 h 319"/>
                <a:gd name="T84" fmla="*/ 142 w 158"/>
                <a:gd name="T85" fmla="*/ 0 h 319"/>
                <a:gd name="T86" fmla="*/ 153 w 158"/>
                <a:gd name="T87" fmla="*/ 5 h 319"/>
                <a:gd name="T88" fmla="*/ 158 w 158"/>
                <a:gd name="T89" fmla="*/ 19 h 319"/>
                <a:gd name="T90" fmla="*/ 155 w 158"/>
                <a:gd name="T91" fmla="*/ 39 h 319"/>
                <a:gd name="T92" fmla="*/ 147 w 158"/>
                <a:gd name="T93" fmla="*/ 59 h 319"/>
                <a:gd name="T94" fmla="*/ 145 w 158"/>
                <a:gd name="T95" fmla="*/ 94 h 319"/>
                <a:gd name="T96" fmla="*/ 150 w 158"/>
                <a:gd name="T97" fmla="*/ 106 h 3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7" name="Freeform 5"/>
            <p:cNvSpPr>
              <a:spLocks/>
            </p:cNvSpPr>
            <p:nvPr userDrawn="1"/>
          </p:nvSpPr>
          <p:spPr bwMode="auto">
            <a:xfrm>
              <a:off x="5575" y="4069"/>
              <a:ext cx="79" cy="162"/>
            </a:xfrm>
            <a:custGeom>
              <a:avLst/>
              <a:gdLst>
                <a:gd name="T0" fmla="*/ 30 w 126"/>
                <a:gd name="T1" fmla="*/ 47 h 256"/>
                <a:gd name="T2" fmla="*/ 47 w 126"/>
                <a:gd name="T3" fmla="*/ 51 h 256"/>
                <a:gd name="T4" fmla="*/ 56 w 126"/>
                <a:gd name="T5" fmla="*/ 47 h 256"/>
                <a:gd name="T6" fmla="*/ 59 w 126"/>
                <a:gd name="T7" fmla="*/ 42 h 256"/>
                <a:gd name="T8" fmla="*/ 62 w 126"/>
                <a:gd name="T9" fmla="*/ 27 h 256"/>
                <a:gd name="T10" fmla="*/ 72 w 126"/>
                <a:gd name="T11" fmla="*/ 9 h 256"/>
                <a:gd name="T12" fmla="*/ 79 w 126"/>
                <a:gd name="T13" fmla="*/ 2 h 256"/>
                <a:gd name="T14" fmla="*/ 89 w 126"/>
                <a:gd name="T15" fmla="*/ 0 h 256"/>
                <a:gd name="T16" fmla="*/ 94 w 126"/>
                <a:gd name="T17" fmla="*/ 5 h 256"/>
                <a:gd name="T18" fmla="*/ 96 w 126"/>
                <a:gd name="T19" fmla="*/ 19 h 256"/>
                <a:gd name="T20" fmla="*/ 91 w 126"/>
                <a:gd name="T21" fmla="*/ 32 h 256"/>
                <a:gd name="T22" fmla="*/ 74 w 126"/>
                <a:gd name="T23" fmla="*/ 47 h 256"/>
                <a:gd name="T24" fmla="*/ 71 w 126"/>
                <a:gd name="T25" fmla="*/ 62 h 256"/>
                <a:gd name="T26" fmla="*/ 74 w 126"/>
                <a:gd name="T27" fmla="*/ 71 h 256"/>
                <a:gd name="T28" fmla="*/ 82 w 126"/>
                <a:gd name="T29" fmla="*/ 78 h 256"/>
                <a:gd name="T30" fmla="*/ 91 w 126"/>
                <a:gd name="T31" fmla="*/ 78 h 256"/>
                <a:gd name="T32" fmla="*/ 99 w 126"/>
                <a:gd name="T33" fmla="*/ 69 h 256"/>
                <a:gd name="T34" fmla="*/ 108 w 126"/>
                <a:gd name="T35" fmla="*/ 62 h 256"/>
                <a:gd name="T36" fmla="*/ 116 w 126"/>
                <a:gd name="T37" fmla="*/ 61 h 256"/>
                <a:gd name="T38" fmla="*/ 121 w 126"/>
                <a:gd name="T39" fmla="*/ 62 h 256"/>
                <a:gd name="T40" fmla="*/ 126 w 126"/>
                <a:gd name="T41" fmla="*/ 71 h 256"/>
                <a:gd name="T42" fmla="*/ 126 w 126"/>
                <a:gd name="T43" fmla="*/ 78 h 256"/>
                <a:gd name="T44" fmla="*/ 119 w 126"/>
                <a:gd name="T45" fmla="*/ 86 h 256"/>
                <a:gd name="T46" fmla="*/ 106 w 126"/>
                <a:gd name="T47" fmla="*/ 98 h 256"/>
                <a:gd name="T48" fmla="*/ 101 w 126"/>
                <a:gd name="T49" fmla="*/ 104 h 256"/>
                <a:gd name="T50" fmla="*/ 101 w 126"/>
                <a:gd name="T51" fmla="*/ 138 h 256"/>
                <a:gd name="T52" fmla="*/ 104 w 126"/>
                <a:gd name="T53" fmla="*/ 167 h 256"/>
                <a:gd name="T54" fmla="*/ 111 w 126"/>
                <a:gd name="T55" fmla="*/ 175 h 256"/>
                <a:gd name="T56" fmla="*/ 119 w 126"/>
                <a:gd name="T57" fmla="*/ 182 h 256"/>
                <a:gd name="T58" fmla="*/ 121 w 126"/>
                <a:gd name="T59" fmla="*/ 190 h 256"/>
                <a:gd name="T60" fmla="*/ 116 w 126"/>
                <a:gd name="T61" fmla="*/ 199 h 256"/>
                <a:gd name="T62" fmla="*/ 111 w 126"/>
                <a:gd name="T63" fmla="*/ 202 h 256"/>
                <a:gd name="T64" fmla="*/ 103 w 126"/>
                <a:gd name="T65" fmla="*/ 200 h 256"/>
                <a:gd name="T66" fmla="*/ 94 w 126"/>
                <a:gd name="T67" fmla="*/ 209 h 256"/>
                <a:gd name="T68" fmla="*/ 96 w 126"/>
                <a:gd name="T69" fmla="*/ 219 h 256"/>
                <a:gd name="T70" fmla="*/ 104 w 126"/>
                <a:gd name="T71" fmla="*/ 231 h 256"/>
                <a:gd name="T72" fmla="*/ 103 w 126"/>
                <a:gd name="T73" fmla="*/ 237 h 256"/>
                <a:gd name="T74" fmla="*/ 94 w 126"/>
                <a:gd name="T75" fmla="*/ 242 h 256"/>
                <a:gd name="T76" fmla="*/ 87 w 126"/>
                <a:gd name="T77" fmla="*/ 237 h 256"/>
                <a:gd name="T78" fmla="*/ 76 w 126"/>
                <a:gd name="T79" fmla="*/ 225 h 256"/>
                <a:gd name="T80" fmla="*/ 67 w 126"/>
                <a:gd name="T81" fmla="*/ 222 h 256"/>
                <a:gd name="T82" fmla="*/ 57 w 126"/>
                <a:gd name="T83" fmla="*/ 224 h 256"/>
                <a:gd name="T84" fmla="*/ 50 w 126"/>
                <a:gd name="T85" fmla="*/ 232 h 256"/>
                <a:gd name="T86" fmla="*/ 45 w 126"/>
                <a:gd name="T87" fmla="*/ 241 h 256"/>
                <a:gd name="T88" fmla="*/ 35 w 126"/>
                <a:gd name="T89" fmla="*/ 244 h 256"/>
                <a:gd name="T90" fmla="*/ 22 w 126"/>
                <a:gd name="T91" fmla="*/ 244 h 256"/>
                <a:gd name="T92" fmla="*/ 14 w 126"/>
                <a:gd name="T93" fmla="*/ 249 h 256"/>
                <a:gd name="T94" fmla="*/ 5 w 126"/>
                <a:gd name="T95" fmla="*/ 256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8" name="Freeform 6"/>
            <p:cNvSpPr>
              <a:spLocks/>
            </p:cNvSpPr>
            <p:nvPr userDrawn="1"/>
          </p:nvSpPr>
          <p:spPr bwMode="auto">
            <a:xfrm>
              <a:off x="5633" y="4039"/>
              <a:ext cx="19" cy="21"/>
            </a:xfrm>
            <a:custGeom>
              <a:avLst/>
              <a:gdLst>
                <a:gd name="T0" fmla="*/ 16 w 30"/>
                <a:gd name="T1" fmla="*/ 32 h 32"/>
                <a:gd name="T2" fmla="*/ 13 w 30"/>
                <a:gd name="T3" fmla="*/ 31 h 32"/>
                <a:gd name="T4" fmla="*/ 10 w 30"/>
                <a:gd name="T5" fmla="*/ 29 h 32"/>
                <a:gd name="T6" fmla="*/ 6 w 30"/>
                <a:gd name="T7" fmla="*/ 29 h 32"/>
                <a:gd name="T8" fmla="*/ 5 w 30"/>
                <a:gd name="T9" fmla="*/ 25 h 32"/>
                <a:gd name="T10" fmla="*/ 3 w 30"/>
                <a:gd name="T11" fmla="*/ 24 h 32"/>
                <a:gd name="T12" fmla="*/ 1 w 30"/>
                <a:gd name="T13" fmla="*/ 20 h 32"/>
                <a:gd name="T14" fmla="*/ 0 w 30"/>
                <a:gd name="T15" fmla="*/ 17 h 32"/>
                <a:gd name="T16" fmla="*/ 0 w 30"/>
                <a:gd name="T17" fmla="*/ 15 h 32"/>
                <a:gd name="T18" fmla="*/ 0 w 30"/>
                <a:gd name="T19" fmla="*/ 12 h 32"/>
                <a:gd name="T20" fmla="*/ 1 w 30"/>
                <a:gd name="T21" fmla="*/ 9 h 32"/>
                <a:gd name="T22" fmla="*/ 3 w 30"/>
                <a:gd name="T23" fmla="*/ 7 h 32"/>
                <a:gd name="T24" fmla="*/ 5 w 30"/>
                <a:gd name="T25" fmla="*/ 5 h 32"/>
                <a:gd name="T26" fmla="*/ 6 w 30"/>
                <a:gd name="T27" fmla="*/ 2 h 32"/>
                <a:gd name="T28" fmla="*/ 10 w 30"/>
                <a:gd name="T29" fmla="*/ 2 h 32"/>
                <a:gd name="T30" fmla="*/ 13 w 30"/>
                <a:gd name="T31" fmla="*/ 0 h 32"/>
                <a:gd name="T32" fmla="*/ 16 w 30"/>
                <a:gd name="T33" fmla="*/ 0 h 32"/>
                <a:gd name="T34" fmla="*/ 18 w 30"/>
                <a:gd name="T35" fmla="*/ 2 h 32"/>
                <a:gd name="T36" fmla="*/ 21 w 30"/>
                <a:gd name="T37" fmla="*/ 2 h 32"/>
                <a:gd name="T38" fmla="*/ 23 w 30"/>
                <a:gd name="T39" fmla="*/ 4 h 32"/>
                <a:gd name="T40" fmla="*/ 26 w 30"/>
                <a:gd name="T41" fmla="*/ 5 h 32"/>
                <a:gd name="T42" fmla="*/ 28 w 30"/>
                <a:gd name="T43" fmla="*/ 9 h 32"/>
                <a:gd name="T44" fmla="*/ 28 w 30"/>
                <a:gd name="T45" fmla="*/ 12 h 32"/>
                <a:gd name="T46" fmla="*/ 30 w 30"/>
                <a:gd name="T47" fmla="*/ 14 h 32"/>
                <a:gd name="T48" fmla="*/ 30 w 30"/>
                <a:gd name="T49" fmla="*/ 17 h 32"/>
                <a:gd name="T50" fmla="*/ 30 w 30"/>
                <a:gd name="T51" fmla="*/ 20 h 32"/>
                <a:gd name="T52" fmla="*/ 28 w 30"/>
                <a:gd name="T53" fmla="*/ 24 h 32"/>
                <a:gd name="T54" fmla="*/ 28 w 30"/>
                <a:gd name="T55" fmla="*/ 25 h 32"/>
                <a:gd name="T56" fmla="*/ 26 w 30"/>
                <a:gd name="T57" fmla="*/ 27 h 32"/>
                <a:gd name="T58" fmla="*/ 23 w 30"/>
                <a:gd name="T59" fmla="*/ 29 h 32"/>
                <a:gd name="T60" fmla="*/ 20 w 30"/>
                <a:gd name="T61" fmla="*/ 31 h 32"/>
                <a:gd name="T62" fmla="*/ 18 w 30"/>
                <a:gd name="T63" fmla="*/ 31 h 32"/>
                <a:gd name="T64" fmla="*/ 16 w 30"/>
                <a:gd name="T65" fmla="*/ 3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9" name="Freeform 7"/>
            <p:cNvSpPr>
              <a:spLocks/>
            </p:cNvSpPr>
            <p:nvPr userDrawn="1"/>
          </p:nvSpPr>
          <p:spPr bwMode="auto">
            <a:xfrm>
              <a:off x="5633" y="4039"/>
              <a:ext cx="19" cy="21"/>
            </a:xfrm>
            <a:custGeom>
              <a:avLst/>
              <a:gdLst>
                <a:gd name="T0" fmla="*/ 16 w 30"/>
                <a:gd name="T1" fmla="*/ 32 h 32"/>
                <a:gd name="T2" fmla="*/ 13 w 30"/>
                <a:gd name="T3" fmla="*/ 31 h 32"/>
                <a:gd name="T4" fmla="*/ 10 w 30"/>
                <a:gd name="T5" fmla="*/ 29 h 32"/>
                <a:gd name="T6" fmla="*/ 6 w 30"/>
                <a:gd name="T7" fmla="*/ 29 h 32"/>
                <a:gd name="T8" fmla="*/ 5 w 30"/>
                <a:gd name="T9" fmla="*/ 25 h 32"/>
                <a:gd name="T10" fmla="*/ 3 w 30"/>
                <a:gd name="T11" fmla="*/ 24 h 32"/>
                <a:gd name="T12" fmla="*/ 1 w 30"/>
                <a:gd name="T13" fmla="*/ 20 h 32"/>
                <a:gd name="T14" fmla="*/ 0 w 30"/>
                <a:gd name="T15" fmla="*/ 17 h 32"/>
                <a:gd name="T16" fmla="*/ 0 w 30"/>
                <a:gd name="T17" fmla="*/ 15 h 32"/>
                <a:gd name="T18" fmla="*/ 0 w 30"/>
                <a:gd name="T19" fmla="*/ 12 h 32"/>
                <a:gd name="T20" fmla="*/ 1 w 30"/>
                <a:gd name="T21" fmla="*/ 9 h 32"/>
                <a:gd name="T22" fmla="*/ 3 w 30"/>
                <a:gd name="T23" fmla="*/ 7 h 32"/>
                <a:gd name="T24" fmla="*/ 5 w 30"/>
                <a:gd name="T25" fmla="*/ 5 h 32"/>
                <a:gd name="T26" fmla="*/ 6 w 30"/>
                <a:gd name="T27" fmla="*/ 2 h 32"/>
                <a:gd name="T28" fmla="*/ 10 w 30"/>
                <a:gd name="T29" fmla="*/ 2 h 32"/>
                <a:gd name="T30" fmla="*/ 13 w 30"/>
                <a:gd name="T31" fmla="*/ 0 h 32"/>
                <a:gd name="T32" fmla="*/ 16 w 30"/>
                <a:gd name="T33" fmla="*/ 0 h 32"/>
                <a:gd name="T34" fmla="*/ 18 w 30"/>
                <a:gd name="T35" fmla="*/ 2 h 32"/>
                <a:gd name="T36" fmla="*/ 21 w 30"/>
                <a:gd name="T37" fmla="*/ 2 h 32"/>
                <a:gd name="T38" fmla="*/ 23 w 30"/>
                <a:gd name="T39" fmla="*/ 4 h 32"/>
                <a:gd name="T40" fmla="*/ 26 w 30"/>
                <a:gd name="T41" fmla="*/ 5 h 32"/>
                <a:gd name="T42" fmla="*/ 28 w 30"/>
                <a:gd name="T43" fmla="*/ 9 h 32"/>
                <a:gd name="T44" fmla="*/ 28 w 30"/>
                <a:gd name="T45" fmla="*/ 12 h 32"/>
                <a:gd name="T46" fmla="*/ 30 w 30"/>
                <a:gd name="T47" fmla="*/ 14 h 32"/>
                <a:gd name="T48" fmla="*/ 30 w 30"/>
                <a:gd name="T49" fmla="*/ 17 h 32"/>
                <a:gd name="T50" fmla="*/ 30 w 30"/>
                <a:gd name="T51" fmla="*/ 20 h 32"/>
                <a:gd name="T52" fmla="*/ 28 w 30"/>
                <a:gd name="T53" fmla="*/ 24 h 32"/>
                <a:gd name="T54" fmla="*/ 28 w 30"/>
                <a:gd name="T55" fmla="*/ 25 h 32"/>
                <a:gd name="T56" fmla="*/ 26 w 30"/>
                <a:gd name="T57" fmla="*/ 27 h 32"/>
                <a:gd name="T58" fmla="*/ 23 w 30"/>
                <a:gd name="T59" fmla="*/ 29 h 32"/>
                <a:gd name="T60" fmla="*/ 20 w 30"/>
                <a:gd name="T61" fmla="*/ 31 h 32"/>
                <a:gd name="T62" fmla="*/ 18 w 30"/>
                <a:gd name="T63" fmla="*/ 31 h 32"/>
                <a:gd name="T64" fmla="*/ 16 w 30"/>
                <a:gd name="T65" fmla="*/ 3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0" name="Freeform 8"/>
            <p:cNvSpPr>
              <a:spLocks/>
            </p:cNvSpPr>
            <p:nvPr userDrawn="1"/>
          </p:nvSpPr>
          <p:spPr bwMode="auto">
            <a:xfrm>
              <a:off x="5643" y="4044"/>
              <a:ext cx="7" cy="11"/>
            </a:xfrm>
            <a:custGeom>
              <a:avLst/>
              <a:gdLst>
                <a:gd name="T0" fmla="*/ 0 w 11"/>
                <a:gd name="T1" fmla="*/ 18 h 18"/>
                <a:gd name="T2" fmla="*/ 3 w 11"/>
                <a:gd name="T3" fmla="*/ 17 h 18"/>
                <a:gd name="T4" fmla="*/ 5 w 11"/>
                <a:gd name="T5" fmla="*/ 17 h 18"/>
                <a:gd name="T6" fmla="*/ 5 w 11"/>
                <a:gd name="T7" fmla="*/ 15 h 18"/>
                <a:gd name="T8" fmla="*/ 8 w 11"/>
                <a:gd name="T9" fmla="*/ 12 h 18"/>
                <a:gd name="T10" fmla="*/ 8 w 11"/>
                <a:gd name="T11" fmla="*/ 10 h 18"/>
                <a:gd name="T12" fmla="*/ 6 w 11"/>
                <a:gd name="T13" fmla="*/ 7 h 18"/>
                <a:gd name="T14" fmla="*/ 5 w 11"/>
                <a:gd name="T15" fmla="*/ 5 h 18"/>
                <a:gd name="T16" fmla="*/ 3 w 11"/>
                <a:gd name="T17" fmla="*/ 2 h 18"/>
                <a:gd name="T18" fmla="*/ 1 w 11"/>
                <a:gd name="T19" fmla="*/ 0 h 18"/>
                <a:gd name="T20" fmla="*/ 3 w 11"/>
                <a:gd name="T21" fmla="*/ 0 h 18"/>
                <a:gd name="T22" fmla="*/ 5 w 11"/>
                <a:gd name="T23" fmla="*/ 2 h 18"/>
                <a:gd name="T24" fmla="*/ 6 w 11"/>
                <a:gd name="T25" fmla="*/ 2 h 18"/>
                <a:gd name="T26" fmla="*/ 8 w 11"/>
                <a:gd name="T27" fmla="*/ 5 h 18"/>
                <a:gd name="T28" fmla="*/ 10 w 11"/>
                <a:gd name="T29" fmla="*/ 5 h 18"/>
                <a:gd name="T30" fmla="*/ 10 w 11"/>
                <a:gd name="T31" fmla="*/ 7 h 18"/>
                <a:gd name="T32" fmla="*/ 11 w 11"/>
                <a:gd name="T33" fmla="*/ 10 h 18"/>
                <a:gd name="T34" fmla="*/ 11 w 11"/>
                <a:gd name="T35" fmla="*/ 12 h 18"/>
                <a:gd name="T36" fmla="*/ 8 w 11"/>
                <a:gd name="T37" fmla="*/ 15 h 18"/>
                <a:gd name="T38" fmla="*/ 6 w 11"/>
                <a:gd name="T39" fmla="*/ 17 h 18"/>
                <a:gd name="T40" fmla="*/ 3 w 11"/>
                <a:gd name="T41" fmla="*/ 18 h 18"/>
                <a:gd name="T42" fmla="*/ 0 w 11"/>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1" name="Freeform 9"/>
            <p:cNvSpPr>
              <a:spLocks/>
            </p:cNvSpPr>
            <p:nvPr userDrawn="1"/>
          </p:nvSpPr>
          <p:spPr bwMode="auto">
            <a:xfrm>
              <a:off x="5550" y="4145"/>
              <a:ext cx="80" cy="68"/>
            </a:xfrm>
            <a:custGeom>
              <a:avLst/>
              <a:gdLst>
                <a:gd name="T0" fmla="*/ 29 w 126"/>
                <a:gd name="T1" fmla="*/ 99 h 106"/>
                <a:gd name="T2" fmla="*/ 34 w 126"/>
                <a:gd name="T3" fmla="*/ 104 h 106"/>
                <a:gd name="T4" fmla="*/ 41 w 126"/>
                <a:gd name="T5" fmla="*/ 106 h 106"/>
                <a:gd name="T6" fmla="*/ 49 w 126"/>
                <a:gd name="T7" fmla="*/ 104 h 106"/>
                <a:gd name="T8" fmla="*/ 56 w 126"/>
                <a:gd name="T9" fmla="*/ 99 h 106"/>
                <a:gd name="T10" fmla="*/ 58 w 126"/>
                <a:gd name="T11" fmla="*/ 99 h 106"/>
                <a:gd name="T12" fmla="*/ 64 w 126"/>
                <a:gd name="T13" fmla="*/ 101 h 106"/>
                <a:gd name="T14" fmla="*/ 69 w 126"/>
                <a:gd name="T15" fmla="*/ 99 h 106"/>
                <a:gd name="T16" fmla="*/ 81 w 126"/>
                <a:gd name="T17" fmla="*/ 93 h 106"/>
                <a:gd name="T18" fmla="*/ 88 w 126"/>
                <a:gd name="T19" fmla="*/ 84 h 106"/>
                <a:gd name="T20" fmla="*/ 95 w 126"/>
                <a:gd name="T21" fmla="*/ 81 h 106"/>
                <a:gd name="T22" fmla="*/ 101 w 126"/>
                <a:gd name="T23" fmla="*/ 83 h 106"/>
                <a:gd name="T24" fmla="*/ 110 w 126"/>
                <a:gd name="T25" fmla="*/ 83 h 106"/>
                <a:gd name="T26" fmla="*/ 115 w 126"/>
                <a:gd name="T27" fmla="*/ 79 h 106"/>
                <a:gd name="T28" fmla="*/ 115 w 126"/>
                <a:gd name="T29" fmla="*/ 76 h 106"/>
                <a:gd name="T30" fmla="*/ 115 w 126"/>
                <a:gd name="T31" fmla="*/ 73 h 106"/>
                <a:gd name="T32" fmla="*/ 118 w 126"/>
                <a:gd name="T33" fmla="*/ 69 h 106"/>
                <a:gd name="T34" fmla="*/ 123 w 126"/>
                <a:gd name="T35" fmla="*/ 64 h 106"/>
                <a:gd name="T36" fmla="*/ 125 w 126"/>
                <a:gd name="T37" fmla="*/ 61 h 106"/>
                <a:gd name="T38" fmla="*/ 126 w 126"/>
                <a:gd name="T39" fmla="*/ 54 h 106"/>
                <a:gd name="T40" fmla="*/ 121 w 126"/>
                <a:gd name="T41" fmla="*/ 41 h 106"/>
                <a:gd name="T42" fmla="*/ 120 w 126"/>
                <a:gd name="T43" fmla="*/ 34 h 106"/>
                <a:gd name="T44" fmla="*/ 120 w 126"/>
                <a:gd name="T45" fmla="*/ 14 h 106"/>
                <a:gd name="T46" fmla="*/ 118 w 126"/>
                <a:gd name="T47" fmla="*/ 5 h 106"/>
                <a:gd name="T48" fmla="*/ 115 w 126"/>
                <a:gd name="T49" fmla="*/ 22 h 106"/>
                <a:gd name="T50" fmla="*/ 113 w 126"/>
                <a:gd name="T51" fmla="*/ 39 h 106"/>
                <a:gd name="T52" fmla="*/ 113 w 126"/>
                <a:gd name="T53" fmla="*/ 52 h 106"/>
                <a:gd name="T54" fmla="*/ 111 w 126"/>
                <a:gd name="T55" fmla="*/ 57 h 106"/>
                <a:gd name="T56" fmla="*/ 106 w 126"/>
                <a:gd name="T57" fmla="*/ 64 h 106"/>
                <a:gd name="T58" fmla="*/ 101 w 126"/>
                <a:gd name="T59" fmla="*/ 69 h 106"/>
                <a:gd name="T60" fmla="*/ 98 w 126"/>
                <a:gd name="T61" fmla="*/ 71 h 106"/>
                <a:gd name="T62" fmla="*/ 95 w 126"/>
                <a:gd name="T63" fmla="*/ 69 h 106"/>
                <a:gd name="T64" fmla="*/ 88 w 126"/>
                <a:gd name="T65" fmla="*/ 69 h 106"/>
                <a:gd name="T66" fmla="*/ 81 w 126"/>
                <a:gd name="T67" fmla="*/ 79 h 106"/>
                <a:gd name="T68" fmla="*/ 73 w 126"/>
                <a:gd name="T69" fmla="*/ 84 h 106"/>
                <a:gd name="T70" fmla="*/ 69 w 126"/>
                <a:gd name="T71" fmla="*/ 84 h 106"/>
                <a:gd name="T72" fmla="*/ 58 w 126"/>
                <a:gd name="T73" fmla="*/ 84 h 106"/>
                <a:gd name="T74" fmla="*/ 53 w 126"/>
                <a:gd name="T75" fmla="*/ 86 h 106"/>
                <a:gd name="T76" fmla="*/ 46 w 126"/>
                <a:gd name="T77" fmla="*/ 91 h 106"/>
                <a:gd name="T78" fmla="*/ 41 w 126"/>
                <a:gd name="T79" fmla="*/ 93 h 106"/>
                <a:gd name="T80" fmla="*/ 32 w 126"/>
                <a:gd name="T81" fmla="*/ 93 h 106"/>
                <a:gd name="T82" fmla="*/ 27 w 126"/>
                <a:gd name="T83" fmla="*/ 91 h 106"/>
                <a:gd name="T84" fmla="*/ 17 w 126"/>
                <a:gd name="T85" fmla="*/ 89 h 106"/>
                <a:gd name="T86" fmla="*/ 7 w 126"/>
                <a:gd name="T87" fmla="*/ 91 h 106"/>
                <a:gd name="T88" fmla="*/ 11 w 126"/>
                <a:gd name="T89" fmla="*/ 93 h 106"/>
                <a:gd name="T90" fmla="*/ 26 w 126"/>
                <a:gd name="T91" fmla="*/ 98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2" name="Freeform 10"/>
            <p:cNvSpPr>
              <a:spLocks/>
            </p:cNvSpPr>
            <p:nvPr userDrawn="1"/>
          </p:nvSpPr>
          <p:spPr bwMode="auto">
            <a:xfrm>
              <a:off x="5656" y="4187"/>
              <a:ext cx="17" cy="17"/>
            </a:xfrm>
            <a:custGeom>
              <a:avLst/>
              <a:gdLst>
                <a:gd name="T0" fmla="*/ 12 w 27"/>
                <a:gd name="T1" fmla="*/ 27 h 27"/>
                <a:gd name="T2" fmla="*/ 11 w 27"/>
                <a:gd name="T3" fmla="*/ 27 h 27"/>
                <a:gd name="T4" fmla="*/ 7 w 27"/>
                <a:gd name="T5" fmla="*/ 27 h 27"/>
                <a:gd name="T6" fmla="*/ 4 w 27"/>
                <a:gd name="T7" fmla="*/ 23 h 27"/>
                <a:gd name="T8" fmla="*/ 2 w 27"/>
                <a:gd name="T9" fmla="*/ 22 h 27"/>
                <a:gd name="T10" fmla="*/ 2 w 27"/>
                <a:gd name="T11" fmla="*/ 18 h 27"/>
                <a:gd name="T12" fmla="*/ 0 w 27"/>
                <a:gd name="T13" fmla="*/ 17 h 27"/>
                <a:gd name="T14" fmla="*/ 0 w 27"/>
                <a:gd name="T15" fmla="*/ 13 h 27"/>
                <a:gd name="T16" fmla="*/ 0 w 27"/>
                <a:gd name="T17" fmla="*/ 12 h 27"/>
                <a:gd name="T18" fmla="*/ 2 w 27"/>
                <a:gd name="T19" fmla="*/ 8 h 27"/>
                <a:gd name="T20" fmla="*/ 4 w 27"/>
                <a:gd name="T21" fmla="*/ 3 h 27"/>
                <a:gd name="T22" fmla="*/ 7 w 27"/>
                <a:gd name="T23" fmla="*/ 3 h 27"/>
                <a:gd name="T24" fmla="*/ 9 w 27"/>
                <a:gd name="T25" fmla="*/ 2 h 27"/>
                <a:gd name="T26" fmla="*/ 12 w 27"/>
                <a:gd name="T27" fmla="*/ 0 h 27"/>
                <a:gd name="T28" fmla="*/ 14 w 27"/>
                <a:gd name="T29" fmla="*/ 0 h 27"/>
                <a:gd name="T30" fmla="*/ 17 w 27"/>
                <a:gd name="T31" fmla="*/ 0 h 27"/>
                <a:gd name="T32" fmla="*/ 19 w 27"/>
                <a:gd name="T33" fmla="*/ 2 h 27"/>
                <a:gd name="T34" fmla="*/ 24 w 27"/>
                <a:gd name="T35" fmla="*/ 5 h 27"/>
                <a:gd name="T36" fmla="*/ 26 w 27"/>
                <a:gd name="T37" fmla="*/ 7 h 27"/>
                <a:gd name="T38" fmla="*/ 27 w 27"/>
                <a:gd name="T39" fmla="*/ 10 h 27"/>
                <a:gd name="T40" fmla="*/ 27 w 27"/>
                <a:gd name="T41" fmla="*/ 12 h 27"/>
                <a:gd name="T42" fmla="*/ 27 w 27"/>
                <a:gd name="T43" fmla="*/ 15 h 27"/>
                <a:gd name="T44" fmla="*/ 27 w 27"/>
                <a:gd name="T45" fmla="*/ 18 h 27"/>
                <a:gd name="T46" fmla="*/ 26 w 27"/>
                <a:gd name="T47" fmla="*/ 20 h 27"/>
                <a:gd name="T48" fmla="*/ 24 w 27"/>
                <a:gd name="T49" fmla="*/ 25 h 27"/>
                <a:gd name="T50" fmla="*/ 21 w 27"/>
                <a:gd name="T51" fmla="*/ 25 h 27"/>
                <a:gd name="T52" fmla="*/ 19 w 27"/>
                <a:gd name="T53" fmla="*/ 27 h 27"/>
                <a:gd name="T54" fmla="*/ 16 w 27"/>
                <a:gd name="T55" fmla="*/ 27 h 27"/>
                <a:gd name="T56" fmla="*/ 12 w 27"/>
                <a:gd name="T57" fmla="*/ 2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grpSp>
        <p:nvGrpSpPr>
          <p:cNvPr id="13" name="Group 11"/>
          <p:cNvGrpSpPr>
            <a:grpSpLocks/>
          </p:cNvGrpSpPr>
          <p:nvPr userDrawn="1"/>
        </p:nvGrpSpPr>
        <p:grpSpPr bwMode="auto">
          <a:xfrm>
            <a:off x="8691563" y="85725"/>
            <a:ext cx="336550" cy="6121400"/>
            <a:chOff x="5475" y="54"/>
            <a:chExt cx="212" cy="3856"/>
          </a:xfrm>
        </p:grpSpPr>
        <p:sp>
          <p:nvSpPr>
            <p:cNvPr id="14" name="Rectangle 12"/>
            <p:cNvSpPr>
              <a:spLocks noChangeArrowheads="1"/>
            </p:cNvSpPr>
            <p:nvPr userDrawn="1"/>
          </p:nvSpPr>
          <p:spPr bwMode="auto">
            <a:xfrm>
              <a:off x="5633" y="53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5" name="Rectangle 13"/>
            <p:cNvSpPr>
              <a:spLocks noChangeArrowheads="1"/>
            </p:cNvSpPr>
            <p:nvPr userDrawn="1"/>
          </p:nvSpPr>
          <p:spPr bwMode="auto">
            <a:xfrm>
              <a:off x="5527" y="53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6" name="Rectangle 14"/>
            <p:cNvSpPr>
              <a:spLocks noChangeArrowheads="1"/>
            </p:cNvSpPr>
            <p:nvPr userDrawn="1"/>
          </p:nvSpPr>
          <p:spPr bwMode="auto">
            <a:xfrm>
              <a:off x="5633" y="582"/>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17" name="Rectangle 15"/>
            <p:cNvSpPr>
              <a:spLocks noChangeArrowheads="1"/>
            </p:cNvSpPr>
            <p:nvPr userDrawn="1"/>
          </p:nvSpPr>
          <p:spPr bwMode="auto">
            <a:xfrm>
              <a:off x="5475" y="582"/>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18" name="Rectangle 16"/>
            <p:cNvSpPr>
              <a:spLocks noChangeArrowheads="1"/>
            </p:cNvSpPr>
            <p:nvPr userDrawn="1"/>
          </p:nvSpPr>
          <p:spPr bwMode="auto">
            <a:xfrm>
              <a:off x="5633" y="635"/>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19" name="Rectangle 17"/>
            <p:cNvSpPr>
              <a:spLocks noChangeArrowheads="1"/>
            </p:cNvSpPr>
            <p:nvPr userDrawn="1"/>
          </p:nvSpPr>
          <p:spPr bwMode="auto">
            <a:xfrm>
              <a:off x="5581" y="635"/>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20" name="Rectangle 18"/>
            <p:cNvSpPr>
              <a:spLocks noChangeArrowheads="1"/>
            </p:cNvSpPr>
            <p:nvPr userDrawn="1"/>
          </p:nvSpPr>
          <p:spPr bwMode="auto">
            <a:xfrm>
              <a:off x="5633" y="688"/>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21" name="Rectangle 19"/>
            <p:cNvSpPr>
              <a:spLocks noChangeArrowheads="1"/>
            </p:cNvSpPr>
            <p:nvPr userDrawn="1"/>
          </p:nvSpPr>
          <p:spPr bwMode="auto">
            <a:xfrm>
              <a:off x="5581" y="582"/>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22" name="Rectangle 20"/>
            <p:cNvSpPr>
              <a:spLocks noChangeArrowheads="1"/>
            </p:cNvSpPr>
            <p:nvPr userDrawn="1"/>
          </p:nvSpPr>
          <p:spPr bwMode="auto">
            <a:xfrm>
              <a:off x="5527" y="688"/>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23" name="Rectangle 21"/>
            <p:cNvSpPr>
              <a:spLocks noChangeArrowheads="1"/>
            </p:cNvSpPr>
            <p:nvPr userDrawn="1"/>
          </p:nvSpPr>
          <p:spPr bwMode="auto">
            <a:xfrm>
              <a:off x="5475" y="688"/>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24" name="Rectangle 22"/>
            <p:cNvSpPr>
              <a:spLocks noChangeArrowheads="1"/>
            </p:cNvSpPr>
            <p:nvPr userDrawn="1"/>
          </p:nvSpPr>
          <p:spPr bwMode="auto">
            <a:xfrm>
              <a:off x="5633" y="741"/>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25" name="Rectangle 23"/>
            <p:cNvSpPr>
              <a:spLocks noChangeArrowheads="1"/>
            </p:cNvSpPr>
            <p:nvPr userDrawn="1"/>
          </p:nvSpPr>
          <p:spPr bwMode="auto">
            <a:xfrm>
              <a:off x="5581" y="741"/>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26" name="Rectangle 24"/>
            <p:cNvSpPr>
              <a:spLocks noChangeArrowheads="1"/>
            </p:cNvSpPr>
            <p:nvPr userDrawn="1"/>
          </p:nvSpPr>
          <p:spPr bwMode="auto">
            <a:xfrm>
              <a:off x="5527" y="79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27" name="Rectangle 25"/>
            <p:cNvSpPr>
              <a:spLocks noChangeArrowheads="1"/>
            </p:cNvSpPr>
            <p:nvPr userDrawn="1"/>
          </p:nvSpPr>
          <p:spPr bwMode="auto">
            <a:xfrm>
              <a:off x="5633" y="79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28" name="Rectangle 26"/>
            <p:cNvSpPr>
              <a:spLocks noChangeArrowheads="1"/>
            </p:cNvSpPr>
            <p:nvPr userDrawn="1"/>
          </p:nvSpPr>
          <p:spPr bwMode="auto">
            <a:xfrm>
              <a:off x="5633" y="847"/>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29" name="Rectangle 27"/>
            <p:cNvSpPr>
              <a:spLocks noChangeArrowheads="1"/>
            </p:cNvSpPr>
            <p:nvPr userDrawn="1"/>
          </p:nvSpPr>
          <p:spPr bwMode="auto">
            <a:xfrm>
              <a:off x="5581" y="847"/>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30" name="Rectangle 28"/>
            <p:cNvSpPr>
              <a:spLocks noChangeArrowheads="1"/>
            </p:cNvSpPr>
            <p:nvPr userDrawn="1"/>
          </p:nvSpPr>
          <p:spPr bwMode="auto">
            <a:xfrm>
              <a:off x="5475" y="847"/>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31" name="Rectangle 29"/>
            <p:cNvSpPr>
              <a:spLocks noChangeArrowheads="1"/>
            </p:cNvSpPr>
            <p:nvPr userDrawn="1"/>
          </p:nvSpPr>
          <p:spPr bwMode="auto">
            <a:xfrm>
              <a:off x="5633" y="899"/>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32" name="Rectangle 30"/>
            <p:cNvSpPr>
              <a:spLocks noChangeArrowheads="1"/>
            </p:cNvSpPr>
            <p:nvPr userDrawn="1"/>
          </p:nvSpPr>
          <p:spPr bwMode="auto">
            <a:xfrm>
              <a:off x="5581" y="899"/>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33" name="Rectangle 31"/>
            <p:cNvSpPr>
              <a:spLocks noChangeArrowheads="1"/>
            </p:cNvSpPr>
            <p:nvPr userDrawn="1"/>
          </p:nvSpPr>
          <p:spPr bwMode="auto">
            <a:xfrm>
              <a:off x="5527" y="899"/>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34" name="Rectangle 32"/>
            <p:cNvSpPr>
              <a:spLocks noChangeArrowheads="1"/>
            </p:cNvSpPr>
            <p:nvPr userDrawn="1"/>
          </p:nvSpPr>
          <p:spPr bwMode="auto">
            <a:xfrm>
              <a:off x="5633" y="953"/>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35" name="Rectangle 33"/>
            <p:cNvSpPr>
              <a:spLocks noChangeArrowheads="1"/>
            </p:cNvSpPr>
            <p:nvPr userDrawn="1"/>
          </p:nvSpPr>
          <p:spPr bwMode="auto">
            <a:xfrm>
              <a:off x="5581" y="953"/>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36" name="Rectangle 34"/>
            <p:cNvSpPr>
              <a:spLocks noChangeArrowheads="1"/>
            </p:cNvSpPr>
            <p:nvPr userDrawn="1"/>
          </p:nvSpPr>
          <p:spPr bwMode="auto">
            <a:xfrm>
              <a:off x="5475" y="953"/>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37" name="Rectangle 35"/>
            <p:cNvSpPr>
              <a:spLocks noChangeArrowheads="1"/>
            </p:cNvSpPr>
            <p:nvPr userDrawn="1"/>
          </p:nvSpPr>
          <p:spPr bwMode="auto">
            <a:xfrm>
              <a:off x="5633" y="1005"/>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38" name="Rectangle 36"/>
            <p:cNvSpPr>
              <a:spLocks noChangeArrowheads="1"/>
            </p:cNvSpPr>
            <p:nvPr userDrawn="1"/>
          </p:nvSpPr>
          <p:spPr bwMode="auto">
            <a:xfrm>
              <a:off x="5527" y="1005"/>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39" name="Rectangle 37"/>
            <p:cNvSpPr>
              <a:spLocks noChangeArrowheads="1"/>
            </p:cNvSpPr>
            <p:nvPr userDrawn="1"/>
          </p:nvSpPr>
          <p:spPr bwMode="auto">
            <a:xfrm>
              <a:off x="5633" y="1057"/>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40" name="Rectangle 38"/>
            <p:cNvSpPr>
              <a:spLocks noChangeArrowheads="1"/>
            </p:cNvSpPr>
            <p:nvPr userDrawn="1"/>
          </p:nvSpPr>
          <p:spPr bwMode="auto">
            <a:xfrm>
              <a:off x="5581" y="1057"/>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41" name="Rectangle 39"/>
            <p:cNvSpPr>
              <a:spLocks noChangeArrowheads="1"/>
            </p:cNvSpPr>
            <p:nvPr userDrawn="1"/>
          </p:nvSpPr>
          <p:spPr bwMode="auto">
            <a:xfrm>
              <a:off x="5475" y="1057"/>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42" name="Rectangle 40"/>
            <p:cNvSpPr>
              <a:spLocks noChangeArrowheads="1"/>
            </p:cNvSpPr>
            <p:nvPr userDrawn="1"/>
          </p:nvSpPr>
          <p:spPr bwMode="auto">
            <a:xfrm>
              <a:off x="5633" y="1111"/>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43" name="Rectangle 41"/>
            <p:cNvSpPr>
              <a:spLocks noChangeArrowheads="1"/>
            </p:cNvSpPr>
            <p:nvPr userDrawn="1"/>
          </p:nvSpPr>
          <p:spPr bwMode="auto">
            <a:xfrm>
              <a:off x="5581" y="1111"/>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44" name="Rectangle 42"/>
            <p:cNvSpPr>
              <a:spLocks noChangeArrowheads="1"/>
            </p:cNvSpPr>
            <p:nvPr userDrawn="1"/>
          </p:nvSpPr>
          <p:spPr bwMode="auto">
            <a:xfrm>
              <a:off x="5633" y="116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45" name="Rectangle 43"/>
            <p:cNvSpPr>
              <a:spLocks noChangeArrowheads="1"/>
            </p:cNvSpPr>
            <p:nvPr userDrawn="1"/>
          </p:nvSpPr>
          <p:spPr bwMode="auto">
            <a:xfrm>
              <a:off x="5527" y="116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46" name="Rectangle 44"/>
            <p:cNvSpPr>
              <a:spLocks noChangeArrowheads="1"/>
            </p:cNvSpPr>
            <p:nvPr userDrawn="1"/>
          </p:nvSpPr>
          <p:spPr bwMode="auto">
            <a:xfrm>
              <a:off x="5633" y="1217"/>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47" name="Rectangle 45"/>
            <p:cNvSpPr>
              <a:spLocks noChangeArrowheads="1"/>
            </p:cNvSpPr>
            <p:nvPr userDrawn="1"/>
          </p:nvSpPr>
          <p:spPr bwMode="auto">
            <a:xfrm>
              <a:off x="5581" y="1217"/>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48" name="Rectangle 46"/>
            <p:cNvSpPr>
              <a:spLocks noChangeArrowheads="1"/>
            </p:cNvSpPr>
            <p:nvPr userDrawn="1"/>
          </p:nvSpPr>
          <p:spPr bwMode="auto">
            <a:xfrm>
              <a:off x="5527" y="1217"/>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49" name="Rectangle 47"/>
            <p:cNvSpPr>
              <a:spLocks noChangeArrowheads="1"/>
            </p:cNvSpPr>
            <p:nvPr userDrawn="1"/>
          </p:nvSpPr>
          <p:spPr bwMode="auto">
            <a:xfrm>
              <a:off x="5633" y="1269"/>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50" name="Rectangle 48"/>
            <p:cNvSpPr>
              <a:spLocks noChangeArrowheads="1"/>
            </p:cNvSpPr>
            <p:nvPr userDrawn="1"/>
          </p:nvSpPr>
          <p:spPr bwMode="auto">
            <a:xfrm>
              <a:off x="5581" y="1269"/>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51" name="Rectangle 49"/>
            <p:cNvSpPr>
              <a:spLocks noChangeArrowheads="1"/>
            </p:cNvSpPr>
            <p:nvPr userDrawn="1"/>
          </p:nvSpPr>
          <p:spPr bwMode="auto">
            <a:xfrm>
              <a:off x="5475" y="1269"/>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52" name="Rectangle 50"/>
            <p:cNvSpPr>
              <a:spLocks noChangeArrowheads="1"/>
            </p:cNvSpPr>
            <p:nvPr userDrawn="1"/>
          </p:nvSpPr>
          <p:spPr bwMode="auto">
            <a:xfrm>
              <a:off x="5633" y="1323"/>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53" name="Rectangle 51"/>
            <p:cNvSpPr>
              <a:spLocks noChangeArrowheads="1"/>
            </p:cNvSpPr>
            <p:nvPr userDrawn="1"/>
          </p:nvSpPr>
          <p:spPr bwMode="auto">
            <a:xfrm>
              <a:off x="5527" y="1323"/>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54" name="Rectangle 52"/>
            <p:cNvSpPr>
              <a:spLocks noChangeArrowheads="1"/>
            </p:cNvSpPr>
            <p:nvPr userDrawn="1"/>
          </p:nvSpPr>
          <p:spPr bwMode="auto">
            <a:xfrm>
              <a:off x="5633" y="1375"/>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55" name="Rectangle 53"/>
            <p:cNvSpPr>
              <a:spLocks noChangeArrowheads="1"/>
            </p:cNvSpPr>
            <p:nvPr userDrawn="1"/>
          </p:nvSpPr>
          <p:spPr bwMode="auto">
            <a:xfrm>
              <a:off x="5581" y="1375"/>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56" name="Rectangle 54"/>
            <p:cNvSpPr>
              <a:spLocks noChangeArrowheads="1"/>
            </p:cNvSpPr>
            <p:nvPr userDrawn="1"/>
          </p:nvSpPr>
          <p:spPr bwMode="auto">
            <a:xfrm>
              <a:off x="5527" y="1375"/>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57" name="Rectangle 55"/>
            <p:cNvSpPr>
              <a:spLocks noChangeArrowheads="1"/>
            </p:cNvSpPr>
            <p:nvPr userDrawn="1"/>
          </p:nvSpPr>
          <p:spPr bwMode="auto">
            <a:xfrm>
              <a:off x="5633" y="1427"/>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58" name="Rectangle 56"/>
            <p:cNvSpPr>
              <a:spLocks noChangeArrowheads="1"/>
            </p:cNvSpPr>
            <p:nvPr userDrawn="1"/>
          </p:nvSpPr>
          <p:spPr bwMode="auto">
            <a:xfrm>
              <a:off x="5581" y="1427"/>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59" name="Rectangle 57"/>
            <p:cNvSpPr>
              <a:spLocks noChangeArrowheads="1"/>
            </p:cNvSpPr>
            <p:nvPr userDrawn="1"/>
          </p:nvSpPr>
          <p:spPr bwMode="auto">
            <a:xfrm>
              <a:off x="5633" y="1481"/>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60" name="Rectangle 58"/>
            <p:cNvSpPr>
              <a:spLocks noChangeArrowheads="1"/>
            </p:cNvSpPr>
            <p:nvPr userDrawn="1"/>
          </p:nvSpPr>
          <p:spPr bwMode="auto">
            <a:xfrm>
              <a:off x="5581" y="1481"/>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61" name="Rectangle 59"/>
            <p:cNvSpPr>
              <a:spLocks noChangeArrowheads="1"/>
            </p:cNvSpPr>
            <p:nvPr userDrawn="1"/>
          </p:nvSpPr>
          <p:spPr bwMode="auto">
            <a:xfrm>
              <a:off x="5527" y="1481"/>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62" name="Rectangle 60"/>
            <p:cNvSpPr>
              <a:spLocks noChangeArrowheads="1"/>
            </p:cNvSpPr>
            <p:nvPr userDrawn="1"/>
          </p:nvSpPr>
          <p:spPr bwMode="auto">
            <a:xfrm>
              <a:off x="5633" y="1533"/>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63" name="Rectangle 61"/>
            <p:cNvSpPr>
              <a:spLocks noChangeArrowheads="1"/>
            </p:cNvSpPr>
            <p:nvPr userDrawn="1"/>
          </p:nvSpPr>
          <p:spPr bwMode="auto">
            <a:xfrm>
              <a:off x="5475" y="1533"/>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64" name="Rectangle 62"/>
            <p:cNvSpPr>
              <a:spLocks noChangeArrowheads="1"/>
            </p:cNvSpPr>
            <p:nvPr userDrawn="1"/>
          </p:nvSpPr>
          <p:spPr bwMode="auto">
            <a:xfrm>
              <a:off x="5633" y="1586"/>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65" name="Rectangle 63"/>
            <p:cNvSpPr>
              <a:spLocks noChangeArrowheads="1"/>
            </p:cNvSpPr>
            <p:nvPr userDrawn="1"/>
          </p:nvSpPr>
          <p:spPr bwMode="auto">
            <a:xfrm>
              <a:off x="5581" y="1586"/>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66" name="Rectangle 64"/>
            <p:cNvSpPr>
              <a:spLocks noChangeArrowheads="1"/>
            </p:cNvSpPr>
            <p:nvPr userDrawn="1"/>
          </p:nvSpPr>
          <p:spPr bwMode="auto">
            <a:xfrm>
              <a:off x="5527" y="1586"/>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67" name="Rectangle 65"/>
            <p:cNvSpPr>
              <a:spLocks noChangeArrowheads="1"/>
            </p:cNvSpPr>
            <p:nvPr userDrawn="1"/>
          </p:nvSpPr>
          <p:spPr bwMode="auto">
            <a:xfrm>
              <a:off x="5633" y="1639"/>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68" name="Rectangle 66"/>
            <p:cNvSpPr>
              <a:spLocks noChangeArrowheads="1"/>
            </p:cNvSpPr>
            <p:nvPr userDrawn="1"/>
          </p:nvSpPr>
          <p:spPr bwMode="auto">
            <a:xfrm>
              <a:off x="5633" y="1692"/>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69" name="Rectangle 67"/>
            <p:cNvSpPr>
              <a:spLocks noChangeArrowheads="1"/>
            </p:cNvSpPr>
            <p:nvPr userDrawn="1"/>
          </p:nvSpPr>
          <p:spPr bwMode="auto">
            <a:xfrm>
              <a:off x="5581" y="1692"/>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70" name="Rectangle 68"/>
            <p:cNvSpPr>
              <a:spLocks noChangeArrowheads="1"/>
            </p:cNvSpPr>
            <p:nvPr userDrawn="1"/>
          </p:nvSpPr>
          <p:spPr bwMode="auto">
            <a:xfrm>
              <a:off x="5527" y="1692"/>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71" name="Rectangle 69"/>
            <p:cNvSpPr>
              <a:spLocks noChangeArrowheads="1"/>
            </p:cNvSpPr>
            <p:nvPr userDrawn="1"/>
          </p:nvSpPr>
          <p:spPr bwMode="auto">
            <a:xfrm>
              <a:off x="5633" y="1744"/>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72" name="Rectangle 70"/>
            <p:cNvSpPr>
              <a:spLocks noChangeArrowheads="1"/>
            </p:cNvSpPr>
            <p:nvPr userDrawn="1"/>
          </p:nvSpPr>
          <p:spPr bwMode="auto">
            <a:xfrm>
              <a:off x="5581" y="1744"/>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73" name="Rectangle 71"/>
            <p:cNvSpPr>
              <a:spLocks noChangeArrowheads="1"/>
            </p:cNvSpPr>
            <p:nvPr userDrawn="1"/>
          </p:nvSpPr>
          <p:spPr bwMode="auto">
            <a:xfrm>
              <a:off x="5527" y="1744"/>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74" name="Rectangle 72"/>
            <p:cNvSpPr>
              <a:spLocks noChangeArrowheads="1"/>
            </p:cNvSpPr>
            <p:nvPr userDrawn="1"/>
          </p:nvSpPr>
          <p:spPr bwMode="auto">
            <a:xfrm>
              <a:off x="5633" y="1798"/>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75" name="Rectangle 73"/>
            <p:cNvSpPr>
              <a:spLocks noChangeArrowheads="1"/>
            </p:cNvSpPr>
            <p:nvPr userDrawn="1"/>
          </p:nvSpPr>
          <p:spPr bwMode="auto">
            <a:xfrm>
              <a:off x="5527" y="185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76" name="Rectangle 74"/>
            <p:cNvSpPr>
              <a:spLocks noChangeArrowheads="1"/>
            </p:cNvSpPr>
            <p:nvPr userDrawn="1"/>
          </p:nvSpPr>
          <p:spPr bwMode="auto">
            <a:xfrm>
              <a:off x="5475" y="1798"/>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77" name="Rectangle 75"/>
            <p:cNvSpPr>
              <a:spLocks noChangeArrowheads="1"/>
            </p:cNvSpPr>
            <p:nvPr userDrawn="1"/>
          </p:nvSpPr>
          <p:spPr bwMode="auto">
            <a:xfrm>
              <a:off x="5633" y="185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78" name="Rectangle 76"/>
            <p:cNvSpPr>
              <a:spLocks noChangeArrowheads="1"/>
            </p:cNvSpPr>
            <p:nvPr userDrawn="1"/>
          </p:nvSpPr>
          <p:spPr bwMode="auto">
            <a:xfrm>
              <a:off x="5633" y="1902"/>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79" name="Rectangle 77"/>
            <p:cNvSpPr>
              <a:spLocks noChangeArrowheads="1"/>
            </p:cNvSpPr>
            <p:nvPr userDrawn="1"/>
          </p:nvSpPr>
          <p:spPr bwMode="auto">
            <a:xfrm>
              <a:off x="5581" y="1902"/>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80" name="Rectangle 78"/>
            <p:cNvSpPr>
              <a:spLocks noChangeArrowheads="1"/>
            </p:cNvSpPr>
            <p:nvPr userDrawn="1"/>
          </p:nvSpPr>
          <p:spPr bwMode="auto">
            <a:xfrm>
              <a:off x="5633" y="2432"/>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81" name="Rectangle 79"/>
            <p:cNvSpPr>
              <a:spLocks noChangeArrowheads="1"/>
            </p:cNvSpPr>
            <p:nvPr userDrawn="1"/>
          </p:nvSpPr>
          <p:spPr bwMode="auto">
            <a:xfrm>
              <a:off x="5581" y="2432"/>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82" name="Rectangle 80"/>
            <p:cNvSpPr>
              <a:spLocks noChangeArrowheads="1"/>
            </p:cNvSpPr>
            <p:nvPr userDrawn="1"/>
          </p:nvSpPr>
          <p:spPr bwMode="auto">
            <a:xfrm>
              <a:off x="5527" y="2432"/>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83" name="Rectangle 81"/>
            <p:cNvSpPr>
              <a:spLocks noChangeArrowheads="1"/>
            </p:cNvSpPr>
            <p:nvPr userDrawn="1"/>
          </p:nvSpPr>
          <p:spPr bwMode="auto">
            <a:xfrm>
              <a:off x="5633" y="2484"/>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84" name="Rectangle 82"/>
            <p:cNvSpPr>
              <a:spLocks noChangeArrowheads="1"/>
            </p:cNvSpPr>
            <p:nvPr userDrawn="1"/>
          </p:nvSpPr>
          <p:spPr bwMode="auto">
            <a:xfrm>
              <a:off x="5581" y="2484"/>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85" name="Rectangle 83"/>
            <p:cNvSpPr>
              <a:spLocks noChangeArrowheads="1"/>
            </p:cNvSpPr>
            <p:nvPr userDrawn="1"/>
          </p:nvSpPr>
          <p:spPr bwMode="auto">
            <a:xfrm>
              <a:off x="5633" y="2538"/>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86" name="Rectangle 84"/>
            <p:cNvSpPr>
              <a:spLocks noChangeArrowheads="1"/>
            </p:cNvSpPr>
            <p:nvPr userDrawn="1"/>
          </p:nvSpPr>
          <p:spPr bwMode="auto">
            <a:xfrm>
              <a:off x="5527" y="2538"/>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87" name="Rectangle 85"/>
            <p:cNvSpPr>
              <a:spLocks noChangeArrowheads="1"/>
            </p:cNvSpPr>
            <p:nvPr userDrawn="1"/>
          </p:nvSpPr>
          <p:spPr bwMode="auto">
            <a:xfrm>
              <a:off x="5633" y="2590"/>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88" name="Rectangle 86"/>
            <p:cNvSpPr>
              <a:spLocks noChangeArrowheads="1"/>
            </p:cNvSpPr>
            <p:nvPr userDrawn="1"/>
          </p:nvSpPr>
          <p:spPr bwMode="auto">
            <a:xfrm>
              <a:off x="5581" y="2590"/>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89" name="Rectangle 87"/>
            <p:cNvSpPr>
              <a:spLocks noChangeArrowheads="1"/>
            </p:cNvSpPr>
            <p:nvPr userDrawn="1"/>
          </p:nvSpPr>
          <p:spPr bwMode="auto">
            <a:xfrm>
              <a:off x="5475" y="2590"/>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90" name="Rectangle 88"/>
            <p:cNvSpPr>
              <a:spLocks noChangeArrowheads="1"/>
            </p:cNvSpPr>
            <p:nvPr userDrawn="1"/>
          </p:nvSpPr>
          <p:spPr bwMode="auto">
            <a:xfrm>
              <a:off x="5633" y="2643"/>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91" name="Rectangle 89"/>
            <p:cNvSpPr>
              <a:spLocks noChangeArrowheads="1"/>
            </p:cNvSpPr>
            <p:nvPr userDrawn="1"/>
          </p:nvSpPr>
          <p:spPr bwMode="auto">
            <a:xfrm>
              <a:off x="5581" y="2643"/>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92" name="Rectangle 90"/>
            <p:cNvSpPr>
              <a:spLocks noChangeArrowheads="1"/>
            </p:cNvSpPr>
            <p:nvPr userDrawn="1"/>
          </p:nvSpPr>
          <p:spPr bwMode="auto">
            <a:xfrm>
              <a:off x="5527" y="2643"/>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93" name="Rectangle 91"/>
            <p:cNvSpPr>
              <a:spLocks noChangeArrowheads="1"/>
            </p:cNvSpPr>
            <p:nvPr userDrawn="1"/>
          </p:nvSpPr>
          <p:spPr bwMode="auto">
            <a:xfrm>
              <a:off x="5633" y="2695"/>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94" name="Rectangle 92"/>
            <p:cNvSpPr>
              <a:spLocks noChangeArrowheads="1"/>
            </p:cNvSpPr>
            <p:nvPr userDrawn="1"/>
          </p:nvSpPr>
          <p:spPr bwMode="auto">
            <a:xfrm>
              <a:off x="5581" y="2695"/>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95" name="Rectangle 93"/>
            <p:cNvSpPr>
              <a:spLocks noChangeArrowheads="1"/>
            </p:cNvSpPr>
            <p:nvPr userDrawn="1"/>
          </p:nvSpPr>
          <p:spPr bwMode="auto">
            <a:xfrm>
              <a:off x="5633" y="2748"/>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96" name="Rectangle 94"/>
            <p:cNvSpPr>
              <a:spLocks noChangeArrowheads="1"/>
            </p:cNvSpPr>
            <p:nvPr userDrawn="1"/>
          </p:nvSpPr>
          <p:spPr bwMode="auto">
            <a:xfrm>
              <a:off x="5581" y="2748"/>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97" name="Rectangle 95"/>
            <p:cNvSpPr>
              <a:spLocks noChangeArrowheads="1"/>
            </p:cNvSpPr>
            <p:nvPr userDrawn="1"/>
          </p:nvSpPr>
          <p:spPr bwMode="auto">
            <a:xfrm>
              <a:off x="5527" y="2748"/>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98" name="Rectangle 96"/>
            <p:cNvSpPr>
              <a:spLocks noChangeArrowheads="1"/>
            </p:cNvSpPr>
            <p:nvPr userDrawn="1"/>
          </p:nvSpPr>
          <p:spPr bwMode="auto">
            <a:xfrm>
              <a:off x="5633" y="2801"/>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99" name="Rectangle 97"/>
            <p:cNvSpPr>
              <a:spLocks noChangeArrowheads="1"/>
            </p:cNvSpPr>
            <p:nvPr userDrawn="1"/>
          </p:nvSpPr>
          <p:spPr bwMode="auto">
            <a:xfrm>
              <a:off x="5581" y="2801"/>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00" name="Rectangle 98"/>
            <p:cNvSpPr>
              <a:spLocks noChangeArrowheads="1"/>
            </p:cNvSpPr>
            <p:nvPr userDrawn="1"/>
          </p:nvSpPr>
          <p:spPr bwMode="auto">
            <a:xfrm>
              <a:off x="5475" y="2801"/>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01" name="Rectangle 99"/>
            <p:cNvSpPr>
              <a:spLocks noChangeArrowheads="1"/>
            </p:cNvSpPr>
            <p:nvPr userDrawn="1"/>
          </p:nvSpPr>
          <p:spPr bwMode="auto">
            <a:xfrm>
              <a:off x="5633" y="285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02" name="Rectangle 100"/>
            <p:cNvSpPr>
              <a:spLocks noChangeArrowheads="1"/>
            </p:cNvSpPr>
            <p:nvPr userDrawn="1"/>
          </p:nvSpPr>
          <p:spPr bwMode="auto">
            <a:xfrm>
              <a:off x="5527" y="2853"/>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03" name="Rectangle 101"/>
            <p:cNvSpPr>
              <a:spLocks noChangeArrowheads="1"/>
            </p:cNvSpPr>
            <p:nvPr userDrawn="1"/>
          </p:nvSpPr>
          <p:spPr bwMode="auto">
            <a:xfrm>
              <a:off x="5633" y="2907"/>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04" name="Rectangle 102"/>
            <p:cNvSpPr>
              <a:spLocks noChangeArrowheads="1"/>
            </p:cNvSpPr>
            <p:nvPr userDrawn="1"/>
          </p:nvSpPr>
          <p:spPr bwMode="auto">
            <a:xfrm>
              <a:off x="5581" y="2907"/>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05" name="Rectangle 103"/>
            <p:cNvSpPr>
              <a:spLocks noChangeArrowheads="1"/>
            </p:cNvSpPr>
            <p:nvPr userDrawn="1"/>
          </p:nvSpPr>
          <p:spPr bwMode="auto">
            <a:xfrm>
              <a:off x="5475" y="2907"/>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06" name="Rectangle 104"/>
            <p:cNvSpPr>
              <a:spLocks noChangeArrowheads="1"/>
            </p:cNvSpPr>
            <p:nvPr userDrawn="1"/>
          </p:nvSpPr>
          <p:spPr bwMode="auto">
            <a:xfrm>
              <a:off x="5633" y="2959"/>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07" name="Rectangle 105"/>
            <p:cNvSpPr>
              <a:spLocks noChangeArrowheads="1"/>
            </p:cNvSpPr>
            <p:nvPr userDrawn="1"/>
          </p:nvSpPr>
          <p:spPr bwMode="auto">
            <a:xfrm>
              <a:off x="5581" y="2959"/>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08" name="Rectangle 106"/>
            <p:cNvSpPr>
              <a:spLocks noChangeArrowheads="1"/>
            </p:cNvSpPr>
            <p:nvPr userDrawn="1"/>
          </p:nvSpPr>
          <p:spPr bwMode="auto">
            <a:xfrm>
              <a:off x="5527" y="2959"/>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09" name="Rectangle 107"/>
            <p:cNvSpPr>
              <a:spLocks noChangeArrowheads="1"/>
            </p:cNvSpPr>
            <p:nvPr userDrawn="1"/>
          </p:nvSpPr>
          <p:spPr bwMode="auto">
            <a:xfrm>
              <a:off x="5633" y="3013"/>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10" name="Rectangle 108"/>
            <p:cNvSpPr>
              <a:spLocks noChangeArrowheads="1"/>
            </p:cNvSpPr>
            <p:nvPr userDrawn="1"/>
          </p:nvSpPr>
          <p:spPr bwMode="auto">
            <a:xfrm>
              <a:off x="5475" y="3013"/>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11" name="Rectangle 109"/>
            <p:cNvSpPr>
              <a:spLocks noChangeArrowheads="1"/>
            </p:cNvSpPr>
            <p:nvPr userDrawn="1"/>
          </p:nvSpPr>
          <p:spPr bwMode="auto">
            <a:xfrm>
              <a:off x="5633" y="3065"/>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12" name="Rectangle 110"/>
            <p:cNvSpPr>
              <a:spLocks noChangeArrowheads="1"/>
            </p:cNvSpPr>
            <p:nvPr userDrawn="1"/>
          </p:nvSpPr>
          <p:spPr bwMode="auto">
            <a:xfrm>
              <a:off x="5581" y="3065"/>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13" name="Rectangle 111"/>
            <p:cNvSpPr>
              <a:spLocks noChangeArrowheads="1"/>
            </p:cNvSpPr>
            <p:nvPr userDrawn="1"/>
          </p:nvSpPr>
          <p:spPr bwMode="auto">
            <a:xfrm>
              <a:off x="5527" y="3065"/>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14" name="Rectangle 112"/>
            <p:cNvSpPr>
              <a:spLocks noChangeArrowheads="1"/>
            </p:cNvSpPr>
            <p:nvPr userDrawn="1"/>
          </p:nvSpPr>
          <p:spPr bwMode="auto">
            <a:xfrm>
              <a:off x="5633" y="3117"/>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15" name="Rectangle 113"/>
            <p:cNvSpPr>
              <a:spLocks noChangeArrowheads="1"/>
            </p:cNvSpPr>
            <p:nvPr userDrawn="1"/>
          </p:nvSpPr>
          <p:spPr bwMode="auto">
            <a:xfrm>
              <a:off x="5581" y="3117"/>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16" name="Rectangle 114"/>
            <p:cNvSpPr>
              <a:spLocks noChangeArrowheads="1"/>
            </p:cNvSpPr>
            <p:nvPr userDrawn="1"/>
          </p:nvSpPr>
          <p:spPr bwMode="auto">
            <a:xfrm>
              <a:off x="5633" y="3171"/>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17" name="Rectangle 115"/>
            <p:cNvSpPr>
              <a:spLocks noChangeArrowheads="1"/>
            </p:cNvSpPr>
            <p:nvPr userDrawn="1"/>
          </p:nvSpPr>
          <p:spPr bwMode="auto">
            <a:xfrm>
              <a:off x="5527" y="3171"/>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18" name="Rectangle 116"/>
            <p:cNvSpPr>
              <a:spLocks noChangeArrowheads="1"/>
            </p:cNvSpPr>
            <p:nvPr userDrawn="1"/>
          </p:nvSpPr>
          <p:spPr bwMode="auto">
            <a:xfrm>
              <a:off x="5633" y="322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19" name="Rectangle 117"/>
            <p:cNvSpPr>
              <a:spLocks noChangeArrowheads="1"/>
            </p:cNvSpPr>
            <p:nvPr userDrawn="1"/>
          </p:nvSpPr>
          <p:spPr bwMode="auto">
            <a:xfrm>
              <a:off x="5581" y="3223"/>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20" name="Rectangle 118"/>
            <p:cNvSpPr>
              <a:spLocks noChangeArrowheads="1"/>
            </p:cNvSpPr>
            <p:nvPr userDrawn="1"/>
          </p:nvSpPr>
          <p:spPr bwMode="auto">
            <a:xfrm>
              <a:off x="5475" y="3223"/>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21" name="Rectangle 119"/>
            <p:cNvSpPr>
              <a:spLocks noChangeArrowheads="1"/>
            </p:cNvSpPr>
            <p:nvPr userDrawn="1"/>
          </p:nvSpPr>
          <p:spPr bwMode="auto">
            <a:xfrm>
              <a:off x="5633" y="3277"/>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22" name="Rectangle 120"/>
            <p:cNvSpPr>
              <a:spLocks noChangeArrowheads="1"/>
            </p:cNvSpPr>
            <p:nvPr userDrawn="1"/>
          </p:nvSpPr>
          <p:spPr bwMode="auto">
            <a:xfrm>
              <a:off x="5581" y="3277"/>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23" name="Rectangle 121"/>
            <p:cNvSpPr>
              <a:spLocks noChangeArrowheads="1"/>
            </p:cNvSpPr>
            <p:nvPr userDrawn="1"/>
          </p:nvSpPr>
          <p:spPr bwMode="auto">
            <a:xfrm>
              <a:off x="5527" y="3277"/>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24" name="Rectangle 122"/>
            <p:cNvSpPr>
              <a:spLocks noChangeArrowheads="1"/>
            </p:cNvSpPr>
            <p:nvPr userDrawn="1"/>
          </p:nvSpPr>
          <p:spPr bwMode="auto">
            <a:xfrm>
              <a:off x="5633" y="3329"/>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25" name="Rectangle 123"/>
            <p:cNvSpPr>
              <a:spLocks noChangeArrowheads="1"/>
            </p:cNvSpPr>
            <p:nvPr userDrawn="1"/>
          </p:nvSpPr>
          <p:spPr bwMode="auto">
            <a:xfrm>
              <a:off x="5581" y="3329"/>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26" name="Rectangle 124"/>
            <p:cNvSpPr>
              <a:spLocks noChangeArrowheads="1"/>
            </p:cNvSpPr>
            <p:nvPr userDrawn="1"/>
          </p:nvSpPr>
          <p:spPr bwMode="auto">
            <a:xfrm>
              <a:off x="5475" y="3329"/>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27" name="Rectangle 125"/>
            <p:cNvSpPr>
              <a:spLocks noChangeArrowheads="1"/>
            </p:cNvSpPr>
            <p:nvPr userDrawn="1"/>
          </p:nvSpPr>
          <p:spPr bwMode="auto">
            <a:xfrm>
              <a:off x="5633" y="3383"/>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28" name="Rectangle 126"/>
            <p:cNvSpPr>
              <a:spLocks noChangeArrowheads="1"/>
            </p:cNvSpPr>
            <p:nvPr userDrawn="1"/>
          </p:nvSpPr>
          <p:spPr bwMode="auto">
            <a:xfrm>
              <a:off x="5581" y="3383"/>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29" name="Rectangle 127"/>
            <p:cNvSpPr>
              <a:spLocks noChangeArrowheads="1"/>
            </p:cNvSpPr>
            <p:nvPr userDrawn="1"/>
          </p:nvSpPr>
          <p:spPr bwMode="auto">
            <a:xfrm>
              <a:off x="5527" y="3383"/>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30" name="Rectangle 128"/>
            <p:cNvSpPr>
              <a:spLocks noChangeArrowheads="1"/>
            </p:cNvSpPr>
            <p:nvPr userDrawn="1"/>
          </p:nvSpPr>
          <p:spPr bwMode="auto">
            <a:xfrm>
              <a:off x="5633" y="3435"/>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31" name="Rectangle 129"/>
            <p:cNvSpPr>
              <a:spLocks noChangeArrowheads="1"/>
            </p:cNvSpPr>
            <p:nvPr userDrawn="1"/>
          </p:nvSpPr>
          <p:spPr bwMode="auto">
            <a:xfrm>
              <a:off x="5633" y="3489"/>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32" name="Rectangle 130"/>
            <p:cNvSpPr>
              <a:spLocks noChangeArrowheads="1"/>
            </p:cNvSpPr>
            <p:nvPr userDrawn="1"/>
          </p:nvSpPr>
          <p:spPr bwMode="auto">
            <a:xfrm>
              <a:off x="5581" y="3489"/>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33" name="Rectangle 131"/>
            <p:cNvSpPr>
              <a:spLocks noChangeArrowheads="1"/>
            </p:cNvSpPr>
            <p:nvPr userDrawn="1"/>
          </p:nvSpPr>
          <p:spPr bwMode="auto">
            <a:xfrm>
              <a:off x="5527" y="3489"/>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34" name="Rectangle 132"/>
            <p:cNvSpPr>
              <a:spLocks noChangeArrowheads="1"/>
            </p:cNvSpPr>
            <p:nvPr userDrawn="1"/>
          </p:nvSpPr>
          <p:spPr bwMode="auto">
            <a:xfrm>
              <a:off x="5633" y="3541"/>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35" name="Rectangle 133"/>
            <p:cNvSpPr>
              <a:spLocks noChangeArrowheads="1"/>
            </p:cNvSpPr>
            <p:nvPr userDrawn="1"/>
          </p:nvSpPr>
          <p:spPr bwMode="auto">
            <a:xfrm>
              <a:off x="5581" y="3541"/>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36" name="Rectangle 134"/>
            <p:cNvSpPr>
              <a:spLocks noChangeArrowheads="1"/>
            </p:cNvSpPr>
            <p:nvPr userDrawn="1"/>
          </p:nvSpPr>
          <p:spPr bwMode="auto">
            <a:xfrm>
              <a:off x="5475" y="3541"/>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37" name="Rectangle 135"/>
            <p:cNvSpPr>
              <a:spLocks noChangeArrowheads="1"/>
            </p:cNvSpPr>
            <p:nvPr userDrawn="1"/>
          </p:nvSpPr>
          <p:spPr bwMode="auto">
            <a:xfrm>
              <a:off x="5633" y="3593"/>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38" name="Rectangle 136"/>
            <p:cNvSpPr>
              <a:spLocks noChangeArrowheads="1"/>
            </p:cNvSpPr>
            <p:nvPr userDrawn="1"/>
          </p:nvSpPr>
          <p:spPr bwMode="auto">
            <a:xfrm>
              <a:off x="5527" y="3593"/>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39" name="Rectangle 137"/>
            <p:cNvSpPr>
              <a:spLocks noChangeArrowheads="1"/>
            </p:cNvSpPr>
            <p:nvPr userDrawn="1"/>
          </p:nvSpPr>
          <p:spPr bwMode="auto">
            <a:xfrm>
              <a:off x="5633" y="3647"/>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40" name="Rectangle 138"/>
            <p:cNvSpPr>
              <a:spLocks noChangeArrowheads="1"/>
            </p:cNvSpPr>
            <p:nvPr userDrawn="1"/>
          </p:nvSpPr>
          <p:spPr bwMode="auto">
            <a:xfrm>
              <a:off x="5581" y="3647"/>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41" name="Rectangle 139"/>
            <p:cNvSpPr>
              <a:spLocks noChangeArrowheads="1"/>
            </p:cNvSpPr>
            <p:nvPr userDrawn="1"/>
          </p:nvSpPr>
          <p:spPr bwMode="auto">
            <a:xfrm>
              <a:off x="5475" y="3699"/>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142" name="Rectangle 140"/>
            <p:cNvSpPr>
              <a:spLocks noChangeArrowheads="1"/>
            </p:cNvSpPr>
            <p:nvPr userDrawn="1"/>
          </p:nvSpPr>
          <p:spPr bwMode="auto">
            <a:xfrm>
              <a:off x="5633" y="3699"/>
              <a:ext cx="54" cy="53"/>
            </a:xfrm>
            <a:prstGeom prst="rect">
              <a:avLst/>
            </a:prstGeom>
            <a:solidFill>
              <a:srgbClr val="C32D9B"/>
            </a:solidFill>
            <a:ln w="15875">
              <a:solidFill>
                <a:srgbClr val="FFFFFF"/>
              </a:solidFill>
              <a:miter lim="800000"/>
              <a:headEnd/>
              <a:tailEnd/>
            </a:ln>
          </p:spPr>
          <p:txBody>
            <a:bodyPr/>
            <a:lstStyle/>
            <a:p>
              <a:endParaRPr lang="de-DE"/>
            </a:p>
          </p:txBody>
        </p:sp>
        <p:sp>
          <p:nvSpPr>
            <p:cNvPr id="143" name="Rectangle 141"/>
            <p:cNvSpPr>
              <a:spLocks noChangeArrowheads="1"/>
            </p:cNvSpPr>
            <p:nvPr userDrawn="1"/>
          </p:nvSpPr>
          <p:spPr bwMode="auto">
            <a:xfrm>
              <a:off x="5581" y="3699"/>
              <a:ext cx="52" cy="53"/>
            </a:xfrm>
            <a:prstGeom prst="rect">
              <a:avLst/>
            </a:prstGeom>
            <a:solidFill>
              <a:srgbClr val="C32D9B"/>
            </a:solidFill>
            <a:ln w="15875">
              <a:solidFill>
                <a:srgbClr val="FFFFFF"/>
              </a:solidFill>
              <a:miter lim="800000"/>
              <a:headEnd/>
              <a:tailEnd/>
            </a:ln>
          </p:spPr>
          <p:txBody>
            <a:bodyPr/>
            <a:lstStyle/>
            <a:p>
              <a:endParaRPr lang="de-DE"/>
            </a:p>
          </p:txBody>
        </p:sp>
        <p:sp>
          <p:nvSpPr>
            <p:cNvPr id="144" name="Rectangle 142"/>
            <p:cNvSpPr>
              <a:spLocks noChangeArrowheads="1"/>
            </p:cNvSpPr>
            <p:nvPr userDrawn="1"/>
          </p:nvSpPr>
          <p:spPr bwMode="auto">
            <a:xfrm>
              <a:off x="5633" y="3752"/>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45" name="Rectangle 143"/>
            <p:cNvSpPr>
              <a:spLocks noChangeArrowheads="1"/>
            </p:cNvSpPr>
            <p:nvPr userDrawn="1"/>
          </p:nvSpPr>
          <p:spPr bwMode="auto">
            <a:xfrm>
              <a:off x="5527" y="3752"/>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46" name="Rectangle 144"/>
            <p:cNvSpPr>
              <a:spLocks noChangeArrowheads="1"/>
            </p:cNvSpPr>
            <p:nvPr userDrawn="1"/>
          </p:nvSpPr>
          <p:spPr bwMode="auto">
            <a:xfrm>
              <a:off x="5633" y="3804"/>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47" name="Rectangle 145"/>
            <p:cNvSpPr>
              <a:spLocks noChangeArrowheads="1"/>
            </p:cNvSpPr>
            <p:nvPr userDrawn="1"/>
          </p:nvSpPr>
          <p:spPr bwMode="auto">
            <a:xfrm>
              <a:off x="5581" y="3804"/>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48" name="Rectangle 146"/>
            <p:cNvSpPr>
              <a:spLocks noChangeArrowheads="1"/>
            </p:cNvSpPr>
            <p:nvPr userDrawn="1"/>
          </p:nvSpPr>
          <p:spPr bwMode="auto">
            <a:xfrm>
              <a:off x="5527" y="3804"/>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49" name="Rectangle 147"/>
            <p:cNvSpPr>
              <a:spLocks noChangeArrowheads="1"/>
            </p:cNvSpPr>
            <p:nvPr userDrawn="1"/>
          </p:nvSpPr>
          <p:spPr bwMode="auto">
            <a:xfrm>
              <a:off x="5633" y="3858"/>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50" name="Rectangle 148"/>
            <p:cNvSpPr>
              <a:spLocks noChangeArrowheads="1"/>
            </p:cNvSpPr>
            <p:nvPr userDrawn="1"/>
          </p:nvSpPr>
          <p:spPr bwMode="auto">
            <a:xfrm>
              <a:off x="5581" y="3858"/>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51" name="Rectangle 149"/>
            <p:cNvSpPr>
              <a:spLocks noChangeArrowheads="1"/>
            </p:cNvSpPr>
            <p:nvPr userDrawn="1"/>
          </p:nvSpPr>
          <p:spPr bwMode="auto">
            <a:xfrm>
              <a:off x="5527" y="3858"/>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52" name="Rectangle 150"/>
            <p:cNvSpPr>
              <a:spLocks noChangeArrowheads="1"/>
            </p:cNvSpPr>
            <p:nvPr userDrawn="1"/>
          </p:nvSpPr>
          <p:spPr bwMode="auto">
            <a:xfrm>
              <a:off x="5475" y="3858"/>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53" name="Rectangle 151"/>
            <p:cNvSpPr>
              <a:spLocks noChangeArrowheads="1"/>
            </p:cNvSpPr>
            <p:nvPr userDrawn="1"/>
          </p:nvSpPr>
          <p:spPr bwMode="auto">
            <a:xfrm>
              <a:off x="5633" y="1956"/>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54" name="Rectangle 152"/>
            <p:cNvSpPr>
              <a:spLocks noChangeArrowheads="1"/>
            </p:cNvSpPr>
            <p:nvPr userDrawn="1"/>
          </p:nvSpPr>
          <p:spPr bwMode="auto">
            <a:xfrm>
              <a:off x="5581" y="1956"/>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55" name="Rectangle 153"/>
            <p:cNvSpPr>
              <a:spLocks noChangeArrowheads="1"/>
            </p:cNvSpPr>
            <p:nvPr userDrawn="1"/>
          </p:nvSpPr>
          <p:spPr bwMode="auto">
            <a:xfrm>
              <a:off x="5527" y="1956"/>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56" name="Rectangle 154"/>
            <p:cNvSpPr>
              <a:spLocks noChangeArrowheads="1"/>
            </p:cNvSpPr>
            <p:nvPr userDrawn="1"/>
          </p:nvSpPr>
          <p:spPr bwMode="auto">
            <a:xfrm>
              <a:off x="5633" y="2008"/>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57" name="Rectangle 155"/>
            <p:cNvSpPr>
              <a:spLocks noChangeArrowheads="1"/>
            </p:cNvSpPr>
            <p:nvPr userDrawn="1"/>
          </p:nvSpPr>
          <p:spPr bwMode="auto">
            <a:xfrm>
              <a:off x="5527" y="2114"/>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58" name="Rectangle 156"/>
            <p:cNvSpPr>
              <a:spLocks noChangeArrowheads="1"/>
            </p:cNvSpPr>
            <p:nvPr userDrawn="1"/>
          </p:nvSpPr>
          <p:spPr bwMode="auto">
            <a:xfrm>
              <a:off x="5527" y="2008"/>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59" name="Rectangle 157"/>
            <p:cNvSpPr>
              <a:spLocks noChangeArrowheads="1"/>
            </p:cNvSpPr>
            <p:nvPr userDrawn="1"/>
          </p:nvSpPr>
          <p:spPr bwMode="auto">
            <a:xfrm>
              <a:off x="5633" y="2062"/>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60" name="Rectangle 158"/>
            <p:cNvSpPr>
              <a:spLocks noChangeArrowheads="1"/>
            </p:cNvSpPr>
            <p:nvPr userDrawn="1"/>
          </p:nvSpPr>
          <p:spPr bwMode="auto">
            <a:xfrm>
              <a:off x="5581" y="2062"/>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61" name="Rectangle 159"/>
            <p:cNvSpPr>
              <a:spLocks noChangeArrowheads="1"/>
            </p:cNvSpPr>
            <p:nvPr userDrawn="1"/>
          </p:nvSpPr>
          <p:spPr bwMode="auto">
            <a:xfrm>
              <a:off x="5475" y="2062"/>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62" name="Rectangle 160"/>
            <p:cNvSpPr>
              <a:spLocks noChangeArrowheads="1"/>
            </p:cNvSpPr>
            <p:nvPr userDrawn="1"/>
          </p:nvSpPr>
          <p:spPr bwMode="auto">
            <a:xfrm>
              <a:off x="5633" y="2114"/>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63" name="Rectangle 161"/>
            <p:cNvSpPr>
              <a:spLocks noChangeArrowheads="1"/>
            </p:cNvSpPr>
            <p:nvPr userDrawn="1"/>
          </p:nvSpPr>
          <p:spPr bwMode="auto">
            <a:xfrm>
              <a:off x="5633" y="2168"/>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64" name="Rectangle 162"/>
            <p:cNvSpPr>
              <a:spLocks noChangeArrowheads="1"/>
            </p:cNvSpPr>
            <p:nvPr userDrawn="1"/>
          </p:nvSpPr>
          <p:spPr bwMode="auto">
            <a:xfrm>
              <a:off x="5581" y="2168"/>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65" name="Rectangle 163"/>
            <p:cNvSpPr>
              <a:spLocks noChangeArrowheads="1"/>
            </p:cNvSpPr>
            <p:nvPr userDrawn="1"/>
          </p:nvSpPr>
          <p:spPr bwMode="auto">
            <a:xfrm>
              <a:off x="5633" y="222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66" name="Rectangle 164"/>
            <p:cNvSpPr>
              <a:spLocks noChangeArrowheads="1"/>
            </p:cNvSpPr>
            <p:nvPr userDrawn="1"/>
          </p:nvSpPr>
          <p:spPr bwMode="auto">
            <a:xfrm>
              <a:off x="5581" y="2220"/>
              <a:ext cx="52" cy="52"/>
            </a:xfrm>
            <a:prstGeom prst="rect">
              <a:avLst/>
            </a:prstGeom>
            <a:solidFill>
              <a:srgbClr val="C32D9B"/>
            </a:solidFill>
            <a:ln w="15875">
              <a:solidFill>
                <a:srgbClr val="FFFFFF"/>
              </a:solidFill>
              <a:miter lim="800000"/>
              <a:headEnd/>
              <a:tailEnd/>
            </a:ln>
          </p:spPr>
          <p:txBody>
            <a:bodyPr/>
            <a:lstStyle/>
            <a:p>
              <a:endParaRPr lang="de-DE"/>
            </a:p>
          </p:txBody>
        </p:sp>
        <p:sp>
          <p:nvSpPr>
            <p:cNvPr id="167" name="Rectangle 165"/>
            <p:cNvSpPr>
              <a:spLocks noChangeArrowheads="1"/>
            </p:cNvSpPr>
            <p:nvPr userDrawn="1"/>
          </p:nvSpPr>
          <p:spPr bwMode="auto">
            <a:xfrm>
              <a:off x="5527" y="222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68" name="Rectangle 166"/>
            <p:cNvSpPr>
              <a:spLocks noChangeArrowheads="1"/>
            </p:cNvSpPr>
            <p:nvPr userDrawn="1"/>
          </p:nvSpPr>
          <p:spPr bwMode="auto">
            <a:xfrm>
              <a:off x="5633" y="2272"/>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69" name="Rectangle 167"/>
            <p:cNvSpPr>
              <a:spLocks noChangeArrowheads="1"/>
            </p:cNvSpPr>
            <p:nvPr userDrawn="1"/>
          </p:nvSpPr>
          <p:spPr bwMode="auto">
            <a:xfrm>
              <a:off x="5633" y="2326"/>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70" name="Rectangle 168"/>
            <p:cNvSpPr>
              <a:spLocks noChangeArrowheads="1"/>
            </p:cNvSpPr>
            <p:nvPr userDrawn="1"/>
          </p:nvSpPr>
          <p:spPr bwMode="auto">
            <a:xfrm>
              <a:off x="5581" y="2272"/>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71" name="Rectangle 169"/>
            <p:cNvSpPr>
              <a:spLocks noChangeArrowheads="1"/>
            </p:cNvSpPr>
            <p:nvPr userDrawn="1"/>
          </p:nvSpPr>
          <p:spPr bwMode="auto">
            <a:xfrm>
              <a:off x="5527" y="2326"/>
              <a:ext cx="54" cy="52"/>
            </a:xfrm>
            <a:prstGeom prst="rect">
              <a:avLst/>
            </a:prstGeom>
            <a:solidFill>
              <a:srgbClr val="C32D9B"/>
            </a:solidFill>
            <a:ln w="15875">
              <a:solidFill>
                <a:srgbClr val="FFFFFF"/>
              </a:solidFill>
              <a:miter lim="800000"/>
              <a:headEnd/>
              <a:tailEnd/>
            </a:ln>
          </p:spPr>
          <p:txBody>
            <a:bodyPr/>
            <a:lstStyle/>
            <a:p>
              <a:endParaRPr lang="de-DE"/>
            </a:p>
          </p:txBody>
        </p:sp>
        <p:sp>
          <p:nvSpPr>
            <p:cNvPr id="172" name="Rectangle 170"/>
            <p:cNvSpPr>
              <a:spLocks noChangeArrowheads="1"/>
            </p:cNvSpPr>
            <p:nvPr userDrawn="1"/>
          </p:nvSpPr>
          <p:spPr bwMode="auto">
            <a:xfrm>
              <a:off x="5633" y="2378"/>
              <a:ext cx="54" cy="54"/>
            </a:xfrm>
            <a:prstGeom prst="rect">
              <a:avLst/>
            </a:prstGeom>
            <a:solidFill>
              <a:srgbClr val="C32D9B"/>
            </a:solidFill>
            <a:ln w="15875">
              <a:solidFill>
                <a:srgbClr val="FFFFFF"/>
              </a:solidFill>
              <a:miter lim="800000"/>
              <a:headEnd/>
              <a:tailEnd/>
            </a:ln>
          </p:spPr>
          <p:txBody>
            <a:bodyPr/>
            <a:lstStyle/>
            <a:p>
              <a:endParaRPr lang="de-DE"/>
            </a:p>
          </p:txBody>
        </p:sp>
        <p:sp>
          <p:nvSpPr>
            <p:cNvPr id="173" name="Rectangle 171"/>
            <p:cNvSpPr>
              <a:spLocks noChangeArrowheads="1"/>
            </p:cNvSpPr>
            <p:nvPr userDrawn="1"/>
          </p:nvSpPr>
          <p:spPr bwMode="auto">
            <a:xfrm>
              <a:off x="5581" y="2378"/>
              <a:ext cx="52" cy="54"/>
            </a:xfrm>
            <a:prstGeom prst="rect">
              <a:avLst/>
            </a:prstGeom>
            <a:solidFill>
              <a:srgbClr val="C32D9B"/>
            </a:solidFill>
            <a:ln w="15875">
              <a:solidFill>
                <a:srgbClr val="FFFFFF"/>
              </a:solidFill>
              <a:miter lim="800000"/>
              <a:headEnd/>
              <a:tailEnd/>
            </a:ln>
          </p:spPr>
          <p:txBody>
            <a:bodyPr/>
            <a:lstStyle/>
            <a:p>
              <a:endParaRPr lang="de-DE"/>
            </a:p>
          </p:txBody>
        </p:sp>
        <p:sp>
          <p:nvSpPr>
            <p:cNvPr id="174" name="Rectangle 172"/>
            <p:cNvSpPr>
              <a:spLocks noChangeArrowheads="1"/>
            </p:cNvSpPr>
            <p:nvPr userDrawn="1"/>
          </p:nvSpPr>
          <p:spPr bwMode="auto">
            <a:xfrm>
              <a:off x="5475" y="2378"/>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75" name="Rectangle 173"/>
            <p:cNvSpPr>
              <a:spLocks noChangeArrowheads="1"/>
            </p:cNvSpPr>
            <p:nvPr userDrawn="1"/>
          </p:nvSpPr>
          <p:spPr bwMode="auto">
            <a:xfrm>
              <a:off x="5581" y="1798"/>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76" name="Rectangle 174"/>
            <p:cNvSpPr>
              <a:spLocks noChangeArrowheads="1"/>
            </p:cNvSpPr>
            <p:nvPr userDrawn="1"/>
          </p:nvSpPr>
          <p:spPr bwMode="auto">
            <a:xfrm>
              <a:off x="5581" y="477"/>
              <a:ext cx="52" cy="53"/>
            </a:xfrm>
            <a:prstGeom prst="rect">
              <a:avLst/>
            </a:prstGeom>
            <a:solidFill>
              <a:srgbClr val="2AA3D8"/>
            </a:solidFill>
            <a:ln w="15875">
              <a:solidFill>
                <a:srgbClr val="FFFFFF"/>
              </a:solidFill>
              <a:miter lim="800000"/>
              <a:headEnd/>
              <a:tailEnd/>
            </a:ln>
          </p:spPr>
          <p:txBody>
            <a:bodyPr/>
            <a:lstStyle/>
            <a:p>
              <a:endParaRPr lang="de-DE"/>
            </a:p>
          </p:txBody>
        </p:sp>
        <p:sp>
          <p:nvSpPr>
            <p:cNvPr id="177" name="Rectangle 175"/>
            <p:cNvSpPr>
              <a:spLocks noChangeArrowheads="1"/>
            </p:cNvSpPr>
            <p:nvPr userDrawn="1"/>
          </p:nvSpPr>
          <p:spPr bwMode="auto">
            <a:xfrm>
              <a:off x="5633" y="477"/>
              <a:ext cx="54" cy="53"/>
            </a:xfrm>
            <a:prstGeom prst="rect">
              <a:avLst/>
            </a:prstGeom>
            <a:solidFill>
              <a:srgbClr val="2AA3D8"/>
            </a:solidFill>
            <a:ln w="15875">
              <a:solidFill>
                <a:srgbClr val="FFFFFF"/>
              </a:solidFill>
              <a:miter lim="800000"/>
              <a:headEnd/>
              <a:tailEnd/>
            </a:ln>
          </p:spPr>
          <p:txBody>
            <a:bodyPr/>
            <a:lstStyle/>
            <a:p>
              <a:endParaRPr lang="de-DE"/>
            </a:p>
          </p:txBody>
        </p:sp>
        <p:sp>
          <p:nvSpPr>
            <p:cNvPr id="178" name="Rectangle 176"/>
            <p:cNvSpPr>
              <a:spLocks noChangeArrowheads="1"/>
            </p:cNvSpPr>
            <p:nvPr userDrawn="1"/>
          </p:nvSpPr>
          <p:spPr bwMode="auto">
            <a:xfrm>
              <a:off x="5527" y="424"/>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79" name="Rectangle 177"/>
            <p:cNvSpPr>
              <a:spLocks noChangeArrowheads="1"/>
            </p:cNvSpPr>
            <p:nvPr userDrawn="1"/>
          </p:nvSpPr>
          <p:spPr bwMode="auto">
            <a:xfrm>
              <a:off x="5581" y="424"/>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80" name="Rectangle 178"/>
            <p:cNvSpPr>
              <a:spLocks noChangeArrowheads="1"/>
            </p:cNvSpPr>
            <p:nvPr userDrawn="1"/>
          </p:nvSpPr>
          <p:spPr bwMode="auto">
            <a:xfrm>
              <a:off x="5633" y="424"/>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81" name="Rectangle 179"/>
            <p:cNvSpPr>
              <a:spLocks noChangeArrowheads="1"/>
            </p:cNvSpPr>
            <p:nvPr userDrawn="1"/>
          </p:nvSpPr>
          <p:spPr bwMode="auto">
            <a:xfrm>
              <a:off x="5633" y="372"/>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82" name="Rectangle 180"/>
            <p:cNvSpPr>
              <a:spLocks noChangeArrowheads="1"/>
            </p:cNvSpPr>
            <p:nvPr userDrawn="1"/>
          </p:nvSpPr>
          <p:spPr bwMode="auto">
            <a:xfrm>
              <a:off x="5475" y="372"/>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83" name="Rectangle 181"/>
            <p:cNvSpPr>
              <a:spLocks noChangeArrowheads="1"/>
            </p:cNvSpPr>
            <p:nvPr userDrawn="1"/>
          </p:nvSpPr>
          <p:spPr bwMode="auto">
            <a:xfrm>
              <a:off x="5527" y="318"/>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84" name="Rectangle 182"/>
            <p:cNvSpPr>
              <a:spLocks noChangeArrowheads="1"/>
            </p:cNvSpPr>
            <p:nvPr userDrawn="1"/>
          </p:nvSpPr>
          <p:spPr bwMode="auto">
            <a:xfrm>
              <a:off x="5581" y="318"/>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85" name="Rectangle 183"/>
            <p:cNvSpPr>
              <a:spLocks noChangeArrowheads="1"/>
            </p:cNvSpPr>
            <p:nvPr userDrawn="1"/>
          </p:nvSpPr>
          <p:spPr bwMode="auto">
            <a:xfrm>
              <a:off x="5633" y="318"/>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86" name="Rectangle 184"/>
            <p:cNvSpPr>
              <a:spLocks noChangeArrowheads="1"/>
            </p:cNvSpPr>
            <p:nvPr userDrawn="1"/>
          </p:nvSpPr>
          <p:spPr bwMode="auto">
            <a:xfrm>
              <a:off x="5581" y="266"/>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87" name="Rectangle 185"/>
            <p:cNvSpPr>
              <a:spLocks noChangeArrowheads="1"/>
            </p:cNvSpPr>
            <p:nvPr userDrawn="1"/>
          </p:nvSpPr>
          <p:spPr bwMode="auto">
            <a:xfrm>
              <a:off x="5633" y="266"/>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88" name="Rectangle 186"/>
            <p:cNvSpPr>
              <a:spLocks noChangeArrowheads="1"/>
            </p:cNvSpPr>
            <p:nvPr userDrawn="1"/>
          </p:nvSpPr>
          <p:spPr bwMode="auto">
            <a:xfrm>
              <a:off x="5527" y="212"/>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89" name="Rectangle 187"/>
            <p:cNvSpPr>
              <a:spLocks noChangeArrowheads="1"/>
            </p:cNvSpPr>
            <p:nvPr userDrawn="1"/>
          </p:nvSpPr>
          <p:spPr bwMode="auto">
            <a:xfrm>
              <a:off x="5581" y="212"/>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90" name="Rectangle 188"/>
            <p:cNvSpPr>
              <a:spLocks noChangeArrowheads="1"/>
            </p:cNvSpPr>
            <p:nvPr userDrawn="1"/>
          </p:nvSpPr>
          <p:spPr bwMode="auto">
            <a:xfrm>
              <a:off x="5633" y="212"/>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91" name="Rectangle 189"/>
            <p:cNvSpPr>
              <a:spLocks noChangeArrowheads="1"/>
            </p:cNvSpPr>
            <p:nvPr userDrawn="1"/>
          </p:nvSpPr>
          <p:spPr bwMode="auto">
            <a:xfrm>
              <a:off x="5476" y="214"/>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92" name="Rectangle 190"/>
            <p:cNvSpPr>
              <a:spLocks noChangeArrowheads="1"/>
            </p:cNvSpPr>
            <p:nvPr userDrawn="1"/>
          </p:nvSpPr>
          <p:spPr bwMode="auto">
            <a:xfrm>
              <a:off x="5527" y="16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93" name="Rectangle 191"/>
            <p:cNvSpPr>
              <a:spLocks noChangeArrowheads="1"/>
            </p:cNvSpPr>
            <p:nvPr userDrawn="1"/>
          </p:nvSpPr>
          <p:spPr bwMode="auto">
            <a:xfrm>
              <a:off x="5581" y="160"/>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94" name="Rectangle 192"/>
            <p:cNvSpPr>
              <a:spLocks noChangeArrowheads="1"/>
            </p:cNvSpPr>
            <p:nvPr userDrawn="1"/>
          </p:nvSpPr>
          <p:spPr bwMode="auto">
            <a:xfrm>
              <a:off x="5633" y="160"/>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95" name="Rectangle 193"/>
            <p:cNvSpPr>
              <a:spLocks noChangeArrowheads="1"/>
            </p:cNvSpPr>
            <p:nvPr userDrawn="1"/>
          </p:nvSpPr>
          <p:spPr bwMode="auto">
            <a:xfrm>
              <a:off x="5581" y="106"/>
              <a:ext cx="52" cy="54"/>
            </a:xfrm>
            <a:prstGeom prst="rect">
              <a:avLst/>
            </a:prstGeom>
            <a:solidFill>
              <a:srgbClr val="2AA3D8"/>
            </a:solidFill>
            <a:ln w="15875">
              <a:solidFill>
                <a:srgbClr val="FFFFFF"/>
              </a:solidFill>
              <a:miter lim="800000"/>
              <a:headEnd/>
              <a:tailEnd/>
            </a:ln>
          </p:spPr>
          <p:txBody>
            <a:bodyPr/>
            <a:lstStyle/>
            <a:p>
              <a:endParaRPr lang="de-DE"/>
            </a:p>
          </p:txBody>
        </p:sp>
        <p:sp>
          <p:nvSpPr>
            <p:cNvPr id="196" name="Rectangle 194"/>
            <p:cNvSpPr>
              <a:spLocks noChangeArrowheads="1"/>
            </p:cNvSpPr>
            <p:nvPr userDrawn="1"/>
          </p:nvSpPr>
          <p:spPr bwMode="auto">
            <a:xfrm>
              <a:off x="5633" y="106"/>
              <a:ext cx="54" cy="54"/>
            </a:xfrm>
            <a:prstGeom prst="rect">
              <a:avLst/>
            </a:prstGeom>
            <a:solidFill>
              <a:srgbClr val="2AA3D8"/>
            </a:solidFill>
            <a:ln w="15875">
              <a:solidFill>
                <a:srgbClr val="FFFFFF"/>
              </a:solidFill>
              <a:miter lim="800000"/>
              <a:headEnd/>
              <a:tailEnd/>
            </a:ln>
          </p:spPr>
          <p:txBody>
            <a:bodyPr/>
            <a:lstStyle/>
            <a:p>
              <a:endParaRPr lang="de-DE"/>
            </a:p>
          </p:txBody>
        </p:sp>
        <p:sp>
          <p:nvSpPr>
            <p:cNvPr id="197" name="Rectangle 195"/>
            <p:cNvSpPr>
              <a:spLocks noChangeArrowheads="1"/>
            </p:cNvSpPr>
            <p:nvPr userDrawn="1"/>
          </p:nvSpPr>
          <p:spPr bwMode="auto">
            <a:xfrm>
              <a:off x="5527" y="54"/>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198" name="Rectangle 196"/>
            <p:cNvSpPr>
              <a:spLocks noChangeArrowheads="1"/>
            </p:cNvSpPr>
            <p:nvPr userDrawn="1"/>
          </p:nvSpPr>
          <p:spPr bwMode="auto">
            <a:xfrm>
              <a:off x="5581" y="54"/>
              <a:ext cx="52" cy="52"/>
            </a:xfrm>
            <a:prstGeom prst="rect">
              <a:avLst/>
            </a:prstGeom>
            <a:solidFill>
              <a:srgbClr val="2AA3D8"/>
            </a:solidFill>
            <a:ln w="15875">
              <a:solidFill>
                <a:srgbClr val="FFFFFF"/>
              </a:solidFill>
              <a:miter lim="800000"/>
              <a:headEnd/>
              <a:tailEnd/>
            </a:ln>
          </p:spPr>
          <p:txBody>
            <a:bodyPr/>
            <a:lstStyle/>
            <a:p>
              <a:endParaRPr lang="de-DE"/>
            </a:p>
          </p:txBody>
        </p:sp>
        <p:sp>
          <p:nvSpPr>
            <p:cNvPr id="199" name="Rectangle 197"/>
            <p:cNvSpPr>
              <a:spLocks noChangeArrowheads="1"/>
            </p:cNvSpPr>
            <p:nvPr userDrawn="1"/>
          </p:nvSpPr>
          <p:spPr bwMode="auto">
            <a:xfrm>
              <a:off x="5633" y="54"/>
              <a:ext cx="54" cy="52"/>
            </a:xfrm>
            <a:prstGeom prst="rect">
              <a:avLst/>
            </a:prstGeom>
            <a:solidFill>
              <a:srgbClr val="2AA3D8"/>
            </a:solidFill>
            <a:ln w="15875">
              <a:solidFill>
                <a:srgbClr val="FFFFFF"/>
              </a:solidFill>
              <a:miter lim="800000"/>
              <a:headEnd/>
              <a:tailEnd/>
            </a:ln>
          </p:spPr>
          <p:txBody>
            <a:bodyPr/>
            <a:lstStyle/>
            <a:p>
              <a:endParaRPr lang="de-DE"/>
            </a:p>
          </p:txBody>
        </p:sp>
        <p:sp>
          <p:nvSpPr>
            <p:cNvPr id="200" name="Rectangle 198"/>
            <p:cNvSpPr>
              <a:spLocks noChangeArrowheads="1"/>
            </p:cNvSpPr>
            <p:nvPr userDrawn="1"/>
          </p:nvSpPr>
          <p:spPr bwMode="auto">
            <a:xfrm>
              <a:off x="5475" y="54"/>
              <a:ext cx="52" cy="52"/>
            </a:xfrm>
            <a:prstGeom prst="rect">
              <a:avLst/>
            </a:prstGeom>
            <a:solidFill>
              <a:srgbClr val="2AA3D8"/>
            </a:solidFill>
            <a:ln w="15875">
              <a:solidFill>
                <a:srgbClr val="FFFFFF"/>
              </a:solidFill>
              <a:miter lim="800000"/>
              <a:headEnd/>
              <a:tailEnd/>
            </a:ln>
          </p:spPr>
          <p:txBody>
            <a:bodyPr/>
            <a:lstStyle/>
            <a:p>
              <a:endParaRPr lang="de-DE"/>
            </a:p>
          </p:txBody>
        </p:sp>
      </p:grpSp>
      <p:sp>
        <p:nvSpPr>
          <p:cNvPr id="2247" name="Rectangle 199"/>
          <p:cNvSpPr>
            <a:spLocks noGrp="1" noChangeArrowheads="1"/>
          </p:cNvSpPr>
          <p:nvPr>
            <p:ph type="ctrTitle"/>
          </p:nvPr>
        </p:nvSpPr>
        <p:spPr>
          <a:xfrm>
            <a:off x="179388" y="115888"/>
            <a:ext cx="8424862" cy="2736850"/>
          </a:xfrm>
        </p:spPr>
        <p:txBody>
          <a:bodyPr anchor="b" anchorCtr="1"/>
          <a:lstStyle>
            <a:lvl1pPr algn="ctr">
              <a:defRPr sz="4000" b="1">
                <a:solidFill>
                  <a:schemeClr val="accent1"/>
                </a:solidFill>
              </a:defRPr>
            </a:lvl1pPr>
          </a:lstStyle>
          <a:p>
            <a:r>
              <a:rPr lang="de-AT"/>
              <a:t>Click to edit Master title style</a:t>
            </a:r>
          </a:p>
        </p:txBody>
      </p:sp>
      <p:sp>
        <p:nvSpPr>
          <p:cNvPr id="2248" name="Rectangle 200"/>
          <p:cNvSpPr>
            <a:spLocks noGrp="1" noChangeArrowheads="1"/>
          </p:cNvSpPr>
          <p:nvPr>
            <p:ph type="subTitle" idx="1"/>
          </p:nvPr>
        </p:nvSpPr>
        <p:spPr>
          <a:xfrm>
            <a:off x="179388" y="2997200"/>
            <a:ext cx="8424862" cy="1439863"/>
          </a:xfrm>
        </p:spPr>
        <p:txBody>
          <a:bodyPr anchor="ctr"/>
          <a:lstStyle>
            <a:lvl1pPr marL="0" indent="0" algn="ctr">
              <a:buFont typeface="Arial" charset="0"/>
              <a:buNone/>
              <a:defRPr sz="3600"/>
            </a:lvl1pPr>
          </a:lstStyle>
          <a:p>
            <a:r>
              <a:rPr lang="de-AT"/>
              <a:t>Click to edit Master subtitle style</a:t>
            </a:r>
          </a:p>
        </p:txBody>
      </p:sp>
    </p:spTree>
    <p:extLst>
      <p:ext uri="{BB962C8B-B14F-4D97-AF65-F5344CB8AC3E}">
        <p14:creationId xmlns:p14="http://schemas.microsoft.com/office/powerpoint/2010/main" val="143524265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5" name="Rectangle 29"/>
          <p:cNvSpPr>
            <a:spLocks noGrp="1" noChangeArrowheads="1"/>
          </p:cNvSpPr>
          <p:nvPr>
            <p:ph type="sldNum" sz="quarter" idx="11"/>
          </p:nvPr>
        </p:nvSpPr>
        <p:spPr>
          <a:ln/>
        </p:spPr>
        <p:txBody>
          <a:bodyPr/>
          <a:lstStyle>
            <a:lvl1pPr>
              <a:defRPr/>
            </a:lvl1pPr>
          </a:lstStyle>
          <a:p>
            <a:pPr>
              <a:defRPr/>
            </a:pPr>
            <a:fld id="{A538ECCA-8689-405A-81F5-4D50F51E3B3A}" type="slidenum">
              <a:rPr lang="de-AT"/>
              <a:pPr>
                <a:defRPr/>
              </a:pPr>
              <a:t>‹#›</a:t>
            </a:fld>
            <a:endParaRPr lang="de-AT"/>
          </a:p>
        </p:txBody>
      </p:sp>
    </p:spTree>
    <p:extLst>
      <p:ext uri="{BB962C8B-B14F-4D97-AF65-F5344CB8AC3E}">
        <p14:creationId xmlns:p14="http://schemas.microsoft.com/office/powerpoint/2010/main" val="80423405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44450"/>
            <a:ext cx="2225675" cy="6337300"/>
          </a:xfrm>
        </p:spPr>
        <p:txBody>
          <a:bodyPr vert="eaVert"/>
          <a:lstStyle/>
          <a:p>
            <a:r>
              <a:rPr lang="en-US" smtClean="0"/>
              <a:t>Click to edit Master title style</a:t>
            </a:r>
            <a:endParaRPr lang="de-AT"/>
          </a:p>
        </p:txBody>
      </p:sp>
      <p:sp>
        <p:nvSpPr>
          <p:cNvPr id="3" name="Vertical Text Placeholder 2"/>
          <p:cNvSpPr>
            <a:spLocks noGrp="1"/>
          </p:cNvSpPr>
          <p:nvPr>
            <p:ph type="body" orient="vert" idx="1"/>
          </p:nvPr>
        </p:nvSpPr>
        <p:spPr>
          <a:xfrm>
            <a:off x="119063" y="44450"/>
            <a:ext cx="6529387"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5" name="Rectangle 29"/>
          <p:cNvSpPr>
            <a:spLocks noGrp="1" noChangeArrowheads="1"/>
          </p:cNvSpPr>
          <p:nvPr>
            <p:ph type="sldNum" sz="quarter" idx="11"/>
          </p:nvPr>
        </p:nvSpPr>
        <p:spPr>
          <a:ln/>
        </p:spPr>
        <p:txBody>
          <a:bodyPr/>
          <a:lstStyle>
            <a:lvl1pPr>
              <a:defRPr/>
            </a:lvl1pPr>
          </a:lstStyle>
          <a:p>
            <a:pPr>
              <a:defRPr/>
            </a:pPr>
            <a:fld id="{79044DE8-C2E6-4157-A4AC-A0AB5CD088CD}" type="slidenum">
              <a:rPr lang="de-AT"/>
              <a:pPr>
                <a:defRPr/>
              </a:pPr>
              <a:t>‹#›</a:t>
            </a:fld>
            <a:endParaRPr lang="de-AT"/>
          </a:p>
        </p:txBody>
      </p:sp>
    </p:spTree>
    <p:extLst>
      <p:ext uri="{BB962C8B-B14F-4D97-AF65-F5344CB8AC3E}">
        <p14:creationId xmlns:p14="http://schemas.microsoft.com/office/powerpoint/2010/main" val="295942756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44450"/>
            <a:ext cx="7761287" cy="757238"/>
          </a:xfrm>
        </p:spPr>
        <p:txBody>
          <a:bodyPr/>
          <a:lstStyle/>
          <a:p>
            <a:r>
              <a:rPr lang="en-US" smtClean="0"/>
              <a:t>Click to edit Master title style</a:t>
            </a:r>
            <a:endParaRPr lang="de-AT"/>
          </a:p>
        </p:txBody>
      </p:sp>
      <p:sp>
        <p:nvSpPr>
          <p:cNvPr id="3" name="Content Placeholder 2"/>
          <p:cNvSpPr>
            <a:spLocks noGrp="1"/>
          </p:cNvSpPr>
          <p:nvPr>
            <p:ph sz="half" idx="1"/>
          </p:nvPr>
        </p:nvSpPr>
        <p:spPr>
          <a:xfrm>
            <a:off x="119063" y="908050"/>
            <a:ext cx="4376737"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648200" y="908050"/>
            <a:ext cx="4378325" cy="5473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6" name="Rectangle 29"/>
          <p:cNvSpPr>
            <a:spLocks noGrp="1" noChangeArrowheads="1"/>
          </p:cNvSpPr>
          <p:nvPr>
            <p:ph type="sldNum" sz="quarter" idx="11"/>
          </p:nvPr>
        </p:nvSpPr>
        <p:spPr>
          <a:ln/>
        </p:spPr>
        <p:txBody>
          <a:bodyPr/>
          <a:lstStyle>
            <a:lvl1pPr>
              <a:defRPr/>
            </a:lvl1pPr>
          </a:lstStyle>
          <a:p>
            <a:pPr>
              <a:defRPr/>
            </a:pPr>
            <a:fld id="{C0178175-1F50-4CC0-9B1D-33F10955AF38}" type="slidenum">
              <a:rPr lang="de-AT"/>
              <a:pPr>
                <a:defRPr/>
              </a:pPr>
              <a:t>‹#›</a:t>
            </a:fld>
            <a:endParaRPr lang="de-AT"/>
          </a:p>
        </p:txBody>
      </p:sp>
    </p:spTree>
    <p:extLst>
      <p:ext uri="{BB962C8B-B14F-4D97-AF65-F5344CB8AC3E}">
        <p14:creationId xmlns:p14="http://schemas.microsoft.com/office/powerpoint/2010/main" val="23552904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5" name="Rectangle 29"/>
          <p:cNvSpPr>
            <a:spLocks noGrp="1" noChangeArrowheads="1"/>
          </p:cNvSpPr>
          <p:nvPr>
            <p:ph type="sldNum" sz="quarter" idx="11"/>
          </p:nvPr>
        </p:nvSpPr>
        <p:spPr>
          <a:ln/>
        </p:spPr>
        <p:txBody>
          <a:bodyPr/>
          <a:lstStyle>
            <a:lvl1pPr>
              <a:defRPr/>
            </a:lvl1pPr>
          </a:lstStyle>
          <a:p>
            <a:pPr>
              <a:defRPr/>
            </a:pPr>
            <a:fld id="{EECF188B-C26E-4D66-95C1-47E2A92DA62B}" type="slidenum">
              <a:rPr lang="de-AT"/>
              <a:pPr>
                <a:defRPr/>
              </a:pPr>
              <a:t>‹#›</a:t>
            </a:fld>
            <a:endParaRPr lang="de-AT"/>
          </a:p>
        </p:txBody>
      </p:sp>
    </p:spTree>
    <p:extLst>
      <p:ext uri="{BB962C8B-B14F-4D97-AF65-F5344CB8AC3E}">
        <p14:creationId xmlns:p14="http://schemas.microsoft.com/office/powerpoint/2010/main" val="372181472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de-A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5" name="Rectangle 29"/>
          <p:cNvSpPr>
            <a:spLocks noGrp="1" noChangeArrowheads="1"/>
          </p:cNvSpPr>
          <p:nvPr>
            <p:ph type="sldNum" sz="quarter" idx="11"/>
          </p:nvPr>
        </p:nvSpPr>
        <p:spPr>
          <a:ln/>
        </p:spPr>
        <p:txBody>
          <a:bodyPr/>
          <a:lstStyle>
            <a:lvl1pPr>
              <a:defRPr/>
            </a:lvl1pPr>
          </a:lstStyle>
          <a:p>
            <a:pPr>
              <a:defRPr/>
            </a:pPr>
            <a:fld id="{5B4DE865-6212-4300-A152-3283226A9BB2}" type="slidenum">
              <a:rPr lang="de-AT"/>
              <a:pPr>
                <a:defRPr/>
              </a:pPr>
              <a:t>‹#›</a:t>
            </a:fld>
            <a:endParaRPr lang="de-AT"/>
          </a:p>
        </p:txBody>
      </p:sp>
    </p:spTree>
    <p:extLst>
      <p:ext uri="{BB962C8B-B14F-4D97-AF65-F5344CB8AC3E}">
        <p14:creationId xmlns:p14="http://schemas.microsoft.com/office/powerpoint/2010/main" val="273759743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Content Placeholder 2"/>
          <p:cNvSpPr>
            <a:spLocks noGrp="1"/>
          </p:cNvSpPr>
          <p:nvPr>
            <p:ph sz="half" idx="1"/>
          </p:nvPr>
        </p:nvSpPr>
        <p:spPr>
          <a:xfrm>
            <a:off x="119063" y="908050"/>
            <a:ext cx="4376737"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Content Placeholder 3"/>
          <p:cNvSpPr>
            <a:spLocks noGrp="1"/>
          </p:cNvSpPr>
          <p:nvPr>
            <p:ph sz="half" idx="2"/>
          </p:nvPr>
        </p:nvSpPr>
        <p:spPr>
          <a:xfrm>
            <a:off x="4648200" y="908050"/>
            <a:ext cx="4378325" cy="5473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6" name="Rectangle 29"/>
          <p:cNvSpPr>
            <a:spLocks noGrp="1" noChangeArrowheads="1"/>
          </p:cNvSpPr>
          <p:nvPr>
            <p:ph type="sldNum" sz="quarter" idx="11"/>
          </p:nvPr>
        </p:nvSpPr>
        <p:spPr>
          <a:ln/>
        </p:spPr>
        <p:txBody>
          <a:bodyPr/>
          <a:lstStyle>
            <a:lvl1pPr>
              <a:defRPr/>
            </a:lvl1pPr>
          </a:lstStyle>
          <a:p>
            <a:pPr>
              <a:defRPr/>
            </a:pPr>
            <a:fld id="{6A565804-B315-45B1-A5AA-3F63D7504FAF}" type="slidenum">
              <a:rPr lang="de-AT"/>
              <a:pPr>
                <a:defRPr/>
              </a:pPr>
              <a:t>‹#›</a:t>
            </a:fld>
            <a:endParaRPr lang="de-AT"/>
          </a:p>
        </p:txBody>
      </p:sp>
    </p:spTree>
    <p:extLst>
      <p:ext uri="{BB962C8B-B14F-4D97-AF65-F5344CB8AC3E}">
        <p14:creationId xmlns:p14="http://schemas.microsoft.com/office/powerpoint/2010/main" val="23107728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A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7"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8" name="Rectangle 29"/>
          <p:cNvSpPr>
            <a:spLocks noGrp="1" noChangeArrowheads="1"/>
          </p:cNvSpPr>
          <p:nvPr>
            <p:ph type="sldNum" sz="quarter" idx="11"/>
          </p:nvPr>
        </p:nvSpPr>
        <p:spPr>
          <a:ln/>
        </p:spPr>
        <p:txBody>
          <a:bodyPr/>
          <a:lstStyle>
            <a:lvl1pPr>
              <a:defRPr/>
            </a:lvl1pPr>
          </a:lstStyle>
          <a:p>
            <a:pPr>
              <a:defRPr/>
            </a:pPr>
            <a:fld id="{3064D345-1B3D-4743-8CB5-22F3D6AC160E}" type="slidenum">
              <a:rPr lang="de-AT"/>
              <a:pPr>
                <a:defRPr/>
              </a:pPr>
              <a:t>‹#›</a:t>
            </a:fld>
            <a:endParaRPr lang="de-AT"/>
          </a:p>
        </p:txBody>
      </p:sp>
    </p:spTree>
    <p:extLst>
      <p:ext uri="{BB962C8B-B14F-4D97-AF65-F5344CB8AC3E}">
        <p14:creationId xmlns:p14="http://schemas.microsoft.com/office/powerpoint/2010/main" val="5861294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AT"/>
          </a:p>
        </p:txBody>
      </p:sp>
      <p:sp>
        <p:nvSpPr>
          <p:cNvPr id="3"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4" name="Rectangle 29"/>
          <p:cNvSpPr>
            <a:spLocks noGrp="1" noChangeArrowheads="1"/>
          </p:cNvSpPr>
          <p:nvPr>
            <p:ph type="sldNum" sz="quarter" idx="11"/>
          </p:nvPr>
        </p:nvSpPr>
        <p:spPr>
          <a:ln/>
        </p:spPr>
        <p:txBody>
          <a:bodyPr/>
          <a:lstStyle>
            <a:lvl1pPr>
              <a:defRPr/>
            </a:lvl1pPr>
          </a:lstStyle>
          <a:p>
            <a:pPr>
              <a:defRPr/>
            </a:pPr>
            <a:fld id="{36BFD7A3-DD91-47CB-9630-0BEF9B622F33}" type="slidenum">
              <a:rPr lang="de-AT"/>
              <a:pPr>
                <a:defRPr/>
              </a:pPr>
              <a:t>‹#›</a:t>
            </a:fld>
            <a:endParaRPr lang="de-AT"/>
          </a:p>
        </p:txBody>
      </p:sp>
    </p:spTree>
    <p:extLst>
      <p:ext uri="{BB962C8B-B14F-4D97-AF65-F5344CB8AC3E}">
        <p14:creationId xmlns:p14="http://schemas.microsoft.com/office/powerpoint/2010/main" val="39445297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3" name="Rectangle 29"/>
          <p:cNvSpPr>
            <a:spLocks noGrp="1" noChangeArrowheads="1"/>
          </p:cNvSpPr>
          <p:nvPr>
            <p:ph type="sldNum" sz="quarter" idx="11"/>
          </p:nvPr>
        </p:nvSpPr>
        <p:spPr>
          <a:ln/>
        </p:spPr>
        <p:txBody>
          <a:bodyPr/>
          <a:lstStyle>
            <a:lvl1pPr>
              <a:defRPr/>
            </a:lvl1pPr>
          </a:lstStyle>
          <a:p>
            <a:pPr>
              <a:defRPr/>
            </a:pPr>
            <a:fld id="{4EB0A443-BFB8-45BA-BD61-763B13F63AF6}" type="slidenum">
              <a:rPr lang="de-AT"/>
              <a:pPr>
                <a:defRPr/>
              </a:pPr>
              <a:t>‹#›</a:t>
            </a:fld>
            <a:endParaRPr lang="de-AT"/>
          </a:p>
        </p:txBody>
      </p:sp>
    </p:spTree>
    <p:extLst>
      <p:ext uri="{BB962C8B-B14F-4D97-AF65-F5344CB8AC3E}">
        <p14:creationId xmlns:p14="http://schemas.microsoft.com/office/powerpoint/2010/main" val="237736306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A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6" name="Rectangle 29"/>
          <p:cNvSpPr>
            <a:spLocks noGrp="1" noChangeArrowheads="1"/>
          </p:cNvSpPr>
          <p:nvPr>
            <p:ph type="sldNum" sz="quarter" idx="11"/>
          </p:nvPr>
        </p:nvSpPr>
        <p:spPr>
          <a:ln/>
        </p:spPr>
        <p:txBody>
          <a:bodyPr/>
          <a:lstStyle>
            <a:lvl1pPr>
              <a:defRPr/>
            </a:lvl1pPr>
          </a:lstStyle>
          <a:p>
            <a:pPr>
              <a:defRPr/>
            </a:pPr>
            <a:fld id="{2F28A8D5-0AB4-4CED-86CE-95898C617436}" type="slidenum">
              <a:rPr lang="de-AT"/>
              <a:pPr>
                <a:defRPr/>
              </a:pPr>
              <a:t>‹#›</a:t>
            </a:fld>
            <a:endParaRPr lang="de-AT"/>
          </a:p>
        </p:txBody>
      </p:sp>
    </p:spTree>
    <p:extLst>
      <p:ext uri="{BB962C8B-B14F-4D97-AF65-F5344CB8AC3E}">
        <p14:creationId xmlns:p14="http://schemas.microsoft.com/office/powerpoint/2010/main" val="923723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A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
          <p:cNvSpPr>
            <a:spLocks noGrp="1" noChangeArrowheads="1"/>
          </p:cNvSpPr>
          <p:nvPr>
            <p:ph type="ftr" sz="quarter" idx="10"/>
          </p:nvPr>
        </p:nvSpPr>
        <p:spPr>
          <a:ln/>
        </p:spPr>
        <p:txBody>
          <a:bodyPr/>
          <a:lstStyle>
            <a:lvl1pPr>
              <a:defRPr/>
            </a:lvl1pPr>
          </a:lstStyle>
          <a:p>
            <a:pPr>
              <a:defRPr/>
            </a:pPr>
            <a:r>
              <a:rPr lang="de-AT"/>
              <a:t>Claus Scheiblauer</a:t>
            </a:r>
          </a:p>
        </p:txBody>
      </p:sp>
      <p:sp>
        <p:nvSpPr>
          <p:cNvPr id="6" name="Rectangle 29"/>
          <p:cNvSpPr>
            <a:spLocks noGrp="1" noChangeArrowheads="1"/>
          </p:cNvSpPr>
          <p:nvPr>
            <p:ph type="sldNum" sz="quarter" idx="11"/>
          </p:nvPr>
        </p:nvSpPr>
        <p:spPr>
          <a:ln/>
        </p:spPr>
        <p:txBody>
          <a:bodyPr/>
          <a:lstStyle>
            <a:lvl1pPr>
              <a:defRPr/>
            </a:lvl1pPr>
          </a:lstStyle>
          <a:p>
            <a:pPr>
              <a:defRPr/>
            </a:pPr>
            <a:fld id="{0A99F76F-348C-4E02-8E87-ED62B2E9C39E}" type="slidenum">
              <a:rPr lang="de-AT"/>
              <a:pPr>
                <a:defRPr/>
              </a:pPr>
              <a:t>‹#›</a:t>
            </a:fld>
            <a:endParaRPr lang="de-AT"/>
          </a:p>
        </p:txBody>
      </p:sp>
    </p:spTree>
    <p:extLst>
      <p:ext uri="{BB962C8B-B14F-4D97-AF65-F5344CB8AC3E}">
        <p14:creationId xmlns:p14="http://schemas.microsoft.com/office/powerpoint/2010/main" val="3241247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8693150" y="6327775"/>
            <a:ext cx="361950" cy="406400"/>
            <a:chOff x="5494" y="4030"/>
            <a:chExt cx="179" cy="201"/>
          </a:xfrm>
        </p:grpSpPr>
        <p:sp>
          <p:nvSpPr>
            <p:cNvPr id="1046" name="Freeform 3"/>
            <p:cNvSpPr>
              <a:spLocks/>
            </p:cNvSpPr>
            <p:nvPr userDrawn="1"/>
          </p:nvSpPr>
          <p:spPr bwMode="auto">
            <a:xfrm>
              <a:off x="5494" y="4030"/>
              <a:ext cx="160" cy="201"/>
            </a:xfrm>
            <a:custGeom>
              <a:avLst/>
              <a:gdLst>
                <a:gd name="T0" fmla="*/ 116 w 254"/>
                <a:gd name="T1" fmla="*/ 318 h 319"/>
                <a:gd name="T2" fmla="*/ 108 w 254"/>
                <a:gd name="T3" fmla="*/ 299 h 319"/>
                <a:gd name="T4" fmla="*/ 93 w 254"/>
                <a:gd name="T5" fmla="*/ 298 h 319"/>
                <a:gd name="T6" fmla="*/ 83 w 254"/>
                <a:gd name="T7" fmla="*/ 309 h 319"/>
                <a:gd name="T8" fmla="*/ 66 w 254"/>
                <a:gd name="T9" fmla="*/ 306 h 319"/>
                <a:gd name="T10" fmla="*/ 69 w 254"/>
                <a:gd name="T11" fmla="*/ 282 h 319"/>
                <a:gd name="T12" fmla="*/ 51 w 254"/>
                <a:gd name="T13" fmla="*/ 276 h 319"/>
                <a:gd name="T14" fmla="*/ 19 w 254"/>
                <a:gd name="T15" fmla="*/ 294 h 319"/>
                <a:gd name="T16" fmla="*/ 2 w 254"/>
                <a:gd name="T17" fmla="*/ 287 h 319"/>
                <a:gd name="T18" fmla="*/ 5 w 254"/>
                <a:gd name="T19" fmla="*/ 271 h 319"/>
                <a:gd name="T20" fmla="*/ 36 w 254"/>
                <a:gd name="T21" fmla="*/ 256 h 319"/>
                <a:gd name="T22" fmla="*/ 42 w 254"/>
                <a:gd name="T23" fmla="*/ 234 h 319"/>
                <a:gd name="T24" fmla="*/ 31 w 254"/>
                <a:gd name="T25" fmla="*/ 219 h 319"/>
                <a:gd name="T26" fmla="*/ 7 w 254"/>
                <a:gd name="T27" fmla="*/ 208 h 319"/>
                <a:gd name="T28" fmla="*/ 14 w 254"/>
                <a:gd name="T29" fmla="*/ 193 h 319"/>
                <a:gd name="T30" fmla="*/ 39 w 254"/>
                <a:gd name="T31" fmla="*/ 187 h 319"/>
                <a:gd name="T32" fmla="*/ 49 w 254"/>
                <a:gd name="T33" fmla="*/ 168 h 319"/>
                <a:gd name="T34" fmla="*/ 47 w 254"/>
                <a:gd name="T35" fmla="*/ 145 h 319"/>
                <a:gd name="T36" fmla="*/ 63 w 254"/>
                <a:gd name="T37" fmla="*/ 136 h 319"/>
                <a:gd name="T38" fmla="*/ 83 w 254"/>
                <a:gd name="T39" fmla="*/ 124 h 319"/>
                <a:gd name="T40" fmla="*/ 73 w 254"/>
                <a:gd name="T41" fmla="*/ 104 h 319"/>
                <a:gd name="T42" fmla="*/ 76 w 254"/>
                <a:gd name="T43" fmla="*/ 86 h 319"/>
                <a:gd name="T44" fmla="*/ 93 w 254"/>
                <a:gd name="T45" fmla="*/ 89 h 319"/>
                <a:gd name="T46" fmla="*/ 118 w 254"/>
                <a:gd name="T47" fmla="*/ 99 h 319"/>
                <a:gd name="T48" fmla="*/ 131 w 254"/>
                <a:gd name="T49" fmla="*/ 82 h 319"/>
                <a:gd name="T50" fmla="*/ 126 w 254"/>
                <a:gd name="T51" fmla="*/ 47 h 319"/>
                <a:gd name="T52" fmla="*/ 120 w 254"/>
                <a:gd name="T53" fmla="*/ 19 h 319"/>
                <a:gd name="T54" fmla="*/ 126 w 254"/>
                <a:gd name="T55" fmla="*/ 3 h 319"/>
                <a:gd name="T56" fmla="*/ 147 w 254"/>
                <a:gd name="T57" fmla="*/ 2 h 319"/>
                <a:gd name="T58" fmla="*/ 158 w 254"/>
                <a:gd name="T59" fmla="*/ 19 h 319"/>
                <a:gd name="T60" fmla="*/ 150 w 254"/>
                <a:gd name="T61" fmla="*/ 51 h 319"/>
                <a:gd name="T62" fmla="*/ 145 w 254"/>
                <a:gd name="T63" fmla="*/ 94 h 319"/>
                <a:gd name="T64" fmla="*/ 155 w 254"/>
                <a:gd name="T65" fmla="*/ 109 h 319"/>
                <a:gd name="T66" fmla="*/ 182 w 254"/>
                <a:gd name="T67" fmla="*/ 111 h 319"/>
                <a:gd name="T68" fmla="*/ 189 w 254"/>
                <a:gd name="T69" fmla="*/ 99 h 319"/>
                <a:gd name="T70" fmla="*/ 205 w 254"/>
                <a:gd name="T71" fmla="*/ 66 h 319"/>
                <a:gd name="T72" fmla="*/ 221 w 254"/>
                <a:gd name="T73" fmla="*/ 66 h 319"/>
                <a:gd name="T74" fmla="*/ 221 w 254"/>
                <a:gd name="T75" fmla="*/ 86 h 319"/>
                <a:gd name="T76" fmla="*/ 199 w 254"/>
                <a:gd name="T77" fmla="*/ 119 h 319"/>
                <a:gd name="T78" fmla="*/ 205 w 254"/>
                <a:gd name="T79" fmla="*/ 136 h 319"/>
                <a:gd name="T80" fmla="*/ 224 w 254"/>
                <a:gd name="T81" fmla="*/ 136 h 319"/>
                <a:gd name="T82" fmla="*/ 242 w 254"/>
                <a:gd name="T83" fmla="*/ 123 h 319"/>
                <a:gd name="T84" fmla="*/ 252 w 254"/>
                <a:gd name="T85" fmla="*/ 131 h 319"/>
                <a:gd name="T86" fmla="*/ 251 w 254"/>
                <a:gd name="T87" fmla="*/ 145 h 319"/>
                <a:gd name="T88" fmla="*/ 231 w 254"/>
                <a:gd name="T89" fmla="*/ 165 h 319"/>
                <a:gd name="T90" fmla="*/ 232 w 254"/>
                <a:gd name="T91" fmla="*/ 224 h 319"/>
                <a:gd name="T92" fmla="*/ 246 w 254"/>
                <a:gd name="T93" fmla="*/ 240 h 319"/>
                <a:gd name="T94" fmla="*/ 247 w 254"/>
                <a:gd name="T95" fmla="*/ 259 h 319"/>
                <a:gd name="T96" fmla="*/ 232 w 254"/>
                <a:gd name="T97" fmla="*/ 262 h 319"/>
                <a:gd name="T98" fmla="*/ 222 w 254"/>
                <a:gd name="T99" fmla="*/ 276 h 319"/>
                <a:gd name="T100" fmla="*/ 231 w 254"/>
                <a:gd name="T101" fmla="*/ 298 h 319"/>
                <a:gd name="T102" fmla="*/ 217 w 254"/>
                <a:gd name="T103" fmla="*/ 303 h 319"/>
                <a:gd name="T104" fmla="*/ 199 w 254"/>
                <a:gd name="T105" fmla="*/ 284 h 319"/>
                <a:gd name="T106" fmla="*/ 182 w 254"/>
                <a:gd name="T107" fmla="*/ 291 h 319"/>
                <a:gd name="T108" fmla="*/ 170 w 254"/>
                <a:gd name="T109" fmla="*/ 306 h 319"/>
                <a:gd name="T110" fmla="*/ 143 w 254"/>
                <a:gd name="T111" fmla="*/ 308 h 319"/>
                <a:gd name="T112" fmla="*/ 128 w 254"/>
                <a:gd name="T113" fmla="*/ 318 h 31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54"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lnTo>
                    <a:pt x="155" y="109"/>
                  </a:lnTo>
                  <a:lnTo>
                    <a:pt x="158" y="109"/>
                  </a:lnTo>
                  <a:lnTo>
                    <a:pt x="165" y="113"/>
                  </a:lnTo>
                  <a:lnTo>
                    <a:pt x="172" y="113"/>
                  </a:lnTo>
                  <a:lnTo>
                    <a:pt x="175" y="113"/>
                  </a:lnTo>
                  <a:lnTo>
                    <a:pt x="180" y="111"/>
                  </a:lnTo>
                  <a:lnTo>
                    <a:pt x="182" y="111"/>
                  </a:lnTo>
                  <a:lnTo>
                    <a:pt x="184" y="109"/>
                  </a:lnTo>
                  <a:lnTo>
                    <a:pt x="187" y="108"/>
                  </a:lnTo>
                  <a:lnTo>
                    <a:pt x="187" y="104"/>
                  </a:lnTo>
                  <a:lnTo>
                    <a:pt x="189" y="103"/>
                  </a:lnTo>
                  <a:lnTo>
                    <a:pt x="189" y="99"/>
                  </a:lnTo>
                  <a:lnTo>
                    <a:pt x="190" y="89"/>
                  </a:lnTo>
                  <a:lnTo>
                    <a:pt x="195" y="79"/>
                  </a:lnTo>
                  <a:lnTo>
                    <a:pt x="199" y="74"/>
                  </a:lnTo>
                  <a:lnTo>
                    <a:pt x="200" y="71"/>
                  </a:lnTo>
                  <a:lnTo>
                    <a:pt x="204" y="67"/>
                  </a:lnTo>
                  <a:lnTo>
                    <a:pt x="205" y="66"/>
                  </a:lnTo>
                  <a:lnTo>
                    <a:pt x="207" y="64"/>
                  </a:lnTo>
                  <a:lnTo>
                    <a:pt x="212" y="62"/>
                  </a:lnTo>
                  <a:lnTo>
                    <a:pt x="215" y="62"/>
                  </a:lnTo>
                  <a:lnTo>
                    <a:pt x="217" y="62"/>
                  </a:lnTo>
                  <a:lnTo>
                    <a:pt x="219" y="64"/>
                  </a:lnTo>
                  <a:lnTo>
                    <a:pt x="221" y="66"/>
                  </a:lnTo>
                  <a:lnTo>
                    <a:pt x="222" y="67"/>
                  </a:lnTo>
                  <a:lnTo>
                    <a:pt x="224" y="71"/>
                  </a:lnTo>
                  <a:lnTo>
                    <a:pt x="224" y="76"/>
                  </a:lnTo>
                  <a:lnTo>
                    <a:pt x="224" y="81"/>
                  </a:lnTo>
                  <a:lnTo>
                    <a:pt x="222" y="82"/>
                  </a:lnTo>
                  <a:lnTo>
                    <a:pt x="221" y="86"/>
                  </a:lnTo>
                  <a:lnTo>
                    <a:pt x="219" y="94"/>
                  </a:lnTo>
                  <a:lnTo>
                    <a:pt x="212" y="101"/>
                  </a:lnTo>
                  <a:lnTo>
                    <a:pt x="204" y="108"/>
                  </a:lnTo>
                  <a:lnTo>
                    <a:pt x="202" y="109"/>
                  </a:lnTo>
                  <a:lnTo>
                    <a:pt x="202" y="113"/>
                  </a:lnTo>
                  <a:lnTo>
                    <a:pt x="199" y="119"/>
                  </a:lnTo>
                  <a:lnTo>
                    <a:pt x="199" y="124"/>
                  </a:lnTo>
                  <a:lnTo>
                    <a:pt x="199" y="128"/>
                  </a:lnTo>
                  <a:lnTo>
                    <a:pt x="200" y="131"/>
                  </a:lnTo>
                  <a:lnTo>
                    <a:pt x="202" y="133"/>
                  </a:lnTo>
                  <a:lnTo>
                    <a:pt x="204" y="135"/>
                  </a:lnTo>
                  <a:lnTo>
                    <a:pt x="205" y="136"/>
                  </a:lnTo>
                  <a:lnTo>
                    <a:pt x="210" y="140"/>
                  </a:lnTo>
                  <a:lnTo>
                    <a:pt x="212" y="140"/>
                  </a:lnTo>
                  <a:lnTo>
                    <a:pt x="215" y="141"/>
                  </a:lnTo>
                  <a:lnTo>
                    <a:pt x="219" y="140"/>
                  </a:lnTo>
                  <a:lnTo>
                    <a:pt x="221" y="140"/>
                  </a:lnTo>
                  <a:lnTo>
                    <a:pt x="224" y="136"/>
                  </a:lnTo>
                  <a:lnTo>
                    <a:pt x="227" y="131"/>
                  </a:lnTo>
                  <a:lnTo>
                    <a:pt x="231" y="130"/>
                  </a:lnTo>
                  <a:lnTo>
                    <a:pt x="232" y="128"/>
                  </a:lnTo>
                  <a:lnTo>
                    <a:pt x="236" y="124"/>
                  </a:lnTo>
                  <a:lnTo>
                    <a:pt x="239" y="124"/>
                  </a:lnTo>
                  <a:lnTo>
                    <a:pt x="242" y="123"/>
                  </a:lnTo>
                  <a:lnTo>
                    <a:pt x="244" y="123"/>
                  </a:lnTo>
                  <a:lnTo>
                    <a:pt x="247" y="124"/>
                  </a:lnTo>
                  <a:lnTo>
                    <a:pt x="249" y="124"/>
                  </a:lnTo>
                  <a:lnTo>
                    <a:pt x="251" y="128"/>
                  </a:lnTo>
                  <a:lnTo>
                    <a:pt x="252" y="131"/>
                  </a:lnTo>
                  <a:lnTo>
                    <a:pt x="254" y="133"/>
                  </a:lnTo>
                  <a:lnTo>
                    <a:pt x="254" y="136"/>
                  </a:lnTo>
                  <a:lnTo>
                    <a:pt x="254" y="138"/>
                  </a:lnTo>
                  <a:lnTo>
                    <a:pt x="254" y="140"/>
                  </a:lnTo>
                  <a:lnTo>
                    <a:pt x="252" y="143"/>
                  </a:lnTo>
                  <a:lnTo>
                    <a:pt x="251" y="145"/>
                  </a:lnTo>
                  <a:lnTo>
                    <a:pt x="247" y="148"/>
                  </a:lnTo>
                  <a:lnTo>
                    <a:pt x="242" y="153"/>
                  </a:lnTo>
                  <a:lnTo>
                    <a:pt x="239" y="156"/>
                  </a:lnTo>
                  <a:lnTo>
                    <a:pt x="234" y="160"/>
                  </a:lnTo>
                  <a:lnTo>
                    <a:pt x="231" y="163"/>
                  </a:lnTo>
                  <a:lnTo>
                    <a:pt x="231" y="165"/>
                  </a:lnTo>
                  <a:lnTo>
                    <a:pt x="229" y="166"/>
                  </a:lnTo>
                  <a:lnTo>
                    <a:pt x="229" y="175"/>
                  </a:lnTo>
                  <a:lnTo>
                    <a:pt x="227" y="187"/>
                  </a:lnTo>
                  <a:lnTo>
                    <a:pt x="229" y="200"/>
                  </a:lnTo>
                  <a:lnTo>
                    <a:pt x="231" y="212"/>
                  </a:lnTo>
                  <a:lnTo>
                    <a:pt x="232" y="224"/>
                  </a:lnTo>
                  <a:lnTo>
                    <a:pt x="232" y="229"/>
                  </a:lnTo>
                  <a:lnTo>
                    <a:pt x="236" y="232"/>
                  </a:lnTo>
                  <a:lnTo>
                    <a:pt x="237" y="235"/>
                  </a:lnTo>
                  <a:lnTo>
                    <a:pt x="239" y="237"/>
                  </a:lnTo>
                  <a:lnTo>
                    <a:pt x="242" y="239"/>
                  </a:lnTo>
                  <a:lnTo>
                    <a:pt x="246" y="240"/>
                  </a:lnTo>
                  <a:lnTo>
                    <a:pt x="247" y="244"/>
                  </a:lnTo>
                  <a:lnTo>
                    <a:pt x="249" y="247"/>
                  </a:lnTo>
                  <a:lnTo>
                    <a:pt x="249" y="249"/>
                  </a:lnTo>
                  <a:lnTo>
                    <a:pt x="249" y="252"/>
                  </a:lnTo>
                  <a:lnTo>
                    <a:pt x="249" y="256"/>
                  </a:lnTo>
                  <a:lnTo>
                    <a:pt x="247" y="259"/>
                  </a:lnTo>
                  <a:lnTo>
                    <a:pt x="244" y="261"/>
                  </a:lnTo>
                  <a:lnTo>
                    <a:pt x="244" y="262"/>
                  </a:lnTo>
                  <a:lnTo>
                    <a:pt x="241" y="262"/>
                  </a:lnTo>
                  <a:lnTo>
                    <a:pt x="239" y="264"/>
                  </a:lnTo>
                  <a:lnTo>
                    <a:pt x="236" y="262"/>
                  </a:lnTo>
                  <a:lnTo>
                    <a:pt x="232" y="262"/>
                  </a:lnTo>
                  <a:lnTo>
                    <a:pt x="231" y="262"/>
                  </a:lnTo>
                  <a:lnTo>
                    <a:pt x="227" y="264"/>
                  </a:lnTo>
                  <a:lnTo>
                    <a:pt x="224" y="267"/>
                  </a:lnTo>
                  <a:lnTo>
                    <a:pt x="222" y="271"/>
                  </a:lnTo>
                  <a:lnTo>
                    <a:pt x="221" y="272"/>
                  </a:lnTo>
                  <a:lnTo>
                    <a:pt x="222" y="276"/>
                  </a:lnTo>
                  <a:lnTo>
                    <a:pt x="224" y="281"/>
                  </a:lnTo>
                  <a:lnTo>
                    <a:pt x="227" y="286"/>
                  </a:lnTo>
                  <a:lnTo>
                    <a:pt x="231" y="289"/>
                  </a:lnTo>
                  <a:lnTo>
                    <a:pt x="232" y="293"/>
                  </a:lnTo>
                  <a:lnTo>
                    <a:pt x="232" y="298"/>
                  </a:lnTo>
                  <a:lnTo>
                    <a:pt x="231" y="298"/>
                  </a:lnTo>
                  <a:lnTo>
                    <a:pt x="231" y="299"/>
                  </a:lnTo>
                  <a:lnTo>
                    <a:pt x="227" y="303"/>
                  </a:lnTo>
                  <a:lnTo>
                    <a:pt x="224" y="303"/>
                  </a:lnTo>
                  <a:lnTo>
                    <a:pt x="222" y="304"/>
                  </a:lnTo>
                  <a:lnTo>
                    <a:pt x="219" y="303"/>
                  </a:lnTo>
                  <a:lnTo>
                    <a:pt x="217" y="303"/>
                  </a:lnTo>
                  <a:lnTo>
                    <a:pt x="215" y="299"/>
                  </a:lnTo>
                  <a:lnTo>
                    <a:pt x="210" y="294"/>
                  </a:lnTo>
                  <a:lnTo>
                    <a:pt x="205" y="289"/>
                  </a:lnTo>
                  <a:lnTo>
                    <a:pt x="204" y="287"/>
                  </a:lnTo>
                  <a:lnTo>
                    <a:pt x="200" y="286"/>
                  </a:lnTo>
                  <a:lnTo>
                    <a:pt x="199" y="284"/>
                  </a:lnTo>
                  <a:lnTo>
                    <a:pt x="195" y="284"/>
                  </a:lnTo>
                  <a:lnTo>
                    <a:pt x="192" y="284"/>
                  </a:lnTo>
                  <a:lnTo>
                    <a:pt x="187" y="286"/>
                  </a:lnTo>
                  <a:lnTo>
                    <a:pt x="185" y="286"/>
                  </a:lnTo>
                  <a:lnTo>
                    <a:pt x="184" y="287"/>
                  </a:lnTo>
                  <a:lnTo>
                    <a:pt x="182" y="291"/>
                  </a:lnTo>
                  <a:lnTo>
                    <a:pt x="178" y="294"/>
                  </a:lnTo>
                  <a:lnTo>
                    <a:pt x="178" y="298"/>
                  </a:lnTo>
                  <a:lnTo>
                    <a:pt x="175" y="301"/>
                  </a:lnTo>
                  <a:lnTo>
                    <a:pt x="173" y="303"/>
                  </a:lnTo>
                  <a:lnTo>
                    <a:pt x="172" y="304"/>
                  </a:lnTo>
                  <a:lnTo>
                    <a:pt x="170" y="306"/>
                  </a:lnTo>
                  <a:lnTo>
                    <a:pt x="163" y="306"/>
                  </a:lnTo>
                  <a:lnTo>
                    <a:pt x="158" y="304"/>
                  </a:lnTo>
                  <a:lnTo>
                    <a:pt x="153" y="304"/>
                  </a:lnTo>
                  <a:lnTo>
                    <a:pt x="150" y="306"/>
                  </a:lnTo>
                  <a:lnTo>
                    <a:pt x="147" y="306"/>
                  </a:lnTo>
                  <a:lnTo>
                    <a:pt x="143" y="308"/>
                  </a:lnTo>
                  <a:lnTo>
                    <a:pt x="142" y="311"/>
                  </a:lnTo>
                  <a:lnTo>
                    <a:pt x="138" y="313"/>
                  </a:lnTo>
                  <a:lnTo>
                    <a:pt x="136" y="316"/>
                  </a:lnTo>
                  <a:lnTo>
                    <a:pt x="133" y="318"/>
                  </a:lnTo>
                  <a:lnTo>
                    <a:pt x="131" y="318"/>
                  </a:lnTo>
                  <a:lnTo>
                    <a:pt x="128" y="318"/>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7" name="Freeform 4"/>
            <p:cNvSpPr>
              <a:spLocks/>
            </p:cNvSpPr>
            <p:nvPr userDrawn="1"/>
          </p:nvSpPr>
          <p:spPr bwMode="auto">
            <a:xfrm>
              <a:off x="5494" y="4030"/>
              <a:ext cx="100" cy="201"/>
            </a:xfrm>
            <a:custGeom>
              <a:avLst/>
              <a:gdLst>
                <a:gd name="T0" fmla="*/ 120 w 158"/>
                <a:gd name="T1" fmla="*/ 319 h 319"/>
                <a:gd name="T2" fmla="*/ 113 w 158"/>
                <a:gd name="T3" fmla="*/ 311 h 319"/>
                <a:gd name="T4" fmla="*/ 108 w 158"/>
                <a:gd name="T5" fmla="*/ 299 h 319"/>
                <a:gd name="T6" fmla="*/ 96 w 158"/>
                <a:gd name="T7" fmla="*/ 298 h 319"/>
                <a:gd name="T8" fmla="*/ 89 w 158"/>
                <a:gd name="T9" fmla="*/ 301 h 319"/>
                <a:gd name="T10" fmla="*/ 83 w 158"/>
                <a:gd name="T11" fmla="*/ 309 h 319"/>
                <a:gd name="T12" fmla="*/ 71 w 158"/>
                <a:gd name="T13" fmla="*/ 309 h 319"/>
                <a:gd name="T14" fmla="*/ 64 w 158"/>
                <a:gd name="T15" fmla="*/ 301 h 319"/>
                <a:gd name="T16" fmla="*/ 69 w 158"/>
                <a:gd name="T17" fmla="*/ 282 h 319"/>
                <a:gd name="T18" fmla="*/ 61 w 158"/>
                <a:gd name="T19" fmla="*/ 276 h 319"/>
                <a:gd name="T20" fmla="*/ 42 w 158"/>
                <a:gd name="T21" fmla="*/ 279 h 319"/>
                <a:gd name="T22" fmla="*/ 19 w 158"/>
                <a:gd name="T23" fmla="*/ 294 h 319"/>
                <a:gd name="T24" fmla="*/ 5 w 158"/>
                <a:gd name="T25" fmla="*/ 293 h 319"/>
                <a:gd name="T26" fmla="*/ 0 w 158"/>
                <a:gd name="T27" fmla="*/ 282 h 319"/>
                <a:gd name="T28" fmla="*/ 5 w 158"/>
                <a:gd name="T29" fmla="*/ 271 h 319"/>
                <a:gd name="T30" fmla="*/ 31 w 158"/>
                <a:gd name="T31" fmla="*/ 259 h 319"/>
                <a:gd name="T32" fmla="*/ 39 w 158"/>
                <a:gd name="T33" fmla="*/ 249 h 319"/>
                <a:gd name="T34" fmla="*/ 42 w 158"/>
                <a:gd name="T35" fmla="*/ 234 h 319"/>
                <a:gd name="T36" fmla="*/ 36 w 158"/>
                <a:gd name="T37" fmla="*/ 222 h 319"/>
                <a:gd name="T38" fmla="*/ 17 w 158"/>
                <a:gd name="T39" fmla="*/ 215 h 319"/>
                <a:gd name="T40" fmla="*/ 7 w 158"/>
                <a:gd name="T41" fmla="*/ 208 h 319"/>
                <a:gd name="T42" fmla="*/ 9 w 158"/>
                <a:gd name="T43" fmla="*/ 195 h 319"/>
                <a:gd name="T44" fmla="*/ 22 w 158"/>
                <a:gd name="T45" fmla="*/ 193 h 319"/>
                <a:gd name="T46" fmla="*/ 39 w 158"/>
                <a:gd name="T47" fmla="*/ 187 h 319"/>
                <a:gd name="T48" fmla="*/ 49 w 158"/>
                <a:gd name="T49" fmla="*/ 172 h 319"/>
                <a:gd name="T50" fmla="*/ 44 w 158"/>
                <a:gd name="T51" fmla="*/ 156 h 319"/>
                <a:gd name="T52" fmla="*/ 47 w 158"/>
                <a:gd name="T53" fmla="*/ 145 h 319"/>
                <a:gd name="T54" fmla="*/ 56 w 158"/>
                <a:gd name="T55" fmla="*/ 136 h 319"/>
                <a:gd name="T56" fmla="*/ 71 w 158"/>
                <a:gd name="T57" fmla="*/ 136 h 319"/>
                <a:gd name="T58" fmla="*/ 83 w 158"/>
                <a:gd name="T59" fmla="*/ 124 h 319"/>
                <a:gd name="T60" fmla="*/ 81 w 158"/>
                <a:gd name="T61" fmla="*/ 114 h 319"/>
                <a:gd name="T62" fmla="*/ 71 w 158"/>
                <a:gd name="T63" fmla="*/ 98 h 319"/>
                <a:gd name="T64" fmla="*/ 76 w 158"/>
                <a:gd name="T65" fmla="*/ 86 h 319"/>
                <a:gd name="T66" fmla="*/ 88 w 158"/>
                <a:gd name="T67" fmla="*/ 86 h 319"/>
                <a:gd name="T68" fmla="*/ 105 w 158"/>
                <a:gd name="T69" fmla="*/ 98 h 319"/>
                <a:gd name="T70" fmla="*/ 118 w 158"/>
                <a:gd name="T71" fmla="*/ 99 h 319"/>
                <a:gd name="T72" fmla="*/ 130 w 158"/>
                <a:gd name="T73" fmla="*/ 91 h 319"/>
                <a:gd name="T74" fmla="*/ 133 w 158"/>
                <a:gd name="T75" fmla="*/ 72 h 319"/>
                <a:gd name="T76" fmla="*/ 126 w 158"/>
                <a:gd name="T77" fmla="*/ 47 h 319"/>
                <a:gd name="T78" fmla="*/ 120 w 158"/>
                <a:gd name="T79" fmla="*/ 27 h 319"/>
                <a:gd name="T80" fmla="*/ 121 w 158"/>
                <a:gd name="T81" fmla="*/ 14 h 319"/>
                <a:gd name="T82" fmla="*/ 126 w 158"/>
                <a:gd name="T83" fmla="*/ 3 h 319"/>
                <a:gd name="T84" fmla="*/ 142 w 158"/>
                <a:gd name="T85" fmla="*/ 0 h 319"/>
                <a:gd name="T86" fmla="*/ 153 w 158"/>
                <a:gd name="T87" fmla="*/ 5 h 319"/>
                <a:gd name="T88" fmla="*/ 158 w 158"/>
                <a:gd name="T89" fmla="*/ 19 h 319"/>
                <a:gd name="T90" fmla="*/ 155 w 158"/>
                <a:gd name="T91" fmla="*/ 39 h 319"/>
                <a:gd name="T92" fmla="*/ 147 w 158"/>
                <a:gd name="T93" fmla="*/ 59 h 319"/>
                <a:gd name="T94" fmla="*/ 145 w 158"/>
                <a:gd name="T95" fmla="*/ 94 h 319"/>
                <a:gd name="T96" fmla="*/ 150 w 158"/>
                <a:gd name="T97" fmla="*/ 106 h 31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8" h="319">
                  <a:moveTo>
                    <a:pt x="128" y="318"/>
                  </a:moveTo>
                  <a:lnTo>
                    <a:pt x="125" y="319"/>
                  </a:lnTo>
                  <a:lnTo>
                    <a:pt x="121" y="319"/>
                  </a:lnTo>
                  <a:lnTo>
                    <a:pt x="120" y="319"/>
                  </a:lnTo>
                  <a:lnTo>
                    <a:pt x="118" y="318"/>
                  </a:lnTo>
                  <a:lnTo>
                    <a:pt x="116" y="318"/>
                  </a:lnTo>
                  <a:lnTo>
                    <a:pt x="116" y="314"/>
                  </a:lnTo>
                  <a:lnTo>
                    <a:pt x="113" y="311"/>
                  </a:lnTo>
                  <a:lnTo>
                    <a:pt x="113" y="306"/>
                  </a:lnTo>
                  <a:lnTo>
                    <a:pt x="111" y="304"/>
                  </a:lnTo>
                  <a:lnTo>
                    <a:pt x="110" y="303"/>
                  </a:lnTo>
                  <a:lnTo>
                    <a:pt x="108" y="299"/>
                  </a:lnTo>
                  <a:lnTo>
                    <a:pt x="106" y="299"/>
                  </a:lnTo>
                  <a:lnTo>
                    <a:pt x="103" y="298"/>
                  </a:lnTo>
                  <a:lnTo>
                    <a:pt x="100" y="298"/>
                  </a:lnTo>
                  <a:lnTo>
                    <a:pt x="96" y="298"/>
                  </a:lnTo>
                  <a:lnTo>
                    <a:pt x="94" y="298"/>
                  </a:lnTo>
                  <a:lnTo>
                    <a:pt x="93" y="298"/>
                  </a:lnTo>
                  <a:lnTo>
                    <a:pt x="91" y="299"/>
                  </a:lnTo>
                  <a:lnTo>
                    <a:pt x="89" y="301"/>
                  </a:lnTo>
                  <a:lnTo>
                    <a:pt x="88" y="304"/>
                  </a:lnTo>
                  <a:lnTo>
                    <a:pt x="84" y="308"/>
                  </a:lnTo>
                  <a:lnTo>
                    <a:pt x="84" y="309"/>
                  </a:lnTo>
                  <a:lnTo>
                    <a:pt x="83" y="309"/>
                  </a:lnTo>
                  <a:lnTo>
                    <a:pt x="79" y="311"/>
                  </a:lnTo>
                  <a:lnTo>
                    <a:pt x="76" y="311"/>
                  </a:lnTo>
                  <a:lnTo>
                    <a:pt x="73" y="311"/>
                  </a:lnTo>
                  <a:lnTo>
                    <a:pt x="71" y="309"/>
                  </a:lnTo>
                  <a:lnTo>
                    <a:pt x="68" y="308"/>
                  </a:lnTo>
                  <a:lnTo>
                    <a:pt x="66" y="306"/>
                  </a:lnTo>
                  <a:lnTo>
                    <a:pt x="64" y="304"/>
                  </a:lnTo>
                  <a:lnTo>
                    <a:pt x="64" y="301"/>
                  </a:lnTo>
                  <a:lnTo>
                    <a:pt x="64" y="299"/>
                  </a:lnTo>
                  <a:lnTo>
                    <a:pt x="66" y="294"/>
                  </a:lnTo>
                  <a:lnTo>
                    <a:pt x="69" y="284"/>
                  </a:lnTo>
                  <a:lnTo>
                    <a:pt x="69" y="282"/>
                  </a:lnTo>
                  <a:lnTo>
                    <a:pt x="69" y="279"/>
                  </a:lnTo>
                  <a:lnTo>
                    <a:pt x="68" y="279"/>
                  </a:lnTo>
                  <a:lnTo>
                    <a:pt x="68" y="277"/>
                  </a:lnTo>
                  <a:lnTo>
                    <a:pt x="61" y="276"/>
                  </a:lnTo>
                  <a:lnTo>
                    <a:pt x="56" y="276"/>
                  </a:lnTo>
                  <a:lnTo>
                    <a:pt x="51" y="276"/>
                  </a:lnTo>
                  <a:lnTo>
                    <a:pt x="47" y="277"/>
                  </a:lnTo>
                  <a:lnTo>
                    <a:pt x="42" y="279"/>
                  </a:lnTo>
                  <a:lnTo>
                    <a:pt x="39" y="282"/>
                  </a:lnTo>
                  <a:lnTo>
                    <a:pt x="31" y="287"/>
                  </a:lnTo>
                  <a:lnTo>
                    <a:pt x="22" y="293"/>
                  </a:lnTo>
                  <a:lnTo>
                    <a:pt x="19" y="294"/>
                  </a:lnTo>
                  <a:lnTo>
                    <a:pt x="16" y="296"/>
                  </a:lnTo>
                  <a:lnTo>
                    <a:pt x="12" y="296"/>
                  </a:lnTo>
                  <a:lnTo>
                    <a:pt x="9" y="294"/>
                  </a:lnTo>
                  <a:lnTo>
                    <a:pt x="5" y="293"/>
                  </a:lnTo>
                  <a:lnTo>
                    <a:pt x="4" y="291"/>
                  </a:lnTo>
                  <a:lnTo>
                    <a:pt x="2" y="287"/>
                  </a:lnTo>
                  <a:lnTo>
                    <a:pt x="0" y="284"/>
                  </a:lnTo>
                  <a:lnTo>
                    <a:pt x="0" y="282"/>
                  </a:lnTo>
                  <a:lnTo>
                    <a:pt x="0" y="279"/>
                  </a:lnTo>
                  <a:lnTo>
                    <a:pt x="2" y="276"/>
                  </a:lnTo>
                  <a:lnTo>
                    <a:pt x="4" y="274"/>
                  </a:lnTo>
                  <a:lnTo>
                    <a:pt x="5" y="271"/>
                  </a:lnTo>
                  <a:lnTo>
                    <a:pt x="10" y="269"/>
                  </a:lnTo>
                  <a:lnTo>
                    <a:pt x="19" y="264"/>
                  </a:lnTo>
                  <a:lnTo>
                    <a:pt x="27" y="261"/>
                  </a:lnTo>
                  <a:lnTo>
                    <a:pt x="31" y="259"/>
                  </a:lnTo>
                  <a:lnTo>
                    <a:pt x="32" y="256"/>
                  </a:lnTo>
                  <a:lnTo>
                    <a:pt x="36" y="256"/>
                  </a:lnTo>
                  <a:lnTo>
                    <a:pt x="39" y="251"/>
                  </a:lnTo>
                  <a:lnTo>
                    <a:pt x="39" y="249"/>
                  </a:lnTo>
                  <a:lnTo>
                    <a:pt x="41" y="247"/>
                  </a:lnTo>
                  <a:lnTo>
                    <a:pt x="42" y="242"/>
                  </a:lnTo>
                  <a:lnTo>
                    <a:pt x="42" y="235"/>
                  </a:lnTo>
                  <a:lnTo>
                    <a:pt x="42" y="234"/>
                  </a:lnTo>
                  <a:lnTo>
                    <a:pt x="42" y="232"/>
                  </a:lnTo>
                  <a:lnTo>
                    <a:pt x="39" y="227"/>
                  </a:lnTo>
                  <a:lnTo>
                    <a:pt x="39" y="224"/>
                  </a:lnTo>
                  <a:lnTo>
                    <a:pt x="36" y="222"/>
                  </a:lnTo>
                  <a:lnTo>
                    <a:pt x="32" y="220"/>
                  </a:lnTo>
                  <a:lnTo>
                    <a:pt x="31" y="219"/>
                  </a:lnTo>
                  <a:lnTo>
                    <a:pt x="24" y="217"/>
                  </a:lnTo>
                  <a:lnTo>
                    <a:pt x="17" y="215"/>
                  </a:lnTo>
                  <a:lnTo>
                    <a:pt x="12" y="214"/>
                  </a:lnTo>
                  <a:lnTo>
                    <a:pt x="10" y="212"/>
                  </a:lnTo>
                  <a:lnTo>
                    <a:pt x="9" y="210"/>
                  </a:lnTo>
                  <a:lnTo>
                    <a:pt x="7" y="208"/>
                  </a:lnTo>
                  <a:lnTo>
                    <a:pt x="7" y="205"/>
                  </a:lnTo>
                  <a:lnTo>
                    <a:pt x="7" y="200"/>
                  </a:lnTo>
                  <a:lnTo>
                    <a:pt x="7" y="198"/>
                  </a:lnTo>
                  <a:lnTo>
                    <a:pt x="9" y="195"/>
                  </a:lnTo>
                  <a:lnTo>
                    <a:pt x="10" y="193"/>
                  </a:lnTo>
                  <a:lnTo>
                    <a:pt x="14" y="193"/>
                  </a:lnTo>
                  <a:lnTo>
                    <a:pt x="17" y="193"/>
                  </a:lnTo>
                  <a:lnTo>
                    <a:pt x="22" y="193"/>
                  </a:lnTo>
                  <a:lnTo>
                    <a:pt x="31" y="192"/>
                  </a:lnTo>
                  <a:lnTo>
                    <a:pt x="32" y="190"/>
                  </a:lnTo>
                  <a:lnTo>
                    <a:pt x="36" y="190"/>
                  </a:lnTo>
                  <a:lnTo>
                    <a:pt x="39" y="187"/>
                  </a:lnTo>
                  <a:lnTo>
                    <a:pt x="42" y="185"/>
                  </a:lnTo>
                  <a:lnTo>
                    <a:pt x="46" y="182"/>
                  </a:lnTo>
                  <a:lnTo>
                    <a:pt x="47" y="175"/>
                  </a:lnTo>
                  <a:lnTo>
                    <a:pt x="49" y="172"/>
                  </a:lnTo>
                  <a:lnTo>
                    <a:pt x="49" y="170"/>
                  </a:lnTo>
                  <a:lnTo>
                    <a:pt x="49" y="168"/>
                  </a:lnTo>
                  <a:lnTo>
                    <a:pt x="46" y="160"/>
                  </a:lnTo>
                  <a:lnTo>
                    <a:pt x="44" y="156"/>
                  </a:lnTo>
                  <a:lnTo>
                    <a:pt x="44" y="151"/>
                  </a:lnTo>
                  <a:lnTo>
                    <a:pt x="46" y="150"/>
                  </a:lnTo>
                  <a:lnTo>
                    <a:pt x="46" y="148"/>
                  </a:lnTo>
                  <a:lnTo>
                    <a:pt x="47" y="145"/>
                  </a:lnTo>
                  <a:lnTo>
                    <a:pt x="49" y="143"/>
                  </a:lnTo>
                  <a:lnTo>
                    <a:pt x="54" y="140"/>
                  </a:lnTo>
                  <a:lnTo>
                    <a:pt x="54" y="138"/>
                  </a:lnTo>
                  <a:lnTo>
                    <a:pt x="56" y="136"/>
                  </a:lnTo>
                  <a:lnTo>
                    <a:pt x="59" y="136"/>
                  </a:lnTo>
                  <a:lnTo>
                    <a:pt x="63" y="136"/>
                  </a:lnTo>
                  <a:lnTo>
                    <a:pt x="68" y="136"/>
                  </a:lnTo>
                  <a:lnTo>
                    <a:pt x="71" y="136"/>
                  </a:lnTo>
                  <a:lnTo>
                    <a:pt x="74" y="133"/>
                  </a:lnTo>
                  <a:lnTo>
                    <a:pt x="79" y="131"/>
                  </a:lnTo>
                  <a:lnTo>
                    <a:pt x="81" y="128"/>
                  </a:lnTo>
                  <a:lnTo>
                    <a:pt x="83" y="124"/>
                  </a:lnTo>
                  <a:lnTo>
                    <a:pt x="84" y="121"/>
                  </a:lnTo>
                  <a:lnTo>
                    <a:pt x="84" y="119"/>
                  </a:lnTo>
                  <a:lnTo>
                    <a:pt x="83" y="116"/>
                  </a:lnTo>
                  <a:lnTo>
                    <a:pt x="81" y="114"/>
                  </a:lnTo>
                  <a:lnTo>
                    <a:pt x="76" y="109"/>
                  </a:lnTo>
                  <a:lnTo>
                    <a:pt x="73" y="104"/>
                  </a:lnTo>
                  <a:lnTo>
                    <a:pt x="71" y="101"/>
                  </a:lnTo>
                  <a:lnTo>
                    <a:pt x="71" y="98"/>
                  </a:lnTo>
                  <a:lnTo>
                    <a:pt x="71" y="96"/>
                  </a:lnTo>
                  <a:lnTo>
                    <a:pt x="71" y="93"/>
                  </a:lnTo>
                  <a:lnTo>
                    <a:pt x="73" y="89"/>
                  </a:lnTo>
                  <a:lnTo>
                    <a:pt x="76" y="86"/>
                  </a:lnTo>
                  <a:lnTo>
                    <a:pt x="79" y="86"/>
                  </a:lnTo>
                  <a:lnTo>
                    <a:pt x="83" y="84"/>
                  </a:lnTo>
                  <a:lnTo>
                    <a:pt x="86" y="84"/>
                  </a:lnTo>
                  <a:lnTo>
                    <a:pt x="88" y="86"/>
                  </a:lnTo>
                  <a:lnTo>
                    <a:pt x="91" y="86"/>
                  </a:lnTo>
                  <a:lnTo>
                    <a:pt x="93" y="89"/>
                  </a:lnTo>
                  <a:lnTo>
                    <a:pt x="100" y="93"/>
                  </a:lnTo>
                  <a:lnTo>
                    <a:pt x="105" y="98"/>
                  </a:lnTo>
                  <a:lnTo>
                    <a:pt x="108" y="99"/>
                  </a:lnTo>
                  <a:lnTo>
                    <a:pt x="111" y="101"/>
                  </a:lnTo>
                  <a:lnTo>
                    <a:pt x="115" y="101"/>
                  </a:lnTo>
                  <a:lnTo>
                    <a:pt x="118" y="99"/>
                  </a:lnTo>
                  <a:lnTo>
                    <a:pt x="121" y="98"/>
                  </a:lnTo>
                  <a:lnTo>
                    <a:pt x="126" y="94"/>
                  </a:lnTo>
                  <a:lnTo>
                    <a:pt x="128" y="93"/>
                  </a:lnTo>
                  <a:lnTo>
                    <a:pt x="130" y="91"/>
                  </a:lnTo>
                  <a:lnTo>
                    <a:pt x="131" y="86"/>
                  </a:lnTo>
                  <a:lnTo>
                    <a:pt x="131" y="82"/>
                  </a:lnTo>
                  <a:lnTo>
                    <a:pt x="133" y="79"/>
                  </a:lnTo>
                  <a:lnTo>
                    <a:pt x="133" y="72"/>
                  </a:lnTo>
                  <a:lnTo>
                    <a:pt x="131" y="66"/>
                  </a:lnTo>
                  <a:lnTo>
                    <a:pt x="130" y="57"/>
                  </a:lnTo>
                  <a:lnTo>
                    <a:pt x="128" y="51"/>
                  </a:lnTo>
                  <a:lnTo>
                    <a:pt x="126" y="47"/>
                  </a:lnTo>
                  <a:lnTo>
                    <a:pt x="125" y="40"/>
                  </a:lnTo>
                  <a:lnTo>
                    <a:pt x="121" y="35"/>
                  </a:lnTo>
                  <a:lnTo>
                    <a:pt x="121" y="32"/>
                  </a:lnTo>
                  <a:lnTo>
                    <a:pt x="120" y="27"/>
                  </a:lnTo>
                  <a:lnTo>
                    <a:pt x="120" y="24"/>
                  </a:lnTo>
                  <a:lnTo>
                    <a:pt x="120" y="19"/>
                  </a:lnTo>
                  <a:lnTo>
                    <a:pt x="120" y="15"/>
                  </a:lnTo>
                  <a:lnTo>
                    <a:pt x="121" y="14"/>
                  </a:lnTo>
                  <a:lnTo>
                    <a:pt x="121" y="10"/>
                  </a:lnTo>
                  <a:lnTo>
                    <a:pt x="123" y="9"/>
                  </a:lnTo>
                  <a:lnTo>
                    <a:pt x="125" y="5"/>
                  </a:lnTo>
                  <a:lnTo>
                    <a:pt x="126" y="3"/>
                  </a:lnTo>
                  <a:lnTo>
                    <a:pt x="130" y="2"/>
                  </a:lnTo>
                  <a:lnTo>
                    <a:pt x="133" y="0"/>
                  </a:lnTo>
                  <a:lnTo>
                    <a:pt x="136" y="0"/>
                  </a:lnTo>
                  <a:lnTo>
                    <a:pt x="142" y="0"/>
                  </a:lnTo>
                  <a:lnTo>
                    <a:pt x="145" y="0"/>
                  </a:lnTo>
                  <a:lnTo>
                    <a:pt x="147" y="2"/>
                  </a:lnTo>
                  <a:lnTo>
                    <a:pt x="150" y="3"/>
                  </a:lnTo>
                  <a:lnTo>
                    <a:pt x="153" y="5"/>
                  </a:lnTo>
                  <a:lnTo>
                    <a:pt x="155" y="9"/>
                  </a:lnTo>
                  <a:lnTo>
                    <a:pt x="157" y="12"/>
                  </a:lnTo>
                  <a:lnTo>
                    <a:pt x="158" y="15"/>
                  </a:lnTo>
                  <a:lnTo>
                    <a:pt x="158" y="19"/>
                  </a:lnTo>
                  <a:lnTo>
                    <a:pt x="158" y="24"/>
                  </a:lnTo>
                  <a:lnTo>
                    <a:pt x="158" y="29"/>
                  </a:lnTo>
                  <a:lnTo>
                    <a:pt x="157" y="34"/>
                  </a:lnTo>
                  <a:lnTo>
                    <a:pt x="155" y="39"/>
                  </a:lnTo>
                  <a:lnTo>
                    <a:pt x="153" y="44"/>
                  </a:lnTo>
                  <a:lnTo>
                    <a:pt x="150" y="51"/>
                  </a:lnTo>
                  <a:lnTo>
                    <a:pt x="148" y="52"/>
                  </a:lnTo>
                  <a:lnTo>
                    <a:pt x="147" y="59"/>
                  </a:lnTo>
                  <a:lnTo>
                    <a:pt x="147" y="64"/>
                  </a:lnTo>
                  <a:lnTo>
                    <a:pt x="145" y="71"/>
                  </a:lnTo>
                  <a:lnTo>
                    <a:pt x="145" y="84"/>
                  </a:lnTo>
                  <a:lnTo>
                    <a:pt x="145" y="94"/>
                  </a:lnTo>
                  <a:lnTo>
                    <a:pt x="145" y="98"/>
                  </a:lnTo>
                  <a:lnTo>
                    <a:pt x="147" y="99"/>
                  </a:lnTo>
                  <a:lnTo>
                    <a:pt x="148" y="103"/>
                  </a:lnTo>
                  <a:lnTo>
                    <a:pt x="150" y="106"/>
                  </a:lnTo>
                  <a:lnTo>
                    <a:pt x="153" y="108"/>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048" name="Freeform 5"/>
            <p:cNvSpPr>
              <a:spLocks/>
            </p:cNvSpPr>
            <p:nvPr userDrawn="1"/>
          </p:nvSpPr>
          <p:spPr bwMode="auto">
            <a:xfrm>
              <a:off x="5575" y="4069"/>
              <a:ext cx="79" cy="162"/>
            </a:xfrm>
            <a:custGeom>
              <a:avLst/>
              <a:gdLst>
                <a:gd name="T0" fmla="*/ 30 w 126"/>
                <a:gd name="T1" fmla="*/ 47 h 256"/>
                <a:gd name="T2" fmla="*/ 47 w 126"/>
                <a:gd name="T3" fmla="*/ 51 h 256"/>
                <a:gd name="T4" fmla="*/ 56 w 126"/>
                <a:gd name="T5" fmla="*/ 47 h 256"/>
                <a:gd name="T6" fmla="*/ 59 w 126"/>
                <a:gd name="T7" fmla="*/ 42 h 256"/>
                <a:gd name="T8" fmla="*/ 62 w 126"/>
                <a:gd name="T9" fmla="*/ 27 h 256"/>
                <a:gd name="T10" fmla="*/ 72 w 126"/>
                <a:gd name="T11" fmla="*/ 9 h 256"/>
                <a:gd name="T12" fmla="*/ 79 w 126"/>
                <a:gd name="T13" fmla="*/ 2 h 256"/>
                <a:gd name="T14" fmla="*/ 89 w 126"/>
                <a:gd name="T15" fmla="*/ 0 h 256"/>
                <a:gd name="T16" fmla="*/ 94 w 126"/>
                <a:gd name="T17" fmla="*/ 5 h 256"/>
                <a:gd name="T18" fmla="*/ 96 w 126"/>
                <a:gd name="T19" fmla="*/ 19 h 256"/>
                <a:gd name="T20" fmla="*/ 91 w 126"/>
                <a:gd name="T21" fmla="*/ 32 h 256"/>
                <a:gd name="T22" fmla="*/ 74 w 126"/>
                <a:gd name="T23" fmla="*/ 47 h 256"/>
                <a:gd name="T24" fmla="*/ 71 w 126"/>
                <a:gd name="T25" fmla="*/ 62 h 256"/>
                <a:gd name="T26" fmla="*/ 74 w 126"/>
                <a:gd name="T27" fmla="*/ 71 h 256"/>
                <a:gd name="T28" fmla="*/ 82 w 126"/>
                <a:gd name="T29" fmla="*/ 78 h 256"/>
                <a:gd name="T30" fmla="*/ 91 w 126"/>
                <a:gd name="T31" fmla="*/ 78 h 256"/>
                <a:gd name="T32" fmla="*/ 99 w 126"/>
                <a:gd name="T33" fmla="*/ 69 h 256"/>
                <a:gd name="T34" fmla="*/ 108 w 126"/>
                <a:gd name="T35" fmla="*/ 62 h 256"/>
                <a:gd name="T36" fmla="*/ 116 w 126"/>
                <a:gd name="T37" fmla="*/ 61 h 256"/>
                <a:gd name="T38" fmla="*/ 121 w 126"/>
                <a:gd name="T39" fmla="*/ 62 h 256"/>
                <a:gd name="T40" fmla="*/ 126 w 126"/>
                <a:gd name="T41" fmla="*/ 71 h 256"/>
                <a:gd name="T42" fmla="*/ 126 w 126"/>
                <a:gd name="T43" fmla="*/ 78 h 256"/>
                <a:gd name="T44" fmla="*/ 119 w 126"/>
                <a:gd name="T45" fmla="*/ 86 h 256"/>
                <a:gd name="T46" fmla="*/ 106 w 126"/>
                <a:gd name="T47" fmla="*/ 98 h 256"/>
                <a:gd name="T48" fmla="*/ 101 w 126"/>
                <a:gd name="T49" fmla="*/ 104 h 256"/>
                <a:gd name="T50" fmla="*/ 101 w 126"/>
                <a:gd name="T51" fmla="*/ 138 h 256"/>
                <a:gd name="T52" fmla="*/ 104 w 126"/>
                <a:gd name="T53" fmla="*/ 167 h 256"/>
                <a:gd name="T54" fmla="*/ 111 w 126"/>
                <a:gd name="T55" fmla="*/ 175 h 256"/>
                <a:gd name="T56" fmla="*/ 119 w 126"/>
                <a:gd name="T57" fmla="*/ 182 h 256"/>
                <a:gd name="T58" fmla="*/ 121 w 126"/>
                <a:gd name="T59" fmla="*/ 190 h 256"/>
                <a:gd name="T60" fmla="*/ 116 w 126"/>
                <a:gd name="T61" fmla="*/ 199 h 256"/>
                <a:gd name="T62" fmla="*/ 111 w 126"/>
                <a:gd name="T63" fmla="*/ 202 h 256"/>
                <a:gd name="T64" fmla="*/ 103 w 126"/>
                <a:gd name="T65" fmla="*/ 200 h 256"/>
                <a:gd name="T66" fmla="*/ 94 w 126"/>
                <a:gd name="T67" fmla="*/ 209 h 256"/>
                <a:gd name="T68" fmla="*/ 96 w 126"/>
                <a:gd name="T69" fmla="*/ 219 h 256"/>
                <a:gd name="T70" fmla="*/ 104 w 126"/>
                <a:gd name="T71" fmla="*/ 231 h 256"/>
                <a:gd name="T72" fmla="*/ 103 w 126"/>
                <a:gd name="T73" fmla="*/ 237 h 256"/>
                <a:gd name="T74" fmla="*/ 94 w 126"/>
                <a:gd name="T75" fmla="*/ 242 h 256"/>
                <a:gd name="T76" fmla="*/ 87 w 126"/>
                <a:gd name="T77" fmla="*/ 237 h 256"/>
                <a:gd name="T78" fmla="*/ 76 w 126"/>
                <a:gd name="T79" fmla="*/ 225 h 256"/>
                <a:gd name="T80" fmla="*/ 67 w 126"/>
                <a:gd name="T81" fmla="*/ 222 h 256"/>
                <a:gd name="T82" fmla="*/ 57 w 126"/>
                <a:gd name="T83" fmla="*/ 224 h 256"/>
                <a:gd name="T84" fmla="*/ 50 w 126"/>
                <a:gd name="T85" fmla="*/ 232 h 256"/>
                <a:gd name="T86" fmla="*/ 45 w 126"/>
                <a:gd name="T87" fmla="*/ 241 h 256"/>
                <a:gd name="T88" fmla="*/ 35 w 126"/>
                <a:gd name="T89" fmla="*/ 244 h 256"/>
                <a:gd name="T90" fmla="*/ 22 w 126"/>
                <a:gd name="T91" fmla="*/ 244 h 256"/>
                <a:gd name="T92" fmla="*/ 14 w 126"/>
                <a:gd name="T93" fmla="*/ 249 h 256"/>
                <a:gd name="T94" fmla="*/ 5 w 126"/>
                <a:gd name="T95" fmla="*/ 256 h 25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6" h="256">
                  <a:moveTo>
                    <a:pt x="25" y="46"/>
                  </a:moveTo>
                  <a:lnTo>
                    <a:pt x="27" y="47"/>
                  </a:lnTo>
                  <a:lnTo>
                    <a:pt x="30" y="47"/>
                  </a:lnTo>
                  <a:lnTo>
                    <a:pt x="37" y="51"/>
                  </a:lnTo>
                  <a:lnTo>
                    <a:pt x="44" y="51"/>
                  </a:lnTo>
                  <a:lnTo>
                    <a:pt x="47" y="51"/>
                  </a:lnTo>
                  <a:lnTo>
                    <a:pt x="52" y="49"/>
                  </a:lnTo>
                  <a:lnTo>
                    <a:pt x="54" y="49"/>
                  </a:lnTo>
                  <a:lnTo>
                    <a:pt x="56" y="47"/>
                  </a:lnTo>
                  <a:lnTo>
                    <a:pt x="59" y="46"/>
                  </a:lnTo>
                  <a:lnTo>
                    <a:pt x="59" y="42"/>
                  </a:lnTo>
                  <a:lnTo>
                    <a:pt x="61" y="41"/>
                  </a:lnTo>
                  <a:lnTo>
                    <a:pt x="61" y="37"/>
                  </a:lnTo>
                  <a:lnTo>
                    <a:pt x="62" y="27"/>
                  </a:lnTo>
                  <a:lnTo>
                    <a:pt x="67" y="17"/>
                  </a:lnTo>
                  <a:lnTo>
                    <a:pt x="71" y="12"/>
                  </a:lnTo>
                  <a:lnTo>
                    <a:pt x="72" y="9"/>
                  </a:lnTo>
                  <a:lnTo>
                    <a:pt x="76" y="5"/>
                  </a:lnTo>
                  <a:lnTo>
                    <a:pt x="77" y="4"/>
                  </a:lnTo>
                  <a:lnTo>
                    <a:pt x="79" y="2"/>
                  </a:lnTo>
                  <a:lnTo>
                    <a:pt x="84" y="0"/>
                  </a:lnTo>
                  <a:lnTo>
                    <a:pt x="87" y="0"/>
                  </a:lnTo>
                  <a:lnTo>
                    <a:pt x="89" y="0"/>
                  </a:lnTo>
                  <a:lnTo>
                    <a:pt x="91" y="2"/>
                  </a:lnTo>
                  <a:lnTo>
                    <a:pt x="93" y="4"/>
                  </a:lnTo>
                  <a:lnTo>
                    <a:pt x="94" y="5"/>
                  </a:lnTo>
                  <a:lnTo>
                    <a:pt x="96" y="9"/>
                  </a:lnTo>
                  <a:lnTo>
                    <a:pt x="96" y="14"/>
                  </a:lnTo>
                  <a:lnTo>
                    <a:pt x="96" y="19"/>
                  </a:lnTo>
                  <a:lnTo>
                    <a:pt x="94" y="20"/>
                  </a:lnTo>
                  <a:lnTo>
                    <a:pt x="93" y="24"/>
                  </a:lnTo>
                  <a:lnTo>
                    <a:pt x="91" y="32"/>
                  </a:lnTo>
                  <a:lnTo>
                    <a:pt x="84" y="39"/>
                  </a:lnTo>
                  <a:lnTo>
                    <a:pt x="76" y="46"/>
                  </a:lnTo>
                  <a:lnTo>
                    <a:pt x="74" y="47"/>
                  </a:lnTo>
                  <a:lnTo>
                    <a:pt x="74" y="51"/>
                  </a:lnTo>
                  <a:lnTo>
                    <a:pt x="71" y="57"/>
                  </a:lnTo>
                  <a:lnTo>
                    <a:pt x="71" y="62"/>
                  </a:lnTo>
                  <a:lnTo>
                    <a:pt x="71" y="66"/>
                  </a:lnTo>
                  <a:lnTo>
                    <a:pt x="72" y="69"/>
                  </a:lnTo>
                  <a:lnTo>
                    <a:pt x="74" y="71"/>
                  </a:lnTo>
                  <a:lnTo>
                    <a:pt x="76" y="73"/>
                  </a:lnTo>
                  <a:lnTo>
                    <a:pt x="77" y="74"/>
                  </a:lnTo>
                  <a:lnTo>
                    <a:pt x="82" y="78"/>
                  </a:lnTo>
                  <a:lnTo>
                    <a:pt x="84" y="78"/>
                  </a:lnTo>
                  <a:lnTo>
                    <a:pt x="87" y="79"/>
                  </a:lnTo>
                  <a:lnTo>
                    <a:pt x="91" y="78"/>
                  </a:lnTo>
                  <a:lnTo>
                    <a:pt x="93" y="78"/>
                  </a:lnTo>
                  <a:lnTo>
                    <a:pt x="96" y="74"/>
                  </a:lnTo>
                  <a:lnTo>
                    <a:pt x="99" y="69"/>
                  </a:lnTo>
                  <a:lnTo>
                    <a:pt x="103" y="68"/>
                  </a:lnTo>
                  <a:lnTo>
                    <a:pt x="104" y="66"/>
                  </a:lnTo>
                  <a:lnTo>
                    <a:pt x="108" y="62"/>
                  </a:lnTo>
                  <a:lnTo>
                    <a:pt x="111" y="62"/>
                  </a:lnTo>
                  <a:lnTo>
                    <a:pt x="114" y="61"/>
                  </a:lnTo>
                  <a:lnTo>
                    <a:pt x="116" y="61"/>
                  </a:lnTo>
                  <a:lnTo>
                    <a:pt x="119" y="62"/>
                  </a:lnTo>
                  <a:lnTo>
                    <a:pt x="121" y="62"/>
                  </a:lnTo>
                  <a:lnTo>
                    <a:pt x="123" y="66"/>
                  </a:lnTo>
                  <a:lnTo>
                    <a:pt x="124" y="69"/>
                  </a:lnTo>
                  <a:lnTo>
                    <a:pt x="126" y="71"/>
                  </a:lnTo>
                  <a:lnTo>
                    <a:pt x="126" y="74"/>
                  </a:lnTo>
                  <a:lnTo>
                    <a:pt x="126" y="76"/>
                  </a:lnTo>
                  <a:lnTo>
                    <a:pt x="126" y="78"/>
                  </a:lnTo>
                  <a:lnTo>
                    <a:pt x="124" y="81"/>
                  </a:lnTo>
                  <a:lnTo>
                    <a:pt x="123" y="83"/>
                  </a:lnTo>
                  <a:lnTo>
                    <a:pt x="119" y="86"/>
                  </a:lnTo>
                  <a:lnTo>
                    <a:pt x="114" y="91"/>
                  </a:lnTo>
                  <a:lnTo>
                    <a:pt x="111" y="94"/>
                  </a:lnTo>
                  <a:lnTo>
                    <a:pt x="106" y="98"/>
                  </a:lnTo>
                  <a:lnTo>
                    <a:pt x="103" y="101"/>
                  </a:lnTo>
                  <a:lnTo>
                    <a:pt x="103" y="103"/>
                  </a:lnTo>
                  <a:lnTo>
                    <a:pt x="101" y="104"/>
                  </a:lnTo>
                  <a:lnTo>
                    <a:pt x="101" y="113"/>
                  </a:lnTo>
                  <a:lnTo>
                    <a:pt x="99" y="125"/>
                  </a:lnTo>
                  <a:lnTo>
                    <a:pt x="101" y="138"/>
                  </a:lnTo>
                  <a:lnTo>
                    <a:pt x="103" y="150"/>
                  </a:lnTo>
                  <a:lnTo>
                    <a:pt x="104" y="162"/>
                  </a:lnTo>
                  <a:lnTo>
                    <a:pt x="104" y="167"/>
                  </a:lnTo>
                  <a:lnTo>
                    <a:pt x="108" y="170"/>
                  </a:lnTo>
                  <a:lnTo>
                    <a:pt x="109" y="173"/>
                  </a:lnTo>
                  <a:lnTo>
                    <a:pt x="111" y="175"/>
                  </a:lnTo>
                  <a:lnTo>
                    <a:pt x="114" y="177"/>
                  </a:lnTo>
                  <a:lnTo>
                    <a:pt x="118" y="178"/>
                  </a:lnTo>
                  <a:lnTo>
                    <a:pt x="119" y="182"/>
                  </a:lnTo>
                  <a:lnTo>
                    <a:pt x="121" y="185"/>
                  </a:lnTo>
                  <a:lnTo>
                    <a:pt x="121" y="187"/>
                  </a:lnTo>
                  <a:lnTo>
                    <a:pt x="121" y="190"/>
                  </a:lnTo>
                  <a:lnTo>
                    <a:pt x="121" y="194"/>
                  </a:lnTo>
                  <a:lnTo>
                    <a:pt x="119" y="197"/>
                  </a:lnTo>
                  <a:lnTo>
                    <a:pt x="116" y="199"/>
                  </a:lnTo>
                  <a:lnTo>
                    <a:pt x="116" y="200"/>
                  </a:lnTo>
                  <a:lnTo>
                    <a:pt x="113" y="200"/>
                  </a:lnTo>
                  <a:lnTo>
                    <a:pt x="111" y="202"/>
                  </a:lnTo>
                  <a:lnTo>
                    <a:pt x="108" y="200"/>
                  </a:lnTo>
                  <a:lnTo>
                    <a:pt x="104" y="200"/>
                  </a:lnTo>
                  <a:lnTo>
                    <a:pt x="103" y="200"/>
                  </a:lnTo>
                  <a:lnTo>
                    <a:pt x="99" y="202"/>
                  </a:lnTo>
                  <a:lnTo>
                    <a:pt x="96" y="205"/>
                  </a:lnTo>
                  <a:lnTo>
                    <a:pt x="94" y="209"/>
                  </a:lnTo>
                  <a:lnTo>
                    <a:pt x="93" y="210"/>
                  </a:lnTo>
                  <a:lnTo>
                    <a:pt x="94" y="214"/>
                  </a:lnTo>
                  <a:lnTo>
                    <a:pt x="96" y="219"/>
                  </a:lnTo>
                  <a:lnTo>
                    <a:pt x="99" y="224"/>
                  </a:lnTo>
                  <a:lnTo>
                    <a:pt x="103" y="227"/>
                  </a:lnTo>
                  <a:lnTo>
                    <a:pt x="104" y="231"/>
                  </a:lnTo>
                  <a:lnTo>
                    <a:pt x="104" y="236"/>
                  </a:lnTo>
                  <a:lnTo>
                    <a:pt x="103" y="236"/>
                  </a:lnTo>
                  <a:lnTo>
                    <a:pt x="103" y="237"/>
                  </a:lnTo>
                  <a:lnTo>
                    <a:pt x="99" y="241"/>
                  </a:lnTo>
                  <a:lnTo>
                    <a:pt x="96" y="241"/>
                  </a:lnTo>
                  <a:lnTo>
                    <a:pt x="94" y="242"/>
                  </a:lnTo>
                  <a:lnTo>
                    <a:pt x="91" y="241"/>
                  </a:lnTo>
                  <a:lnTo>
                    <a:pt x="89" y="241"/>
                  </a:lnTo>
                  <a:lnTo>
                    <a:pt x="87" y="237"/>
                  </a:lnTo>
                  <a:lnTo>
                    <a:pt x="82" y="232"/>
                  </a:lnTo>
                  <a:lnTo>
                    <a:pt x="77" y="227"/>
                  </a:lnTo>
                  <a:lnTo>
                    <a:pt x="76" y="225"/>
                  </a:lnTo>
                  <a:lnTo>
                    <a:pt x="72" y="224"/>
                  </a:lnTo>
                  <a:lnTo>
                    <a:pt x="71" y="222"/>
                  </a:lnTo>
                  <a:lnTo>
                    <a:pt x="67" y="222"/>
                  </a:lnTo>
                  <a:lnTo>
                    <a:pt x="64" y="222"/>
                  </a:lnTo>
                  <a:lnTo>
                    <a:pt x="59" y="224"/>
                  </a:lnTo>
                  <a:lnTo>
                    <a:pt x="57" y="224"/>
                  </a:lnTo>
                  <a:lnTo>
                    <a:pt x="56" y="225"/>
                  </a:lnTo>
                  <a:lnTo>
                    <a:pt x="54" y="229"/>
                  </a:lnTo>
                  <a:lnTo>
                    <a:pt x="50" y="232"/>
                  </a:lnTo>
                  <a:lnTo>
                    <a:pt x="50" y="236"/>
                  </a:lnTo>
                  <a:lnTo>
                    <a:pt x="47" y="239"/>
                  </a:lnTo>
                  <a:lnTo>
                    <a:pt x="45" y="241"/>
                  </a:lnTo>
                  <a:lnTo>
                    <a:pt x="44" y="242"/>
                  </a:lnTo>
                  <a:lnTo>
                    <a:pt x="42" y="244"/>
                  </a:lnTo>
                  <a:lnTo>
                    <a:pt x="35" y="244"/>
                  </a:lnTo>
                  <a:lnTo>
                    <a:pt x="30" y="242"/>
                  </a:lnTo>
                  <a:lnTo>
                    <a:pt x="25" y="242"/>
                  </a:lnTo>
                  <a:lnTo>
                    <a:pt x="22" y="244"/>
                  </a:lnTo>
                  <a:lnTo>
                    <a:pt x="19" y="244"/>
                  </a:lnTo>
                  <a:lnTo>
                    <a:pt x="15" y="246"/>
                  </a:lnTo>
                  <a:lnTo>
                    <a:pt x="14" y="249"/>
                  </a:lnTo>
                  <a:lnTo>
                    <a:pt x="10" y="251"/>
                  </a:lnTo>
                  <a:lnTo>
                    <a:pt x="8" y="254"/>
                  </a:lnTo>
                  <a:lnTo>
                    <a:pt x="5" y="256"/>
                  </a:lnTo>
                  <a:lnTo>
                    <a:pt x="3" y="256"/>
                  </a:lnTo>
                  <a:lnTo>
                    <a:pt x="0" y="256"/>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049" name="Freeform 6"/>
            <p:cNvSpPr>
              <a:spLocks/>
            </p:cNvSpPr>
            <p:nvPr userDrawn="1"/>
          </p:nvSpPr>
          <p:spPr bwMode="auto">
            <a:xfrm>
              <a:off x="5633" y="4039"/>
              <a:ext cx="19" cy="21"/>
            </a:xfrm>
            <a:custGeom>
              <a:avLst/>
              <a:gdLst>
                <a:gd name="T0" fmla="*/ 16 w 30"/>
                <a:gd name="T1" fmla="*/ 32 h 32"/>
                <a:gd name="T2" fmla="*/ 13 w 30"/>
                <a:gd name="T3" fmla="*/ 31 h 32"/>
                <a:gd name="T4" fmla="*/ 10 w 30"/>
                <a:gd name="T5" fmla="*/ 29 h 32"/>
                <a:gd name="T6" fmla="*/ 6 w 30"/>
                <a:gd name="T7" fmla="*/ 29 h 32"/>
                <a:gd name="T8" fmla="*/ 5 w 30"/>
                <a:gd name="T9" fmla="*/ 25 h 32"/>
                <a:gd name="T10" fmla="*/ 3 w 30"/>
                <a:gd name="T11" fmla="*/ 24 h 32"/>
                <a:gd name="T12" fmla="*/ 1 w 30"/>
                <a:gd name="T13" fmla="*/ 20 h 32"/>
                <a:gd name="T14" fmla="*/ 0 w 30"/>
                <a:gd name="T15" fmla="*/ 17 h 32"/>
                <a:gd name="T16" fmla="*/ 0 w 30"/>
                <a:gd name="T17" fmla="*/ 15 h 32"/>
                <a:gd name="T18" fmla="*/ 0 w 30"/>
                <a:gd name="T19" fmla="*/ 12 h 32"/>
                <a:gd name="T20" fmla="*/ 1 w 30"/>
                <a:gd name="T21" fmla="*/ 9 h 32"/>
                <a:gd name="T22" fmla="*/ 3 w 30"/>
                <a:gd name="T23" fmla="*/ 7 h 32"/>
                <a:gd name="T24" fmla="*/ 5 w 30"/>
                <a:gd name="T25" fmla="*/ 5 h 32"/>
                <a:gd name="T26" fmla="*/ 6 w 30"/>
                <a:gd name="T27" fmla="*/ 2 h 32"/>
                <a:gd name="T28" fmla="*/ 10 w 30"/>
                <a:gd name="T29" fmla="*/ 2 h 32"/>
                <a:gd name="T30" fmla="*/ 13 w 30"/>
                <a:gd name="T31" fmla="*/ 0 h 32"/>
                <a:gd name="T32" fmla="*/ 16 w 30"/>
                <a:gd name="T33" fmla="*/ 0 h 32"/>
                <a:gd name="T34" fmla="*/ 18 w 30"/>
                <a:gd name="T35" fmla="*/ 2 h 32"/>
                <a:gd name="T36" fmla="*/ 21 w 30"/>
                <a:gd name="T37" fmla="*/ 2 h 32"/>
                <a:gd name="T38" fmla="*/ 23 w 30"/>
                <a:gd name="T39" fmla="*/ 4 h 32"/>
                <a:gd name="T40" fmla="*/ 26 w 30"/>
                <a:gd name="T41" fmla="*/ 5 h 32"/>
                <a:gd name="T42" fmla="*/ 28 w 30"/>
                <a:gd name="T43" fmla="*/ 9 h 32"/>
                <a:gd name="T44" fmla="*/ 28 w 30"/>
                <a:gd name="T45" fmla="*/ 12 h 32"/>
                <a:gd name="T46" fmla="*/ 30 w 30"/>
                <a:gd name="T47" fmla="*/ 14 h 32"/>
                <a:gd name="T48" fmla="*/ 30 w 30"/>
                <a:gd name="T49" fmla="*/ 17 h 32"/>
                <a:gd name="T50" fmla="*/ 30 w 30"/>
                <a:gd name="T51" fmla="*/ 20 h 32"/>
                <a:gd name="T52" fmla="*/ 28 w 30"/>
                <a:gd name="T53" fmla="*/ 24 h 32"/>
                <a:gd name="T54" fmla="*/ 28 w 30"/>
                <a:gd name="T55" fmla="*/ 25 h 32"/>
                <a:gd name="T56" fmla="*/ 26 w 30"/>
                <a:gd name="T57" fmla="*/ 27 h 32"/>
                <a:gd name="T58" fmla="*/ 23 w 30"/>
                <a:gd name="T59" fmla="*/ 29 h 32"/>
                <a:gd name="T60" fmla="*/ 20 w 30"/>
                <a:gd name="T61" fmla="*/ 31 h 32"/>
                <a:gd name="T62" fmla="*/ 18 w 30"/>
                <a:gd name="T63" fmla="*/ 31 h 32"/>
                <a:gd name="T64" fmla="*/ 16 w 30"/>
                <a:gd name="T65" fmla="*/ 3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50" name="Freeform 7"/>
            <p:cNvSpPr>
              <a:spLocks/>
            </p:cNvSpPr>
            <p:nvPr userDrawn="1"/>
          </p:nvSpPr>
          <p:spPr bwMode="auto">
            <a:xfrm>
              <a:off x="5633" y="4039"/>
              <a:ext cx="19" cy="21"/>
            </a:xfrm>
            <a:custGeom>
              <a:avLst/>
              <a:gdLst>
                <a:gd name="T0" fmla="*/ 16 w 30"/>
                <a:gd name="T1" fmla="*/ 32 h 32"/>
                <a:gd name="T2" fmla="*/ 13 w 30"/>
                <a:gd name="T3" fmla="*/ 31 h 32"/>
                <a:gd name="T4" fmla="*/ 10 w 30"/>
                <a:gd name="T5" fmla="*/ 29 h 32"/>
                <a:gd name="T6" fmla="*/ 6 w 30"/>
                <a:gd name="T7" fmla="*/ 29 h 32"/>
                <a:gd name="T8" fmla="*/ 5 w 30"/>
                <a:gd name="T9" fmla="*/ 25 h 32"/>
                <a:gd name="T10" fmla="*/ 3 w 30"/>
                <a:gd name="T11" fmla="*/ 24 h 32"/>
                <a:gd name="T12" fmla="*/ 1 w 30"/>
                <a:gd name="T13" fmla="*/ 20 h 32"/>
                <a:gd name="T14" fmla="*/ 0 w 30"/>
                <a:gd name="T15" fmla="*/ 17 h 32"/>
                <a:gd name="T16" fmla="*/ 0 w 30"/>
                <a:gd name="T17" fmla="*/ 15 h 32"/>
                <a:gd name="T18" fmla="*/ 0 w 30"/>
                <a:gd name="T19" fmla="*/ 12 h 32"/>
                <a:gd name="T20" fmla="*/ 1 w 30"/>
                <a:gd name="T21" fmla="*/ 9 h 32"/>
                <a:gd name="T22" fmla="*/ 3 w 30"/>
                <a:gd name="T23" fmla="*/ 7 h 32"/>
                <a:gd name="T24" fmla="*/ 5 w 30"/>
                <a:gd name="T25" fmla="*/ 5 h 32"/>
                <a:gd name="T26" fmla="*/ 6 w 30"/>
                <a:gd name="T27" fmla="*/ 2 h 32"/>
                <a:gd name="T28" fmla="*/ 10 w 30"/>
                <a:gd name="T29" fmla="*/ 2 h 32"/>
                <a:gd name="T30" fmla="*/ 13 w 30"/>
                <a:gd name="T31" fmla="*/ 0 h 32"/>
                <a:gd name="T32" fmla="*/ 16 w 30"/>
                <a:gd name="T33" fmla="*/ 0 h 32"/>
                <a:gd name="T34" fmla="*/ 18 w 30"/>
                <a:gd name="T35" fmla="*/ 2 h 32"/>
                <a:gd name="T36" fmla="*/ 21 w 30"/>
                <a:gd name="T37" fmla="*/ 2 h 32"/>
                <a:gd name="T38" fmla="*/ 23 w 30"/>
                <a:gd name="T39" fmla="*/ 4 h 32"/>
                <a:gd name="T40" fmla="*/ 26 w 30"/>
                <a:gd name="T41" fmla="*/ 5 h 32"/>
                <a:gd name="T42" fmla="*/ 28 w 30"/>
                <a:gd name="T43" fmla="*/ 9 h 32"/>
                <a:gd name="T44" fmla="*/ 28 w 30"/>
                <a:gd name="T45" fmla="*/ 12 h 32"/>
                <a:gd name="T46" fmla="*/ 30 w 30"/>
                <a:gd name="T47" fmla="*/ 14 h 32"/>
                <a:gd name="T48" fmla="*/ 30 w 30"/>
                <a:gd name="T49" fmla="*/ 17 h 32"/>
                <a:gd name="T50" fmla="*/ 30 w 30"/>
                <a:gd name="T51" fmla="*/ 20 h 32"/>
                <a:gd name="T52" fmla="*/ 28 w 30"/>
                <a:gd name="T53" fmla="*/ 24 h 32"/>
                <a:gd name="T54" fmla="*/ 28 w 30"/>
                <a:gd name="T55" fmla="*/ 25 h 32"/>
                <a:gd name="T56" fmla="*/ 26 w 30"/>
                <a:gd name="T57" fmla="*/ 27 h 32"/>
                <a:gd name="T58" fmla="*/ 23 w 30"/>
                <a:gd name="T59" fmla="*/ 29 h 32"/>
                <a:gd name="T60" fmla="*/ 20 w 30"/>
                <a:gd name="T61" fmla="*/ 31 h 32"/>
                <a:gd name="T62" fmla="*/ 18 w 30"/>
                <a:gd name="T63" fmla="*/ 31 h 32"/>
                <a:gd name="T64" fmla="*/ 16 w 30"/>
                <a:gd name="T65" fmla="*/ 32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32">
                  <a:moveTo>
                    <a:pt x="16" y="32"/>
                  </a:moveTo>
                  <a:lnTo>
                    <a:pt x="13" y="31"/>
                  </a:lnTo>
                  <a:lnTo>
                    <a:pt x="10" y="29"/>
                  </a:lnTo>
                  <a:lnTo>
                    <a:pt x="6" y="29"/>
                  </a:lnTo>
                  <a:lnTo>
                    <a:pt x="5" y="25"/>
                  </a:lnTo>
                  <a:lnTo>
                    <a:pt x="3" y="24"/>
                  </a:lnTo>
                  <a:lnTo>
                    <a:pt x="1" y="20"/>
                  </a:lnTo>
                  <a:lnTo>
                    <a:pt x="0" y="17"/>
                  </a:lnTo>
                  <a:lnTo>
                    <a:pt x="0" y="15"/>
                  </a:lnTo>
                  <a:lnTo>
                    <a:pt x="0" y="12"/>
                  </a:lnTo>
                  <a:lnTo>
                    <a:pt x="1" y="9"/>
                  </a:lnTo>
                  <a:lnTo>
                    <a:pt x="3" y="7"/>
                  </a:lnTo>
                  <a:lnTo>
                    <a:pt x="5" y="5"/>
                  </a:lnTo>
                  <a:lnTo>
                    <a:pt x="6" y="2"/>
                  </a:lnTo>
                  <a:lnTo>
                    <a:pt x="10" y="2"/>
                  </a:lnTo>
                  <a:lnTo>
                    <a:pt x="13" y="0"/>
                  </a:lnTo>
                  <a:lnTo>
                    <a:pt x="16" y="0"/>
                  </a:lnTo>
                  <a:lnTo>
                    <a:pt x="18" y="2"/>
                  </a:lnTo>
                  <a:lnTo>
                    <a:pt x="21" y="2"/>
                  </a:lnTo>
                  <a:lnTo>
                    <a:pt x="23" y="4"/>
                  </a:lnTo>
                  <a:lnTo>
                    <a:pt x="26" y="5"/>
                  </a:lnTo>
                  <a:lnTo>
                    <a:pt x="28" y="9"/>
                  </a:lnTo>
                  <a:lnTo>
                    <a:pt x="28" y="12"/>
                  </a:lnTo>
                  <a:lnTo>
                    <a:pt x="30" y="14"/>
                  </a:lnTo>
                  <a:lnTo>
                    <a:pt x="30" y="17"/>
                  </a:lnTo>
                  <a:lnTo>
                    <a:pt x="30" y="20"/>
                  </a:lnTo>
                  <a:lnTo>
                    <a:pt x="28" y="24"/>
                  </a:lnTo>
                  <a:lnTo>
                    <a:pt x="28" y="25"/>
                  </a:lnTo>
                  <a:lnTo>
                    <a:pt x="26" y="27"/>
                  </a:lnTo>
                  <a:lnTo>
                    <a:pt x="23" y="29"/>
                  </a:lnTo>
                  <a:lnTo>
                    <a:pt x="20" y="31"/>
                  </a:lnTo>
                  <a:lnTo>
                    <a:pt x="18" y="31"/>
                  </a:lnTo>
                  <a:lnTo>
                    <a:pt x="16" y="32"/>
                  </a:lnTo>
                </a:path>
              </a:pathLst>
            </a:custGeom>
            <a:noFill/>
            <a:ln w="3175">
              <a:solidFill>
                <a:srgbClr val="C32D9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AT"/>
            </a:p>
          </p:txBody>
        </p:sp>
        <p:sp>
          <p:nvSpPr>
            <p:cNvPr id="1051" name="Freeform 8"/>
            <p:cNvSpPr>
              <a:spLocks/>
            </p:cNvSpPr>
            <p:nvPr userDrawn="1"/>
          </p:nvSpPr>
          <p:spPr bwMode="auto">
            <a:xfrm>
              <a:off x="5643" y="4044"/>
              <a:ext cx="7" cy="11"/>
            </a:xfrm>
            <a:custGeom>
              <a:avLst/>
              <a:gdLst>
                <a:gd name="T0" fmla="*/ 0 w 11"/>
                <a:gd name="T1" fmla="*/ 18 h 18"/>
                <a:gd name="T2" fmla="*/ 3 w 11"/>
                <a:gd name="T3" fmla="*/ 17 h 18"/>
                <a:gd name="T4" fmla="*/ 5 w 11"/>
                <a:gd name="T5" fmla="*/ 17 h 18"/>
                <a:gd name="T6" fmla="*/ 5 w 11"/>
                <a:gd name="T7" fmla="*/ 15 h 18"/>
                <a:gd name="T8" fmla="*/ 8 w 11"/>
                <a:gd name="T9" fmla="*/ 12 h 18"/>
                <a:gd name="T10" fmla="*/ 8 w 11"/>
                <a:gd name="T11" fmla="*/ 10 h 18"/>
                <a:gd name="T12" fmla="*/ 6 w 11"/>
                <a:gd name="T13" fmla="*/ 7 h 18"/>
                <a:gd name="T14" fmla="*/ 5 w 11"/>
                <a:gd name="T15" fmla="*/ 5 h 18"/>
                <a:gd name="T16" fmla="*/ 3 w 11"/>
                <a:gd name="T17" fmla="*/ 2 h 18"/>
                <a:gd name="T18" fmla="*/ 1 w 11"/>
                <a:gd name="T19" fmla="*/ 0 h 18"/>
                <a:gd name="T20" fmla="*/ 3 w 11"/>
                <a:gd name="T21" fmla="*/ 0 h 18"/>
                <a:gd name="T22" fmla="*/ 5 w 11"/>
                <a:gd name="T23" fmla="*/ 2 h 18"/>
                <a:gd name="T24" fmla="*/ 6 w 11"/>
                <a:gd name="T25" fmla="*/ 2 h 18"/>
                <a:gd name="T26" fmla="*/ 8 w 11"/>
                <a:gd name="T27" fmla="*/ 5 h 18"/>
                <a:gd name="T28" fmla="*/ 10 w 11"/>
                <a:gd name="T29" fmla="*/ 5 h 18"/>
                <a:gd name="T30" fmla="*/ 10 w 11"/>
                <a:gd name="T31" fmla="*/ 7 h 18"/>
                <a:gd name="T32" fmla="*/ 11 w 11"/>
                <a:gd name="T33" fmla="*/ 10 h 18"/>
                <a:gd name="T34" fmla="*/ 11 w 11"/>
                <a:gd name="T35" fmla="*/ 12 h 18"/>
                <a:gd name="T36" fmla="*/ 8 w 11"/>
                <a:gd name="T37" fmla="*/ 15 h 18"/>
                <a:gd name="T38" fmla="*/ 6 w 11"/>
                <a:gd name="T39" fmla="*/ 17 h 18"/>
                <a:gd name="T40" fmla="*/ 3 w 11"/>
                <a:gd name="T41" fmla="*/ 18 h 18"/>
                <a:gd name="T42" fmla="*/ 0 w 11"/>
                <a:gd name="T43" fmla="*/ 18 h 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 h="18">
                  <a:moveTo>
                    <a:pt x="0" y="18"/>
                  </a:moveTo>
                  <a:lnTo>
                    <a:pt x="3" y="17"/>
                  </a:lnTo>
                  <a:lnTo>
                    <a:pt x="5" y="17"/>
                  </a:lnTo>
                  <a:lnTo>
                    <a:pt x="5" y="15"/>
                  </a:lnTo>
                  <a:lnTo>
                    <a:pt x="8" y="12"/>
                  </a:lnTo>
                  <a:lnTo>
                    <a:pt x="8" y="10"/>
                  </a:lnTo>
                  <a:lnTo>
                    <a:pt x="6" y="7"/>
                  </a:lnTo>
                  <a:lnTo>
                    <a:pt x="5" y="5"/>
                  </a:lnTo>
                  <a:lnTo>
                    <a:pt x="3" y="2"/>
                  </a:lnTo>
                  <a:lnTo>
                    <a:pt x="1" y="0"/>
                  </a:lnTo>
                  <a:lnTo>
                    <a:pt x="3" y="0"/>
                  </a:lnTo>
                  <a:lnTo>
                    <a:pt x="5" y="2"/>
                  </a:lnTo>
                  <a:lnTo>
                    <a:pt x="6" y="2"/>
                  </a:lnTo>
                  <a:lnTo>
                    <a:pt x="8" y="5"/>
                  </a:lnTo>
                  <a:lnTo>
                    <a:pt x="10" y="5"/>
                  </a:lnTo>
                  <a:lnTo>
                    <a:pt x="10" y="7"/>
                  </a:lnTo>
                  <a:lnTo>
                    <a:pt x="11" y="10"/>
                  </a:lnTo>
                  <a:lnTo>
                    <a:pt x="11" y="12"/>
                  </a:lnTo>
                  <a:lnTo>
                    <a:pt x="8" y="15"/>
                  </a:lnTo>
                  <a:lnTo>
                    <a:pt x="6" y="17"/>
                  </a:lnTo>
                  <a:lnTo>
                    <a:pt x="3" y="18"/>
                  </a:lnTo>
                  <a:lnTo>
                    <a:pt x="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2" name="Freeform 9"/>
            <p:cNvSpPr>
              <a:spLocks/>
            </p:cNvSpPr>
            <p:nvPr userDrawn="1"/>
          </p:nvSpPr>
          <p:spPr bwMode="auto">
            <a:xfrm>
              <a:off x="5550" y="4145"/>
              <a:ext cx="80" cy="68"/>
            </a:xfrm>
            <a:custGeom>
              <a:avLst/>
              <a:gdLst>
                <a:gd name="T0" fmla="*/ 29 w 126"/>
                <a:gd name="T1" fmla="*/ 99 h 106"/>
                <a:gd name="T2" fmla="*/ 34 w 126"/>
                <a:gd name="T3" fmla="*/ 104 h 106"/>
                <a:gd name="T4" fmla="*/ 41 w 126"/>
                <a:gd name="T5" fmla="*/ 106 h 106"/>
                <a:gd name="T6" fmla="*/ 49 w 126"/>
                <a:gd name="T7" fmla="*/ 104 h 106"/>
                <a:gd name="T8" fmla="*/ 56 w 126"/>
                <a:gd name="T9" fmla="*/ 99 h 106"/>
                <a:gd name="T10" fmla="*/ 58 w 126"/>
                <a:gd name="T11" fmla="*/ 99 h 106"/>
                <a:gd name="T12" fmla="*/ 64 w 126"/>
                <a:gd name="T13" fmla="*/ 101 h 106"/>
                <a:gd name="T14" fmla="*/ 69 w 126"/>
                <a:gd name="T15" fmla="*/ 99 h 106"/>
                <a:gd name="T16" fmla="*/ 81 w 126"/>
                <a:gd name="T17" fmla="*/ 93 h 106"/>
                <a:gd name="T18" fmla="*/ 88 w 126"/>
                <a:gd name="T19" fmla="*/ 84 h 106"/>
                <a:gd name="T20" fmla="*/ 95 w 126"/>
                <a:gd name="T21" fmla="*/ 81 h 106"/>
                <a:gd name="T22" fmla="*/ 101 w 126"/>
                <a:gd name="T23" fmla="*/ 83 h 106"/>
                <a:gd name="T24" fmla="*/ 110 w 126"/>
                <a:gd name="T25" fmla="*/ 83 h 106"/>
                <a:gd name="T26" fmla="*/ 115 w 126"/>
                <a:gd name="T27" fmla="*/ 79 h 106"/>
                <a:gd name="T28" fmla="*/ 115 w 126"/>
                <a:gd name="T29" fmla="*/ 76 h 106"/>
                <a:gd name="T30" fmla="*/ 115 w 126"/>
                <a:gd name="T31" fmla="*/ 73 h 106"/>
                <a:gd name="T32" fmla="*/ 118 w 126"/>
                <a:gd name="T33" fmla="*/ 69 h 106"/>
                <a:gd name="T34" fmla="*/ 123 w 126"/>
                <a:gd name="T35" fmla="*/ 64 h 106"/>
                <a:gd name="T36" fmla="*/ 125 w 126"/>
                <a:gd name="T37" fmla="*/ 61 h 106"/>
                <a:gd name="T38" fmla="*/ 126 w 126"/>
                <a:gd name="T39" fmla="*/ 54 h 106"/>
                <a:gd name="T40" fmla="*/ 121 w 126"/>
                <a:gd name="T41" fmla="*/ 41 h 106"/>
                <a:gd name="T42" fmla="*/ 120 w 126"/>
                <a:gd name="T43" fmla="*/ 34 h 106"/>
                <a:gd name="T44" fmla="*/ 120 w 126"/>
                <a:gd name="T45" fmla="*/ 14 h 106"/>
                <a:gd name="T46" fmla="*/ 118 w 126"/>
                <a:gd name="T47" fmla="*/ 5 h 106"/>
                <a:gd name="T48" fmla="*/ 115 w 126"/>
                <a:gd name="T49" fmla="*/ 22 h 106"/>
                <a:gd name="T50" fmla="*/ 113 w 126"/>
                <a:gd name="T51" fmla="*/ 39 h 106"/>
                <a:gd name="T52" fmla="*/ 113 w 126"/>
                <a:gd name="T53" fmla="*/ 52 h 106"/>
                <a:gd name="T54" fmla="*/ 111 w 126"/>
                <a:gd name="T55" fmla="*/ 57 h 106"/>
                <a:gd name="T56" fmla="*/ 106 w 126"/>
                <a:gd name="T57" fmla="*/ 64 h 106"/>
                <a:gd name="T58" fmla="*/ 101 w 126"/>
                <a:gd name="T59" fmla="*/ 69 h 106"/>
                <a:gd name="T60" fmla="*/ 98 w 126"/>
                <a:gd name="T61" fmla="*/ 71 h 106"/>
                <a:gd name="T62" fmla="*/ 95 w 126"/>
                <a:gd name="T63" fmla="*/ 69 h 106"/>
                <a:gd name="T64" fmla="*/ 88 w 126"/>
                <a:gd name="T65" fmla="*/ 69 h 106"/>
                <a:gd name="T66" fmla="*/ 81 w 126"/>
                <a:gd name="T67" fmla="*/ 79 h 106"/>
                <a:gd name="T68" fmla="*/ 73 w 126"/>
                <a:gd name="T69" fmla="*/ 84 h 106"/>
                <a:gd name="T70" fmla="*/ 69 w 126"/>
                <a:gd name="T71" fmla="*/ 84 h 106"/>
                <a:gd name="T72" fmla="*/ 58 w 126"/>
                <a:gd name="T73" fmla="*/ 84 h 106"/>
                <a:gd name="T74" fmla="*/ 53 w 126"/>
                <a:gd name="T75" fmla="*/ 86 h 106"/>
                <a:gd name="T76" fmla="*/ 46 w 126"/>
                <a:gd name="T77" fmla="*/ 91 h 106"/>
                <a:gd name="T78" fmla="*/ 41 w 126"/>
                <a:gd name="T79" fmla="*/ 93 h 106"/>
                <a:gd name="T80" fmla="*/ 32 w 126"/>
                <a:gd name="T81" fmla="*/ 93 h 106"/>
                <a:gd name="T82" fmla="*/ 27 w 126"/>
                <a:gd name="T83" fmla="*/ 91 h 106"/>
                <a:gd name="T84" fmla="*/ 17 w 126"/>
                <a:gd name="T85" fmla="*/ 89 h 106"/>
                <a:gd name="T86" fmla="*/ 7 w 126"/>
                <a:gd name="T87" fmla="*/ 91 h 106"/>
                <a:gd name="T88" fmla="*/ 11 w 126"/>
                <a:gd name="T89" fmla="*/ 93 h 106"/>
                <a:gd name="T90" fmla="*/ 26 w 126"/>
                <a:gd name="T91" fmla="*/ 98 h 10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6" h="106">
                  <a:moveTo>
                    <a:pt x="26" y="98"/>
                  </a:moveTo>
                  <a:lnTo>
                    <a:pt x="29" y="99"/>
                  </a:lnTo>
                  <a:lnTo>
                    <a:pt x="29" y="101"/>
                  </a:lnTo>
                  <a:lnTo>
                    <a:pt x="34" y="104"/>
                  </a:lnTo>
                  <a:lnTo>
                    <a:pt x="37" y="104"/>
                  </a:lnTo>
                  <a:lnTo>
                    <a:pt x="41" y="106"/>
                  </a:lnTo>
                  <a:lnTo>
                    <a:pt x="46" y="104"/>
                  </a:lnTo>
                  <a:lnTo>
                    <a:pt x="49" y="104"/>
                  </a:lnTo>
                  <a:lnTo>
                    <a:pt x="53" y="103"/>
                  </a:lnTo>
                  <a:lnTo>
                    <a:pt x="56" y="99"/>
                  </a:lnTo>
                  <a:lnTo>
                    <a:pt x="58" y="99"/>
                  </a:lnTo>
                  <a:lnTo>
                    <a:pt x="63" y="101"/>
                  </a:lnTo>
                  <a:lnTo>
                    <a:pt x="64" y="101"/>
                  </a:lnTo>
                  <a:lnTo>
                    <a:pt x="66" y="101"/>
                  </a:lnTo>
                  <a:lnTo>
                    <a:pt x="69" y="99"/>
                  </a:lnTo>
                  <a:lnTo>
                    <a:pt x="74" y="98"/>
                  </a:lnTo>
                  <a:lnTo>
                    <a:pt x="81" y="93"/>
                  </a:lnTo>
                  <a:lnTo>
                    <a:pt x="86" y="89"/>
                  </a:lnTo>
                  <a:lnTo>
                    <a:pt x="88" y="84"/>
                  </a:lnTo>
                  <a:lnTo>
                    <a:pt x="93" y="81"/>
                  </a:lnTo>
                  <a:lnTo>
                    <a:pt x="95" y="81"/>
                  </a:lnTo>
                  <a:lnTo>
                    <a:pt x="96" y="81"/>
                  </a:lnTo>
                  <a:lnTo>
                    <a:pt x="101" y="83"/>
                  </a:lnTo>
                  <a:lnTo>
                    <a:pt x="106" y="84"/>
                  </a:lnTo>
                  <a:lnTo>
                    <a:pt x="110" y="83"/>
                  </a:lnTo>
                  <a:lnTo>
                    <a:pt x="111" y="81"/>
                  </a:lnTo>
                  <a:lnTo>
                    <a:pt x="115" y="79"/>
                  </a:lnTo>
                  <a:lnTo>
                    <a:pt x="115" y="78"/>
                  </a:lnTo>
                  <a:lnTo>
                    <a:pt x="115" y="76"/>
                  </a:lnTo>
                  <a:lnTo>
                    <a:pt x="115" y="73"/>
                  </a:lnTo>
                  <a:lnTo>
                    <a:pt x="116" y="71"/>
                  </a:lnTo>
                  <a:lnTo>
                    <a:pt x="118" y="69"/>
                  </a:lnTo>
                  <a:lnTo>
                    <a:pt x="121" y="66"/>
                  </a:lnTo>
                  <a:lnTo>
                    <a:pt x="123" y="64"/>
                  </a:lnTo>
                  <a:lnTo>
                    <a:pt x="125" y="62"/>
                  </a:lnTo>
                  <a:lnTo>
                    <a:pt x="125" y="61"/>
                  </a:lnTo>
                  <a:lnTo>
                    <a:pt x="126" y="57"/>
                  </a:lnTo>
                  <a:lnTo>
                    <a:pt x="126" y="54"/>
                  </a:lnTo>
                  <a:lnTo>
                    <a:pt x="125" y="49"/>
                  </a:lnTo>
                  <a:lnTo>
                    <a:pt x="121" y="41"/>
                  </a:lnTo>
                  <a:lnTo>
                    <a:pt x="121" y="37"/>
                  </a:lnTo>
                  <a:lnTo>
                    <a:pt x="120" y="34"/>
                  </a:lnTo>
                  <a:lnTo>
                    <a:pt x="120" y="24"/>
                  </a:lnTo>
                  <a:lnTo>
                    <a:pt x="120" y="14"/>
                  </a:lnTo>
                  <a:lnTo>
                    <a:pt x="120" y="0"/>
                  </a:lnTo>
                  <a:lnTo>
                    <a:pt x="118" y="5"/>
                  </a:lnTo>
                  <a:lnTo>
                    <a:pt x="115" y="15"/>
                  </a:lnTo>
                  <a:lnTo>
                    <a:pt x="115" y="22"/>
                  </a:lnTo>
                  <a:lnTo>
                    <a:pt x="113" y="31"/>
                  </a:lnTo>
                  <a:lnTo>
                    <a:pt x="113" y="39"/>
                  </a:lnTo>
                  <a:lnTo>
                    <a:pt x="113" y="49"/>
                  </a:lnTo>
                  <a:lnTo>
                    <a:pt x="113" y="52"/>
                  </a:lnTo>
                  <a:lnTo>
                    <a:pt x="113" y="56"/>
                  </a:lnTo>
                  <a:lnTo>
                    <a:pt x="111" y="57"/>
                  </a:lnTo>
                  <a:lnTo>
                    <a:pt x="110" y="61"/>
                  </a:lnTo>
                  <a:lnTo>
                    <a:pt x="106" y="64"/>
                  </a:lnTo>
                  <a:lnTo>
                    <a:pt x="101" y="69"/>
                  </a:lnTo>
                  <a:lnTo>
                    <a:pt x="98" y="71"/>
                  </a:lnTo>
                  <a:lnTo>
                    <a:pt x="96" y="69"/>
                  </a:lnTo>
                  <a:lnTo>
                    <a:pt x="95" y="69"/>
                  </a:lnTo>
                  <a:lnTo>
                    <a:pt x="89" y="69"/>
                  </a:lnTo>
                  <a:lnTo>
                    <a:pt x="88" y="69"/>
                  </a:lnTo>
                  <a:lnTo>
                    <a:pt x="86" y="71"/>
                  </a:lnTo>
                  <a:lnTo>
                    <a:pt x="81" y="79"/>
                  </a:lnTo>
                  <a:lnTo>
                    <a:pt x="76" y="83"/>
                  </a:lnTo>
                  <a:lnTo>
                    <a:pt x="73" y="84"/>
                  </a:lnTo>
                  <a:lnTo>
                    <a:pt x="71" y="84"/>
                  </a:lnTo>
                  <a:lnTo>
                    <a:pt x="69" y="84"/>
                  </a:lnTo>
                  <a:lnTo>
                    <a:pt x="66" y="84"/>
                  </a:lnTo>
                  <a:lnTo>
                    <a:pt x="58" y="84"/>
                  </a:lnTo>
                  <a:lnTo>
                    <a:pt x="54" y="86"/>
                  </a:lnTo>
                  <a:lnTo>
                    <a:pt x="53" y="86"/>
                  </a:lnTo>
                  <a:lnTo>
                    <a:pt x="49" y="88"/>
                  </a:lnTo>
                  <a:lnTo>
                    <a:pt x="46" y="91"/>
                  </a:lnTo>
                  <a:lnTo>
                    <a:pt x="42" y="93"/>
                  </a:lnTo>
                  <a:lnTo>
                    <a:pt x="41" y="93"/>
                  </a:lnTo>
                  <a:lnTo>
                    <a:pt x="37" y="93"/>
                  </a:lnTo>
                  <a:lnTo>
                    <a:pt x="32" y="93"/>
                  </a:lnTo>
                  <a:lnTo>
                    <a:pt x="31" y="93"/>
                  </a:lnTo>
                  <a:lnTo>
                    <a:pt x="27" y="91"/>
                  </a:lnTo>
                  <a:lnTo>
                    <a:pt x="21" y="91"/>
                  </a:lnTo>
                  <a:lnTo>
                    <a:pt x="17" y="89"/>
                  </a:lnTo>
                  <a:lnTo>
                    <a:pt x="12" y="91"/>
                  </a:lnTo>
                  <a:lnTo>
                    <a:pt x="7" y="91"/>
                  </a:lnTo>
                  <a:lnTo>
                    <a:pt x="0" y="93"/>
                  </a:lnTo>
                  <a:lnTo>
                    <a:pt x="11" y="93"/>
                  </a:lnTo>
                  <a:lnTo>
                    <a:pt x="16" y="94"/>
                  </a:lnTo>
                  <a:lnTo>
                    <a:pt x="26" y="9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3" name="Freeform 10"/>
            <p:cNvSpPr>
              <a:spLocks/>
            </p:cNvSpPr>
            <p:nvPr userDrawn="1"/>
          </p:nvSpPr>
          <p:spPr bwMode="auto">
            <a:xfrm>
              <a:off x="5656" y="4187"/>
              <a:ext cx="17" cy="17"/>
            </a:xfrm>
            <a:custGeom>
              <a:avLst/>
              <a:gdLst>
                <a:gd name="T0" fmla="*/ 12 w 27"/>
                <a:gd name="T1" fmla="*/ 27 h 27"/>
                <a:gd name="T2" fmla="*/ 11 w 27"/>
                <a:gd name="T3" fmla="*/ 27 h 27"/>
                <a:gd name="T4" fmla="*/ 7 w 27"/>
                <a:gd name="T5" fmla="*/ 27 h 27"/>
                <a:gd name="T6" fmla="*/ 4 w 27"/>
                <a:gd name="T7" fmla="*/ 23 h 27"/>
                <a:gd name="T8" fmla="*/ 2 w 27"/>
                <a:gd name="T9" fmla="*/ 22 h 27"/>
                <a:gd name="T10" fmla="*/ 2 w 27"/>
                <a:gd name="T11" fmla="*/ 18 h 27"/>
                <a:gd name="T12" fmla="*/ 0 w 27"/>
                <a:gd name="T13" fmla="*/ 17 h 27"/>
                <a:gd name="T14" fmla="*/ 0 w 27"/>
                <a:gd name="T15" fmla="*/ 13 h 27"/>
                <a:gd name="T16" fmla="*/ 0 w 27"/>
                <a:gd name="T17" fmla="*/ 12 h 27"/>
                <a:gd name="T18" fmla="*/ 2 w 27"/>
                <a:gd name="T19" fmla="*/ 8 h 27"/>
                <a:gd name="T20" fmla="*/ 4 w 27"/>
                <a:gd name="T21" fmla="*/ 3 h 27"/>
                <a:gd name="T22" fmla="*/ 7 w 27"/>
                <a:gd name="T23" fmla="*/ 3 h 27"/>
                <a:gd name="T24" fmla="*/ 9 w 27"/>
                <a:gd name="T25" fmla="*/ 2 h 27"/>
                <a:gd name="T26" fmla="*/ 12 w 27"/>
                <a:gd name="T27" fmla="*/ 0 h 27"/>
                <a:gd name="T28" fmla="*/ 14 w 27"/>
                <a:gd name="T29" fmla="*/ 0 h 27"/>
                <a:gd name="T30" fmla="*/ 17 w 27"/>
                <a:gd name="T31" fmla="*/ 0 h 27"/>
                <a:gd name="T32" fmla="*/ 19 w 27"/>
                <a:gd name="T33" fmla="*/ 2 h 27"/>
                <a:gd name="T34" fmla="*/ 24 w 27"/>
                <a:gd name="T35" fmla="*/ 5 h 27"/>
                <a:gd name="T36" fmla="*/ 26 w 27"/>
                <a:gd name="T37" fmla="*/ 7 h 27"/>
                <a:gd name="T38" fmla="*/ 27 w 27"/>
                <a:gd name="T39" fmla="*/ 10 h 27"/>
                <a:gd name="T40" fmla="*/ 27 w 27"/>
                <a:gd name="T41" fmla="*/ 12 h 27"/>
                <a:gd name="T42" fmla="*/ 27 w 27"/>
                <a:gd name="T43" fmla="*/ 15 h 27"/>
                <a:gd name="T44" fmla="*/ 27 w 27"/>
                <a:gd name="T45" fmla="*/ 18 h 27"/>
                <a:gd name="T46" fmla="*/ 26 w 27"/>
                <a:gd name="T47" fmla="*/ 20 h 27"/>
                <a:gd name="T48" fmla="*/ 24 w 27"/>
                <a:gd name="T49" fmla="*/ 25 h 27"/>
                <a:gd name="T50" fmla="*/ 21 w 27"/>
                <a:gd name="T51" fmla="*/ 25 h 27"/>
                <a:gd name="T52" fmla="*/ 19 w 27"/>
                <a:gd name="T53" fmla="*/ 27 h 27"/>
                <a:gd name="T54" fmla="*/ 16 w 27"/>
                <a:gd name="T55" fmla="*/ 27 h 27"/>
                <a:gd name="T56" fmla="*/ 12 w 27"/>
                <a:gd name="T57" fmla="*/ 27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7" h="27">
                  <a:moveTo>
                    <a:pt x="12" y="27"/>
                  </a:moveTo>
                  <a:lnTo>
                    <a:pt x="11" y="27"/>
                  </a:lnTo>
                  <a:lnTo>
                    <a:pt x="7" y="27"/>
                  </a:lnTo>
                  <a:lnTo>
                    <a:pt x="4" y="23"/>
                  </a:lnTo>
                  <a:lnTo>
                    <a:pt x="2" y="22"/>
                  </a:lnTo>
                  <a:lnTo>
                    <a:pt x="2" y="18"/>
                  </a:lnTo>
                  <a:lnTo>
                    <a:pt x="0" y="17"/>
                  </a:lnTo>
                  <a:lnTo>
                    <a:pt x="0" y="13"/>
                  </a:lnTo>
                  <a:lnTo>
                    <a:pt x="0" y="12"/>
                  </a:lnTo>
                  <a:lnTo>
                    <a:pt x="2" y="8"/>
                  </a:lnTo>
                  <a:lnTo>
                    <a:pt x="4" y="3"/>
                  </a:lnTo>
                  <a:lnTo>
                    <a:pt x="7" y="3"/>
                  </a:lnTo>
                  <a:lnTo>
                    <a:pt x="9" y="2"/>
                  </a:lnTo>
                  <a:lnTo>
                    <a:pt x="12" y="0"/>
                  </a:lnTo>
                  <a:lnTo>
                    <a:pt x="14" y="0"/>
                  </a:lnTo>
                  <a:lnTo>
                    <a:pt x="17" y="0"/>
                  </a:lnTo>
                  <a:lnTo>
                    <a:pt x="19" y="2"/>
                  </a:lnTo>
                  <a:lnTo>
                    <a:pt x="24" y="5"/>
                  </a:lnTo>
                  <a:lnTo>
                    <a:pt x="26" y="7"/>
                  </a:lnTo>
                  <a:lnTo>
                    <a:pt x="27" y="10"/>
                  </a:lnTo>
                  <a:lnTo>
                    <a:pt x="27" y="12"/>
                  </a:lnTo>
                  <a:lnTo>
                    <a:pt x="27" y="15"/>
                  </a:lnTo>
                  <a:lnTo>
                    <a:pt x="27" y="18"/>
                  </a:lnTo>
                  <a:lnTo>
                    <a:pt x="26" y="20"/>
                  </a:lnTo>
                  <a:lnTo>
                    <a:pt x="24" y="25"/>
                  </a:lnTo>
                  <a:lnTo>
                    <a:pt x="21" y="25"/>
                  </a:lnTo>
                  <a:lnTo>
                    <a:pt x="19" y="27"/>
                  </a:lnTo>
                  <a:lnTo>
                    <a:pt x="16" y="27"/>
                  </a:lnTo>
                  <a:lnTo>
                    <a:pt x="12" y="27"/>
                  </a:lnTo>
                  <a:close/>
                </a:path>
              </a:pathLst>
            </a:custGeom>
            <a:solidFill>
              <a:srgbClr val="C32D9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grpSp>
      <p:sp>
        <p:nvSpPr>
          <p:cNvPr id="1027" name="Freeform 11"/>
          <p:cNvSpPr>
            <a:spLocks/>
          </p:cNvSpPr>
          <p:nvPr userDrawn="1"/>
        </p:nvSpPr>
        <p:spPr bwMode="auto">
          <a:xfrm>
            <a:off x="115888" y="85725"/>
            <a:ext cx="8912225" cy="669925"/>
          </a:xfrm>
          <a:custGeom>
            <a:avLst/>
            <a:gdLst>
              <a:gd name="T0" fmla="*/ 5614 w 5614"/>
              <a:gd name="T1" fmla="*/ 422 h 422"/>
              <a:gd name="T2" fmla="*/ 202 w 5614"/>
              <a:gd name="T3" fmla="*/ 422 h 422"/>
              <a:gd name="T4" fmla="*/ 202 w 5614"/>
              <a:gd name="T5" fmla="*/ 422 h 422"/>
              <a:gd name="T6" fmla="*/ 180 w 5614"/>
              <a:gd name="T7" fmla="*/ 422 h 422"/>
              <a:gd name="T8" fmla="*/ 161 w 5614"/>
              <a:gd name="T9" fmla="*/ 418 h 422"/>
              <a:gd name="T10" fmla="*/ 141 w 5614"/>
              <a:gd name="T11" fmla="*/ 413 h 422"/>
              <a:gd name="T12" fmla="*/ 123 w 5614"/>
              <a:gd name="T13" fmla="*/ 407 h 422"/>
              <a:gd name="T14" fmla="*/ 106 w 5614"/>
              <a:gd name="T15" fmla="*/ 397 h 422"/>
              <a:gd name="T16" fmla="*/ 89 w 5614"/>
              <a:gd name="T17" fmla="*/ 387 h 422"/>
              <a:gd name="T18" fmla="*/ 74 w 5614"/>
              <a:gd name="T19" fmla="*/ 375 h 422"/>
              <a:gd name="T20" fmla="*/ 59 w 5614"/>
              <a:gd name="T21" fmla="*/ 361 h 422"/>
              <a:gd name="T22" fmla="*/ 45 w 5614"/>
              <a:gd name="T23" fmla="*/ 346 h 422"/>
              <a:gd name="T24" fmla="*/ 34 w 5614"/>
              <a:gd name="T25" fmla="*/ 329 h 422"/>
              <a:gd name="T26" fmla="*/ 24 w 5614"/>
              <a:gd name="T27" fmla="*/ 313 h 422"/>
              <a:gd name="T28" fmla="*/ 15 w 5614"/>
              <a:gd name="T29" fmla="*/ 294 h 422"/>
              <a:gd name="T30" fmla="*/ 8 w 5614"/>
              <a:gd name="T31" fmla="*/ 274 h 422"/>
              <a:gd name="T32" fmla="*/ 3 w 5614"/>
              <a:gd name="T33" fmla="*/ 254 h 422"/>
              <a:gd name="T34" fmla="*/ 2 w 5614"/>
              <a:gd name="T35" fmla="*/ 234 h 422"/>
              <a:gd name="T36" fmla="*/ 0 w 5614"/>
              <a:gd name="T37" fmla="*/ 212 h 422"/>
              <a:gd name="T38" fmla="*/ 0 w 5614"/>
              <a:gd name="T39" fmla="*/ 212 h 422"/>
              <a:gd name="T40" fmla="*/ 2 w 5614"/>
              <a:gd name="T41" fmla="*/ 190 h 422"/>
              <a:gd name="T42" fmla="*/ 3 w 5614"/>
              <a:gd name="T43" fmla="*/ 168 h 422"/>
              <a:gd name="T44" fmla="*/ 8 w 5614"/>
              <a:gd name="T45" fmla="*/ 148 h 422"/>
              <a:gd name="T46" fmla="*/ 15 w 5614"/>
              <a:gd name="T47" fmla="*/ 129 h 422"/>
              <a:gd name="T48" fmla="*/ 24 w 5614"/>
              <a:gd name="T49" fmla="*/ 111 h 422"/>
              <a:gd name="T50" fmla="*/ 34 w 5614"/>
              <a:gd name="T51" fmla="*/ 92 h 422"/>
              <a:gd name="T52" fmla="*/ 45 w 5614"/>
              <a:gd name="T53" fmla="*/ 77 h 422"/>
              <a:gd name="T54" fmla="*/ 59 w 5614"/>
              <a:gd name="T55" fmla="*/ 62 h 422"/>
              <a:gd name="T56" fmla="*/ 72 w 5614"/>
              <a:gd name="T57" fmla="*/ 49 h 422"/>
              <a:gd name="T58" fmla="*/ 89 w 5614"/>
              <a:gd name="T59" fmla="*/ 37 h 422"/>
              <a:gd name="T60" fmla="*/ 106 w 5614"/>
              <a:gd name="T61" fmla="*/ 25 h 422"/>
              <a:gd name="T62" fmla="*/ 123 w 5614"/>
              <a:gd name="T63" fmla="*/ 17 h 422"/>
              <a:gd name="T64" fmla="*/ 141 w 5614"/>
              <a:gd name="T65" fmla="*/ 10 h 422"/>
              <a:gd name="T66" fmla="*/ 160 w 5614"/>
              <a:gd name="T67" fmla="*/ 5 h 422"/>
              <a:gd name="T68" fmla="*/ 180 w 5614"/>
              <a:gd name="T69" fmla="*/ 2 h 422"/>
              <a:gd name="T70" fmla="*/ 200 w 5614"/>
              <a:gd name="T71" fmla="*/ 0 h 422"/>
              <a:gd name="T72" fmla="*/ 5614 w 5614"/>
              <a:gd name="T73" fmla="*/ 0 h 422"/>
              <a:gd name="T74" fmla="*/ 5614 w 5614"/>
              <a:gd name="T75" fmla="*/ 422 h 42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614" h="422">
                <a:moveTo>
                  <a:pt x="5614" y="422"/>
                </a:moveTo>
                <a:lnTo>
                  <a:pt x="202" y="422"/>
                </a:lnTo>
                <a:lnTo>
                  <a:pt x="180" y="422"/>
                </a:lnTo>
                <a:lnTo>
                  <a:pt x="161" y="418"/>
                </a:lnTo>
                <a:lnTo>
                  <a:pt x="141" y="413"/>
                </a:lnTo>
                <a:lnTo>
                  <a:pt x="123" y="407"/>
                </a:lnTo>
                <a:lnTo>
                  <a:pt x="106" y="397"/>
                </a:lnTo>
                <a:lnTo>
                  <a:pt x="89" y="387"/>
                </a:lnTo>
                <a:lnTo>
                  <a:pt x="74" y="375"/>
                </a:lnTo>
                <a:lnTo>
                  <a:pt x="59" y="361"/>
                </a:lnTo>
                <a:lnTo>
                  <a:pt x="45" y="346"/>
                </a:lnTo>
                <a:lnTo>
                  <a:pt x="34" y="329"/>
                </a:lnTo>
                <a:lnTo>
                  <a:pt x="24" y="313"/>
                </a:lnTo>
                <a:lnTo>
                  <a:pt x="15" y="294"/>
                </a:lnTo>
                <a:lnTo>
                  <a:pt x="8" y="274"/>
                </a:lnTo>
                <a:lnTo>
                  <a:pt x="3" y="254"/>
                </a:lnTo>
                <a:lnTo>
                  <a:pt x="2" y="234"/>
                </a:lnTo>
                <a:lnTo>
                  <a:pt x="0" y="212"/>
                </a:lnTo>
                <a:lnTo>
                  <a:pt x="2" y="190"/>
                </a:lnTo>
                <a:lnTo>
                  <a:pt x="3" y="168"/>
                </a:lnTo>
                <a:lnTo>
                  <a:pt x="8" y="148"/>
                </a:lnTo>
                <a:lnTo>
                  <a:pt x="15" y="129"/>
                </a:lnTo>
                <a:lnTo>
                  <a:pt x="24" y="111"/>
                </a:lnTo>
                <a:lnTo>
                  <a:pt x="34" y="92"/>
                </a:lnTo>
                <a:lnTo>
                  <a:pt x="45" y="77"/>
                </a:lnTo>
                <a:lnTo>
                  <a:pt x="59" y="62"/>
                </a:lnTo>
                <a:lnTo>
                  <a:pt x="72" y="49"/>
                </a:lnTo>
                <a:lnTo>
                  <a:pt x="89" y="37"/>
                </a:lnTo>
                <a:lnTo>
                  <a:pt x="106" y="25"/>
                </a:lnTo>
                <a:lnTo>
                  <a:pt x="123" y="17"/>
                </a:lnTo>
                <a:lnTo>
                  <a:pt x="141" y="10"/>
                </a:lnTo>
                <a:lnTo>
                  <a:pt x="160" y="5"/>
                </a:lnTo>
                <a:lnTo>
                  <a:pt x="180" y="2"/>
                </a:lnTo>
                <a:lnTo>
                  <a:pt x="200" y="0"/>
                </a:lnTo>
                <a:lnTo>
                  <a:pt x="5614" y="0"/>
                </a:lnTo>
                <a:lnTo>
                  <a:pt x="5614" y="422"/>
                </a:lnTo>
                <a:close/>
              </a:path>
            </a:pathLst>
          </a:custGeom>
          <a:solidFill>
            <a:srgbClr val="2AA3D8"/>
          </a:solidFill>
          <a:ln w="15875">
            <a:solidFill>
              <a:srgbClr val="FFFFFF"/>
            </a:solidFill>
            <a:prstDash val="solid"/>
            <a:round/>
            <a:headEnd/>
            <a:tailEnd/>
          </a:ln>
        </p:spPr>
        <p:txBody>
          <a:bodyPr/>
          <a:lstStyle/>
          <a:p>
            <a:endParaRPr lang="de-AT"/>
          </a:p>
        </p:txBody>
      </p:sp>
      <p:grpSp>
        <p:nvGrpSpPr>
          <p:cNvPr id="1028" name="Group 12"/>
          <p:cNvGrpSpPr>
            <a:grpSpLocks/>
          </p:cNvGrpSpPr>
          <p:nvPr userDrawn="1"/>
        </p:nvGrpSpPr>
        <p:grpSpPr bwMode="auto">
          <a:xfrm>
            <a:off x="8432800" y="160338"/>
            <a:ext cx="517525" cy="520700"/>
            <a:chOff x="5312" y="101"/>
            <a:chExt cx="326" cy="328"/>
          </a:xfrm>
        </p:grpSpPr>
        <p:sp>
          <p:nvSpPr>
            <p:cNvPr id="1034" name="Rectangle 13"/>
            <p:cNvSpPr>
              <a:spLocks noChangeArrowheads="1"/>
            </p:cNvSpPr>
            <p:nvPr userDrawn="1"/>
          </p:nvSpPr>
          <p:spPr bwMode="auto">
            <a:xfrm>
              <a:off x="5341" y="150"/>
              <a:ext cx="126" cy="3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35" name="Freeform 14"/>
            <p:cNvSpPr>
              <a:spLocks/>
            </p:cNvSpPr>
            <p:nvPr userDrawn="1"/>
          </p:nvSpPr>
          <p:spPr bwMode="auto">
            <a:xfrm>
              <a:off x="5477" y="150"/>
              <a:ext cx="57" cy="151"/>
            </a:xfrm>
            <a:custGeom>
              <a:avLst/>
              <a:gdLst>
                <a:gd name="T0" fmla="*/ 0 w 57"/>
                <a:gd name="T1" fmla="*/ 0 h 151"/>
                <a:gd name="T2" fmla="*/ 0 w 57"/>
                <a:gd name="T3" fmla="*/ 0 h 151"/>
                <a:gd name="T4" fmla="*/ 0 w 57"/>
                <a:gd name="T5" fmla="*/ 101 h 151"/>
                <a:gd name="T6" fmla="*/ 0 w 57"/>
                <a:gd name="T7" fmla="*/ 101 h 151"/>
                <a:gd name="T8" fmla="*/ 2 w 57"/>
                <a:gd name="T9" fmla="*/ 109 h 151"/>
                <a:gd name="T10" fmla="*/ 3 w 57"/>
                <a:gd name="T11" fmla="*/ 117 h 151"/>
                <a:gd name="T12" fmla="*/ 8 w 57"/>
                <a:gd name="T13" fmla="*/ 126 h 151"/>
                <a:gd name="T14" fmla="*/ 15 w 57"/>
                <a:gd name="T15" fmla="*/ 134 h 151"/>
                <a:gd name="T16" fmla="*/ 23 w 57"/>
                <a:gd name="T17" fmla="*/ 141 h 151"/>
                <a:gd name="T18" fmla="*/ 34 w 57"/>
                <a:gd name="T19" fmla="*/ 146 h 151"/>
                <a:gd name="T20" fmla="*/ 45 w 57"/>
                <a:gd name="T21" fmla="*/ 151 h 151"/>
                <a:gd name="T22" fmla="*/ 57 w 57"/>
                <a:gd name="T23" fmla="*/ 151 h 151"/>
                <a:gd name="T24" fmla="*/ 57 w 57"/>
                <a:gd name="T25" fmla="*/ 151 h 151"/>
                <a:gd name="T26" fmla="*/ 57 w 57"/>
                <a:gd name="T27" fmla="*/ 119 h 151"/>
                <a:gd name="T28" fmla="*/ 57 w 57"/>
                <a:gd name="T29" fmla="*/ 119 h 151"/>
                <a:gd name="T30" fmla="*/ 54 w 57"/>
                <a:gd name="T31" fmla="*/ 119 h 151"/>
                <a:gd name="T32" fmla="*/ 45 w 57"/>
                <a:gd name="T33" fmla="*/ 114 h 151"/>
                <a:gd name="T34" fmla="*/ 42 w 57"/>
                <a:gd name="T35" fmla="*/ 112 h 151"/>
                <a:gd name="T36" fmla="*/ 39 w 57"/>
                <a:gd name="T37" fmla="*/ 107 h 151"/>
                <a:gd name="T38" fmla="*/ 35 w 57"/>
                <a:gd name="T39" fmla="*/ 102 h 151"/>
                <a:gd name="T40" fmla="*/ 35 w 57"/>
                <a:gd name="T41" fmla="*/ 97 h 151"/>
                <a:gd name="T42" fmla="*/ 35 w 57"/>
                <a:gd name="T43" fmla="*/ 0 h 151"/>
                <a:gd name="T44" fmla="*/ 0 w 57"/>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 h="151">
                  <a:moveTo>
                    <a:pt x="0" y="0"/>
                  </a:moveTo>
                  <a:lnTo>
                    <a:pt x="0" y="0"/>
                  </a:lnTo>
                  <a:lnTo>
                    <a:pt x="0" y="101"/>
                  </a:lnTo>
                  <a:lnTo>
                    <a:pt x="2" y="109"/>
                  </a:lnTo>
                  <a:lnTo>
                    <a:pt x="3" y="117"/>
                  </a:lnTo>
                  <a:lnTo>
                    <a:pt x="8" y="126"/>
                  </a:lnTo>
                  <a:lnTo>
                    <a:pt x="15" y="134"/>
                  </a:lnTo>
                  <a:lnTo>
                    <a:pt x="23" y="141"/>
                  </a:lnTo>
                  <a:lnTo>
                    <a:pt x="34" y="146"/>
                  </a:lnTo>
                  <a:lnTo>
                    <a:pt x="45" y="151"/>
                  </a:lnTo>
                  <a:lnTo>
                    <a:pt x="57" y="151"/>
                  </a:lnTo>
                  <a:lnTo>
                    <a:pt x="57" y="119"/>
                  </a:lnTo>
                  <a:lnTo>
                    <a:pt x="54" y="119"/>
                  </a:lnTo>
                  <a:lnTo>
                    <a:pt x="45" y="114"/>
                  </a:lnTo>
                  <a:lnTo>
                    <a:pt x="42" y="112"/>
                  </a:lnTo>
                  <a:lnTo>
                    <a:pt x="39" y="107"/>
                  </a:lnTo>
                  <a:lnTo>
                    <a:pt x="35" y="102"/>
                  </a:lnTo>
                  <a:lnTo>
                    <a:pt x="35" y="97"/>
                  </a:lnTo>
                  <a:lnTo>
                    <a:pt x="3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36" name="Freeform 15"/>
            <p:cNvSpPr>
              <a:spLocks/>
            </p:cNvSpPr>
            <p:nvPr userDrawn="1"/>
          </p:nvSpPr>
          <p:spPr bwMode="auto">
            <a:xfrm>
              <a:off x="5541" y="150"/>
              <a:ext cx="57" cy="151"/>
            </a:xfrm>
            <a:custGeom>
              <a:avLst/>
              <a:gdLst>
                <a:gd name="T0" fmla="*/ 57 w 57"/>
                <a:gd name="T1" fmla="*/ 0 h 151"/>
                <a:gd name="T2" fmla="*/ 57 w 57"/>
                <a:gd name="T3" fmla="*/ 0 h 151"/>
                <a:gd name="T4" fmla="*/ 57 w 57"/>
                <a:gd name="T5" fmla="*/ 101 h 151"/>
                <a:gd name="T6" fmla="*/ 57 w 57"/>
                <a:gd name="T7" fmla="*/ 101 h 151"/>
                <a:gd name="T8" fmla="*/ 57 w 57"/>
                <a:gd name="T9" fmla="*/ 109 h 151"/>
                <a:gd name="T10" fmla="*/ 54 w 57"/>
                <a:gd name="T11" fmla="*/ 117 h 151"/>
                <a:gd name="T12" fmla="*/ 49 w 57"/>
                <a:gd name="T13" fmla="*/ 126 h 151"/>
                <a:gd name="T14" fmla="*/ 42 w 57"/>
                <a:gd name="T15" fmla="*/ 134 h 151"/>
                <a:gd name="T16" fmla="*/ 33 w 57"/>
                <a:gd name="T17" fmla="*/ 141 h 151"/>
                <a:gd name="T18" fmla="*/ 23 w 57"/>
                <a:gd name="T19" fmla="*/ 146 h 151"/>
                <a:gd name="T20" fmla="*/ 13 w 57"/>
                <a:gd name="T21" fmla="*/ 151 h 151"/>
                <a:gd name="T22" fmla="*/ 0 w 57"/>
                <a:gd name="T23" fmla="*/ 151 h 151"/>
                <a:gd name="T24" fmla="*/ 0 w 57"/>
                <a:gd name="T25" fmla="*/ 151 h 151"/>
                <a:gd name="T26" fmla="*/ 0 w 57"/>
                <a:gd name="T27" fmla="*/ 119 h 151"/>
                <a:gd name="T28" fmla="*/ 0 w 57"/>
                <a:gd name="T29" fmla="*/ 119 h 151"/>
                <a:gd name="T30" fmla="*/ 3 w 57"/>
                <a:gd name="T31" fmla="*/ 119 h 151"/>
                <a:gd name="T32" fmla="*/ 12 w 57"/>
                <a:gd name="T33" fmla="*/ 114 h 151"/>
                <a:gd name="T34" fmla="*/ 15 w 57"/>
                <a:gd name="T35" fmla="*/ 112 h 151"/>
                <a:gd name="T36" fmla="*/ 18 w 57"/>
                <a:gd name="T37" fmla="*/ 107 h 151"/>
                <a:gd name="T38" fmla="*/ 22 w 57"/>
                <a:gd name="T39" fmla="*/ 102 h 151"/>
                <a:gd name="T40" fmla="*/ 22 w 57"/>
                <a:gd name="T41" fmla="*/ 97 h 151"/>
                <a:gd name="T42" fmla="*/ 22 w 57"/>
                <a:gd name="T43" fmla="*/ 0 h 151"/>
                <a:gd name="T44" fmla="*/ 57 w 57"/>
                <a:gd name="T45" fmla="*/ 0 h 1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7" h="151">
                  <a:moveTo>
                    <a:pt x="57" y="0"/>
                  </a:moveTo>
                  <a:lnTo>
                    <a:pt x="57" y="0"/>
                  </a:lnTo>
                  <a:lnTo>
                    <a:pt x="57" y="101"/>
                  </a:lnTo>
                  <a:lnTo>
                    <a:pt x="57" y="109"/>
                  </a:lnTo>
                  <a:lnTo>
                    <a:pt x="54" y="117"/>
                  </a:lnTo>
                  <a:lnTo>
                    <a:pt x="49" y="126"/>
                  </a:lnTo>
                  <a:lnTo>
                    <a:pt x="42" y="134"/>
                  </a:lnTo>
                  <a:lnTo>
                    <a:pt x="33" y="141"/>
                  </a:lnTo>
                  <a:lnTo>
                    <a:pt x="23" y="146"/>
                  </a:lnTo>
                  <a:lnTo>
                    <a:pt x="13" y="151"/>
                  </a:lnTo>
                  <a:lnTo>
                    <a:pt x="0" y="151"/>
                  </a:lnTo>
                  <a:lnTo>
                    <a:pt x="0" y="119"/>
                  </a:lnTo>
                  <a:lnTo>
                    <a:pt x="3" y="119"/>
                  </a:lnTo>
                  <a:lnTo>
                    <a:pt x="12" y="114"/>
                  </a:lnTo>
                  <a:lnTo>
                    <a:pt x="15" y="112"/>
                  </a:lnTo>
                  <a:lnTo>
                    <a:pt x="18" y="107"/>
                  </a:lnTo>
                  <a:lnTo>
                    <a:pt x="22" y="102"/>
                  </a:lnTo>
                  <a:lnTo>
                    <a:pt x="22" y="97"/>
                  </a:lnTo>
                  <a:lnTo>
                    <a:pt x="22" y="0"/>
                  </a:lnTo>
                  <a:lnTo>
                    <a:pt x="5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37" name="Rectangle 16"/>
            <p:cNvSpPr>
              <a:spLocks noChangeArrowheads="1"/>
            </p:cNvSpPr>
            <p:nvPr userDrawn="1"/>
          </p:nvSpPr>
          <p:spPr bwMode="auto">
            <a:xfrm>
              <a:off x="5388" y="190"/>
              <a:ext cx="33" cy="1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38" name="Freeform 17"/>
            <p:cNvSpPr>
              <a:spLocks noEditPoints="1"/>
            </p:cNvSpPr>
            <p:nvPr userDrawn="1"/>
          </p:nvSpPr>
          <p:spPr bwMode="auto">
            <a:xfrm>
              <a:off x="5312" y="101"/>
              <a:ext cx="326" cy="328"/>
            </a:xfrm>
            <a:custGeom>
              <a:avLst/>
              <a:gdLst>
                <a:gd name="T0" fmla="*/ 323 w 326"/>
                <a:gd name="T1" fmla="*/ 0 h 328"/>
                <a:gd name="T2" fmla="*/ 0 w 326"/>
                <a:gd name="T3" fmla="*/ 0 h 328"/>
                <a:gd name="T4" fmla="*/ 0 w 326"/>
                <a:gd name="T5" fmla="*/ 328 h 328"/>
                <a:gd name="T6" fmla="*/ 326 w 326"/>
                <a:gd name="T7" fmla="*/ 328 h 328"/>
                <a:gd name="T8" fmla="*/ 326 w 326"/>
                <a:gd name="T9" fmla="*/ 0 h 328"/>
                <a:gd name="T10" fmla="*/ 323 w 326"/>
                <a:gd name="T11" fmla="*/ 0 h 328"/>
                <a:gd name="T12" fmla="*/ 323 w 326"/>
                <a:gd name="T13" fmla="*/ 0 h 328"/>
                <a:gd name="T14" fmla="*/ 318 w 326"/>
                <a:gd name="T15" fmla="*/ 8 h 328"/>
                <a:gd name="T16" fmla="*/ 318 w 326"/>
                <a:gd name="T17" fmla="*/ 8 h 328"/>
                <a:gd name="T18" fmla="*/ 318 w 326"/>
                <a:gd name="T19" fmla="*/ 319 h 328"/>
                <a:gd name="T20" fmla="*/ 318 w 326"/>
                <a:gd name="T21" fmla="*/ 319 h 328"/>
                <a:gd name="T22" fmla="*/ 9 w 326"/>
                <a:gd name="T23" fmla="*/ 319 h 328"/>
                <a:gd name="T24" fmla="*/ 9 w 326"/>
                <a:gd name="T25" fmla="*/ 319 h 328"/>
                <a:gd name="T26" fmla="*/ 9 w 326"/>
                <a:gd name="T27" fmla="*/ 8 h 328"/>
                <a:gd name="T28" fmla="*/ 9 w 326"/>
                <a:gd name="T29" fmla="*/ 8 h 328"/>
                <a:gd name="T30" fmla="*/ 318 w 326"/>
                <a:gd name="T31" fmla="*/ 8 h 3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6" h="328">
                  <a:moveTo>
                    <a:pt x="323" y="0"/>
                  </a:moveTo>
                  <a:lnTo>
                    <a:pt x="0" y="0"/>
                  </a:lnTo>
                  <a:lnTo>
                    <a:pt x="0" y="328"/>
                  </a:lnTo>
                  <a:lnTo>
                    <a:pt x="326" y="328"/>
                  </a:lnTo>
                  <a:lnTo>
                    <a:pt x="326" y="0"/>
                  </a:lnTo>
                  <a:lnTo>
                    <a:pt x="323" y="0"/>
                  </a:lnTo>
                  <a:close/>
                  <a:moveTo>
                    <a:pt x="318" y="8"/>
                  </a:moveTo>
                  <a:lnTo>
                    <a:pt x="318" y="8"/>
                  </a:lnTo>
                  <a:lnTo>
                    <a:pt x="318" y="319"/>
                  </a:lnTo>
                  <a:lnTo>
                    <a:pt x="9" y="319"/>
                  </a:lnTo>
                  <a:lnTo>
                    <a:pt x="9" y="8"/>
                  </a:lnTo>
                  <a:lnTo>
                    <a:pt x="31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39" name="Freeform 18"/>
            <p:cNvSpPr>
              <a:spLocks/>
            </p:cNvSpPr>
            <p:nvPr userDrawn="1"/>
          </p:nvSpPr>
          <p:spPr bwMode="auto">
            <a:xfrm>
              <a:off x="5339" y="358"/>
              <a:ext cx="40" cy="44"/>
            </a:xfrm>
            <a:custGeom>
              <a:avLst/>
              <a:gdLst>
                <a:gd name="T0" fmla="*/ 27 w 40"/>
                <a:gd name="T1" fmla="*/ 44 h 44"/>
                <a:gd name="T2" fmla="*/ 14 w 40"/>
                <a:gd name="T3" fmla="*/ 44 h 44"/>
                <a:gd name="T4" fmla="*/ 0 w 40"/>
                <a:gd name="T5" fmla="*/ 0 h 44"/>
                <a:gd name="T6" fmla="*/ 12 w 40"/>
                <a:gd name="T7" fmla="*/ 0 h 44"/>
                <a:gd name="T8" fmla="*/ 20 w 40"/>
                <a:gd name="T9" fmla="*/ 32 h 44"/>
                <a:gd name="T10" fmla="*/ 20 w 40"/>
                <a:gd name="T11" fmla="*/ 32 h 44"/>
                <a:gd name="T12" fmla="*/ 29 w 40"/>
                <a:gd name="T13" fmla="*/ 0 h 44"/>
                <a:gd name="T14" fmla="*/ 40 w 40"/>
                <a:gd name="T15" fmla="*/ 0 h 44"/>
                <a:gd name="T16" fmla="*/ 27 w 40"/>
                <a:gd name="T17" fmla="*/ 44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44">
                  <a:moveTo>
                    <a:pt x="27" y="44"/>
                  </a:moveTo>
                  <a:lnTo>
                    <a:pt x="14" y="44"/>
                  </a:lnTo>
                  <a:lnTo>
                    <a:pt x="0" y="0"/>
                  </a:lnTo>
                  <a:lnTo>
                    <a:pt x="12" y="0"/>
                  </a:lnTo>
                  <a:lnTo>
                    <a:pt x="20" y="32"/>
                  </a:lnTo>
                  <a:lnTo>
                    <a:pt x="29" y="0"/>
                  </a:lnTo>
                  <a:lnTo>
                    <a:pt x="40" y="0"/>
                  </a:lnTo>
                  <a:lnTo>
                    <a:pt x="2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0" name="Rectangle 19"/>
            <p:cNvSpPr>
              <a:spLocks noChangeArrowheads="1"/>
            </p:cNvSpPr>
            <p:nvPr userDrawn="1"/>
          </p:nvSpPr>
          <p:spPr bwMode="auto">
            <a:xfrm>
              <a:off x="5391" y="358"/>
              <a:ext cx="12"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41" name="Freeform 20"/>
            <p:cNvSpPr>
              <a:spLocks/>
            </p:cNvSpPr>
            <p:nvPr userDrawn="1"/>
          </p:nvSpPr>
          <p:spPr bwMode="auto">
            <a:xfrm>
              <a:off x="5418" y="358"/>
              <a:ext cx="35" cy="44"/>
            </a:xfrm>
            <a:custGeom>
              <a:avLst/>
              <a:gdLst>
                <a:gd name="T0" fmla="*/ 0 w 35"/>
                <a:gd name="T1" fmla="*/ 0 h 44"/>
                <a:gd name="T2" fmla="*/ 35 w 35"/>
                <a:gd name="T3" fmla="*/ 0 h 44"/>
                <a:gd name="T4" fmla="*/ 35 w 35"/>
                <a:gd name="T5" fmla="*/ 9 h 44"/>
                <a:gd name="T6" fmla="*/ 12 w 35"/>
                <a:gd name="T7" fmla="*/ 9 h 44"/>
                <a:gd name="T8" fmla="*/ 12 w 35"/>
                <a:gd name="T9" fmla="*/ 17 h 44"/>
                <a:gd name="T10" fmla="*/ 34 w 35"/>
                <a:gd name="T11" fmla="*/ 17 h 44"/>
                <a:gd name="T12" fmla="*/ 34 w 35"/>
                <a:gd name="T13" fmla="*/ 25 h 44"/>
                <a:gd name="T14" fmla="*/ 12 w 35"/>
                <a:gd name="T15" fmla="*/ 25 h 44"/>
                <a:gd name="T16" fmla="*/ 12 w 35"/>
                <a:gd name="T17" fmla="*/ 34 h 44"/>
                <a:gd name="T18" fmla="*/ 35 w 35"/>
                <a:gd name="T19" fmla="*/ 34 h 44"/>
                <a:gd name="T20" fmla="*/ 35 w 35"/>
                <a:gd name="T21" fmla="*/ 44 h 44"/>
                <a:gd name="T22" fmla="*/ 0 w 35"/>
                <a:gd name="T23" fmla="*/ 44 h 44"/>
                <a:gd name="T24" fmla="*/ 0 w 35"/>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44">
                  <a:moveTo>
                    <a:pt x="0" y="0"/>
                  </a:moveTo>
                  <a:lnTo>
                    <a:pt x="35" y="0"/>
                  </a:lnTo>
                  <a:lnTo>
                    <a:pt x="35" y="9"/>
                  </a:lnTo>
                  <a:lnTo>
                    <a:pt x="12" y="9"/>
                  </a:lnTo>
                  <a:lnTo>
                    <a:pt x="12" y="17"/>
                  </a:lnTo>
                  <a:lnTo>
                    <a:pt x="34" y="17"/>
                  </a:lnTo>
                  <a:lnTo>
                    <a:pt x="34" y="25"/>
                  </a:lnTo>
                  <a:lnTo>
                    <a:pt x="12" y="25"/>
                  </a:lnTo>
                  <a:lnTo>
                    <a:pt x="12" y="34"/>
                  </a:lnTo>
                  <a:lnTo>
                    <a:pt x="35" y="34"/>
                  </a:lnTo>
                  <a:lnTo>
                    <a:pt x="35" y="44"/>
                  </a:lnTo>
                  <a:lnTo>
                    <a:pt x="0"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2" name="Freeform 21"/>
            <p:cNvSpPr>
              <a:spLocks/>
            </p:cNvSpPr>
            <p:nvPr userDrawn="1"/>
          </p:nvSpPr>
          <p:spPr bwMode="auto">
            <a:xfrm>
              <a:off x="5467" y="358"/>
              <a:ext cx="37" cy="44"/>
            </a:xfrm>
            <a:custGeom>
              <a:avLst/>
              <a:gdLst>
                <a:gd name="T0" fmla="*/ 0 w 37"/>
                <a:gd name="T1" fmla="*/ 0 h 44"/>
                <a:gd name="T2" fmla="*/ 12 w 37"/>
                <a:gd name="T3" fmla="*/ 0 h 44"/>
                <a:gd name="T4" fmla="*/ 27 w 37"/>
                <a:gd name="T5" fmla="*/ 27 h 44"/>
                <a:gd name="T6" fmla="*/ 27 w 37"/>
                <a:gd name="T7" fmla="*/ 27 h 44"/>
                <a:gd name="T8" fmla="*/ 27 w 37"/>
                <a:gd name="T9" fmla="*/ 0 h 44"/>
                <a:gd name="T10" fmla="*/ 37 w 37"/>
                <a:gd name="T11" fmla="*/ 0 h 44"/>
                <a:gd name="T12" fmla="*/ 37 w 37"/>
                <a:gd name="T13" fmla="*/ 44 h 44"/>
                <a:gd name="T14" fmla="*/ 27 w 37"/>
                <a:gd name="T15" fmla="*/ 44 h 44"/>
                <a:gd name="T16" fmla="*/ 12 w 37"/>
                <a:gd name="T17" fmla="*/ 17 h 44"/>
                <a:gd name="T18" fmla="*/ 12 w 37"/>
                <a:gd name="T19" fmla="*/ 17 h 44"/>
                <a:gd name="T20" fmla="*/ 12 w 37"/>
                <a:gd name="T21" fmla="*/ 44 h 44"/>
                <a:gd name="T22" fmla="*/ 0 w 37"/>
                <a:gd name="T23" fmla="*/ 44 h 44"/>
                <a:gd name="T24" fmla="*/ 0 w 37"/>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4">
                  <a:moveTo>
                    <a:pt x="0" y="0"/>
                  </a:moveTo>
                  <a:lnTo>
                    <a:pt x="12" y="0"/>
                  </a:lnTo>
                  <a:lnTo>
                    <a:pt x="27" y="27"/>
                  </a:lnTo>
                  <a:lnTo>
                    <a:pt x="27" y="0"/>
                  </a:lnTo>
                  <a:lnTo>
                    <a:pt x="37" y="0"/>
                  </a:lnTo>
                  <a:lnTo>
                    <a:pt x="37" y="44"/>
                  </a:lnTo>
                  <a:lnTo>
                    <a:pt x="27" y="44"/>
                  </a:lnTo>
                  <a:lnTo>
                    <a:pt x="12" y="17"/>
                  </a:lnTo>
                  <a:lnTo>
                    <a:pt x="12" y="44"/>
                  </a:lnTo>
                  <a:lnTo>
                    <a:pt x="0"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3" name="Freeform 22"/>
            <p:cNvSpPr>
              <a:spLocks/>
            </p:cNvSpPr>
            <p:nvPr userDrawn="1"/>
          </p:nvSpPr>
          <p:spPr bwMode="auto">
            <a:xfrm>
              <a:off x="5519" y="358"/>
              <a:ext cx="37" cy="44"/>
            </a:xfrm>
            <a:custGeom>
              <a:avLst/>
              <a:gdLst>
                <a:gd name="T0" fmla="*/ 0 w 37"/>
                <a:gd name="T1" fmla="*/ 0 h 44"/>
                <a:gd name="T2" fmla="*/ 12 w 37"/>
                <a:gd name="T3" fmla="*/ 0 h 44"/>
                <a:gd name="T4" fmla="*/ 27 w 37"/>
                <a:gd name="T5" fmla="*/ 27 h 44"/>
                <a:gd name="T6" fmla="*/ 27 w 37"/>
                <a:gd name="T7" fmla="*/ 27 h 44"/>
                <a:gd name="T8" fmla="*/ 27 w 37"/>
                <a:gd name="T9" fmla="*/ 0 h 44"/>
                <a:gd name="T10" fmla="*/ 37 w 37"/>
                <a:gd name="T11" fmla="*/ 0 h 44"/>
                <a:gd name="T12" fmla="*/ 37 w 37"/>
                <a:gd name="T13" fmla="*/ 44 h 44"/>
                <a:gd name="T14" fmla="*/ 25 w 37"/>
                <a:gd name="T15" fmla="*/ 44 h 44"/>
                <a:gd name="T16" fmla="*/ 12 w 37"/>
                <a:gd name="T17" fmla="*/ 15 h 44"/>
                <a:gd name="T18" fmla="*/ 10 w 37"/>
                <a:gd name="T19" fmla="*/ 15 h 44"/>
                <a:gd name="T20" fmla="*/ 10 w 37"/>
                <a:gd name="T21" fmla="*/ 44 h 44"/>
                <a:gd name="T22" fmla="*/ 0 w 37"/>
                <a:gd name="T23" fmla="*/ 44 h 44"/>
                <a:gd name="T24" fmla="*/ 0 w 37"/>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7" h="44">
                  <a:moveTo>
                    <a:pt x="0" y="0"/>
                  </a:moveTo>
                  <a:lnTo>
                    <a:pt x="12" y="0"/>
                  </a:lnTo>
                  <a:lnTo>
                    <a:pt x="27" y="27"/>
                  </a:lnTo>
                  <a:lnTo>
                    <a:pt x="27" y="0"/>
                  </a:lnTo>
                  <a:lnTo>
                    <a:pt x="37" y="0"/>
                  </a:lnTo>
                  <a:lnTo>
                    <a:pt x="37" y="44"/>
                  </a:lnTo>
                  <a:lnTo>
                    <a:pt x="25" y="44"/>
                  </a:lnTo>
                  <a:lnTo>
                    <a:pt x="12" y="15"/>
                  </a:lnTo>
                  <a:lnTo>
                    <a:pt x="10" y="15"/>
                  </a:lnTo>
                  <a:lnTo>
                    <a:pt x="10" y="44"/>
                  </a:lnTo>
                  <a:lnTo>
                    <a:pt x="0" y="4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4" name="Freeform 23"/>
            <p:cNvSpPr>
              <a:spLocks noEditPoints="1"/>
            </p:cNvSpPr>
            <p:nvPr userDrawn="1"/>
          </p:nvSpPr>
          <p:spPr bwMode="auto">
            <a:xfrm>
              <a:off x="5568" y="358"/>
              <a:ext cx="43" cy="42"/>
            </a:xfrm>
            <a:custGeom>
              <a:avLst/>
              <a:gdLst>
                <a:gd name="T0" fmla="*/ 15 w 43"/>
                <a:gd name="T1" fmla="*/ 0 h 42"/>
                <a:gd name="T2" fmla="*/ 27 w 43"/>
                <a:gd name="T3" fmla="*/ 0 h 42"/>
                <a:gd name="T4" fmla="*/ 43 w 43"/>
                <a:gd name="T5" fmla="*/ 42 h 42"/>
                <a:gd name="T6" fmla="*/ 32 w 43"/>
                <a:gd name="T7" fmla="*/ 42 h 42"/>
                <a:gd name="T8" fmla="*/ 28 w 43"/>
                <a:gd name="T9" fmla="*/ 35 h 42"/>
                <a:gd name="T10" fmla="*/ 13 w 43"/>
                <a:gd name="T11" fmla="*/ 35 h 42"/>
                <a:gd name="T12" fmla="*/ 11 w 43"/>
                <a:gd name="T13" fmla="*/ 42 h 42"/>
                <a:gd name="T14" fmla="*/ 0 w 43"/>
                <a:gd name="T15" fmla="*/ 42 h 42"/>
                <a:gd name="T16" fmla="*/ 15 w 43"/>
                <a:gd name="T17" fmla="*/ 0 h 42"/>
                <a:gd name="T18" fmla="*/ 15 w 43"/>
                <a:gd name="T19" fmla="*/ 0 h 42"/>
                <a:gd name="T20" fmla="*/ 16 w 43"/>
                <a:gd name="T21" fmla="*/ 27 h 42"/>
                <a:gd name="T22" fmla="*/ 27 w 43"/>
                <a:gd name="T23" fmla="*/ 27 h 42"/>
                <a:gd name="T24" fmla="*/ 22 w 43"/>
                <a:gd name="T25" fmla="*/ 12 h 42"/>
                <a:gd name="T26" fmla="*/ 22 w 43"/>
                <a:gd name="T27" fmla="*/ 12 h 42"/>
                <a:gd name="T28" fmla="*/ 16 w 43"/>
                <a:gd name="T29" fmla="*/ 27 h 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3" h="42">
                  <a:moveTo>
                    <a:pt x="15" y="0"/>
                  </a:moveTo>
                  <a:lnTo>
                    <a:pt x="27" y="0"/>
                  </a:lnTo>
                  <a:lnTo>
                    <a:pt x="43" y="42"/>
                  </a:lnTo>
                  <a:lnTo>
                    <a:pt x="32" y="42"/>
                  </a:lnTo>
                  <a:lnTo>
                    <a:pt x="28" y="35"/>
                  </a:lnTo>
                  <a:lnTo>
                    <a:pt x="13" y="35"/>
                  </a:lnTo>
                  <a:lnTo>
                    <a:pt x="11" y="42"/>
                  </a:lnTo>
                  <a:lnTo>
                    <a:pt x="0" y="42"/>
                  </a:lnTo>
                  <a:lnTo>
                    <a:pt x="15" y="0"/>
                  </a:lnTo>
                  <a:close/>
                  <a:moveTo>
                    <a:pt x="16" y="27"/>
                  </a:moveTo>
                  <a:lnTo>
                    <a:pt x="27" y="27"/>
                  </a:lnTo>
                  <a:lnTo>
                    <a:pt x="22" y="12"/>
                  </a:lnTo>
                  <a:lnTo>
                    <a:pt x="1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45" name="Rectangle 24"/>
            <p:cNvSpPr>
              <a:spLocks noChangeArrowheads="1"/>
            </p:cNvSpPr>
            <p:nvPr userDrawn="1"/>
          </p:nvSpPr>
          <p:spPr bwMode="auto">
            <a:xfrm>
              <a:off x="5336" y="331"/>
              <a:ext cx="272" cy="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1029" name="Freeform 25"/>
          <p:cNvSpPr>
            <a:spLocks/>
          </p:cNvSpPr>
          <p:nvPr userDrawn="1"/>
        </p:nvSpPr>
        <p:spPr bwMode="auto">
          <a:xfrm>
            <a:off x="8470900" y="531813"/>
            <a:ext cx="431800" cy="1587"/>
          </a:xfrm>
          <a:custGeom>
            <a:avLst/>
            <a:gdLst>
              <a:gd name="T0" fmla="*/ 0 w 272"/>
              <a:gd name="T1" fmla="*/ 0 h 1587"/>
              <a:gd name="T2" fmla="*/ 272 w 272"/>
              <a:gd name="T3" fmla="*/ 0 h 1587"/>
              <a:gd name="T4" fmla="*/ 0 w 272"/>
              <a:gd name="T5" fmla="*/ 0 h 1587"/>
              <a:gd name="T6" fmla="*/ 0 60000 65536"/>
              <a:gd name="T7" fmla="*/ 0 60000 65536"/>
              <a:gd name="T8" fmla="*/ 0 60000 65536"/>
            </a:gdLst>
            <a:ahLst/>
            <a:cxnLst>
              <a:cxn ang="T6">
                <a:pos x="T0" y="T1"/>
              </a:cxn>
              <a:cxn ang="T7">
                <a:pos x="T2" y="T3"/>
              </a:cxn>
              <a:cxn ang="T8">
                <a:pos x="T4" y="T5"/>
              </a:cxn>
            </a:cxnLst>
            <a:rect l="0" t="0" r="r" b="b"/>
            <a:pathLst>
              <a:path w="272" h="1587">
                <a:moveTo>
                  <a:pt x="0" y="0"/>
                </a:moveTo>
                <a:lnTo>
                  <a:pt x="272"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AT"/>
          </a:p>
        </p:txBody>
      </p:sp>
      <p:sp>
        <p:nvSpPr>
          <p:cNvPr id="1030" name="Rectangle 26"/>
          <p:cNvSpPr>
            <a:spLocks noGrp="1" noChangeArrowheads="1"/>
          </p:cNvSpPr>
          <p:nvPr>
            <p:ph type="title"/>
          </p:nvPr>
        </p:nvSpPr>
        <p:spPr bwMode="auto">
          <a:xfrm>
            <a:off x="468313" y="44450"/>
            <a:ext cx="7761287"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smtClean="0"/>
              <a:t>Click to edit Master title style</a:t>
            </a:r>
          </a:p>
        </p:txBody>
      </p:sp>
      <p:sp>
        <p:nvSpPr>
          <p:cNvPr id="1031" name="Rectangle 27"/>
          <p:cNvSpPr>
            <a:spLocks noGrp="1" noChangeArrowheads="1"/>
          </p:cNvSpPr>
          <p:nvPr>
            <p:ph type="body" idx="1"/>
          </p:nvPr>
        </p:nvSpPr>
        <p:spPr bwMode="auto">
          <a:xfrm>
            <a:off x="119063" y="908050"/>
            <a:ext cx="8907462" cy="547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AT" smtClean="0"/>
              <a:t>Text</a:t>
            </a:r>
          </a:p>
          <a:p>
            <a:pPr lvl="1"/>
            <a:r>
              <a:rPr lang="de-AT" smtClean="0"/>
              <a:t>Text</a:t>
            </a:r>
          </a:p>
          <a:p>
            <a:pPr lvl="2"/>
            <a:r>
              <a:rPr lang="de-AT" smtClean="0"/>
              <a:t>Text</a:t>
            </a:r>
          </a:p>
          <a:p>
            <a:pPr lvl="3"/>
            <a:r>
              <a:rPr lang="de-AT" smtClean="0"/>
              <a:t>Text</a:t>
            </a:r>
          </a:p>
          <a:p>
            <a:pPr lvl="4"/>
            <a:r>
              <a:rPr lang="de-AT" smtClean="0"/>
              <a:t>Text</a:t>
            </a:r>
          </a:p>
        </p:txBody>
      </p:sp>
      <p:sp>
        <p:nvSpPr>
          <p:cNvPr id="1052" name="Rectangle 28"/>
          <p:cNvSpPr>
            <a:spLocks noGrp="1" noChangeArrowheads="1"/>
          </p:cNvSpPr>
          <p:nvPr>
            <p:ph type="ftr" sz="quarter" idx="3"/>
          </p:nvPr>
        </p:nvSpPr>
        <p:spPr bwMode="auto">
          <a:xfrm>
            <a:off x="115888" y="6511925"/>
            <a:ext cx="3760787" cy="301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200" b="1">
                <a:solidFill>
                  <a:schemeClr val="bg2"/>
                </a:solidFill>
              </a:defRPr>
            </a:lvl1pPr>
          </a:lstStyle>
          <a:p>
            <a:pPr>
              <a:defRPr/>
            </a:pPr>
            <a:r>
              <a:rPr lang="de-AT"/>
              <a:t>Claus Scheiblauer</a:t>
            </a:r>
          </a:p>
        </p:txBody>
      </p:sp>
      <p:sp>
        <p:nvSpPr>
          <p:cNvPr id="1053" name="Rectangle 29"/>
          <p:cNvSpPr>
            <a:spLocks noGrp="1" noChangeArrowheads="1"/>
          </p:cNvSpPr>
          <p:nvPr>
            <p:ph type="sldNum" sz="quarter" idx="4"/>
          </p:nvPr>
        </p:nvSpPr>
        <p:spPr bwMode="auto">
          <a:xfrm>
            <a:off x="4030663" y="6507163"/>
            <a:ext cx="1079500" cy="306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1200" b="1">
                <a:solidFill>
                  <a:schemeClr val="bg2"/>
                </a:solidFill>
              </a:defRPr>
            </a:lvl1pPr>
          </a:lstStyle>
          <a:p>
            <a:pPr>
              <a:defRPr/>
            </a:pPr>
            <a:fld id="{FCB0BC2E-8F1A-405D-8A05-1B9C85203CD0}" type="slidenum">
              <a:rPr lang="de-AT"/>
              <a:pPr>
                <a:defRPr/>
              </a:pPr>
              <a:t>‹#›</a:t>
            </a:fld>
            <a:endParaRPr lang="de-AT"/>
          </a:p>
        </p:txBody>
      </p:sp>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p:timing>
    <p:tnLst>
      <p:par>
        <p:cTn id="1" dur="indefinite" restart="never" nodeType="tmRoot"/>
      </p:par>
    </p:tnLst>
  </p:timing>
  <p:hf hdr="0" dt="0"/>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Arial" charset="0"/>
        </a:defRPr>
      </a:lvl2pPr>
      <a:lvl3pPr algn="l" rtl="0" eaLnBrk="0" fontAlgn="base" hangingPunct="0">
        <a:spcBef>
          <a:spcPct val="0"/>
        </a:spcBef>
        <a:spcAft>
          <a:spcPct val="0"/>
        </a:spcAft>
        <a:defRPr sz="3200">
          <a:solidFill>
            <a:schemeClr val="tx2"/>
          </a:solidFill>
          <a:latin typeface="Arial" charset="0"/>
        </a:defRPr>
      </a:lvl3pPr>
      <a:lvl4pPr algn="l" rtl="0" eaLnBrk="0" fontAlgn="base" hangingPunct="0">
        <a:spcBef>
          <a:spcPct val="0"/>
        </a:spcBef>
        <a:spcAft>
          <a:spcPct val="0"/>
        </a:spcAft>
        <a:defRPr sz="3200">
          <a:solidFill>
            <a:schemeClr val="tx2"/>
          </a:solidFill>
          <a:latin typeface="Arial" charset="0"/>
        </a:defRPr>
      </a:lvl4pPr>
      <a:lvl5pPr algn="l" rtl="0" eaLnBrk="0" fontAlgn="base" hangingPunct="0">
        <a:spcBef>
          <a:spcPct val="0"/>
        </a:spcBef>
        <a:spcAft>
          <a:spcPct val="0"/>
        </a:spcAft>
        <a:defRPr sz="3200">
          <a:solidFill>
            <a:schemeClr val="tx2"/>
          </a:solidFill>
          <a:latin typeface="Arial" charset="0"/>
        </a:defRPr>
      </a:lvl5pPr>
      <a:lvl6pPr marL="457200" algn="l" rtl="0" fontAlgn="base">
        <a:spcBef>
          <a:spcPct val="0"/>
        </a:spcBef>
        <a:spcAft>
          <a:spcPct val="0"/>
        </a:spcAft>
        <a:defRPr sz="3200">
          <a:solidFill>
            <a:schemeClr val="tx2"/>
          </a:solidFill>
          <a:latin typeface="Arial" charset="0"/>
        </a:defRPr>
      </a:lvl6pPr>
      <a:lvl7pPr marL="914400" algn="l" rtl="0" fontAlgn="base">
        <a:spcBef>
          <a:spcPct val="0"/>
        </a:spcBef>
        <a:spcAft>
          <a:spcPct val="0"/>
        </a:spcAft>
        <a:defRPr sz="3200">
          <a:solidFill>
            <a:schemeClr val="tx2"/>
          </a:solidFill>
          <a:latin typeface="Arial" charset="0"/>
        </a:defRPr>
      </a:lvl7pPr>
      <a:lvl8pPr marL="1371600" algn="l" rtl="0" fontAlgn="base">
        <a:spcBef>
          <a:spcPct val="0"/>
        </a:spcBef>
        <a:spcAft>
          <a:spcPct val="0"/>
        </a:spcAft>
        <a:defRPr sz="3200">
          <a:solidFill>
            <a:schemeClr val="tx2"/>
          </a:solidFill>
          <a:latin typeface="Arial" charset="0"/>
        </a:defRPr>
      </a:lvl8pPr>
      <a:lvl9pPr marL="1828800" algn="l" rtl="0" fontAlgn="base">
        <a:spcBef>
          <a:spcPct val="0"/>
        </a:spcBef>
        <a:spcAft>
          <a:spcPct val="0"/>
        </a:spcAft>
        <a:defRPr sz="3200">
          <a:solidFill>
            <a:schemeClr val="tx2"/>
          </a:solidFill>
          <a:latin typeface="Arial" charset="0"/>
        </a:defRPr>
      </a:lvl9pPr>
    </p:titleStyle>
    <p:bodyStyle>
      <a:lvl1pPr marL="360363" indent="-360363" algn="l" rtl="0" eaLnBrk="0" fontAlgn="base" hangingPunct="0">
        <a:spcBef>
          <a:spcPct val="20000"/>
        </a:spcBef>
        <a:spcAft>
          <a:spcPct val="0"/>
        </a:spcAft>
        <a:buClr>
          <a:srgbClr val="2AA3D8"/>
        </a:buClr>
        <a:buSzPct val="65000"/>
        <a:buFont typeface="Arial" charset="0"/>
        <a:buBlip>
          <a:blip r:embed="rId14"/>
        </a:buBlip>
        <a:defRPr sz="3200">
          <a:solidFill>
            <a:schemeClr val="tx1"/>
          </a:solidFill>
          <a:latin typeface="+mn-lt"/>
          <a:ea typeface="+mn-ea"/>
          <a:cs typeface="+mn-cs"/>
        </a:defRPr>
      </a:lvl1pPr>
      <a:lvl2pPr marL="900113" indent="-360363" algn="l" rtl="0" eaLnBrk="0" fontAlgn="base" hangingPunct="0">
        <a:spcBef>
          <a:spcPct val="20000"/>
        </a:spcBef>
        <a:spcAft>
          <a:spcPct val="0"/>
        </a:spcAft>
        <a:buClr>
          <a:srgbClr val="2AA3D8"/>
        </a:buClr>
        <a:buSzPct val="90000"/>
        <a:buFont typeface="Arial" charset="0"/>
        <a:buBlip>
          <a:blip r:embed="rId15"/>
        </a:buBlip>
        <a:defRPr sz="3000">
          <a:solidFill>
            <a:schemeClr val="tx1"/>
          </a:solidFill>
          <a:latin typeface="+mn-lt"/>
        </a:defRPr>
      </a:lvl2pPr>
      <a:lvl3pPr marL="1346200" indent="-266700" algn="l" rtl="0" eaLnBrk="0" fontAlgn="base" hangingPunct="0">
        <a:spcBef>
          <a:spcPct val="20000"/>
        </a:spcBef>
        <a:spcAft>
          <a:spcPct val="0"/>
        </a:spcAft>
        <a:buClr>
          <a:srgbClr val="2AA3D8"/>
        </a:buClr>
        <a:buSzPct val="65000"/>
        <a:buFont typeface="Arial" charset="0"/>
        <a:buBlip>
          <a:blip r:embed="rId14"/>
        </a:buBlip>
        <a:defRPr sz="2800">
          <a:solidFill>
            <a:schemeClr val="tx1"/>
          </a:solidFill>
          <a:latin typeface="+mn-lt"/>
        </a:defRPr>
      </a:lvl3pPr>
      <a:lvl4pPr marL="1792288" indent="-266700" algn="l" rtl="0" eaLnBrk="0" fontAlgn="base" hangingPunct="0">
        <a:spcBef>
          <a:spcPct val="20000"/>
        </a:spcBef>
        <a:spcAft>
          <a:spcPct val="0"/>
        </a:spcAft>
        <a:buClr>
          <a:srgbClr val="2AA3D8"/>
        </a:buClr>
        <a:buSzPct val="90000"/>
        <a:buFont typeface="Arial" charset="0"/>
        <a:buBlip>
          <a:blip r:embed="rId15"/>
        </a:buBlip>
        <a:defRPr sz="2600">
          <a:solidFill>
            <a:schemeClr val="tx1"/>
          </a:solidFill>
          <a:latin typeface="+mn-lt"/>
        </a:defRPr>
      </a:lvl4pPr>
      <a:lvl5pPr marL="2239963" indent="-268288" algn="l" rtl="0" eaLnBrk="0" fontAlgn="base" hangingPunct="0">
        <a:spcBef>
          <a:spcPct val="20000"/>
        </a:spcBef>
        <a:spcAft>
          <a:spcPct val="0"/>
        </a:spcAft>
        <a:buClr>
          <a:srgbClr val="2AA3D8"/>
        </a:buClr>
        <a:buSzPct val="65000"/>
        <a:buFont typeface="Arial" charset="0"/>
        <a:buBlip>
          <a:blip r:embed="rId14"/>
        </a:buBlip>
        <a:defRPr sz="2400">
          <a:solidFill>
            <a:schemeClr val="tx1"/>
          </a:solidFill>
          <a:latin typeface="+mn-lt"/>
        </a:defRPr>
      </a:lvl5pPr>
      <a:lvl6pPr marL="2697163" indent="-268288" algn="l" rtl="0" fontAlgn="base">
        <a:spcBef>
          <a:spcPct val="20000"/>
        </a:spcBef>
        <a:spcAft>
          <a:spcPct val="0"/>
        </a:spcAft>
        <a:buClr>
          <a:srgbClr val="2AA3D8"/>
        </a:buClr>
        <a:buSzPct val="65000"/>
        <a:buFont typeface="Arial" charset="0"/>
        <a:buBlip>
          <a:blip r:embed="rId14"/>
        </a:buBlip>
        <a:defRPr sz="2400">
          <a:solidFill>
            <a:schemeClr val="tx1"/>
          </a:solidFill>
          <a:latin typeface="+mn-lt"/>
        </a:defRPr>
      </a:lvl6pPr>
      <a:lvl7pPr marL="3154363" indent="-268288" algn="l" rtl="0" fontAlgn="base">
        <a:spcBef>
          <a:spcPct val="20000"/>
        </a:spcBef>
        <a:spcAft>
          <a:spcPct val="0"/>
        </a:spcAft>
        <a:buClr>
          <a:srgbClr val="2AA3D8"/>
        </a:buClr>
        <a:buSzPct val="65000"/>
        <a:buFont typeface="Arial" charset="0"/>
        <a:buBlip>
          <a:blip r:embed="rId14"/>
        </a:buBlip>
        <a:defRPr sz="2400">
          <a:solidFill>
            <a:schemeClr val="tx1"/>
          </a:solidFill>
          <a:latin typeface="+mn-lt"/>
        </a:defRPr>
      </a:lvl7pPr>
      <a:lvl8pPr marL="3611563" indent="-268288" algn="l" rtl="0" fontAlgn="base">
        <a:spcBef>
          <a:spcPct val="20000"/>
        </a:spcBef>
        <a:spcAft>
          <a:spcPct val="0"/>
        </a:spcAft>
        <a:buClr>
          <a:srgbClr val="2AA3D8"/>
        </a:buClr>
        <a:buSzPct val="65000"/>
        <a:buFont typeface="Arial" charset="0"/>
        <a:buBlip>
          <a:blip r:embed="rId14"/>
        </a:buBlip>
        <a:defRPr sz="2400">
          <a:solidFill>
            <a:schemeClr val="tx1"/>
          </a:solidFill>
          <a:latin typeface="+mn-lt"/>
        </a:defRPr>
      </a:lvl8pPr>
      <a:lvl9pPr marL="4068763" indent="-268288" algn="l" rtl="0" fontAlgn="base">
        <a:spcBef>
          <a:spcPct val="20000"/>
        </a:spcBef>
        <a:spcAft>
          <a:spcPct val="0"/>
        </a:spcAft>
        <a:buClr>
          <a:srgbClr val="2AA3D8"/>
        </a:buClr>
        <a:buSzPct val="65000"/>
        <a:buFont typeface="Arial" charset="0"/>
        <a:buBlip>
          <a:blip r:embed="rId14"/>
        </a:buBlip>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dirty="0" smtClean="0">
                <a:solidFill>
                  <a:srgbClr val="2AA3D8"/>
                </a:solidFill>
              </a:rPr>
              <a:t>Graph-based Guidance in</a:t>
            </a:r>
            <a:br>
              <a:rPr lang="en-US" dirty="0" smtClean="0">
                <a:solidFill>
                  <a:srgbClr val="2AA3D8"/>
                </a:solidFill>
              </a:rPr>
            </a:br>
            <a:r>
              <a:rPr lang="en-US" dirty="0" smtClean="0">
                <a:solidFill>
                  <a:srgbClr val="2AA3D8"/>
                </a:solidFill>
              </a:rPr>
              <a:t>Huge Point Clouds</a:t>
            </a:r>
          </a:p>
        </p:txBody>
      </p:sp>
      <p:sp>
        <p:nvSpPr>
          <p:cNvPr id="3075" name="Rectangle 3"/>
          <p:cNvSpPr>
            <a:spLocks noGrp="1" noChangeArrowheads="1"/>
          </p:cNvSpPr>
          <p:nvPr>
            <p:ph type="subTitle" idx="1"/>
          </p:nvPr>
        </p:nvSpPr>
        <p:spPr>
          <a:xfrm>
            <a:off x="179388" y="3141266"/>
            <a:ext cx="8424862" cy="1439862"/>
          </a:xfrm>
        </p:spPr>
        <p:txBody>
          <a:bodyPr/>
          <a:lstStyle/>
          <a:p>
            <a:pPr>
              <a:spcBef>
                <a:spcPts val="900"/>
              </a:spcBef>
              <a:buClrTx/>
            </a:pPr>
            <a:r>
              <a:rPr lang="en-US" dirty="0" smtClean="0"/>
              <a:t>Claus </a:t>
            </a:r>
            <a:r>
              <a:rPr lang="en-US" dirty="0" err="1" smtClean="0"/>
              <a:t>Scheiblauer</a:t>
            </a:r>
            <a:endParaRPr lang="en-US" baseline="33000" dirty="0" smtClean="0"/>
          </a:p>
          <a:p>
            <a:pPr>
              <a:spcBef>
                <a:spcPts val="900"/>
              </a:spcBef>
              <a:buClrTx/>
            </a:pPr>
            <a:r>
              <a:rPr lang="en-US" dirty="0" smtClean="0"/>
              <a:t>Michael </a:t>
            </a:r>
            <a:r>
              <a:rPr lang="en-US" dirty="0" err="1" smtClean="0"/>
              <a:t>Wimmer</a:t>
            </a:r>
            <a:endParaRPr lang="en-US" baseline="33000" dirty="0" smtClean="0"/>
          </a:p>
        </p:txBody>
      </p:sp>
      <p:sp>
        <p:nvSpPr>
          <p:cNvPr id="3076" name="Text Box 3"/>
          <p:cNvSpPr txBox="1">
            <a:spLocks noChangeArrowheads="1"/>
          </p:cNvSpPr>
          <p:nvPr/>
        </p:nvSpPr>
        <p:spPr bwMode="auto">
          <a:xfrm>
            <a:off x="179388" y="5516792"/>
            <a:ext cx="8424862"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1pPr>
            <a:lvl2pPr marL="742950" indent="-28575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2pPr>
            <a:lvl3pPr marL="11430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3pPr>
            <a:lvl4pPr marL="16002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4pPr>
            <a:lvl5pPr marL="2057400" indent="-2286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chemeClr val="tx1"/>
                </a:solidFill>
                <a:latin typeface="Arial" charset="0"/>
              </a:defRPr>
            </a:lvl9pPr>
          </a:lstStyle>
          <a:p>
            <a:pPr algn="ctr" eaLnBrk="1" hangingPunct="1"/>
            <a:r>
              <a:rPr lang="en-US" sz="1800" dirty="0" smtClean="0">
                <a:solidFill>
                  <a:srgbClr val="5F5F5F"/>
                </a:solidFill>
                <a:ea typeface="Microsoft YaHei" charset="-122"/>
              </a:rPr>
              <a:t>Institute </a:t>
            </a:r>
            <a:r>
              <a:rPr lang="en-US" sz="1800" dirty="0">
                <a:solidFill>
                  <a:srgbClr val="5F5F5F"/>
                </a:solidFill>
                <a:ea typeface="Microsoft YaHei" charset="-122"/>
              </a:rPr>
              <a:t>of Computer Graphics and Algorithms, </a:t>
            </a:r>
          </a:p>
          <a:p>
            <a:pPr algn="ctr" eaLnBrk="1" hangingPunct="1"/>
            <a:r>
              <a:rPr lang="en-US" sz="1800" dirty="0">
                <a:solidFill>
                  <a:srgbClr val="5F5F5F"/>
                </a:solidFill>
                <a:ea typeface="Microsoft YaHei" charset="-122"/>
              </a:rPr>
              <a:t>Vienna University of Technology, </a:t>
            </a:r>
            <a:r>
              <a:rPr lang="en-US" sz="1800" dirty="0" smtClean="0">
                <a:solidFill>
                  <a:srgbClr val="5F5F5F"/>
                </a:solidFill>
                <a:ea typeface="Microsoft YaHei" charset="-122"/>
              </a:rPr>
              <a:t>Austria</a:t>
            </a:r>
            <a:endParaRPr lang="en-US" sz="1800" dirty="0">
              <a:solidFill>
                <a:srgbClr val="5F5F5F"/>
              </a:solidFill>
              <a:ea typeface="Microsoft YaHei"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Demo</a:t>
            </a:r>
            <a:endParaRPr lang="en-US" dirty="0"/>
          </a:p>
        </p:txBody>
      </p:sp>
      <p:sp>
        <p:nvSpPr>
          <p:cNvPr id="3" name="Content Placeholder 2"/>
          <p:cNvSpPr>
            <a:spLocks noGrp="1"/>
          </p:cNvSpPr>
          <p:nvPr>
            <p:ph idx="1"/>
          </p:nvPr>
        </p:nvSpPr>
        <p:spPr/>
        <p:txBody>
          <a:bodyPr/>
          <a:lstStyle/>
          <a:p>
            <a:r>
              <a:rPr lang="en-US" dirty="0" err="1" smtClean="0"/>
              <a:t>Domitilla</a:t>
            </a:r>
            <a:r>
              <a:rPr lang="en-US" dirty="0" smtClean="0"/>
              <a:t> catacomb point model</a:t>
            </a:r>
          </a:p>
          <a:p>
            <a:pPr lvl="1"/>
            <a:r>
              <a:rPr lang="en-US" dirty="0" smtClean="0"/>
              <a:t>1.9 billion points</a:t>
            </a:r>
          </a:p>
          <a:p>
            <a:pPr lvl="1"/>
            <a:r>
              <a:rPr lang="en-US" dirty="0" smtClean="0"/>
              <a:t>40 virtually textured models</a:t>
            </a:r>
          </a:p>
          <a:p>
            <a:pPr lvl="1"/>
            <a:r>
              <a:rPr lang="en-US" dirty="0" smtClean="0"/>
              <a:t>34 GB on disk</a:t>
            </a:r>
          </a:p>
          <a:p>
            <a:r>
              <a:rPr lang="en-US" dirty="0" err="1" smtClean="0"/>
              <a:t>Stephansdom</a:t>
            </a:r>
            <a:r>
              <a:rPr lang="en-US" dirty="0" smtClean="0"/>
              <a:t> point model</a:t>
            </a:r>
          </a:p>
          <a:p>
            <a:pPr lvl="1"/>
            <a:r>
              <a:rPr lang="en-US" dirty="0" smtClean="0"/>
              <a:t>470 million points</a:t>
            </a:r>
          </a:p>
          <a:p>
            <a:pPr lvl="1"/>
            <a:r>
              <a:rPr lang="en-US" dirty="0" smtClean="0"/>
              <a:t>7 GB on disk</a:t>
            </a:r>
            <a:r>
              <a:rPr lang="en-US" dirty="0"/>
              <a:t>	</a:t>
            </a:r>
          </a:p>
        </p:txBody>
      </p:sp>
      <p:sp>
        <p:nvSpPr>
          <p:cNvPr id="4" name="Footer Placeholder 3"/>
          <p:cNvSpPr>
            <a:spLocks noGrp="1"/>
          </p:cNvSpPr>
          <p:nvPr>
            <p:ph type="ftr" sz="quarter" idx="10"/>
          </p:nvPr>
        </p:nvSpPr>
        <p:spPr/>
        <p:txBody>
          <a:bodyPr/>
          <a:lstStyle/>
          <a:p>
            <a:pPr>
              <a:defRPr/>
            </a:pPr>
            <a:r>
              <a:rPr lang="de-AT" smtClean="0"/>
              <a:t>Claus Scheiblauer</a:t>
            </a:r>
            <a:endParaRPr lang="de-AT"/>
          </a:p>
        </p:txBody>
      </p:sp>
      <p:sp>
        <p:nvSpPr>
          <p:cNvPr id="5" name="Slide Number Placeholder 4"/>
          <p:cNvSpPr>
            <a:spLocks noGrp="1"/>
          </p:cNvSpPr>
          <p:nvPr>
            <p:ph type="sldNum" sz="quarter" idx="11"/>
          </p:nvPr>
        </p:nvSpPr>
        <p:spPr/>
        <p:txBody>
          <a:bodyPr/>
          <a:lstStyle/>
          <a:p>
            <a:pPr>
              <a:defRPr/>
            </a:pPr>
            <a:fld id="{EECF188B-C26E-4D66-95C1-47E2A92DA62B}" type="slidenum">
              <a:rPr lang="de-AT" smtClean="0"/>
              <a:pPr>
                <a:defRPr/>
              </a:pPr>
              <a:t>9</a:t>
            </a:fld>
            <a:endParaRPr lang="de-AT"/>
          </a:p>
        </p:txBody>
      </p:sp>
    </p:spTree>
    <p:extLst>
      <p:ext uri="{BB962C8B-B14F-4D97-AF65-F5344CB8AC3E}">
        <p14:creationId xmlns:p14="http://schemas.microsoft.com/office/powerpoint/2010/main" val="343209715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1024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4283B676-BFD0-4704-93B4-54E4AC814F53}" type="slidenum">
              <a:rPr lang="de-AT" sz="1200" smtClean="0">
                <a:solidFill>
                  <a:schemeClr val="bg2"/>
                </a:solidFill>
              </a:rPr>
              <a:pPr eaLnBrk="1" hangingPunct="1"/>
              <a:t>10</a:t>
            </a:fld>
            <a:endParaRPr lang="de-AT" sz="1200" smtClean="0">
              <a:solidFill>
                <a:schemeClr val="bg2"/>
              </a:solidFill>
            </a:endParaRPr>
          </a:p>
        </p:txBody>
      </p:sp>
      <p:sp>
        <p:nvSpPr>
          <p:cNvPr id="10244" name="Rectangle 2"/>
          <p:cNvSpPr>
            <a:spLocks noGrp="1" noChangeArrowheads="1"/>
          </p:cNvSpPr>
          <p:nvPr>
            <p:ph type="title"/>
          </p:nvPr>
        </p:nvSpPr>
        <p:spPr/>
        <p:txBody>
          <a:bodyPr/>
          <a:lstStyle/>
          <a:p>
            <a:pPr eaLnBrk="1" hangingPunct="1"/>
            <a:r>
              <a:rPr lang="en-US" smtClean="0"/>
              <a:t>Light Background Slides</a:t>
            </a:r>
          </a:p>
        </p:txBody>
      </p:sp>
      <p:sp>
        <p:nvSpPr>
          <p:cNvPr id="10245" name="Rectangle 3"/>
          <p:cNvSpPr>
            <a:spLocks noGrp="1" noChangeArrowheads="1"/>
          </p:cNvSpPr>
          <p:nvPr>
            <p:ph type="body" idx="1"/>
          </p:nvPr>
        </p:nvSpPr>
        <p:spPr/>
        <p:txBody>
          <a:bodyPr/>
          <a:lstStyle/>
          <a:p>
            <a:pPr eaLnBrk="1" hangingPunct="1"/>
            <a:r>
              <a:rPr lang="en-US" smtClean="0"/>
              <a:t>The standard color scheme is light background with dark text – it must be used by default</a:t>
            </a:r>
          </a:p>
          <a:p>
            <a:pPr eaLnBrk="1" hangingPunct="1"/>
            <a:r>
              <a:rPr lang="en-US" smtClean="0"/>
              <a:t>Select “Format / Slide Design…” and “Color Schemes” on the right side panel</a:t>
            </a:r>
          </a:p>
          <a:p>
            <a:pPr eaLnBrk="1" hangingPunct="1"/>
            <a:r>
              <a:rPr lang="en-US" smtClean="0"/>
              <a:t>By right-clicking on a color scheme you can apply it to the current slide</a:t>
            </a:r>
          </a:p>
        </p:txBody>
      </p:sp>
      <p:grpSp>
        <p:nvGrpSpPr>
          <p:cNvPr id="10246" name="Group 4"/>
          <p:cNvGrpSpPr>
            <a:grpSpLocks/>
          </p:cNvGrpSpPr>
          <p:nvPr/>
        </p:nvGrpSpPr>
        <p:grpSpPr bwMode="auto">
          <a:xfrm>
            <a:off x="3132138" y="5516563"/>
            <a:ext cx="2879725" cy="360362"/>
            <a:chOff x="1973" y="3521"/>
            <a:chExt cx="1814" cy="227"/>
          </a:xfrm>
        </p:grpSpPr>
        <p:sp>
          <p:nvSpPr>
            <p:cNvPr id="10247" name="Rectangle 5"/>
            <p:cNvSpPr>
              <a:spLocks noChangeArrowheads="1"/>
            </p:cNvSpPr>
            <p:nvPr/>
          </p:nvSpPr>
          <p:spPr bwMode="auto">
            <a:xfrm>
              <a:off x="1973" y="3521"/>
              <a:ext cx="226" cy="227"/>
            </a:xfrm>
            <a:prstGeom prst="rect">
              <a:avLst/>
            </a:prstGeom>
            <a:solidFill>
              <a:srgbClr val="FFFF00"/>
            </a:solidFill>
            <a:ln w="9525">
              <a:solidFill>
                <a:schemeClr val="tx1"/>
              </a:solidFill>
              <a:miter lim="800000"/>
              <a:headEnd/>
              <a:tailEnd/>
            </a:ln>
          </p:spPr>
          <p:txBody>
            <a:bodyPr wrap="none" anchor="ctr"/>
            <a:lstStyle/>
            <a:p>
              <a:endParaRPr lang="de-DE"/>
            </a:p>
          </p:txBody>
        </p:sp>
        <p:sp>
          <p:nvSpPr>
            <p:cNvPr id="10248" name="Rectangle 6"/>
            <p:cNvSpPr>
              <a:spLocks noChangeArrowheads="1"/>
            </p:cNvSpPr>
            <p:nvPr/>
          </p:nvSpPr>
          <p:spPr bwMode="auto">
            <a:xfrm>
              <a:off x="2199" y="3521"/>
              <a:ext cx="227" cy="227"/>
            </a:xfrm>
            <a:prstGeom prst="rect">
              <a:avLst/>
            </a:prstGeom>
            <a:solidFill>
              <a:srgbClr val="FF9900"/>
            </a:solidFill>
            <a:ln w="9525">
              <a:solidFill>
                <a:schemeClr val="tx1"/>
              </a:solidFill>
              <a:miter lim="800000"/>
              <a:headEnd/>
              <a:tailEnd/>
            </a:ln>
          </p:spPr>
          <p:txBody>
            <a:bodyPr wrap="none" anchor="ctr"/>
            <a:lstStyle/>
            <a:p>
              <a:endParaRPr lang="de-DE"/>
            </a:p>
          </p:txBody>
        </p:sp>
        <p:sp>
          <p:nvSpPr>
            <p:cNvPr id="10249" name="Rectangle 7"/>
            <p:cNvSpPr>
              <a:spLocks noChangeArrowheads="1"/>
            </p:cNvSpPr>
            <p:nvPr/>
          </p:nvSpPr>
          <p:spPr bwMode="auto">
            <a:xfrm>
              <a:off x="2426" y="3521"/>
              <a:ext cx="227" cy="227"/>
            </a:xfrm>
            <a:prstGeom prst="rect">
              <a:avLst/>
            </a:prstGeom>
            <a:solidFill>
              <a:srgbClr val="FF0000"/>
            </a:solidFill>
            <a:ln w="9525">
              <a:solidFill>
                <a:schemeClr val="tx1"/>
              </a:solidFill>
              <a:miter lim="800000"/>
              <a:headEnd/>
              <a:tailEnd/>
            </a:ln>
          </p:spPr>
          <p:txBody>
            <a:bodyPr wrap="none" anchor="ctr"/>
            <a:lstStyle/>
            <a:p>
              <a:endParaRPr lang="de-DE"/>
            </a:p>
          </p:txBody>
        </p:sp>
        <p:sp>
          <p:nvSpPr>
            <p:cNvPr id="10250" name="Rectangle 8"/>
            <p:cNvSpPr>
              <a:spLocks noChangeArrowheads="1"/>
            </p:cNvSpPr>
            <p:nvPr/>
          </p:nvSpPr>
          <p:spPr bwMode="auto">
            <a:xfrm>
              <a:off x="2653" y="3521"/>
              <a:ext cx="227" cy="227"/>
            </a:xfrm>
            <a:prstGeom prst="rect">
              <a:avLst/>
            </a:prstGeom>
            <a:solidFill>
              <a:srgbClr val="990099"/>
            </a:solidFill>
            <a:ln w="9525">
              <a:solidFill>
                <a:schemeClr val="tx1"/>
              </a:solidFill>
              <a:miter lim="800000"/>
              <a:headEnd/>
              <a:tailEnd/>
            </a:ln>
          </p:spPr>
          <p:txBody>
            <a:bodyPr wrap="none" anchor="ctr"/>
            <a:lstStyle/>
            <a:p>
              <a:endParaRPr lang="de-DE"/>
            </a:p>
          </p:txBody>
        </p:sp>
        <p:sp>
          <p:nvSpPr>
            <p:cNvPr id="10251" name="Rectangle 9"/>
            <p:cNvSpPr>
              <a:spLocks noChangeArrowheads="1"/>
            </p:cNvSpPr>
            <p:nvPr/>
          </p:nvSpPr>
          <p:spPr bwMode="auto">
            <a:xfrm>
              <a:off x="2880" y="3521"/>
              <a:ext cx="227" cy="227"/>
            </a:xfrm>
            <a:prstGeom prst="rect">
              <a:avLst/>
            </a:prstGeom>
            <a:solidFill>
              <a:srgbClr val="FF00FF"/>
            </a:solidFill>
            <a:ln w="9525">
              <a:solidFill>
                <a:schemeClr val="tx1"/>
              </a:solidFill>
              <a:miter lim="800000"/>
              <a:headEnd/>
              <a:tailEnd/>
            </a:ln>
          </p:spPr>
          <p:txBody>
            <a:bodyPr wrap="none" anchor="ctr"/>
            <a:lstStyle/>
            <a:p>
              <a:endParaRPr lang="de-DE"/>
            </a:p>
          </p:txBody>
        </p:sp>
        <p:sp>
          <p:nvSpPr>
            <p:cNvPr id="10252" name="Rectangle 10"/>
            <p:cNvSpPr>
              <a:spLocks noChangeArrowheads="1"/>
            </p:cNvSpPr>
            <p:nvPr/>
          </p:nvSpPr>
          <p:spPr bwMode="auto">
            <a:xfrm>
              <a:off x="3107" y="3521"/>
              <a:ext cx="226" cy="227"/>
            </a:xfrm>
            <a:prstGeom prst="rect">
              <a:avLst/>
            </a:prstGeom>
            <a:solidFill>
              <a:srgbClr val="0000FF"/>
            </a:solidFill>
            <a:ln w="9525">
              <a:solidFill>
                <a:schemeClr val="tx1"/>
              </a:solidFill>
              <a:miter lim="800000"/>
              <a:headEnd/>
              <a:tailEnd/>
            </a:ln>
          </p:spPr>
          <p:txBody>
            <a:bodyPr wrap="none" anchor="ctr"/>
            <a:lstStyle/>
            <a:p>
              <a:endParaRPr lang="de-DE"/>
            </a:p>
          </p:txBody>
        </p:sp>
        <p:sp>
          <p:nvSpPr>
            <p:cNvPr id="10253" name="Rectangle 11"/>
            <p:cNvSpPr>
              <a:spLocks noChangeArrowheads="1"/>
            </p:cNvSpPr>
            <p:nvPr/>
          </p:nvSpPr>
          <p:spPr bwMode="auto">
            <a:xfrm>
              <a:off x="3333" y="3521"/>
              <a:ext cx="227" cy="227"/>
            </a:xfrm>
            <a:prstGeom prst="rect">
              <a:avLst/>
            </a:prstGeom>
            <a:solidFill>
              <a:srgbClr val="009900"/>
            </a:solidFill>
            <a:ln w="9525">
              <a:solidFill>
                <a:schemeClr val="tx1"/>
              </a:solidFill>
              <a:miter lim="800000"/>
              <a:headEnd/>
              <a:tailEnd/>
            </a:ln>
          </p:spPr>
          <p:txBody>
            <a:bodyPr wrap="none" anchor="ctr"/>
            <a:lstStyle/>
            <a:p>
              <a:endParaRPr lang="de-DE"/>
            </a:p>
          </p:txBody>
        </p:sp>
        <p:sp>
          <p:nvSpPr>
            <p:cNvPr id="10254" name="Rectangle 12"/>
            <p:cNvSpPr>
              <a:spLocks noChangeArrowheads="1"/>
            </p:cNvSpPr>
            <p:nvPr/>
          </p:nvSpPr>
          <p:spPr bwMode="auto">
            <a:xfrm>
              <a:off x="3560" y="3521"/>
              <a:ext cx="227" cy="227"/>
            </a:xfrm>
            <a:prstGeom prst="rect">
              <a:avLst/>
            </a:prstGeom>
            <a:solidFill>
              <a:srgbClr val="996633"/>
            </a:solidFill>
            <a:ln w="9525">
              <a:solidFill>
                <a:schemeClr val="tx1"/>
              </a:solidFill>
              <a:miter lim="800000"/>
              <a:headEnd/>
              <a:tailEnd/>
            </a:ln>
          </p:spPr>
          <p:txBody>
            <a:bodyPr wrap="none" anchor="ctr"/>
            <a:lstStyle/>
            <a:p>
              <a:endParaRPr lang="de-DE"/>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11267"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F1B40C5E-1122-4C4C-96D8-9D389D95BEBC}" type="slidenum">
              <a:rPr lang="de-AT" sz="1200" smtClean="0">
                <a:solidFill>
                  <a:schemeClr val="bg2"/>
                </a:solidFill>
              </a:rPr>
              <a:pPr eaLnBrk="1" hangingPunct="1"/>
              <a:t>11</a:t>
            </a:fld>
            <a:endParaRPr lang="de-AT" sz="1200" smtClean="0">
              <a:solidFill>
                <a:schemeClr val="bg2"/>
              </a:solidFill>
            </a:endParaRPr>
          </a:p>
        </p:txBody>
      </p:sp>
      <p:sp>
        <p:nvSpPr>
          <p:cNvPr id="11268" name="Rectangle 2"/>
          <p:cNvSpPr>
            <a:spLocks noGrp="1" noChangeArrowheads="1"/>
          </p:cNvSpPr>
          <p:nvPr>
            <p:ph type="title"/>
          </p:nvPr>
        </p:nvSpPr>
        <p:spPr/>
        <p:txBody>
          <a:bodyPr/>
          <a:lstStyle/>
          <a:p>
            <a:pPr eaLnBrk="1" hangingPunct="1"/>
            <a:r>
              <a:rPr lang="en-US" smtClean="0"/>
              <a:t>Motivation</a:t>
            </a:r>
          </a:p>
        </p:txBody>
      </p:sp>
      <p:sp>
        <p:nvSpPr>
          <p:cNvPr id="11269" name="Rectangle 3"/>
          <p:cNvSpPr>
            <a:spLocks noGrp="1" noChangeArrowheads="1"/>
          </p:cNvSpPr>
          <p:nvPr>
            <p:ph type="body" sz="half" idx="2"/>
          </p:nvPr>
        </p:nvSpPr>
        <p:spPr>
          <a:xfrm>
            <a:off x="4654550" y="908050"/>
            <a:ext cx="4371975" cy="5473700"/>
          </a:xfrm>
        </p:spPr>
        <p:txBody>
          <a:bodyPr/>
          <a:lstStyle/>
          <a:p>
            <a:pPr eaLnBrk="1" hangingPunct="1"/>
            <a:r>
              <a:rPr lang="en-US" sz="2800" smtClean="0"/>
              <a:t>The quick brown fox jumps over the lazy master</a:t>
            </a:r>
          </a:p>
          <a:p>
            <a:pPr eaLnBrk="1" hangingPunct="1"/>
            <a:r>
              <a:rPr lang="en-US" sz="2800" smtClean="0"/>
              <a:t>The quick brown fox jumps over the lazy dog</a:t>
            </a:r>
          </a:p>
          <a:p>
            <a:pPr eaLnBrk="1" hangingPunct="1"/>
            <a:r>
              <a:rPr lang="en-US" sz="2800" smtClean="0"/>
              <a:t>The quick brown master jumps over the lazy dog</a:t>
            </a:r>
          </a:p>
        </p:txBody>
      </p:sp>
      <p:pic>
        <p:nvPicPr>
          <p:cNvPr id="11270" name="Picture 4" descr="motivatio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73063" y="908050"/>
            <a:ext cx="3860800" cy="5473700"/>
          </a:xfr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1229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8BA81386-9C74-4CF7-820F-259B3F4B0F4B}" type="slidenum">
              <a:rPr lang="de-AT" sz="1200" smtClean="0">
                <a:solidFill>
                  <a:schemeClr val="bg2"/>
                </a:solidFill>
              </a:rPr>
              <a:pPr eaLnBrk="1" hangingPunct="1"/>
              <a:t>12</a:t>
            </a:fld>
            <a:endParaRPr lang="de-AT" sz="1200" smtClean="0">
              <a:solidFill>
                <a:schemeClr val="bg2"/>
              </a:solidFill>
            </a:endParaRPr>
          </a:p>
        </p:txBody>
      </p:sp>
      <p:sp>
        <p:nvSpPr>
          <p:cNvPr id="12292" name="Rectangle 2"/>
          <p:cNvSpPr>
            <a:spLocks noGrp="1" noChangeArrowheads="1"/>
          </p:cNvSpPr>
          <p:nvPr>
            <p:ph type="title"/>
          </p:nvPr>
        </p:nvSpPr>
        <p:spPr/>
        <p:txBody>
          <a:bodyPr/>
          <a:lstStyle/>
          <a:p>
            <a:pPr eaLnBrk="1" hangingPunct="1"/>
            <a:r>
              <a:rPr lang="en-US" smtClean="0"/>
              <a:t>Outline</a:t>
            </a:r>
          </a:p>
        </p:txBody>
      </p:sp>
      <p:sp>
        <p:nvSpPr>
          <p:cNvPr id="12293" name="Rectangle 3"/>
          <p:cNvSpPr>
            <a:spLocks noGrp="1" noChangeArrowheads="1"/>
          </p:cNvSpPr>
          <p:nvPr>
            <p:ph type="body" idx="1"/>
          </p:nvPr>
        </p:nvSpPr>
        <p:spPr/>
        <p:txBody>
          <a:bodyPr/>
          <a:lstStyle/>
          <a:p>
            <a:pPr eaLnBrk="1" hangingPunct="1"/>
            <a:r>
              <a:rPr lang="en-US" smtClean="0"/>
              <a:t>The quick brown fox jumps over the lazy dog</a:t>
            </a:r>
          </a:p>
          <a:p>
            <a:pPr lvl="1" eaLnBrk="1" hangingPunct="1"/>
            <a:r>
              <a:rPr lang="en-US" smtClean="0"/>
              <a:t>The quick brown fox jumps over the lazy master</a:t>
            </a:r>
          </a:p>
          <a:p>
            <a:pPr lvl="2" eaLnBrk="1" hangingPunct="1"/>
            <a:r>
              <a:rPr lang="en-US" smtClean="0"/>
              <a:t>The quick brown fox jumps over the lazy dog</a:t>
            </a:r>
          </a:p>
          <a:p>
            <a:pPr lvl="3" eaLnBrk="1" hangingPunct="1"/>
            <a:r>
              <a:rPr lang="en-US" smtClean="0"/>
              <a:t>The quick brown fox jumps over the lazy dog</a:t>
            </a:r>
          </a:p>
          <a:p>
            <a:pPr eaLnBrk="1" hangingPunct="1"/>
            <a:r>
              <a:rPr lang="en-US" smtClean="0"/>
              <a:t>The quick brown fox jumps over the lazy master</a:t>
            </a:r>
          </a:p>
          <a:p>
            <a:pPr lvl="1" eaLnBrk="1" hangingPunct="1"/>
            <a:r>
              <a:rPr lang="en-US" smtClean="0"/>
              <a:t>The quick brown fox jumps over the lazy dog</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1331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80754803-CD0F-4956-BB6E-8AD318D89D51}" type="slidenum">
              <a:rPr lang="de-AT" sz="1200" smtClean="0">
                <a:solidFill>
                  <a:schemeClr val="bg2"/>
                </a:solidFill>
              </a:rPr>
              <a:pPr eaLnBrk="1" hangingPunct="1"/>
              <a:t>13</a:t>
            </a:fld>
            <a:endParaRPr lang="de-AT" sz="1200" smtClean="0">
              <a:solidFill>
                <a:schemeClr val="bg2"/>
              </a:solidFill>
            </a:endParaRPr>
          </a:p>
        </p:txBody>
      </p:sp>
      <p:sp>
        <p:nvSpPr>
          <p:cNvPr id="13316" name="Rectangle 2"/>
          <p:cNvSpPr>
            <a:spLocks noGrp="1" noChangeArrowheads="1"/>
          </p:cNvSpPr>
          <p:nvPr>
            <p:ph type="title"/>
          </p:nvPr>
        </p:nvSpPr>
        <p:spPr/>
        <p:txBody>
          <a:bodyPr/>
          <a:lstStyle/>
          <a:p>
            <a:pPr eaLnBrk="1" hangingPunct="1"/>
            <a:r>
              <a:rPr lang="en-US" smtClean="0"/>
              <a:t>Conclusions</a:t>
            </a:r>
          </a:p>
        </p:txBody>
      </p:sp>
      <p:sp>
        <p:nvSpPr>
          <p:cNvPr id="13317" name="Rectangle 3"/>
          <p:cNvSpPr>
            <a:spLocks noGrp="1" noChangeArrowheads="1"/>
          </p:cNvSpPr>
          <p:nvPr>
            <p:ph type="body" idx="1"/>
          </p:nvPr>
        </p:nvSpPr>
        <p:spPr/>
        <p:txBody>
          <a:bodyPr/>
          <a:lstStyle/>
          <a:p>
            <a:pPr eaLnBrk="1" hangingPunct="1"/>
            <a:r>
              <a:rPr lang="en-US" smtClean="0"/>
              <a:t>The quick brown fox jumps over the lazy dog</a:t>
            </a:r>
          </a:p>
          <a:p>
            <a:pPr eaLnBrk="1" hangingPunct="1"/>
            <a:r>
              <a:rPr lang="en-US" smtClean="0"/>
              <a:t>The quick brown master jumps over the lazy dog</a:t>
            </a:r>
          </a:p>
          <a:p>
            <a:pPr eaLnBrk="1" hangingPunct="1"/>
            <a:r>
              <a:rPr lang="en-US" smtClean="0"/>
              <a:t>The quick brown fox jumps over the lazy dog</a:t>
            </a:r>
          </a:p>
          <a:p>
            <a:pPr eaLnBrk="1" hangingPunct="1"/>
            <a:r>
              <a:rPr lang="en-US" smtClean="0"/>
              <a:t>The quick brown master jumps over the lazy dog</a:t>
            </a:r>
          </a:p>
          <a:p>
            <a:pPr eaLnBrk="1" hangingPunct="1"/>
            <a:r>
              <a:rPr lang="en-US" smtClean="0"/>
              <a:t>The quick brown fox jumps over the lazy dog</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de-AT"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4664" y="-7458"/>
            <a:ext cx="10548271" cy="6892842"/>
          </a:xfrm>
        </p:spPr>
      </p:pic>
      <p:sp>
        <p:nvSpPr>
          <p:cNvPr id="614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6624C489-1AD9-4BBB-A491-2257CF25347D}" type="slidenum">
              <a:rPr lang="de-AT" sz="1200" smtClean="0">
                <a:solidFill>
                  <a:schemeClr val="bg2"/>
                </a:solidFill>
              </a:rPr>
              <a:pPr eaLnBrk="1" hangingPunct="1"/>
              <a:t>1</a:t>
            </a:fld>
            <a:endParaRPr lang="de-AT" sz="1200" smtClean="0">
              <a:solidFill>
                <a:schemeClr val="bg2"/>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de-AT"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4664" y="-7458"/>
            <a:ext cx="10548271" cy="6892841"/>
          </a:xfrm>
        </p:spPr>
      </p:pic>
    </p:spTree>
    <p:extLst>
      <p:ext uri="{BB962C8B-B14F-4D97-AF65-F5344CB8AC3E}">
        <p14:creationId xmlns:p14="http://schemas.microsoft.com/office/powerpoint/2010/main" val="366766532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de-AT" dirty="0" smtClean="0"/>
              <a:t>Scanning Data</a:t>
            </a:r>
          </a:p>
        </p:txBody>
      </p:sp>
      <p:sp>
        <p:nvSpPr>
          <p:cNvPr id="7171" name="Content Placeholder 2"/>
          <p:cNvSpPr>
            <a:spLocks noGrp="1"/>
          </p:cNvSpPr>
          <p:nvPr>
            <p:ph idx="1"/>
          </p:nvPr>
        </p:nvSpPr>
        <p:spPr/>
        <p:txBody>
          <a:bodyPr/>
          <a:lstStyle/>
          <a:p>
            <a:r>
              <a:rPr lang="de-AT" dirty="0" smtClean="0"/>
              <a:t>The amount of scanned data increases</a:t>
            </a:r>
          </a:p>
          <a:p>
            <a:r>
              <a:rPr lang="de-AT" dirty="0" smtClean="0"/>
              <a:t>The time for scanning per scan position decreases</a:t>
            </a:r>
          </a:p>
          <a:p>
            <a:r>
              <a:rPr lang="de-AT" dirty="0" smtClean="0"/>
              <a:t>Huge models become more common</a:t>
            </a:r>
          </a:p>
          <a:p>
            <a:r>
              <a:rPr lang="de-AT" dirty="0" smtClean="0"/>
              <a:t>Interaction with models difficult</a:t>
            </a:r>
          </a:p>
          <a:p>
            <a:pPr lvl="1"/>
            <a:r>
              <a:rPr lang="de-AT" dirty="0" smtClean="0"/>
              <a:t>Due to amount of data</a:t>
            </a:r>
          </a:p>
          <a:p>
            <a:pPr lvl="1"/>
            <a:r>
              <a:rPr lang="de-AT" dirty="0" smtClean="0"/>
              <a:t>Due to complexity of geometry</a:t>
            </a:r>
          </a:p>
        </p:txBody>
      </p:sp>
      <p:sp>
        <p:nvSpPr>
          <p:cNvPr id="717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717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42C80E86-6F76-490B-98F8-7B1C385C789A}" type="slidenum">
              <a:rPr lang="de-AT" sz="1200" smtClean="0">
                <a:solidFill>
                  <a:schemeClr val="bg2"/>
                </a:solidFill>
              </a:rPr>
              <a:pPr eaLnBrk="1" hangingPunct="1"/>
              <a:t>3</a:t>
            </a:fld>
            <a:endParaRPr lang="de-AT" sz="1200" smtClean="0">
              <a:solidFill>
                <a:schemeClr val="bg2"/>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de-AT" dirty="0" smtClean="0"/>
              <a:t>Different Usertypes</a:t>
            </a:r>
          </a:p>
        </p:txBody>
      </p:sp>
      <p:sp>
        <p:nvSpPr>
          <p:cNvPr id="8195" name="Content Placeholder 2"/>
          <p:cNvSpPr>
            <a:spLocks noGrp="1"/>
          </p:cNvSpPr>
          <p:nvPr>
            <p:ph idx="1"/>
          </p:nvPr>
        </p:nvSpPr>
        <p:spPr/>
        <p:txBody>
          <a:bodyPr/>
          <a:lstStyle/>
          <a:p>
            <a:r>
              <a:rPr lang="de-AT" dirty="0" smtClean="0"/>
              <a:t>Expert user</a:t>
            </a:r>
          </a:p>
          <a:p>
            <a:pPr lvl="1"/>
            <a:r>
              <a:rPr lang="de-AT" dirty="0" smtClean="0"/>
              <a:t>Interacts often with the data</a:t>
            </a:r>
          </a:p>
          <a:p>
            <a:pPr lvl="1"/>
            <a:r>
              <a:rPr lang="de-AT" dirty="0" smtClean="0"/>
              <a:t>Knows the point model</a:t>
            </a:r>
          </a:p>
          <a:p>
            <a:pPr lvl="1"/>
            <a:r>
              <a:rPr lang="de-AT" dirty="0" smtClean="0"/>
              <a:t>Knows the program controls</a:t>
            </a:r>
            <a:endParaRPr lang="de-AT" dirty="0"/>
          </a:p>
          <a:p>
            <a:r>
              <a:rPr lang="de-AT" dirty="0" smtClean="0"/>
              <a:t>Interested layman</a:t>
            </a:r>
          </a:p>
          <a:p>
            <a:pPr lvl="1"/>
            <a:r>
              <a:rPr lang="de-AT" dirty="0" smtClean="0"/>
              <a:t>Visitor to an exhibition</a:t>
            </a:r>
          </a:p>
          <a:p>
            <a:pPr lvl="1"/>
            <a:r>
              <a:rPr lang="de-AT" dirty="0" smtClean="0"/>
              <a:t>Interacts once with the data</a:t>
            </a:r>
          </a:p>
          <a:p>
            <a:pPr lvl="1"/>
            <a:r>
              <a:rPr lang="de-AT" dirty="0" smtClean="0"/>
              <a:t>Does not know the data</a:t>
            </a:r>
          </a:p>
          <a:p>
            <a:pPr lvl="1"/>
            <a:r>
              <a:rPr lang="de-AT" dirty="0" smtClean="0"/>
              <a:t>Does not know the program controls</a:t>
            </a:r>
          </a:p>
          <a:p>
            <a:pPr lvl="1"/>
            <a:endParaRPr lang="de-AT" dirty="0" smtClean="0"/>
          </a:p>
        </p:txBody>
      </p:sp>
      <p:sp>
        <p:nvSpPr>
          <p:cNvPr id="819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de-AT" sz="1200" smtClean="0">
                <a:solidFill>
                  <a:schemeClr val="bg2"/>
                </a:solidFill>
              </a:rPr>
              <a:t>Claus Scheiblauer</a:t>
            </a:r>
          </a:p>
        </p:txBody>
      </p:sp>
      <p:sp>
        <p:nvSpPr>
          <p:cNvPr id="8197"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4F5A89C1-01E5-4804-BD0C-AF8D8A1893E0}" type="slidenum">
              <a:rPr lang="de-AT" sz="1200" smtClean="0">
                <a:solidFill>
                  <a:schemeClr val="bg2"/>
                </a:solidFill>
              </a:rPr>
              <a:pPr eaLnBrk="1" hangingPunct="1"/>
              <a:t>4</a:t>
            </a:fld>
            <a:endParaRPr lang="de-AT" sz="1200" smtClean="0">
              <a:solidFill>
                <a:schemeClr val="bg2"/>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de-AT"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4664" y="-7458"/>
            <a:ext cx="10548270" cy="6892841"/>
          </a:xfrm>
        </p:spPr>
      </p:pic>
    </p:spTree>
    <p:extLst>
      <p:ext uri="{BB962C8B-B14F-4D97-AF65-F5344CB8AC3E}">
        <p14:creationId xmlns:p14="http://schemas.microsoft.com/office/powerpoint/2010/main" val="389202513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de-AT"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4664" y="-7458"/>
            <a:ext cx="10548270" cy="6892840"/>
          </a:xfrm>
        </p:spPr>
      </p:pic>
    </p:spTree>
    <p:extLst>
      <p:ext uri="{BB962C8B-B14F-4D97-AF65-F5344CB8AC3E}">
        <p14:creationId xmlns:p14="http://schemas.microsoft.com/office/powerpoint/2010/main" val="21133251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endParaRPr lang="de-AT" dirty="0" smtClean="0"/>
          </a:p>
        </p:txBody>
      </p:sp>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941" y="-7458"/>
            <a:ext cx="9190453" cy="6892840"/>
          </a:xfrm>
        </p:spPr>
      </p:pic>
    </p:spTree>
    <p:extLst>
      <p:ext uri="{BB962C8B-B14F-4D97-AF65-F5344CB8AC3E}">
        <p14:creationId xmlns:p14="http://schemas.microsoft.com/office/powerpoint/2010/main" val="90531289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FFG FIT-IT </a:t>
            </a:r>
            <a:r>
              <a:rPr lang="en-US" dirty="0" err="1" smtClean="0"/>
              <a:t>Projekt</a:t>
            </a:r>
            <a:r>
              <a:rPr lang="en-US" dirty="0" smtClean="0"/>
              <a:t> “</a:t>
            </a:r>
            <a:r>
              <a:rPr lang="en-US" dirty="0" err="1" smtClean="0"/>
              <a:t>Terapoints</a:t>
            </a:r>
            <a:r>
              <a:rPr lang="en-US" dirty="0" smtClean="0"/>
              <a:t>”</a:t>
            </a:r>
          </a:p>
          <a:p>
            <a:r>
              <a:rPr lang="en-US" dirty="0"/>
              <a:t>FWF funded START project “The </a:t>
            </a:r>
            <a:r>
              <a:rPr lang="en-US" dirty="0" err="1"/>
              <a:t>Domitilla</a:t>
            </a:r>
            <a:r>
              <a:rPr lang="en-US" dirty="0"/>
              <a:t> Catacomb in Rome. Archaeology, Architecture and Art History of a Late Roman Cemetery</a:t>
            </a:r>
            <a:r>
              <a:rPr lang="en-US" dirty="0" smtClean="0"/>
              <a:t>”</a:t>
            </a:r>
          </a:p>
          <a:p>
            <a:r>
              <a:rPr lang="en-US" dirty="0"/>
              <a:t>Wiener </a:t>
            </a:r>
            <a:r>
              <a:rPr lang="en-US" dirty="0" err="1"/>
              <a:t>Dombauhütte</a:t>
            </a:r>
            <a:r>
              <a:rPr lang="en-US" dirty="0"/>
              <a:t> </a:t>
            </a:r>
            <a:r>
              <a:rPr lang="en-US" dirty="0" err="1"/>
              <a:t>zu</a:t>
            </a:r>
            <a:r>
              <a:rPr lang="en-US" dirty="0"/>
              <a:t> </a:t>
            </a:r>
            <a:r>
              <a:rPr lang="en-US" dirty="0" err="1" smtClean="0"/>
              <a:t>St.Stephan</a:t>
            </a:r>
            <a:endParaRPr lang="en-US" dirty="0" smtClean="0"/>
          </a:p>
          <a:p>
            <a:r>
              <a:rPr lang="en-US" dirty="0" smtClean="0"/>
              <a:t>Imagination </a:t>
            </a:r>
            <a:r>
              <a:rPr lang="de-AT" dirty="0"/>
              <a:t>Computer </a:t>
            </a:r>
            <a:r>
              <a:rPr lang="de-AT" dirty="0" smtClean="0"/>
              <a:t>Services</a:t>
            </a:r>
            <a:endParaRPr lang="de-AT" dirty="0"/>
          </a:p>
          <a:p>
            <a:endParaRPr lang="en-US" dirty="0"/>
          </a:p>
        </p:txBody>
      </p:sp>
      <p:sp>
        <p:nvSpPr>
          <p:cNvPr id="4" name="Footer Placeholder 3"/>
          <p:cNvSpPr>
            <a:spLocks noGrp="1"/>
          </p:cNvSpPr>
          <p:nvPr>
            <p:ph type="ftr" sz="quarter" idx="10"/>
          </p:nvPr>
        </p:nvSpPr>
        <p:spPr/>
        <p:txBody>
          <a:bodyPr/>
          <a:lstStyle/>
          <a:p>
            <a:pPr>
              <a:defRPr/>
            </a:pPr>
            <a:r>
              <a:rPr lang="de-AT" smtClean="0"/>
              <a:t>Claus Scheiblauer</a:t>
            </a:r>
            <a:endParaRPr lang="de-AT"/>
          </a:p>
        </p:txBody>
      </p:sp>
      <p:sp>
        <p:nvSpPr>
          <p:cNvPr id="5" name="Slide Number Placeholder 4"/>
          <p:cNvSpPr>
            <a:spLocks noGrp="1"/>
          </p:cNvSpPr>
          <p:nvPr>
            <p:ph type="sldNum" sz="quarter" idx="11"/>
          </p:nvPr>
        </p:nvSpPr>
        <p:spPr/>
        <p:txBody>
          <a:bodyPr/>
          <a:lstStyle/>
          <a:p>
            <a:pPr>
              <a:defRPr/>
            </a:pPr>
            <a:fld id="{EECF188B-C26E-4D66-95C1-47E2A92DA62B}" type="slidenum">
              <a:rPr lang="de-AT" smtClean="0"/>
              <a:pPr>
                <a:defRPr/>
              </a:pPr>
              <a:t>8</a:t>
            </a:fld>
            <a:endParaRPr lang="de-AT"/>
          </a:p>
        </p:txBody>
      </p:sp>
    </p:spTree>
    <p:extLst>
      <p:ext uri="{BB962C8B-B14F-4D97-AF65-F5344CB8AC3E}">
        <p14:creationId xmlns:p14="http://schemas.microsoft.com/office/powerpoint/2010/main" val="2144190850"/>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ends">
  <a:themeElements>
    <a:clrScheme name="Blends 1">
      <a:dk1>
        <a:srgbClr val="000000"/>
      </a:dk1>
      <a:lt1>
        <a:srgbClr val="FFFFFF"/>
      </a:lt1>
      <a:dk2>
        <a:srgbClr val="FFFFFF"/>
      </a:dk2>
      <a:lt2>
        <a:srgbClr val="5F5F5F"/>
      </a:lt2>
      <a:accent1>
        <a:srgbClr val="2AA3D8"/>
      </a:accent1>
      <a:accent2>
        <a:srgbClr val="C32D9B"/>
      </a:accent2>
      <a:accent3>
        <a:srgbClr val="FFFFFF"/>
      </a:accent3>
      <a:accent4>
        <a:srgbClr val="000000"/>
      </a:accent4>
      <a:accent5>
        <a:srgbClr val="ACCEE9"/>
      </a:accent5>
      <a:accent6>
        <a:srgbClr val="B0288C"/>
      </a:accent6>
      <a:hlink>
        <a:srgbClr val="FF0000"/>
      </a:hlink>
      <a:folHlink>
        <a:srgbClr val="3333CC"/>
      </a:folHlink>
    </a:clrScheme>
    <a:fontScheme name="Blen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000000"/>
        </a:dk1>
        <a:lt1>
          <a:srgbClr val="FFFFFF"/>
        </a:lt1>
        <a:dk2>
          <a:srgbClr val="FFFFFF"/>
        </a:dk2>
        <a:lt2>
          <a:srgbClr val="5F5F5F"/>
        </a:lt2>
        <a:accent1>
          <a:srgbClr val="2AA3D8"/>
        </a:accent1>
        <a:accent2>
          <a:srgbClr val="C32D9B"/>
        </a:accent2>
        <a:accent3>
          <a:srgbClr val="FFFFFF"/>
        </a:accent3>
        <a:accent4>
          <a:srgbClr val="000000"/>
        </a:accent4>
        <a:accent5>
          <a:srgbClr val="ACCEE9"/>
        </a:accent5>
        <a:accent6>
          <a:srgbClr val="B0288C"/>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2">
        <a:dk1>
          <a:srgbClr val="808080"/>
        </a:dk1>
        <a:lt1>
          <a:srgbClr val="FFFFFF"/>
        </a:lt1>
        <a:dk2>
          <a:srgbClr val="000000"/>
        </a:dk2>
        <a:lt2>
          <a:srgbClr val="FFFFFF"/>
        </a:lt2>
        <a:accent1>
          <a:srgbClr val="2AA3D8"/>
        </a:accent1>
        <a:accent2>
          <a:srgbClr val="C32D9B"/>
        </a:accent2>
        <a:accent3>
          <a:srgbClr val="AAAAAA"/>
        </a:accent3>
        <a:accent4>
          <a:srgbClr val="DADADA"/>
        </a:accent4>
        <a:accent5>
          <a:srgbClr val="ACCEE9"/>
        </a:accent5>
        <a:accent6>
          <a:srgbClr val="B0288C"/>
        </a:accent6>
        <a:hlink>
          <a:srgbClr val="FF0000"/>
        </a:hlink>
        <a:folHlink>
          <a:srgbClr val="33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1466</Words>
  <Application>Microsoft Office PowerPoint</Application>
  <PresentationFormat>On-screen Show (4:3)</PresentationFormat>
  <Paragraphs>124</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Blends</vt:lpstr>
      <vt:lpstr>Graph-based Guidance in Huge Point Clouds</vt:lpstr>
      <vt:lpstr>PowerPoint Presentation</vt:lpstr>
      <vt:lpstr>PowerPoint Presentation</vt:lpstr>
      <vt:lpstr>Scanning Data</vt:lpstr>
      <vt:lpstr>Different Usertypes</vt:lpstr>
      <vt:lpstr>PowerPoint Presentation</vt:lpstr>
      <vt:lpstr>PowerPoint Presentation</vt:lpstr>
      <vt:lpstr>PowerPoint Presentation</vt:lpstr>
      <vt:lpstr>Acknowledgements</vt:lpstr>
      <vt:lpstr>Live Demo</vt:lpstr>
      <vt:lpstr>Light Background Slides</vt:lpstr>
      <vt:lpstr>Motivation</vt:lpstr>
      <vt:lpstr>Outline</vt:lpstr>
      <vt:lpstr>Conclusions</vt:lpstr>
    </vt:vector>
  </TitlesOfParts>
  <Company>Insitute of Computer Graphics and Algorithms, Vienna University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Insitute of Computer Graphics and Algorithms, Vienna University of Technology</dc:title>
  <dc:subject>Insitute of Computer Graphics and Algorithms, Vienna University of Technology</dc:subject>
  <dc:creator>Insitute of Computer Graphics and Algorithms, Vienna University of Technology</dc:creator>
  <cp:lastModifiedBy>Claus Scheiblauer</cp:lastModifiedBy>
  <cp:revision>368</cp:revision>
  <dcterms:created xsi:type="dcterms:W3CDTF">2005-04-26T07:59:18Z</dcterms:created>
  <dcterms:modified xsi:type="dcterms:W3CDTF">2012-11-05T16:37:18Z</dcterms:modified>
</cp:coreProperties>
</file>