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 saveSubsetFonts="1">
  <p:sldMasterIdLst>
    <p:sldMasterId id="2147483648" r:id="rId1"/>
    <p:sldMasterId id="2147483678" r:id="rId2"/>
  </p:sldMasterIdLst>
  <p:notesMasterIdLst>
    <p:notesMasterId r:id="rId76"/>
  </p:notesMasterIdLst>
  <p:handoutMasterIdLst>
    <p:handoutMasterId r:id="rId77"/>
  </p:handoutMasterIdLst>
  <p:sldIdLst>
    <p:sldId id="447" r:id="rId3"/>
    <p:sldId id="560" r:id="rId4"/>
    <p:sldId id="472" r:id="rId5"/>
    <p:sldId id="562" r:id="rId6"/>
    <p:sldId id="559" r:id="rId7"/>
    <p:sldId id="554" r:id="rId8"/>
    <p:sldId id="555" r:id="rId9"/>
    <p:sldId id="556" r:id="rId10"/>
    <p:sldId id="558" r:id="rId11"/>
    <p:sldId id="473" r:id="rId12"/>
    <p:sldId id="543" r:id="rId13"/>
    <p:sldId id="544" r:id="rId14"/>
    <p:sldId id="545" r:id="rId15"/>
    <p:sldId id="478" r:id="rId16"/>
    <p:sldId id="479" r:id="rId17"/>
    <p:sldId id="480" r:id="rId18"/>
    <p:sldId id="481" r:id="rId19"/>
    <p:sldId id="482" r:id="rId20"/>
    <p:sldId id="483" r:id="rId21"/>
    <p:sldId id="484" r:id="rId22"/>
    <p:sldId id="485" r:id="rId23"/>
    <p:sldId id="486" r:id="rId24"/>
    <p:sldId id="487" r:id="rId25"/>
    <p:sldId id="564" r:id="rId26"/>
    <p:sldId id="488" r:id="rId27"/>
    <p:sldId id="489" r:id="rId28"/>
    <p:sldId id="490" r:id="rId29"/>
    <p:sldId id="491" r:id="rId30"/>
    <p:sldId id="494" r:id="rId31"/>
    <p:sldId id="495" r:id="rId32"/>
    <p:sldId id="496" r:id="rId33"/>
    <p:sldId id="546" r:id="rId34"/>
    <p:sldId id="547" r:id="rId35"/>
    <p:sldId id="548" r:id="rId36"/>
    <p:sldId id="549" r:id="rId37"/>
    <p:sldId id="499" r:id="rId38"/>
    <p:sldId id="502" r:id="rId39"/>
    <p:sldId id="505" r:id="rId40"/>
    <p:sldId id="507" r:id="rId41"/>
    <p:sldId id="508" r:id="rId42"/>
    <p:sldId id="509" r:id="rId43"/>
    <p:sldId id="512" r:id="rId44"/>
    <p:sldId id="513" r:id="rId45"/>
    <p:sldId id="565" r:id="rId46"/>
    <p:sldId id="514" r:id="rId47"/>
    <p:sldId id="516" r:id="rId48"/>
    <p:sldId id="518" r:id="rId49"/>
    <p:sldId id="520" r:id="rId50"/>
    <p:sldId id="521" r:id="rId51"/>
    <p:sldId id="522" r:id="rId52"/>
    <p:sldId id="523" r:id="rId53"/>
    <p:sldId id="526" r:id="rId54"/>
    <p:sldId id="527" r:id="rId55"/>
    <p:sldId id="528" r:id="rId56"/>
    <p:sldId id="529" r:id="rId57"/>
    <p:sldId id="530" r:id="rId58"/>
    <p:sldId id="525" r:id="rId59"/>
    <p:sldId id="524" r:id="rId60"/>
    <p:sldId id="531" r:id="rId61"/>
    <p:sldId id="532" r:id="rId62"/>
    <p:sldId id="533" r:id="rId63"/>
    <p:sldId id="534" r:id="rId64"/>
    <p:sldId id="535" r:id="rId65"/>
    <p:sldId id="537" r:id="rId66"/>
    <p:sldId id="540" r:id="rId67"/>
    <p:sldId id="542" r:id="rId68"/>
    <p:sldId id="541" r:id="rId69"/>
    <p:sldId id="563" r:id="rId70"/>
    <p:sldId id="539" r:id="rId71"/>
    <p:sldId id="566" r:id="rId72"/>
    <p:sldId id="550" r:id="rId73"/>
    <p:sldId id="551" r:id="rId74"/>
    <p:sldId id="457" r:id="rId75"/>
  </p:sldIdLst>
  <p:sldSz cx="9144000" cy="6858000" type="screen4x3"/>
  <p:notesSz cx="9144000" cy="6858000"/>
  <p:embeddedFontLst>
    <p:embeddedFont>
      <p:font typeface="Cambria Math" pitchFamily="18" charset="0"/>
      <p:regular r:id="rId78"/>
    </p:embeddedFont>
  </p:embeddedFontLst>
  <p:defaultTextStyle>
    <a:defPPr>
      <a:defRPr lang="de-A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3F55"/>
    <a:srgbClr val="FF7C80"/>
    <a:srgbClr val="2AA3D8"/>
    <a:srgbClr val="FFFFCC"/>
    <a:srgbClr val="D60000"/>
    <a:srgbClr val="6C0000"/>
    <a:srgbClr val="960000"/>
    <a:srgbClr val="760000"/>
    <a:srgbClr val="FFFFD5"/>
    <a:srgbClr val="FFFF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05" autoAdjust="0"/>
    <p:restoredTop sz="99645" autoAdjust="0"/>
  </p:normalViewPr>
  <p:slideViewPr>
    <p:cSldViewPr snapToGrid="0" snapToObjects="1">
      <p:cViewPr varScale="1">
        <p:scale>
          <a:sx n="113" d="100"/>
          <a:sy n="113" d="100"/>
        </p:scale>
        <p:origin x="-450" y="-96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4" d="100"/>
          <a:sy n="74" d="100"/>
        </p:scale>
        <p:origin x="-1920" y="-96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font" Target="fonts/font1.fntdata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F3CA5920-86DF-4752-A8F3-B2450DF22712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75539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noProof="0" smtClean="0"/>
              <a:t>Click to edit Master text styles</a:t>
            </a:r>
          </a:p>
          <a:p>
            <a:pPr lvl="1"/>
            <a:r>
              <a:rPr lang="de-AT" noProof="0" smtClean="0"/>
              <a:t>Second level</a:t>
            </a:r>
          </a:p>
          <a:p>
            <a:pPr lvl="2"/>
            <a:r>
              <a:rPr lang="de-AT" noProof="0" smtClean="0"/>
              <a:t>Third level</a:t>
            </a:r>
          </a:p>
          <a:p>
            <a:pPr lvl="3"/>
            <a:r>
              <a:rPr lang="de-AT" noProof="0" smtClean="0"/>
              <a:t>Fourth level</a:t>
            </a:r>
          </a:p>
          <a:p>
            <a:pPr lvl="4"/>
            <a:r>
              <a:rPr lang="de-AT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642C85D8-388B-4209-88B1-6936E3CA495E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279020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2AD860-09CB-4771-8197-0EB7DF97FA9D}" type="slidenum">
              <a:rPr lang="de-AT" smtClean="0">
                <a:latin typeface="Arial" charset="0"/>
              </a:rPr>
              <a:pPr/>
              <a:t>0</a:t>
            </a:fld>
            <a:endParaRPr lang="de-A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8676" name="Slide Number Placeholder 3"/>
          <p:cNvSpPr txBox="1">
            <a:spLocks noGrp="1"/>
          </p:cNvSpPr>
          <p:nvPr/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1316CB4-565D-4D53-94DF-56D8E4068E3B}" type="slidenum">
              <a:rPr lang="de-AT" sz="1200"/>
              <a:pPr algn="r"/>
              <a:t>13</a:t>
            </a:fld>
            <a:endParaRPr lang="de-AT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>
              <a:lnSpc>
                <a:spcPct val="80000"/>
              </a:lnSpc>
            </a:pPr>
            <a:endParaRPr lang="en-US" sz="300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6C261C-66E7-4FAA-8E2B-9BC34D30C364}" type="slidenum">
              <a:rPr lang="de-AT" smtClean="0"/>
              <a:pPr/>
              <a:t>14</a:t>
            </a:fld>
            <a:endParaRPr lang="de-AT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CBE188-64A5-497B-B521-324304AA706E}" type="slidenum">
              <a:rPr lang="de-AT" smtClean="0"/>
              <a:pPr/>
              <a:t>15</a:t>
            </a:fld>
            <a:endParaRPr lang="de-AT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EE8E6C-4A6D-48C3-87A3-175AC576B728}" type="slidenum">
              <a:rPr lang="de-AT" smtClean="0"/>
              <a:pPr/>
              <a:t>16</a:t>
            </a:fld>
            <a:endParaRPr lang="de-AT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19B894-8774-476E-8945-AC71AA3CDF7B}" type="slidenum">
              <a:rPr lang="de-AT" smtClean="0"/>
              <a:pPr/>
              <a:t>17</a:t>
            </a:fld>
            <a:endParaRPr lang="de-AT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F7696A-15C2-40BC-9B2A-4ACCD66931D1}" type="slidenum">
              <a:rPr lang="de-AT" smtClean="0"/>
              <a:pPr/>
              <a:t>18</a:t>
            </a:fld>
            <a:endParaRPr lang="de-AT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endParaRPr lang="en-US" sz="1100" dirty="0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858671-5137-4C72-9E7F-2769B7491E39}" type="slidenum">
              <a:rPr lang="de-AT" smtClean="0"/>
              <a:pPr/>
              <a:t>19</a:t>
            </a:fld>
            <a:endParaRPr lang="de-AT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endParaRPr lang="en-US" b="1" dirty="0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62324E-C4AD-4BEE-8FE9-A2B28D2C7EE4}" type="slidenum">
              <a:rPr lang="de-AT" smtClean="0"/>
              <a:pPr/>
              <a:t>20</a:t>
            </a:fld>
            <a:endParaRPr lang="de-AT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endParaRPr lang="en-US" b="1" dirty="0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3D6749-0763-435C-9107-ADE66E4003DE}" type="slidenum">
              <a:rPr lang="de-AT" smtClean="0"/>
              <a:pPr/>
              <a:t>21</a:t>
            </a:fld>
            <a:endParaRPr lang="de-AT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endParaRPr lang="en-US" i="1" dirty="0" smtClean="0">
              <a:solidFill>
                <a:schemeClr val="tx2"/>
              </a:solidFill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339BEC-5929-4817-BDF1-7E3C98E01591}" type="slidenum">
              <a:rPr lang="de-AT" smtClean="0"/>
              <a:pPr/>
              <a:t>22</a:t>
            </a:fld>
            <a:endParaRPr lang="de-A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endParaRPr lang="en-US" sz="800" b="1" smtClean="0">
              <a:latin typeface="Arial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D427E3-7A2B-4D28-BCC9-BC2D4F0C04B6}" type="slidenum">
              <a:rPr lang="de-AT" smtClean="0">
                <a:latin typeface="Arial" charset="0"/>
              </a:rPr>
              <a:pPr/>
              <a:t>1</a:t>
            </a:fld>
            <a:endParaRPr lang="de-A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endParaRPr lang="en-US" i="1" dirty="0" smtClean="0">
              <a:solidFill>
                <a:schemeClr val="tx2"/>
              </a:solidFill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339BEC-5929-4817-BDF1-7E3C98E01591}" type="slidenum">
              <a:rPr lang="de-AT" smtClean="0"/>
              <a:pPr/>
              <a:t>23</a:t>
            </a:fld>
            <a:endParaRPr lang="de-AT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4C19F1-D51D-42C1-ACC4-2162BE83DB0B}" type="slidenum">
              <a:rPr lang="de-AT" smtClean="0"/>
              <a:pPr/>
              <a:t>24</a:t>
            </a:fld>
            <a:endParaRPr lang="de-AT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D85562-176F-4629-839C-0FFE9FB28FC2}" type="slidenum">
              <a:rPr lang="de-AT" smtClean="0"/>
              <a:pPr/>
              <a:t>25</a:t>
            </a:fld>
            <a:endParaRPr lang="de-AT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DF9370-08CB-4838-A7A4-E19E2E5F7BCF}" type="slidenum">
              <a:rPr lang="de-AT" smtClean="0"/>
              <a:pPr/>
              <a:t>26</a:t>
            </a:fld>
            <a:endParaRPr lang="de-AT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>
              <a:latin typeface="Arial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EF0D80-6225-450A-90E0-6BAA72ECDA6A}" type="slidenum">
              <a:rPr lang="de-AT" smtClean="0">
                <a:latin typeface="Arial" charset="0"/>
              </a:rPr>
              <a:pPr/>
              <a:t>27</a:t>
            </a:fld>
            <a:endParaRPr lang="de-A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2C85D8-388B-4209-88B1-6936E3CA495E}" type="slidenum">
              <a:rPr lang="de-AT" smtClean="0"/>
              <a:pPr>
                <a:defRPr/>
              </a:pPr>
              <a:t>29</a:t>
            </a:fld>
            <a:endParaRPr lang="de-A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endParaRPr lang="en-US" sz="800" b="1" smtClean="0">
              <a:latin typeface="Arial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D427E3-7A2B-4D28-BCC9-BC2D4F0C04B6}" type="slidenum">
              <a:rPr lang="de-AT" smtClean="0">
                <a:latin typeface="Arial" charset="0"/>
              </a:rPr>
              <a:pPr/>
              <a:t>2</a:t>
            </a:fld>
            <a:endParaRPr lang="de-A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26628" name="Slide Number Placeholder 3"/>
          <p:cNvSpPr txBox="1">
            <a:spLocks noGrp="1"/>
          </p:cNvSpPr>
          <p:nvPr/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B85D5F0-B57C-4B62-B621-6CC36853D95C}" type="slidenum">
              <a:rPr lang="de-AT" sz="1200"/>
              <a:pPr algn="r"/>
              <a:t>35</a:t>
            </a:fld>
            <a:endParaRPr lang="de-AT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26628" name="Slide Number Placeholder 3"/>
          <p:cNvSpPr txBox="1">
            <a:spLocks noGrp="1"/>
          </p:cNvSpPr>
          <p:nvPr/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B85D5F0-B57C-4B62-B621-6CC36853D95C}" type="slidenum">
              <a:rPr lang="de-AT" sz="1200"/>
              <a:pPr algn="r"/>
              <a:t>36</a:t>
            </a:fld>
            <a:endParaRPr lang="de-AT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26628" name="Slide Number Placeholder 3"/>
          <p:cNvSpPr txBox="1">
            <a:spLocks noGrp="1"/>
          </p:cNvSpPr>
          <p:nvPr/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B85D5F0-B57C-4B62-B621-6CC36853D95C}" type="slidenum">
              <a:rPr lang="de-AT" sz="1200"/>
              <a:pPr algn="r"/>
              <a:t>37</a:t>
            </a:fld>
            <a:endParaRPr lang="de-AT"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26628" name="Slide Number Placeholder 3"/>
          <p:cNvSpPr txBox="1">
            <a:spLocks noGrp="1"/>
          </p:cNvSpPr>
          <p:nvPr/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B85D5F0-B57C-4B62-B621-6CC36853D95C}" type="slidenum">
              <a:rPr lang="de-AT" sz="1200"/>
              <a:pPr algn="r"/>
              <a:t>38</a:t>
            </a:fld>
            <a:endParaRPr lang="de-AT"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26628" name="Slide Number Placeholder 3"/>
          <p:cNvSpPr txBox="1">
            <a:spLocks noGrp="1"/>
          </p:cNvSpPr>
          <p:nvPr/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B85D5F0-B57C-4B62-B621-6CC36853D95C}" type="slidenum">
              <a:rPr lang="de-AT" sz="1200"/>
              <a:pPr algn="r"/>
              <a:t>39</a:t>
            </a:fld>
            <a:endParaRPr lang="de-AT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26628" name="Slide Number Placeholder 3"/>
          <p:cNvSpPr txBox="1">
            <a:spLocks noGrp="1"/>
          </p:cNvSpPr>
          <p:nvPr/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B85D5F0-B57C-4B62-B621-6CC36853D95C}" type="slidenum">
              <a:rPr lang="de-AT" sz="1200"/>
              <a:pPr algn="r"/>
              <a:t>40</a:t>
            </a:fld>
            <a:endParaRPr lang="de-AT"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26628" name="Slide Number Placeholder 3"/>
          <p:cNvSpPr txBox="1">
            <a:spLocks noGrp="1"/>
          </p:cNvSpPr>
          <p:nvPr/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B85D5F0-B57C-4B62-B621-6CC36853D95C}" type="slidenum">
              <a:rPr lang="de-AT" sz="1200"/>
              <a:pPr algn="r"/>
              <a:t>41</a:t>
            </a:fld>
            <a:endParaRPr lang="de-AT" sz="12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26628" name="Slide Number Placeholder 3"/>
          <p:cNvSpPr txBox="1">
            <a:spLocks noGrp="1"/>
          </p:cNvSpPr>
          <p:nvPr/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B85D5F0-B57C-4B62-B621-6CC36853D95C}" type="slidenum">
              <a:rPr lang="de-AT" sz="1200"/>
              <a:pPr algn="r"/>
              <a:t>42</a:t>
            </a:fld>
            <a:endParaRPr lang="de-AT" sz="12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26628" name="Slide Number Placeholder 3"/>
          <p:cNvSpPr txBox="1">
            <a:spLocks noGrp="1"/>
          </p:cNvSpPr>
          <p:nvPr/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B85D5F0-B57C-4B62-B621-6CC36853D95C}" type="slidenum">
              <a:rPr lang="de-AT" sz="1200"/>
              <a:pPr algn="r"/>
              <a:t>43</a:t>
            </a:fld>
            <a:endParaRPr lang="de-AT" sz="12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  <p:sp>
        <p:nvSpPr>
          <p:cNvPr id="26628" name="Slide Number Placeholder 3"/>
          <p:cNvSpPr txBox="1">
            <a:spLocks noGrp="1"/>
          </p:cNvSpPr>
          <p:nvPr/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B85D5F0-B57C-4B62-B621-6CC36853D95C}" type="slidenum">
              <a:rPr lang="de-AT" sz="1200"/>
              <a:pPr algn="r"/>
              <a:t>44</a:t>
            </a:fld>
            <a:endParaRPr lang="de-AT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endParaRPr lang="en-US" sz="800" b="1" smtClean="0">
              <a:latin typeface="Arial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D427E3-7A2B-4D28-BCC9-BC2D4F0C04B6}" type="slidenum">
              <a:rPr lang="de-AT" smtClean="0">
                <a:latin typeface="Arial" charset="0"/>
              </a:rPr>
              <a:pPr/>
              <a:t>3</a:t>
            </a:fld>
            <a:endParaRPr lang="de-A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  <p:sp>
        <p:nvSpPr>
          <p:cNvPr id="26628" name="Slide Number Placeholder 3"/>
          <p:cNvSpPr txBox="1">
            <a:spLocks noGrp="1"/>
          </p:cNvSpPr>
          <p:nvPr/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B85D5F0-B57C-4B62-B621-6CC36853D95C}" type="slidenum">
              <a:rPr lang="de-AT" sz="1200"/>
              <a:pPr algn="r"/>
              <a:t>45</a:t>
            </a:fld>
            <a:endParaRPr lang="de-AT" sz="12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  <p:sp>
        <p:nvSpPr>
          <p:cNvPr id="26628" name="Slide Number Placeholder 3"/>
          <p:cNvSpPr txBox="1">
            <a:spLocks noGrp="1"/>
          </p:cNvSpPr>
          <p:nvPr/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B85D5F0-B57C-4B62-B621-6CC36853D95C}" type="slidenum">
              <a:rPr lang="de-AT" sz="1200"/>
              <a:pPr algn="r"/>
              <a:t>46</a:t>
            </a:fld>
            <a:endParaRPr lang="de-AT" sz="12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1A8514-EB60-4059-97D5-0491C49EFF13}" type="slidenum">
              <a:rPr lang="de-AT" smtClean="0">
                <a:latin typeface="Arial" charset="0"/>
              </a:rPr>
              <a:pPr/>
              <a:t>47</a:t>
            </a:fld>
            <a:endParaRPr lang="de-A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1A8514-EB60-4059-97D5-0491C49EFF13}" type="slidenum">
              <a:rPr lang="de-AT" smtClean="0">
                <a:latin typeface="Arial" charset="0"/>
              </a:rPr>
              <a:pPr/>
              <a:t>48</a:t>
            </a:fld>
            <a:endParaRPr lang="de-A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1A8514-EB60-4059-97D5-0491C49EFF13}" type="slidenum">
              <a:rPr lang="de-AT" smtClean="0">
                <a:latin typeface="Arial" charset="0"/>
              </a:rPr>
              <a:pPr/>
              <a:t>49</a:t>
            </a:fld>
            <a:endParaRPr lang="de-A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>
              <a:latin typeface="Arial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EF0D80-6225-450A-90E0-6BAA72ECDA6A}" type="slidenum">
              <a:rPr lang="de-AT" smtClean="0">
                <a:latin typeface="Arial" charset="0"/>
              </a:rPr>
              <a:pPr/>
              <a:t>50</a:t>
            </a:fld>
            <a:endParaRPr lang="de-A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2C85D8-388B-4209-88B1-6936E3CA495E}" type="slidenum">
              <a:rPr lang="de-AT" smtClean="0"/>
              <a:pPr>
                <a:defRPr/>
              </a:pPr>
              <a:t>57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8390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endParaRPr lang="en-US" sz="800" b="1" dirty="0" smtClean="0">
              <a:latin typeface="Arial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D887CD-F8AB-4AE0-90B3-ED8628F33947}" type="slidenum">
              <a:rPr lang="de-AT" smtClean="0">
                <a:latin typeface="Arial" charset="0"/>
              </a:rPr>
              <a:pPr/>
              <a:t>4</a:t>
            </a:fld>
            <a:endParaRPr lang="de-A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128F17-EA34-4E5A-B335-BC02120379FB}" type="slidenum">
              <a:rPr lang="de-AT" smtClean="0"/>
              <a:pPr/>
              <a:t>9</a:t>
            </a:fld>
            <a:endParaRPr lang="de-AT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17412" name="Slide Number Placeholder 3"/>
          <p:cNvSpPr txBox="1">
            <a:spLocks noGrp="1"/>
          </p:cNvSpPr>
          <p:nvPr/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603CA94-5E48-4CB7-9BD4-84C1137104E5}" type="slidenum">
              <a:rPr lang="de-AT" sz="1200"/>
              <a:pPr algn="r"/>
              <a:t>10</a:t>
            </a:fld>
            <a:endParaRPr lang="de-AT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3E1828-4C57-4BA3-BC78-908A3E80B61F}" type="slidenum">
              <a:rPr lang="de-AT" smtClean="0">
                <a:latin typeface="Arial" charset="0"/>
              </a:rPr>
              <a:pPr/>
              <a:t>11</a:t>
            </a:fld>
            <a:endParaRPr lang="de-A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20484" name="Slide Number Placeholder 3"/>
          <p:cNvSpPr txBox="1">
            <a:spLocks noGrp="1"/>
          </p:cNvSpPr>
          <p:nvPr/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7BF441F-599A-4F67-864F-B8AE08DED6A6}" type="slidenum">
              <a:rPr lang="de-AT" sz="1200"/>
              <a:pPr algn="r"/>
              <a:t>12</a:t>
            </a:fld>
            <a:endParaRPr lang="de-AT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8693150" y="6327775"/>
            <a:ext cx="361950" cy="406400"/>
            <a:chOff x="5494" y="4030"/>
            <a:chExt cx="179" cy="201"/>
          </a:xfrm>
        </p:grpSpPr>
        <p:sp>
          <p:nvSpPr>
            <p:cNvPr id="5" name="Freeform 3"/>
            <p:cNvSpPr>
              <a:spLocks/>
            </p:cNvSpPr>
            <p:nvPr userDrawn="1"/>
          </p:nvSpPr>
          <p:spPr bwMode="auto">
            <a:xfrm>
              <a:off x="5494" y="4030"/>
              <a:ext cx="160" cy="201"/>
            </a:xfrm>
            <a:custGeom>
              <a:avLst/>
              <a:gdLst/>
              <a:ahLst/>
              <a:cxnLst>
                <a:cxn ang="0">
                  <a:pos x="116" y="318"/>
                </a:cxn>
                <a:cxn ang="0">
                  <a:pos x="108" y="299"/>
                </a:cxn>
                <a:cxn ang="0">
                  <a:pos x="93" y="298"/>
                </a:cxn>
                <a:cxn ang="0">
                  <a:pos x="83" y="309"/>
                </a:cxn>
                <a:cxn ang="0">
                  <a:pos x="66" y="306"/>
                </a:cxn>
                <a:cxn ang="0">
                  <a:pos x="69" y="282"/>
                </a:cxn>
                <a:cxn ang="0">
                  <a:pos x="51" y="276"/>
                </a:cxn>
                <a:cxn ang="0">
                  <a:pos x="19" y="294"/>
                </a:cxn>
                <a:cxn ang="0">
                  <a:pos x="2" y="287"/>
                </a:cxn>
                <a:cxn ang="0">
                  <a:pos x="5" y="271"/>
                </a:cxn>
                <a:cxn ang="0">
                  <a:pos x="36" y="256"/>
                </a:cxn>
                <a:cxn ang="0">
                  <a:pos x="42" y="234"/>
                </a:cxn>
                <a:cxn ang="0">
                  <a:pos x="31" y="219"/>
                </a:cxn>
                <a:cxn ang="0">
                  <a:pos x="7" y="208"/>
                </a:cxn>
                <a:cxn ang="0">
                  <a:pos x="14" y="193"/>
                </a:cxn>
                <a:cxn ang="0">
                  <a:pos x="39" y="187"/>
                </a:cxn>
                <a:cxn ang="0">
                  <a:pos x="49" y="168"/>
                </a:cxn>
                <a:cxn ang="0">
                  <a:pos x="47" y="145"/>
                </a:cxn>
                <a:cxn ang="0">
                  <a:pos x="63" y="136"/>
                </a:cxn>
                <a:cxn ang="0">
                  <a:pos x="83" y="124"/>
                </a:cxn>
                <a:cxn ang="0">
                  <a:pos x="73" y="104"/>
                </a:cxn>
                <a:cxn ang="0">
                  <a:pos x="76" y="86"/>
                </a:cxn>
                <a:cxn ang="0">
                  <a:pos x="93" y="89"/>
                </a:cxn>
                <a:cxn ang="0">
                  <a:pos x="118" y="99"/>
                </a:cxn>
                <a:cxn ang="0">
                  <a:pos x="131" y="82"/>
                </a:cxn>
                <a:cxn ang="0">
                  <a:pos x="126" y="47"/>
                </a:cxn>
                <a:cxn ang="0">
                  <a:pos x="120" y="19"/>
                </a:cxn>
                <a:cxn ang="0">
                  <a:pos x="126" y="3"/>
                </a:cxn>
                <a:cxn ang="0">
                  <a:pos x="147" y="2"/>
                </a:cxn>
                <a:cxn ang="0">
                  <a:pos x="158" y="19"/>
                </a:cxn>
                <a:cxn ang="0">
                  <a:pos x="150" y="51"/>
                </a:cxn>
                <a:cxn ang="0">
                  <a:pos x="145" y="94"/>
                </a:cxn>
                <a:cxn ang="0">
                  <a:pos x="155" y="109"/>
                </a:cxn>
                <a:cxn ang="0">
                  <a:pos x="182" y="111"/>
                </a:cxn>
                <a:cxn ang="0">
                  <a:pos x="189" y="99"/>
                </a:cxn>
                <a:cxn ang="0">
                  <a:pos x="205" y="66"/>
                </a:cxn>
                <a:cxn ang="0">
                  <a:pos x="221" y="66"/>
                </a:cxn>
                <a:cxn ang="0">
                  <a:pos x="221" y="86"/>
                </a:cxn>
                <a:cxn ang="0">
                  <a:pos x="199" y="119"/>
                </a:cxn>
                <a:cxn ang="0">
                  <a:pos x="205" y="136"/>
                </a:cxn>
                <a:cxn ang="0">
                  <a:pos x="224" y="136"/>
                </a:cxn>
                <a:cxn ang="0">
                  <a:pos x="242" y="123"/>
                </a:cxn>
                <a:cxn ang="0">
                  <a:pos x="252" y="131"/>
                </a:cxn>
                <a:cxn ang="0">
                  <a:pos x="251" y="145"/>
                </a:cxn>
                <a:cxn ang="0">
                  <a:pos x="231" y="165"/>
                </a:cxn>
                <a:cxn ang="0">
                  <a:pos x="232" y="224"/>
                </a:cxn>
                <a:cxn ang="0">
                  <a:pos x="246" y="240"/>
                </a:cxn>
                <a:cxn ang="0">
                  <a:pos x="247" y="259"/>
                </a:cxn>
                <a:cxn ang="0">
                  <a:pos x="232" y="262"/>
                </a:cxn>
                <a:cxn ang="0">
                  <a:pos x="222" y="276"/>
                </a:cxn>
                <a:cxn ang="0">
                  <a:pos x="231" y="298"/>
                </a:cxn>
                <a:cxn ang="0">
                  <a:pos x="217" y="303"/>
                </a:cxn>
                <a:cxn ang="0">
                  <a:pos x="199" y="284"/>
                </a:cxn>
                <a:cxn ang="0">
                  <a:pos x="182" y="291"/>
                </a:cxn>
                <a:cxn ang="0">
                  <a:pos x="170" y="306"/>
                </a:cxn>
                <a:cxn ang="0">
                  <a:pos x="143" y="308"/>
                </a:cxn>
                <a:cxn ang="0">
                  <a:pos x="128" y="318"/>
                </a:cxn>
              </a:cxnLst>
              <a:rect l="0" t="0" r="r" b="b"/>
              <a:pathLst>
                <a:path w="254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  <a:lnTo>
                    <a:pt x="155" y="109"/>
                  </a:lnTo>
                  <a:lnTo>
                    <a:pt x="158" y="109"/>
                  </a:lnTo>
                  <a:lnTo>
                    <a:pt x="165" y="113"/>
                  </a:lnTo>
                  <a:lnTo>
                    <a:pt x="172" y="113"/>
                  </a:lnTo>
                  <a:lnTo>
                    <a:pt x="175" y="113"/>
                  </a:lnTo>
                  <a:lnTo>
                    <a:pt x="180" y="111"/>
                  </a:lnTo>
                  <a:lnTo>
                    <a:pt x="182" y="111"/>
                  </a:lnTo>
                  <a:lnTo>
                    <a:pt x="184" y="109"/>
                  </a:lnTo>
                  <a:lnTo>
                    <a:pt x="184" y="109"/>
                  </a:lnTo>
                  <a:lnTo>
                    <a:pt x="187" y="108"/>
                  </a:lnTo>
                  <a:lnTo>
                    <a:pt x="187" y="104"/>
                  </a:lnTo>
                  <a:lnTo>
                    <a:pt x="189" y="103"/>
                  </a:lnTo>
                  <a:lnTo>
                    <a:pt x="189" y="99"/>
                  </a:lnTo>
                  <a:lnTo>
                    <a:pt x="190" y="89"/>
                  </a:lnTo>
                  <a:lnTo>
                    <a:pt x="195" y="79"/>
                  </a:lnTo>
                  <a:lnTo>
                    <a:pt x="199" y="74"/>
                  </a:lnTo>
                  <a:lnTo>
                    <a:pt x="200" y="71"/>
                  </a:lnTo>
                  <a:lnTo>
                    <a:pt x="204" y="67"/>
                  </a:lnTo>
                  <a:lnTo>
                    <a:pt x="205" y="66"/>
                  </a:lnTo>
                  <a:lnTo>
                    <a:pt x="207" y="64"/>
                  </a:lnTo>
                  <a:lnTo>
                    <a:pt x="212" y="62"/>
                  </a:lnTo>
                  <a:lnTo>
                    <a:pt x="215" y="62"/>
                  </a:lnTo>
                  <a:lnTo>
                    <a:pt x="217" y="62"/>
                  </a:lnTo>
                  <a:lnTo>
                    <a:pt x="219" y="64"/>
                  </a:lnTo>
                  <a:lnTo>
                    <a:pt x="221" y="66"/>
                  </a:lnTo>
                  <a:lnTo>
                    <a:pt x="222" y="67"/>
                  </a:lnTo>
                  <a:lnTo>
                    <a:pt x="224" y="71"/>
                  </a:lnTo>
                  <a:lnTo>
                    <a:pt x="224" y="76"/>
                  </a:lnTo>
                  <a:lnTo>
                    <a:pt x="224" y="81"/>
                  </a:lnTo>
                  <a:lnTo>
                    <a:pt x="222" y="82"/>
                  </a:lnTo>
                  <a:lnTo>
                    <a:pt x="221" y="86"/>
                  </a:lnTo>
                  <a:lnTo>
                    <a:pt x="219" y="94"/>
                  </a:lnTo>
                  <a:lnTo>
                    <a:pt x="212" y="101"/>
                  </a:lnTo>
                  <a:lnTo>
                    <a:pt x="204" y="108"/>
                  </a:lnTo>
                  <a:lnTo>
                    <a:pt x="202" y="109"/>
                  </a:lnTo>
                  <a:lnTo>
                    <a:pt x="202" y="113"/>
                  </a:lnTo>
                  <a:lnTo>
                    <a:pt x="199" y="119"/>
                  </a:lnTo>
                  <a:lnTo>
                    <a:pt x="199" y="124"/>
                  </a:lnTo>
                  <a:lnTo>
                    <a:pt x="199" y="128"/>
                  </a:lnTo>
                  <a:lnTo>
                    <a:pt x="200" y="131"/>
                  </a:lnTo>
                  <a:lnTo>
                    <a:pt x="202" y="133"/>
                  </a:lnTo>
                  <a:lnTo>
                    <a:pt x="204" y="135"/>
                  </a:lnTo>
                  <a:lnTo>
                    <a:pt x="205" y="136"/>
                  </a:lnTo>
                  <a:lnTo>
                    <a:pt x="210" y="140"/>
                  </a:lnTo>
                  <a:lnTo>
                    <a:pt x="212" y="140"/>
                  </a:lnTo>
                  <a:lnTo>
                    <a:pt x="215" y="141"/>
                  </a:lnTo>
                  <a:lnTo>
                    <a:pt x="219" y="140"/>
                  </a:lnTo>
                  <a:lnTo>
                    <a:pt x="221" y="140"/>
                  </a:lnTo>
                  <a:lnTo>
                    <a:pt x="224" y="136"/>
                  </a:lnTo>
                  <a:lnTo>
                    <a:pt x="227" y="131"/>
                  </a:lnTo>
                  <a:lnTo>
                    <a:pt x="231" y="130"/>
                  </a:lnTo>
                  <a:lnTo>
                    <a:pt x="232" y="128"/>
                  </a:lnTo>
                  <a:lnTo>
                    <a:pt x="236" y="124"/>
                  </a:lnTo>
                  <a:lnTo>
                    <a:pt x="239" y="124"/>
                  </a:lnTo>
                  <a:lnTo>
                    <a:pt x="242" y="123"/>
                  </a:lnTo>
                  <a:lnTo>
                    <a:pt x="244" y="123"/>
                  </a:lnTo>
                  <a:lnTo>
                    <a:pt x="247" y="124"/>
                  </a:lnTo>
                  <a:lnTo>
                    <a:pt x="247" y="124"/>
                  </a:lnTo>
                  <a:lnTo>
                    <a:pt x="249" y="124"/>
                  </a:lnTo>
                  <a:lnTo>
                    <a:pt x="251" y="128"/>
                  </a:lnTo>
                  <a:lnTo>
                    <a:pt x="252" y="131"/>
                  </a:lnTo>
                  <a:lnTo>
                    <a:pt x="254" y="133"/>
                  </a:lnTo>
                  <a:lnTo>
                    <a:pt x="254" y="136"/>
                  </a:lnTo>
                  <a:lnTo>
                    <a:pt x="254" y="138"/>
                  </a:lnTo>
                  <a:lnTo>
                    <a:pt x="254" y="140"/>
                  </a:lnTo>
                  <a:lnTo>
                    <a:pt x="252" y="143"/>
                  </a:lnTo>
                  <a:lnTo>
                    <a:pt x="251" y="145"/>
                  </a:lnTo>
                  <a:lnTo>
                    <a:pt x="247" y="148"/>
                  </a:lnTo>
                  <a:lnTo>
                    <a:pt x="242" y="153"/>
                  </a:lnTo>
                  <a:lnTo>
                    <a:pt x="239" y="156"/>
                  </a:lnTo>
                  <a:lnTo>
                    <a:pt x="234" y="160"/>
                  </a:lnTo>
                  <a:lnTo>
                    <a:pt x="231" y="163"/>
                  </a:lnTo>
                  <a:lnTo>
                    <a:pt x="231" y="165"/>
                  </a:lnTo>
                  <a:lnTo>
                    <a:pt x="229" y="166"/>
                  </a:lnTo>
                  <a:lnTo>
                    <a:pt x="229" y="175"/>
                  </a:lnTo>
                  <a:lnTo>
                    <a:pt x="227" y="187"/>
                  </a:lnTo>
                  <a:lnTo>
                    <a:pt x="229" y="200"/>
                  </a:lnTo>
                  <a:lnTo>
                    <a:pt x="231" y="212"/>
                  </a:lnTo>
                  <a:lnTo>
                    <a:pt x="232" y="224"/>
                  </a:lnTo>
                  <a:lnTo>
                    <a:pt x="232" y="229"/>
                  </a:lnTo>
                  <a:lnTo>
                    <a:pt x="236" y="232"/>
                  </a:lnTo>
                  <a:lnTo>
                    <a:pt x="237" y="235"/>
                  </a:lnTo>
                  <a:lnTo>
                    <a:pt x="239" y="237"/>
                  </a:lnTo>
                  <a:lnTo>
                    <a:pt x="242" y="239"/>
                  </a:lnTo>
                  <a:lnTo>
                    <a:pt x="246" y="240"/>
                  </a:lnTo>
                  <a:lnTo>
                    <a:pt x="247" y="244"/>
                  </a:lnTo>
                  <a:lnTo>
                    <a:pt x="249" y="247"/>
                  </a:lnTo>
                  <a:lnTo>
                    <a:pt x="249" y="249"/>
                  </a:lnTo>
                  <a:lnTo>
                    <a:pt x="249" y="252"/>
                  </a:lnTo>
                  <a:lnTo>
                    <a:pt x="249" y="256"/>
                  </a:lnTo>
                  <a:lnTo>
                    <a:pt x="247" y="259"/>
                  </a:lnTo>
                  <a:lnTo>
                    <a:pt x="244" y="261"/>
                  </a:lnTo>
                  <a:lnTo>
                    <a:pt x="244" y="262"/>
                  </a:lnTo>
                  <a:lnTo>
                    <a:pt x="241" y="262"/>
                  </a:lnTo>
                  <a:lnTo>
                    <a:pt x="239" y="264"/>
                  </a:lnTo>
                  <a:lnTo>
                    <a:pt x="236" y="262"/>
                  </a:lnTo>
                  <a:lnTo>
                    <a:pt x="232" y="262"/>
                  </a:lnTo>
                  <a:lnTo>
                    <a:pt x="231" y="262"/>
                  </a:lnTo>
                  <a:lnTo>
                    <a:pt x="227" y="264"/>
                  </a:lnTo>
                  <a:lnTo>
                    <a:pt x="224" y="267"/>
                  </a:lnTo>
                  <a:lnTo>
                    <a:pt x="222" y="271"/>
                  </a:lnTo>
                  <a:lnTo>
                    <a:pt x="221" y="272"/>
                  </a:lnTo>
                  <a:lnTo>
                    <a:pt x="222" y="276"/>
                  </a:lnTo>
                  <a:lnTo>
                    <a:pt x="224" y="281"/>
                  </a:lnTo>
                  <a:lnTo>
                    <a:pt x="227" y="286"/>
                  </a:lnTo>
                  <a:lnTo>
                    <a:pt x="231" y="289"/>
                  </a:lnTo>
                  <a:lnTo>
                    <a:pt x="232" y="293"/>
                  </a:lnTo>
                  <a:lnTo>
                    <a:pt x="232" y="298"/>
                  </a:lnTo>
                  <a:lnTo>
                    <a:pt x="231" y="298"/>
                  </a:lnTo>
                  <a:lnTo>
                    <a:pt x="231" y="299"/>
                  </a:lnTo>
                  <a:lnTo>
                    <a:pt x="227" y="303"/>
                  </a:lnTo>
                  <a:lnTo>
                    <a:pt x="224" y="303"/>
                  </a:lnTo>
                  <a:lnTo>
                    <a:pt x="222" y="304"/>
                  </a:lnTo>
                  <a:lnTo>
                    <a:pt x="219" y="303"/>
                  </a:lnTo>
                  <a:lnTo>
                    <a:pt x="217" y="303"/>
                  </a:lnTo>
                  <a:lnTo>
                    <a:pt x="215" y="299"/>
                  </a:lnTo>
                  <a:lnTo>
                    <a:pt x="210" y="294"/>
                  </a:lnTo>
                  <a:lnTo>
                    <a:pt x="205" y="289"/>
                  </a:lnTo>
                  <a:lnTo>
                    <a:pt x="204" y="287"/>
                  </a:lnTo>
                  <a:lnTo>
                    <a:pt x="200" y="286"/>
                  </a:lnTo>
                  <a:lnTo>
                    <a:pt x="199" y="284"/>
                  </a:lnTo>
                  <a:lnTo>
                    <a:pt x="195" y="284"/>
                  </a:lnTo>
                  <a:lnTo>
                    <a:pt x="192" y="284"/>
                  </a:lnTo>
                  <a:lnTo>
                    <a:pt x="187" y="286"/>
                  </a:lnTo>
                  <a:lnTo>
                    <a:pt x="185" y="286"/>
                  </a:lnTo>
                  <a:lnTo>
                    <a:pt x="184" y="287"/>
                  </a:lnTo>
                  <a:lnTo>
                    <a:pt x="182" y="291"/>
                  </a:lnTo>
                  <a:lnTo>
                    <a:pt x="178" y="294"/>
                  </a:lnTo>
                  <a:lnTo>
                    <a:pt x="178" y="298"/>
                  </a:lnTo>
                  <a:lnTo>
                    <a:pt x="175" y="301"/>
                  </a:lnTo>
                  <a:lnTo>
                    <a:pt x="173" y="303"/>
                  </a:lnTo>
                  <a:lnTo>
                    <a:pt x="172" y="304"/>
                  </a:lnTo>
                  <a:lnTo>
                    <a:pt x="170" y="306"/>
                  </a:lnTo>
                  <a:lnTo>
                    <a:pt x="163" y="306"/>
                  </a:lnTo>
                  <a:lnTo>
                    <a:pt x="158" y="304"/>
                  </a:lnTo>
                  <a:lnTo>
                    <a:pt x="153" y="304"/>
                  </a:lnTo>
                  <a:lnTo>
                    <a:pt x="150" y="306"/>
                  </a:lnTo>
                  <a:lnTo>
                    <a:pt x="147" y="306"/>
                  </a:lnTo>
                  <a:lnTo>
                    <a:pt x="143" y="308"/>
                  </a:lnTo>
                  <a:lnTo>
                    <a:pt x="142" y="311"/>
                  </a:lnTo>
                  <a:lnTo>
                    <a:pt x="138" y="313"/>
                  </a:lnTo>
                  <a:lnTo>
                    <a:pt x="136" y="316"/>
                  </a:lnTo>
                  <a:lnTo>
                    <a:pt x="133" y="318"/>
                  </a:lnTo>
                  <a:lnTo>
                    <a:pt x="131" y="318"/>
                  </a:lnTo>
                  <a:lnTo>
                    <a:pt x="128" y="318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 userDrawn="1"/>
          </p:nvSpPr>
          <p:spPr bwMode="auto">
            <a:xfrm>
              <a:off x="5494" y="4030"/>
              <a:ext cx="100" cy="201"/>
            </a:xfrm>
            <a:custGeom>
              <a:avLst/>
              <a:gdLst/>
              <a:ahLst/>
              <a:cxnLst>
                <a:cxn ang="0">
                  <a:pos x="120" y="319"/>
                </a:cxn>
                <a:cxn ang="0">
                  <a:pos x="113" y="311"/>
                </a:cxn>
                <a:cxn ang="0">
                  <a:pos x="108" y="299"/>
                </a:cxn>
                <a:cxn ang="0">
                  <a:pos x="96" y="298"/>
                </a:cxn>
                <a:cxn ang="0">
                  <a:pos x="89" y="301"/>
                </a:cxn>
                <a:cxn ang="0">
                  <a:pos x="83" y="309"/>
                </a:cxn>
                <a:cxn ang="0">
                  <a:pos x="71" y="309"/>
                </a:cxn>
                <a:cxn ang="0">
                  <a:pos x="64" y="301"/>
                </a:cxn>
                <a:cxn ang="0">
                  <a:pos x="69" y="282"/>
                </a:cxn>
                <a:cxn ang="0">
                  <a:pos x="61" y="276"/>
                </a:cxn>
                <a:cxn ang="0">
                  <a:pos x="42" y="279"/>
                </a:cxn>
                <a:cxn ang="0">
                  <a:pos x="19" y="294"/>
                </a:cxn>
                <a:cxn ang="0">
                  <a:pos x="5" y="293"/>
                </a:cxn>
                <a:cxn ang="0">
                  <a:pos x="0" y="282"/>
                </a:cxn>
                <a:cxn ang="0">
                  <a:pos x="5" y="271"/>
                </a:cxn>
                <a:cxn ang="0">
                  <a:pos x="31" y="259"/>
                </a:cxn>
                <a:cxn ang="0">
                  <a:pos x="39" y="249"/>
                </a:cxn>
                <a:cxn ang="0">
                  <a:pos x="42" y="234"/>
                </a:cxn>
                <a:cxn ang="0">
                  <a:pos x="36" y="222"/>
                </a:cxn>
                <a:cxn ang="0">
                  <a:pos x="17" y="215"/>
                </a:cxn>
                <a:cxn ang="0">
                  <a:pos x="7" y="208"/>
                </a:cxn>
                <a:cxn ang="0">
                  <a:pos x="9" y="195"/>
                </a:cxn>
                <a:cxn ang="0">
                  <a:pos x="22" y="193"/>
                </a:cxn>
                <a:cxn ang="0">
                  <a:pos x="39" y="187"/>
                </a:cxn>
                <a:cxn ang="0">
                  <a:pos x="49" y="172"/>
                </a:cxn>
                <a:cxn ang="0">
                  <a:pos x="44" y="156"/>
                </a:cxn>
                <a:cxn ang="0">
                  <a:pos x="47" y="145"/>
                </a:cxn>
                <a:cxn ang="0">
                  <a:pos x="56" y="136"/>
                </a:cxn>
                <a:cxn ang="0">
                  <a:pos x="71" y="136"/>
                </a:cxn>
                <a:cxn ang="0">
                  <a:pos x="83" y="124"/>
                </a:cxn>
                <a:cxn ang="0">
                  <a:pos x="81" y="114"/>
                </a:cxn>
                <a:cxn ang="0">
                  <a:pos x="71" y="98"/>
                </a:cxn>
                <a:cxn ang="0">
                  <a:pos x="76" y="86"/>
                </a:cxn>
                <a:cxn ang="0">
                  <a:pos x="88" y="86"/>
                </a:cxn>
                <a:cxn ang="0">
                  <a:pos x="105" y="98"/>
                </a:cxn>
                <a:cxn ang="0">
                  <a:pos x="118" y="99"/>
                </a:cxn>
                <a:cxn ang="0">
                  <a:pos x="130" y="91"/>
                </a:cxn>
                <a:cxn ang="0">
                  <a:pos x="133" y="72"/>
                </a:cxn>
                <a:cxn ang="0">
                  <a:pos x="126" y="47"/>
                </a:cxn>
                <a:cxn ang="0">
                  <a:pos x="120" y="27"/>
                </a:cxn>
                <a:cxn ang="0">
                  <a:pos x="121" y="14"/>
                </a:cxn>
                <a:cxn ang="0">
                  <a:pos x="126" y="3"/>
                </a:cxn>
                <a:cxn ang="0">
                  <a:pos x="142" y="0"/>
                </a:cxn>
                <a:cxn ang="0">
                  <a:pos x="153" y="5"/>
                </a:cxn>
                <a:cxn ang="0">
                  <a:pos x="158" y="19"/>
                </a:cxn>
                <a:cxn ang="0">
                  <a:pos x="155" y="39"/>
                </a:cxn>
                <a:cxn ang="0">
                  <a:pos x="147" y="59"/>
                </a:cxn>
                <a:cxn ang="0">
                  <a:pos x="145" y="94"/>
                </a:cxn>
                <a:cxn ang="0">
                  <a:pos x="150" y="106"/>
                </a:cxn>
              </a:cxnLst>
              <a:rect l="0" t="0" r="r" b="b"/>
              <a:pathLst>
                <a:path w="158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auto">
            <a:xfrm>
              <a:off x="5575" y="4069"/>
              <a:ext cx="79" cy="162"/>
            </a:xfrm>
            <a:custGeom>
              <a:avLst/>
              <a:gdLst/>
              <a:ahLst/>
              <a:cxnLst>
                <a:cxn ang="0">
                  <a:pos x="30" y="47"/>
                </a:cxn>
                <a:cxn ang="0">
                  <a:pos x="47" y="51"/>
                </a:cxn>
                <a:cxn ang="0">
                  <a:pos x="56" y="47"/>
                </a:cxn>
                <a:cxn ang="0">
                  <a:pos x="59" y="42"/>
                </a:cxn>
                <a:cxn ang="0">
                  <a:pos x="62" y="27"/>
                </a:cxn>
                <a:cxn ang="0">
                  <a:pos x="72" y="9"/>
                </a:cxn>
                <a:cxn ang="0">
                  <a:pos x="79" y="2"/>
                </a:cxn>
                <a:cxn ang="0">
                  <a:pos x="89" y="0"/>
                </a:cxn>
                <a:cxn ang="0">
                  <a:pos x="94" y="5"/>
                </a:cxn>
                <a:cxn ang="0">
                  <a:pos x="96" y="19"/>
                </a:cxn>
                <a:cxn ang="0">
                  <a:pos x="91" y="32"/>
                </a:cxn>
                <a:cxn ang="0">
                  <a:pos x="74" y="47"/>
                </a:cxn>
                <a:cxn ang="0">
                  <a:pos x="71" y="62"/>
                </a:cxn>
                <a:cxn ang="0">
                  <a:pos x="74" y="71"/>
                </a:cxn>
                <a:cxn ang="0">
                  <a:pos x="82" y="78"/>
                </a:cxn>
                <a:cxn ang="0">
                  <a:pos x="91" y="78"/>
                </a:cxn>
                <a:cxn ang="0">
                  <a:pos x="99" y="69"/>
                </a:cxn>
                <a:cxn ang="0">
                  <a:pos x="108" y="62"/>
                </a:cxn>
                <a:cxn ang="0">
                  <a:pos x="116" y="61"/>
                </a:cxn>
                <a:cxn ang="0">
                  <a:pos x="121" y="62"/>
                </a:cxn>
                <a:cxn ang="0">
                  <a:pos x="126" y="71"/>
                </a:cxn>
                <a:cxn ang="0">
                  <a:pos x="126" y="78"/>
                </a:cxn>
                <a:cxn ang="0">
                  <a:pos x="119" y="86"/>
                </a:cxn>
                <a:cxn ang="0">
                  <a:pos x="106" y="98"/>
                </a:cxn>
                <a:cxn ang="0">
                  <a:pos x="101" y="104"/>
                </a:cxn>
                <a:cxn ang="0">
                  <a:pos x="101" y="138"/>
                </a:cxn>
                <a:cxn ang="0">
                  <a:pos x="104" y="167"/>
                </a:cxn>
                <a:cxn ang="0">
                  <a:pos x="111" y="175"/>
                </a:cxn>
                <a:cxn ang="0">
                  <a:pos x="119" y="182"/>
                </a:cxn>
                <a:cxn ang="0">
                  <a:pos x="121" y="190"/>
                </a:cxn>
                <a:cxn ang="0">
                  <a:pos x="116" y="199"/>
                </a:cxn>
                <a:cxn ang="0">
                  <a:pos x="111" y="202"/>
                </a:cxn>
                <a:cxn ang="0">
                  <a:pos x="103" y="200"/>
                </a:cxn>
                <a:cxn ang="0">
                  <a:pos x="94" y="209"/>
                </a:cxn>
                <a:cxn ang="0">
                  <a:pos x="96" y="219"/>
                </a:cxn>
                <a:cxn ang="0">
                  <a:pos x="104" y="231"/>
                </a:cxn>
                <a:cxn ang="0">
                  <a:pos x="103" y="237"/>
                </a:cxn>
                <a:cxn ang="0">
                  <a:pos x="94" y="242"/>
                </a:cxn>
                <a:cxn ang="0">
                  <a:pos x="87" y="237"/>
                </a:cxn>
                <a:cxn ang="0">
                  <a:pos x="76" y="225"/>
                </a:cxn>
                <a:cxn ang="0">
                  <a:pos x="67" y="222"/>
                </a:cxn>
                <a:cxn ang="0">
                  <a:pos x="57" y="224"/>
                </a:cxn>
                <a:cxn ang="0">
                  <a:pos x="50" y="232"/>
                </a:cxn>
                <a:cxn ang="0">
                  <a:pos x="45" y="241"/>
                </a:cxn>
                <a:cxn ang="0">
                  <a:pos x="35" y="244"/>
                </a:cxn>
                <a:cxn ang="0">
                  <a:pos x="22" y="244"/>
                </a:cxn>
                <a:cxn ang="0">
                  <a:pos x="14" y="249"/>
                </a:cxn>
                <a:cxn ang="0">
                  <a:pos x="5" y="256"/>
                </a:cxn>
              </a:cxnLst>
              <a:rect l="0" t="0" r="r" b="b"/>
              <a:pathLst>
                <a:path w="126" h="256">
                  <a:moveTo>
                    <a:pt x="25" y="46"/>
                  </a:moveTo>
                  <a:lnTo>
                    <a:pt x="27" y="47"/>
                  </a:lnTo>
                  <a:lnTo>
                    <a:pt x="30" y="47"/>
                  </a:lnTo>
                  <a:lnTo>
                    <a:pt x="37" y="51"/>
                  </a:lnTo>
                  <a:lnTo>
                    <a:pt x="44" y="51"/>
                  </a:lnTo>
                  <a:lnTo>
                    <a:pt x="47" y="51"/>
                  </a:lnTo>
                  <a:lnTo>
                    <a:pt x="52" y="49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9" y="46"/>
                  </a:lnTo>
                  <a:lnTo>
                    <a:pt x="59" y="42"/>
                  </a:lnTo>
                  <a:lnTo>
                    <a:pt x="61" y="41"/>
                  </a:lnTo>
                  <a:lnTo>
                    <a:pt x="61" y="37"/>
                  </a:lnTo>
                  <a:lnTo>
                    <a:pt x="62" y="27"/>
                  </a:lnTo>
                  <a:lnTo>
                    <a:pt x="67" y="17"/>
                  </a:lnTo>
                  <a:lnTo>
                    <a:pt x="71" y="12"/>
                  </a:lnTo>
                  <a:lnTo>
                    <a:pt x="72" y="9"/>
                  </a:lnTo>
                  <a:lnTo>
                    <a:pt x="76" y="5"/>
                  </a:lnTo>
                  <a:lnTo>
                    <a:pt x="77" y="4"/>
                  </a:lnTo>
                  <a:lnTo>
                    <a:pt x="79" y="2"/>
                  </a:lnTo>
                  <a:lnTo>
                    <a:pt x="84" y="0"/>
                  </a:lnTo>
                  <a:lnTo>
                    <a:pt x="87" y="0"/>
                  </a:lnTo>
                  <a:lnTo>
                    <a:pt x="89" y="0"/>
                  </a:lnTo>
                  <a:lnTo>
                    <a:pt x="91" y="2"/>
                  </a:lnTo>
                  <a:lnTo>
                    <a:pt x="93" y="4"/>
                  </a:lnTo>
                  <a:lnTo>
                    <a:pt x="94" y="5"/>
                  </a:lnTo>
                  <a:lnTo>
                    <a:pt x="96" y="9"/>
                  </a:lnTo>
                  <a:lnTo>
                    <a:pt x="96" y="14"/>
                  </a:lnTo>
                  <a:lnTo>
                    <a:pt x="96" y="19"/>
                  </a:lnTo>
                  <a:lnTo>
                    <a:pt x="94" y="20"/>
                  </a:lnTo>
                  <a:lnTo>
                    <a:pt x="93" y="24"/>
                  </a:lnTo>
                  <a:lnTo>
                    <a:pt x="91" y="32"/>
                  </a:lnTo>
                  <a:lnTo>
                    <a:pt x="84" y="39"/>
                  </a:lnTo>
                  <a:lnTo>
                    <a:pt x="76" y="46"/>
                  </a:lnTo>
                  <a:lnTo>
                    <a:pt x="74" y="47"/>
                  </a:lnTo>
                  <a:lnTo>
                    <a:pt x="74" y="51"/>
                  </a:lnTo>
                  <a:lnTo>
                    <a:pt x="71" y="57"/>
                  </a:lnTo>
                  <a:lnTo>
                    <a:pt x="71" y="62"/>
                  </a:lnTo>
                  <a:lnTo>
                    <a:pt x="71" y="66"/>
                  </a:lnTo>
                  <a:lnTo>
                    <a:pt x="72" y="69"/>
                  </a:lnTo>
                  <a:lnTo>
                    <a:pt x="74" y="71"/>
                  </a:lnTo>
                  <a:lnTo>
                    <a:pt x="76" y="73"/>
                  </a:lnTo>
                  <a:lnTo>
                    <a:pt x="77" y="74"/>
                  </a:lnTo>
                  <a:lnTo>
                    <a:pt x="82" y="78"/>
                  </a:lnTo>
                  <a:lnTo>
                    <a:pt x="84" y="78"/>
                  </a:lnTo>
                  <a:lnTo>
                    <a:pt x="87" y="79"/>
                  </a:lnTo>
                  <a:lnTo>
                    <a:pt x="91" y="78"/>
                  </a:lnTo>
                  <a:lnTo>
                    <a:pt x="93" y="78"/>
                  </a:lnTo>
                  <a:lnTo>
                    <a:pt x="96" y="74"/>
                  </a:lnTo>
                  <a:lnTo>
                    <a:pt x="99" y="69"/>
                  </a:lnTo>
                  <a:lnTo>
                    <a:pt x="103" y="68"/>
                  </a:lnTo>
                  <a:lnTo>
                    <a:pt x="104" y="66"/>
                  </a:lnTo>
                  <a:lnTo>
                    <a:pt x="108" y="62"/>
                  </a:lnTo>
                  <a:lnTo>
                    <a:pt x="111" y="62"/>
                  </a:lnTo>
                  <a:lnTo>
                    <a:pt x="114" y="61"/>
                  </a:lnTo>
                  <a:lnTo>
                    <a:pt x="116" y="61"/>
                  </a:lnTo>
                  <a:lnTo>
                    <a:pt x="119" y="62"/>
                  </a:lnTo>
                  <a:lnTo>
                    <a:pt x="119" y="62"/>
                  </a:lnTo>
                  <a:lnTo>
                    <a:pt x="121" y="62"/>
                  </a:lnTo>
                  <a:lnTo>
                    <a:pt x="123" y="66"/>
                  </a:lnTo>
                  <a:lnTo>
                    <a:pt x="124" y="69"/>
                  </a:lnTo>
                  <a:lnTo>
                    <a:pt x="126" y="71"/>
                  </a:lnTo>
                  <a:lnTo>
                    <a:pt x="126" y="74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3" y="83"/>
                  </a:lnTo>
                  <a:lnTo>
                    <a:pt x="119" y="86"/>
                  </a:lnTo>
                  <a:lnTo>
                    <a:pt x="114" y="91"/>
                  </a:lnTo>
                  <a:lnTo>
                    <a:pt x="111" y="94"/>
                  </a:lnTo>
                  <a:lnTo>
                    <a:pt x="106" y="98"/>
                  </a:lnTo>
                  <a:lnTo>
                    <a:pt x="103" y="101"/>
                  </a:lnTo>
                  <a:lnTo>
                    <a:pt x="103" y="103"/>
                  </a:lnTo>
                  <a:lnTo>
                    <a:pt x="101" y="104"/>
                  </a:lnTo>
                  <a:lnTo>
                    <a:pt x="101" y="113"/>
                  </a:lnTo>
                  <a:lnTo>
                    <a:pt x="99" y="125"/>
                  </a:lnTo>
                  <a:lnTo>
                    <a:pt x="101" y="138"/>
                  </a:lnTo>
                  <a:lnTo>
                    <a:pt x="103" y="150"/>
                  </a:lnTo>
                  <a:lnTo>
                    <a:pt x="104" y="162"/>
                  </a:lnTo>
                  <a:lnTo>
                    <a:pt x="104" y="167"/>
                  </a:lnTo>
                  <a:lnTo>
                    <a:pt x="108" y="170"/>
                  </a:lnTo>
                  <a:lnTo>
                    <a:pt x="109" y="173"/>
                  </a:lnTo>
                  <a:lnTo>
                    <a:pt x="111" y="175"/>
                  </a:lnTo>
                  <a:lnTo>
                    <a:pt x="114" y="177"/>
                  </a:lnTo>
                  <a:lnTo>
                    <a:pt x="118" y="178"/>
                  </a:lnTo>
                  <a:lnTo>
                    <a:pt x="119" y="182"/>
                  </a:lnTo>
                  <a:lnTo>
                    <a:pt x="121" y="185"/>
                  </a:lnTo>
                  <a:lnTo>
                    <a:pt x="121" y="187"/>
                  </a:lnTo>
                  <a:lnTo>
                    <a:pt x="121" y="190"/>
                  </a:lnTo>
                  <a:lnTo>
                    <a:pt x="121" y="194"/>
                  </a:lnTo>
                  <a:lnTo>
                    <a:pt x="119" y="197"/>
                  </a:lnTo>
                  <a:lnTo>
                    <a:pt x="116" y="199"/>
                  </a:lnTo>
                  <a:lnTo>
                    <a:pt x="116" y="200"/>
                  </a:lnTo>
                  <a:lnTo>
                    <a:pt x="113" y="200"/>
                  </a:lnTo>
                  <a:lnTo>
                    <a:pt x="111" y="202"/>
                  </a:lnTo>
                  <a:lnTo>
                    <a:pt x="108" y="200"/>
                  </a:lnTo>
                  <a:lnTo>
                    <a:pt x="104" y="200"/>
                  </a:lnTo>
                  <a:lnTo>
                    <a:pt x="103" y="200"/>
                  </a:lnTo>
                  <a:lnTo>
                    <a:pt x="99" y="202"/>
                  </a:lnTo>
                  <a:lnTo>
                    <a:pt x="96" y="205"/>
                  </a:lnTo>
                  <a:lnTo>
                    <a:pt x="94" y="209"/>
                  </a:lnTo>
                  <a:lnTo>
                    <a:pt x="93" y="210"/>
                  </a:lnTo>
                  <a:lnTo>
                    <a:pt x="94" y="214"/>
                  </a:lnTo>
                  <a:lnTo>
                    <a:pt x="96" y="219"/>
                  </a:lnTo>
                  <a:lnTo>
                    <a:pt x="99" y="224"/>
                  </a:lnTo>
                  <a:lnTo>
                    <a:pt x="103" y="227"/>
                  </a:lnTo>
                  <a:lnTo>
                    <a:pt x="104" y="231"/>
                  </a:lnTo>
                  <a:lnTo>
                    <a:pt x="104" y="236"/>
                  </a:lnTo>
                  <a:lnTo>
                    <a:pt x="103" y="236"/>
                  </a:lnTo>
                  <a:lnTo>
                    <a:pt x="103" y="237"/>
                  </a:lnTo>
                  <a:lnTo>
                    <a:pt x="99" y="241"/>
                  </a:lnTo>
                  <a:lnTo>
                    <a:pt x="96" y="241"/>
                  </a:lnTo>
                  <a:lnTo>
                    <a:pt x="94" y="242"/>
                  </a:lnTo>
                  <a:lnTo>
                    <a:pt x="91" y="241"/>
                  </a:lnTo>
                  <a:lnTo>
                    <a:pt x="89" y="241"/>
                  </a:lnTo>
                  <a:lnTo>
                    <a:pt x="87" y="237"/>
                  </a:lnTo>
                  <a:lnTo>
                    <a:pt x="82" y="232"/>
                  </a:lnTo>
                  <a:lnTo>
                    <a:pt x="77" y="227"/>
                  </a:lnTo>
                  <a:lnTo>
                    <a:pt x="76" y="225"/>
                  </a:lnTo>
                  <a:lnTo>
                    <a:pt x="72" y="224"/>
                  </a:lnTo>
                  <a:lnTo>
                    <a:pt x="71" y="222"/>
                  </a:lnTo>
                  <a:lnTo>
                    <a:pt x="67" y="222"/>
                  </a:lnTo>
                  <a:lnTo>
                    <a:pt x="64" y="222"/>
                  </a:lnTo>
                  <a:lnTo>
                    <a:pt x="59" y="224"/>
                  </a:lnTo>
                  <a:lnTo>
                    <a:pt x="57" y="224"/>
                  </a:lnTo>
                  <a:lnTo>
                    <a:pt x="56" y="225"/>
                  </a:lnTo>
                  <a:lnTo>
                    <a:pt x="54" y="229"/>
                  </a:lnTo>
                  <a:lnTo>
                    <a:pt x="50" y="232"/>
                  </a:lnTo>
                  <a:lnTo>
                    <a:pt x="50" y="236"/>
                  </a:lnTo>
                  <a:lnTo>
                    <a:pt x="47" y="239"/>
                  </a:lnTo>
                  <a:lnTo>
                    <a:pt x="45" y="241"/>
                  </a:lnTo>
                  <a:lnTo>
                    <a:pt x="44" y="242"/>
                  </a:lnTo>
                  <a:lnTo>
                    <a:pt x="42" y="244"/>
                  </a:lnTo>
                  <a:lnTo>
                    <a:pt x="35" y="244"/>
                  </a:lnTo>
                  <a:lnTo>
                    <a:pt x="30" y="242"/>
                  </a:lnTo>
                  <a:lnTo>
                    <a:pt x="25" y="242"/>
                  </a:lnTo>
                  <a:lnTo>
                    <a:pt x="22" y="244"/>
                  </a:lnTo>
                  <a:lnTo>
                    <a:pt x="19" y="244"/>
                  </a:lnTo>
                  <a:lnTo>
                    <a:pt x="15" y="246"/>
                  </a:lnTo>
                  <a:lnTo>
                    <a:pt x="14" y="249"/>
                  </a:lnTo>
                  <a:lnTo>
                    <a:pt x="10" y="251"/>
                  </a:lnTo>
                  <a:lnTo>
                    <a:pt x="8" y="254"/>
                  </a:lnTo>
                  <a:lnTo>
                    <a:pt x="5" y="256"/>
                  </a:lnTo>
                  <a:lnTo>
                    <a:pt x="3" y="256"/>
                  </a:lnTo>
                  <a:lnTo>
                    <a:pt x="0" y="256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5643" y="4044"/>
              <a:ext cx="7" cy="1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3" y="17"/>
                </a:cxn>
                <a:cxn ang="0">
                  <a:pos x="5" y="17"/>
                </a:cxn>
                <a:cxn ang="0">
                  <a:pos x="5" y="15"/>
                </a:cxn>
                <a:cxn ang="0">
                  <a:pos x="8" y="12"/>
                </a:cxn>
                <a:cxn ang="0">
                  <a:pos x="8" y="10"/>
                </a:cxn>
                <a:cxn ang="0">
                  <a:pos x="6" y="7"/>
                </a:cxn>
                <a:cxn ang="0">
                  <a:pos x="5" y="5"/>
                </a:cxn>
                <a:cxn ang="0">
                  <a:pos x="3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2"/>
                </a:cxn>
                <a:cxn ang="0">
                  <a:pos x="6" y="2"/>
                </a:cxn>
                <a:cxn ang="0">
                  <a:pos x="8" y="5"/>
                </a:cxn>
                <a:cxn ang="0">
                  <a:pos x="10" y="5"/>
                </a:cxn>
                <a:cxn ang="0">
                  <a:pos x="10" y="7"/>
                </a:cxn>
                <a:cxn ang="0">
                  <a:pos x="11" y="10"/>
                </a:cxn>
                <a:cxn ang="0">
                  <a:pos x="11" y="12"/>
                </a:cxn>
                <a:cxn ang="0">
                  <a:pos x="8" y="15"/>
                </a:cxn>
                <a:cxn ang="0">
                  <a:pos x="6" y="17"/>
                </a:cxn>
                <a:cxn ang="0">
                  <a:pos x="3" y="18"/>
                </a:cxn>
                <a:cxn ang="0">
                  <a:pos x="0" y="18"/>
                </a:cxn>
              </a:cxnLst>
              <a:rect l="0" t="0" r="r" b="b"/>
              <a:pathLst>
                <a:path w="11" h="18">
                  <a:moveTo>
                    <a:pt x="0" y="18"/>
                  </a:moveTo>
                  <a:lnTo>
                    <a:pt x="3" y="17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6" y="7"/>
                  </a:lnTo>
                  <a:lnTo>
                    <a:pt x="5" y="5"/>
                  </a:lnTo>
                  <a:lnTo>
                    <a:pt x="3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3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5550" y="4145"/>
              <a:ext cx="80" cy="68"/>
            </a:xfrm>
            <a:custGeom>
              <a:avLst/>
              <a:gdLst/>
              <a:ahLst/>
              <a:cxnLst>
                <a:cxn ang="0">
                  <a:pos x="29" y="99"/>
                </a:cxn>
                <a:cxn ang="0">
                  <a:pos x="34" y="104"/>
                </a:cxn>
                <a:cxn ang="0">
                  <a:pos x="41" y="106"/>
                </a:cxn>
                <a:cxn ang="0">
                  <a:pos x="49" y="104"/>
                </a:cxn>
                <a:cxn ang="0">
                  <a:pos x="56" y="99"/>
                </a:cxn>
                <a:cxn ang="0">
                  <a:pos x="58" y="99"/>
                </a:cxn>
                <a:cxn ang="0">
                  <a:pos x="64" y="101"/>
                </a:cxn>
                <a:cxn ang="0">
                  <a:pos x="69" y="99"/>
                </a:cxn>
                <a:cxn ang="0">
                  <a:pos x="81" y="93"/>
                </a:cxn>
                <a:cxn ang="0">
                  <a:pos x="88" y="84"/>
                </a:cxn>
                <a:cxn ang="0">
                  <a:pos x="95" y="81"/>
                </a:cxn>
                <a:cxn ang="0">
                  <a:pos x="101" y="83"/>
                </a:cxn>
                <a:cxn ang="0">
                  <a:pos x="110" y="83"/>
                </a:cxn>
                <a:cxn ang="0">
                  <a:pos x="115" y="79"/>
                </a:cxn>
                <a:cxn ang="0">
                  <a:pos x="115" y="76"/>
                </a:cxn>
                <a:cxn ang="0">
                  <a:pos x="115" y="73"/>
                </a:cxn>
                <a:cxn ang="0">
                  <a:pos x="118" y="69"/>
                </a:cxn>
                <a:cxn ang="0">
                  <a:pos x="123" y="64"/>
                </a:cxn>
                <a:cxn ang="0">
                  <a:pos x="125" y="61"/>
                </a:cxn>
                <a:cxn ang="0">
                  <a:pos x="126" y="54"/>
                </a:cxn>
                <a:cxn ang="0">
                  <a:pos x="121" y="41"/>
                </a:cxn>
                <a:cxn ang="0">
                  <a:pos x="120" y="34"/>
                </a:cxn>
                <a:cxn ang="0">
                  <a:pos x="120" y="14"/>
                </a:cxn>
                <a:cxn ang="0">
                  <a:pos x="118" y="5"/>
                </a:cxn>
                <a:cxn ang="0">
                  <a:pos x="115" y="22"/>
                </a:cxn>
                <a:cxn ang="0">
                  <a:pos x="113" y="39"/>
                </a:cxn>
                <a:cxn ang="0">
                  <a:pos x="113" y="52"/>
                </a:cxn>
                <a:cxn ang="0">
                  <a:pos x="111" y="57"/>
                </a:cxn>
                <a:cxn ang="0">
                  <a:pos x="106" y="64"/>
                </a:cxn>
                <a:cxn ang="0">
                  <a:pos x="101" y="69"/>
                </a:cxn>
                <a:cxn ang="0">
                  <a:pos x="98" y="71"/>
                </a:cxn>
                <a:cxn ang="0">
                  <a:pos x="95" y="69"/>
                </a:cxn>
                <a:cxn ang="0">
                  <a:pos x="88" y="69"/>
                </a:cxn>
                <a:cxn ang="0">
                  <a:pos x="81" y="79"/>
                </a:cxn>
                <a:cxn ang="0">
                  <a:pos x="73" y="84"/>
                </a:cxn>
                <a:cxn ang="0">
                  <a:pos x="69" y="84"/>
                </a:cxn>
                <a:cxn ang="0">
                  <a:pos x="58" y="84"/>
                </a:cxn>
                <a:cxn ang="0">
                  <a:pos x="53" y="86"/>
                </a:cxn>
                <a:cxn ang="0">
                  <a:pos x="46" y="91"/>
                </a:cxn>
                <a:cxn ang="0">
                  <a:pos x="41" y="93"/>
                </a:cxn>
                <a:cxn ang="0">
                  <a:pos x="32" y="93"/>
                </a:cxn>
                <a:cxn ang="0">
                  <a:pos x="27" y="91"/>
                </a:cxn>
                <a:cxn ang="0">
                  <a:pos x="17" y="89"/>
                </a:cxn>
                <a:cxn ang="0">
                  <a:pos x="7" y="91"/>
                </a:cxn>
                <a:cxn ang="0">
                  <a:pos x="11" y="93"/>
                </a:cxn>
                <a:cxn ang="0">
                  <a:pos x="26" y="98"/>
                </a:cxn>
              </a:cxnLst>
              <a:rect l="0" t="0" r="r" b="b"/>
              <a:pathLst>
                <a:path w="126" h="106">
                  <a:moveTo>
                    <a:pt x="26" y="98"/>
                  </a:moveTo>
                  <a:lnTo>
                    <a:pt x="29" y="99"/>
                  </a:lnTo>
                  <a:lnTo>
                    <a:pt x="29" y="101"/>
                  </a:lnTo>
                  <a:lnTo>
                    <a:pt x="34" y="104"/>
                  </a:lnTo>
                  <a:lnTo>
                    <a:pt x="37" y="104"/>
                  </a:lnTo>
                  <a:lnTo>
                    <a:pt x="41" y="106"/>
                  </a:lnTo>
                  <a:lnTo>
                    <a:pt x="46" y="104"/>
                  </a:lnTo>
                  <a:lnTo>
                    <a:pt x="49" y="104"/>
                  </a:lnTo>
                  <a:lnTo>
                    <a:pt x="53" y="103"/>
                  </a:lnTo>
                  <a:lnTo>
                    <a:pt x="56" y="99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63" y="101"/>
                  </a:lnTo>
                  <a:lnTo>
                    <a:pt x="64" y="101"/>
                  </a:lnTo>
                  <a:lnTo>
                    <a:pt x="66" y="101"/>
                  </a:lnTo>
                  <a:lnTo>
                    <a:pt x="69" y="99"/>
                  </a:lnTo>
                  <a:lnTo>
                    <a:pt x="74" y="98"/>
                  </a:lnTo>
                  <a:lnTo>
                    <a:pt x="81" y="93"/>
                  </a:lnTo>
                  <a:lnTo>
                    <a:pt x="86" y="89"/>
                  </a:lnTo>
                  <a:lnTo>
                    <a:pt x="88" y="84"/>
                  </a:lnTo>
                  <a:lnTo>
                    <a:pt x="93" y="81"/>
                  </a:lnTo>
                  <a:lnTo>
                    <a:pt x="95" y="81"/>
                  </a:lnTo>
                  <a:lnTo>
                    <a:pt x="96" y="81"/>
                  </a:lnTo>
                  <a:lnTo>
                    <a:pt x="101" y="83"/>
                  </a:lnTo>
                  <a:lnTo>
                    <a:pt x="106" y="84"/>
                  </a:lnTo>
                  <a:lnTo>
                    <a:pt x="110" y="83"/>
                  </a:lnTo>
                  <a:lnTo>
                    <a:pt x="111" y="81"/>
                  </a:lnTo>
                  <a:lnTo>
                    <a:pt x="115" y="79"/>
                  </a:lnTo>
                  <a:lnTo>
                    <a:pt x="115" y="78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3"/>
                  </a:lnTo>
                  <a:lnTo>
                    <a:pt x="116" y="71"/>
                  </a:lnTo>
                  <a:lnTo>
                    <a:pt x="118" y="69"/>
                  </a:lnTo>
                  <a:lnTo>
                    <a:pt x="121" y="66"/>
                  </a:lnTo>
                  <a:lnTo>
                    <a:pt x="123" y="64"/>
                  </a:lnTo>
                  <a:lnTo>
                    <a:pt x="125" y="62"/>
                  </a:lnTo>
                  <a:lnTo>
                    <a:pt x="125" y="61"/>
                  </a:lnTo>
                  <a:lnTo>
                    <a:pt x="126" y="57"/>
                  </a:lnTo>
                  <a:lnTo>
                    <a:pt x="126" y="54"/>
                  </a:lnTo>
                  <a:lnTo>
                    <a:pt x="125" y="49"/>
                  </a:lnTo>
                  <a:lnTo>
                    <a:pt x="121" y="41"/>
                  </a:lnTo>
                  <a:lnTo>
                    <a:pt x="121" y="37"/>
                  </a:lnTo>
                  <a:lnTo>
                    <a:pt x="120" y="34"/>
                  </a:lnTo>
                  <a:lnTo>
                    <a:pt x="120" y="24"/>
                  </a:lnTo>
                  <a:lnTo>
                    <a:pt x="120" y="14"/>
                  </a:lnTo>
                  <a:lnTo>
                    <a:pt x="120" y="0"/>
                  </a:lnTo>
                  <a:lnTo>
                    <a:pt x="118" y="5"/>
                  </a:lnTo>
                  <a:lnTo>
                    <a:pt x="115" y="15"/>
                  </a:lnTo>
                  <a:lnTo>
                    <a:pt x="115" y="22"/>
                  </a:lnTo>
                  <a:lnTo>
                    <a:pt x="113" y="31"/>
                  </a:lnTo>
                  <a:lnTo>
                    <a:pt x="113" y="39"/>
                  </a:lnTo>
                  <a:lnTo>
                    <a:pt x="113" y="49"/>
                  </a:lnTo>
                  <a:lnTo>
                    <a:pt x="113" y="52"/>
                  </a:lnTo>
                  <a:lnTo>
                    <a:pt x="113" y="56"/>
                  </a:lnTo>
                  <a:lnTo>
                    <a:pt x="111" y="57"/>
                  </a:lnTo>
                  <a:lnTo>
                    <a:pt x="110" y="61"/>
                  </a:lnTo>
                  <a:lnTo>
                    <a:pt x="106" y="64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98" y="71"/>
                  </a:lnTo>
                  <a:lnTo>
                    <a:pt x="96" y="69"/>
                  </a:lnTo>
                  <a:lnTo>
                    <a:pt x="95" y="69"/>
                  </a:lnTo>
                  <a:lnTo>
                    <a:pt x="89" y="69"/>
                  </a:lnTo>
                  <a:lnTo>
                    <a:pt x="88" y="69"/>
                  </a:lnTo>
                  <a:lnTo>
                    <a:pt x="86" y="71"/>
                  </a:lnTo>
                  <a:lnTo>
                    <a:pt x="81" y="79"/>
                  </a:lnTo>
                  <a:lnTo>
                    <a:pt x="76" y="83"/>
                  </a:lnTo>
                  <a:lnTo>
                    <a:pt x="73" y="84"/>
                  </a:lnTo>
                  <a:lnTo>
                    <a:pt x="71" y="84"/>
                  </a:lnTo>
                  <a:lnTo>
                    <a:pt x="69" y="84"/>
                  </a:lnTo>
                  <a:lnTo>
                    <a:pt x="66" y="84"/>
                  </a:lnTo>
                  <a:lnTo>
                    <a:pt x="58" y="84"/>
                  </a:lnTo>
                  <a:lnTo>
                    <a:pt x="54" y="86"/>
                  </a:lnTo>
                  <a:lnTo>
                    <a:pt x="53" y="86"/>
                  </a:lnTo>
                  <a:lnTo>
                    <a:pt x="49" y="88"/>
                  </a:lnTo>
                  <a:lnTo>
                    <a:pt x="46" y="91"/>
                  </a:lnTo>
                  <a:lnTo>
                    <a:pt x="42" y="93"/>
                  </a:lnTo>
                  <a:lnTo>
                    <a:pt x="41" y="93"/>
                  </a:lnTo>
                  <a:lnTo>
                    <a:pt x="37" y="93"/>
                  </a:lnTo>
                  <a:lnTo>
                    <a:pt x="32" y="93"/>
                  </a:lnTo>
                  <a:lnTo>
                    <a:pt x="31" y="93"/>
                  </a:lnTo>
                  <a:lnTo>
                    <a:pt x="27" y="91"/>
                  </a:lnTo>
                  <a:lnTo>
                    <a:pt x="21" y="91"/>
                  </a:lnTo>
                  <a:lnTo>
                    <a:pt x="17" y="89"/>
                  </a:lnTo>
                  <a:lnTo>
                    <a:pt x="12" y="91"/>
                  </a:lnTo>
                  <a:lnTo>
                    <a:pt x="7" y="91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16" y="94"/>
                  </a:lnTo>
                  <a:lnTo>
                    <a:pt x="26" y="9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5656" y="4187"/>
              <a:ext cx="17" cy="17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11" y="27"/>
                </a:cxn>
                <a:cxn ang="0">
                  <a:pos x="7" y="27"/>
                </a:cxn>
                <a:cxn ang="0">
                  <a:pos x="4" y="23"/>
                </a:cxn>
                <a:cxn ang="0">
                  <a:pos x="2" y="22"/>
                </a:cxn>
                <a:cxn ang="0">
                  <a:pos x="2" y="18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4" y="3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2"/>
                </a:cxn>
                <a:cxn ang="0">
                  <a:pos x="24" y="5"/>
                </a:cxn>
                <a:cxn ang="0">
                  <a:pos x="26" y="7"/>
                </a:cxn>
                <a:cxn ang="0">
                  <a:pos x="27" y="10"/>
                </a:cxn>
                <a:cxn ang="0">
                  <a:pos x="27" y="12"/>
                </a:cxn>
                <a:cxn ang="0">
                  <a:pos x="27" y="15"/>
                </a:cxn>
                <a:cxn ang="0">
                  <a:pos x="27" y="18"/>
                </a:cxn>
                <a:cxn ang="0">
                  <a:pos x="26" y="20"/>
                </a:cxn>
                <a:cxn ang="0">
                  <a:pos x="24" y="25"/>
                </a:cxn>
                <a:cxn ang="0">
                  <a:pos x="21" y="25"/>
                </a:cxn>
                <a:cxn ang="0">
                  <a:pos x="19" y="27"/>
                </a:cxn>
                <a:cxn ang="0">
                  <a:pos x="16" y="27"/>
                </a:cxn>
                <a:cxn ang="0">
                  <a:pos x="12" y="27"/>
                </a:cxn>
              </a:cxnLst>
              <a:rect l="0" t="0" r="r" b="b"/>
              <a:pathLst>
                <a:path w="27" h="27">
                  <a:moveTo>
                    <a:pt x="12" y="27"/>
                  </a:moveTo>
                  <a:lnTo>
                    <a:pt x="11" y="27"/>
                  </a:lnTo>
                  <a:lnTo>
                    <a:pt x="7" y="27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2" y="18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7" y="12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6" y="20"/>
                  </a:lnTo>
                  <a:lnTo>
                    <a:pt x="24" y="25"/>
                  </a:lnTo>
                  <a:lnTo>
                    <a:pt x="21" y="25"/>
                  </a:lnTo>
                  <a:lnTo>
                    <a:pt x="19" y="27"/>
                  </a:lnTo>
                  <a:lnTo>
                    <a:pt x="16" y="27"/>
                  </a:lnTo>
                  <a:lnTo>
                    <a:pt x="12" y="27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</p:grpSp>
      <p:grpSp>
        <p:nvGrpSpPr>
          <p:cNvPr id="13" name="Group 11"/>
          <p:cNvGrpSpPr>
            <a:grpSpLocks/>
          </p:cNvGrpSpPr>
          <p:nvPr userDrawn="1"/>
        </p:nvGrpSpPr>
        <p:grpSpPr bwMode="auto">
          <a:xfrm>
            <a:off x="8691563" y="85725"/>
            <a:ext cx="336550" cy="6121400"/>
            <a:chOff x="5475" y="54"/>
            <a:chExt cx="212" cy="3856"/>
          </a:xfrm>
        </p:grpSpPr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5633" y="53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5527" y="53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5633" y="582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auto">
            <a:xfrm>
              <a:off x="5475" y="582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auto">
            <a:xfrm>
              <a:off x="5633" y="635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auto">
            <a:xfrm>
              <a:off x="5581" y="635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auto">
            <a:xfrm>
              <a:off x="5633" y="688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auto">
            <a:xfrm>
              <a:off x="5581" y="582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auto">
            <a:xfrm>
              <a:off x="5527" y="688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auto">
            <a:xfrm>
              <a:off x="5475" y="688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auto">
            <a:xfrm>
              <a:off x="5633" y="74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auto">
            <a:xfrm>
              <a:off x="5581" y="74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auto">
            <a:xfrm>
              <a:off x="5527" y="79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auto">
            <a:xfrm>
              <a:off x="5633" y="79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auto">
            <a:xfrm>
              <a:off x="5633" y="847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auto">
            <a:xfrm>
              <a:off x="5581" y="847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auto">
            <a:xfrm>
              <a:off x="5475" y="847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auto">
            <a:xfrm>
              <a:off x="5633" y="89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auto">
            <a:xfrm>
              <a:off x="5581" y="89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auto">
            <a:xfrm>
              <a:off x="5527" y="899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auto">
            <a:xfrm>
              <a:off x="5633" y="953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auto">
            <a:xfrm>
              <a:off x="5581" y="953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auto">
            <a:xfrm>
              <a:off x="5475" y="953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37" name="Rectangle 35"/>
            <p:cNvSpPr>
              <a:spLocks noChangeArrowheads="1"/>
            </p:cNvSpPr>
            <p:nvPr userDrawn="1"/>
          </p:nvSpPr>
          <p:spPr bwMode="auto">
            <a:xfrm>
              <a:off x="5633" y="1005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 userDrawn="1"/>
          </p:nvSpPr>
          <p:spPr bwMode="auto">
            <a:xfrm>
              <a:off x="5527" y="100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 userDrawn="1"/>
          </p:nvSpPr>
          <p:spPr bwMode="auto">
            <a:xfrm>
              <a:off x="5633" y="1057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40" name="Rectangle 38"/>
            <p:cNvSpPr>
              <a:spLocks noChangeArrowheads="1"/>
            </p:cNvSpPr>
            <p:nvPr userDrawn="1"/>
          </p:nvSpPr>
          <p:spPr bwMode="auto">
            <a:xfrm>
              <a:off x="5581" y="1057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41" name="Rectangle 39"/>
            <p:cNvSpPr>
              <a:spLocks noChangeArrowheads="1"/>
            </p:cNvSpPr>
            <p:nvPr userDrawn="1"/>
          </p:nvSpPr>
          <p:spPr bwMode="auto">
            <a:xfrm>
              <a:off x="5475" y="1057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42" name="Rectangle 40"/>
            <p:cNvSpPr>
              <a:spLocks noChangeArrowheads="1"/>
            </p:cNvSpPr>
            <p:nvPr userDrawn="1"/>
          </p:nvSpPr>
          <p:spPr bwMode="auto">
            <a:xfrm>
              <a:off x="5633" y="111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43" name="Rectangle 41"/>
            <p:cNvSpPr>
              <a:spLocks noChangeArrowheads="1"/>
            </p:cNvSpPr>
            <p:nvPr userDrawn="1"/>
          </p:nvSpPr>
          <p:spPr bwMode="auto">
            <a:xfrm>
              <a:off x="5581" y="1111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44" name="Rectangle 42"/>
            <p:cNvSpPr>
              <a:spLocks noChangeArrowheads="1"/>
            </p:cNvSpPr>
            <p:nvPr userDrawn="1"/>
          </p:nvSpPr>
          <p:spPr bwMode="auto">
            <a:xfrm>
              <a:off x="5633" y="116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45" name="Rectangle 43"/>
            <p:cNvSpPr>
              <a:spLocks noChangeArrowheads="1"/>
            </p:cNvSpPr>
            <p:nvPr userDrawn="1"/>
          </p:nvSpPr>
          <p:spPr bwMode="auto">
            <a:xfrm>
              <a:off x="5527" y="116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46" name="Rectangle 44"/>
            <p:cNvSpPr>
              <a:spLocks noChangeArrowheads="1"/>
            </p:cNvSpPr>
            <p:nvPr userDrawn="1"/>
          </p:nvSpPr>
          <p:spPr bwMode="auto">
            <a:xfrm>
              <a:off x="5633" y="1217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47" name="Rectangle 45"/>
            <p:cNvSpPr>
              <a:spLocks noChangeArrowheads="1"/>
            </p:cNvSpPr>
            <p:nvPr userDrawn="1"/>
          </p:nvSpPr>
          <p:spPr bwMode="auto">
            <a:xfrm>
              <a:off x="5581" y="121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48" name="Rectangle 46"/>
            <p:cNvSpPr>
              <a:spLocks noChangeArrowheads="1"/>
            </p:cNvSpPr>
            <p:nvPr userDrawn="1"/>
          </p:nvSpPr>
          <p:spPr bwMode="auto">
            <a:xfrm>
              <a:off x="5527" y="1217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49" name="Rectangle 47"/>
            <p:cNvSpPr>
              <a:spLocks noChangeArrowheads="1"/>
            </p:cNvSpPr>
            <p:nvPr userDrawn="1"/>
          </p:nvSpPr>
          <p:spPr bwMode="auto">
            <a:xfrm>
              <a:off x="5633" y="126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50" name="Rectangle 48"/>
            <p:cNvSpPr>
              <a:spLocks noChangeArrowheads="1"/>
            </p:cNvSpPr>
            <p:nvPr userDrawn="1"/>
          </p:nvSpPr>
          <p:spPr bwMode="auto">
            <a:xfrm>
              <a:off x="5581" y="126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51" name="Rectangle 49"/>
            <p:cNvSpPr>
              <a:spLocks noChangeArrowheads="1"/>
            </p:cNvSpPr>
            <p:nvPr userDrawn="1"/>
          </p:nvSpPr>
          <p:spPr bwMode="auto">
            <a:xfrm>
              <a:off x="5475" y="126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52" name="Rectangle 50"/>
            <p:cNvSpPr>
              <a:spLocks noChangeArrowheads="1"/>
            </p:cNvSpPr>
            <p:nvPr userDrawn="1"/>
          </p:nvSpPr>
          <p:spPr bwMode="auto">
            <a:xfrm>
              <a:off x="5633" y="1323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53" name="Rectangle 51"/>
            <p:cNvSpPr>
              <a:spLocks noChangeArrowheads="1"/>
            </p:cNvSpPr>
            <p:nvPr userDrawn="1"/>
          </p:nvSpPr>
          <p:spPr bwMode="auto">
            <a:xfrm>
              <a:off x="5527" y="132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54" name="Rectangle 52"/>
            <p:cNvSpPr>
              <a:spLocks noChangeArrowheads="1"/>
            </p:cNvSpPr>
            <p:nvPr userDrawn="1"/>
          </p:nvSpPr>
          <p:spPr bwMode="auto">
            <a:xfrm>
              <a:off x="5633" y="137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55" name="Rectangle 53"/>
            <p:cNvSpPr>
              <a:spLocks noChangeArrowheads="1"/>
            </p:cNvSpPr>
            <p:nvPr userDrawn="1"/>
          </p:nvSpPr>
          <p:spPr bwMode="auto">
            <a:xfrm>
              <a:off x="5581" y="1375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56" name="Rectangle 54"/>
            <p:cNvSpPr>
              <a:spLocks noChangeArrowheads="1"/>
            </p:cNvSpPr>
            <p:nvPr userDrawn="1"/>
          </p:nvSpPr>
          <p:spPr bwMode="auto">
            <a:xfrm>
              <a:off x="5527" y="137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57" name="Rectangle 55"/>
            <p:cNvSpPr>
              <a:spLocks noChangeArrowheads="1"/>
            </p:cNvSpPr>
            <p:nvPr userDrawn="1"/>
          </p:nvSpPr>
          <p:spPr bwMode="auto">
            <a:xfrm>
              <a:off x="5633" y="1427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58" name="Rectangle 56"/>
            <p:cNvSpPr>
              <a:spLocks noChangeArrowheads="1"/>
            </p:cNvSpPr>
            <p:nvPr userDrawn="1"/>
          </p:nvSpPr>
          <p:spPr bwMode="auto">
            <a:xfrm>
              <a:off x="5581" y="1427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59" name="Rectangle 57"/>
            <p:cNvSpPr>
              <a:spLocks noChangeArrowheads="1"/>
            </p:cNvSpPr>
            <p:nvPr userDrawn="1"/>
          </p:nvSpPr>
          <p:spPr bwMode="auto">
            <a:xfrm>
              <a:off x="5633" y="148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60" name="Rectangle 58"/>
            <p:cNvSpPr>
              <a:spLocks noChangeArrowheads="1"/>
            </p:cNvSpPr>
            <p:nvPr userDrawn="1"/>
          </p:nvSpPr>
          <p:spPr bwMode="auto">
            <a:xfrm>
              <a:off x="5581" y="148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61" name="Rectangle 59"/>
            <p:cNvSpPr>
              <a:spLocks noChangeArrowheads="1"/>
            </p:cNvSpPr>
            <p:nvPr userDrawn="1"/>
          </p:nvSpPr>
          <p:spPr bwMode="auto">
            <a:xfrm>
              <a:off x="5527" y="148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62" name="Rectangle 60"/>
            <p:cNvSpPr>
              <a:spLocks noChangeArrowheads="1"/>
            </p:cNvSpPr>
            <p:nvPr userDrawn="1"/>
          </p:nvSpPr>
          <p:spPr bwMode="auto">
            <a:xfrm>
              <a:off x="5633" y="1533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63" name="Rectangle 61"/>
            <p:cNvSpPr>
              <a:spLocks noChangeArrowheads="1"/>
            </p:cNvSpPr>
            <p:nvPr userDrawn="1"/>
          </p:nvSpPr>
          <p:spPr bwMode="auto">
            <a:xfrm>
              <a:off x="5475" y="1533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64" name="Rectangle 62"/>
            <p:cNvSpPr>
              <a:spLocks noChangeArrowheads="1"/>
            </p:cNvSpPr>
            <p:nvPr userDrawn="1"/>
          </p:nvSpPr>
          <p:spPr bwMode="auto">
            <a:xfrm>
              <a:off x="5633" y="1586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65" name="Rectangle 63"/>
            <p:cNvSpPr>
              <a:spLocks noChangeArrowheads="1"/>
            </p:cNvSpPr>
            <p:nvPr userDrawn="1"/>
          </p:nvSpPr>
          <p:spPr bwMode="auto">
            <a:xfrm>
              <a:off x="5581" y="1586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66" name="Rectangle 64"/>
            <p:cNvSpPr>
              <a:spLocks noChangeArrowheads="1"/>
            </p:cNvSpPr>
            <p:nvPr userDrawn="1"/>
          </p:nvSpPr>
          <p:spPr bwMode="auto">
            <a:xfrm>
              <a:off x="5527" y="1586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67" name="Rectangle 65"/>
            <p:cNvSpPr>
              <a:spLocks noChangeArrowheads="1"/>
            </p:cNvSpPr>
            <p:nvPr userDrawn="1"/>
          </p:nvSpPr>
          <p:spPr bwMode="auto">
            <a:xfrm>
              <a:off x="5633" y="1639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68" name="Rectangle 66"/>
            <p:cNvSpPr>
              <a:spLocks noChangeArrowheads="1"/>
            </p:cNvSpPr>
            <p:nvPr userDrawn="1"/>
          </p:nvSpPr>
          <p:spPr bwMode="auto">
            <a:xfrm>
              <a:off x="5633" y="169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69" name="Rectangle 67"/>
            <p:cNvSpPr>
              <a:spLocks noChangeArrowheads="1"/>
            </p:cNvSpPr>
            <p:nvPr userDrawn="1"/>
          </p:nvSpPr>
          <p:spPr bwMode="auto">
            <a:xfrm>
              <a:off x="5581" y="1692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70" name="Rectangle 68"/>
            <p:cNvSpPr>
              <a:spLocks noChangeArrowheads="1"/>
            </p:cNvSpPr>
            <p:nvPr userDrawn="1"/>
          </p:nvSpPr>
          <p:spPr bwMode="auto">
            <a:xfrm>
              <a:off x="5527" y="169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71" name="Rectangle 69"/>
            <p:cNvSpPr>
              <a:spLocks noChangeArrowheads="1"/>
            </p:cNvSpPr>
            <p:nvPr userDrawn="1"/>
          </p:nvSpPr>
          <p:spPr bwMode="auto">
            <a:xfrm>
              <a:off x="5633" y="174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72" name="Rectangle 70"/>
            <p:cNvSpPr>
              <a:spLocks noChangeArrowheads="1"/>
            </p:cNvSpPr>
            <p:nvPr userDrawn="1"/>
          </p:nvSpPr>
          <p:spPr bwMode="auto">
            <a:xfrm>
              <a:off x="5581" y="1744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73" name="Rectangle 71"/>
            <p:cNvSpPr>
              <a:spLocks noChangeArrowheads="1"/>
            </p:cNvSpPr>
            <p:nvPr userDrawn="1"/>
          </p:nvSpPr>
          <p:spPr bwMode="auto">
            <a:xfrm>
              <a:off x="5527" y="174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74" name="Rectangle 72"/>
            <p:cNvSpPr>
              <a:spLocks noChangeArrowheads="1"/>
            </p:cNvSpPr>
            <p:nvPr userDrawn="1"/>
          </p:nvSpPr>
          <p:spPr bwMode="auto">
            <a:xfrm>
              <a:off x="5633" y="179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75" name="Rectangle 73"/>
            <p:cNvSpPr>
              <a:spLocks noChangeArrowheads="1"/>
            </p:cNvSpPr>
            <p:nvPr userDrawn="1"/>
          </p:nvSpPr>
          <p:spPr bwMode="auto">
            <a:xfrm>
              <a:off x="5527" y="185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76" name="Rectangle 74"/>
            <p:cNvSpPr>
              <a:spLocks noChangeArrowheads="1"/>
            </p:cNvSpPr>
            <p:nvPr userDrawn="1"/>
          </p:nvSpPr>
          <p:spPr bwMode="auto">
            <a:xfrm>
              <a:off x="5475" y="1798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77" name="Rectangle 75"/>
            <p:cNvSpPr>
              <a:spLocks noChangeArrowheads="1"/>
            </p:cNvSpPr>
            <p:nvPr userDrawn="1"/>
          </p:nvSpPr>
          <p:spPr bwMode="auto">
            <a:xfrm>
              <a:off x="5633" y="185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78" name="Rectangle 76"/>
            <p:cNvSpPr>
              <a:spLocks noChangeArrowheads="1"/>
            </p:cNvSpPr>
            <p:nvPr userDrawn="1"/>
          </p:nvSpPr>
          <p:spPr bwMode="auto">
            <a:xfrm>
              <a:off x="5633" y="1902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79" name="Rectangle 77"/>
            <p:cNvSpPr>
              <a:spLocks noChangeArrowheads="1"/>
            </p:cNvSpPr>
            <p:nvPr userDrawn="1"/>
          </p:nvSpPr>
          <p:spPr bwMode="auto">
            <a:xfrm>
              <a:off x="5581" y="1902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80" name="Rectangle 78"/>
            <p:cNvSpPr>
              <a:spLocks noChangeArrowheads="1"/>
            </p:cNvSpPr>
            <p:nvPr userDrawn="1"/>
          </p:nvSpPr>
          <p:spPr bwMode="auto">
            <a:xfrm>
              <a:off x="5633" y="243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81" name="Rectangle 79"/>
            <p:cNvSpPr>
              <a:spLocks noChangeArrowheads="1"/>
            </p:cNvSpPr>
            <p:nvPr userDrawn="1"/>
          </p:nvSpPr>
          <p:spPr bwMode="auto">
            <a:xfrm>
              <a:off x="5581" y="243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82" name="Rectangle 80"/>
            <p:cNvSpPr>
              <a:spLocks noChangeArrowheads="1"/>
            </p:cNvSpPr>
            <p:nvPr userDrawn="1"/>
          </p:nvSpPr>
          <p:spPr bwMode="auto">
            <a:xfrm>
              <a:off x="5527" y="243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83" name="Rectangle 81"/>
            <p:cNvSpPr>
              <a:spLocks noChangeArrowheads="1"/>
            </p:cNvSpPr>
            <p:nvPr userDrawn="1"/>
          </p:nvSpPr>
          <p:spPr bwMode="auto">
            <a:xfrm>
              <a:off x="5633" y="248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84" name="Rectangle 82"/>
            <p:cNvSpPr>
              <a:spLocks noChangeArrowheads="1"/>
            </p:cNvSpPr>
            <p:nvPr userDrawn="1"/>
          </p:nvSpPr>
          <p:spPr bwMode="auto">
            <a:xfrm>
              <a:off x="5581" y="2484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85" name="Rectangle 83"/>
            <p:cNvSpPr>
              <a:spLocks noChangeArrowheads="1"/>
            </p:cNvSpPr>
            <p:nvPr userDrawn="1"/>
          </p:nvSpPr>
          <p:spPr bwMode="auto">
            <a:xfrm>
              <a:off x="5633" y="2538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86" name="Rectangle 84"/>
            <p:cNvSpPr>
              <a:spLocks noChangeArrowheads="1"/>
            </p:cNvSpPr>
            <p:nvPr userDrawn="1"/>
          </p:nvSpPr>
          <p:spPr bwMode="auto">
            <a:xfrm>
              <a:off x="5527" y="253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87" name="Rectangle 85"/>
            <p:cNvSpPr>
              <a:spLocks noChangeArrowheads="1"/>
            </p:cNvSpPr>
            <p:nvPr userDrawn="1"/>
          </p:nvSpPr>
          <p:spPr bwMode="auto">
            <a:xfrm>
              <a:off x="5633" y="2590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88" name="Rectangle 86"/>
            <p:cNvSpPr>
              <a:spLocks noChangeArrowheads="1"/>
            </p:cNvSpPr>
            <p:nvPr userDrawn="1"/>
          </p:nvSpPr>
          <p:spPr bwMode="auto">
            <a:xfrm>
              <a:off x="5581" y="2590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89" name="Rectangle 87"/>
            <p:cNvSpPr>
              <a:spLocks noChangeArrowheads="1"/>
            </p:cNvSpPr>
            <p:nvPr userDrawn="1"/>
          </p:nvSpPr>
          <p:spPr bwMode="auto">
            <a:xfrm>
              <a:off x="5475" y="2590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90" name="Rectangle 88"/>
            <p:cNvSpPr>
              <a:spLocks noChangeArrowheads="1"/>
            </p:cNvSpPr>
            <p:nvPr userDrawn="1"/>
          </p:nvSpPr>
          <p:spPr bwMode="auto">
            <a:xfrm>
              <a:off x="5633" y="264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91" name="Rectangle 89"/>
            <p:cNvSpPr>
              <a:spLocks noChangeArrowheads="1"/>
            </p:cNvSpPr>
            <p:nvPr userDrawn="1"/>
          </p:nvSpPr>
          <p:spPr bwMode="auto">
            <a:xfrm>
              <a:off x="5581" y="2643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92" name="Rectangle 90"/>
            <p:cNvSpPr>
              <a:spLocks noChangeArrowheads="1"/>
            </p:cNvSpPr>
            <p:nvPr userDrawn="1"/>
          </p:nvSpPr>
          <p:spPr bwMode="auto">
            <a:xfrm>
              <a:off x="5527" y="2643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93" name="Rectangle 91"/>
            <p:cNvSpPr>
              <a:spLocks noChangeArrowheads="1"/>
            </p:cNvSpPr>
            <p:nvPr userDrawn="1"/>
          </p:nvSpPr>
          <p:spPr bwMode="auto">
            <a:xfrm>
              <a:off x="5633" y="2695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94" name="Rectangle 92"/>
            <p:cNvSpPr>
              <a:spLocks noChangeArrowheads="1"/>
            </p:cNvSpPr>
            <p:nvPr userDrawn="1"/>
          </p:nvSpPr>
          <p:spPr bwMode="auto">
            <a:xfrm>
              <a:off x="5581" y="2695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95" name="Rectangle 93"/>
            <p:cNvSpPr>
              <a:spLocks noChangeArrowheads="1"/>
            </p:cNvSpPr>
            <p:nvPr userDrawn="1"/>
          </p:nvSpPr>
          <p:spPr bwMode="auto">
            <a:xfrm>
              <a:off x="5633" y="2748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96" name="Rectangle 94"/>
            <p:cNvSpPr>
              <a:spLocks noChangeArrowheads="1"/>
            </p:cNvSpPr>
            <p:nvPr userDrawn="1"/>
          </p:nvSpPr>
          <p:spPr bwMode="auto">
            <a:xfrm>
              <a:off x="5581" y="2748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97" name="Rectangle 95"/>
            <p:cNvSpPr>
              <a:spLocks noChangeArrowheads="1"/>
            </p:cNvSpPr>
            <p:nvPr userDrawn="1"/>
          </p:nvSpPr>
          <p:spPr bwMode="auto">
            <a:xfrm>
              <a:off x="5527" y="2748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98" name="Rectangle 96"/>
            <p:cNvSpPr>
              <a:spLocks noChangeArrowheads="1"/>
            </p:cNvSpPr>
            <p:nvPr userDrawn="1"/>
          </p:nvSpPr>
          <p:spPr bwMode="auto">
            <a:xfrm>
              <a:off x="5633" y="280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99" name="Rectangle 97"/>
            <p:cNvSpPr>
              <a:spLocks noChangeArrowheads="1"/>
            </p:cNvSpPr>
            <p:nvPr userDrawn="1"/>
          </p:nvSpPr>
          <p:spPr bwMode="auto">
            <a:xfrm>
              <a:off x="5581" y="280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00" name="Rectangle 98"/>
            <p:cNvSpPr>
              <a:spLocks noChangeArrowheads="1"/>
            </p:cNvSpPr>
            <p:nvPr userDrawn="1"/>
          </p:nvSpPr>
          <p:spPr bwMode="auto">
            <a:xfrm>
              <a:off x="5475" y="2801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01" name="Rectangle 99"/>
            <p:cNvSpPr>
              <a:spLocks noChangeArrowheads="1"/>
            </p:cNvSpPr>
            <p:nvPr userDrawn="1"/>
          </p:nvSpPr>
          <p:spPr bwMode="auto">
            <a:xfrm>
              <a:off x="5633" y="285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02" name="Rectangle 100"/>
            <p:cNvSpPr>
              <a:spLocks noChangeArrowheads="1"/>
            </p:cNvSpPr>
            <p:nvPr userDrawn="1"/>
          </p:nvSpPr>
          <p:spPr bwMode="auto">
            <a:xfrm>
              <a:off x="5527" y="2853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03" name="Rectangle 101"/>
            <p:cNvSpPr>
              <a:spLocks noChangeArrowheads="1"/>
            </p:cNvSpPr>
            <p:nvPr userDrawn="1"/>
          </p:nvSpPr>
          <p:spPr bwMode="auto">
            <a:xfrm>
              <a:off x="5633" y="290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04" name="Rectangle 102"/>
            <p:cNvSpPr>
              <a:spLocks noChangeArrowheads="1"/>
            </p:cNvSpPr>
            <p:nvPr userDrawn="1"/>
          </p:nvSpPr>
          <p:spPr bwMode="auto">
            <a:xfrm>
              <a:off x="5581" y="290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05" name="Rectangle 103"/>
            <p:cNvSpPr>
              <a:spLocks noChangeArrowheads="1"/>
            </p:cNvSpPr>
            <p:nvPr userDrawn="1"/>
          </p:nvSpPr>
          <p:spPr bwMode="auto">
            <a:xfrm>
              <a:off x="5475" y="290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06" name="Rectangle 104"/>
            <p:cNvSpPr>
              <a:spLocks noChangeArrowheads="1"/>
            </p:cNvSpPr>
            <p:nvPr userDrawn="1"/>
          </p:nvSpPr>
          <p:spPr bwMode="auto">
            <a:xfrm>
              <a:off x="5633" y="295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07" name="Rectangle 105"/>
            <p:cNvSpPr>
              <a:spLocks noChangeArrowheads="1"/>
            </p:cNvSpPr>
            <p:nvPr userDrawn="1"/>
          </p:nvSpPr>
          <p:spPr bwMode="auto">
            <a:xfrm>
              <a:off x="5581" y="295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08" name="Rectangle 106"/>
            <p:cNvSpPr>
              <a:spLocks noChangeArrowheads="1"/>
            </p:cNvSpPr>
            <p:nvPr userDrawn="1"/>
          </p:nvSpPr>
          <p:spPr bwMode="auto">
            <a:xfrm>
              <a:off x="5527" y="295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09" name="Rectangle 107"/>
            <p:cNvSpPr>
              <a:spLocks noChangeArrowheads="1"/>
            </p:cNvSpPr>
            <p:nvPr userDrawn="1"/>
          </p:nvSpPr>
          <p:spPr bwMode="auto">
            <a:xfrm>
              <a:off x="5633" y="301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10" name="Rectangle 108"/>
            <p:cNvSpPr>
              <a:spLocks noChangeArrowheads="1"/>
            </p:cNvSpPr>
            <p:nvPr userDrawn="1"/>
          </p:nvSpPr>
          <p:spPr bwMode="auto">
            <a:xfrm>
              <a:off x="5475" y="3013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11" name="Rectangle 109"/>
            <p:cNvSpPr>
              <a:spLocks noChangeArrowheads="1"/>
            </p:cNvSpPr>
            <p:nvPr userDrawn="1"/>
          </p:nvSpPr>
          <p:spPr bwMode="auto">
            <a:xfrm>
              <a:off x="5633" y="3065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12" name="Rectangle 110"/>
            <p:cNvSpPr>
              <a:spLocks noChangeArrowheads="1"/>
            </p:cNvSpPr>
            <p:nvPr userDrawn="1"/>
          </p:nvSpPr>
          <p:spPr bwMode="auto">
            <a:xfrm>
              <a:off x="5581" y="3065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13" name="Rectangle 111"/>
            <p:cNvSpPr>
              <a:spLocks noChangeArrowheads="1"/>
            </p:cNvSpPr>
            <p:nvPr userDrawn="1"/>
          </p:nvSpPr>
          <p:spPr bwMode="auto">
            <a:xfrm>
              <a:off x="5527" y="306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14" name="Rectangle 112"/>
            <p:cNvSpPr>
              <a:spLocks noChangeArrowheads="1"/>
            </p:cNvSpPr>
            <p:nvPr userDrawn="1"/>
          </p:nvSpPr>
          <p:spPr bwMode="auto">
            <a:xfrm>
              <a:off x="5633" y="3117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15" name="Rectangle 113"/>
            <p:cNvSpPr>
              <a:spLocks noChangeArrowheads="1"/>
            </p:cNvSpPr>
            <p:nvPr userDrawn="1"/>
          </p:nvSpPr>
          <p:spPr bwMode="auto">
            <a:xfrm>
              <a:off x="5581" y="3117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16" name="Rectangle 114"/>
            <p:cNvSpPr>
              <a:spLocks noChangeArrowheads="1"/>
            </p:cNvSpPr>
            <p:nvPr userDrawn="1"/>
          </p:nvSpPr>
          <p:spPr bwMode="auto">
            <a:xfrm>
              <a:off x="5633" y="317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17" name="Rectangle 115"/>
            <p:cNvSpPr>
              <a:spLocks noChangeArrowheads="1"/>
            </p:cNvSpPr>
            <p:nvPr userDrawn="1"/>
          </p:nvSpPr>
          <p:spPr bwMode="auto">
            <a:xfrm>
              <a:off x="5527" y="317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18" name="Rectangle 116"/>
            <p:cNvSpPr>
              <a:spLocks noChangeArrowheads="1"/>
            </p:cNvSpPr>
            <p:nvPr userDrawn="1"/>
          </p:nvSpPr>
          <p:spPr bwMode="auto">
            <a:xfrm>
              <a:off x="5633" y="322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19" name="Rectangle 117"/>
            <p:cNvSpPr>
              <a:spLocks noChangeArrowheads="1"/>
            </p:cNvSpPr>
            <p:nvPr userDrawn="1"/>
          </p:nvSpPr>
          <p:spPr bwMode="auto">
            <a:xfrm>
              <a:off x="5581" y="3223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20" name="Rectangle 118"/>
            <p:cNvSpPr>
              <a:spLocks noChangeArrowheads="1"/>
            </p:cNvSpPr>
            <p:nvPr userDrawn="1"/>
          </p:nvSpPr>
          <p:spPr bwMode="auto">
            <a:xfrm>
              <a:off x="5475" y="3223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21" name="Rectangle 119"/>
            <p:cNvSpPr>
              <a:spLocks noChangeArrowheads="1"/>
            </p:cNvSpPr>
            <p:nvPr userDrawn="1"/>
          </p:nvSpPr>
          <p:spPr bwMode="auto">
            <a:xfrm>
              <a:off x="5633" y="327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22" name="Rectangle 120"/>
            <p:cNvSpPr>
              <a:spLocks noChangeArrowheads="1"/>
            </p:cNvSpPr>
            <p:nvPr userDrawn="1"/>
          </p:nvSpPr>
          <p:spPr bwMode="auto">
            <a:xfrm>
              <a:off x="5581" y="327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23" name="Rectangle 121"/>
            <p:cNvSpPr>
              <a:spLocks noChangeArrowheads="1"/>
            </p:cNvSpPr>
            <p:nvPr userDrawn="1"/>
          </p:nvSpPr>
          <p:spPr bwMode="auto">
            <a:xfrm>
              <a:off x="5527" y="327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24" name="Rectangle 122"/>
            <p:cNvSpPr>
              <a:spLocks noChangeArrowheads="1"/>
            </p:cNvSpPr>
            <p:nvPr userDrawn="1"/>
          </p:nvSpPr>
          <p:spPr bwMode="auto">
            <a:xfrm>
              <a:off x="5633" y="332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25" name="Rectangle 123"/>
            <p:cNvSpPr>
              <a:spLocks noChangeArrowheads="1"/>
            </p:cNvSpPr>
            <p:nvPr userDrawn="1"/>
          </p:nvSpPr>
          <p:spPr bwMode="auto">
            <a:xfrm>
              <a:off x="5581" y="3329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26" name="Rectangle 124"/>
            <p:cNvSpPr>
              <a:spLocks noChangeArrowheads="1"/>
            </p:cNvSpPr>
            <p:nvPr userDrawn="1"/>
          </p:nvSpPr>
          <p:spPr bwMode="auto">
            <a:xfrm>
              <a:off x="5475" y="3329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27" name="Rectangle 125"/>
            <p:cNvSpPr>
              <a:spLocks noChangeArrowheads="1"/>
            </p:cNvSpPr>
            <p:nvPr userDrawn="1"/>
          </p:nvSpPr>
          <p:spPr bwMode="auto">
            <a:xfrm>
              <a:off x="5633" y="338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28" name="Rectangle 126"/>
            <p:cNvSpPr>
              <a:spLocks noChangeArrowheads="1"/>
            </p:cNvSpPr>
            <p:nvPr userDrawn="1"/>
          </p:nvSpPr>
          <p:spPr bwMode="auto">
            <a:xfrm>
              <a:off x="5581" y="3383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29" name="Rectangle 127"/>
            <p:cNvSpPr>
              <a:spLocks noChangeArrowheads="1"/>
            </p:cNvSpPr>
            <p:nvPr userDrawn="1"/>
          </p:nvSpPr>
          <p:spPr bwMode="auto">
            <a:xfrm>
              <a:off x="5527" y="338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30" name="Rectangle 128"/>
            <p:cNvSpPr>
              <a:spLocks noChangeArrowheads="1"/>
            </p:cNvSpPr>
            <p:nvPr userDrawn="1"/>
          </p:nvSpPr>
          <p:spPr bwMode="auto">
            <a:xfrm>
              <a:off x="5633" y="3435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31" name="Rectangle 129"/>
            <p:cNvSpPr>
              <a:spLocks noChangeArrowheads="1"/>
            </p:cNvSpPr>
            <p:nvPr userDrawn="1"/>
          </p:nvSpPr>
          <p:spPr bwMode="auto">
            <a:xfrm>
              <a:off x="5633" y="3489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32" name="Rectangle 130"/>
            <p:cNvSpPr>
              <a:spLocks noChangeArrowheads="1"/>
            </p:cNvSpPr>
            <p:nvPr userDrawn="1"/>
          </p:nvSpPr>
          <p:spPr bwMode="auto">
            <a:xfrm>
              <a:off x="5581" y="3489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33" name="Rectangle 131"/>
            <p:cNvSpPr>
              <a:spLocks noChangeArrowheads="1"/>
            </p:cNvSpPr>
            <p:nvPr userDrawn="1"/>
          </p:nvSpPr>
          <p:spPr bwMode="auto">
            <a:xfrm>
              <a:off x="5527" y="3489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34" name="Rectangle 132"/>
            <p:cNvSpPr>
              <a:spLocks noChangeArrowheads="1"/>
            </p:cNvSpPr>
            <p:nvPr userDrawn="1"/>
          </p:nvSpPr>
          <p:spPr bwMode="auto">
            <a:xfrm>
              <a:off x="5633" y="354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35" name="Rectangle 133"/>
            <p:cNvSpPr>
              <a:spLocks noChangeArrowheads="1"/>
            </p:cNvSpPr>
            <p:nvPr userDrawn="1"/>
          </p:nvSpPr>
          <p:spPr bwMode="auto">
            <a:xfrm>
              <a:off x="5581" y="354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36" name="Rectangle 134"/>
            <p:cNvSpPr>
              <a:spLocks noChangeArrowheads="1"/>
            </p:cNvSpPr>
            <p:nvPr userDrawn="1"/>
          </p:nvSpPr>
          <p:spPr bwMode="auto">
            <a:xfrm>
              <a:off x="5475" y="354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37" name="Rectangle 135"/>
            <p:cNvSpPr>
              <a:spLocks noChangeArrowheads="1"/>
            </p:cNvSpPr>
            <p:nvPr userDrawn="1"/>
          </p:nvSpPr>
          <p:spPr bwMode="auto">
            <a:xfrm>
              <a:off x="5633" y="359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38" name="Rectangle 136"/>
            <p:cNvSpPr>
              <a:spLocks noChangeArrowheads="1"/>
            </p:cNvSpPr>
            <p:nvPr userDrawn="1"/>
          </p:nvSpPr>
          <p:spPr bwMode="auto">
            <a:xfrm>
              <a:off x="5527" y="3593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39" name="Rectangle 137"/>
            <p:cNvSpPr>
              <a:spLocks noChangeArrowheads="1"/>
            </p:cNvSpPr>
            <p:nvPr userDrawn="1"/>
          </p:nvSpPr>
          <p:spPr bwMode="auto">
            <a:xfrm>
              <a:off x="5633" y="364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40" name="Rectangle 138"/>
            <p:cNvSpPr>
              <a:spLocks noChangeArrowheads="1"/>
            </p:cNvSpPr>
            <p:nvPr userDrawn="1"/>
          </p:nvSpPr>
          <p:spPr bwMode="auto">
            <a:xfrm>
              <a:off x="5581" y="364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41" name="Rectangle 139"/>
            <p:cNvSpPr>
              <a:spLocks noChangeArrowheads="1"/>
            </p:cNvSpPr>
            <p:nvPr userDrawn="1"/>
          </p:nvSpPr>
          <p:spPr bwMode="auto">
            <a:xfrm>
              <a:off x="5475" y="3699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42" name="Rectangle 140"/>
            <p:cNvSpPr>
              <a:spLocks noChangeArrowheads="1"/>
            </p:cNvSpPr>
            <p:nvPr userDrawn="1"/>
          </p:nvSpPr>
          <p:spPr bwMode="auto">
            <a:xfrm>
              <a:off x="5633" y="3699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43" name="Rectangle 141"/>
            <p:cNvSpPr>
              <a:spLocks noChangeArrowheads="1"/>
            </p:cNvSpPr>
            <p:nvPr userDrawn="1"/>
          </p:nvSpPr>
          <p:spPr bwMode="auto">
            <a:xfrm>
              <a:off x="5581" y="3699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44" name="Rectangle 142"/>
            <p:cNvSpPr>
              <a:spLocks noChangeArrowheads="1"/>
            </p:cNvSpPr>
            <p:nvPr userDrawn="1"/>
          </p:nvSpPr>
          <p:spPr bwMode="auto">
            <a:xfrm>
              <a:off x="5633" y="375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45" name="Rectangle 143"/>
            <p:cNvSpPr>
              <a:spLocks noChangeArrowheads="1"/>
            </p:cNvSpPr>
            <p:nvPr userDrawn="1"/>
          </p:nvSpPr>
          <p:spPr bwMode="auto">
            <a:xfrm>
              <a:off x="5527" y="375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46" name="Rectangle 144"/>
            <p:cNvSpPr>
              <a:spLocks noChangeArrowheads="1"/>
            </p:cNvSpPr>
            <p:nvPr userDrawn="1"/>
          </p:nvSpPr>
          <p:spPr bwMode="auto">
            <a:xfrm>
              <a:off x="5633" y="380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47" name="Rectangle 145"/>
            <p:cNvSpPr>
              <a:spLocks noChangeArrowheads="1"/>
            </p:cNvSpPr>
            <p:nvPr userDrawn="1"/>
          </p:nvSpPr>
          <p:spPr bwMode="auto">
            <a:xfrm>
              <a:off x="5581" y="3804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48" name="Rectangle 146"/>
            <p:cNvSpPr>
              <a:spLocks noChangeArrowheads="1"/>
            </p:cNvSpPr>
            <p:nvPr userDrawn="1"/>
          </p:nvSpPr>
          <p:spPr bwMode="auto">
            <a:xfrm>
              <a:off x="5527" y="380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49" name="Rectangle 147"/>
            <p:cNvSpPr>
              <a:spLocks noChangeArrowheads="1"/>
            </p:cNvSpPr>
            <p:nvPr userDrawn="1"/>
          </p:nvSpPr>
          <p:spPr bwMode="auto">
            <a:xfrm>
              <a:off x="5633" y="385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50" name="Rectangle 148"/>
            <p:cNvSpPr>
              <a:spLocks noChangeArrowheads="1"/>
            </p:cNvSpPr>
            <p:nvPr userDrawn="1"/>
          </p:nvSpPr>
          <p:spPr bwMode="auto">
            <a:xfrm>
              <a:off x="5581" y="3858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51" name="Rectangle 149"/>
            <p:cNvSpPr>
              <a:spLocks noChangeArrowheads="1"/>
            </p:cNvSpPr>
            <p:nvPr userDrawn="1"/>
          </p:nvSpPr>
          <p:spPr bwMode="auto">
            <a:xfrm>
              <a:off x="5527" y="385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52" name="Rectangle 150"/>
            <p:cNvSpPr>
              <a:spLocks noChangeArrowheads="1"/>
            </p:cNvSpPr>
            <p:nvPr userDrawn="1"/>
          </p:nvSpPr>
          <p:spPr bwMode="auto">
            <a:xfrm>
              <a:off x="5475" y="3858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53" name="Rectangle 151"/>
            <p:cNvSpPr>
              <a:spLocks noChangeArrowheads="1"/>
            </p:cNvSpPr>
            <p:nvPr userDrawn="1"/>
          </p:nvSpPr>
          <p:spPr bwMode="auto">
            <a:xfrm>
              <a:off x="5633" y="195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54" name="Rectangle 152"/>
            <p:cNvSpPr>
              <a:spLocks noChangeArrowheads="1"/>
            </p:cNvSpPr>
            <p:nvPr userDrawn="1"/>
          </p:nvSpPr>
          <p:spPr bwMode="auto">
            <a:xfrm>
              <a:off x="5581" y="1956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55" name="Rectangle 153"/>
            <p:cNvSpPr>
              <a:spLocks noChangeArrowheads="1"/>
            </p:cNvSpPr>
            <p:nvPr userDrawn="1"/>
          </p:nvSpPr>
          <p:spPr bwMode="auto">
            <a:xfrm>
              <a:off x="5527" y="195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56" name="Rectangle 154"/>
            <p:cNvSpPr>
              <a:spLocks noChangeArrowheads="1"/>
            </p:cNvSpPr>
            <p:nvPr userDrawn="1"/>
          </p:nvSpPr>
          <p:spPr bwMode="auto">
            <a:xfrm>
              <a:off x="5633" y="2008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57" name="Rectangle 155"/>
            <p:cNvSpPr>
              <a:spLocks noChangeArrowheads="1"/>
            </p:cNvSpPr>
            <p:nvPr userDrawn="1"/>
          </p:nvSpPr>
          <p:spPr bwMode="auto">
            <a:xfrm>
              <a:off x="5527" y="2114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58" name="Rectangle 156"/>
            <p:cNvSpPr>
              <a:spLocks noChangeArrowheads="1"/>
            </p:cNvSpPr>
            <p:nvPr userDrawn="1"/>
          </p:nvSpPr>
          <p:spPr bwMode="auto">
            <a:xfrm>
              <a:off x="5527" y="2008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59" name="Rectangle 157"/>
            <p:cNvSpPr>
              <a:spLocks noChangeArrowheads="1"/>
            </p:cNvSpPr>
            <p:nvPr userDrawn="1"/>
          </p:nvSpPr>
          <p:spPr bwMode="auto">
            <a:xfrm>
              <a:off x="5633" y="206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60" name="Rectangle 158"/>
            <p:cNvSpPr>
              <a:spLocks noChangeArrowheads="1"/>
            </p:cNvSpPr>
            <p:nvPr userDrawn="1"/>
          </p:nvSpPr>
          <p:spPr bwMode="auto">
            <a:xfrm>
              <a:off x="5581" y="206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61" name="Rectangle 159"/>
            <p:cNvSpPr>
              <a:spLocks noChangeArrowheads="1"/>
            </p:cNvSpPr>
            <p:nvPr userDrawn="1"/>
          </p:nvSpPr>
          <p:spPr bwMode="auto">
            <a:xfrm>
              <a:off x="5475" y="206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62" name="Rectangle 160"/>
            <p:cNvSpPr>
              <a:spLocks noChangeArrowheads="1"/>
            </p:cNvSpPr>
            <p:nvPr userDrawn="1"/>
          </p:nvSpPr>
          <p:spPr bwMode="auto">
            <a:xfrm>
              <a:off x="5633" y="2114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63" name="Rectangle 161"/>
            <p:cNvSpPr>
              <a:spLocks noChangeArrowheads="1"/>
            </p:cNvSpPr>
            <p:nvPr userDrawn="1"/>
          </p:nvSpPr>
          <p:spPr bwMode="auto">
            <a:xfrm>
              <a:off x="5633" y="216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64" name="Rectangle 162"/>
            <p:cNvSpPr>
              <a:spLocks noChangeArrowheads="1"/>
            </p:cNvSpPr>
            <p:nvPr userDrawn="1"/>
          </p:nvSpPr>
          <p:spPr bwMode="auto">
            <a:xfrm>
              <a:off x="5581" y="2168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65" name="Rectangle 163"/>
            <p:cNvSpPr>
              <a:spLocks noChangeArrowheads="1"/>
            </p:cNvSpPr>
            <p:nvPr userDrawn="1"/>
          </p:nvSpPr>
          <p:spPr bwMode="auto">
            <a:xfrm>
              <a:off x="5633" y="222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66" name="Rectangle 164"/>
            <p:cNvSpPr>
              <a:spLocks noChangeArrowheads="1"/>
            </p:cNvSpPr>
            <p:nvPr userDrawn="1"/>
          </p:nvSpPr>
          <p:spPr bwMode="auto">
            <a:xfrm>
              <a:off x="5581" y="2220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67" name="Rectangle 165"/>
            <p:cNvSpPr>
              <a:spLocks noChangeArrowheads="1"/>
            </p:cNvSpPr>
            <p:nvPr userDrawn="1"/>
          </p:nvSpPr>
          <p:spPr bwMode="auto">
            <a:xfrm>
              <a:off x="5527" y="222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68" name="Rectangle 166"/>
            <p:cNvSpPr>
              <a:spLocks noChangeArrowheads="1"/>
            </p:cNvSpPr>
            <p:nvPr userDrawn="1"/>
          </p:nvSpPr>
          <p:spPr bwMode="auto">
            <a:xfrm>
              <a:off x="5633" y="2272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69" name="Rectangle 167"/>
            <p:cNvSpPr>
              <a:spLocks noChangeArrowheads="1"/>
            </p:cNvSpPr>
            <p:nvPr userDrawn="1"/>
          </p:nvSpPr>
          <p:spPr bwMode="auto">
            <a:xfrm>
              <a:off x="5633" y="232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70" name="Rectangle 168"/>
            <p:cNvSpPr>
              <a:spLocks noChangeArrowheads="1"/>
            </p:cNvSpPr>
            <p:nvPr userDrawn="1"/>
          </p:nvSpPr>
          <p:spPr bwMode="auto">
            <a:xfrm>
              <a:off x="5581" y="2272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71" name="Rectangle 169"/>
            <p:cNvSpPr>
              <a:spLocks noChangeArrowheads="1"/>
            </p:cNvSpPr>
            <p:nvPr userDrawn="1"/>
          </p:nvSpPr>
          <p:spPr bwMode="auto">
            <a:xfrm>
              <a:off x="5527" y="2326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72" name="Rectangle 170"/>
            <p:cNvSpPr>
              <a:spLocks noChangeArrowheads="1"/>
            </p:cNvSpPr>
            <p:nvPr userDrawn="1"/>
          </p:nvSpPr>
          <p:spPr bwMode="auto">
            <a:xfrm>
              <a:off x="5633" y="2378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73" name="Rectangle 171"/>
            <p:cNvSpPr>
              <a:spLocks noChangeArrowheads="1"/>
            </p:cNvSpPr>
            <p:nvPr userDrawn="1"/>
          </p:nvSpPr>
          <p:spPr bwMode="auto">
            <a:xfrm>
              <a:off x="5581" y="2378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74" name="Rectangle 172"/>
            <p:cNvSpPr>
              <a:spLocks noChangeArrowheads="1"/>
            </p:cNvSpPr>
            <p:nvPr userDrawn="1"/>
          </p:nvSpPr>
          <p:spPr bwMode="auto">
            <a:xfrm>
              <a:off x="5475" y="2378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75" name="Rectangle 173"/>
            <p:cNvSpPr>
              <a:spLocks noChangeArrowheads="1"/>
            </p:cNvSpPr>
            <p:nvPr userDrawn="1"/>
          </p:nvSpPr>
          <p:spPr bwMode="auto">
            <a:xfrm>
              <a:off x="5581" y="1798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76" name="Rectangle 174"/>
            <p:cNvSpPr>
              <a:spLocks noChangeArrowheads="1"/>
            </p:cNvSpPr>
            <p:nvPr userDrawn="1"/>
          </p:nvSpPr>
          <p:spPr bwMode="auto">
            <a:xfrm>
              <a:off x="5581" y="477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77" name="Rectangle 175"/>
            <p:cNvSpPr>
              <a:spLocks noChangeArrowheads="1"/>
            </p:cNvSpPr>
            <p:nvPr userDrawn="1"/>
          </p:nvSpPr>
          <p:spPr bwMode="auto">
            <a:xfrm>
              <a:off x="5633" y="477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78" name="Rectangle 176"/>
            <p:cNvSpPr>
              <a:spLocks noChangeArrowheads="1"/>
            </p:cNvSpPr>
            <p:nvPr userDrawn="1"/>
          </p:nvSpPr>
          <p:spPr bwMode="auto">
            <a:xfrm>
              <a:off x="5527" y="42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79" name="Rectangle 177"/>
            <p:cNvSpPr>
              <a:spLocks noChangeArrowheads="1"/>
            </p:cNvSpPr>
            <p:nvPr userDrawn="1"/>
          </p:nvSpPr>
          <p:spPr bwMode="auto">
            <a:xfrm>
              <a:off x="5581" y="42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80" name="Rectangle 178"/>
            <p:cNvSpPr>
              <a:spLocks noChangeArrowheads="1"/>
            </p:cNvSpPr>
            <p:nvPr userDrawn="1"/>
          </p:nvSpPr>
          <p:spPr bwMode="auto">
            <a:xfrm>
              <a:off x="5633" y="42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81" name="Rectangle 179"/>
            <p:cNvSpPr>
              <a:spLocks noChangeArrowheads="1"/>
            </p:cNvSpPr>
            <p:nvPr userDrawn="1"/>
          </p:nvSpPr>
          <p:spPr bwMode="auto">
            <a:xfrm>
              <a:off x="5633" y="37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82" name="Rectangle 180"/>
            <p:cNvSpPr>
              <a:spLocks noChangeArrowheads="1"/>
            </p:cNvSpPr>
            <p:nvPr userDrawn="1"/>
          </p:nvSpPr>
          <p:spPr bwMode="auto">
            <a:xfrm>
              <a:off x="5475" y="37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83" name="Rectangle 181"/>
            <p:cNvSpPr>
              <a:spLocks noChangeArrowheads="1"/>
            </p:cNvSpPr>
            <p:nvPr userDrawn="1"/>
          </p:nvSpPr>
          <p:spPr bwMode="auto">
            <a:xfrm>
              <a:off x="5527" y="318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84" name="Rectangle 182"/>
            <p:cNvSpPr>
              <a:spLocks noChangeArrowheads="1"/>
            </p:cNvSpPr>
            <p:nvPr userDrawn="1"/>
          </p:nvSpPr>
          <p:spPr bwMode="auto">
            <a:xfrm>
              <a:off x="5581" y="318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85" name="Rectangle 183"/>
            <p:cNvSpPr>
              <a:spLocks noChangeArrowheads="1"/>
            </p:cNvSpPr>
            <p:nvPr userDrawn="1"/>
          </p:nvSpPr>
          <p:spPr bwMode="auto">
            <a:xfrm>
              <a:off x="5633" y="318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86" name="Rectangle 184"/>
            <p:cNvSpPr>
              <a:spLocks noChangeArrowheads="1"/>
            </p:cNvSpPr>
            <p:nvPr userDrawn="1"/>
          </p:nvSpPr>
          <p:spPr bwMode="auto">
            <a:xfrm>
              <a:off x="5581" y="266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87" name="Rectangle 185"/>
            <p:cNvSpPr>
              <a:spLocks noChangeArrowheads="1"/>
            </p:cNvSpPr>
            <p:nvPr userDrawn="1"/>
          </p:nvSpPr>
          <p:spPr bwMode="auto">
            <a:xfrm>
              <a:off x="5633" y="26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88" name="Rectangle 186"/>
            <p:cNvSpPr>
              <a:spLocks noChangeArrowheads="1"/>
            </p:cNvSpPr>
            <p:nvPr userDrawn="1"/>
          </p:nvSpPr>
          <p:spPr bwMode="auto">
            <a:xfrm>
              <a:off x="5527" y="212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89" name="Rectangle 187"/>
            <p:cNvSpPr>
              <a:spLocks noChangeArrowheads="1"/>
            </p:cNvSpPr>
            <p:nvPr userDrawn="1"/>
          </p:nvSpPr>
          <p:spPr bwMode="auto">
            <a:xfrm>
              <a:off x="5581" y="212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90" name="Rectangle 188"/>
            <p:cNvSpPr>
              <a:spLocks noChangeArrowheads="1"/>
            </p:cNvSpPr>
            <p:nvPr userDrawn="1"/>
          </p:nvSpPr>
          <p:spPr bwMode="auto">
            <a:xfrm>
              <a:off x="5633" y="212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91" name="Rectangle 189"/>
            <p:cNvSpPr>
              <a:spLocks noChangeArrowheads="1"/>
            </p:cNvSpPr>
            <p:nvPr userDrawn="1"/>
          </p:nvSpPr>
          <p:spPr bwMode="auto">
            <a:xfrm>
              <a:off x="5476" y="21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92" name="Rectangle 190"/>
            <p:cNvSpPr>
              <a:spLocks noChangeArrowheads="1"/>
            </p:cNvSpPr>
            <p:nvPr userDrawn="1"/>
          </p:nvSpPr>
          <p:spPr bwMode="auto">
            <a:xfrm>
              <a:off x="5527" y="16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93" name="Rectangle 191"/>
            <p:cNvSpPr>
              <a:spLocks noChangeArrowheads="1"/>
            </p:cNvSpPr>
            <p:nvPr userDrawn="1"/>
          </p:nvSpPr>
          <p:spPr bwMode="auto">
            <a:xfrm>
              <a:off x="5581" y="160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94" name="Rectangle 192"/>
            <p:cNvSpPr>
              <a:spLocks noChangeArrowheads="1"/>
            </p:cNvSpPr>
            <p:nvPr userDrawn="1"/>
          </p:nvSpPr>
          <p:spPr bwMode="auto">
            <a:xfrm>
              <a:off x="5633" y="16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95" name="Rectangle 193"/>
            <p:cNvSpPr>
              <a:spLocks noChangeArrowheads="1"/>
            </p:cNvSpPr>
            <p:nvPr userDrawn="1"/>
          </p:nvSpPr>
          <p:spPr bwMode="auto">
            <a:xfrm>
              <a:off x="5581" y="106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96" name="Rectangle 194"/>
            <p:cNvSpPr>
              <a:spLocks noChangeArrowheads="1"/>
            </p:cNvSpPr>
            <p:nvPr userDrawn="1"/>
          </p:nvSpPr>
          <p:spPr bwMode="auto">
            <a:xfrm>
              <a:off x="5633" y="106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97" name="Rectangle 195"/>
            <p:cNvSpPr>
              <a:spLocks noChangeArrowheads="1"/>
            </p:cNvSpPr>
            <p:nvPr userDrawn="1"/>
          </p:nvSpPr>
          <p:spPr bwMode="auto">
            <a:xfrm>
              <a:off x="5527" y="5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98" name="Rectangle 196"/>
            <p:cNvSpPr>
              <a:spLocks noChangeArrowheads="1"/>
            </p:cNvSpPr>
            <p:nvPr userDrawn="1"/>
          </p:nvSpPr>
          <p:spPr bwMode="auto">
            <a:xfrm>
              <a:off x="5581" y="5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99" name="Rectangle 197"/>
            <p:cNvSpPr>
              <a:spLocks noChangeArrowheads="1"/>
            </p:cNvSpPr>
            <p:nvPr userDrawn="1"/>
          </p:nvSpPr>
          <p:spPr bwMode="auto">
            <a:xfrm>
              <a:off x="5633" y="5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200" name="Rectangle 198"/>
            <p:cNvSpPr>
              <a:spLocks noChangeArrowheads="1"/>
            </p:cNvSpPr>
            <p:nvPr userDrawn="1"/>
          </p:nvSpPr>
          <p:spPr bwMode="auto">
            <a:xfrm>
              <a:off x="5475" y="5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</p:grpSp>
      <p:sp>
        <p:nvSpPr>
          <p:cNvPr id="2247" name="Rectangle 199"/>
          <p:cNvSpPr>
            <a:spLocks noGrp="1" noChangeArrowheads="1"/>
          </p:cNvSpPr>
          <p:nvPr>
            <p:ph type="ctrTitle"/>
          </p:nvPr>
        </p:nvSpPr>
        <p:spPr>
          <a:xfrm>
            <a:off x="179388" y="115889"/>
            <a:ext cx="8424862" cy="2736851"/>
          </a:xfrm>
        </p:spPr>
        <p:txBody>
          <a:bodyPr anchor="b" anchorCtr="1"/>
          <a:lstStyle>
            <a:lvl1pPr algn="ctr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de-AT"/>
              <a:t>Click to edit Master title style</a:t>
            </a:r>
          </a:p>
        </p:txBody>
      </p:sp>
      <p:sp>
        <p:nvSpPr>
          <p:cNvPr id="2248" name="Rectangle 200"/>
          <p:cNvSpPr>
            <a:spLocks noGrp="1" noChangeArrowheads="1"/>
          </p:cNvSpPr>
          <p:nvPr>
            <p:ph type="subTitle" idx="1"/>
          </p:nvPr>
        </p:nvSpPr>
        <p:spPr>
          <a:xfrm>
            <a:off x="179388" y="2997200"/>
            <a:ext cx="8424862" cy="1439863"/>
          </a:xfrm>
        </p:spPr>
        <p:txBody>
          <a:bodyPr anchor="ctr"/>
          <a:lstStyle>
            <a:lvl1pPr marL="0" indent="0" algn="ctr">
              <a:buFont typeface="Arial" pitchFamily="34" charset="0"/>
              <a:buNone/>
              <a:defRPr sz="3600"/>
            </a:lvl1pPr>
          </a:lstStyle>
          <a:p>
            <a:r>
              <a:rPr lang="de-AT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Artem Amirkhanov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95BE7-7617-4EF2-ABAD-1E3ED16AF7DB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00853" y="44451"/>
            <a:ext cx="2225675" cy="6337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9067" y="44451"/>
            <a:ext cx="6529387" cy="6337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Artem Amirkhanov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83A4D-0BCD-4AA2-B47F-DF8BA67891B9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7" y="44451"/>
            <a:ext cx="7761287" cy="75723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9067" y="908051"/>
            <a:ext cx="4376737" cy="5473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908051"/>
            <a:ext cx="4378325" cy="5473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Artem Amirkhanov</a:t>
            </a:r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7F041-E573-4F61-904D-716F956C23B6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7" y="44451"/>
            <a:ext cx="7761287" cy="75723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19063" y="908051"/>
            <a:ext cx="8907462" cy="54737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Artem Amirkhanov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ED520-BC1D-4404-AF47-1E6307EEC629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618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Artem Amirkhanov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EBB9D-D373-4F91-9169-27619CF0C174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Artem Amirkhanov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ADBCF-EE17-4423-93C7-F1A8FF8B6F0F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9067" y="908051"/>
            <a:ext cx="4376737" cy="5473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8051"/>
            <a:ext cx="4378325" cy="5473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Artem Amirkhanov</a:t>
            </a:r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C5757-F2FA-4611-8715-76BF48D68722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Artem Amirkhanov</a:t>
            </a:r>
          </a:p>
        </p:txBody>
      </p:sp>
      <p:sp>
        <p:nvSpPr>
          <p:cNvPr id="8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E9674-53A8-41FF-BFD2-1432CC14C3A1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Artem Amirkhanov</a:t>
            </a:r>
          </a:p>
        </p:txBody>
      </p:sp>
      <p:sp>
        <p:nvSpPr>
          <p:cNvPr id="4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4BF39-7E39-45A2-A43F-4B5AB09DB78C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Artem Amirkhanov</a:t>
            </a:r>
          </a:p>
        </p:txBody>
      </p:sp>
      <p:sp>
        <p:nvSpPr>
          <p:cNvPr id="3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FE7E3-E1A6-40FC-9080-F56F10A190D1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Artem Amirkhanov</a:t>
            </a:r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9139F-3588-4AC7-B680-6BBD167325B9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Artem Amirkhanov</a:t>
            </a:r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C8518-A71C-4E05-8122-3EB5C7C7644C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 userDrawn="1"/>
        </p:nvGrpSpPr>
        <p:grpSpPr bwMode="auto">
          <a:xfrm>
            <a:off x="8693150" y="6327775"/>
            <a:ext cx="361950" cy="406400"/>
            <a:chOff x="5494" y="4030"/>
            <a:chExt cx="179" cy="201"/>
          </a:xfrm>
        </p:grpSpPr>
        <p:sp>
          <p:nvSpPr>
            <p:cNvPr id="1027" name="Freeform 3"/>
            <p:cNvSpPr>
              <a:spLocks/>
            </p:cNvSpPr>
            <p:nvPr userDrawn="1"/>
          </p:nvSpPr>
          <p:spPr bwMode="auto">
            <a:xfrm>
              <a:off x="5494" y="4030"/>
              <a:ext cx="160" cy="201"/>
            </a:xfrm>
            <a:custGeom>
              <a:avLst/>
              <a:gdLst/>
              <a:ahLst/>
              <a:cxnLst>
                <a:cxn ang="0">
                  <a:pos x="116" y="318"/>
                </a:cxn>
                <a:cxn ang="0">
                  <a:pos x="108" y="299"/>
                </a:cxn>
                <a:cxn ang="0">
                  <a:pos x="93" y="298"/>
                </a:cxn>
                <a:cxn ang="0">
                  <a:pos x="83" y="309"/>
                </a:cxn>
                <a:cxn ang="0">
                  <a:pos x="66" y="306"/>
                </a:cxn>
                <a:cxn ang="0">
                  <a:pos x="69" y="282"/>
                </a:cxn>
                <a:cxn ang="0">
                  <a:pos x="51" y="276"/>
                </a:cxn>
                <a:cxn ang="0">
                  <a:pos x="19" y="294"/>
                </a:cxn>
                <a:cxn ang="0">
                  <a:pos x="2" y="287"/>
                </a:cxn>
                <a:cxn ang="0">
                  <a:pos x="5" y="271"/>
                </a:cxn>
                <a:cxn ang="0">
                  <a:pos x="36" y="256"/>
                </a:cxn>
                <a:cxn ang="0">
                  <a:pos x="42" y="234"/>
                </a:cxn>
                <a:cxn ang="0">
                  <a:pos x="31" y="219"/>
                </a:cxn>
                <a:cxn ang="0">
                  <a:pos x="7" y="208"/>
                </a:cxn>
                <a:cxn ang="0">
                  <a:pos x="14" y="193"/>
                </a:cxn>
                <a:cxn ang="0">
                  <a:pos x="39" y="187"/>
                </a:cxn>
                <a:cxn ang="0">
                  <a:pos x="49" y="168"/>
                </a:cxn>
                <a:cxn ang="0">
                  <a:pos x="47" y="145"/>
                </a:cxn>
                <a:cxn ang="0">
                  <a:pos x="63" y="136"/>
                </a:cxn>
                <a:cxn ang="0">
                  <a:pos x="83" y="124"/>
                </a:cxn>
                <a:cxn ang="0">
                  <a:pos x="73" y="104"/>
                </a:cxn>
                <a:cxn ang="0">
                  <a:pos x="76" y="86"/>
                </a:cxn>
                <a:cxn ang="0">
                  <a:pos x="93" y="89"/>
                </a:cxn>
                <a:cxn ang="0">
                  <a:pos x="118" y="99"/>
                </a:cxn>
                <a:cxn ang="0">
                  <a:pos x="131" y="82"/>
                </a:cxn>
                <a:cxn ang="0">
                  <a:pos x="126" y="47"/>
                </a:cxn>
                <a:cxn ang="0">
                  <a:pos x="120" y="19"/>
                </a:cxn>
                <a:cxn ang="0">
                  <a:pos x="126" y="3"/>
                </a:cxn>
                <a:cxn ang="0">
                  <a:pos x="147" y="2"/>
                </a:cxn>
                <a:cxn ang="0">
                  <a:pos x="158" y="19"/>
                </a:cxn>
                <a:cxn ang="0">
                  <a:pos x="150" y="51"/>
                </a:cxn>
                <a:cxn ang="0">
                  <a:pos x="145" y="94"/>
                </a:cxn>
                <a:cxn ang="0">
                  <a:pos x="155" y="109"/>
                </a:cxn>
                <a:cxn ang="0">
                  <a:pos x="182" y="111"/>
                </a:cxn>
                <a:cxn ang="0">
                  <a:pos x="189" y="99"/>
                </a:cxn>
                <a:cxn ang="0">
                  <a:pos x="205" y="66"/>
                </a:cxn>
                <a:cxn ang="0">
                  <a:pos x="221" y="66"/>
                </a:cxn>
                <a:cxn ang="0">
                  <a:pos x="221" y="86"/>
                </a:cxn>
                <a:cxn ang="0">
                  <a:pos x="199" y="119"/>
                </a:cxn>
                <a:cxn ang="0">
                  <a:pos x="205" y="136"/>
                </a:cxn>
                <a:cxn ang="0">
                  <a:pos x="224" y="136"/>
                </a:cxn>
                <a:cxn ang="0">
                  <a:pos x="242" y="123"/>
                </a:cxn>
                <a:cxn ang="0">
                  <a:pos x="252" y="131"/>
                </a:cxn>
                <a:cxn ang="0">
                  <a:pos x="251" y="145"/>
                </a:cxn>
                <a:cxn ang="0">
                  <a:pos x="231" y="165"/>
                </a:cxn>
                <a:cxn ang="0">
                  <a:pos x="232" y="224"/>
                </a:cxn>
                <a:cxn ang="0">
                  <a:pos x="246" y="240"/>
                </a:cxn>
                <a:cxn ang="0">
                  <a:pos x="247" y="259"/>
                </a:cxn>
                <a:cxn ang="0">
                  <a:pos x="232" y="262"/>
                </a:cxn>
                <a:cxn ang="0">
                  <a:pos x="222" y="276"/>
                </a:cxn>
                <a:cxn ang="0">
                  <a:pos x="231" y="298"/>
                </a:cxn>
                <a:cxn ang="0">
                  <a:pos x="217" y="303"/>
                </a:cxn>
                <a:cxn ang="0">
                  <a:pos x="199" y="284"/>
                </a:cxn>
                <a:cxn ang="0">
                  <a:pos x="182" y="291"/>
                </a:cxn>
                <a:cxn ang="0">
                  <a:pos x="170" y="306"/>
                </a:cxn>
                <a:cxn ang="0">
                  <a:pos x="143" y="308"/>
                </a:cxn>
                <a:cxn ang="0">
                  <a:pos x="128" y="318"/>
                </a:cxn>
              </a:cxnLst>
              <a:rect l="0" t="0" r="r" b="b"/>
              <a:pathLst>
                <a:path w="254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  <a:lnTo>
                    <a:pt x="155" y="109"/>
                  </a:lnTo>
                  <a:lnTo>
                    <a:pt x="158" y="109"/>
                  </a:lnTo>
                  <a:lnTo>
                    <a:pt x="165" y="113"/>
                  </a:lnTo>
                  <a:lnTo>
                    <a:pt x="172" y="113"/>
                  </a:lnTo>
                  <a:lnTo>
                    <a:pt x="175" y="113"/>
                  </a:lnTo>
                  <a:lnTo>
                    <a:pt x="180" y="111"/>
                  </a:lnTo>
                  <a:lnTo>
                    <a:pt x="182" y="111"/>
                  </a:lnTo>
                  <a:lnTo>
                    <a:pt x="184" y="109"/>
                  </a:lnTo>
                  <a:lnTo>
                    <a:pt x="184" y="109"/>
                  </a:lnTo>
                  <a:lnTo>
                    <a:pt x="187" y="108"/>
                  </a:lnTo>
                  <a:lnTo>
                    <a:pt x="187" y="104"/>
                  </a:lnTo>
                  <a:lnTo>
                    <a:pt x="189" y="103"/>
                  </a:lnTo>
                  <a:lnTo>
                    <a:pt x="189" y="99"/>
                  </a:lnTo>
                  <a:lnTo>
                    <a:pt x="190" y="89"/>
                  </a:lnTo>
                  <a:lnTo>
                    <a:pt x="195" y="79"/>
                  </a:lnTo>
                  <a:lnTo>
                    <a:pt x="199" y="74"/>
                  </a:lnTo>
                  <a:lnTo>
                    <a:pt x="200" y="71"/>
                  </a:lnTo>
                  <a:lnTo>
                    <a:pt x="204" y="67"/>
                  </a:lnTo>
                  <a:lnTo>
                    <a:pt x="205" y="66"/>
                  </a:lnTo>
                  <a:lnTo>
                    <a:pt x="207" y="64"/>
                  </a:lnTo>
                  <a:lnTo>
                    <a:pt x="212" y="62"/>
                  </a:lnTo>
                  <a:lnTo>
                    <a:pt x="215" y="62"/>
                  </a:lnTo>
                  <a:lnTo>
                    <a:pt x="217" y="62"/>
                  </a:lnTo>
                  <a:lnTo>
                    <a:pt x="219" y="64"/>
                  </a:lnTo>
                  <a:lnTo>
                    <a:pt x="221" y="66"/>
                  </a:lnTo>
                  <a:lnTo>
                    <a:pt x="222" y="67"/>
                  </a:lnTo>
                  <a:lnTo>
                    <a:pt x="224" y="71"/>
                  </a:lnTo>
                  <a:lnTo>
                    <a:pt x="224" y="76"/>
                  </a:lnTo>
                  <a:lnTo>
                    <a:pt x="224" y="81"/>
                  </a:lnTo>
                  <a:lnTo>
                    <a:pt x="222" y="82"/>
                  </a:lnTo>
                  <a:lnTo>
                    <a:pt x="221" y="86"/>
                  </a:lnTo>
                  <a:lnTo>
                    <a:pt x="219" y="94"/>
                  </a:lnTo>
                  <a:lnTo>
                    <a:pt x="212" y="101"/>
                  </a:lnTo>
                  <a:lnTo>
                    <a:pt x="204" y="108"/>
                  </a:lnTo>
                  <a:lnTo>
                    <a:pt x="202" y="109"/>
                  </a:lnTo>
                  <a:lnTo>
                    <a:pt x="202" y="113"/>
                  </a:lnTo>
                  <a:lnTo>
                    <a:pt x="199" y="119"/>
                  </a:lnTo>
                  <a:lnTo>
                    <a:pt x="199" y="124"/>
                  </a:lnTo>
                  <a:lnTo>
                    <a:pt x="199" y="128"/>
                  </a:lnTo>
                  <a:lnTo>
                    <a:pt x="200" y="131"/>
                  </a:lnTo>
                  <a:lnTo>
                    <a:pt x="202" y="133"/>
                  </a:lnTo>
                  <a:lnTo>
                    <a:pt x="204" y="135"/>
                  </a:lnTo>
                  <a:lnTo>
                    <a:pt x="205" y="136"/>
                  </a:lnTo>
                  <a:lnTo>
                    <a:pt x="210" y="140"/>
                  </a:lnTo>
                  <a:lnTo>
                    <a:pt x="212" y="140"/>
                  </a:lnTo>
                  <a:lnTo>
                    <a:pt x="215" y="141"/>
                  </a:lnTo>
                  <a:lnTo>
                    <a:pt x="219" y="140"/>
                  </a:lnTo>
                  <a:lnTo>
                    <a:pt x="221" y="140"/>
                  </a:lnTo>
                  <a:lnTo>
                    <a:pt x="224" y="136"/>
                  </a:lnTo>
                  <a:lnTo>
                    <a:pt x="227" y="131"/>
                  </a:lnTo>
                  <a:lnTo>
                    <a:pt x="231" y="130"/>
                  </a:lnTo>
                  <a:lnTo>
                    <a:pt x="232" y="128"/>
                  </a:lnTo>
                  <a:lnTo>
                    <a:pt x="236" y="124"/>
                  </a:lnTo>
                  <a:lnTo>
                    <a:pt x="239" y="124"/>
                  </a:lnTo>
                  <a:lnTo>
                    <a:pt x="242" y="123"/>
                  </a:lnTo>
                  <a:lnTo>
                    <a:pt x="244" y="123"/>
                  </a:lnTo>
                  <a:lnTo>
                    <a:pt x="247" y="124"/>
                  </a:lnTo>
                  <a:lnTo>
                    <a:pt x="247" y="124"/>
                  </a:lnTo>
                  <a:lnTo>
                    <a:pt x="249" y="124"/>
                  </a:lnTo>
                  <a:lnTo>
                    <a:pt x="251" y="128"/>
                  </a:lnTo>
                  <a:lnTo>
                    <a:pt x="252" y="131"/>
                  </a:lnTo>
                  <a:lnTo>
                    <a:pt x="254" y="133"/>
                  </a:lnTo>
                  <a:lnTo>
                    <a:pt x="254" y="136"/>
                  </a:lnTo>
                  <a:lnTo>
                    <a:pt x="254" y="138"/>
                  </a:lnTo>
                  <a:lnTo>
                    <a:pt x="254" y="140"/>
                  </a:lnTo>
                  <a:lnTo>
                    <a:pt x="252" y="143"/>
                  </a:lnTo>
                  <a:lnTo>
                    <a:pt x="251" y="145"/>
                  </a:lnTo>
                  <a:lnTo>
                    <a:pt x="247" y="148"/>
                  </a:lnTo>
                  <a:lnTo>
                    <a:pt x="242" y="153"/>
                  </a:lnTo>
                  <a:lnTo>
                    <a:pt x="239" y="156"/>
                  </a:lnTo>
                  <a:lnTo>
                    <a:pt x="234" y="160"/>
                  </a:lnTo>
                  <a:lnTo>
                    <a:pt x="231" y="163"/>
                  </a:lnTo>
                  <a:lnTo>
                    <a:pt x="231" y="165"/>
                  </a:lnTo>
                  <a:lnTo>
                    <a:pt x="229" y="166"/>
                  </a:lnTo>
                  <a:lnTo>
                    <a:pt x="229" y="175"/>
                  </a:lnTo>
                  <a:lnTo>
                    <a:pt x="227" y="187"/>
                  </a:lnTo>
                  <a:lnTo>
                    <a:pt x="229" y="200"/>
                  </a:lnTo>
                  <a:lnTo>
                    <a:pt x="231" y="212"/>
                  </a:lnTo>
                  <a:lnTo>
                    <a:pt x="232" y="224"/>
                  </a:lnTo>
                  <a:lnTo>
                    <a:pt x="232" y="229"/>
                  </a:lnTo>
                  <a:lnTo>
                    <a:pt x="236" y="232"/>
                  </a:lnTo>
                  <a:lnTo>
                    <a:pt x="237" y="235"/>
                  </a:lnTo>
                  <a:lnTo>
                    <a:pt x="239" y="237"/>
                  </a:lnTo>
                  <a:lnTo>
                    <a:pt x="242" y="239"/>
                  </a:lnTo>
                  <a:lnTo>
                    <a:pt x="246" y="240"/>
                  </a:lnTo>
                  <a:lnTo>
                    <a:pt x="247" y="244"/>
                  </a:lnTo>
                  <a:lnTo>
                    <a:pt x="249" y="247"/>
                  </a:lnTo>
                  <a:lnTo>
                    <a:pt x="249" y="249"/>
                  </a:lnTo>
                  <a:lnTo>
                    <a:pt x="249" y="252"/>
                  </a:lnTo>
                  <a:lnTo>
                    <a:pt x="249" y="256"/>
                  </a:lnTo>
                  <a:lnTo>
                    <a:pt x="247" y="259"/>
                  </a:lnTo>
                  <a:lnTo>
                    <a:pt x="244" y="261"/>
                  </a:lnTo>
                  <a:lnTo>
                    <a:pt x="244" y="262"/>
                  </a:lnTo>
                  <a:lnTo>
                    <a:pt x="241" y="262"/>
                  </a:lnTo>
                  <a:lnTo>
                    <a:pt x="239" y="264"/>
                  </a:lnTo>
                  <a:lnTo>
                    <a:pt x="236" y="262"/>
                  </a:lnTo>
                  <a:lnTo>
                    <a:pt x="232" y="262"/>
                  </a:lnTo>
                  <a:lnTo>
                    <a:pt x="231" y="262"/>
                  </a:lnTo>
                  <a:lnTo>
                    <a:pt x="227" y="264"/>
                  </a:lnTo>
                  <a:lnTo>
                    <a:pt x="224" y="267"/>
                  </a:lnTo>
                  <a:lnTo>
                    <a:pt x="222" y="271"/>
                  </a:lnTo>
                  <a:lnTo>
                    <a:pt x="221" y="272"/>
                  </a:lnTo>
                  <a:lnTo>
                    <a:pt x="222" y="276"/>
                  </a:lnTo>
                  <a:lnTo>
                    <a:pt x="224" y="281"/>
                  </a:lnTo>
                  <a:lnTo>
                    <a:pt x="227" y="286"/>
                  </a:lnTo>
                  <a:lnTo>
                    <a:pt x="231" y="289"/>
                  </a:lnTo>
                  <a:lnTo>
                    <a:pt x="232" y="293"/>
                  </a:lnTo>
                  <a:lnTo>
                    <a:pt x="232" y="298"/>
                  </a:lnTo>
                  <a:lnTo>
                    <a:pt x="231" y="298"/>
                  </a:lnTo>
                  <a:lnTo>
                    <a:pt x="231" y="299"/>
                  </a:lnTo>
                  <a:lnTo>
                    <a:pt x="227" y="303"/>
                  </a:lnTo>
                  <a:lnTo>
                    <a:pt x="224" y="303"/>
                  </a:lnTo>
                  <a:lnTo>
                    <a:pt x="222" y="304"/>
                  </a:lnTo>
                  <a:lnTo>
                    <a:pt x="219" y="303"/>
                  </a:lnTo>
                  <a:lnTo>
                    <a:pt x="217" y="303"/>
                  </a:lnTo>
                  <a:lnTo>
                    <a:pt x="215" y="299"/>
                  </a:lnTo>
                  <a:lnTo>
                    <a:pt x="210" y="294"/>
                  </a:lnTo>
                  <a:lnTo>
                    <a:pt x="205" y="289"/>
                  </a:lnTo>
                  <a:lnTo>
                    <a:pt x="204" y="287"/>
                  </a:lnTo>
                  <a:lnTo>
                    <a:pt x="200" y="286"/>
                  </a:lnTo>
                  <a:lnTo>
                    <a:pt x="199" y="284"/>
                  </a:lnTo>
                  <a:lnTo>
                    <a:pt x="195" y="284"/>
                  </a:lnTo>
                  <a:lnTo>
                    <a:pt x="192" y="284"/>
                  </a:lnTo>
                  <a:lnTo>
                    <a:pt x="187" y="286"/>
                  </a:lnTo>
                  <a:lnTo>
                    <a:pt x="185" y="286"/>
                  </a:lnTo>
                  <a:lnTo>
                    <a:pt x="184" y="287"/>
                  </a:lnTo>
                  <a:lnTo>
                    <a:pt x="182" y="291"/>
                  </a:lnTo>
                  <a:lnTo>
                    <a:pt x="178" y="294"/>
                  </a:lnTo>
                  <a:lnTo>
                    <a:pt x="178" y="298"/>
                  </a:lnTo>
                  <a:lnTo>
                    <a:pt x="175" y="301"/>
                  </a:lnTo>
                  <a:lnTo>
                    <a:pt x="173" y="303"/>
                  </a:lnTo>
                  <a:lnTo>
                    <a:pt x="172" y="304"/>
                  </a:lnTo>
                  <a:lnTo>
                    <a:pt x="170" y="306"/>
                  </a:lnTo>
                  <a:lnTo>
                    <a:pt x="163" y="306"/>
                  </a:lnTo>
                  <a:lnTo>
                    <a:pt x="158" y="304"/>
                  </a:lnTo>
                  <a:lnTo>
                    <a:pt x="153" y="304"/>
                  </a:lnTo>
                  <a:lnTo>
                    <a:pt x="150" y="306"/>
                  </a:lnTo>
                  <a:lnTo>
                    <a:pt x="147" y="306"/>
                  </a:lnTo>
                  <a:lnTo>
                    <a:pt x="143" y="308"/>
                  </a:lnTo>
                  <a:lnTo>
                    <a:pt x="142" y="311"/>
                  </a:lnTo>
                  <a:lnTo>
                    <a:pt x="138" y="313"/>
                  </a:lnTo>
                  <a:lnTo>
                    <a:pt x="136" y="316"/>
                  </a:lnTo>
                  <a:lnTo>
                    <a:pt x="133" y="318"/>
                  </a:lnTo>
                  <a:lnTo>
                    <a:pt x="131" y="318"/>
                  </a:lnTo>
                  <a:lnTo>
                    <a:pt x="128" y="318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2" name="Freeform 4"/>
            <p:cNvSpPr>
              <a:spLocks/>
            </p:cNvSpPr>
            <p:nvPr userDrawn="1"/>
          </p:nvSpPr>
          <p:spPr bwMode="auto">
            <a:xfrm>
              <a:off x="5494" y="4030"/>
              <a:ext cx="100" cy="201"/>
            </a:xfrm>
            <a:custGeom>
              <a:avLst/>
              <a:gdLst/>
              <a:ahLst/>
              <a:cxnLst>
                <a:cxn ang="0">
                  <a:pos x="120" y="319"/>
                </a:cxn>
                <a:cxn ang="0">
                  <a:pos x="113" y="311"/>
                </a:cxn>
                <a:cxn ang="0">
                  <a:pos x="108" y="299"/>
                </a:cxn>
                <a:cxn ang="0">
                  <a:pos x="96" y="298"/>
                </a:cxn>
                <a:cxn ang="0">
                  <a:pos x="89" y="301"/>
                </a:cxn>
                <a:cxn ang="0">
                  <a:pos x="83" y="309"/>
                </a:cxn>
                <a:cxn ang="0">
                  <a:pos x="71" y="309"/>
                </a:cxn>
                <a:cxn ang="0">
                  <a:pos x="64" y="301"/>
                </a:cxn>
                <a:cxn ang="0">
                  <a:pos x="69" y="282"/>
                </a:cxn>
                <a:cxn ang="0">
                  <a:pos x="61" y="276"/>
                </a:cxn>
                <a:cxn ang="0">
                  <a:pos x="42" y="279"/>
                </a:cxn>
                <a:cxn ang="0">
                  <a:pos x="19" y="294"/>
                </a:cxn>
                <a:cxn ang="0">
                  <a:pos x="5" y="293"/>
                </a:cxn>
                <a:cxn ang="0">
                  <a:pos x="0" y="282"/>
                </a:cxn>
                <a:cxn ang="0">
                  <a:pos x="5" y="271"/>
                </a:cxn>
                <a:cxn ang="0">
                  <a:pos x="31" y="259"/>
                </a:cxn>
                <a:cxn ang="0">
                  <a:pos x="39" y="249"/>
                </a:cxn>
                <a:cxn ang="0">
                  <a:pos x="42" y="234"/>
                </a:cxn>
                <a:cxn ang="0">
                  <a:pos x="36" y="222"/>
                </a:cxn>
                <a:cxn ang="0">
                  <a:pos x="17" y="215"/>
                </a:cxn>
                <a:cxn ang="0">
                  <a:pos x="7" y="208"/>
                </a:cxn>
                <a:cxn ang="0">
                  <a:pos x="9" y="195"/>
                </a:cxn>
                <a:cxn ang="0">
                  <a:pos x="22" y="193"/>
                </a:cxn>
                <a:cxn ang="0">
                  <a:pos x="39" y="187"/>
                </a:cxn>
                <a:cxn ang="0">
                  <a:pos x="49" y="172"/>
                </a:cxn>
                <a:cxn ang="0">
                  <a:pos x="44" y="156"/>
                </a:cxn>
                <a:cxn ang="0">
                  <a:pos x="47" y="145"/>
                </a:cxn>
                <a:cxn ang="0">
                  <a:pos x="56" y="136"/>
                </a:cxn>
                <a:cxn ang="0">
                  <a:pos x="71" y="136"/>
                </a:cxn>
                <a:cxn ang="0">
                  <a:pos x="83" y="124"/>
                </a:cxn>
                <a:cxn ang="0">
                  <a:pos x="81" y="114"/>
                </a:cxn>
                <a:cxn ang="0">
                  <a:pos x="71" y="98"/>
                </a:cxn>
                <a:cxn ang="0">
                  <a:pos x="76" y="86"/>
                </a:cxn>
                <a:cxn ang="0">
                  <a:pos x="88" y="86"/>
                </a:cxn>
                <a:cxn ang="0">
                  <a:pos x="105" y="98"/>
                </a:cxn>
                <a:cxn ang="0">
                  <a:pos x="118" y="99"/>
                </a:cxn>
                <a:cxn ang="0">
                  <a:pos x="130" y="91"/>
                </a:cxn>
                <a:cxn ang="0">
                  <a:pos x="133" y="72"/>
                </a:cxn>
                <a:cxn ang="0">
                  <a:pos x="126" y="47"/>
                </a:cxn>
                <a:cxn ang="0">
                  <a:pos x="120" y="27"/>
                </a:cxn>
                <a:cxn ang="0">
                  <a:pos x="121" y="14"/>
                </a:cxn>
                <a:cxn ang="0">
                  <a:pos x="126" y="3"/>
                </a:cxn>
                <a:cxn ang="0">
                  <a:pos x="142" y="0"/>
                </a:cxn>
                <a:cxn ang="0">
                  <a:pos x="153" y="5"/>
                </a:cxn>
                <a:cxn ang="0">
                  <a:pos x="158" y="19"/>
                </a:cxn>
                <a:cxn ang="0">
                  <a:pos x="155" y="39"/>
                </a:cxn>
                <a:cxn ang="0">
                  <a:pos x="147" y="59"/>
                </a:cxn>
                <a:cxn ang="0">
                  <a:pos x="145" y="94"/>
                </a:cxn>
                <a:cxn ang="0">
                  <a:pos x="150" y="106"/>
                </a:cxn>
              </a:cxnLst>
              <a:rect l="0" t="0" r="r" b="b"/>
              <a:pathLst>
                <a:path w="158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029" name="Freeform 5"/>
            <p:cNvSpPr>
              <a:spLocks/>
            </p:cNvSpPr>
            <p:nvPr userDrawn="1"/>
          </p:nvSpPr>
          <p:spPr bwMode="auto">
            <a:xfrm>
              <a:off x="5575" y="4069"/>
              <a:ext cx="79" cy="162"/>
            </a:xfrm>
            <a:custGeom>
              <a:avLst/>
              <a:gdLst/>
              <a:ahLst/>
              <a:cxnLst>
                <a:cxn ang="0">
                  <a:pos x="30" y="47"/>
                </a:cxn>
                <a:cxn ang="0">
                  <a:pos x="47" y="51"/>
                </a:cxn>
                <a:cxn ang="0">
                  <a:pos x="56" y="47"/>
                </a:cxn>
                <a:cxn ang="0">
                  <a:pos x="59" y="42"/>
                </a:cxn>
                <a:cxn ang="0">
                  <a:pos x="62" y="27"/>
                </a:cxn>
                <a:cxn ang="0">
                  <a:pos x="72" y="9"/>
                </a:cxn>
                <a:cxn ang="0">
                  <a:pos x="79" y="2"/>
                </a:cxn>
                <a:cxn ang="0">
                  <a:pos x="89" y="0"/>
                </a:cxn>
                <a:cxn ang="0">
                  <a:pos x="94" y="5"/>
                </a:cxn>
                <a:cxn ang="0">
                  <a:pos x="96" y="19"/>
                </a:cxn>
                <a:cxn ang="0">
                  <a:pos x="91" y="32"/>
                </a:cxn>
                <a:cxn ang="0">
                  <a:pos x="74" y="47"/>
                </a:cxn>
                <a:cxn ang="0">
                  <a:pos x="71" y="62"/>
                </a:cxn>
                <a:cxn ang="0">
                  <a:pos x="74" y="71"/>
                </a:cxn>
                <a:cxn ang="0">
                  <a:pos x="82" y="78"/>
                </a:cxn>
                <a:cxn ang="0">
                  <a:pos x="91" y="78"/>
                </a:cxn>
                <a:cxn ang="0">
                  <a:pos x="99" y="69"/>
                </a:cxn>
                <a:cxn ang="0">
                  <a:pos x="108" y="62"/>
                </a:cxn>
                <a:cxn ang="0">
                  <a:pos x="116" y="61"/>
                </a:cxn>
                <a:cxn ang="0">
                  <a:pos x="121" y="62"/>
                </a:cxn>
                <a:cxn ang="0">
                  <a:pos x="126" y="71"/>
                </a:cxn>
                <a:cxn ang="0">
                  <a:pos x="126" y="78"/>
                </a:cxn>
                <a:cxn ang="0">
                  <a:pos x="119" y="86"/>
                </a:cxn>
                <a:cxn ang="0">
                  <a:pos x="106" y="98"/>
                </a:cxn>
                <a:cxn ang="0">
                  <a:pos x="101" y="104"/>
                </a:cxn>
                <a:cxn ang="0">
                  <a:pos x="101" y="138"/>
                </a:cxn>
                <a:cxn ang="0">
                  <a:pos x="104" y="167"/>
                </a:cxn>
                <a:cxn ang="0">
                  <a:pos x="111" y="175"/>
                </a:cxn>
                <a:cxn ang="0">
                  <a:pos x="119" y="182"/>
                </a:cxn>
                <a:cxn ang="0">
                  <a:pos x="121" y="190"/>
                </a:cxn>
                <a:cxn ang="0">
                  <a:pos x="116" y="199"/>
                </a:cxn>
                <a:cxn ang="0">
                  <a:pos x="111" y="202"/>
                </a:cxn>
                <a:cxn ang="0">
                  <a:pos x="103" y="200"/>
                </a:cxn>
                <a:cxn ang="0">
                  <a:pos x="94" y="209"/>
                </a:cxn>
                <a:cxn ang="0">
                  <a:pos x="96" y="219"/>
                </a:cxn>
                <a:cxn ang="0">
                  <a:pos x="104" y="231"/>
                </a:cxn>
                <a:cxn ang="0">
                  <a:pos x="103" y="237"/>
                </a:cxn>
                <a:cxn ang="0">
                  <a:pos x="94" y="242"/>
                </a:cxn>
                <a:cxn ang="0">
                  <a:pos x="87" y="237"/>
                </a:cxn>
                <a:cxn ang="0">
                  <a:pos x="76" y="225"/>
                </a:cxn>
                <a:cxn ang="0">
                  <a:pos x="67" y="222"/>
                </a:cxn>
                <a:cxn ang="0">
                  <a:pos x="57" y="224"/>
                </a:cxn>
                <a:cxn ang="0">
                  <a:pos x="50" y="232"/>
                </a:cxn>
                <a:cxn ang="0">
                  <a:pos x="45" y="241"/>
                </a:cxn>
                <a:cxn ang="0">
                  <a:pos x="35" y="244"/>
                </a:cxn>
                <a:cxn ang="0">
                  <a:pos x="22" y="244"/>
                </a:cxn>
                <a:cxn ang="0">
                  <a:pos x="14" y="249"/>
                </a:cxn>
                <a:cxn ang="0">
                  <a:pos x="5" y="256"/>
                </a:cxn>
              </a:cxnLst>
              <a:rect l="0" t="0" r="r" b="b"/>
              <a:pathLst>
                <a:path w="126" h="256">
                  <a:moveTo>
                    <a:pt x="25" y="46"/>
                  </a:moveTo>
                  <a:lnTo>
                    <a:pt x="27" y="47"/>
                  </a:lnTo>
                  <a:lnTo>
                    <a:pt x="30" y="47"/>
                  </a:lnTo>
                  <a:lnTo>
                    <a:pt x="37" y="51"/>
                  </a:lnTo>
                  <a:lnTo>
                    <a:pt x="44" y="51"/>
                  </a:lnTo>
                  <a:lnTo>
                    <a:pt x="47" y="51"/>
                  </a:lnTo>
                  <a:lnTo>
                    <a:pt x="52" y="49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9" y="46"/>
                  </a:lnTo>
                  <a:lnTo>
                    <a:pt x="59" y="42"/>
                  </a:lnTo>
                  <a:lnTo>
                    <a:pt x="61" y="41"/>
                  </a:lnTo>
                  <a:lnTo>
                    <a:pt x="61" y="37"/>
                  </a:lnTo>
                  <a:lnTo>
                    <a:pt x="62" y="27"/>
                  </a:lnTo>
                  <a:lnTo>
                    <a:pt x="67" y="17"/>
                  </a:lnTo>
                  <a:lnTo>
                    <a:pt x="71" y="12"/>
                  </a:lnTo>
                  <a:lnTo>
                    <a:pt x="72" y="9"/>
                  </a:lnTo>
                  <a:lnTo>
                    <a:pt x="76" y="5"/>
                  </a:lnTo>
                  <a:lnTo>
                    <a:pt x="77" y="4"/>
                  </a:lnTo>
                  <a:lnTo>
                    <a:pt x="79" y="2"/>
                  </a:lnTo>
                  <a:lnTo>
                    <a:pt x="84" y="0"/>
                  </a:lnTo>
                  <a:lnTo>
                    <a:pt x="87" y="0"/>
                  </a:lnTo>
                  <a:lnTo>
                    <a:pt x="89" y="0"/>
                  </a:lnTo>
                  <a:lnTo>
                    <a:pt x="91" y="2"/>
                  </a:lnTo>
                  <a:lnTo>
                    <a:pt x="93" y="4"/>
                  </a:lnTo>
                  <a:lnTo>
                    <a:pt x="94" y="5"/>
                  </a:lnTo>
                  <a:lnTo>
                    <a:pt x="96" y="9"/>
                  </a:lnTo>
                  <a:lnTo>
                    <a:pt x="96" y="14"/>
                  </a:lnTo>
                  <a:lnTo>
                    <a:pt x="96" y="19"/>
                  </a:lnTo>
                  <a:lnTo>
                    <a:pt x="94" y="20"/>
                  </a:lnTo>
                  <a:lnTo>
                    <a:pt x="93" y="24"/>
                  </a:lnTo>
                  <a:lnTo>
                    <a:pt x="91" y="32"/>
                  </a:lnTo>
                  <a:lnTo>
                    <a:pt x="84" y="39"/>
                  </a:lnTo>
                  <a:lnTo>
                    <a:pt x="76" y="46"/>
                  </a:lnTo>
                  <a:lnTo>
                    <a:pt x="74" y="47"/>
                  </a:lnTo>
                  <a:lnTo>
                    <a:pt x="74" y="51"/>
                  </a:lnTo>
                  <a:lnTo>
                    <a:pt x="71" y="57"/>
                  </a:lnTo>
                  <a:lnTo>
                    <a:pt x="71" y="62"/>
                  </a:lnTo>
                  <a:lnTo>
                    <a:pt x="71" y="66"/>
                  </a:lnTo>
                  <a:lnTo>
                    <a:pt x="72" y="69"/>
                  </a:lnTo>
                  <a:lnTo>
                    <a:pt x="74" y="71"/>
                  </a:lnTo>
                  <a:lnTo>
                    <a:pt x="76" y="73"/>
                  </a:lnTo>
                  <a:lnTo>
                    <a:pt x="77" y="74"/>
                  </a:lnTo>
                  <a:lnTo>
                    <a:pt x="82" y="78"/>
                  </a:lnTo>
                  <a:lnTo>
                    <a:pt x="84" y="78"/>
                  </a:lnTo>
                  <a:lnTo>
                    <a:pt x="87" y="79"/>
                  </a:lnTo>
                  <a:lnTo>
                    <a:pt x="91" y="78"/>
                  </a:lnTo>
                  <a:lnTo>
                    <a:pt x="93" y="78"/>
                  </a:lnTo>
                  <a:lnTo>
                    <a:pt x="96" y="74"/>
                  </a:lnTo>
                  <a:lnTo>
                    <a:pt x="99" y="69"/>
                  </a:lnTo>
                  <a:lnTo>
                    <a:pt x="103" y="68"/>
                  </a:lnTo>
                  <a:lnTo>
                    <a:pt x="104" y="66"/>
                  </a:lnTo>
                  <a:lnTo>
                    <a:pt x="108" y="62"/>
                  </a:lnTo>
                  <a:lnTo>
                    <a:pt x="111" y="62"/>
                  </a:lnTo>
                  <a:lnTo>
                    <a:pt x="114" y="61"/>
                  </a:lnTo>
                  <a:lnTo>
                    <a:pt x="116" y="61"/>
                  </a:lnTo>
                  <a:lnTo>
                    <a:pt x="119" y="62"/>
                  </a:lnTo>
                  <a:lnTo>
                    <a:pt x="119" y="62"/>
                  </a:lnTo>
                  <a:lnTo>
                    <a:pt x="121" y="62"/>
                  </a:lnTo>
                  <a:lnTo>
                    <a:pt x="123" y="66"/>
                  </a:lnTo>
                  <a:lnTo>
                    <a:pt x="124" y="69"/>
                  </a:lnTo>
                  <a:lnTo>
                    <a:pt x="126" y="71"/>
                  </a:lnTo>
                  <a:lnTo>
                    <a:pt x="126" y="74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3" y="83"/>
                  </a:lnTo>
                  <a:lnTo>
                    <a:pt x="119" y="86"/>
                  </a:lnTo>
                  <a:lnTo>
                    <a:pt x="114" y="91"/>
                  </a:lnTo>
                  <a:lnTo>
                    <a:pt x="111" y="94"/>
                  </a:lnTo>
                  <a:lnTo>
                    <a:pt x="106" y="98"/>
                  </a:lnTo>
                  <a:lnTo>
                    <a:pt x="103" y="101"/>
                  </a:lnTo>
                  <a:lnTo>
                    <a:pt x="103" y="103"/>
                  </a:lnTo>
                  <a:lnTo>
                    <a:pt x="101" y="104"/>
                  </a:lnTo>
                  <a:lnTo>
                    <a:pt x="101" y="113"/>
                  </a:lnTo>
                  <a:lnTo>
                    <a:pt x="99" y="125"/>
                  </a:lnTo>
                  <a:lnTo>
                    <a:pt x="101" y="138"/>
                  </a:lnTo>
                  <a:lnTo>
                    <a:pt x="103" y="150"/>
                  </a:lnTo>
                  <a:lnTo>
                    <a:pt x="104" y="162"/>
                  </a:lnTo>
                  <a:lnTo>
                    <a:pt x="104" y="167"/>
                  </a:lnTo>
                  <a:lnTo>
                    <a:pt x="108" y="170"/>
                  </a:lnTo>
                  <a:lnTo>
                    <a:pt x="109" y="173"/>
                  </a:lnTo>
                  <a:lnTo>
                    <a:pt x="111" y="175"/>
                  </a:lnTo>
                  <a:lnTo>
                    <a:pt x="114" y="177"/>
                  </a:lnTo>
                  <a:lnTo>
                    <a:pt x="118" y="178"/>
                  </a:lnTo>
                  <a:lnTo>
                    <a:pt x="119" y="182"/>
                  </a:lnTo>
                  <a:lnTo>
                    <a:pt x="121" y="185"/>
                  </a:lnTo>
                  <a:lnTo>
                    <a:pt x="121" y="187"/>
                  </a:lnTo>
                  <a:lnTo>
                    <a:pt x="121" y="190"/>
                  </a:lnTo>
                  <a:lnTo>
                    <a:pt x="121" y="194"/>
                  </a:lnTo>
                  <a:lnTo>
                    <a:pt x="119" y="197"/>
                  </a:lnTo>
                  <a:lnTo>
                    <a:pt x="116" y="199"/>
                  </a:lnTo>
                  <a:lnTo>
                    <a:pt x="116" y="200"/>
                  </a:lnTo>
                  <a:lnTo>
                    <a:pt x="113" y="200"/>
                  </a:lnTo>
                  <a:lnTo>
                    <a:pt x="111" y="202"/>
                  </a:lnTo>
                  <a:lnTo>
                    <a:pt x="108" y="200"/>
                  </a:lnTo>
                  <a:lnTo>
                    <a:pt x="104" y="200"/>
                  </a:lnTo>
                  <a:lnTo>
                    <a:pt x="103" y="200"/>
                  </a:lnTo>
                  <a:lnTo>
                    <a:pt x="99" y="202"/>
                  </a:lnTo>
                  <a:lnTo>
                    <a:pt x="96" y="205"/>
                  </a:lnTo>
                  <a:lnTo>
                    <a:pt x="94" y="209"/>
                  </a:lnTo>
                  <a:lnTo>
                    <a:pt x="93" y="210"/>
                  </a:lnTo>
                  <a:lnTo>
                    <a:pt x="94" y="214"/>
                  </a:lnTo>
                  <a:lnTo>
                    <a:pt x="96" y="219"/>
                  </a:lnTo>
                  <a:lnTo>
                    <a:pt x="99" y="224"/>
                  </a:lnTo>
                  <a:lnTo>
                    <a:pt x="103" y="227"/>
                  </a:lnTo>
                  <a:lnTo>
                    <a:pt x="104" y="231"/>
                  </a:lnTo>
                  <a:lnTo>
                    <a:pt x="104" y="236"/>
                  </a:lnTo>
                  <a:lnTo>
                    <a:pt x="103" y="236"/>
                  </a:lnTo>
                  <a:lnTo>
                    <a:pt x="103" y="237"/>
                  </a:lnTo>
                  <a:lnTo>
                    <a:pt x="99" y="241"/>
                  </a:lnTo>
                  <a:lnTo>
                    <a:pt x="96" y="241"/>
                  </a:lnTo>
                  <a:lnTo>
                    <a:pt x="94" y="242"/>
                  </a:lnTo>
                  <a:lnTo>
                    <a:pt x="91" y="241"/>
                  </a:lnTo>
                  <a:lnTo>
                    <a:pt x="89" y="241"/>
                  </a:lnTo>
                  <a:lnTo>
                    <a:pt x="87" y="237"/>
                  </a:lnTo>
                  <a:lnTo>
                    <a:pt x="82" y="232"/>
                  </a:lnTo>
                  <a:lnTo>
                    <a:pt x="77" y="227"/>
                  </a:lnTo>
                  <a:lnTo>
                    <a:pt x="76" y="225"/>
                  </a:lnTo>
                  <a:lnTo>
                    <a:pt x="72" y="224"/>
                  </a:lnTo>
                  <a:lnTo>
                    <a:pt x="71" y="222"/>
                  </a:lnTo>
                  <a:lnTo>
                    <a:pt x="67" y="222"/>
                  </a:lnTo>
                  <a:lnTo>
                    <a:pt x="64" y="222"/>
                  </a:lnTo>
                  <a:lnTo>
                    <a:pt x="59" y="224"/>
                  </a:lnTo>
                  <a:lnTo>
                    <a:pt x="57" y="224"/>
                  </a:lnTo>
                  <a:lnTo>
                    <a:pt x="56" y="225"/>
                  </a:lnTo>
                  <a:lnTo>
                    <a:pt x="54" y="229"/>
                  </a:lnTo>
                  <a:lnTo>
                    <a:pt x="50" y="232"/>
                  </a:lnTo>
                  <a:lnTo>
                    <a:pt x="50" y="236"/>
                  </a:lnTo>
                  <a:lnTo>
                    <a:pt x="47" y="239"/>
                  </a:lnTo>
                  <a:lnTo>
                    <a:pt x="45" y="241"/>
                  </a:lnTo>
                  <a:lnTo>
                    <a:pt x="44" y="242"/>
                  </a:lnTo>
                  <a:lnTo>
                    <a:pt x="42" y="244"/>
                  </a:lnTo>
                  <a:lnTo>
                    <a:pt x="35" y="244"/>
                  </a:lnTo>
                  <a:lnTo>
                    <a:pt x="30" y="242"/>
                  </a:lnTo>
                  <a:lnTo>
                    <a:pt x="25" y="242"/>
                  </a:lnTo>
                  <a:lnTo>
                    <a:pt x="22" y="244"/>
                  </a:lnTo>
                  <a:lnTo>
                    <a:pt x="19" y="244"/>
                  </a:lnTo>
                  <a:lnTo>
                    <a:pt x="15" y="246"/>
                  </a:lnTo>
                  <a:lnTo>
                    <a:pt x="14" y="249"/>
                  </a:lnTo>
                  <a:lnTo>
                    <a:pt x="10" y="251"/>
                  </a:lnTo>
                  <a:lnTo>
                    <a:pt x="8" y="254"/>
                  </a:lnTo>
                  <a:lnTo>
                    <a:pt x="5" y="256"/>
                  </a:lnTo>
                  <a:lnTo>
                    <a:pt x="3" y="256"/>
                  </a:lnTo>
                  <a:lnTo>
                    <a:pt x="0" y="256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3" name="Freeform 6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4" name="Freeform 7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032" name="Freeform 8"/>
            <p:cNvSpPr>
              <a:spLocks/>
            </p:cNvSpPr>
            <p:nvPr userDrawn="1"/>
          </p:nvSpPr>
          <p:spPr bwMode="auto">
            <a:xfrm>
              <a:off x="5643" y="4044"/>
              <a:ext cx="7" cy="1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3" y="17"/>
                </a:cxn>
                <a:cxn ang="0">
                  <a:pos x="5" y="17"/>
                </a:cxn>
                <a:cxn ang="0">
                  <a:pos x="5" y="15"/>
                </a:cxn>
                <a:cxn ang="0">
                  <a:pos x="8" y="12"/>
                </a:cxn>
                <a:cxn ang="0">
                  <a:pos x="8" y="10"/>
                </a:cxn>
                <a:cxn ang="0">
                  <a:pos x="6" y="7"/>
                </a:cxn>
                <a:cxn ang="0">
                  <a:pos x="5" y="5"/>
                </a:cxn>
                <a:cxn ang="0">
                  <a:pos x="3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2"/>
                </a:cxn>
                <a:cxn ang="0">
                  <a:pos x="6" y="2"/>
                </a:cxn>
                <a:cxn ang="0">
                  <a:pos x="8" y="5"/>
                </a:cxn>
                <a:cxn ang="0">
                  <a:pos x="10" y="5"/>
                </a:cxn>
                <a:cxn ang="0">
                  <a:pos x="10" y="7"/>
                </a:cxn>
                <a:cxn ang="0">
                  <a:pos x="11" y="10"/>
                </a:cxn>
                <a:cxn ang="0">
                  <a:pos x="11" y="12"/>
                </a:cxn>
                <a:cxn ang="0">
                  <a:pos x="8" y="15"/>
                </a:cxn>
                <a:cxn ang="0">
                  <a:pos x="6" y="17"/>
                </a:cxn>
                <a:cxn ang="0">
                  <a:pos x="3" y="18"/>
                </a:cxn>
                <a:cxn ang="0">
                  <a:pos x="0" y="18"/>
                </a:cxn>
              </a:cxnLst>
              <a:rect l="0" t="0" r="r" b="b"/>
              <a:pathLst>
                <a:path w="11" h="18">
                  <a:moveTo>
                    <a:pt x="0" y="18"/>
                  </a:moveTo>
                  <a:lnTo>
                    <a:pt x="3" y="17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6" y="7"/>
                  </a:lnTo>
                  <a:lnTo>
                    <a:pt x="5" y="5"/>
                  </a:lnTo>
                  <a:lnTo>
                    <a:pt x="3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3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033" name="Freeform 9"/>
            <p:cNvSpPr>
              <a:spLocks/>
            </p:cNvSpPr>
            <p:nvPr userDrawn="1"/>
          </p:nvSpPr>
          <p:spPr bwMode="auto">
            <a:xfrm>
              <a:off x="5550" y="4145"/>
              <a:ext cx="80" cy="68"/>
            </a:xfrm>
            <a:custGeom>
              <a:avLst/>
              <a:gdLst/>
              <a:ahLst/>
              <a:cxnLst>
                <a:cxn ang="0">
                  <a:pos x="29" y="99"/>
                </a:cxn>
                <a:cxn ang="0">
                  <a:pos x="34" y="104"/>
                </a:cxn>
                <a:cxn ang="0">
                  <a:pos x="41" y="106"/>
                </a:cxn>
                <a:cxn ang="0">
                  <a:pos x="49" y="104"/>
                </a:cxn>
                <a:cxn ang="0">
                  <a:pos x="56" y="99"/>
                </a:cxn>
                <a:cxn ang="0">
                  <a:pos x="58" y="99"/>
                </a:cxn>
                <a:cxn ang="0">
                  <a:pos x="64" y="101"/>
                </a:cxn>
                <a:cxn ang="0">
                  <a:pos x="69" y="99"/>
                </a:cxn>
                <a:cxn ang="0">
                  <a:pos x="81" y="93"/>
                </a:cxn>
                <a:cxn ang="0">
                  <a:pos x="88" y="84"/>
                </a:cxn>
                <a:cxn ang="0">
                  <a:pos x="95" y="81"/>
                </a:cxn>
                <a:cxn ang="0">
                  <a:pos x="101" y="83"/>
                </a:cxn>
                <a:cxn ang="0">
                  <a:pos x="110" y="83"/>
                </a:cxn>
                <a:cxn ang="0">
                  <a:pos x="115" y="79"/>
                </a:cxn>
                <a:cxn ang="0">
                  <a:pos x="115" y="76"/>
                </a:cxn>
                <a:cxn ang="0">
                  <a:pos x="115" y="73"/>
                </a:cxn>
                <a:cxn ang="0">
                  <a:pos x="118" y="69"/>
                </a:cxn>
                <a:cxn ang="0">
                  <a:pos x="123" y="64"/>
                </a:cxn>
                <a:cxn ang="0">
                  <a:pos x="125" y="61"/>
                </a:cxn>
                <a:cxn ang="0">
                  <a:pos x="126" y="54"/>
                </a:cxn>
                <a:cxn ang="0">
                  <a:pos x="121" y="41"/>
                </a:cxn>
                <a:cxn ang="0">
                  <a:pos x="120" y="34"/>
                </a:cxn>
                <a:cxn ang="0">
                  <a:pos x="120" y="14"/>
                </a:cxn>
                <a:cxn ang="0">
                  <a:pos x="118" y="5"/>
                </a:cxn>
                <a:cxn ang="0">
                  <a:pos x="115" y="22"/>
                </a:cxn>
                <a:cxn ang="0">
                  <a:pos x="113" y="39"/>
                </a:cxn>
                <a:cxn ang="0">
                  <a:pos x="113" y="52"/>
                </a:cxn>
                <a:cxn ang="0">
                  <a:pos x="111" y="57"/>
                </a:cxn>
                <a:cxn ang="0">
                  <a:pos x="106" y="64"/>
                </a:cxn>
                <a:cxn ang="0">
                  <a:pos x="101" y="69"/>
                </a:cxn>
                <a:cxn ang="0">
                  <a:pos x="98" y="71"/>
                </a:cxn>
                <a:cxn ang="0">
                  <a:pos x="95" y="69"/>
                </a:cxn>
                <a:cxn ang="0">
                  <a:pos x="88" y="69"/>
                </a:cxn>
                <a:cxn ang="0">
                  <a:pos x="81" y="79"/>
                </a:cxn>
                <a:cxn ang="0">
                  <a:pos x="73" y="84"/>
                </a:cxn>
                <a:cxn ang="0">
                  <a:pos x="69" y="84"/>
                </a:cxn>
                <a:cxn ang="0">
                  <a:pos x="58" y="84"/>
                </a:cxn>
                <a:cxn ang="0">
                  <a:pos x="53" y="86"/>
                </a:cxn>
                <a:cxn ang="0">
                  <a:pos x="46" y="91"/>
                </a:cxn>
                <a:cxn ang="0">
                  <a:pos x="41" y="93"/>
                </a:cxn>
                <a:cxn ang="0">
                  <a:pos x="32" y="93"/>
                </a:cxn>
                <a:cxn ang="0">
                  <a:pos x="27" y="91"/>
                </a:cxn>
                <a:cxn ang="0">
                  <a:pos x="17" y="89"/>
                </a:cxn>
                <a:cxn ang="0">
                  <a:pos x="7" y="91"/>
                </a:cxn>
                <a:cxn ang="0">
                  <a:pos x="11" y="93"/>
                </a:cxn>
                <a:cxn ang="0">
                  <a:pos x="26" y="98"/>
                </a:cxn>
              </a:cxnLst>
              <a:rect l="0" t="0" r="r" b="b"/>
              <a:pathLst>
                <a:path w="126" h="106">
                  <a:moveTo>
                    <a:pt x="26" y="98"/>
                  </a:moveTo>
                  <a:lnTo>
                    <a:pt x="29" y="99"/>
                  </a:lnTo>
                  <a:lnTo>
                    <a:pt x="29" y="101"/>
                  </a:lnTo>
                  <a:lnTo>
                    <a:pt x="34" y="104"/>
                  </a:lnTo>
                  <a:lnTo>
                    <a:pt x="37" y="104"/>
                  </a:lnTo>
                  <a:lnTo>
                    <a:pt x="41" y="106"/>
                  </a:lnTo>
                  <a:lnTo>
                    <a:pt x="46" y="104"/>
                  </a:lnTo>
                  <a:lnTo>
                    <a:pt x="49" y="104"/>
                  </a:lnTo>
                  <a:lnTo>
                    <a:pt x="53" y="103"/>
                  </a:lnTo>
                  <a:lnTo>
                    <a:pt x="56" y="99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63" y="101"/>
                  </a:lnTo>
                  <a:lnTo>
                    <a:pt x="64" y="101"/>
                  </a:lnTo>
                  <a:lnTo>
                    <a:pt x="66" y="101"/>
                  </a:lnTo>
                  <a:lnTo>
                    <a:pt x="69" y="99"/>
                  </a:lnTo>
                  <a:lnTo>
                    <a:pt x="74" y="98"/>
                  </a:lnTo>
                  <a:lnTo>
                    <a:pt x="81" y="93"/>
                  </a:lnTo>
                  <a:lnTo>
                    <a:pt x="86" y="89"/>
                  </a:lnTo>
                  <a:lnTo>
                    <a:pt x="88" y="84"/>
                  </a:lnTo>
                  <a:lnTo>
                    <a:pt x="93" y="81"/>
                  </a:lnTo>
                  <a:lnTo>
                    <a:pt x="95" y="81"/>
                  </a:lnTo>
                  <a:lnTo>
                    <a:pt x="96" y="81"/>
                  </a:lnTo>
                  <a:lnTo>
                    <a:pt x="101" y="83"/>
                  </a:lnTo>
                  <a:lnTo>
                    <a:pt x="106" y="84"/>
                  </a:lnTo>
                  <a:lnTo>
                    <a:pt x="110" y="83"/>
                  </a:lnTo>
                  <a:lnTo>
                    <a:pt x="111" y="81"/>
                  </a:lnTo>
                  <a:lnTo>
                    <a:pt x="115" y="79"/>
                  </a:lnTo>
                  <a:lnTo>
                    <a:pt x="115" y="78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3"/>
                  </a:lnTo>
                  <a:lnTo>
                    <a:pt x="116" y="71"/>
                  </a:lnTo>
                  <a:lnTo>
                    <a:pt x="118" y="69"/>
                  </a:lnTo>
                  <a:lnTo>
                    <a:pt x="121" y="66"/>
                  </a:lnTo>
                  <a:lnTo>
                    <a:pt x="123" y="64"/>
                  </a:lnTo>
                  <a:lnTo>
                    <a:pt x="125" y="62"/>
                  </a:lnTo>
                  <a:lnTo>
                    <a:pt x="125" y="61"/>
                  </a:lnTo>
                  <a:lnTo>
                    <a:pt x="126" y="57"/>
                  </a:lnTo>
                  <a:lnTo>
                    <a:pt x="126" y="54"/>
                  </a:lnTo>
                  <a:lnTo>
                    <a:pt x="125" y="49"/>
                  </a:lnTo>
                  <a:lnTo>
                    <a:pt x="121" y="41"/>
                  </a:lnTo>
                  <a:lnTo>
                    <a:pt x="121" y="37"/>
                  </a:lnTo>
                  <a:lnTo>
                    <a:pt x="120" y="34"/>
                  </a:lnTo>
                  <a:lnTo>
                    <a:pt x="120" y="24"/>
                  </a:lnTo>
                  <a:lnTo>
                    <a:pt x="120" y="14"/>
                  </a:lnTo>
                  <a:lnTo>
                    <a:pt x="120" y="0"/>
                  </a:lnTo>
                  <a:lnTo>
                    <a:pt x="118" y="5"/>
                  </a:lnTo>
                  <a:lnTo>
                    <a:pt x="115" y="15"/>
                  </a:lnTo>
                  <a:lnTo>
                    <a:pt x="115" y="22"/>
                  </a:lnTo>
                  <a:lnTo>
                    <a:pt x="113" y="31"/>
                  </a:lnTo>
                  <a:lnTo>
                    <a:pt x="113" y="39"/>
                  </a:lnTo>
                  <a:lnTo>
                    <a:pt x="113" y="49"/>
                  </a:lnTo>
                  <a:lnTo>
                    <a:pt x="113" y="52"/>
                  </a:lnTo>
                  <a:lnTo>
                    <a:pt x="113" y="56"/>
                  </a:lnTo>
                  <a:lnTo>
                    <a:pt x="111" y="57"/>
                  </a:lnTo>
                  <a:lnTo>
                    <a:pt x="110" y="61"/>
                  </a:lnTo>
                  <a:lnTo>
                    <a:pt x="106" y="64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98" y="71"/>
                  </a:lnTo>
                  <a:lnTo>
                    <a:pt x="96" y="69"/>
                  </a:lnTo>
                  <a:lnTo>
                    <a:pt x="95" y="69"/>
                  </a:lnTo>
                  <a:lnTo>
                    <a:pt x="89" y="69"/>
                  </a:lnTo>
                  <a:lnTo>
                    <a:pt x="88" y="69"/>
                  </a:lnTo>
                  <a:lnTo>
                    <a:pt x="86" y="71"/>
                  </a:lnTo>
                  <a:lnTo>
                    <a:pt x="81" y="79"/>
                  </a:lnTo>
                  <a:lnTo>
                    <a:pt x="76" y="83"/>
                  </a:lnTo>
                  <a:lnTo>
                    <a:pt x="73" y="84"/>
                  </a:lnTo>
                  <a:lnTo>
                    <a:pt x="71" y="84"/>
                  </a:lnTo>
                  <a:lnTo>
                    <a:pt x="69" y="84"/>
                  </a:lnTo>
                  <a:lnTo>
                    <a:pt x="66" y="84"/>
                  </a:lnTo>
                  <a:lnTo>
                    <a:pt x="58" y="84"/>
                  </a:lnTo>
                  <a:lnTo>
                    <a:pt x="54" y="86"/>
                  </a:lnTo>
                  <a:lnTo>
                    <a:pt x="53" y="86"/>
                  </a:lnTo>
                  <a:lnTo>
                    <a:pt x="49" y="88"/>
                  </a:lnTo>
                  <a:lnTo>
                    <a:pt x="46" y="91"/>
                  </a:lnTo>
                  <a:lnTo>
                    <a:pt x="42" y="93"/>
                  </a:lnTo>
                  <a:lnTo>
                    <a:pt x="41" y="93"/>
                  </a:lnTo>
                  <a:lnTo>
                    <a:pt x="37" y="93"/>
                  </a:lnTo>
                  <a:lnTo>
                    <a:pt x="32" y="93"/>
                  </a:lnTo>
                  <a:lnTo>
                    <a:pt x="31" y="93"/>
                  </a:lnTo>
                  <a:lnTo>
                    <a:pt x="27" y="91"/>
                  </a:lnTo>
                  <a:lnTo>
                    <a:pt x="21" y="91"/>
                  </a:lnTo>
                  <a:lnTo>
                    <a:pt x="17" y="89"/>
                  </a:lnTo>
                  <a:lnTo>
                    <a:pt x="12" y="91"/>
                  </a:lnTo>
                  <a:lnTo>
                    <a:pt x="7" y="91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16" y="94"/>
                  </a:lnTo>
                  <a:lnTo>
                    <a:pt x="26" y="9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034" name="Freeform 10"/>
            <p:cNvSpPr>
              <a:spLocks/>
            </p:cNvSpPr>
            <p:nvPr userDrawn="1"/>
          </p:nvSpPr>
          <p:spPr bwMode="auto">
            <a:xfrm>
              <a:off x="5656" y="4187"/>
              <a:ext cx="17" cy="17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11" y="27"/>
                </a:cxn>
                <a:cxn ang="0">
                  <a:pos x="7" y="27"/>
                </a:cxn>
                <a:cxn ang="0">
                  <a:pos x="4" y="23"/>
                </a:cxn>
                <a:cxn ang="0">
                  <a:pos x="2" y="22"/>
                </a:cxn>
                <a:cxn ang="0">
                  <a:pos x="2" y="18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4" y="3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2"/>
                </a:cxn>
                <a:cxn ang="0">
                  <a:pos x="24" y="5"/>
                </a:cxn>
                <a:cxn ang="0">
                  <a:pos x="26" y="7"/>
                </a:cxn>
                <a:cxn ang="0">
                  <a:pos x="27" y="10"/>
                </a:cxn>
                <a:cxn ang="0">
                  <a:pos x="27" y="12"/>
                </a:cxn>
                <a:cxn ang="0">
                  <a:pos x="27" y="15"/>
                </a:cxn>
                <a:cxn ang="0">
                  <a:pos x="27" y="18"/>
                </a:cxn>
                <a:cxn ang="0">
                  <a:pos x="26" y="20"/>
                </a:cxn>
                <a:cxn ang="0">
                  <a:pos x="24" y="25"/>
                </a:cxn>
                <a:cxn ang="0">
                  <a:pos x="21" y="25"/>
                </a:cxn>
                <a:cxn ang="0">
                  <a:pos x="19" y="27"/>
                </a:cxn>
                <a:cxn ang="0">
                  <a:pos x="16" y="27"/>
                </a:cxn>
                <a:cxn ang="0">
                  <a:pos x="12" y="27"/>
                </a:cxn>
              </a:cxnLst>
              <a:rect l="0" t="0" r="r" b="b"/>
              <a:pathLst>
                <a:path w="27" h="27">
                  <a:moveTo>
                    <a:pt x="12" y="27"/>
                  </a:moveTo>
                  <a:lnTo>
                    <a:pt x="11" y="27"/>
                  </a:lnTo>
                  <a:lnTo>
                    <a:pt x="7" y="27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2" y="18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7" y="12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6" y="20"/>
                  </a:lnTo>
                  <a:lnTo>
                    <a:pt x="24" y="25"/>
                  </a:lnTo>
                  <a:lnTo>
                    <a:pt x="21" y="25"/>
                  </a:lnTo>
                  <a:lnTo>
                    <a:pt x="19" y="27"/>
                  </a:lnTo>
                  <a:lnTo>
                    <a:pt x="16" y="27"/>
                  </a:lnTo>
                  <a:lnTo>
                    <a:pt x="12" y="27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</p:grpSp>
      <p:sp>
        <p:nvSpPr>
          <p:cNvPr id="1035" name="Freeform 11"/>
          <p:cNvSpPr>
            <a:spLocks/>
          </p:cNvSpPr>
          <p:nvPr userDrawn="1"/>
        </p:nvSpPr>
        <p:spPr bwMode="auto">
          <a:xfrm>
            <a:off x="115892" y="85727"/>
            <a:ext cx="8912225" cy="669925"/>
          </a:xfrm>
          <a:custGeom>
            <a:avLst/>
            <a:gdLst/>
            <a:ahLst/>
            <a:cxnLst>
              <a:cxn ang="0">
                <a:pos x="5614" y="422"/>
              </a:cxn>
              <a:cxn ang="0">
                <a:pos x="202" y="422"/>
              </a:cxn>
              <a:cxn ang="0">
                <a:pos x="202" y="422"/>
              </a:cxn>
              <a:cxn ang="0">
                <a:pos x="180" y="422"/>
              </a:cxn>
              <a:cxn ang="0">
                <a:pos x="161" y="418"/>
              </a:cxn>
              <a:cxn ang="0">
                <a:pos x="141" y="413"/>
              </a:cxn>
              <a:cxn ang="0">
                <a:pos x="123" y="407"/>
              </a:cxn>
              <a:cxn ang="0">
                <a:pos x="106" y="397"/>
              </a:cxn>
              <a:cxn ang="0">
                <a:pos x="89" y="387"/>
              </a:cxn>
              <a:cxn ang="0">
                <a:pos x="74" y="375"/>
              </a:cxn>
              <a:cxn ang="0">
                <a:pos x="59" y="361"/>
              </a:cxn>
              <a:cxn ang="0">
                <a:pos x="45" y="346"/>
              </a:cxn>
              <a:cxn ang="0">
                <a:pos x="34" y="329"/>
              </a:cxn>
              <a:cxn ang="0">
                <a:pos x="24" y="313"/>
              </a:cxn>
              <a:cxn ang="0">
                <a:pos x="15" y="294"/>
              </a:cxn>
              <a:cxn ang="0">
                <a:pos x="8" y="274"/>
              </a:cxn>
              <a:cxn ang="0">
                <a:pos x="3" y="254"/>
              </a:cxn>
              <a:cxn ang="0">
                <a:pos x="2" y="234"/>
              </a:cxn>
              <a:cxn ang="0">
                <a:pos x="0" y="212"/>
              </a:cxn>
              <a:cxn ang="0">
                <a:pos x="0" y="212"/>
              </a:cxn>
              <a:cxn ang="0">
                <a:pos x="2" y="190"/>
              </a:cxn>
              <a:cxn ang="0">
                <a:pos x="3" y="168"/>
              </a:cxn>
              <a:cxn ang="0">
                <a:pos x="8" y="148"/>
              </a:cxn>
              <a:cxn ang="0">
                <a:pos x="15" y="129"/>
              </a:cxn>
              <a:cxn ang="0">
                <a:pos x="24" y="111"/>
              </a:cxn>
              <a:cxn ang="0">
                <a:pos x="34" y="92"/>
              </a:cxn>
              <a:cxn ang="0">
                <a:pos x="45" y="77"/>
              </a:cxn>
              <a:cxn ang="0">
                <a:pos x="59" y="62"/>
              </a:cxn>
              <a:cxn ang="0">
                <a:pos x="72" y="49"/>
              </a:cxn>
              <a:cxn ang="0">
                <a:pos x="89" y="37"/>
              </a:cxn>
              <a:cxn ang="0">
                <a:pos x="106" y="25"/>
              </a:cxn>
              <a:cxn ang="0">
                <a:pos x="123" y="17"/>
              </a:cxn>
              <a:cxn ang="0">
                <a:pos x="141" y="10"/>
              </a:cxn>
              <a:cxn ang="0">
                <a:pos x="160" y="5"/>
              </a:cxn>
              <a:cxn ang="0">
                <a:pos x="180" y="2"/>
              </a:cxn>
              <a:cxn ang="0">
                <a:pos x="200" y="0"/>
              </a:cxn>
              <a:cxn ang="0">
                <a:pos x="5614" y="0"/>
              </a:cxn>
              <a:cxn ang="0">
                <a:pos x="5614" y="422"/>
              </a:cxn>
            </a:cxnLst>
            <a:rect l="0" t="0" r="r" b="b"/>
            <a:pathLst>
              <a:path w="5614" h="422">
                <a:moveTo>
                  <a:pt x="5614" y="422"/>
                </a:moveTo>
                <a:lnTo>
                  <a:pt x="202" y="422"/>
                </a:lnTo>
                <a:lnTo>
                  <a:pt x="202" y="422"/>
                </a:lnTo>
                <a:lnTo>
                  <a:pt x="180" y="422"/>
                </a:lnTo>
                <a:lnTo>
                  <a:pt x="161" y="418"/>
                </a:lnTo>
                <a:lnTo>
                  <a:pt x="141" y="413"/>
                </a:lnTo>
                <a:lnTo>
                  <a:pt x="123" y="407"/>
                </a:lnTo>
                <a:lnTo>
                  <a:pt x="106" y="397"/>
                </a:lnTo>
                <a:lnTo>
                  <a:pt x="89" y="387"/>
                </a:lnTo>
                <a:lnTo>
                  <a:pt x="74" y="375"/>
                </a:lnTo>
                <a:lnTo>
                  <a:pt x="59" y="361"/>
                </a:lnTo>
                <a:lnTo>
                  <a:pt x="45" y="346"/>
                </a:lnTo>
                <a:lnTo>
                  <a:pt x="34" y="329"/>
                </a:lnTo>
                <a:lnTo>
                  <a:pt x="24" y="313"/>
                </a:lnTo>
                <a:lnTo>
                  <a:pt x="15" y="294"/>
                </a:lnTo>
                <a:lnTo>
                  <a:pt x="8" y="274"/>
                </a:lnTo>
                <a:lnTo>
                  <a:pt x="3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lnTo>
                  <a:pt x="2" y="190"/>
                </a:lnTo>
                <a:lnTo>
                  <a:pt x="3" y="168"/>
                </a:lnTo>
                <a:lnTo>
                  <a:pt x="8" y="148"/>
                </a:lnTo>
                <a:lnTo>
                  <a:pt x="15" y="129"/>
                </a:lnTo>
                <a:lnTo>
                  <a:pt x="24" y="111"/>
                </a:lnTo>
                <a:lnTo>
                  <a:pt x="34" y="92"/>
                </a:lnTo>
                <a:lnTo>
                  <a:pt x="45" y="77"/>
                </a:lnTo>
                <a:lnTo>
                  <a:pt x="59" y="62"/>
                </a:lnTo>
                <a:lnTo>
                  <a:pt x="72" y="49"/>
                </a:lnTo>
                <a:lnTo>
                  <a:pt x="89" y="37"/>
                </a:lnTo>
                <a:lnTo>
                  <a:pt x="106" y="25"/>
                </a:lnTo>
                <a:lnTo>
                  <a:pt x="123" y="17"/>
                </a:lnTo>
                <a:lnTo>
                  <a:pt x="141" y="10"/>
                </a:lnTo>
                <a:lnTo>
                  <a:pt x="160" y="5"/>
                </a:lnTo>
                <a:lnTo>
                  <a:pt x="180" y="2"/>
                </a:lnTo>
                <a:lnTo>
                  <a:pt x="200" y="0"/>
                </a:lnTo>
                <a:lnTo>
                  <a:pt x="5614" y="0"/>
                </a:lnTo>
                <a:lnTo>
                  <a:pt x="5614" y="422"/>
                </a:lnTo>
                <a:close/>
              </a:path>
            </a:pathLst>
          </a:custGeom>
          <a:solidFill>
            <a:srgbClr val="2AA3D8"/>
          </a:solidFill>
          <a:ln w="1587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latin typeface="Arial" pitchFamily="34" charset="0"/>
            </a:endParaRPr>
          </a:p>
        </p:txBody>
      </p:sp>
      <p:grpSp>
        <p:nvGrpSpPr>
          <p:cNvPr id="2052" name="Group 12"/>
          <p:cNvGrpSpPr>
            <a:grpSpLocks/>
          </p:cNvGrpSpPr>
          <p:nvPr userDrawn="1"/>
        </p:nvGrpSpPr>
        <p:grpSpPr bwMode="auto">
          <a:xfrm>
            <a:off x="8432804" y="160339"/>
            <a:ext cx="517525" cy="520700"/>
            <a:chOff x="5312" y="101"/>
            <a:chExt cx="326" cy="328"/>
          </a:xfrm>
        </p:grpSpPr>
        <p:sp>
          <p:nvSpPr>
            <p:cNvPr id="1037" name="Rectangle 13"/>
            <p:cNvSpPr>
              <a:spLocks noChangeArrowheads="1"/>
            </p:cNvSpPr>
            <p:nvPr userDrawn="1"/>
          </p:nvSpPr>
          <p:spPr bwMode="auto">
            <a:xfrm>
              <a:off x="5341" y="150"/>
              <a:ext cx="126" cy="3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038" name="Freeform 14"/>
            <p:cNvSpPr>
              <a:spLocks/>
            </p:cNvSpPr>
            <p:nvPr userDrawn="1"/>
          </p:nvSpPr>
          <p:spPr bwMode="auto">
            <a:xfrm>
              <a:off x="5477" y="150"/>
              <a:ext cx="57" cy="15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01"/>
                </a:cxn>
                <a:cxn ang="0">
                  <a:pos x="0" y="101"/>
                </a:cxn>
                <a:cxn ang="0">
                  <a:pos x="2" y="109"/>
                </a:cxn>
                <a:cxn ang="0">
                  <a:pos x="3" y="117"/>
                </a:cxn>
                <a:cxn ang="0">
                  <a:pos x="8" y="126"/>
                </a:cxn>
                <a:cxn ang="0">
                  <a:pos x="15" y="134"/>
                </a:cxn>
                <a:cxn ang="0">
                  <a:pos x="23" y="141"/>
                </a:cxn>
                <a:cxn ang="0">
                  <a:pos x="34" y="146"/>
                </a:cxn>
                <a:cxn ang="0">
                  <a:pos x="45" y="151"/>
                </a:cxn>
                <a:cxn ang="0">
                  <a:pos x="57" y="151"/>
                </a:cxn>
                <a:cxn ang="0">
                  <a:pos x="57" y="151"/>
                </a:cxn>
                <a:cxn ang="0">
                  <a:pos x="57" y="119"/>
                </a:cxn>
                <a:cxn ang="0">
                  <a:pos x="57" y="119"/>
                </a:cxn>
                <a:cxn ang="0">
                  <a:pos x="54" y="119"/>
                </a:cxn>
                <a:cxn ang="0">
                  <a:pos x="45" y="114"/>
                </a:cxn>
                <a:cxn ang="0">
                  <a:pos x="42" y="112"/>
                </a:cxn>
                <a:cxn ang="0">
                  <a:pos x="39" y="107"/>
                </a:cxn>
                <a:cxn ang="0">
                  <a:pos x="35" y="102"/>
                </a:cxn>
                <a:cxn ang="0">
                  <a:pos x="35" y="97"/>
                </a:cxn>
                <a:cxn ang="0">
                  <a:pos x="35" y="0"/>
                </a:cxn>
                <a:cxn ang="0">
                  <a:pos x="0" y="0"/>
                </a:cxn>
              </a:cxnLst>
              <a:rect l="0" t="0" r="r" b="b"/>
              <a:pathLst>
                <a:path w="57" h="151">
                  <a:moveTo>
                    <a:pt x="0" y="0"/>
                  </a:moveTo>
                  <a:lnTo>
                    <a:pt x="0" y="0"/>
                  </a:lnTo>
                  <a:lnTo>
                    <a:pt x="0" y="101"/>
                  </a:lnTo>
                  <a:lnTo>
                    <a:pt x="0" y="101"/>
                  </a:lnTo>
                  <a:lnTo>
                    <a:pt x="2" y="109"/>
                  </a:lnTo>
                  <a:lnTo>
                    <a:pt x="3" y="117"/>
                  </a:lnTo>
                  <a:lnTo>
                    <a:pt x="8" y="126"/>
                  </a:lnTo>
                  <a:lnTo>
                    <a:pt x="15" y="134"/>
                  </a:lnTo>
                  <a:lnTo>
                    <a:pt x="23" y="141"/>
                  </a:lnTo>
                  <a:lnTo>
                    <a:pt x="34" y="146"/>
                  </a:lnTo>
                  <a:lnTo>
                    <a:pt x="45" y="151"/>
                  </a:lnTo>
                  <a:lnTo>
                    <a:pt x="57" y="151"/>
                  </a:lnTo>
                  <a:lnTo>
                    <a:pt x="57" y="151"/>
                  </a:lnTo>
                  <a:lnTo>
                    <a:pt x="57" y="119"/>
                  </a:lnTo>
                  <a:lnTo>
                    <a:pt x="57" y="119"/>
                  </a:lnTo>
                  <a:lnTo>
                    <a:pt x="54" y="119"/>
                  </a:lnTo>
                  <a:lnTo>
                    <a:pt x="45" y="114"/>
                  </a:lnTo>
                  <a:lnTo>
                    <a:pt x="42" y="112"/>
                  </a:lnTo>
                  <a:lnTo>
                    <a:pt x="39" y="107"/>
                  </a:lnTo>
                  <a:lnTo>
                    <a:pt x="35" y="102"/>
                  </a:lnTo>
                  <a:lnTo>
                    <a:pt x="35" y="97"/>
                  </a:lnTo>
                  <a:lnTo>
                    <a:pt x="3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039" name="Freeform 15"/>
            <p:cNvSpPr>
              <a:spLocks/>
            </p:cNvSpPr>
            <p:nvPr userDrawn="1"/>
          </p:nvSpPr>
          <p:spPr bwMode="auto">
            <a:xfrm>
              <a:off x="5541" y="150"/>
              <a:ext cx="57" cy="151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57" y="0"/>
                </a:cxn>
                <a:cxn ang="0">
                  <a:pos x="57" y="101"/>
                </a:cxn>
                <a:cxn ang="0">
                  <a:pos x="57" y="101"/>
                </a:cxn>
                <a:cxn ang="0">
                  <a:pos x="57" y="109"/>
                </a:cxn>
                <a:cxn ang="0">
                  <a:pos x="54" y="117"/>
                </a:cxn>
                <a:cxn ang="0">
                  <a:pos x="49" y="126"/>
                </a:cxn>
                <a:cxn ang="0">
                  <a:pos x="42" y="134"/>
                </a:cxn>
                <a:cxn ang="0">
                  <a:pos x="33" y="141"/>
                </a:cxn>
                <a:cxn ang="0">
                  <a:pos x="23" y="146"/>
                </a:cxn>
                <a:cxn ang="0">
                  <a:pos x="13" y="151"/>
                </a:cxn>
                <a:cxn ang="0">
                  <a:pos x="0" y="151"/>
                </a:cxn>
                <a:cxn ang="0">
                  <a:pos x="0" y="151"/>
                </a:cxn>
                <a:cxn ang="0">
                  <a:pos x="0" y="119"/>
                </a:cxn>
                <a:cxn ang="0">
                  <a:pos x="0" y="119"/>
                </a:cxn>
                <a:cxn ang="0">
                  <a:pos x="3" y="119"/>
                </a:cxn>
                <a:cxn ang="0">
                  <a:pos x="12" y="114"/>
                </a:cxn>
                <a:cxn ang="0">
                  <a:pos x="15" y="112"/>
                </a:cxn>
                <a:cxn ang="0">
                  <a:pos x="18" y="107"/>
                </a:cxn>
                <a:cxn ang="0">
                  <a:pos x="22" y="102"/>
                </a:cxn>
                <a:cxn ang="0">
                  <a:pos x="22" y="97"/>
                </a:cxn>
                <a:cxn ang="0">
                  <a:pos x="22" y="0"/>
                </a:cxn>
                <a:cxn ang="0">
                  <a:pos x="57" y="0"/>
                </a:cxn>
              </a:cxnLst>
              <a:rect l="0" t="0" r="r" b="b"/>
              <a:pathLst>
                <a:path w="57" h="151">
                  <a:moveTo>
                    <a:pt x="57" y="0"/>
                  </a:moveTo>
                  <a:lnTo>
                    <a:pt x="57" y="0"/>
                  </a:lnTo>
                  <a:lnTo>
                    <a:pt x="57" y="101"/>
                  </a:lnTo>
                  <a:lnTo>
                    <a:pt x="57" y="101"/>
                  </a:lnTo>
                  <a:lnTo>
                    <a:pt x="57" y="109"/>
                  </a:lnTo>
                  <a:lnTo>
                    <a:pt x="54" y="117"/>
                  </a:lnTo>
                  <a:lnTo>
                    <a:pt x="49" y="126"/>
                  </a:lnTo>
                  <a:lnTo>
                    <a:pt x="42" y="134"/>
                  </a:lnTo>
                  <a:lnTo>
                    <a:pt x="33" y="141"/>
                  </a:lnTo>
                  <a:lnTo>
                    <a:pt x="23" y="146"/>
                  </a:lnTo>
                  <a:lnTo>
                    <a:pt x="13" y="151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12" y="114"/>
                  </a:lnTo>
                  <a:lnTo>
                    <a:pt x="15" y="112"/>
                  </a:lnTo>
                  <a:lnTo>
                    <a:pt x="18" y="107"/>
                  </a:lnTo>
                  <a:lnTo>
                    <a:pt x="22" y="102"/>
                  </a:lnTo>
                  <a:lnTo>
                    <a:pt x="22" y="97"/>
                  </a:lnTo>
                  <a:lnTo>
                    <a:pt x="22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040" name="Rectangle 16"/>
            <p:cNvSpPr>
              <a:spLocks noChangeArrowheads="1"/>
            </p:cNvSpPr>
            <p:nvPr userDrawn="1"/>
          </p:nvSpPr>
          <p:spPr bwMode="auto">
            <a:xfrm>
              <a:off x="5388" y="190"/>
              <a:ext cx="33" cy="11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041" name="Freeform 17"/>
            <p:cNvSpPr>
              <a:spLocks noEditPoints="1"/>
            </p:cNvSpPr>
            <p:nvPr userDrawn="1"/>
          </p:nvSpPr>
          <p:spPr bwMode="auto">
            <a:xfrm>
              <a:off x="5312" y="101"/>
              <a:ext cx="326" cy="328"/>
            </a:xfrm>
            <a:custGeom>
              <a:avLst/>
              <a:gdLst/>
              <a:ahLst/>
              <a:cxnLst>
                <a:cxn ang="0">
                  <a:pos x="323" y="0"/>
                </a:cxn>
                <a:cxn ang="0">
                  <a:pos x="0" y="0"/>
                </a:cxn>
                <a:cxn ang="0">
                  <a:pos x="0" y="328"/>
                </a:cxn>
                <a:cxn ang="0">
                  <a:pos x="326" y="328"/>
                </a:cxn>
                <a:cxn ang="0">
                  <a:pos x="326" y="0"/>
                </a:cxn>
                <a:cxn ang="0">
                  <a:pos x="323" y="0"/>
                </a:cxn>
                <a:cxn ang="0">
                  <a:pos x="323" y="0"/>
                </a:cxn>
                <a:cxn ang="0">
                  <a:pos x="318" y="8"/>
                </a:cxn>
                <a:cxn ang="0">
                  <a:pos x="318" y="8"/>
                </a:cxn>
                <a:cxn ang="0">
                  <a:pos x="318" y="319"/>
                </a:cxn>
                <a:cxn ang="0">
                  <a:pos x="318" y="319"/>
                </a:cxn>
                <a:cxn ang="0">
                  <a:pos x="9" y="319"/>
                </a:cxn>
                <a:cxn ang="0">
                  <a:pos x="9" y="319"/>
                </a:cxn>
                <a:cxn ang="0">
                  <a:pos x="9" y="8"/>
                </a:cxn>
                <a:cxn ang="0">
                  <a:pos x="9" y="8"/>
                </a:cxn>
                <a:cxn ang="0">
                  <a:pos x="318" y="8"/>
                </a:cxn>
              </a:cxnLst>
              <a:rect l="0" t="0" r="r" b="b"/>
              <a:pathLst>
                <a:path w="326" h="328">
                  <a:moveTo>
                    <a:pt x="323" y="0"/>
                  </a:moveTo>
                  <a:lnTo>
                    <a:pt x="0" y="0"/>
                  </a:lnTo>
                  <a:lnTo>
                    <a:pt x="0" y="328"/>
                  </a:lnTo>
                  <a:lnTo>
                    <a:pt x="326" y="328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23" y="0"/>
                  </a:lnTo>
                  <a:close/>
                  <a:moveTo>
                    <a:pt x="318" y="8"/>
                  </a:moveTo>
                  <a:lnTo>
                    <a:pt x="318" y="8"/>
                  </a:lnTo>
                  <a:lnTo>
                    <a:pt x="318" y="319"/>
                  </a:lnTo>
                  <a:lnTo>
                    <a:pt x="318" y="319"/>
                  </a:lnTo>
                  <a:lnTo>
                    <a:pt x="9" y="319"/>
                  </a:lnTo>
                  <a:lnTo>
                    <a:pt x="9" y="319"/>
                  </a:lnTo>
                  <a:lnTo>
                    <a:pt x="9" y="8"/>
                  </a:lnTo>
                  <a:lnTo>
                    <a:pt x="9" y="8"/>
                  </a:lnTo>
                  <a:lnTo>
                    <a:pt x="318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042" name="Freeform 18"/>
            <p:cNvSpPr>
              <a:spLocks/>
            </p:cNvSpPr>
            <p:nvPr userDrawn="1"/>
          </p:nvSpPr>
          <p:spPr bwMode="auto">
            <a:xfrm>
              <a:off x="5339" y="358"/>
              <a:ext cx="40" cy="44"/>
            </a:xfrm>
            <a:custGeom>
              <a:avLst/>
              <a:gdLst/>
              <a:ahLst/>
              <a:cxnLst>
                <a:cxn ang="0">
                  <a:pos x="27" y="44"/>
                </a:cxn>
                <a:cxn ang="0">
                  <a:pos x="14" y="44"/>
                </a:cxn>
                <a:cxn ang="0">
                  <a:pos x="0" y="0"/>
                </a:cxn>
                <a:cxn ang="0">
                  <a:pos x="12" y="0"/>
                </a:cxn>
                <a:cxn ang="0">
                  <a:pos x="20" y="32"/>
                </a:cxn>
                <a:cxn ang="0">
                  <a:pos x="20" y="32"/>
                </a:cxn>
                <a:cxn ang="0">
                  <a:pos x="29" y="0"/>
                </a:cxn>
                <a:cxn ang="0">
                  <a:pos x="40" y="0"/>
                </a:cxn>
                <a:cxn ang="0">
                  <a:pos x="27" y="44"/>
                </a:cxn>
              </a:cxnLst>
              <a:rect l="0" t="0" r="r" b="b"/>
              <a:pathLst>
                <a:path w="40" h="44">
                  <a:moveTo>
                    <a:pt x="27" y="44"/>
                  </a:moveTo>
                  <a:lnTo>
                    <a:pt x="14" y="44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9" y="0"/>
                  </a:lnTo>
                  <a:lnTo>
                    <a:pt x="40" y="0"/>
                  </a:lnTo>
                  <a:lnTo>
                    <a:pt x="27" y="4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043" name="Rectangle 19"/>
            <p:cNvSpPr>
              <a:spLocks noChangeArrowheads="1"/>
            </p:cNvSpPr>
            <p:nvPr userDrawn="1"/>
          </p:nvSpPr>
          <p:spPr bwMode="auto">
            <a:xfrm>
              <a:off x="5391" y="358"/>
              <a:ext cx="12" cy="4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044" name="Freeform 20"/>
            <p:cNvSpPr>
              <a:spLocks/>
            </p:cNvSpPr>
            <p:nvPr userDrawn="1"/>
          </p:nvSpPr>
          <p:spPr bwMode="auto">
            <a:xfrm>
              <a:off x="5418" y="358"/>
              <a:ext cx="35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9"/>
                </a:cxn>
                <a:cxn ang="0">
                  <a:pos x="12" y="9"/>
                </a:cxn>
                <a:cxn ang="0">
                  <a:pos x="12" y="17"/>
                </a:cxn>
                <a:cxn ang="0">
                  <a:pos x="34" y="17"/>
                </a:cxn>
                <a:cxn ang="0">
                  <a:pos x="34" y="25"/>
                </a:cxn>
                <a:cxn ang="0">
                  <a:pos x="12" y="25"/>
                </a:cxn>
                <a:cxn ang="0">
                  <a:pos x="12" y="34"/>
                </a:cxn>
                <a:cxn ang="0">
                  <a:pos x="35" y="34"/>
                </a:cxn>
                <a:cxn ang="0">
                  <a:pos x="35" y="44"/>
                </a:cxn>
                <a:cxn ang="0">
                  <a:pos x="0" y="44"/>
                </a:cxn>
                <a:cxn ang="0">
                  <a:pos x="0" y="0"/>
                </a:cxn>
              </a:cxnLst>
              <a:rect l="0" t="0" r="r" b="b"/>
              <a:pathLst>
                <a:path w="35" h="44">
                  <a:moveTo>
                    <a:pt x="0" y="0"/>
                  </a:moveTo>
                  <a:lnTo>
                    <a:pt x="35" y="0"/>
                  </a:lnTo>
                  <a:lnTo>
                    <a:pt x="35" y="9"/>
                  </a:lnTo>
                  <a:lnTo>
                    <a:pt x="12" y="9"/>
                  </a:lnTo>
                  <a:lnTo>
                    <a:pt x="12" y="17"/>
                  </a:lnTo>
                  <a:lnTo>
                    <a:pt x="34" y="17"/>
                  </a:lnTo>
                  <a:lnTo>
                    <a:pt x="34" y="25"/>
                  </a:lnTo>
                  <a:lnTo>
                    <a:pt x="12" y="25"/>
                  </a:lnTo>
                  <a:lnTo>
                    <a:pt x="12" y="34"/>
                  </a:lnTo>
                  <a:lnTo>
                    <a:pt x="35" y="34"/>
                  </a:lnTo>
                  <a:lnTo>
                    <a:pt x="35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045" name="Freeform 21"/>
            <p:cNvSpPr>
              <a:spLocks/>
            </p:cNvSpPr>
            <p:nvPr userDrawn="1"/>
          </p:nvSpPr>
          <p:spPr bwMode="auto">
            <a:xfrm>
              <a:off x="5467" y="358"/>
              <a:ext cx="37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0"/>
                </a:cxn>
                <a:cxn ang="0">
                  <a:pos x="27" y="27"/>
                </a:cxn>
                <a:cxn ang="0">
                  <a:pos x="27" y="27"/>
                </a:cxn>
                <a:cxn ang="0">
                  <a:pos x="27" y="0"/>
                </a:cxn>
                <a:cxn ang="0">
                  <a:pos x="37" y="0"/>
                </a:cxn>
                <a:cxn ang="0">
                  <a:pos x="37" y="44"/>
                </a:cxn>
                <a:cxn ang="0">
                  <a:pos x="27" y="44"/>
                </a:cxn>
                <a:cxn ang="0">
                  <a:pos x="12" y="17"/>
                </a:cxn>
                <a:cxn ang="0">
                  <a:pos x="12" y="17"/>
                </a:cxn>
                <a:cxn ang="0">
                  <a:pos x="12" y="44"/>
                </a:cxn>
                <a:cxn ang="0">
                  <a:pos x="0" y="44"/>
                </a:cxn>
                <a:cxn ang="0">
                  <a:pos x="0" y="0"/>
                </a:cxn>
              </a:cxnLst>
              <a:rect l="0" t="0" r="r" b="b"/>
              <a:pathLst>
                <a:path w="37" h="44">
                  <a:moveTo>
                    <a:pt x="0" y="0"/>
                  </a:moveTo>
                  <a:lnTo>
                    <a:pt x="12" y="0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0"/>
                  </a:lnTo>
                  <a:lnTo>
                    <a:pt x="37" y="0"/>
                  </a:lnTo>
                  <a:lnTo>
                    <a:pt x="37" y="44"/>
                  </a:lnTo>
                  <a:lnTo>
                    <a:pt x="27" y="44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046" name="Freeform 22"/>
            <p:cNvSpPr>
              <a:spLocks/>
            </p:cNvSpPr>
            <p:nvPr userDrawn="1"/>
          </p:nvSpPr>
          <p:spPr bwMode="auto">
            <a:xfrm>
              <a:off x="5519" y="358"/>
              <a:ext cx="37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0"/>
                </a:cxn>
                <a:cxn ang="0">
                  <a:pos x="27" y="27"/>
                </a:cxn>
                <a:cxn ang="0">
                  <a:pos x="27" y="27"/>
                </a:cxn>
                <a:cxn ang="0">
                  <a:pos x="27" y="0"/>
                </a:cxn>
                <a:cxn ang="0">
                  <a:pos x="37" y="0"/>
                </a:cxn>
                <a:cxn ang="0">
                  <a:pos x="37" y="44"/>
                </a:cxn>
                <a:cxn ang="0">
                  <a:pos x="25" y="44"/>
                </a:cxn>
                <a:cxn ang="0">
                  <a:pos x="12" y="15"/>
                </a:cxn>
                <a:cxn ang="0">
                  <a:pos x="10" y="15"/>
                </a:cxn>
                <a:cxn ang="0">
                  <a:pos x="10" y="44"/>
                </a:cxn>
                <a:cxn ang="0">
                  <a:pos x="0" y="44"/>
                </a:cxn>
                <a:cxn ang="0">
                  <a:pos x="0" y="0"/>
                </a:cxn>
              </a:cxnLst>
              <a:rect l="0" t="0" r="r" b="b"/>
              <a:pathLst>
                <a:path w="37" h="44">
                  <a:moveTo>
                    <a:pt x="0" y="0"/>
                  </a:moveTo>
                  <a:lnTo>
                    <a:pt x="12" y="0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0"/>
                  </a:lnTo>
                  <a:lnTo>
                    <a:pt x="37" y="0"/>
                  </a:lnTo>
                  <a:lnTo>
                    <a:pt x="37" y="44"/>
                  </a:lnTo>
                  <a:lnTo>
                    <a:pt x="25" y="44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10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047" name="Freeform 23"/>
            <p:cNvSpPr>
              <a:spLocks noEditPoints="1"/>
            </p:cNvSpPr>
            <p:nvPr userDrawn="1"/>
          </p:nvSpPr>
          <p:spPr bwMode="auto">
            <a:xfrm>
              <a:off x="5568" y="358"/>
              <a:ext cx="43" cy="42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7" y="0"/>
                </a:cxn>
                <a:cxn ang="0">
                  <a:pos x="43" y="42"/>
                </a:cxn>
                <a:cxn ang="0">
                  <a:pos x="32" y="42"/>
                </a:cxn>
                <a:cxn ang="0">
                  <a:pos x="28" y="35"/>
                </a:cxn>
                <a:cxn ang="0">
                  <a:pos x="13" y="35"/>
                </a:cxn>
                <a:cxn ang="0">
                  <a:pos x="11" y="42"/>
                </a:cxn>
                <a:cxn ang="0">
                  <a:pos x="0" y="42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6" y="27"/>
                </a:cxn>
                <a:cxn ang="0">
                  <a:pos x="27" y="27"/>
                </a:cxn>
                <a:cxn ang="0">
                  <a:pos x="22" y="12"/>
                </a:cxn>
                <a:cxn ang="0">
                  <a:pos x="22" y="12"/>
                </a:cxn>
                <a:cxn ang="0">
                  <a:pos x="16" y="27"/>
                </a:cxn>
              </a:cxnLst>
              <a:rect l="0" t="0" r="r" b="b"/>
              <a:pathLst>
                <a:path w="43" h="42">
                  <a:moveTo>
                    <a:pt x="15" y="0"/>
                  </a:moveTo>
                  <a:lnTo>
                    <a:pt x="27" y="0"/>
                  </a:lnTo>
                  <a:lnTo>
                    <a:pt x="43" y="42"/>
                  </a:lnTo>
                  <a:lnTo>
                    <a:pt x="32" y="42"/>
                  </a:lnTo>
                  <a:lnTo>
                    <a:pt x="28" y="35"/>
                  </a:lnTo>
                  <a:lnTo>
                    <a:pt x="13" y="35"/>
                  </a:lnTo>
                  <a:lnTo>
                    <a:pt x="11" y="42"/>
                  </a:lnTo>
                  <a:lnTo>
                    <a:pt x="0" y="42"/>
                  </a:lnTo>
                  <a:lnTo>
                    <a:pt x="15" y="0"/>
                  </a:lnTo>
                  <a:lnTo>
                    <a:pt x="15" y="0"/>
                  </a:lnTo>
                  <a:close/>
                  <a:moveTo>
                    <a:pt x="16" y="27"/>
                  </a:moveTo>
                  <a:lnTo>
                    <a:pt x="27" y="27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16" y="2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048" name="Rectangle 24"/>
            <p:cNvSpPr>
              <a:spLocks noChangeArrowheads="1"/>
            </p:cNvSpPr>
            <p:nvPr userDrawn="1"/>
          </p:nvSpPr>
          <p:spPr bwMode="auto">
            <a:xfrm>
              <a:off x="5336" y="331"/>
              <a:ext cx="272" cy="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</p:grpSp>
      <p:sp>
        <p:nvSpPr>
          <p:cNvPr id="1049" name="Freeform 25"/>
          <p:cNvSpPr>
            <a:spLocks/>
          </p:cNvSpPr>
          <p:nvPr userDrawn="1"/>
        </p:nvSpPr>
        <p:spPr bwMode="auto">
          <a:xfrm>
            <a:off x="8470900" y="531813"/>
            <a:ext cx="431800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2" y="0"/>
              </a:cxn>
              <a:cxn ang="0">
                <a:pos x="0" y="0"/>
              </a:cxn>
            </a:cxnLst>
            <a:rect l="0" t="0" r="r" b="b"/>
            <a:pathLst>
              <a:path w="272">
                <a:moveTo>
                  <a:pt x="0" y="0"/>
                </a:moveTo>
                <a:lnTo>
                  <a:pt x="27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latin typeface="Arial" pitchFamily="34" charset="0"/>
            </a:endParaRPr>
          </a:p>
        </p:txBody>
      </p:sp>
      <p:sp>
        <p:nvSpPr>
          <p:cNvPr id="2054" name="Rectangle 26"/>
          <p:cNvSpPr>
            <a:spLocks noGrp="1" noChangeArrowheads="1"/>
          </p:cNvSpPr>
          <p:nvPr>
            <p:ph type="title"/>
          </p:nvPr>
        </p:nvSpPr>
        <p:spPr bwMode="auto">
          <a:xfrm>
            <a:off x="468317" y="44451"/>
            <a:ext cx="7761287" cy="75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dirty="0" smtClean="0"/>
              <a:t>Click to edit Master title style</a:t>
            </a:r>
          </a:p>
        </p:txBody>
      </p:sp>
      <p:sp>
        <p:nvSpPr>
          <p:cNvPr id="2055" name="Rectangle 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9063" y="908051"/>
            <a:ext cx="8907462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Text</a:t>
            </a:r>
          </a:p>
          <a:p>
            <a:pPr lvl="1"/>
            <a:r>
              <a:rPr lang="de-AT" smtClean="0"/>
              <a:t>Text</a:t>
            </a:r>
          </a:p>
          <a:p>
            <a:pPr lvl="2"/>
            <a:r>
              <a:rPr lang="de-AT" smtClean="0"/>
              <a:t>Text</a:t>
            </a:r>
          </a:p>
          <a:p>
            <a:pPr lvl="3"/>
            <a:r>
              <a:rPr lang="de-AT" smtClean="0"/>
              <a:t>Text</a:t>
            </a:r>
          </a:p>
          <a:p>
            <a:pPr lvl="4"/>
            <a:r>
              <a:rPr lang="de-AT" smtClean="0"/>
              <a:t>Text</a:t>
            </a:r>
          </a:p>
        </p:txBody>
      </p:sp>
      <p:sp>
        <p:nvSpPr>
          <p:cNvPr id="1052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5889" y="6511928"/>
            <a:ext cx="376078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1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de-AT"/>
              <a:t>Artem Amirkhanov</a:t>
            </a:r>
          </a:p>
        </p:txBody>
      </p:sp>
      <p:sp>
        <p:nvSpPr>
          <p:cNvPr id="1053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030663" y="6507165"/>
            <a:ext cx="10795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2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DFABF8F2-15BD-4AFD-BA0C-E4E245AB13FB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9pPr>
    </p:titleStyle>
    <p:bodyStyle>
      <a:lvl1pPr marL="360363" indent="-360363" algn="l" rtl="0" eaLnBrk="0" fontAlgn="base" hangingPunct="0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5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00113" indent="-360363" algn="l" rtl="0" eaLnBrk="0" fontAlgn="base" hangingPunct="0">
        <a:spcBef>
          <a:spcPct val="20000"/>
        </a:spcBef>
        <a:spcAft>
          <a:spcPct val="0"/>
        </a:spcAft>
        <a:buClr>
          <a:srgbClr val="2AA3D8"/>
        </a:buClr>
        <a:buSzPct val="90000"/>
        <a:buFont typeface="Arial" charset="0"/>
        <a:buBlip>
          <a:blip r:embed="rId16"/>
        </a:buBlip>
        <a:defRPr sz="3000">
          <a:solidFill>
            <a:schemeClr val="tx1"/>
          </a:solidFill>
          <a:latin typeface="+mn-lt"/>
        </a:defRPr>
      </a:lvl2pPr>
      <a:lvl3pPr marL="1346200" indent="-266700" algn="l" rtl="0" eaLnBrk="0" fontAlgn="base" hangingPunct="0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5"/>
        </a:buBlip>
        <a:defRPr sz="2800">
          <a:solidFill>
            <a:schemeClr val="tx1"/>
          </a:solidFill>
          <a:latin typeface="+mn-lt"/>
        </a:defRPr>
      </a:lvl3pPr>
      <a:lvl4pPr marL="1792288" indent="-266700" algn="l" rtl="0" eaLnBrk="0" fontAlgn="base" hangingPunct="0">
        <a:spcBef>
          <a:spcPct val="20000"/>
        </a:spcBef>
        <a:spcAft>
          <a:spcPct val="0"/>
        </a:spcAft>
        <a:buClr>
          <a:srgbClr val="2AA3D8"/>
        </a:buClr>
        <a:buSzPct val="90000"/>
        <a:buFont typeface="Arial" charset="0"/>
        <a:buBlip>
          <a:blip r:embed="rId16"/>
        </a:buBlip>
        <a:defRPr sz="2600">
          <a:solidFill>
            <a:schemeClr val="tx1"/>
          </a:solidFill>
          <a:latin typeface="+mn-lt"/>
        </a:defRPr>
      </a:lvl4pPr>
      <a:lvl5pPr marL="2239963" indent="-268288" algn="l" rtl="0" eaLnBrk="0" fontAlgn="base" hangingPunct="0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5"/>
        </a:buBlip>
        <a:defRPr sz="2400">
          <a:solidFill>
            <a:schemeClr val="tx1"/>
          </a:solidFill>
          <a:latin typeface="+mn-lt"/>
        </a:defRPr>
      </a:lvl5pPr>
      <a:lvl6pPr marL="2697163" indent="-268288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pitchFamily="34" charset="0"/>
        <a:buBlip>
          <a:blip r:embed="rId15"/>
        </a:buBlip>
        <a:defRPr sz="2400">
          <a:solidFill>
            <a:schemeClr val="tx1"/>
          </a:solidFill>
          <a:latin typeface="+mn-lt"/>
        </a:defRPr>
      </a:lvl6pPr>
      <a:lvl7pPr marL="3154363" indent="-268288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pitchFamily="34" charset="0"/>
        <a:buBlip>
          <a:blip r:embed="rId15"/>
        </a:buBlip>
        <a:defRPr sz="2400">
          <a:solidFill>
            <a:schemeClr val="tx1"/>
          </a:solidFill>
          <a:latin typeface="+mn-lt"/>
        </a:defRPr>
      </a:lvl7pPr>
      <a:lvl8pPr marL="3611563" indent="-268288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pitchFamily="34" charset="0"/>
        <a:buBlip>
          <a:blip r:embed="rId15"/>
        </a:buBlip>
        <a:defRPr sz="2400">
          <a:solidFill>
            <a:schemeClr val="tx1"/>
          </a:solidFill>
          <a:latin typeface="+mn-lt"/>
        </a:defRPr>
      </a:lvl8pPr>
      <a:lvl9pPr marL="4068763" indent="-268288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pitchFamily="34" charset="0"/>
        <a:buBlip>
          <a:blip r:embed="rId15"/>
        </a:buBlip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115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2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3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8.png"/><Relationship Id="rId4" Type="http://schemas.openxmlformats.org/officeDocument/2006/relationships/image" Target="../media/image10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1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3.wdp"/><Relationship Id="rId7" Type="http://schemas.openxmlformats.org/officeDocument/2006/relationships/image" Target="../media/image45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hdphoto4.wdp"/><Relationship Id="rId4" Type="http://schemas.openxmlformats.org/officeDocument/2006/relationships/image" Target="../media/image1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9569" y="260648"/>
            <a:ext cx="8424862" cy="1871663"/>
          </a:xfrm>
        </p:spPr>
        <p:txBody>
          <a:bodyPr/>
          <a:lstStyle/>
          <a:p>
            <a:pPr eaLnBrk="1" hangingPunct="1"/>
            <a:r>
              <a:rPr lang="en-US" b="0" dirty="0" smtClean="0"/>
              <a:t>Visualization of </a:t>
            </a:r>
            <a:br>
              <a:rPr lang="en-US" b="0" dirty="0" smtClean="0"/>
            </a:br>
            <a:r>
              <a:rPr lang="en-US" b="0" dirty="0" smtClean="0"/>
              <a:t>Industrial 3DX-ray Computed Tomography Data</a:t>
            </a:r>
          </a:p>
        </p:txBody>
      </p:sp>
      <p:sp>
        <p:nvSpPr>
          <p:cNvPr id="4099" name="Rectangle 6"/>
          <p:cNvSpPr>
            <a:spLocks noChangeArrowheads="1"/>
          </p:cNvSpPr>
          <p:nvPr/>
        </p:nvSpPr>
        <p:spPr bwMode="auto">
          <a:xfrm>
            <a:off x="719932" y="2275674"/>
            <a:ext cx="77041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 err="1"/>
              <a:t>Artem</a:t>
            </a:r>
            <a:r>
              <a:rPr lang="en-US" sz="2000" dirty="0"/>
              <a:t> Amirkhanov </a:t>
            </a:r>
            <a:r>
              <a:rPr lang="en-US" sz="2000" baseline="30000" dirty="0" smtClean="0"/>
              <a:t>1,2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79388" y="5434013"/>
            <a:ext cx="4176712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aseline="30000" dirty="0">
                <a:solidFill>
                  <a:schemeClr val="bg2"/>
                </a:solidFill>
              </a:rPr>
              <a:t>1</a:t>
            </a:r>
            <a:r>
              <a:rPr lang="en-US" sz="2000" dirty="0">
                <a:solidFill>
                  <a:schemeClr val="bg2"/>
                </a:solidFill>
              </a:rPr>
              <a:t> Institute of Computer Graphics</a:t>
            </a:r>
            <a:br>
              <a:rPr lang="en-US" sz="2000" dirty="0">
                <a:solidFill>
                  <a:schemeClr val="bg2"/>
                </a:solidFill>
              </a:rPr>
            </a:br>
            <a:r>
              <a:rPr lang="en-US" sz="2000" dirty="0">
                <a:solidFill>
                  <a:schemeClr val="bg2"/>
                </a:solidFill>
              </a:rPr>
              <a:t>and Algorithms</a:t>
            </a:r>
          </a:p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bg2"/>
                </a:solidFill>
              </a:rPr>
              <a:t>Vienna University of Technology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427538" y="5434013"/>
            <a:ext cx="417671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aseline="30000" dirty="0">
                <a:solidFill>
                  <a:schemeClr val="bg2"/>
                </a:solidFill>
              </a:rPr>
              <a:t>2 </a:t>
            </a:r>
            <a:r>
              <a:rPr lang="en-US" sz="2000" dirty="0" smtClean="0">
                <a:solidFill>
                  <a:schemeClr val="bg2"/>
                </a:solidFill>
              </a:rPr>
              <a:t>University </a:t>
            </a:r>
            <a:r>
              <a:rPr lang="en-US" sz="2000" dirty="0">
                <a:solidFill>
                  <a:schemeClr val="bg2"/>
                </a:solidFill>
              </a:rPr>
              <a:t>of Applied </a:t>
            </a:r>
            <a:r>
              <a:rPr lang="en-US" sz="2000" dirty="0" smtClean="0">
                <a:solidFill>
                  <a:schemeClr val="bg2"/>
                </a:solidFill>
              </a:rPr>
              <a:t>Sciences Upper Austria</a:t>
            </a:r>
            <a:endParaRPr lang="en-US" sz="2000" dirty="0">
              <a:solidFill>
                <a:schemeClr val="bg2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bg2"/>
                </a:solidFill>
              </a:rPr>
              <a:t>Wels Campus, Austria</a:t>
            </a:r>
          </a:p>
        </p:txBody>
      </p:sp>
      <p:pic>
        <p:nvPicPr>
          <p:cNvPr id="4103" name="Picture 7" descr="FH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9059" y="3960842"/>
            <a:ext cx="1836142" cy="1360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80234" y="2880702"/>
            <a:ext cx="72684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Supervisors: </a:t>
            </a:r>
            <a:r>
              <a:rPr lang="en-US" dirty="0" err="1" smtClean="0"/>
              <a:t>Ao.Univ.Prof</a:t>
            </a:r>
            <a:r>
              <a:rPr lang="en-US" dirty="0" smtClean="0"/>
              <a:t>. Dipl.-</a:t>
            </a:r>
            <a:r>
              <a:rPr lang="en-US" dirty="0" err="1" smtClean="0"/>
              <a:t>Ing</a:t>
            </a:r>
            <a:r>
              <a:rPr lang="en-US" dirty="0" smtClean="0"/>
              <a:t>. </a:t>
            </a:r>
            <a:r>
              <a:rPr lang="en-US" dirty="0" err="1" smtClean="0"/>
              <a:t>Dr.techn</a:t>
            </a:r>
            <a:r>
              <a:rPr lang="en-US" sz="2000" dirty="0" smtClean="0"/>
              <a:t> </a:t>
            </a:r>
            <a:r>
              <a:rPr lang="en-US" sz="2000" dirty="0"/>
              <a:t>Eduard </a:t>
            </a:r>
            <a:r>
              <a:rPr lang="en-US" sz="2000" dirty="0" smtClean="0"/>
              <a:t>Gröller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                             </a:t>
            </a:r>
            <a:r>
              <a:rPr lang="en-US" dirty="0" smtClean="0"/>
              <a:t>Dipl</a:t>
            </a:r>
            <a:r>
              <a:rPr lang="en-US" dirty="0"/>
              <a:t>.-</a:t>
            </a:r>
            <a:r>
              <a:rPr lang="en-US" dirty="0" err="1"/>
              <a:t>Ing</a:t>
            </a:r>
            <a:r>
              <a:rPr lang="en-US" dirty="0" smtClean="0"/>
              <a:t>.(FH) </a:t>
            </a:r>
            <a:r>
              <a:rPr lang="en-US" dirty="0" err="1" smtClean="0"/>
              <a:t>Dr.techn</a:t>
            </a:r>
            <a:r>
              <a:rPr lang="en-US" sz="2000" dirty="0" smtClean="0"/>
              <a:t> </a:t>
            </a:r>
            <a:r>
              <a:rPr lang="en-US" sz="2000" dirty="0" err="1" smtClean="0"/>
              <a:t>Christoph</a:t>
            </a:r>
            <a:r>
              <a:rPr lang="en-US" sz="2000" dirty="0" smtClean="0"/>
              <a:t> Heinzl</a:t>
            </a:r>
            <a:endParaRPr lang="en-US" sz="2000" dirty="0"/>
          </a:p>
        </p:txBody>
      </p:sp>
      <p:grpSp>
        <p:nvGrpSpPr>
          <p:cNvPr id="2" name="Group 1"/>
          <p:cNvGrpSpPr/>
          <p:nvPr/>
        </p:nvGrpSpPr>
        <p:grpSpPr>
          <a:xfrm>
            <a:off x="560425" y="3714301"/>
            <a:ext cx="3023505" cy="1492699"/>
            <a:chOff x="611262" y="3711699"/>
            <a:chExt cx="3414638" cy="1685801"/>
          </a:xfrm>
        </p:grpSpPr>
        <p:pic>
          <p:nvPicPr>
            <p:cNvPr id="4102" name="Picture 6" descr="Klex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1262" y="3711699"/>
              <a:ext cx="1584474" cy="1633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8" descr="TU_logo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t="23190" r="15388" b="25080"/>
            <a:stretch/>
          </p:blipFill>
          <p:spPr bwMode="auto">
            <a:xfrm>
              <a:off x="2210930" y="3962400"/>
              <a:ext cx="1814970" cy="1435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9569" y="0"/>
            <a:ext cx="8424862" cy="1871663"/>
          </a:xfrm>
        </p:spPr>
        <p:txBody>
          <a:bodyPr anchor="ctr"/>
          <a:lstStyle/>
          <a:p>
            <a:pPr eaLnBrk="1" hangingPunct="1"/>
            <a:r>
              <a:rPr lang="en-US" b="0" dirty="0" smtClean="0"/>
              <a:t>Visual Optimality And Stability Analysis Of Scan Positions</a:t>
            </a:r>
          </a:p>
        </p:txBody>
      </p:sp>
      <p:cxnSp>
        <p:nvCxnSpPr>
          <p:cNvPr id="649" name="Shape 328"/>
          <p:cNvCxnSpPr>
            <a:stCxn id="786" idx="2"/>
            <a:endCxn id="878" idx="3"/>
          </p:cNvCxnSpPr>
          <p:nvPr/>
        </p:nvCxnSpPr>
        <p:spPr>
          <a:xfrm flipV="1">
            <a:off x="6372317" y="3489605"/>
            <a:ext cx="450873" cy="2303529"/>
          </a:xfrm>
          <a:prstGeom prst="bentConnector3">
            <a:avLst>
              <a:gd name="adj1" fmla="val 50000"/>
            </a:avLst>
          </a:prstGeom>
          <a:ln w="50800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00" name="Group 4099"/>
          <p:cNvGrpSpPr/>
          <p:nvPr/>
        </p:nvGrpSpPr>
        <p:grpSpPr>
          <a:xfrm>
            <a:off x="4579457" y="2535117"/>
            <a:ext cx="1792860" cy="4198690"/>
            <a:chOff x="4573402" y="2535117"/>
            <a:chExt cx="1792860" cy="4198690"/>
          </a:xfrm>
        </p:grpSpPr>
        <p:cxnSp>
          <p:nvCxnSpPr>
            <p:cNvPr id="648" name="Shape 325"/>
            <p:cNvCxnSpPr>
              <a:stCxn id="866" idx="2"/>
              <a:endCxn id="786" idx="1"/>
            </p:cNvCxnSpPr>
            <p:nvPr/>
          </p:nvCxnSpPr>
          <p:spPr>
            <a:xfrm rot="5400000">
              <a:off x="5262102" y="4643626"/>
              <a:ext cx="416566" cy="1104"/>
            </a:xfrm>
            <a:prstGeom prst="bentConnector3">
              <a:avLst>
                <a:gd name="adj1" fmla="val 50000"/>
              </a:avLst>
            </a:prstGeom>
            <a:ln w="5080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5" name="Group 784"/>
            <p:cNvGrpSpPr/>
            <p:nvPr/>
          </p:nvGrpSpPr>
          <p:grpSpPr>
            <a:xfrm>
              <a:off x="4573402" y="4738542"/>
              <a:ext cx="1792860" cy="1995265"/>
              <a:chOff x="2854065" y="5498629"/>
              <a:chExt cx="2195999" cy="2443917"/>
            </a:xfrm>
          </p:grpSpPr>
          <p:sp>
            <p:nvSpPr>
              <p:cNvPr id="786" name="Rounded Rectangle 185"/>
              <p:cNvSpPr/>
              <p:nvPr/>
            </p:nvSpPr>
            <p:spPr>
              <a:xfrm rot="10800000" flipV="1">
                <a:off x="2854065" y="5638164"/>
                <a:ext cx="2195999" cy="2304382"/>
              </a:xfrm>
              <a:prstGeom prst="can">
                <a:avLst>
                  <a:gd name="adj" fmla="val 21473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60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787" name="Rectangle 786"/>
              <p:cNvSpPr/>
              <p:nvPr/>
            </p:nvSpPr>
            <p:spPr>
              <a:xfrm rot="10800000" flipV="1">
                <a:off x="3123918" y="5498629"/>
                <a:ext cx="1740194" cy="69538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3D volume </a:t>
                </a:r>
                <a:endParaRPr lang="de-AT" sz="14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grpSp>
            <p:nvGrpSpPr>
              <p:cNvPr id="788" name="Group 107"/>
              <p:cNvGrpSpPr/>
              <p:nvPr/>
            </p:nvGrpSpPr>
            <p:grpSpPr>
              <a:xfrm rot="10800000" flipH="1" flipV="1">
                <a:off x="3494506" y="6470877"/>
                <a:ext cx="999016" cy="1061039"/>
                <a:chOff x="2485527" y="2135763"/>
                <a:chExt cx="2391275" cy="2417196"/>
              </a:xfrm>
              <a:effectLst>
                <a:outerShdw blurRad="254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89" name="Rectangle 788"/>
                <p:cNvSpPr>
                  <a:spLocks noChangeAspect="1"/>
                </p:cNvSpPr>
                <p:nvPr/>
              </p:nvSpPr>
              <p:spPr>
                <a:xfrm>
                  <a:off x="2485527" y="2848799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790" name="Rectangle 789"/>
                <p:cNvSpPr>
                  <a:spLocks noChangeAspect="1"/>
                </p:cNvSpPr>
                <p:nvPr/>
              </p:nvSpPr>
              <p:spPr>
                <a:xfrm>
                  <a:off x="2826395" y="2848809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791" name="Rectangle 790"/>
                <p:cNvSpPr>
                  <a:spLocks noChangeAspect="1"/>
                </p:cNvSpPr>
                <p:nvPr/>
              </p:nvSpPr>
              <p:spPr>
                <a:xfrm>
                  <a:off x="3167263" y="2848809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792" name="Rectangle 791"/>
                <p:cNvSpPr>
                  <a:spLocks noChangeAspect="1"/>
                </p:cNvSpPr>
                <p:nvPr/>
              </p:nvSpPr>
              <p:spPr>
                <a:xfrm>
                  <a:off x="3508131" y="2848809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793" name="Rectangle 792"/>
                <p:cNvSpPr>
                  <a:spLocks noChangeAspect="1"/>
                </p:cNvSpPr>
                <p:nvPr/>
              </p:nvSpPr>
              <p:spPr>
                <a:xfrm>
                  <a:off x="3851139" y="2848809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794" name="Rectangle 113"/>
                <p:cNvSpPr>
                  <a:spLocks noChangeAspect="1"/>
                </p:cNvSpPr>
                <p:nvPr/>
              </p:nvSpPr>
              <p:spPr>
                <a:xfrm>
                  <a:off x="2485527" y="3189639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795" name="Rectangle 114"/>
                <p:cNvSpPr>
                  <a:spLocks noChangeAspect="1"/>
                </p:cNvSpPr>
                <p:nvPr/>
              </p:nvSpPr>
              <p:spPr>
                <a:xfrm>
                  <a:off x="2485527" y="3530469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796" name="Rectangle 115"/>
                <p:cNvSpPr>
                  <a:spLocks noChangeAspect="1"/>
                </p:cNvSpPr>
                <p:nvPr/>
              </p:nvSpPr>
              <p:spPr>
                <a:xfrm>
                  <a:off x="2485527" y="3871299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797" name="Rectangle 116"/>
                <p:cNvSpPr>
                  <a:spLocks noChangeAspect="1"/>
                </p:cNvSpPr>
                <p:nvPr/>
              </p:nvSpPr>
              <p:spPr>
                <a:xfrm>
                  <a:off x="2485527" y="4212124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798" name="Rectangle 797"/>
                <p:cNvSpPr>
                  <a:spLocks noChangeAspect="1"/>
                </p:cNvSpPr>
                <p:nvPr/>
              </p:nvSpPr>
              <p:spPr>
                <a:xfrm>
                  <a:off x="2826395" y="3189639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799" name="Rectangle 118"/>
                <p:cNvSpPr>
                  <a:spLocks noChangeAspect="1"/>
                </p:cNvSpPr>
                <p:nvPr/>
              </p:nvSpPr>
              <p:spPr>
                <a:xfrm>
                  <a:off x="3167263" y="3530469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800" name="Rectangle 119"/>
                <p:cNvSpPr>
                  <a:spLocks noChangeAspect="1"/>
                </p:cNvSpPr>
                <p:nvPr/>
              </p:nvSpPr>
              <p:spPr>
                <a:xfrm>
                  <a:off x="3508131" y="3530469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801" name="Rectangle 120"/>
                <p:cNvSpPr>
                  <a:spLocks noChangeAspect="1"/>
                </p:cNvSpPr>
                <p:nvPr/>
              </p:nvSpPr>
              <p:spPr>
                <a:xfrm>
                  <a:off x="2826395" y="3530469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802" name="Rectangle 121"/>
                <p:cNvSpPr>
                  <a:spLocks noChangeAspect="1"/>
                </p:cNvSpPr>
                <p:nvPr/>
              </p:nvSpPr>
              <p:spPr>
                <a:xfrm>
                  <a:off x="3167263" y="3189639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803" name="Rectangle 122"/>
                <p:cNvSpPr>
                  <a:spLocks noChangeAspect="1"/>
                </p:cNvSpPr>
                <p:nvPr/>
              </p:nvSpPr>
              <p:spPr>
                <a:xfrm>
                  <a:off x="3508131" y="3189639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804" name="Rectangle 803"/>
                <p:cNvSpPr>
                  <a:spLocks noChangeAspect="1"/>
                </p:cNvSpPr>
                <p:nvPr/>
              </p:nvSpPr>
              <p:spPr>
                <a:xfrm>
                  <a:off x="3851139" y="3189639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805" name="Rectangle 804"/>
                <p:cNvSpPr>
                  <a:spLocks noChangeAspect="1"/>
                </p:cNvSpPr>
                <p:nvPr/>
              </p:nvSpPr>
              <p:spPr>
                <a:xfrm>
                  <a:off x="3851136" y="3530469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806" name="Rectangle 805"/>
                <p:cNvSpPr>
                  <a:spLocks noChangeAspect="1"/>
                </p:cNvSpPr>
                <p:nvPr/>
              </p:nvSpPr>
              <p:spPr>
                <a:xfrm>
                  <a:off x="2826395" y="3871299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807" name="Rectangle 806"/>
                <p:cNvSpPr>
                  <a:spLocks noChangeAspect="1"/>
                </p:cNvSpPr>
                <p:nvPr/>
              </p:nvSpPr>
              <p:spPr>
                <a:xfrm>
                  <a:off x="3851139" y="4212124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808" name="Rectangle 807"/>
                <p:cNvSpPr>
                  <a:spLocks noChangeAspect="1"/>
                </p:cNvSpPr>
                <p:nvPr/>
              </p:nvSpPr>
              <p:spPr>
                <a:xfrm>
                  <a:off x="3851139" y="3871294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809" name="Rectangle 808"/>
                <p:cNvSpPr>
                  <a:spLocks noChangeAspect="1"/>
                </p:cNvSpPr>
                <p:nvPr/>
              </p:nvSpPr>
              <p:spPr>
                <a:xfrm>
                  <a:off x="3508131" y="3871294"/>
                  <a:ext cx="340867" cy="340829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810" name="Rectangle 809"/>
                <p:cNvSpPr>
                  <a:spLocks noChangeAspect="1"/>
                </p:cNvSpPr>
                <p:nvPr/>
              </p:nvSpPr>
              <p:spPr>
                <a:xfrm>
                  <a:off x="3167263" y="4212129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811" name="Rectangle 810"/>
                <p:cNvSpPr>
                  <a:spLocks noChangeAspect="1"/>
                </p:cNvSpPr>
                <p:nvPr/>
              </p:nvSpPr>
              <p:spPr>
                <a:xfrm>
                  <a:off x="3167263" y="3871299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812" name="Rectangle 811"/>
                <p:cNvSpPr>
                  <a:spLocks noChangeAspect="1"/>
                </p:cNvSpPr>
                <p:nvPr/>
              </p:nvSpPr>
              <p:spPr>
                <a:xfrm>
                  <a:off x="2826395" y="4212124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813" name="Rectangle 812"/>
                <p:cNvSpPr>
                  <a:spLocks noChangeAspect="1"/>
                </p:cNvSpPr>
                <p:nvPr/>
              </p:nvSpPr>
              <p:spPr>
                <a:xfrm>
                  <a:off x="3510271" y="4212129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grpSp>
              <p:nvGrpSpPr>
                <p:cNvPr id="814" name="Group 169"/>
                <p:cNvGrpSpPr/>
                <p:nvPr/>
              </p:nvGrpSpPr>
              <p:grpSpPr>
                <a:xfrm>
                  <a:off x="4192004" y="2135763"/>
                  <a:ext cx="684796" cy="2415868"/>
                  <a:chOff x="4192004" y="2135763"/>
                  <a:chExt cx="684796" cy="2415868"/>
                </a:xfrm>
              </p:grpSpPr>
              <p:sp>
                <p:nvSpPr>
                  <p:cNvPr id="825" name="Parallelogram 824"/>
                  <p:cNvSpPr>
                    <a:spLocks noChangeAspect="1"/>
                  </p:cNvSpPr>
                  <p:nvPr/>
                </p:nvSpPr>
                <p:spPr>
                  <a:xfrm rot="16200000" flipV="1">
                    <a:off x="3326469" y="3001300"/>
                    <a:ext cx="2415868" cy="684793"/>
                  </a:xfrm>
                  <a:prstGeom prst="parallelogram">
                    <a:avLst>
                      <a:gd name="adj" fmla="val 104090"/>
                    </a:avLst>
                  </a:prstGeom>
                  <a:solidFill>
                    <a:schemeClr val="bg1"/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cxnSp>
                <p:nvCxnSpPr>
                  <p:cNvPr id="826" name="Straight Connector 825"/>
                  <p:cNvCxnSpPr/>
                  <p:nvPr/>
                </p:nvCxnSpPr>
                <p:spPr>
                  <a:xfrm flipV="1">
                    <a:off x="4328966" y="2712244"/>
                    <a:ext cx="0" cy="1688306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7" name="Straight Connector 826"/>
                  <p:cNvCxnSpPr/>
                  <p:nvPr/>
                </p:nvCxnSpPr>
                <p:spPr>
                  <a:xfrm flipV="1">
                    <a:off x="4192007" y="3502511"/>
                    <a:ext cx="684793" cy="709613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8" name="Straight Connector 827"/>
                  <p:cNvCxnSpPr/>
                  <p:nvPr/>
                </p:nvCxnSpPr>
                <p:spPr>
                  <a:xfrm flipV="1">
                    <a:off x="4192004" y="3161681"/>
                    <a:ext cx="684793" cy="709613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9" name="Straight Connector 828"/>
                  <p:cNvCxnSpPr/>
                  <p:nvPr/>
                </p:nvCxnSpPr>
                <p:spPr>
                  <a:xfrm flipV="1">
                    <a:off x="4192007" y="2820856"/>
                    <a:ext cx="684793" cy="709613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0" name="Straight Connector 829"/>
                  <p:cNvCxnSpPr/>
                  <p:nvPr/>
                </p:nvCxnSpPr>
                <p:spPr>
                  <a:xfrm flipV="1">
                    <a:off x="4192004" y="2480026"/>
                    <a:ext cx="684793" cy="709613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1" name="Straight Connector 830"/>
                  <p:cNvCxnSpPr/>
                  <p:nvPr/>
                </p:nvCxnSpPr>
                <p:spPr>
                  <a:xfrm flipV="1">
                    <a:off x="4739837" y="2292617"/>
                    <a:ext cx="0" cy="1688306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2" name="Straight Connector 831"/>
                  <p:cNvCxnSpPr/>
                  <p:nvPr/>
                </p:nvCxnSpPr>
                <p:spPr>
                  <a:xfrm flipV="1">
                    <a:off x="4602877" y="2425966"/>
                    <a:ext cx="0" cy="1688306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3" name="Straight Connector 832"/>
                  <p:cNvCxnSpPr/>
                  <p:nvPr/>
                </p:nvCxnSpPr>
                <p:spPr>
                  <a:xfrm flipV="1">
                    <a:off x="4465924" y="2578366"/>
                    <a:ext cx="0" cy="1688306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15" name="Group 170"/>
                <p:cNvGrpSpPr/>
                <p:nvPr/>
              </p:nvGrpSpPr>
              <p:grpSpPr>
                <a:xfrm rot="5400000" flipV="1">
                  <a:off x="3324643" y="1296650"/>
                  <a:ext cx="713046" cy="2391273"/>
                  <a:chOff x="4192004" y="2135763"/>
                  <a:chExt cx="684796" cy="2415868"/>
                </a:xfrm>
              </p:grpSpPr>
              <p:sp>
                <p:nvSpPr>
                  <p:cNvPr id="816" name="Parallelogram 135"/>
                  <p:cNvSpPr>
                    <a:spLocks noChangeAspect="1"/>
                  </p:cNvSpPr>
                  <p:nvPr/>
                </p:nvSpPr>
                <p:spPr>
                  <a:xfrm rot="16200000" flipV="1">
                    <a:off x="3326469" y="3001300"/>
                    <a:ext cx="2415868" cy="684793"/>
                  </a:xfrm>
                  <a:prstGeom prst="parallelogram">
                    <a:avLst>
                      <a:gd name="adj" fmla="val 96520"/>
                    </a:avLst>
                  </a:prstGeom>
                  <a:solidFill>
                    <a:schemeClr val="bg1"/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cxnSp>
                <p:nvCxnSpPr>
                  <p:cNvPr id="817" name="Straight Connector 136"/>
                  <p:cNvCxnSpPr/>
                  <p:nvPr/>
                </p:nvCxnSpPr>
                <p:spPr>
                  <a:xfrm rot="5400000" flipH="1" flipV="1">
                    <a:off x="3478460" y="3549920"/>
                    <a:ext cx="1701012" cy="0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8" name="Straight Connector 137"/>
                  <p:cNvCxnSpPr/>
                  <p:nvPr/>
                </p:nvCxnSpPr>
                <p:spPr>
                  <a:xfrm flipV="1">
                    <a:off x="4192007" y="3502511"/>
                    <a:ext cx="684793" cy="709613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9" name="Straight Connector 138"/>
                  <p:cNvCxnSpPr/>
                  <p:nvPr/>
                </p:nvCxnSpPr>
                <p:spPr>
                  <a:xfrm flipV="1">
                    <a:off x="4192004" y="3161681"/>
                    <a:ext cx="684793" cy="709613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0" name="Straight Connector 819"/>
                  <p:cNvCxnSpPr/>
                  <p:nvPr/>
                </p:nvCxnSpPr>
                <p:spPr>
                  <a:xfrm flipV="1">
                    <a:off x="4192007" y="2820856"/>
                    <a:ext cx="684793" cy="709613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1" name="Straight Connector 820"/>
                  <p:cNvCxnSpPr/>
                  <p:nvPr/>
                </p:nvCxnSpPr>
                <p:spPr>
                  <a:xfrm flipV="1">
                    <a:off x="4192004" y="2480026"/>
                    <a:ext cx="684793" cy="709613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2" name="Straight Connector 821"/>
                  <p:cNvCxnSpPr/>
                  <p:nvPr/>
                </p:nvCxnSpPr>
                <p:spPr>
                  <a:xfrm rot="5400000" flipH="1" flipV="1">
                    <a:off x="3887065" y="3135766"/>
                    <a:ext cx="1705542" cy="0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3" name="Straight Connector 822"/>
                  <p:cNvCxnSpPr/>
                  <p:nvPr/>
                </p:nvCxnSpPr>
                <p:spPr>
                  <a:xfrm rot="5400000" flipH="1" flipV="1">
                    <a:off x="3747596" y="3271623"/>
                    <a:ext cx="1710561" cy="0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4" name="Straight Connector 823"/>
                  <p:cNvCxnSpPr/>
                  <p:nvPr/>
                </p:nvCxnSpPr>
                <p:spPr>
                  <a:xfrm rot="5400000" flipH="1" flipV="1">
                    <a:off x="3611248" y="3417004"/>
                    <a:ext cx="1709352" cy="0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834" name="Group 833"/>
            <p:cNvGrpSpPr/>
            <p:nvPr/>
          </p:nvGrpSpPr>
          <p:grpSpPr>
            <a:xfrm>
              <a:off x="4575078" y="2535117"/>
              <a:ext cx="1789509" cy="1900778"/>
              <a:chOff x="8107" y="5008085"/>
              <a:chExt cx="1951516" cy="2072855"/>
            </a:xfrm>
          </p:grpSpPr>
          <p:grpSp>
            <p:nvGrpSpPr>
              <p:cNvPr id="835" name="Group 834"/>
              <p:cNvGrpSpPr/>
              <p:nvPr/>
            </p:nvGrpSpPr>
            <p:grpSpPr>
              <a:xfrm>
                <a:off x="8107" y="5008085"/>
                <a:ext cx="1951516" cy="2072855"/>
                <a:chOff x="8107" y="5008085"/>
                <a:chExt cx="1951516" cy="2072855"/>
              </a:xfrm>
            </p:grpSpPr>
            <p:sp>
              <p:nvSpPr>
                <p:cNvPr id="866" name="Rounded Rectangle 185"/>
                <p:cNvSpPr/>
                <p:nvPr/>
              </p:nvSpPr>
              <p:spPr>
                <a:xfrm rot="10800000" flipV="1">
                  <a:off x="17726" y="5045829"/>
                  <a:ext cx="1934685" cy="20351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140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867" name="Rectangle 866"/>
                <p:cNvSpPr/>
                <p:nvPr/>
              </p:nvSpPr>
              <p:spPr>
                <a:xfrm rot="10800000" flipV="1">
                  <a:off x="8107" y="5008085"/>
                  <a:ext cx="1951516" cy="61412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AT" sz="1400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Reconstruction and data enhancement</a:t>
                  </a:r>
                  <a:endParaRPr lang="en-US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grpSp>
            <p:nvGrpSpPr>
              <p:cNvPr id="836" name="Group 903"/>
              <p:cNvGrpSpPr/>
              <p:nvPr/>
            </p:nvGrpSpPr>
            <p:grpSpPr>
              <a:xfrm rot="10800000" flipH="1" flipV="1">
                <a:off x="594158" y="5814702"/>
                <a:ext cx="828000" cy="1099153"/>
                <a:chOff x="5615865" y="924986"/>
                <a:chExt cx="804764" cy="1015900"/>
              </a:xfrm>
            </p:grpSpPr>
            <p:sp>
              <p:nvSpPr>
                <p:cNvPr id="837" name="Rectangle 836"/>
                <p:cNvSpPr/>
                <p:nvPr/>
              </p:nvSpPr>
              <p:spPr>
                <a:xfrm>
                  <a:off x="5669707" y="1124079"/>
                  <a:ext cx="62098" cy="33398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grpSp>
              <p:nvGrpSpPr>
                <p:cNvPr id="838" name="Group 360"/>
                <p:cNvGrpSpPr/>
                <p:nvPr/>
              </p:nvGrpSpPr>
              <p:grpSpPr>
                <a:xfrm>
                  <a:off x="5615865" y="924986"/>
                  <a:ext cx="804764" cy="1015900"/>
                  <a:chOff x="5273856" y="967465"/>
                  <a:chExt cx="756261" cy="954672"/>
                </a:xfrm>
              </p:grpSpPr>
              <p:grpSp>
                <p:nvGrpSpPr>
                  <p:cNvPr id="839" name="Group 33"/>
                  <p:cNvGrpSpPr/>
                  <p:nvPr/>
                </p:nvGrpSpPr>
                <p:grpSpPr>
                  <a:xfrm>
                    <a:off x="5828231" y="1003957"/>
                    <a:ext cx="199316" cy="542986"/>
                    <a:chOff x="4405312" y="2276475"/>
                    <a:chExt cx="261937" cy="713580"/>
                  </a:xfrm>
                  <a:solidFill>
                    <a:schemeClr val="tx1">
                      <a:lumMod val="85000"/>
                      <a:lumOff val="15000"/>
                    </a:schemeClr>
                  </a:solidFill>
                </p:grpSpPr>
                <p:sp>
                  <p:nvSpPr>
                    <p:cNvPr id="864" name="Oval 863"/>
                    <p:cNvSpPr/>
                    <p:nvPr/>
                  </p:nvSpPr>
                  <p:spPr>
                    <a:xfrm>
                      <a:off x="4414838" y="2276475"/>
                      <a:ext cx="223838" cy="22383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865" name="Round Same Side Corner Rectangle 864"/>
                    <p:cNvSpPr/>
                    <p:nvPr/>
                  </p:nvSpPr>
                  <p:spPr>
                    <a:xfrm>
                      <a:off x="4405312" y="2557462"/>
                      <a:ext cx="261937" cy="432593"/>
                    </a:xfrm>
                    <a:prstGeom prst="round2SameRect">
                      <a:avLst>
                        <a:gd name="adj1" fmla="val 16667"/>
                        <a:gd name="adj2" fmla="val 0"/>
                      </a:avLst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grpSp>
                <p:nvGrpSpPr>
                  <p:cNvPr id="840" name="Group 39"/>
                  <p:cNvGrpSpPr/>
                  <p:nvPr/>
                </p:nvGrpSpPr>
                <p:grpSpPr>
                  <a:xfrm rot="5400000">
                    <a:off x="5787164" y="1401607"/>
                    <a:ext cx="81687" cy="396796"/>
                    <a:chOff x="7787878" y="1022490"/>
                    <a:chExt cx="223838" cy="1087299"/>
                  </a:xfrm>
                  <a:solidFill>
                    <a:schemeClr val="tx1">
                      <a:lumMod val="85000"/>
                      <a:lumOff val="15000"/>
                    </a:schemeClr>
                  </a:solidFill>
                </p:grpSpPr>
                <p:sp>
                  <p:nvSpPr>
                    <p:cNvPr id="862" name="Oval 861"/>
                    <p:cNvSpPr/>
                    <p:nvPr/>
                  </p:nvSpPr>
                  <p:spPr>
                    <a:xfrm>
                      <a:off x="7787878" y="1885952"/>
                      <a:ext cx="223838" cy="223837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863" name="Rounded Rectangle 862"/>
                    <p:cNvSpPr/>
                    <p:nvPr/>
                  </p:nvSpPr>
                  <p:spPr>
                    <a:xfrm>
                      <a:off x="7787878" y="1022490"/>
                      <a:ext cx="223838" cy="1030431"/>
                    </a:xfrm>
                    <a:prstGeom prst="roundRect">
                      <a:avLst>
                        <a:gd name="adj" fmla="val 36838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grpSp>
                <p:nvGrpSpPr>
                  <p:cNvPr id="841" name="Group 39"/>
                  <p:cNvGrpSpPr/>
                  <p:nvPr/>
                </p:nvGrpSpPr>
                <p:grpSpPr>
                  <a:xfrm>
                    <a:off x="5630522" y="1595480"/>
                    <a:ext cx="81687" cy="326657"/>
                    <a:chOff x="7794376" y="1208161"/>
                    <a:chExt cx="223837" cy="895103"/>
                  </a:xfrm>
                  <a:solidFill>
                    <a:schemeClr val="tx1">
                      <a:lumMod val="85000"/>
                      <a:lumOff val="15000"/>
                    </a:schemeClr>
                  </a:solidFill>
                </p:grpSpPr>
                <p:sp>
                  <p:nvSpPr>
                    <p:cNvPr id="860" name="Oval 859"/>
                    <p:cNvSpPr/>
                    <p:nvPr/>
                  </p:nvSpPr>
                  <p:spPr>
                    <a:xfrm>
                      <a:off x="7794376" y="1879426"/>
                      <a:ext cx="223837" cy="22383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861" name="Rectangle 860"/>
                    <p:cNvSpPr/>
                    <p:nvPr/>
                  </p:nvSpPr>
                  <p:spPr>
                    <a:xfrm>
                      <a:off x="7794376" y="1208161"/>
                      <a:ext cx="223837" cy="80079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grpSp>
                <p:nvGrpSpPr>
                  <p:cNvPr id="842" name="Group 57"/>
                  <p:cNvGrpSpPr/>
                  <p:nvPr/>
                </p:nvGrpSpPr>
                <p:grpSpPr>
                  <a:xfrm rot="5400000">
                    <a:off x="5639222" y="1324855"/>
                    <a:ext cx="52541" cy="137127"/>
                    <a:chOff x="7787847" y="1525501"/>
                    <a:chExt cx="223869" cy="584288"/>
                  </a:xfrm>
                  <a:solidFill>
                    <a:schemeClr val="tx1">
                      <a:lumMod val="85000"/>
                      <a:lumOff val="15000"/>
                    </a:schemeClr>
                  </a:solidFill>
                </p:grpSpPr>
                <p:sp>
                  <p:nvSpPr>
                    <p:cNvPr id="858" name="Oval 857"/>
                    <p:cNvSpPr/>
                    <p:nvPr/>
                  </p:nvSpPr>
                  <p:spPr>
                    <a:xfrm>
                      <a:off x="7787878" y="1885952"/>
                      <a:ext cx="223838" cy="223837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859" name="Rectangle 858"/>
                    <p:cNvSpPr/>
                    <p:nvPr/>
                  </p:nvSpPr>
                  <p:spPr>
                    <a:xfrm>
                      <a:off x="7787847" y="1525501"/>
                      <a:ext cx="223837" cy="489977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grpSp>
                <p:nvGrpSpPr>
                  <p:cNvPr id="843" name="Group 358"/>
                  <p:cNvGrpSpPr/>
                  <p:nvPr/>
                </p:nvGrpSpPr>
                <p:grpSpPr>
                  <a:xfrm>
                    <a:off x="5830825" y="1668840"/>
                    <a:ext cx="199292" cy="244015"/>
                    <a:chOff x="5830825" y="1668840"/>
                    <a:chExt cx="199292" cy="244015"/>
                  </a:xfrm>
                </p:grpSpPr>
                <p:sp>
                  <p:nvSpPr>
                    <p:cNvPr id="856" name="Rectangle 855"/>
                    <p:cNvSpPr/>
                    <p:nvPr/>
                  </p:nvSpPr>
                  <p:spPr>
                    <a:xfrm>
                      <a:off x="5830825" y="1668840"/>
                      <a:ext cx="199292" cy="31385"/>
                    </a:xfrm>
                    <a:prstGeom prst="rect">
                      <a:avLst/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857" name="Rectangle 856"/>
                    <p:cNvSpPr/>
                    <p:nvPr/>
                  </p:nvSpPr>
                  <p:spPr>
                    <a:xfrm rot="16200000">
                      <a:off x="5808463" y="1771634"/>
                      <a:ext cx="244015" cy="38428"/>
                    </a:xfrm>
                    <a:prstGeom prst="rect">
                      <a:avLst/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grpSp>
                <p:nvGrpSpPr>
                  <p:cNvPr id="844" name="Group 357"/>
                  <p:cNvGrpSpPr/>
                  <p:nvPr/>
                </p:nvGrpSpPr>
                <p:grpSpPr>
                  <a:xfrm>
                    <a:off x="5273856" y="967465"/>
                    <a:ext cx="467211" cy="537390"/>
                    <a:chOff x="5273856" y="967465"/>
                    <a:chExt cx="467211" cy="537390"/>
                  </a:xfrm>
                </p:grpSpPr>
                <p:sp>
                  <p:nvSpPr>
                    <p:cNvPr id="852" name="Rectangle 851"/>
                    <p:cNvSpPr/>
                    <p:nvPr/>
                  </p:nvSpPr>
                  <p:spPr>
                    <a:xfrm rot="5400000">
                      <a:off x="5478271" y="1242060"/>
                      <a:ext cx="61409" cy="464182"/>
                    </a:xfrm>
                    <a:prstGeom prst="rect">
                      <a:avLst/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853" name="Rectangle 852"/>
                    <p:cNvSpPr/>
                    <p:nvPr/>
                  </p:nvSpPr>
                  <p:spPr>
                    <a:xfrm>
                      <a:off x="5273856" y="1403964"/>
                      <a:ext cx="199292" cy="31385"/>
                    </a:xfrm>
                    <a:prstGeom prst="rect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854" name="Rectangle 853"/>
                    <p:cNvSpPr/>
                    <p:nvPr/>
                  </p:nvSpPr>
                  <p:spPr>
                    <a:xfrm rot="16200000">
                      <a:off x="5200895" y="1257353"/>
                      <a:ext cx="244015" cy="38428"/>
                    </a:xfrm>
                    <a:prstGeom prst="rect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855" name="Trapezoid 854"/>
                    <p:cNvSpPr/>
                    <p:nvPr/>
                  </p:nvSpPr>
                  <p:spPr>
                    <a:xfrm rot="16200000">
                      <a:off x="5207092" y="1143183"/>
                      <a:ext cx="405574" cy="54138"/>
                    </a:xfrm>
                    <a:prstGeom prst="trapezoid">
                      <a:avLst>
                        <a:gd name="adj" fmla="val 50424"/>
                      </a:avLst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952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grpSp>
                <p:nvGrpSpPr>
                  <p:cNvPr id="845" name="Group 138"/>
                  <p:cNvGrpSpPr/>
                  <p:nvPr/>
                </p:nvGrpSpPr>
                <p:grpSpPr>
                  <a:xfrm>
                    <a:off x="5827092" y="1232388"/>
                    <a:ext cx="99293" cy="303963"/>
                    <a:chOff x="5237073" y="1931988"/>
                    <a:chExt cx="408076" cy="1249226"/>
                  </a:xfrm>
                </p:grpSpPr>
                <p:cxnSp>
                  <p:nvCxnSpPr>
                    <p:cNvPr id="849" name="Straight Connector 848"/>
                    <p:cNvCxnSpPr/>
                    <p:nvPr/>
                  </p:nvCxnSpPr>
                  <p:spPr>
                    <a:xfrm flipH="1">
                      <a:off x="5407024" y="2870201"/>
                      <a:ext cx="238125" cy="3429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0" name="Straight Connector 849"/>
                    <p:cNvCxnSpPr/>
                    <p:nvPr/>
                  </p:nvCxnSpPr>
                  <p:spPr>
                    <a:xfrm>
                      <a:off x="5283678" y="1931988"/>
                      <a:ext cx="0" cy="1249226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51" name="Trapezoid 850"/>
                    <p:cNvSpPr/>
                    <p:nvPr/>
                  </p:nvSpPr>
                  <p:spPr>
                    <a:xfrm>
                      <a:off x="5237073" y="1931988"/>
                      <a:ext cx="147638" cy="700088"/>
                    </a:xfrm>
                    <a:prstGeom prst="trapezoid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grpSp>
                <p:nvGrpSpPr>
                  <p:cNvPr id="846" name="Group 57"/>
                  <p:cNvGrpSpPr/>
                  <p:nvPr/>
                </p:nvGrpSpPr>
                <p:grpSpPr>
                  <a:xfrm rot="3536781">
                    <a:off x="5801896" y="1194697"/>
                    <a:ext cx="52541" cy="282721"/>
                    <a:chOff x="7787847" y="1094740"/>
                    <a:chExt cx="223869" cy="1015049"/>
                  </a:xfrm>
                  <a:solidFill>
                    <a:schemeClr val="tx1">
                      <a:lumMod val="85000"/>
                      <a:lumOff val="15000"/>
                    </a:schemeClr>
                  </a:solidFill>
                </p:grpSpPr>
                <p:sp>
                  <p:nvSpPr>
                    <p:cNvPr id="847" name="Oval 846"/>
                    <p:cNvSpPr/>
                    <p:nvPr/>
                  </p:nvSpPr>
                  <p:spPr>
                    <a:xfrm>
                      <a:off x="7787878" y="1885952"/>
                      <a:ext cx="223838" cy="223837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848" name="Rectangle 847"/>
                    <p:cNvSpPr/>
                    <p:nvPr/>
                  </p:nvSpPr>
                  <p:spPr>
                    <a:xfrm>
                      <a:off x="7787847" y="1094740"/>
                      <a:ext cx="223837" cy="920739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</p:grpSp>
          </p:grpSp>
        </p:grpSp>
      </p:grpSp>
      <p:cxnSp>
        <p:nvCxnSpPr>
          <p:cNvPr id="908" name="Shape 264"/>
          <p:cNvCxnSpPr>
            <a:stCxn id="651" idx="2"/>
            <a:endCxn id="767" idx="3"/>
          </p:cNvCxnSpPr>
          <p:nvPr/>
        </p:nvCxnSpPr>
        <p:spPr>
          <a:xfrm flipV="1">
            <a:off x="1934866" y="3502812"/>
            <a:ext cx="441868" cy="2290322"/>
          </a:xfrm>
          <a:prstGeom prst="bentConnector3">
            <a:avLst>
              <a:gd name="adj1" fmla="val 50000"/>
            </a:avLst>
          </a:prstGeom>
          <a:ln w="50800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01" name="Group 4100"/>
          <p:cNvGrpSpPr/>
          <p:nvPr/>
        </p:nvGrpSpPr>
        <p:grpSpPr>
          <a:xfrm>
            <a:off x="2294217" y="2535117"/>
            <a:ext cx="1951339" cy="4198690"/>
            <a:chOff x="2382048" y="2535117"/>
            <a:chExt cx="1951339" cy="4198690"/>
          </a:xfrm>
        </p:grpSpPr>
        <p:grpSp>
          <p:nvGrpSpPr>
            <p:cNvPr id="758" name="Group 757"/>
            <p:cNvGrpSpPr/>
            <p:nvPr/>
          </p:nvGrpSpPr>
          <p:grpSpPr>
            <a:xfrm>
              <a:off x="2445251" y="4748910"/>
              <a:ext cx="1824932" cy="1984897"/>
              <a:chOff x="2854066" y="2681474"/>
              <a:chExt cx="2235283" cy="2431217"/>
            </a:xfrm>
          </p:grpSpPr>
          <p:sp>
            <p:nvSpPr>
              <p:cNvPr id="759" name="Rounded Rectangle 185"/>
              <p:cNvSpPr/>
              <p:nvPr/>
            </p:nvSpPr>
            <p:spPr>
              <a:xfrm rot="10800000" flipV="1">
                <a:off x="2854066" y="2808309"/>
                <a:ext cx="2195997" cy="2304382"/>
              </a:xfrm>
              <a:prstGeom prst="can">
                <a:avLst>
                  <a:gd name="adj" fmla="val 21473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60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760" name="Rectangle 759"/>
              <p:cNvSpPr/>
              <p:nvPr/>
            </p:nvSpPr>
            <p:spPr>
              <a:xfrm rot="10800000" flipV="1">
                <a:off x="2898683" y="2681474"/>
                <a:ext cx="2190666" cy="69538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2D projections</a:t>
                </a:r>
                <a:endParaRPr lang="de-AT" sz="14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grpSp>
            <p:nvGrpSpPr>
              <p:cNvPr id="761" name="Group 204"/>
              <p:cNvGrpSpPr/>
              <p:nvPr/>
            </p:nvGrpSpPr>
            <p:grpSpPr>
              <a:xfrm rot="16200000" flipV="1">
                <a:off x="3455722" y="3611968"/>
                <a:ext cx="1076585" cy="1121636"/>
                <a:chOff x="5838502" y="1907470"/>
                <a:chExt cx="1116118" cy="1105441"/>
              </a:xfrm>
              <a:effectLst>
                <a:outerShdw blurRad="254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62" name="Rectangle 3"/>
                <p:cNvSpPr/>
                <p:nvPr/>
              </p:nvSpPr>
              <p:spPr>
                <a:xfrm>
                  <a:off x="6148535" y="1907470"/>
                  <a:ext cx="806085" cy="80600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763" name="Rectangle 61"/>
                <p:cNvSpPr/>
                <p:nvPr/>
              </p:nvSpPr>
              <p:spPr>
                <a:xfrm>
                  <a:off x="6047644" y="2003020"/>
                  <a:ext cx="806085" cy="80600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764" name="Rectangle 62"/>
                <p:cNvSpPr/>
                <p:nvPr/>
              </p:nvSpPr>
              <p:spPr>
                <a:xfrm>
                  <a:off x="5949206" y="2108818"/>
                  <a:ext cx="806085" cy="805999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765" name="Rectangle 63"/>
                <p:cNvSpPr/>
                <p:nvPr/>
              </p:nvSpPr>
              <p:spPr>
                <a:xfrm>
                  <a:off x="5838502" y="2206911"/>
                  <a:ext cx="806085" cy="80600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</p:grpSp>
        </p:grpSp>
        <p:grpSp>
          <p:nvGrpSpPr>
            <p:cNvPr id="766" name="Group 765"/>
            <p:cNvGrpSpPr/>
            <p:nvPr/>
          </p:nvGrpSpPr>
          <p:grpSpPr>
            <a:xfrm>
              <a:off x="2382048" y="2535117"/>
              <a:ext cx="1951339" cy="1900778"/>
              <a:chOff x="-72262" y="2493842"/>
              <a:chExt cx="2127995" cy="2072855"/>
            </a:xfrm>
          </p:grpSpPr>
          <p:sp>
            <p:nvSpPr>
              <p:cNvPr id="767" name="Rounded Rectangle 185"/>
              <p:cNvSpPr/>
              <p:nvPr/>
            </p:nvSpPr>
            <p:spPr>
              <a:xfrm rot="10800000" flipV="1">
                <a:off x="17725" y="2531586"/>
                <a:ext cx="1934684" cy="203511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40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768" name="Rectangle 767"/>
              <p:cNvSpPr/>
              <p:nvPr/>
            </p:nvSpPr>
            <p:spPr>
              <a:xfrm rot="10800000" flipV="1">
                <a:off x="-72262" y="2493842"/>
                <a:ext cx="2127995" cy="61412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Scanning</a:t>
                </a:r>
                <a:endParaRPr lang="de-AT" sz="14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grpSp>
            <p:nvGrpSpPr>
              <p:cNvPr id="769" name="Group 261"/>
              <p:cNvGrpSpPr/>
              <p:nvPr/>
            </p:nvGrpSpPr>
            <p:grpSpPr>
              <a:xfrm rot="10800000" flipH="1" flipV="1">
                <a:off x="266641" y="3362896"/>
                <a:ext cx="1512000" cy="1006230"/>
                <a:chOff x="5499484" y="1575624"/>
                <a:chExt cx="2544900" cy="1609740"/>
              </a:xfrm>
            </p:grpSpPr>
            <p:sp>
              <p:nvSpPr>
                <p:cNvPr id="770" name="Can 769"/>
                <p:cNvSpPr/>
                <p:nvPr/>
              </p:nvSpPr>
              <p:spPr>
                <a:xfrm>
                  <a:off x="6451550" y="2526136"/>
                  <a:ext cx="858561" cy="646446"/>
                </a:xfrm>
                <a:prstGeom prst="can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grpSp>
              <p:nvGrpSpPr>
                <p:cNvPr id="771" name="Group 46"/>
                <p:cNvGrpSpPr/>
                <p:nvPr/>
              </p:nvGrpSpPr>
              <p:grpSpPr>
                <a:xfrm>
                  <a:off x="6654047" y="2165350"/>
                  <a:ext cx="453566" cy="460254"/>
                  <a:chOff x="9618899" y="647699"/>
                  <a:chExt cx="645801" cy="655324"/>
                </a:xfrm>
              </p:grpSpPr>
              <p:sp>
                <p:nvSpPr>
                  <p:cNvPr id="775" name="Oval 774"/>
                  <p:cNvSpPr/>
                  <p:nvPr/>
                </p:nvSpPr>
                <p:spPr>
                  <a:xfrm>
                    <a:off x="9687876" y="719136"/>
                    <a:ext cx="505776" cy="505776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776" name="Trapezoid 775"/>
                  <p:cNvSpPr/>
                  <p:nvPr/>
                </p:nvSpPr>
                <p:spPr>
                  <a:xfrm>
                    <a:off x="9878298" y="647699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777" name="Trapezoid 776"/>
                  <p:cNvSpPr/>
                  <p:nvPr/>
                </p:nvSpPr>
                <p:spPr>
                  <a:xfrm rot="10800000">
                    <a:off x="9878298" y="1176339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778" name="Trapezoid 777"/>
                  <p:cNvSpPr/>
                  <p:nvPr/>
                </p:nvSpPr>
                <p:spPr>
                  <a:xfrm rot="16200000">
                    <a:off x="9616439" y="909637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779" name="Trapezoid 778"/>
                  <p:cNvSpPr/>
                  <p:nvPr/>
                </p:nvSpPr>
                <p:spPr>
                  <a:xfrm rot="5400000">
                    <a:off x="10135556" y="912018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780" name="Trapezoid 779"/>
                  <p:cNvSpPr/>
                  <p:nvPr/>
                </p:nvSpPr>
                <p:spPr>
                  <a:xfrm rot="2517424">
                    <a:off x="10066562" y="728661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781" name="Trapezoid 780"/>
                  <p:cNvSpPr/>
                  <p:nvPr/>
                </p:nvSpPr>
                <p:spPr>
                  <a:xfrm rot="13614757">
                    <a:off x="9685621" y="1092995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782" name="Trapezoid 781"/>
                  <p:cNvSpPr/>
                  <p:nvPr/>
                </p:nvSpPr>
                <p:spPr>
                  <a:xfrm rot="18711424">
                    <a:off x="9687878" y="728663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783" name="Trapezoid 782"/>
                  <p:cNvSpPr/>
                  <p:nvPr/>
                </p:nvSpPr>
                <p:spPr>
                  <a:xfrm rot="8338996">
                    <a:off x="10066499" y="1100139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784" name="Oval 783"/>
                  <p:cNvSpPr/>
                  <p:nvPr/>
                </p:nvSpPr>
                <p:spPr>
                  <a:xfrm>
                    <a:off x="9791539" y="822799"/>
                    <a:ext cx="298450" cy="29845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  <p:sp>
              <p:nvSpPr>
                <p:cNvPr id="772" name="Parallelogram 771"/>
                <p:cNvSpPr/>
                <p:nvPr/>
              </p:nvSpPr>
              <p:spPr>
                <a:xfrm rot="16200000" flipV="1">
                  <a:off x="4906149" y="2168959"/>
                  <a:ext cx="1609740" cy="423069"/>
                </a:xfrm>
                <a:prstGeom prst="parallelogram">
                  <a:avLst>
                    <a:gd name="adj" fmla="val 78334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773" name="Parallelogram 772"/>
                <p:cNvSpPr/>
                <p:nvPr/>
              </p:nvSpPr>
              <p:spPr>
                <a:xfrm>
                  <a:off x="7807059" y="1791740"/>
                  <a:ext cx="237325" cy="627219"/>
                </a:xfrm>
                <a:prstGeom prst="parallelogram">
                  <a:avLst>
                    <a:gd name="adj" fmla="val 39785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774" name="Isosceles Triangle 773"/>
                <p:cNvSpPr/>
                <p:nvPr/>
              </p:nvSpPr>
              <p:spPr>
                <a:xfrm rot="5400000">
                  <a:off x="6238413" y="1334779"/>
                  <a:ext cx="1082703" cy="2116829"/>
                </a:xfrm>
                <a:prstGeom prst="triangle">
                  <a:avLst/>
                </a:prstGeom>
                <a:solidFill>
                  <a:srgbClr val="FEFFD9">
                    <a:alpha val="30196"/>
                  </a:srgb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</p:grpSp>
        </p:grpSp>
        <p:cxnSp>
          <p:nvCxnSpPr>
            <p:cNvPr id="909" name="Shape 264"/>
            <p:cNvCxnSpPr>
              <a:stCxn id="767" idx="2"/>
              <a:endCxn id="759" idx="1"/>
            </p:cNvCxnSpPr>
            <p:nvPr/>
          </p:nvCxnSpPr>
          <p:spPr>
            <a:xfrm rot="5400000">
              <a:off x="3143320" y="4644178"/>
              <a:ext cx="416567" cy="0"/>
            </a:xfrm>
            <a:prstGeom prst="bentConnector3">
              <a:avLst>
                <a:gd name="adj1" fmla="val 50000"/>
              </a:avLst>
            </a:prstGeom>
            <a:ln w="5080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10" name="Shape 264"/>
          <p:cNvCxnSpPr>
            <a:stCxn id="759" idx="2"/>
            <a:endCxn id="866" idx="3"/>
          </p:cNvCxnSpPr>
          <p:nvPr/>
        </p:nvCxnSpPr>
        <p:spPr>
          <a:xfrm flipV="1">
            <a:off x="4150278" y="3502812"/>
            <a:ext cx="439675" cy="2290322"/>
          </a:xfrm>
          <a:prstGeom prst="bentConnector3">
            <a:avLst>
              <a:gd name="adj1" fmla="val 50000"/>
            </a:avLst>
          </a:prstGeom>
          <a:ln w="50800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6813799" y="2521910"/>
            <a:ext cx="1792859" cy="4211897"/>
            <a:chOff x="6813799" y="2521910"/>
            <a:chExt cx="1792859" cy="4211897"/>
          </a:xfrm>
        </p:grpSpPr>
        <p:grpSp>
          <p:nvGrpSpPr>
            <p:cNvPr id="868" name="Group 867"/>
            <p:cNvGrpSpPr/>
            <p:nvPr/>
          </p:nvGrpSpPr>
          <p:grpSpPr>
            <a:xfrm>
              <a:off x="6813799" y="4748910"/>
              <a:ext cx="1792859" cy="1984897"/>
              <a:chOff x="2195979" y="8637101"/>
              <a:chExt cx="1939393" cy="2147126"/>
            </a:xfrm>
          </p:grpSpPr>
          <p:sp>
            <p:nvSpPr>
              <p:cNvPr id="869" name="Rounded Rectangle 185"/>
              <p:cNvSpPr/>
              <p:nvPr/>
            </p:nvSpPr>
            <p:spPr>
              <a:xfrm rot="10800000" flipV="1">
                <a:off x="2195979" y="8749115"/>
                <a:ext cx="1939393" cy="2035112"/>
              </a:xfrm>
              <a:prstGeom prst="can">
                <a:avLst>
                  <a:gd name="adj" fmla="val 21473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60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70" name="Rectangle 869"/>
              <p:cNvSpPr/>
              <p:nvPr/>
            </p:nvSpPr>
            <p:spPr>
              <a:xfrm rot="10800000" flipV="1">
                <a:off x="2567329" y="8637101"/>
                <a:ext cx="1270789" cy="61412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Insight</a:t>
                </a:r>
                <a:endParaRPr lang="de-AT" sz="14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grpSp>
            <p:nvGrpSpPr>
              <p:cNvPr id="871" name="Group 105"/>
              <p:cNvGrpSpPr/>
              <p:nvPr/>
            </p:nvGrpSpPr>
            <p:grpSpPr>
              <a:xfrm rot="10800000" flipV="1">
                <a:off x="2950439" y="9538558"/>
                <a:ext cx="504568" cy="916366"/>
                <a:chOff x="1849439" y="1785541"/>
                <a:chExt cx="1251744" cy="2161162"/>
              </a:xfrm>
              <a:solidFill>
                <a:schemeClr val="bg1">
                  <a:lumMod val="95000"/>
                </a:schemeClr>
              </a:solidFill>
              <a:effectLst>
                <a:outerShdw blurRad="254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872" name="Freeform 871"/>
                <p:cNvSpPr/>
                <p:nvPr/>
              </p:nvSpPr>
              <p:spPr>
                <a:xfrm>
                  <a:off x="1849439" y="1785541"/>
                  <a:ext cx="1251744" cy="1666478"/>
                </a:xfrm>
                <a:custGeom>
                  <a:avLst/>
                  <a:gdLst>
                    <a:gd name="connsiteX0" fmla="*/ 414338 w 1243013"/>
                    <a:gd name="connsiteY0" fmla="*/ 1650206 h 1664494"/>
                    <a:gd name="connsiteX1" fmla="*/ 397669 w 1243013"/>
                    <a:gd name="connsiteY1" fmla="*/ 1478756 h 1664494"/>
                    <a:gd name="connsiteX2" fmla="*/ 383381 w 1243013"/>
                    <a:gd name="connsiteY2" fmla="*/ 1371600 h 1664494"/>
                    <a:gd name="connsiteX3" fmla="*/ 309563 w 1243013"/>
                    <a:gd name="connsiteY3" fmla="*/ 1207294 h 1664494"/>
                    <a:gd name="connsiteX4" fmla="*/ 192881 w 1243013"/>
                    <a:gd name="connsiteY4" fmla="*/ 985838 h 1664494"/>
                    <a:gd name="connsiteX5" fmla="*/ 119063 w 1243013"/>
                    <a:gd name="connsiteY5" fmla="*/ 864394 h 1664494"/>
                    <a:gd name="connsiteX6" fmla="*/ 57150 w 1243013"/>
                    <a:gd name="connsiteY6" fmla="*/ 764381 h 1664494"/>
                    <a:gd name="connsiteX7" fmla="*/ 7144 w 1243013"/>
                    <a:gd name="connsiteY7" fmla="*/ 638175 h 1664494"/>
                    <a:gd name="connsiteX8" fmla="*/ 0 w 1243013"/>
                    <a:gd name="connsiteY8" fmla="*/ 500063 h 1664494"/>
                    <a:gd name="connsiteX9" fmla="*/ 35719 w 1243013"/>
                    <a:gd name="connsiteY9" fmla="*/ 359569 h 1664494"/>
                    <a:gd name="connsiteX10" fmla="*/ 114300 w 1243013"/>
                    <a:gd name="connsiteY10" fmla="*/ 228600 h 1664494"/>
                    <a:gd name="connsiteX11" fmla="*/ 235744 w 1243013"/>
                    <a:gd name="connsiteY11" fmla="*/ 116681 h 1664494"/>
                    <a:gd name="connsiteX12" fmla="*/ 416719 w 1243013"/>
                    <a:gd name="connsiteY12" fmla="*/ 33338 h 1664494"/>
                    <a:gd name="connsiteX13" fmla="*/ 597694 w 1243013"/>
                    <a:gd name="connsiteY13" fmla="*/ 0 h 1664494"/>
                    <a:gd name="connsiteX14" fmla="*/ 792956 w 1243013"/>
                    <a:gd name="connsiteY14" fmla="*/ 21431 h 1664494"/>
                    <a:gd name="connsiteX15" fmla="*/ 962025 w 1243013"/>
                    <a:gd name="connsiteY15" fmla="*/ 85725 h 1664494"/>
                    <a:gd name="connsiteX16" fmla="*/ 1107281 w 1243013"/>
                    <a:gd name="connsiteY16" fmla="*/ 200025 h 1664494"/>
                    <a:gd name="connsiteX17" fmla="*/ 1200150 w 1243013"/>
                    <a:gd name="connsiteY17" fmla="*/ 333375 h 1664494"/>
                    <a:gd name="connsiteX18" fmla="*/ 1235869 w 1243013"/>
                    <a:gd name="connsiteY18" fmla="*/ 442913 h 1664494"/>
                    <a:gd name="connsiteX19" fmla="*/ 1243013 w 1243013"/>
                    <a:gd name="connsiteY19" fmla="*/ 566738 h 1664494"/>
                    <a:gd name="connsiteX20" fmla="*/ 1212056 w 1243013"/>
                    <a:gd name="connsiteY20" fmla="*/ 714375 h 1664494"/>
                    <a:gd name="connsiteX21" fmla="*/ 1143000 w 1243013"/>
                    <a:gd name="connsiteY21" fmla="*/ 840581 h 1664494"/>
                    <a:gd name="connsiteX22" fmla="*/ 995363 w 1243013"/>
                    <a:gd name="connsiteY22" fmla="*/ 1085850 h 1664494"/>
                    <a:gd name="connsiteX23" fmla="*/ 883444 w 1243013"/>
                    <a:gd name="connsiteY23" fmla="*/ 1314450 h 1664494"/>
                    <a:gd name="connsiteX24" fmla="*/ 857250 w 1243013"/>
                    <a:gd name="connsiteY24" fmla="*/ 1400175 h 1664494"/>
                    <a:gd name="connsiteX25" fmla="*/ 845344 w 1243013"/>
                    <a:gd name="connsiteY25" fmla="*/ 1504950 h 1664494"/>
                    <a:gd name="connsiteX26" fmla="*/ 826294 w 1243013"/>
                    <a:gd name="connsiteY26" fmla="*/ 1664494 h 1664494"/>
                    <a:gd name="connsiteX0" fmla="*/ 414338 w 1243013"/>
                    <a:gd name="connsiteY0" fmla="*/ 1650206 h 1664494"/>
                    <a:gd name="connsiteX1" fmla="*/ 397669 w 1243013"/>
                    <a:gd name="connsiteY1" fmla="*/ 1478756 h 1664494"/>
                    <a:gd name="connsiteX2" fmla="*/ 383381 w 1243013"/>
                    <a:gd name="connsiteY2" fmla="*/ 1371600 h 1664494"/>
                    <a:gd name="connsiteX3" fmla="*/ 309563 w 1243013"/>
                    <a:gd name="connsiteY3" fmla="*/ 1207294 h 1664494"/>
                    <a:gd name="connsiteX4" fmla="*/ 192881 w 1243013"/>
                    <a:gd name="connsiteY4" fmla="*/ 985838 h 1664494"/>
                    <a:gd name="connsiteX5" fmla="*/ 119063 w 1243013"/>
                    <a:gd name="connsiteY5" fmla="*/ 864394 h 1664494"/>
                    <a:gd name="connsiteX6" fmla="*/ 57150 w 1243013"/>
                    <a:gd name="connsiteY6" fmla="*/ 764381 h 1664494"/>
                    <a:gd name="connsiteX7" fmla="*/ 7144 w 1243013"/>
                    <a:gd name="connsiteY7" fmla="*/ 638175 h 1664494"/>
                    <a:gd name="connsiteX8" fmla="*/ 0 w 1243013"/>
                    <a:gd name="connsiteY8" fmla="*/ 500063 h 1664494"/>
                    <a:gd name="connsiteX9" fmla="*/ 35719 w 1243013"/>
                    <a:gd name="connsiteY9" fmla="*/ 359569 h 1664494"/>
                    <a:gd name="connsiteX10" fmla="*/ 114300 w 1243013"/>
                    <a:gd name="connsiteY10" fmla="*/ 228600 h 1664494"/>
                    <a:gd name="connsiteX11" fmla="*/ 235744 w 1243013"/>
                    <a:gd name="connsiteY11" fmla="*/ 116681 h 1664494"/>
                    <a:gd name="connsiteX12" fmla="*/ 416719 w 1243013"/>
                    <a:gd name="connsiteY12" fmla="*/ 33338 h 1664494"/>
                    <a:gd name="connsiteX13" fmla="*/ 597694 w 1243013"/>
                    <a:gd name="connsiteY13" fmla="*/ 0 h 1664494"/>
                    <a:gd name="connsiteX14" fmla="*/ 792956 w 1243013"/>
                    <a:gd name="connsiteY14" fmla="*/ 21431 h 1664494"/>
                    <a:gd name="connsiteX15" fmla="*/ 962025 w 1243013"/>
                    <a:gd name="connsiteY15" fmla="*/ 85725 h 1664494"/>
                    <a:gd name="connsiteX16" fmla="*/ 1107281 w 1243013"/>
                    <a:gd name="connsiteY16" fmla="*/ 200025 h 1664494"/>
                    <a:gd name="connsiteX17" fmla="*/ 1200150 w 1243013"/>
                    <a:gd name="connsiteY17" fmla="*/ 333375 h 1664494"/>
                    <a:gd name="connsiteX18" fmla="*/ 1235869 w 1243013"/>
                    <a:gd name="connsiteY18" fmla="*/ 442913 h 1664494"/>
                    <a:gd name="connsiteX19" fmla="*/ 1243013 w 1243013"/>
                    <a:gd name="connsiteY19" fmla="*/ 566738 h 1664494"/>
                    <a:gd name="connsiteX20" fmla="*/ 1212056 w 1243013"/>
                    <a:gd name="connsiteY20" fmla="*/ 714375 h 1664494"/>
                    <a:gd name="connsiteX21" fmla="*/ 1143000 w 1243013"/>
                    <a:gd name="connsiteY21" fmla="*/ 840581 h 1664494"/>
                    <a:gd name="connsiteX22" fmla="*/ 995363 w 1243013"/>
                    <a:gd name="connsiteY22" fmla="*/ 1085850 h 1664494"/>
                    <a:gd name="connsiteX23" fmla="*/ 883444 w 1243013"/>
                    <a:gd name="connsiteY23" fmla="*/ 1314450 h 1664494"/>
                    <a:gd name="connsiteX24" fmla="*/ 857250 w 1243013"/>
                    <a:gd name="connsiteY24" fmla="*/ 1400175 h 1664494"/>
                    <a:gd name="connsiteX25" fmla="*/ 845344 w 1243013"/>
                    <a:gd name="connsiteY25" fmla="*/ 1504950 h 1664494"/>
                    <a:gd name="connsiteX26" fmla="*/ 826294 w 1243013"/>
                    <a:gd name="connsiteY26" fmla="*/ 1664494 h 1664494"/>
                    <a:gd name="connsiteX0" fmla="*/ 414338 w 1243013"/>
                    <a:gd name="connsiteY0" fmla="*/ 1650206 h 1664494"/>
                    <a:gd name="connsiteX1" fmla="*/ 397669 w 1243013"/>
                    <a:gd name="connsiteY1" fmla="*/ 1478756 h 1664494"/>
                    <a:gd name="connsiteX2" fmla="*/ 383381 w 1243013"/>
                    <a:gd name="connsiteY2" fmla="*/ 1371600 h 1664494"/>
                    <a:gd name="connsiteX3" fmla="*/ 309563 w 1243013"/>
                    <a:gd name="connsiteY3" fmla="*/ 1207294 h 1664494"/>
                    <a:gd name="connsiteX4" fmla="*/ 192881 w 1243013"/>
                    <a:gd name="connsiteY4" fmla="*/ 985838 h 1664494"/>
                    <a:gd name="connsiteX5" fmla="*/ 119063 w 1243013"/>
                    <a:gd name="connsiteY5" fmla="*/ 864394 h 1664494"/>
                    <a:gd name="connsiteX6" fmla="*/ 57150 w 1243013"/>
                    <a:gd name="connsiteY6" fmla="*/ 764381 h 1664494"/>
                    <a:gd name="connsiteX7" fmla="*/ 7144 w 1243013"/>
                    <a:gd name="connsiteY7" fmla="*/ 638175 h 1664494"/>
                    <a:gd name="connsiteX8" fmla="*/ 0 w 1243013"/>
                    <a:gd name="connsiteY8" fmla="*/ 500063 h 1664494"/>
                    <a:gd name="connsiteX9" fmla="*/ 35719 w 1243013"/>
                    <a:gd name="connsiteY9" fmla="*/ 359569 h 1664494"/>
                    <a:gd name="connsiteX10" fmla="*/ 114300 w 1243013"/>
                    <a:gd name="connsiteY10" fmla="*/ 228600 h 1664494"/>
                    <a:gd name="connsiteX11" fmla="*/ 235744 w 1243013"/>
                    <a:gd name="connsiteY11" fmla="*/ 116681 h 1664494"/>
                    <a:gd name="connsiteX12" fmla="*/ 416719 w 1243013"/>
                    <a:gd name="connsiteY12" fmla="*/ 33338 h 1664494"/>
                    <a:gd name="connsiteX13" fmla="*/ 597694 w 1243013"/>
                    <a:gd name="connsiteY13" fmla="*/ 0 h 1664494"/>
                    <a:gd name="connsiteX14" fmla="*/ 792956 w 1243013"/>
                    <a:gd name="connsiteY14" fmla="*/ 21431 h 1664494"/>
                    <a:gd name="connsiteX15" fmla="*/ 962025 w 1243013"/>
                    <a:gd name="connsiteY15" fmla="*/ 85725 h 1664494"/>
                    <a:gd name="connsiteX16" fmla="*/ 1107281 w 1243013"/>
                    <a:gd name="connsiteY16" fmla="*/ 200025 h 1664494"/>
                    <a:gd name="connsiteX17" fmla="*/ 1200150 w 1243013"/>
                    <a:gd name="connsiteY17" fmla="*/ 333375 h 1664494"/>
                    <a:gd name="connsiteX18" fmla="*/ 1235869 w 1243013"/>
                    <a:gd name="connsiteY18" fmla="*/ 442913 h 1664494"/>
                    <a:gd name="connsiteX19" fmla="*/ 1243013 w 1243013"/>
                    <a:gd name="connsiteY19" fmla="*/ 566738 h 1664494"/>
                    <a:gd name="connsiteX20" fmla="*/ 1212056 w 1243013"/>
                    <a:gd name="connsiteY20" fmla="*/ 714375 h 1664494"/>
                    <a:gd name="connsiteX21" fmla="*/ 1143000 w 1243013"/>
                    <a:gd name="connsiteY21" fmla="*/ 840581 h 1664494"/>
                    <a:gd name="connsiteX22" fmla="*/ 995363 w 1243013"/>
                    <a:gd name="connsiteY22" fmla="*/ 1085850 h 1664494"/>
                    <a:gd name="connsiteX23" fmla="*/ 883444 w 1243013"/>
                    <a:gd name="connsiteY23" fmla="*/ 1314450 h 1664494"/>
                    <a:gd name="connsiteX24" fmla="*/ 857250 w 1243013"/>
                    <a:gd name="connsiteY24" fmla="*/ 1400175 h 1664494"/>
                    <a:gd name="connsiteX25" fmla="*/ 845344 w 1243013"/>
                    <a:gd name="connsiteY25" fmla="*/ 1504950 h 1664494"/>
                    <a:gd name="connsiteX26" fmla="*/ 826294 w 1243013"/>
                    <a:gd name="connsiteY26" fmla="*/ 1664494 h 1664494"/>
                    <a:gd name="connsiteX0" fmla="*/ 414338 w 1243013"/>
                    <a:gd name="connsiteY0" fmla="*/ 1650206 h 1664494"/>
                    <a:gd name="connsiteX1" fmla="*/ 397669 w 1243013"/>
                    <a:gd name="connsiteY1" fmla="*/ 1478756 h 1664494"/>
                    <a:gd name="connsiteX2" fmla="*/ 383381 w 1243013"/>
                    <a:gd name="connsiteY2" fmla="*/ 1371600 h 1664494"/>
                    <a:gd name="connsiteX3" fmla="*/ 309563 w 1243013"/>
                    <a:gd name="connsiteY3" fmla="*/ 1207294 h 1664494"/>
                    <a:gd name="connsiteX4" fmla="*/ 192881 w 1243013"/>
                    <a:gd name="connsiteY4" fmla="*/ 985838 h 1664494"/>
                    <a:gd name="connsiteX5" fmla="*/ 119063 w 1243013"/>
                    <a:gd name="connsiteY5" fmla="*/ 864394 h 1664494"/>
                    <a:gd name="connsiteX6" fmla="*/ 57150 w 1243013"/>
                    <a:gd name="connsiteY6" fmla="*/ 764381 h 1664494"/>
                    <a:gd name="connsiteX7" fmla="*/ 7144 w 1243013"/>
                    <a:gd name="connsiteY7" fmla="*/ 638175 h 1664494"/>
                    <a:gd name="connsiteX8" fmla="*/ 0 w 1243013"/>
                    <a:gd name="connsiteY8" fmla="*/ 500063 h 1664494"/>
                    <a:gd name="connsiteX9" fmla="*/ 35719 w 1243013"/>
                    <a:gd name="connsiteY9" fmla="*/ 359569 h 1664494"/>
                    <a:gd name="connsiteX10" fmla="*/ 114300 w 1243013"/>
                    <a:gd name="connsiteY10" fmla="*/ 228600 h 1664494"/>
                    <a:gd name="connsiteX11" fmla="*/ 235744 w 1243013"/>
                    <a:gd name="connsiteY11" fmla="*/ 116681 h 1664494"/>
                    <a:gd name="connsiteX12" fmla="*/ 416719 w 1243013"/>
                    <a:gd name="connsiteY12" fmla="*/ 33338 h 1664494"/>
                    <a:gd name="connsiteX13" fmla="*/ 597694 w 1243013"/>
                    <a:gd name="connsiteY13" fmla="*/ 0 h 1664494"/>
                    <a:gd name="connsiteX14" fmla="*/ 792956 w 1243013"/>
                    <a:gd name="connsiteY14" fmla="*/ 21431 h 1664494"/>
                    <a:gd name="connsiteX15" fmla="*/ 962025 w 1243013"/>
                    <a:gd name="connsiteY15" fmla="*/ 85725 h 1664494"/>
                    <a:gd name="connsiteX16" fmla="*/ 1107281 w 1243013"/>
                    <a:gd name="connsiteY16" fmla="*/ 200025 h 1664494"/>
                    <a:gd name="connsiteX17" fmla="*/ 1200150 w 1243013"/>
                    <a:gd name="connsiteY17" fmla="*/ 333375 h 1664494"/>
                    <a:gd name="connsiteX18" fmla="*/ 1235869 w 1243013"/>
                    <a:gd name="connsiteY18" fmla="*/ 442913 h 1664494"/>
                    <a:gd name="connsiteX19" fmla="*/ 1243013 w 1243013"/>
                    <a:gd name="connsiteY19" fmla="*/ 566738 h 1664494"/>
                    <a:gd name="connsiteX20" fmla="*/ 1212056 w 1243013"/>
                    <a:gd name="connsiteY20" fmla="*/ 714375 h 1664494"/>
                    <a:gd name="connsiteX21" fmla="*/ 1143000 w 1243013"/>
                    <a:gd name="connsiteY21" fmla="*/ 840581 h 1664494"/>
                    <a:gd name="connsiteX22" fmla="*/ 995363 w 1243013"/>
                    <a:gd name="connsiteY22" fmla="*/ 1085850 h 1664494"/>
                    <a:gd name="connsiteX23" fmla="*/ 883444 w 1243013"/>
                    <a:gd name="connsiteY23" fmla="*/ 1314450 h 1664494"/>
                    <a:gd name="connsiteX24" fmla="*/ 857250 w 1243013"/>
                    <a:gd name="connsiteY24" fmla="*/ 1400175 h 1664494"/>
                    <a:gd name="connsiteX25" fmla="*/ 845344 w 1243013"/>
                    <a:gd name="connsiteY25" fmla="*/ 1504950 h 1664494"/>
                    <a:gd name="connsiteX26" fmla="*/ 826294 w 1243013"/>
                    <a:gd name="connsiteY26" fmla="*/ 1664494 h 1664494"/>
                    <a:gd name="connsiteX0" fmla="*/ 414338 w 1243013"/>
                    <a:gd name="connsiteY0" fmla="*/ 1650206 h 1664494"/>
                    <a:gd name="connsiteX1" fmla="*/ 397669 w 1243013"/>
                    <a:gd name="connsiteY1" fmla="*/ 1478756 h 1664494"/>
                    <a:gd name="connsiteX2" fmla="*/ 383381 w 1243013"/>
                    <a:gd name="connsiteY2" fmla="*/ 1371600 h 1664494"/>
                    <a:gd name="connsiteX3" fmla="*/ 309563 w 1243013"/>
                    <a:gd name="connsiteY3" fmla="*/ 1207294 h 1664494"/>
                    <a:gd name="connsiteX4" fmla="*/ 192881 w 1243013"/>
                    <a:gd name="connsiteY4" fmla="*/ 985838 h 1664494"/>
                    <a:gd name="connsiteX5" fmla="*/ 119063 w 1243013"/>
                    <a:gd name="connsiteY5" fmla="*/ 864394 h 1664494"/>
                    <a:gd name="connsiteX6" fmla="*/ 57150 w 1243013"/>
                    <a:gd name="connsiteY6" fmla="*/ 764381 h 1664494"/>
                    <a:gd name="connsiteX7" fmla="*/ 7144 w 1243013"/>
                    <a:gd name="connsiteY7" fmla="*/ 638175 h 1664494"/>
                    <a:gd name="connsiteX8" fmla="*/ 0 w 1243013"/>
                    <a:gd name="connsiteY8" fmla="*/ 500063 h 1664494"/>
                    <a:gd name="connsiteX9" fmla="*/ 35719 w 1243013"/>
                    <a:gd name="connsiteY9" fmla="*/ 359569 h 1664494"/>
                    <a:gd name="connsiteX10" fmla="*/ 114300 w 1243013"/>
                    <a:gd name="connsiteY10" fmla="*/ 228600 h 1664494"/>
                    <a:gd name="connsiteX11" fmla="*/ 235744 w 1243013"/>
                    <a:gd name="connsiteY11" fmla="*/ 116681 h 1664494"/>
                    <a:gd name="connsiteX12" fmla="*/ 416719 w 1243013"/>
                    <a:gd name="connsiteY12" fmla="*/ 33338 h 1664494"/>
                    <a:gd name="connsiteX13" fmla="*/ 597694 w 1243013"/>
                    <a:gd name="connsiteY13" fmla="*/ 0 h 1664494"/>
                    <a:gd name="connsiteX14" fmla="*/ 792956 w 1243013"/>
                    <a:gd name="connsiteY14" fmla="*/ 21431 h 1664494"/>
                    <a:gd name="connsiteX15" fmla="*/ 962025 w 1243013"/>
                    <a:gd name="connsiteY15" fmla="*/ 85725 h 1664494"/>
                    <a:gd name="connsiteX16" fmla="*/ 1107281 w 1243013"/>
                    <a:gd name="connsiteY16" fmla="*/ 200025 h 1664494"/>
                    <a:gd name="connsiteX17" fmla="*/ 1200150 w 1243013"/>
                    <a:gd name="connsiteY17" fmla="*/ 333375 h 1664494"/>
                    <a:gd name="connsiteX18" fmla="*/ 1235869 w 1243013"/>
                    <a:gd name="connsiteY18" fmla="*/ 442913 h 1664494"/>
                    <a:gd name="connsiteX19" fmla="*/ 1243013 w 1243013"/>
                    <a:gd name="connsiteY19" fmla="*/ 566738 h 1664494"/>
                    <a:gd name="connsiteX20" fmla="*/ 1212056 w 1243013"/>
                    <a:gd name="connsiteY20" fmla="*/ 714375 h 1664494"/>
                    <a:gd name="connsiteX21" fmla="*/ 1143000 w 1243013"/>
                    <a:gd name="connsiteY21" fmla="*/ 840581 h 1664494"/>
                    <a:gd name="connsiteX22" fmla="*/ 995363 w 1243013"/>
                    <a:gd name="connsiteY22" fmla="*/ 1085850 h 1664494"/>
                    <a:gd name="connsiteX23" fmla="*/ 883444 w 1243013"/>
                    <a:gd name="connsiteY23" fmla="*/ 1314450 h 1664494"/>
                    <a:gd name="connsiteX24" fmla="*/ 857250 w 1243013"/>
                    <a:gd name="connsiteY24" fmla="*/ 1400175 h 1664494"/>
                    <a:gd name="connsiteX25" fmla="*/ 845344 w 1243013"/>
                    <a:gd name="connsiteY25" fmla="*/ 1504950 h 1664494"/>
                    <a:gd name="connsiteX26" fmla="*/ 826294 w 1243013"/>
                    <a:gd name="connsiteY26" fmla="*/ 1664494 h 1664494"/>
                    <a:gd name="connsiteX0" fmla="*/ 414338 w 1243013"/>
                    <a:gd name="connsiteY0" fmla="*/ 1650206 h 1664494"/>
                    <a:gd name="connsiteX1" fmla="*/ 397669 w 1243013"/>
                    <a:gd name="connsiteY1" fmla="*/ 1478756 h 1664494"/>
                    <a:gd name="connsiteX2" fmla="*/ 383381 w 1243013"/>
                    <a:gd name="connsiteY2" fmla="*/ 1371600 h 1664494"/>
                    <a:gd name="connsiteX3" fmla="*/ 309563 w 1243013"/>
                    <a:gd name="connsiteY3" fmla="*/ 1207294 h 1664494"/>
                    <a:gd name="connsiteX4" fmla="*/ 192881 w 1243013"/>
                    <a:gd name="connsiteY4" fmla="*/ 985838 h 1664494"/>
                    <a:gd name="connsiteX5" fmla="*/ 119063 w 1243013"/>
                    <a:gd name="connsiteY5" fmla="*/ 864394 h 1664494"/>
                    <a:gd name="connsiteX6" fmla="*/ 57150 w 1243013"/>
                    <a:gd name="connsiteY6" fmla="*/ 764381 h 1664494"/>
                    <a:gd name="connsiteX7" fmla="*/ 7144 w 1243013"/>
                    <a:gd name="connsiteY7" fmla="*/ 638175 h 1664494"/>
                    <a:gd name="connsiteX8" fmla="*/ 0 w 1243013"/>
                    <a:gd name="connsiteY8" fmla="*/ 500063 h 1664494"/>
                    <a:gd name="connsiteX9" fmla="*/ 35719 w 1243013"/>
                    <a:gd name="connsiteY9" fmla="*/ 359569 h 1664494"/>
                    <a:gd name="connsiteX10" fmla="*/ 114300 w 1243013"/>
                    <a:gd name="connsiteY10" fmla="*/ 228600 h 1664494"/>
                    <a:gd name="connsiteX11" fmla="*/ 235744 w 1243013"/>
                    <a:gd name="connsiteY11" fmla="*/ 116681 h 1664494"/>
                    <a:gd name="connsiteX12" fmla="*/ 416719 w 1243013"/>
                    <a:gd name="connsiteY12" fmla="*/ 33338 h 1664494"/>
                    <a:gd name="connsiteX13" fmla="*/ 597694 w 1243013"/>
                    <a:gd name="connsiteY13" fmla="*/ 0 h 1664494"/>
                    <a:gd name="connsiteX14" fmla="*/ 792956 w 1243013"/>
                    <a:gd name="connsiteY14" fmla="*/ 21431 h 1664494"/>
                    <a:gd name="connsiteX15" fmla="*/ 962025 w 1243013"/>
                    <a:gd name="connsiteY15" fmla="*/ 85725 h 1664494"/>
                    <a:gd name="connsiteX16" fmla="*/ 1107281 w 1243013"/>
                    <a:gd name="connsiteY16" fmla="*/ 200025 h 1664494"/>
                    <a:gd name="connsiteX17" fmla="*/ 1200150 w 1243013"/>
                    <a:gd name="connsiteY17" fmla="*/ 333375 h 1664494"/>
                    <a:gd name="connsiteX18" fmla="*/ 1235869 w 1243013"/>
                    <a:gd name="connsiteY18" fmla="*/ 442913 h 1664494"/>
                    <a:gd name="connsiteX19" fmla="*/ 1243013 w 1243013"/>
                    <a:gd name="connsiteY19" fmla="*/ 566738 h 1664494"/>
                    <a:gd name="connsiteX20" fmla="*/ 1212056 w 1243013"/>
                    <a:gd name="connsiteY20" fmla="*/ 714375 h 1664494"/>
                    <a:gd name="connsiteX21" fmla="*/ 1143000 w 1243013"/>
                    <a:gd name="connsiteY21" fmla="*/ 840581 h 1664494"/>
                    <a:gd name="connsiteX22" fmla="*/ 995363 w 1243013"/>
                    <a:gd name="connsiteY22" fmla="*/ 1085850 h 1664494"/>
                    <a:gd name="connsiteX23" fmla="*/ 883444 w 1243013"/>
                    <a:gd name="connsiteY23" fmla="*/ 1314450 h 1664494"/>
                    <a:gd name="connsiteX24" fmla="*/ 857250 w 1243013"/>
                    <a:gd name="connsiteY24" fmla="*/ 1400175 h 1664494"/>
                    <a:gd name="connsiteX25" fmla="*/ 845344 w 1243013"/>
                    <a:gd name="connsiteY25" fmla="*/ 1504950 h 1664494"/>
                    <a:gd name="connsiteX26" fmla="*/ 826294 w 1243013"/>
                    <a:gd name="connsiteY26" fmla="*/ 1664494 h 1664494"/>
                    <a:gd name="connsiteX0" fmla="*/ 414338 w 1243013"/>
                    <a:gd name="connsiteY0" fmla="*/ 1650206 h 1664494"/>
                    <a:gd name="connsiteX1" fmla="*/ 397669 w 1243013"/>
                    <a:gd name="connsiteY1" fmla="*/ 1478756 h 1664494"/>
                    <a:gd name="connsiteX2" fmla="*/ 383381 w 1243013"/>
                    <a:gd name="connsiteY2" fmla="*/ 1371600 h 1664494"/>
                    <a:gd name="connsiteX3" fmla="*/ 309563 w 1243013"/>
                    <a:gd name="connsiteY3" fmla="*/ 1207294 h 1664494"/>
                    <a:gd name="connsiteX4" fmla="*/ 192881 w 1243013"/>
                    <a:gd name="connsiteY4" fmla="*/ 985838 h 1664494"/>
                    <a:gd name="connsiteX5" fmla="*/ 119063 w 1243013"/>
                    <a:gd name="connsiteY5" fmla="*/ 864394 h 1664494"/>
                    <a:gd name="connsiteX6" fmla="*/ 57150 w 1243013"/>
                    <a:gd name="connsiteY6" fmla="*/ 764381 h 1664494"/>
                    <a:gd name="connsiteX7" fmla="*/ 7144 w 1243013"/>
                    <a:gd name="connsiteY7" fmla="*/ 638175 h 1664494"/>
                    <a:gd name="connsiteX8" fmla="*/ 0 w 1243013"/>
                    <a:gd name="connsiteY8" fmla="*/ 500063 h 1664494"/>
                    <a:gd name="connsiteX9" fmla="*/ 35719 w 1243013"/>
                    <a:gd name="connsiteY9" fmla="*/ 359569 h 1664494"/>
                    <a:gd name="connsiteX10" fmla="*/ 114300 w 1243013"/>
                    <a:gd name="connsiteY10" fmla="*/ 228600 h 1664494"/>
                    <a:gd name="connsiteX11" fmla="*/ 235744 w 1243013"/>
                    <a:gd name="connsiteY11" fmla="*/ 116681 h 1664494"/>
                    <a:gd name="connsiteX12" fmla="*/ 416719 w 1243013"/>
                    <a:gd name="connsiteY12" fmla="*/ 33338 h 1664494"/>
                    <a:gd name="connsiteX13" fmla="*/ 597694 w 1243013"/>
                    <a:gd name="connsiteY13" fmla="*/ 0 h 1664494"/>
                    <a:gd name="connsiteX14" fmla="*/ 792956 w 1243013"/>
                    <a:gd name="connsiteY14" fmla="*/ 21431 h 1664494"/>
                    <a:gd name="connsiteX15" fmla="*/ 962025 w 1243013"/>
                    <a:gd name="connsiteY15" fmla="*/ 85725 h 1664494"/>
                    <a:gd name="connsiteX16" fmla="*/ 1107281 w 1243013"/>
                    <a:gd name="connsiteY16" fmla="*/ 200025 h 1664494"/>
                    <a:gd name="connsiteX17" fmla="*/ 1200150 w 1243013"/>
                    <a:gd name="connsiteY17" fmla="*/ 333375 h 1664494"/>
                    <a:gd name="connsiteX18" fmla="*/ 1235869 w 1243013"/>
                    <a:gd name="connsiteY18" fmla="*/ 442913 h 1664494"/>
                    <a:gd name="connsiteX19" fmla="*/ 1243013 w 1243013"/>
                    <a:gd name="connsiteY19" fmla="*/ 566738 h 1664494"/>
                    <a:gd name="connsiteX20" fmla="*/ 1212056 w 1243013"/>
                    <a:gd name="connsiteY20" fmla="*/ 714375 h 1664494"/>
                    <a:gd name="connsiteX21" fmla="*/ 1143000 w 1243013"/>
                    <a:gd name="connsiteY21" fmla="*/ 840581 h 1664494"/>
                    <a:gd name="connsiteX22" fmla="*/ 995363 w 1243013"/>
                    <a:gd name="connsiteY22" fmla="*/ 1085850 h 1664494"/>
                    <a:gd name="connsiteX23" fmla="*/ 883444 w 1243013"/>
                    <a:gd name="connsiteY23" fmla="*/ 1314450 h 1664494"/>
                    <a:gd name="connsiteX24" fmla="*/ 857250 w 1243013"/>
                    <a:gd name="connsiteY24" fmla="*/ 1400175 h 1664494"/>
                    <a:gd name="connsiteX25" fmla="*/ 845344 w 1243013"/>
                    <a:gd name="connsiteY25" fmla="*/ 1504950 h 1664494"/>
                    <a:gd name="connsiteX26" fmla="*/ 826294 w 1243013"/>
                    <a:gd name="connsiteY26" fmla="*/ 1664494 h 1664494"/>
                    <a:gd name="connsiteX0" fmla="*/ 414338 w 1243013"/>
                    <a:gd name="connsiteY0" fmla="*/ 1650206 h 1664494"/>
                    <a:gd name="connsiteX1" fmla="*/ 397669 w 1243013"/>
                    <a:gd name="connsiteY1" fmla="*/ 1478756 h 1664494"/>
                    <a:gd name="connsiteX2" fmla="*/ 383381 w 1243013"/>
                    <a:gd name="connsiteY2" fmla="*/ 1371600 h 1664494"/>
                    <a:gd name="connsiteX3" fmla="*/ 309563 w 1243013"/>
                    <a:gd name="connsiteY3" fmla="*/ 1207294 h 1664494"/>
                    <a:gd name="connsiteX4" fmla="*/ 192881 w 1243013"/>
                    <a:gd name="connsiteY4" fmla="*/ 985838 h 1664494"/>
                    <a:gd name="connsiteX5" fmla="*/ 119063 w 1243013"/>
                    <a:gd name="connsiteY5" fmla="*/ 864394 h 1664494"/>
                    <a:gd name="connsiteX6" fmla="*/ 57150 w 1243013"/>
                    <a:gd name="connsiteY6" fmla="*/ 764381 h 1664494"/>
                    <a:gd name="connsiteX7" fmla="*/ 7144 w 1243013"/>
                    <a:gd name="connsiteY7" fmla="*/ 638175 h 1664494"/>
                    <a:gd name="connsiteX8" fmla="*/ 0 w 1243013"/>
                    <a:gd name="connsiteY8" fmla="*/ 500063 h 1664494"/>
                    <a:gd name="connsiteX9" fmla="*/ 35719 w 1243013"/>
                    <a:gd name="connsiteY9" fmla="*/ 359569 h 1664494"/>
                    <a:gd name="connsiteX10" fmla="*/ 114300 w 1243013"/>
                    <a:gd name="connsiteY10" fmla="*/ 228600 h 1664494"/>
                    <a:gd name="connsiteX11" fmla="*/ 235744 w 1243013"/>
                    <a:gd name="connsiteY11" fmla="*/ 116681 h 1664494"/>
                    <a:gd name="connsiteX12" fmla="*/ 416719 w 1243013"/>
                    <a:gd name="connsiteY12" fmla="*/ 33338 h 1664494"/>
                    <a:gd name="connsiteX13" fmla="*/ 597694 w 1243013"/>
                    <a:gd name="connsiteY13" fmla="*/ 0 h 1664494"/>
                    <a:gd name="connsiteX14" fmla="*/ 792956 w 1243013"/>
                    <a:gd name="connsiteY14" fmla="*/ 21431 h 1664494"/>
                    <a:gd name="connsiteX15" fmla="*/ 962025 w 1243013"/>
                    <a:gd name="connsiteY15" fmla="*/ 85725 h 1664494"/>
                    <a:gd name="connsiteX16" fmla="*/ 1107281 w 1243013"/>
                    <a:gd name="connsiteY16" fmla="*/ 200025 h 1664494"/>
                    <a:gd name="connsiteX17" fmla="*/ 1200150 w 1243013"/>
                    <a:gd name="connsiteY17" fmla="*/ 333375 h 1664494"/>
                    <a:gd name="connsiteX18" fmla="*/ 1235869 w 1243013"/>
                    <a:gd name="connsiteY18" fmla="*/ 442913 h 1664494"/>
                    <a:gd name="connsiteX19" fmla="*/ 1243013 w 1243013"/>
                    <a:gd name="connsiteY19" fmla="*/ 566738 h 1664494"/>
                    <a:gd name="connsiteX20" fmla="*/ 1212056 w 1243013"/>
                    <a:gd name="connsiteY20" fmla="*/ 714375 h 1664494"/>
                    <a:gd name="connsiteX21" fmla="*/ 1143000 w 1243013"/>
                    <a:gd name="connsiteY21" fmla="*/ 840581 h 1664494"/>
                    <a:gd name="connsiteX22" fmla="*/ 995363 w 1243013"/>
                    <a:gd name="connsiteY22" fmla="*/ 1085850 h 1664494"/>
                    <a:gd name="connsiteX23" fmla="*/ 883444 w 1243013"/>
                    <a:gd name="connsiteY23" fmla="*/ 1314450 h 1664494"/>
                    <a:gd name="connsiteX24" fmla="*/ 857250 w 1243013"/>
                    <a:gd name="connsiteY24" fmla="*/ 1400175 h 1664494"/>
                    <a:gd name="connsiteX25" fmla="*/ 845344 w 1243013"/>
                    <a:gd name="connsiteY25" fmla="*/ 1504950 h 1664494"/>
                    <a:gd name="connsiteX26" fmla="*/ 826294 w 1243013"/>
                    <a:gd name="connsiteY26" fmla="*/ 1664494 h 1664494"/>
                    <a:gd name="connsiteX0" fmla="*/ 419100 w 1247775"/>
                    <a:gd name="connsiteY0" fmla="*/ 1650206 h 1664494"/>
                    <a:gd name="connsiteX1" fmla="*/ 402431 w 1247775"/>
                    <a:gd name="connsiteY1" fmla="*/ 1478756 h 1664494"/>
                    <a:gd name="connsiteX2" fmla="*/ 388143 w 1247775"/>
                    <a:gd name="connsiteY2" fmla="*/ 1371600 h 1664494"/>
                    <a:gd name="connsiteX3" fmla="*/ 314325 w 1247775"/>
                    <a:gd name="connsiteY3" fmla="*/ 1207294 h 1664494"/>
                    <a:gd name="connsiteX4" fmla="*/ 197643 w 1247775"/>
                    <a:gd name="connsiteY4" fmla="*/ 985838 h 1664494"/>
                    <a:gd name="connsiteX5" fmla="*/ 123825 w 1247775"/>
                    <a:gd name="connsiteY5" fmla="*/ 864394 h 1664494"/>
                    <a:gd name="connsiteX6" fmla="*/ 61912 w 1247775"/>
                    <a:gd name="connsiteY6" fmla="*/ 764381 h 1664494"/>
                    <a:gd name="connsiteX7" fmla="*/ 11906 w 1247775"/>
                    <a:gd name="connsiteY7" fmla="*/ 638175 h 1664494"/>
                    <a:gd name="connsiteX8" fmla="*/ 4762 w 1247775"/>
                    <a:gd name="connsiteY8" fmla="*/ 500063 h 1664494"/>
                    <a:gd name="connsiteX9" fmla="*/ 40481 w 1247775"/>
                    <a:gd name="connsiteY9" fmla="*/ 359569 h 1664494"/>
                    <a:gd name="connsiteX10" fmla="*/ 119062 w 1247775"/>
                    <a:gd name="connsiteY10" fmla="*/ 228600 h 1664494"/>
                    <a:gd name="connsiteX11" fmla="*/ 240506 w 1247775"/>
                    <a:gd name="connsiteY11" fmla="*/ 116681 h 1664494"/>
                    <a:gd name="connsiteX12" fmla="*/ 421481 w 1247775"/>
                    <a:gd name="connsiteY12" fmla="*/ 33338 h 1664494"/>
                    <a:gd name="connsiteX13" fmla="*/ 602456 w 1247775"/>
                    <a:gd name="connsiteY13" fmla="*/ 0 h 1664494"/>
                    <a:gd name="connsiteX14" fmla="*/ 797718 w 1247775"/>
                    <a:gd name="connsiteY14" fmla="*/ 21431 h 1664494"/>
                    <a:gd name="connsiteX15" fmla="*/ 966787 w 1247775"/>
                    <a:gd name="connsiteY15" fmla="*/ 85725 h 1664494"/>
                    <a:gd name="connsiteX16" fmla="*/ 1112043 w 1247775"/>
                    <a:gd name="connsiteY16" fmla="*/ 200025 h 1664494"/>
                    <a:gd name="connsiteX17" fmla="*/ 1204912 w 1247775"/>
                    <a:gd name="connsiteY17" fmla="*/ 333375 h 1664494"/>
                    <a:gd name="connsiteX18" fmla="*/ 1240631 w 1247775"/>
                    <a:gd name="connsiteY18" fmla="*/ 442913 h 1664494"/>
                    <a:gd name="connsiteX19" fmla="*/ 1247775 w 1247775"/>
                    <a:gd name="connsiteY19" fmla="*/ 566738 h 1664494"/>
                    <a:gd name="connsiteX20" fmla="*/ 1216818 w 1247775"/>
                    <a:gd name="connsiteY20" fmla="*/ 714375 h 1664494"/>
                    <a:gd name="connsiteX21" fmla="*/ 1147762 w 1247775"/>
                    <a:gd name="connsiteY21" fmla="*/ 840581 h 1664494"/>
                    <a:gd name="connsiteX22" fmla="*/ 1000125 w 1247775"/>
                    <a:gd name="connsiteY22" fmla="*/ 1085850 h 1664494"/>
                    <a:gd name="connsiteX23" fmla="*/ 888206 w 1247775"/>
                    <a:gd name="connsiteY23" fmla="*/ 1314450 h 1664494"/>
                    <a:gd name="connsiteX24" fmla="*/ 862012 w 1247775"/>
                    <a:gd name="connsiteY24" fmla="*/ 1400175 h 1664494"/>
                    <a:gd name="connsiteX25" fmla="*/ 850106 w 1247775"/>
                    <a:gd name="connsiteY25" fmla="*/ 1504950 h 1664494"/>
                    <a:gd name="connsiteX26" fmla="*/ 831056 w 1247775"/>
                    <a:gd name="connsiteY26" fmla="*/ 1664494 h 1664494"/>
                    <a:gd name="connsiteX0" fmla="*/ 419100 w 1247775"/>
                    <a:gd name="connsiteY0" fmla="*/ 1650206 h 1664494"/>
                    <a:gd name="connsiteX1" fmla="*/ 402431 w 1247775"/>
                    <a:gd name="connsiteY1" fmla="*/ 1478756 h 1664494"/>
                    <a:gd name="connsiteX2" fmla="*/ 388143 w 1247775"/>
                    <a:gd name="connsiteY2" fmla="*/ 1371600 h 1664494"/>
                    <a:gd name="connsiteX3" fmla="*/ 314325 w 1247775"/>
                    <a:gd name="connsiteY3" fmla="*/ 1207294 h 1664494"/>
                    <a:gd name="connsiteX4" fmla="*/ 197643 w 1247775"/>
                    <a:gd name="connsiteY4" fmla="*/ 985838 h 1664494"/>
                    <a:gd name="connsiteX5" fmla="*/ 123825 w 1247775"/>
                    <a:gd name="connsiteY5" fmla="*/ 864394 h 1664494"/>
                    <a:gd name="connsiteX6" fmla="*/ 61912 w 1247775"/>
                    <a:gd name="connsiteY6" fmla="*/ 764381 h 1664494"/>
                    <a:gd name="connsiteX7" fmla="*/ 11906 w 1247775"/>
                    <a:gd name="connsiteY7" fmla="*/ 638175 h 1664494"/>
                    <a:gd name="connsiteX8" fmla="*/ 4762 w 1247775"/>
                    <a:gd name="connsiteY8" fmla="*/ 500063 h 1664494"/>
                    <a:gd name="connsiteX9" fmla="*/ 40481 w 1247775"/>
                    <a:gd name="connsiteY9" fmla="*/ 359569 h 1664494"/>
                    <a:gd name="connsiteX10" fmla="*/ 119062 w 1247775"/>
                    <a:gd name="connsiteY10" fmla="*/ 228600 h 1664494"/>
                    <a:gd name="connsiteX11" fmla="*/ 240506 w 1247775"/>
                    <a:gd name="connsiteY11" fmla="*/ 116681 h 1664494"/>
                    <a:gd name="connsiteX12" fmla="*/ 421481 w 1247775"/>
                    <a:gd name="connsiteY12" fmla="*/ 33338 h 1664494"/>
                    <a:gd name="connsiteX13" fmla="*/ 602456 w 1247775"/>
                    <a:gd name="connsiteY13" fmla="*/ 0 h 1664494"/>
                    <a:gd name="connsiteX14" fmla="*/ 797718 w 1247775"/>
                    <a:gd name="connsiteY14" fmla="*/ 21431 h 1664494"/>
                    <a:gd name="connsiteX15" fmla="*/ 966787 w 1247775"/>
                    <a:gd name="connsiteY15" fmla="*/ 85725 h 1664494"/>
                    <a:gd name="connsiteX16" fmla="*/ 1112043 w 1247775"/>
                    <a:gd name="connsiteY16" fmla="*/ 200025 h 1664494"/>
                    <a:gd name="connsiteX17" fmla="*/ 1204912 w 1247775"/>
                    <a:gd name="connsiteY17" fmla="*/ 333375 h 1664494"/>
                    <a:gd name="connsiteX18" fmla="*/ 1240631 w 1247775"/>
                    <a:gd name="connsiteY18" fmla="*/ 442913 h 1664494"/>
                    <a:gd name="connsiteX19" fmla="*/ 1247775 w 1247775"/>
                    <a:gd name="connsiteY19" fmla="*/ 566738 h 1664494"/>
                    <a:gd name="connsiteX20" fmla="*/ 1216818 w 1247775"/>
                    <a:gd name="connsiteY20" fmla="*/ 714375 h 1664494"/>
                    <a:gd name="connsiteX21" fmla="*/ 1147762 w 1247775"/>
                    <a:gd name="connsiteY21" fmla="*/ 840581 h 1664494"/>
                    <a:gd name="connsiteX22" fmla="*/ 1000125 w 1247775"/>
                    <a:gd name="connsiteY22" fmla="*/ 1085850 h 1664494"/>
                    <a:gd name="connsiteX23" fmla="*/ 888206 w 1247775"/>
                    <a:gd name="connsiteY23" fmla="*/ 1314450 h 1664494"/>
                    <a:gd name="connsiteX24" fmla="*/ 862012 w 1247775"/>
                    <a:gd name="connsiteY24" fmla="*/ 1400175 h 1664494"/>
                    <a:gd name="connsiteX25" fmla="*/ 850106 w 1247775"/>
                    <a:gd name="connsiteY25" fmla="*/ 1504950 h 1664494"/>
                    <a:gd name="connsiteX26" fmla="*/ 831056 w 1247775"/>
                    <a:gd name="connsiteY26" fmla="*/ 1664494 h 1664494"/>
                    <a:gd name="connsiteX0" fmla="*/ 419100 w 1247775"/>
                    <a:gd name="connsiteY0" fmla="*/ 1650206 h 1664494"/>
                    <a:gd name="connsiteX1" fmla="*/ 402431 w 1247775"/>
                    <a:gd name="connsiteY1" fmla="*/ 1478756 h 1664494"/>
                    <a:gd name="connsiteX2" fmla="*/ 388143 w 1247775"/>
                    <a:gd name="connsiteY2" fmla="*/ 1371600 h 1664494"/>
                    <a:gd name="connsiteX3" fmla="*/ 314325 w 1247775"/>
                    <a:gd name="connsiteY3" fmla="*/ 1207294 h 1664494"/>
                    <a:gd name="connsiteX4" fmla="*/ 197643 w 1247775"/>
                    <a:gd name="connsiteY4" fmla="*/ 985838 h 1664494"/>
                    <a:gd name="connsiteX5" fmla="*/ 123825 w 1247775"/>
                    <a:gd name="connsiteY5" fmla="*/ 864394 h 1664494"/>
                    <a:gd name="connsiteX6" fmla="*/ 61912 w 1247775"/>
                    <a:gd name="connsiteY6" fmla="*/ 764381 h 1664494"/>
                    <a:gd name="connsiteX7" fmla="*/ 11906 w 1247775"/>
                    <a:gd name="connsiteY7" fmla="*/ 638175 h 1664494"/>
                    <a:gd name="connsiteX8" fmla="*/ 4762 w 1247775"/>
                    <a:gd name="connsiteY8" fmla="*/ 500063 h 1664494"/>
                    <a:gd name="connsiteX9" fmla="*/ 40481 w 1247775"/>
                    <a:gd name="connsiteY9" fmla="*/ 359569 h 1664494"/>
                    <a:gd name="connsiteX10" fmla="*/ 119062 w 1247775"/>
                    <a:gd name="connsiteY10" fmla="*/ 228600 h 1664494"/>
                    <a:gd name="connsiteX11" fmla="*/ 240506 w 1247775"/>
                    <a:gd name="connsiteY11" fmla="*/ 116681 h 1664494"/>
                    <a:gd name="connsiteX12" fmla="*/ 421481 w 1247775"/>
                    <a:gd name="connsiteY12" fmla="*/ 33338 h 1664494"/>
                    <a:gd name="connsiteX13" fmla="*/ 602456 w 1247775"/>
                    <a:gd name="connsiteY13" fmla="*/ 0 h 1664494"/>
                    <a:gd name="connsiteX14" fmla="*/ 797718 w 1247775"/>
                    <a:gd name="connsiteY14" fmla="*/ 21431 h 1664494"/>
                    <a:gd name="connsiteX15" fmla="*/ 966787 w 1247775"/>
                    <a:gd name="connsiteY15" fmla="*/ 85725 h 1664494"/>
                    <a:gd name="connsiteX16" fmla="*/ 1112043 w 1247775"/>
                    <a:gd name="connsiteY16" fmla="*/ 200025 h 1664494"/>
                    <a:gd name="connsiteX17" fmla="*/ 1204912 w 1247775"/>
                    <a:gd name="connsiteY17" fmla="*/ 333375 h 1664494"/>
                    <a:gd name="connsiteX18" fmla="*/ 1240631 w 1247775"/>
                    <a:gd name="connsiteY18" fmla="*/ 442913 h 1664494"/>
                    <a:gd name="connsiteX19" fmla="*/ 1247775 w 1247775"/>
                    <a:gd name="connsiteY19" fmla="*/ 566738 h 1664494"/>
                    <a:gd name="connsiteX20" fmla="*/ 1216818 w 1247775"/>
                    <a:gd name="connsiteY20" fmla="*/ 714375 h 1664494"/>
                    <a:gd name="connsiteX21" fmla="*/ 1147762 w 1247775"/>
                    <a:gd name="connsiteY21" fmla="*/ 840581 h 1664494"/>
                    <a:gd name="connsiteX22" fmla="*/ 1000125 w 1247775"/>
                    <a:gd name="connsiteY22" fmla="*/ 1085850 h 1664494"/>
                    <a:gd name="connsiteX23" fmla="*/ 888206 w 1247775"/>
                    <a:gd name="connsiteY23" fmla="*/ 1314450 h 1664494"/>
                    <a:gd name="connsiteX24" fmla="*/ 862012 w 1247775"/>
                    <a:gd name="connsiteY24" fmla="*/ 1400175 h 1664494"/>
                    <a:gd name="connsiteX25" fmla="*/ 850106 w 1247775"/>
                    <a:gd name="connsiteY25" fmla="*/ 1504950 h 1664494"/>
                    <a:gd name="connsiteX26" fmla="*/ 831056 w 1247775"/>
                    <a:gd name="connsiteY26" fmla="*/ 1664494 h 1664494"/>
                    <a:gd name="connsiteX0" fmla="*/ 419100 w 1247775"/>
                    <a:gd name="connsiteY0" fmla="*/ 1650206 h 1664494"/>
                    <a:gd name="connsiteX1" fmla="*/ 402431 w 1247775"/>
                    <a:gd name="connsiteY1" fmla="*/ 1478756 h 1664494"/>
                    <a:gd name="connsiteX2" fmla="*/ 388143 w 1247775"/>
                    <a:gd name="connsiteY2" fmla="*/ 1371600 h 1664494"/>
                    <a:gd name="connsiteX3" fmla="*/ 314325 w 1247775"/>
                    <a:gd name="connsiteY3" fmla="*/ 1207294 h 1664494"/>
                    <a:gd name="connsiteX4" fmla="*/ 197643 w 1247775"/>
                    <a:gd name="connsiteY4" fmla="*/ 985838 h 1664494"/>
                    <a:gd name="connsiteX5" fmla="*/ 123825 w 1247775"/>
                    <a:gd name="connsiteY5" fmla="*/ 864394 h 1664494"/>
                    <a:gd name="connsiteX6" fmla="*/ 61912 w 1247775"/>
                    <a:gd name="connsiteY6" fmla="*/ 764381 h 1664494"/>
                    <a:gd name="connsiteX7" fmla="*/ 11906 w 1247775"/>
                    <a:gd name="connsiteY7" fmla="*/ 638175 h 1664494"/>
                    <a:gd name="connsiteX8" fmla="*/ 4762 w 1247775"/>
                    <a:gd name="connsiteY8" fmla="*/ 500063 h 1664494"/>
                    <a:gd name="connsiteX9" fmla="*/ 40481 w 1247775"/>
                    <a:gd name="connsiteY9" fmla="*/ 359569 h 1664494"/>
                    <a:gd name="connsiteX10" fmla="*/ 119062 w 1247775"/>
                    <a:gd name="connsiteY10" fmla="*/ 228600 h 1664494"/>
                    <a:gd name="connsiteX11" fmla="*/ 240506 w 1247775"/>
                    <a:gd name="connsiteY11" fmla="*/ 116681 h 1664494"/>
                    <a:gd name="connsiteX12" fmla="*/ 421481 w 1247775"/>
                    <a:gd name="connsiteY12" fmla="*/ 33338 h 1664494"/>
                    <a:gd name="connsiteX13" fmla="*/ 602456 w 1247775"/>
                    <a:gd name="connsiteY13" fmla="*/ 0 h 1664494"/>
                    <a:gd name="connsiteX14" fmla="*/ 797718 w 1247775"/>
                    <a:gd name="connsiteY14" fmla="*/ 21431 h 1664494"/>
                    <a:gd name="connsiteX15" fmla="*/ 966787 w 1247775"/>
                    <a:gd name="connsiteY15" fmla="*/ 85725 h 1664494"/>
                    <a:gd name="connsiteX16" fmla="*/ 1112043 w 1247775"/>
                    <a:gd name="connsiteY16" fmla="*/ 200025 h 1664494"/>
                    <a:gd name="connsiteX17" fmla="*/ 1204912 w 1247775"/>
                    <a:gd name="connsiteY17" fmla="*/ 333375 h 1664494"/>
                    <a:gd name="connsiteX18" fmla="*/ 1240631 w 1247775"/>
                    <a:gd name="connsiteY18" fmla="*/ 442913 h 1664494"/>
                    <a:gd name="connsiteX19" fmla="*/ 1247775 w 1247775"/>
                    <a:gd name="connsiteY19" fmla="*/ 566738 h 1664494"/>
                    <a:gd name="connsiteX20" fmla="*/ 1216818 w 1247775"/>
                    <a:gd name="connsiteY20" fmla="*/ 714375 h 1664494"/>
                    <a:gd name="connsiteX21" fmla="*/ 1147762 w 1247775"/>
                    <a:gd name="connsiteY21" fmla="*/ 840581 h 1664494"/>
                    <a:gd name="connsiteX22" fmla="*/ 1000125 w 1247775"/>
                    <a:gd name="connsiteY22" fmla="*/ 1085850 h 1664494"/>
                    <a:gd name="connsiteX23" fmla="*/ 888206 w 1247775"/>
                    <a:gd name="connsiteY23" fmla="*/ 1314450 h 1664494"/>
                    <a:gd name="connsiteX24" fmla="*/ 862012 w 1247775"/>
                    <a:gd name="connsiteY24" fmla="*/ 1400175 h 1664494"/>
                    <a:gd name="connsiteX25" fmla="*/ 850106 w 1247775"/>
                    <a:gd name="connsiteY25" fmla="*/ 1504950 h 1664494"/>
                    <a:gd name="connsiteX26" fmla="*/ 831056 w 1247775"/>
                    <a:gd name="connsiteY26" fmla="*/ 1664494 h 1664494"/>
                    <a:gd name="connsiteX0" fmla="*/ 419100 w 1247775"/>
                    <a:gd name="connsiteY0" fmla="*/ 1650206 h 1664494"/>
                    <a:gd name="connsiteX1" fmla="*/ 402431 w 1247775"/>
                    <a:gd name="connsiteY1" fmla="*/ 1478756 h 1664494"/>
                    <a:gd name="connsiteX2" fmla="*/ 388143 w 1247775"/>
                    <a:gd name="connsiteY2" fmla="*/ 1371600 h 1664494"/>
                    <a:gd name="connsiteX3" fmla="*/ 314325 w 1247775"/>
                    <a:gd name="connsiteY3" fmla="*/ 1207294 h 1664494"/>
                    <a:gd name="connsiteX4" fmla="*/ 197643 w 1247775"/>
                    <a:gd name="connsiteY4" fmla="*/ 985838 h 1664494"/>
                    <a:gd name="connsiteX5" fmla="*/ 123825 w 1247775"/>
                    <a:gd name="connsiteY5" fmla="*/ 864394 h 1664494"/>
                    <a:gd name="connsiteX6" fmla="*/ 61912 w 1247775"/>
                    <a:gd name="connsiteY6" fmla="*/ 764381 h 1664494"/>
                    <a:gd name="connsiteX7" fmla="*/ 11906 w 1247775"/>
                    <a:gd name="connsiteY7" fmla="*/ 638175 h 1664494"/>
                    <a:gd name="connsiteX8" fmla="*/ 4762 w 1247775"/>
                    <a:gd name="connsiteY8" fmla="*/ 500063 h 1664494"/>
                    <a:gd name="connsiteX9" fmla="*/ 40481 w 1247775"/>
                    <a:gd name="connsiteY9" fmla="*/ 359569 h 1664494"/>
                    <a:gd name="connsiteX10" fmla="*/ 119062 w 1247775"/>
                    <a:gd name="connsiteY10" fmla="*/ 228600 h 1664494"/>
                    <a:gd name="connsiteX11" fmla="*/ 240506 w 1247775"/>
                    <a:gd name="connsiteY11" fmla="*/ 116681 h 1664494"/>
                    <a:gd name="connsiteX12" fmla="*/ 421481 w 1247775"/>
                    <a:gd name="connsiteY12" fmla="*/ 33338 h 1664494"/>
                    <a:gd name="connsiteX13" fmla="*/ 602456 w 1247775"/>
                    <a:gd name="connsiteY13" fmla="*/ 0 h 1664494"/>
                    <a:gd name="connsiteX14" fmla="*/ 797718 w 1247775"/>
                    <a:gd name="connsiteY14" fmla="*/ 21431 h 1664494"/>
                    <a:gd name="connsiteX15" fmla="*/ 966787 w 1247775"/>
                    <a:gd name="connsiteY15" fmla="*/ 85725 h 1664494"/>
                    <a:gd name="connsiteX16" fmla="*/ 1112043 w 1247775"/>
                    <a:gd name="connsiteY16" fmla="*/ 200025 h 1664494"/>
                    <a:gd name="connsiteX17" fmla="*/ 1204912 w 1247775"/>
                    <a:gd name="connsiteY17" fmla="*/ 333375 h 1664494"/>
                    <a:gd name="connsiteX18" fmla="*/ 1240631 w 1247775"/>
                    <a:gd name="connsiteY18" fmla="*/ 442913 h 1664494"/>
                    <a:gd name="connsiteX19" fmla="*/ 1247775 w 1247775"/>
                    <a:gd name="connsiteY19" fmla="*/ 566738 h 1664494"/>
                    <a:gd name="connsiteX20" fmla="*/ 1216818 w 1247775"/>
                    <a:gd name="connsiteY20" fmla="*/ 714375 h 1664494"/>
                    <a:gd name="connsiteX21" fmla="*/ 1147762 w 1247775"/>
                    <a:gd name="connsiteY21" fmla="*/ 840581 h 1664494"/>
                    <a:gd name="connsiteX22" fmla="*/ 1000125 w 1247775"/>
                    <a:gd name="connsiteY22" fmla="*/ 1085850 h 1664494"/>
                    <a:gd name="connsiteX23" fmla="*/ 888206 w 1247775"/>
                    <a:gd name="connsiteY23" fmla="*/ 1314450 h 1664494"/>
                    <a:gd name="connsiteX24" fmla="*/ 862012 w 1247775"/>
                    <a:gd name="connsiteY24" fmla="*/ 1400175 h 1664494"/>
                    <a:gd name="connsiteX25" fmla="*/ 850106 w 1247775"/>
                    <a:gd name="connsiteY25" fmla="*/ 1504950 h 1664494"/>
                    <a:gd name="connsiteX26" fmla="*/ 831056 w 1247775"/>
                    <a:gd name="connsiteY26" fmla="*/ 1664494 h 1664494"/>
                    <a:gd name="connsiteX0" fmla="*/ 419100 w 1247775"/>
                    <a:gd name="connsiteY0" fmla="*/ 1650206 h 1664494"/>
                    <a:gd name="connsiteX1" fmla="*/ 402431 w 1247775"/>
                    <a:gd name="connsiteY1" fmla="*/ 1478756 h 1664494"/>
                    <a:gd name="connsiteX2" fmla="*/ 388143 w 1247775"/>
                    <a:gd name="connsiteY2" fmla="*/ 1371600 h 1664494"/>
                    <a:gd name="connsiteX3" fmla="*/ 314325 w 1247775"/>
                    <a:gd name="connsiteY3" fmla="*/ 1207294 h 1664494"/>
                    <a:gd name="connsiteX4" fmla="*/ 197643 w 1247775"/>
                    <a:gd name="connsiteY4" fmla="*/ 985838 h 1664494"/>
                    <a:gd name="connsiteX5" fmla="*/ 123825 w 1247775"/>
                    <a:gd name="connsiteY5" fmla="*/ 864394 h 1664494"/>
                    <a:gd name="connsiteX6" fmla="*/ 61912 w 1247775"/>
                    <a:gd name="connsiteY6" fmla="*/ 764381 h 1664494"/>
                    <a:gd name="connsiteX7" fmla="*/ 11906 w 1247775"/>
                    <a:gd name="connsiteY7" fmla="*/ 638175 h 1664494"/>
                    <a:gd name="connsiteX8" fmla="*/ 4762 w 1247775"/>
                    <a:gd name="connsiteY8" fmla="*/ 500063 h 1664494"/>
                    <a:gd name="connsiteX9" fmla="*/ 40481 w 1247775"/>
                    <a:gd name="connsiteY9" fmla="*/ 359569 h 1664494"/>
                    <a:gd name="connsiteX10" fmla="*/ 119062 w 1247775"/>
                    <a:gd name="connsiteY10" fmla="*/ 228600 h 1664494"/>
                    <a:gd name="connsiteX11" fmla="*/ 240506 w 1247775"/>
                    <a:gd name="connsiteY11" fmla="*/ 116681 h 1664494"/>
                    <a:gd name="connsiteX12" fmla="*/ 421481 w 1247775"/>
                    <a:gd name="connsiteY12" fmla="*/ 33338 h 1664494"/>
                    <a:gd name="connsiteX13" fmla="*/ 602456 w 1247775"/>
                    <a:gd name="connsiteY13" fmla="*/ 0 h 1664494"/>
                    <a:gd name="connsiteX14" fmla="*/ 797718 w 1247775"/>
                    <a:gd name="connsiteY14" fmla="*/ 21431 h 1664494"/>
                    <a:gd name="connsiteX15" fmla="*/ 966787 w 1247775"/>
                    <a:gd name="connsiteY15" fmla="*/ 85725 h 1664494"/>
                    <a:gd name="connsiteX16" fmla="*/ 1112043 w 1247775"/>
                    <a:gd name="connsiteY16" fmla="*/ 200025 h 1664494"/>
                    <a:gd name="connsiteX17" fmla="*/ 1204912 w 1247775"/>
                    <a:gd name="connsiteY17" fmla="*/ 333375 h 1664494"/>
                    <a:gd name="connsiteX18" fmla="*/ 1240631 w 1247775"/>
                    <a:gd name="connsiteY18" fmla="*/ 442913 h 1664494"/>
                    <a:gd name="connsiteX19" fmla="*/ 1247775 w 1247775"/>
                    <a:gd name="connsiteY19" fmla="*/ 566738 h 1664494"/>
                    <a:gd name="connsiteX20" fmla="*/ 1216818 w 1247775"/>
                    <a:gd name="connsiteY20" fmla="*/ 714375 h 1664494"/>
                    <a:gd name="connsiteX21" fmla="*/ 1147762 w 1247775"/>
                    <a:gd name="connsiteY21" fmla="*/ 840581 h 1664494"/>
                    <a:gd name="connsiteX22" fmla="*/ 1000125 w 1247775"/>
                    <a:gd name="connsiteY22" fmla="*/ 1085850 h 1664494"/>
                    <a:gd name="connsiteX23" fmla="*/ 888206 w 1247775"/>
                    <a:gd name="connsiteY23" fmla="*/ 1314450 h 1664494"/>
                    <a:gd name="connsiteX24" fmla="*/ 862012 w 1247775"/>
                    <a:gd name="connsiteY24" fmla="*/ 1400175 h 1664494"/>
                    <a:gd name="connsiteX25" fmla="*/ 850106 w 1247775"/>
                    <a:gd name="connsiteY25" fmla="*/ 1504950 h 1664494"/>
                    <a:gd name="connsiteX26" fmla="*/ 831056 w 1247775"/>
                    <a:gd name="connsiteY26" fmla="*/ 1664494 h 1664494"/>
                    <a:gd name="connsiteX0" fmla="*/ 419100 w 1247775"/>
                    <a:gd name="connsiteY0" fmla="*/ 1652190 h 1666478"/>
                    <a:gd name="connsiteX1" fmla="*/ 402431 w 1247775"/>
                    <a:gd name="connsiteY1" fmla="*/ 1480740 h 1666478"/>
                    <a:gd name="connsiteX2" fmla="*/ 388143 w 1247775"/>
                    <a:gd name="connsiteY2" fmla="*/ 1373584 h 1666478"/>
                    <a:gd name="connsiteX3" fmla="*/ 314325 w 1247775"/>
                    <a:gd name="connsiteY3" fmla="*/ 1209278 h 1666478"/>
                    <a:gd name="connsiteX4" fmla="*/ 197643 w 1247775"/>
                    <a:gd name="connsiteY4" fmla="*/ 987822 h 1666478"/>
                    <a:gd name="connsiteX5" fmla="*/ 123825 w 1247775"/>
                    <a:gd name="connsiteY5" fmla="*/ 866378 h 1666478"/>
                    <a:gd name="connsiteX6" fmla="*/ 61912 w 1247775"/>
                    <a:gd name="connsiteY6" fmla="*/ 766365 h 1666478"/>
                    <a:gd name="connsiteX7" fmla="*/ 11906 w 1247775"/>
                    <a:gd name="connsiteY7" fmla="*/ 640159 h 1666478"/>
                    <a:gd name="connsiteX8" fmla="*/ 4762 w 1247775"/>
                    <a:gd name="connsiteY8" fmla="*/ 502047 h 1666478"/>
                    <a:gd name="connsiteX9" fmla="*/ 40481 w 1247775"/>
                    <a:gd name="connsiteY9" fmla="*/ 361553 h 1666478"/>
                    <a:gd name="connsiteX10" fmla="*/ 119062 w 1247775"/>
                    <a:gd name="connsiteY10" fmla="*/ 230584 h 1666478"/>
                    <a:gd name="connsiteX11" fmla="*/ 240506 w 1247775"/>
                    <a:gd name="connsiteY11" fmla="*/ 118665 h 1666478"/>
                    <a:gd name="connsiteX12" fmla="*/ 421481 w 1247775"/>
                    <a:gd name="connsiteY12" fmla="*/ 35322 h 1666478"/>
                    <a:gd name="connsiteX13" fmla="*/ 602456 w 1247775"/>
                    <a:gd name="connsiteY13" fmla="*/ 1984 h 1666478"/>
                    <a:gd name="connsiteX14" fmla="*/ 797718 w 1247775"/>
                    <a:gd name="connsiteY14" fmla="*/ 23415 h 1666478"/>
                    <a:gd name="connsiteX15" fmla="*/ 966787 w 1247775"/>
                    <a:gd name="connsiteY15" fmla="*/ 87709 h 1666478"/>
                    <a:gd name="connsiteX16" fmla="*/ 1112043 w 1247775"/>
                    <a:gd name="connsiteY16" fmla="*/ 202009 h 1666478"/>
                    <a:gd name="connsiteX17" fmla="*/ 1204912 w 1247775"/>
                    <a:gd name="connsiteY17" fmla="*/ 335359 h 1666478"/>
                    <a:gd name="connsiteX18" fmla="*/ 1240631 w 1247775"/>
                    <a:gd name="connsiteY18" fmla="*/ 444897 h 1666478"/>
                    <a:gd name="connsiteX19" fmla="*/ 1247775 w 1247775"/>
                    <a:gd name="connsiteY19" fmla="*/ 568722 h 1666478"/>
                    <a:gd name="connsiteX20" fmla="*/ 1216818 w 1247775"/>
                    <a:gd name="connsiteY20" fmla="*/ 716359 h 1666478"/>
                    <a:gd name="connsiteX21" fmla="*/ 1147762 w 1247775"/>
                    <a:gd name="connsiteY21" fmla="*/ 842565 h 1666478"/>
                    <a:gd name="connsiteX22" fmla="*/ 1000125 w 1247775"/>
                    <a:gd name="connsiteY22" fmla="*/ 1087834 h 1666478"/>
                    <a:gd name="connsiteX23" fmla="*/ 888206 w 1247775"/>
                    <a:gd name="connsiteY23" fmla="*/ 1316434 h 1666478"/>
                    <a:gd name="connsiteX24" fmla="*/ 862012 w 1247775"/>
                    <a:gd name="connsiteY24" fmla="*/ 1402159 h 1666478"/>
                    <a:gd name="connsiteX25" fmla="*/ 850106 w 1247775"/>
                    <a:gd name="connsiteY25" fmla="*/ 1506934 h 1666478"/>
                    <a:gd name="connsiteX26" fmla="*/ 831056 w 1247775"/>
                    <a:gd name="connsiteY26" fmla="*/ 1666478 h 1666478"/>
                    <a:gd name="connsiteX0" fmla="*/ 419100 w 1247775"/>
                    <a:gd name="connsiteY0" fmla="*/ 1652190 h 1666478"/>
                    <a:gd name="connsiteX1" fmla="*/ 402431 w 1247775"/>
                    <a:gd name="connsiteY1" fmla="*/ 1480740 h 1666478"/>
                    <a:gd name="connsiteX2" fmla="*/ 388143 w 1247775"/>
                    <a:gd name="connsiteY2" fmla="*/ 1373584 h 1666478"/>
                    <a:gd name="connsiteX3" fmla="*/ 314325 w 1247775"/>
                    <a:gd name="connsiteY3" fmla="*/ 1209278 h 1666478"/>
                    <a:gd name="connsiteX4" fmla="*/ 197643 w 1247775"/>
                    <a:gd name="connsiteY4" fmla="*/ 987822 h 1666478"/>
                    <a:gd name="connsiteX5" fmla="*/ 123825 w 1247775"/>
                    <a:gd name="connsiteY5" fmla="*/ 866378 h 1666478"/>
                    <a:gd name="connsiteX6" fmla="*/ 61912 w 1247775"/>
                    <a:gd name="connsiteY6" fmla="*/ 766365 h 1666478"/>
                    <a:gd name="connsiteX7" fmla="*/ 11906 w 1247775"/>
                    <a:gd name="connsiteY7" fmla="*/ 640159 h 1666478"/>
                    <a:gd name="connsiteX8" fmla="*/ 4762 w 1247775"/>
                    <a:gd name="connsiteY8" fmla="*/ 502047 h 1666478"/>
                    <a:gd name="connsiteX9" fmla="*/ 40481 w 1247775"/>
                    <a:gd name="connsiteY9" fmla="*/ 361553 h 1666478"/>
                    <a:gd name="connsiteX10" fmla="*/ 119062 w 1247775"/>
                    <a:gd name="connsiteY10" fmla="*/ 230584 h 1666478"/>
                    <a:gd name="connsiteX11" fmla="*/ 240506 w 1247775"/>
                    <a:gd name="connsiteY11" fmla="*/ 118665 h 1666478"/>
                    <a:gd name="connsiteX12" fmla="*/ 421481 w 1247775"/>
                    <a:gd name="connsiteY12" fmla="*/ 35322 h 1666478"/>
                    <a:gd name="connsiteX13" fmla="*/ 602456 w 1247775"/>
                    <a:gd name="connsiteY13" fmla="*/ 1984 h 1666478"/>
                    <a:gd name="connsiteX14" fmla="*/ 797718 w 1247775"/>
                    <a:gd name="connsiteY14" fmla="*/ 23415 h 1666478"/>
                    <a:gd name="connsiteX15" fmla="*/ 966787 w 1247775"/>
                    <a:gd name="connsiteY15" fmla="*/ 87709 h 1666478"/>
                    <a:gd name="connsiteX16" fmla="*/ 1112043 w 1247775"/>
                    <a:gd name="connsiteY16" fmla="*/ 202009 h 1666478"/>
                    <a:gd name="connsiteX17" fmla="*/ 1204912 w 1247775"/>
                    <a:gd name="connsiteY17" fmla="*/ 335359 h 1666478"/>
                    <a:gd name="connsiteX18" fmla="*/ 1240631 w 1247775"/>
                    <a:gd name="connsiteY18" fmla="*/ 444897 h 1666478"/>
                    <a:gd name="connsiteX19" fmla="*/ 1247775 w 1247775"/>
                    <a:gd name="connsiteY19" fmla="*/ 568722 h 1666478"/>
                    <a:gd name="connsiteX20" fmla="*/ 1216818 w 1247775"/>
                    <a:gd name="connsiteY20" fmla="*/ 716359 h 1666478"/>
                    <a:gd name="connsiteX21" fmla="*/ 1147762 w 1247775"/>
                    <a:gd name="connsiteY21" fmla="*/ 842565 h 1666478"/>
                    <a:gd name="connsiteX22" fmla="*/ 1000125 w 1247775"/>
                    <a:gd name="connsiteY22" fmla="*/ 1087834 h 1666478"/>
                    <a:gd name="connsiteX23" fmla="*/ 888206 w 1247775"/>
                    <a:gd name="connsiteY23" fmla="*/ 1316434 h 1666478"/>
                    <a:gd name="connsiteX24" fmla="*/ 862012 w 1247775"/>
                    <a:gd name="connsiteY24" fmla="*/ 1402159 h 1666478"/>
                    <a:gd name="connsiteX25" fmla="*/ 850106 w 1247775"/>
                    <a:gd name="connsiteY25" fmla="*/ 1506934 h 1666478"/>
                    <a:gd name="connsiteX26" fmla="*/ 831056 w 1247775"/>
                    <a:gd name="connsiteY26" fmla="*/ 1666478 h 1666478"/>
                    <a:gd name="connsiteX0" fmla="*/ 419100 w 1247775"/>
                    <a:gd name="connsiteY0" fmla="*/ 1652190 h 1666478"/>
                    <a:gd name="connsiteX1" fmla="*/ 402431 w 1247775"/>
                    <a:gd name="connsiteY1" fmla="*/ 1480740 h 1666478"/>
                    <a:gd name="connsiteX2" fmla="*/ 388143 w 1247775"/>
                    <a:gd name="connsiteY2" fmla="*/ 1373584 h 1666478"/>
                    <a:gd name="connsiteX3" fmla="*/ 314325 w 1247775"/>
                    <a:gd name="connsiteY3" fmla="*/ 1209278 h 1666478"/>
                    <a:gd name="connsiteX4" fmla="*/ 197643 w 1247775"/>
                    <a:gd name="connsiteY4" fmla="*/ 987822 h 1666478"/>
                    <a:gd name="connsiteX5" fmla="*/ 123825 w 1247775"/>
                    <a:gd name="connsiteY5" fmla="*/ 866378 h 1666478"/>
                    <a:gd name="connsiteX6" fmla="*/ 61912 w 1247775"/>
                    <a:gd name="connsiteY6" fmla="*/ 766365 h 1666478"/>
                    <a:gd name="connsiteX7" fmla="*/ 11906 w 1247775"/>
                    <a:gd name="connsiteY7" fmla="*/ 640159 h 1666478"/>
                    <a:gd name="connsiteX8" fmla="*/ 4762 w 1247775"/>
                    <a:gd name="connsiteY8" fmla="*/ 502047 h 1666478"/>
                    <a:gd name="connsiteX9" fmla="*/ 40481 w 1247775"/>
                    <a:gd name="connsiteY9" fmla="*/ 361553 h 1666478"/>
                    <a:gd name="connsiteX10" fmla="*/ 119062 w 1247775"/>
                    <a:gd name="connsiteY10" fmla="*/ 230584 h 1666478"/>
                    <a:gd name="connsiteX11" fmla="*/ 240506 w 1247775"/>
                    <a:gd name="connsiteY11" fmla="*/ 118665 h 1666478"/>
                    <a:gd name="connsiteX12" fmla="*/ 421481 w 1247775"/>
                    <a:gd name="connsiteY12" fmla="*/ 35322 h 1666478"/>
                    <a:gd name="connsiteX13" fmla="*/ 602456 w 1247775"/>
                    <a:gd name="connsiteY13" fmla="*/ 1984 h 1666478"/>
                    <a:gd name="connsiteX14" fmla="*/ 797718 w 1247775"/>
                    <a:gd name="connsiteY14" fmla="*/ 23415 h 1666478"/>
                    <a:gd name="connsiteX15" fmla="*/ 966787 w 1247775"/>
                    <a:gd name="connsiteY15" fmla="*/ 87709 h 1666478"/>
                    <a:gd name="connsiteX16" fmla="*/ 1112043 w 1247775"/>
                    <a:gd name="connsiteY16" fmla="*/ 202009 h 1666478"/>
                    <a:gd name="connsiteX17" fmla="*/ 1204912 w 1247775"/>
                    <a:gd name="connsiteY17" fmla="*/ 335359 h 1666478"/>
                    <a:gd name="connsiteX18" fmla="*/ 1240631 w 1247775"/>
                    <a:gd name="connsiteY18" fmla="*/ 444897 h 1666478"/>
                    <a:gd name="connsiteX19" fmla="*/ 1247775 w 1247775"/>
                    <a:gd name="connsiteY19" fmla="*/ 568722 h 1666478"/>
                    <a:gd name="connsiteX20" fmla="*/ 1216818 w 1247775"/>
                    <a:gd name="connsiteY20" fmla="*/ 716359 h 1666478"/>
                    <a:gd name="connsiteX21" fmla="*/ 1147762 w 1247775"/>
                    <a:gd name="connsiteY21" fmla="*/ 842565 h 1666478"/>
                    <a:gd name="connsiteX22" fmla="*/ 1000125 w 1247775"/>
                    <a:gd name="connsiteY22" fmla="*/ 1087834 h 1666478"/>
                    <a:gd name="connsiteX23" fmla="*/ 888206 w 1247775"/>
                    <a:gd name="connsiteY23" fmla="*/ 1316434 h 1666478"/>
                    <a:gd name="connsiteX24" fmla="*/ 862012 w 1247775"/>
                    <a:gd name="connsiteY24" fmla="*/ 1402159 h 1666478"/>
                    <a:gd name="connsiteX25" fmla="*/ 850106 w 1247775"/>
                    <a:gd name="connsiteY25" fmla="*/ 1506934 h 1666478"/>
                    <a:gd name="connsiteX26" fmla="*/ 831056 w 1247775"/>
                    <a:gd name="connsiteY26" fmla="*/ 1666478 h 1666478"/>
                    <a:gd name="connsiteX0" fmla="*/ 419100 w 1247775"/>
                    <a:gd name="connsiteY0" fmla="*/ 1652190 h 1666478"/>
                    <a:gd name="connsiteX1" fmla="*/ 402431 w 1247775"/>
                    <a:gd name="connsiteY1" fmla="*/ 1480740 h 1666478"/>
                    <a:gd name="connsiteX2" fmla="*/ 388143 w 1247775"/>
                    <a:gd name="connsiteY2" fmla="*/ 1373584 h 1666478"/>
                    <a:gd name="connsiteX3" fmla="*/ 314325 w 1247775"/>
                    <a:gd name="connsiteY3" fmla="*/ 1209278 h 1666478"/>
                    <a:gd name="connsiteX4" fmla="*/ 197643 w 1247775"/>
                    <a:gd name="connsiteY4" fmla="*/ 987822 h 1666478"/>
                    <a:gd name="connsiteX5" fmla="*/ 123825 w 1247775"/>
                    <a:gd name="connsiteY5" fmla="*/ 866378 h 1666478"/>
                    <a:gd name="connsiteX6" fmla="*/ 61912 w 1247775"/>
                    <a:gd name="connsiteY6" fmla="*/ 766365 h 1666478"/>
                    <a:gd name="connsiteX7" fmla="*/ 11906 w 1247775"/>
                    <a:gd name="connsiteY7" fmla="*/ 640159 h 1666478"/>
                    <a:gd name="connsiteX8" fmla="*/ 4762 w 1247775"/>
                    <a:gd name="connsiteY8" fmla="*/ 502047 h 1666478"/>
                    <a:gd name="connsiteX9" fmla="*/ 40481 w 1247775"/>
                    <a:gd name="connsiteY9" fmla="*/ 361553 h 1666478"/>
                    <a:gd name="connsiteX10" fmla="*/ 119062 w 1247775"/>
                    <a:gd name="connsiteY10" fmla="*/ 230584 h 1666478"/>
                    <a:gd name="connsiteX11" fmla="*/ 240506 w 1247775"/>
                    <a:gd name="connsiteY11" fmla="*/ 118665 h 1666478"/>
                    <a:gd name="connsiteX12" fmla="*/ 421481 w 1247775"/>
                    <a:gd name="connsiteY12" fmla="*/ 35322 h 1666478"/>
                    <a:gd name="connsiteX13" fmla="*/ 602456 w 1247775"/>
                    <a:gd name="connsiteY13" fmla="*/ 1984 h 1666478"/>
                    <a:gd name="connsiteX14" fmla="*/ 797718 w 1247775"/>
                    <a:gd name="connsiteY14" fmla="*/ 23415 h 1666478"/>
                    <a:gd name="connsiteX15" fmla="*/ 966787 w 1247775"/>
                    <a:gd name="connsiteY15" fmla="*/ 87709 h 1666478"/>
                    <a:gd name="connsiteX16" fmla="*/ 1112043 w 1247775"/>
                    <a:gd name="connsiteY16" fmla="*/ 202009 h 1666478"/>
                    <a:gd name="connsiteX17" fmla="*/ 1204912 w 1247775"/>
                    <a:gd name="connsiteY17" fmla="*/ 335359 h 1666478"/>
                    <a:gd name="connsiteX18" fmla="*/ 1240631 w 1247775"/>
                    <a:gd name="connsiteY18" fmla="*/ 444897 h 1666478"/>
                    <a:gd name="connsiteX19" fmla="*/ 1247775 w 1247775"/>
                    <a:gd name="connsiteY19" fmla="*/ 568722 h 1666478"/>
                    <a:gd name="connsiteX20" fmla="*/ 1216818 w 1247775"/>
                    <a:gd name="connsiteY20" fmla="*/ 716359 h 1666478"/>
                    <a:gd name="connsiteX21" fmla="*/ 1147762 w 1247775"/>
                    <a:gd name="connsiteY21" fmla="*/ 842565 h 1666478"/>
                    <a:gd name="connsiteX22" fmla="*/ 1000125 w 1247775"/>
                    <a:gd name="connsiteY22" fmla="*/ 1087834 h 1666478"/>
                    <a:gd name="connsiteX23" fmla="*/ 888206 w 1247775"/>
                    <a:gd name="connsiteY23" fmla="*/ 1316434 h 1666478"/>
                    <a:gd name="connsiteX24" fmla="*/ 862012 w 1247775"/>
                    <a:gd name="connsiteY24" fmla="*/ 1402159 h 1666478"/>
                    <a:gd name="connsiteX25" fmla="*/ 850106 w 1247775"/>
                    <a:gd name="connsiteY25" fmla="*/ 1506934 h 1666478"/>
                    <a:gd name="connsiteX26" fmla="*/ 831056 w 1247775"/>
                    <a:gd name="connsiteY26" fmla="*/ 1666478 h 1666478"/>
                    <a:gd name="connsiteX0" fmla="*/ 419100 w 1247775"/>
                    <a:gd name="connsiteY0" fmla="*/ 1652190 h 1666478"/>
                    <a:gd name="connsiteX1" fmla="*/ 402431 w 1247775"/>
                    <a:gd name="connsiteY1" fmla="*/ 1480740 h 1666478"/>
                    <a:gd name="connsiteX2" fmla="*/ 388143 w 1247775"/>
                    <a:gd name="connsiteY2" fmla="*/ 1373584 h 1666478"/>
                    <a:gd name="connsiteX3" fmla="*/ 314325 w 1247775"/>
                    <a:gd name="connsiteY3" fmla="*/ 1209278 h 1666478"/>
                    <a:gd name="connsiteX4" fmla="*/ 197643 w 1247775"/>
                    <a:gd name="connsiteY4" fmla="*/ 987822 h 1666478"/>
                    <a:gd name="connsiteX5" fmla="*/ 123825 w 1247775"/>
                    <a:gd name="connsiteY5" fmla="*/ 866378 h 1666478"/>
                    <a:gd name="connsiteX6" fmla="*/ 61912 w 1247775"/>
                    <a:gd name="connsiteY6" fmla="*/ 766365 h 1666478"/>
                    <a:gd name="connsiteX7" fmla="*/ 11906 w 1247775"/>
                    <a:gd name="connsiteY7" fmla="*/ 640159 h 1666478"/>
                    <a:gd name="connsiteX8" fmla="*/ 4762 w 1247775"/>
                    <a:gd name="connsiteY8" fmla="*/ 502047 h 1666478"/>
                    <a:gd name="connsiteX9" fmla="*/ 40481 w 1247775"/>
                    <a:gd name="connsiteY9" fmla="*/ 361553 h 1666478"/>
                    <a:gd name="connsiteX10" fmla="*/ 119062 w 1247775"/>
                    <a:gd name="connsiteY10" fmla="*/ 230584 h 1666478"/>
                    <a:gd name="connsiteX11" fmla="*/ 240506 w 1247775"/>
                    <a:gd name="connsiteY11" fmla="*/ 118665 h 1666478"/>
                    <a:gd name="connsiteX12" fmla="*/ 421481 w 1247775"/>
                    <a:gd name="connsiteY12" fmla="*/ 35322 h 1666478"/>
                    <a:gd name="connsiteX13" fmla="*/ 602456 w 1247775"/>
                    <a:gd name="connsiteY13" fmla="*/ 1984 h 1666478"/>
                    <a:gd name="connsiteX14" fmla="*/ 797718 w 1247775"/>
                    <a:gd name="connsiteY14" fmla="*/ 23415 h 1666478"/>
                    <a:gd name="connsiteX15" fmla="*/ 966787 w 1247775"/>
                    <a:gd name="connsiteY15" fmla="*/ 87709 h 1666478"/>
                    <a:gd name="connsiteX16" fmla="*/ 1112043 w 1247775"/>
                    <a:gd name="connsiteY16" fmla="*/ 202009 h 1666478"/>
                    <a:gd name="connsiteX17" fmla="*/ 1204912 w 1247775"/>
                    <a:gd name="connsiteY17" fmla="*/ 335359 h 1666478"/>
                    <a:gd name="connsiteX18" fmla="*/ 1240631 w 1247775"/>
                    <a:gd name="connsiteY18" fmla="*/ 444897 h 1666478"/>
                    <a:gd name="connsiteX19" fmla="*/ 1247775 w 1247775"/>
                    <a:gd name="connsiteY19" fmla="*/ 568722 h 1666478"/>
                    <a:gd name="connsiteX20" fmla="*/ 1216818 w 1247775"/>
                    <a:gd name="connsiteY20" fmla="*/ 716359 h 1666478"/>
                    <a:gd name="connsiteX21" fmla="*/ 1147762 w 1247775"/>
                    <a:gd name="connsiteY21" fmla="*/ 842565 h 1666478"/>
                    <a:gd name="connsiteX22" fmla="*/ 1000125 w 1247775"/>
                    <a:gd name="connsiteY22" fmla="*/ 1087834 h 1666478"/>
                    <a:gd name="connsiteX23" fmla="*/ 888206 w 1247775"/>
                    <a:gd name="connsiteY23" fmla="*/ 1316434 h 1666478"/>
                    <a:gd name="connsiteX24" fmla="*/ 862012 w 1247775"/>
                    <a:gd name="connsiteY24" fmla="*/ 1402159 h 1666478"/>
                    <a:gd name="connsiteX25" fmla="*/ 850106 w 1247775"/>
                    <a:gd name="connsiteY25" fmla="*/ 1506934 h 1666478"/>
                    <a:gd name="connsiteX26" fmla="*/ 831056 w 1247775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02431 w 1251744"/>
                    <a:gd name="connsiteY1" fmla="*/ 1480740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31056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02431 w 1251744"/>
                    <a:gd name="connsiteY1" fmla="*/ 1480740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31056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02431 w 1251744"/>
                    <a:gd name="connsiteY1" fmla="*/ 1480740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31056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02431 w 1251744"/>
                    <a:gd name="connsiteY1" fmla="*/ 1480740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31056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02431 w 1251744"/>
                    <a:gd name="connsiteY1" fmla="*/ 1480740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31056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02431 w 1251744"/>
                    <a:gd name="connsiteY1" fmla="*/ 1480740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31056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02431 w 1251744"/>
                    <a:gd name="connsiteY1" fmla="*/ 1480740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31056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02431 w 1251744"/>
                    <a:gd name="connsiteY1" fmla="*/ 1480740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31056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02431 w 1251744"/>
                    <a:gd name="connsiteY1" fmla="*/ 1480740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40581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02431 w 1251744"/>
                    <a:gd name="connsiteY1" fmla="*/ 1480740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40581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11956 w 1251744"/>
                    <a:gd name="connsiteY1" fmla="*/ 1497409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40581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11956 w 1251744"/>
                    <a:gd name="connsiteY1" fmla="*/ 1497409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31056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11956 w 1251744"/>
                    <a:gd name="connsiteY1" fmla="*/ 1497409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45344 w 1251744"/>
                    <a:gd name="connsiteY25" fmla="*/ 1514078 h 1666478"/>
                    <a:gd name="connsiteX26" fmla="*/ 831056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11956 w 1251744"/>
                    <a:gd name="connsiteY1" fmla="*/ 1497409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45344 w 1251744"/>
                    <a:gd name="connsiteY25" fmla="*/ 1514078 h 1666478"/>
                    <a:gd name="connsiteX26" fmla="*/ 842963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11956 w 1251744"/>
                    <a:gd name="connsiteY1" fmla="*/ 1497409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45344 w 1251744"/>
                    <a:gd name="connsiteY25" fmla="*/ 1514078 h 1666478"/>
                    <a:gd name="connsiteX26" fmla="*/ 831057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11956 w 1251744"/>
                    <a:gd name="connsiteY1" fmla="*/ 1497409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45344 w 1251744"/>
                    <a:gd name="connsiteY25" fmla="*/ 1514078 h 1666478"/>
                    <a:gd name="connsiteX26" fmla="*/ 833438 w 1251744"/>
                    <a:gd name="connsiteY26" fmla="*/ 1666478 h 166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251744" h="1666478">
                      <a:moveTo>
                        <a:pt x="419100" y="1652190"/>
                      </a:moveTo>
                      <a:cubicBezTo>
                        <a:pt x="413544" y="1595040"/>
                        <a:pt x="417116" y="1543843"/>
                        <a:pt x="411956" y="1497409"/>
                      </a:cubicBezTo>
                      <a:cubicBezTo>
                        <a:pt x="406796" y="1450975"/>
                        <a:pt x="404415" y="1421606"/>
                        <a:pt x="388143" y="1373584"/>
                      </a:cubicBezTo>
                      <a:cubicBezTo>
                        <a:pt x="371871" y="1325562"/>
                        <a:pt x="346075" y="1273572"/>
                        <a:pt x="314325" y="1209278"/>
                      </a:cubicBezTo>
                      <a:cubicBezTo>
                        <a:pt x="282575" y="1144984"/>
                        <a:pt x="229393" y="1044972"/>
                        <a:pt x="197643" y="987822"/>
                      </a:cubicBezTo>
                      <a:cubicBezTo>
                        <a:pt x="165893" y="930672"/>
                        <a:pt x="146447" y="903287"/>
                        <a:pt x="123825" y="866378"/>
                      </a:cubicBezTo>
                      <a:cubicBezTo>
                        <a:pt x="101203" y="829469"/>
                        <a:pt x="80565" y="804068"/>
                        <a:pt x="61912" y="766365"/>
                      </a:cubicBezTo>
                      <a:cubicBezTo>
                        <a:pt x="43259" y="728662"/>
                        <a:pt x="21431" y="684212"/>
                        <a:pt x="11906" y="640159"/>
                      </a:cubicBezTo>
                      <a:cubicBezTo>
                        <a:pt x="2381" y="596106"/>
                        <a:pt x="0" y="548481"/>
                        <a:pt x="4762" y="502047"/>
                      </a:cubicBezTo>
                      <a:cubicBezTo>
                        <a:pt x="9524" y="455613"/>
                        <a:pt x="21431" y="406797"/>
                        <a:pt x="40481" y="361553"/>
                      </a:cubicBezTo>
                      <a:cubicBezTo>
                        <a:pt x="59531" y="316309"/>
                        <a:pt x="85725" y="271065"/>
                        <a:pt x="119062" y="230584"/>
                      </a:cubicBezTo>
                      <a:cubicBezTo>
                        <a:pt x="152399" y="190103"/>
                        <a:pt x="190103" y="151209"/>
                        <a:pt x="240506" y="118665"/>
                      </a:cubicBezTo>
                      <a:cubicBezTo>
                        <a:pt x="290909" y="86121"/>
                        <a:pt x="361156" y="54769"/>
                        <a:pt x="421481" y="35322"/>
                      </a:cubicBezTo>
                      <a:cubicBezTo>
                        <a:pt x="481806" y="15875"/>
                        <a:pt x="539750" y="3968"/>
                        <a:pt x="602456" y="1984"/>
                      </a:cubicBezTo>
                      <a:cubicBezTo>
                        <a:pt x="665162" y="0"/>
                        <a:pt x="736996" y="9128"/>
                        <a:pt x="797718" y="23415"/>
                      </a:cubicBezTo>
                      <a:cubicBezTo>
                        <a:pt x="858440" y="37702"/>
                        <a:pt x="914400" y="57943"/>
                        <a:pt x="966787" y="87709"/>
                      </a:cubicBezTo>
                      <a:cubicBezTo>
                        <a:pt x="1019174" y="117475"/>
                        <a:pt x="1072356" y="160734"/>
                        <a:pt x="1112043" y="202009"/>
                      </a:cubicBezTo>
                      <a:cubicBezTo>
                        <a:pt x="1151730" y="243284"/>
                        <a:pt x="1183481" y="294878"/>
                        <a:pt x="1204912" y="335359"/>
                      </a:cubicBezTo>
                      <a:cubicBezTo>
                        <a:pt x="1226343" y="375840"/>
                        <a:pt x="1233487" y="406003"/>
                        <a:pt x="1240631" y="444897"/>
                      </a:cubicBezTo>
                      <a:cubicBezTo>
                        <a:pt x="1247775" y="483791"/>
                        <a:pt x="1251744" y="523478"/>
                        <a:pt x="1247775" y="568722"/>
                      </a:cubicBezTo>
                      <a:cubicBezTo>
                        <a:pt x="1243806" y="613966"/>
                        <a:pt x="1233487" y="670719"/>
                        <a:pt x="1216818" y="716359"/>
                      </a:cubicBezTo>
                      <a:cubicBezTo>
                        <a:pt x="1200149" y="761999"/>
                        <a:pt x="1183877" y="780653"/>
                        <a:pt x="1147762" y="842565"/>
                      </a:cubicBezTo>
                      <a:cubicBezTo>
                        <a:pt x="1111647" y="904477"/>
                        <a:pt x="1043384" y="1008856"/>
                        <a:pt x="1000125" y="1087834"/>
                      </a:cubicBezTo>
                      <a:cubicBezTo>
                        <a:pt x="956866" y="1166812"/>
                        <a:pt x="911225" y="1264047"/>
                        <a:pt x="888206" y="1316434"/>
                      </a:cubicBezTo>
                      <a:cubicBezTo>
                        <a:pt x="865187" y="1368821"/>
                        <a:pt x="869156" y="1369218"/>
                        <a:pt x="862012" y="1402159"/>
                      </a:cubicBezTo>
                      <a:cubicBezTo>
                        <a:pt x="854868" y="1435100"/>
                        <a:pt x="848916" y="1470025"/>
                        <a:pt x="845344" y="1514078"/>
                      </a:cubicBezTo>
                      <a:cubicBezTo>
                        <a:pt x="844550" y="1564878"/>
                        <a:pt x="834232" y="1615678"/>
                        <a:pt x="833438" y="1666478"/>
                      </a:cubicBezTo>
                    </a:path>
                  </a:pathLst>
                </a:custGeom>
                <a:grpFill/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cxnSp>
              <p:nvCxnSpPr>
                <p:cNvPr id="873" name="Straight Connector 872"/>
                <p:cNvCxnSpPr/>
                <p:nvPr/>
              </p:nvCxnSpPr>
              <p:spPr>
                <a:xfrm flipV="1">
                  <a:off x="2381250" y="3452021"/>
                  <a:ext cx="184301" cy="64035"/>
                </a:xfrm>
                <a:prstGeom prst="line">
                  <a:avLst/>
                </a:prstGeom>
                <a:grpFill/>
                <a:ln w="28575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4" name="Straight Connector 873"/>
                <p:cNvCxnSpPr/>
                <p:nvPr/>
              </p:nvCxnSpPr>
              <p:spPr>
                <a:xfrm flipV="1">
                  <a:off x="2300288" y="3572435"/>
                  <a:ext cx="334962" cy="116387"/>
                </a:xfrm>
                <a:prstGeom prst="line">
                  <a:avLst/>
                </a:prstGeom>
                <a:grpFill/>
                <a:ln w="28575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5" name="Straight Connector 874"/>
                <p:cNvCxnSpPr/>
                <p:nvPr/>
              </p:nvCxnSpPr>
              <p:spPr>
                <a:xfrm flipV="1">
                  <a:off x="2305050" y="3711576"/>
                  <a:ext cx="340948" cy="118466"/>
                </a:xfrm>
                <a:prstGeom prst="line">
                  <a:avLst/>
                </a:prstGeom>
                <a:grpFill/>
                <a:ln w="28575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6" name="Straight Connector 875"/>
                <p:cNvCxnSpPr/>
                <p:nvPr/>
              </p:nvCxnSpPr>
              <p:spPr>
                <a:xfrm flipV="1">
                  <a:off x="2378869" y="3878264"/>
                  <a:ext cx="196967" cy="68439"/>
                </a:xfrm>
                <a:prstGeom prst="line">
                  <a:avLst/>
                </a:prstGeom>
                <a:grpFill/>
                <a:ln w="28575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77" name="Group 876"/>
            <p:cNvGrpSpPr/>
            <p:nvPr/>
          </p:nvGrpSpPr>
          <p:grpSpPr>
            <a:xfrm>
              <a:off x="6823190" y="2521910"/>
              <a:ext cx="1774077" cy="1900778"/>
              <a:chOff x="17726" y="7522324"/>
              <a:chExt cx="1934684" cy="2072855"/>
            </a:xfrm>
          </p:grpSpPr>
          <p:sp>
            <p:nvSpPr>
              <p:cNvPr id="878" name="Rounded Rectangle 185"/>
              <p:cNvSpPr/>
              <p:nvPr/>
            </p:nvSpPr>
            <p:spPr>
              <a:xfrm rot="10800000" flipV="1">
                <a:off x="17726" y="7560068"/>
                <a:ext cx="1934684" cy="203511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40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79" name="Rectangle 40"/>
              <p:cNvSpPr/>
              <p:nvPr/>
            </p:nvSpPr>
            <p:spPr>
              <a:xfrm rot="10800000" flipV="1">
                <a:off x="90406" y="7522324"/>
                <a:ext cx="1802653" cy="61412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Visualization and analysis</a:t>
                </a:r>
                <a:endParaRPr lang="de-AT" sz="14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grpSp>
            <p:nvGrpSpPr>
              <p:cNvPr id="880" name="Group 362"/>
              <p:cNvGrpSpPr/>
              <p:nvPr/>
            </p:nvGrpSpPr>
            <p:grpSpPr>
              <a:xfrm rot="10800000" flipV="1">
                <a:off x="563312" y="7933454"/>
                <a:ext cx="1201562" cy="1529284"/>
                <a:chOff x="7355830" y="585356"/>
                <a:chExt cx="1097793" cy="1328263"/>
              </a:xfrm>
            </p:grpSpPr>
            <p:grpSp>
              <p:nvGrpSpPr>
                <p:cNvPr id="881" name="Group 40"/>
                <p:cNvGrpSpPr/>
                <p:nvPr/>
              </p:nvGrpSpPr>
              <p:grpSpPr>
                <a:xfrm>
                  <a:off x="7355830" y="585356"/>
                  <a:ext cx="649938" cy="657893"/>
                  <a:chOff x="9687875" y="719136"/>
                  <a:chExt cx="576824" cy="583886"/>
                </a:xfrm>
              </p:grpSpPr>
              <p:sp>
                <p:nvSpPr>
                  <p:cNvPr id="903" name="Pie 902"/>
                  <p:cNvSpPr/>
                  <p:nvPr/>
                </p:nvSpPr>
                <p:spPr>
                  <a:xfrm>
                    <a:off x="9687875" y="719136"/>
                    <a:ext cx="505776" cy="505776"/>
                  </a:xfrm>
                  <a:prstGeom prst="pie">
                    <a:avLst>
                      <a:gd name="adj1" fmla="val 0"/>
                      <a:gd name="adj2" fmla="val 5456894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904" name="Trapezoid 903"/>
                  <p:cNvSpPr/>
                  <p:nvPr/>
                </p:nvSpPr>
                <p:spPr>
                  <a:xfrm rot="10800000">
                    <a:off x="9923699" y="1176338"/>
                    <a:ext cx="86203" cy="126684"/>
                  </a:xfrm>
                  <a:prstGeom prst="trapezoid">
                    <a:avLst>
                      <a:gd name="adj" fmla="val 26940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905" name="Trapezoid 904"/>
                  <p:cNvSpPr/>
                  <p:nvPr/>
                </p:nvSpPr>
                <p:spPr>
                  <a:xfrm rot="5400000">
                    <a:off x="10162147" y="938610"/>
                    <a:ext cx="78420" cy="126684"/>
                  </a:xfrm>
                  <a:prstGeom prst="trapezoid">
                    <a:avLst>
                      <a:gd name="adj" fmla="val 1753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906" name="Trapezoid 905"/>
                  <p:cNvSpPr/>
                  <p:nvPr/>
                </p:nvSpPr>
                <p:spPr>
                  <a:xfrm rot="8338996">
                    <a:off x="10066499" y="1100139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907" name="Pie 906"/>
                  <p:cNvSpPr/>
                  <p:nvPr/>
                </p:nvSpPr>
                <p:spPr>
                  <a:xfrm>
                    <a:off x="9791538" y="822799"/>
                    <a:ext cx="298450" cy="298450"/>
                  </a:xfrm>
                  <a:prstGeom prst="pie">
                    <a:avLst>
                      <a:gd name="adj1" fmla="val 0"/>
                      <a:gd name="adj2" fmla="val 5401101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  <p:sp>
              <p:nvSpPr>
                <p:cNvPr id="882" name="Rectangle 881"/>
                <p:cNvSpPr/>
                <p:nvPr/>
              </p:nvSpPr>
              <p:spPr>
                <a:xfrm>
                  <a:off x="7630609" y="856973"/>
                  <a:ext cx="823014" cy="463511"/>
                </a:xfrm>
                <a:prstGeom prst="rect">
                  <a:avLst/>
                </a:prstGeom>
                <a:noFill/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cxnSp>
              <p:nvCxnSpPr>
                <p:cNvPr id="883" name="Straight Arrow Connector 882"/>
                <p:cNvCxnSpPr/>
                <p:nvPr/>
              </p:nvCxnSpPr>
              <p:spPr>
                <a:xfrm flipV="1">
                  <a:off x="7716607" y="1178719"/>
                  <a:ext cx="140209" cy="60816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triangl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4" name="Straight Arrow Connector 883"/>
                <p:cNvCxnSpPr/>
                <p:nvPr/>
              </p:nvCxnSpPr>
              <p:spPr>
                <a:xfrm flipV="1">
                  <a:off x="7939087" y="947738"/>
                  <a:ext cx="60574" cy="145756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triangl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885" name="Group 61"/>
                <p:cNvGrpSpPr/>
                <p:nvPr/>
              </p:nvGrpSpPr>
              <p:grpSpPr>
                <a:xfrm>
                  <a:off x="7910179" y="1038094"/>
                  <a:ext cx="322730" cy="875525"/>
                  <a:chOff x="4826435" y="1744979"/>
                  <a:chExt cx="1027696" cy="2788015"/>
                </a:xfrm>
                <a:solidFill>
                  <a:schemeClr val="tx1">
                    <a:lumMod val="85000"/>
                    <a:lumOff val="15000"/>
                  </a:schemeClr>
                </a:solidFill>
              </p:grpSpPr>
              <p:grpSp>
                <p:nvGrpSpPr>
                  <p:cNvPr id="888" name="Group 36"/>
                  <p:cNvGrpSpPr/>
                  <p:nvPr/>
                </p:nvGrpSpPr>
                <p:grpSpPr>
                  <a:xfrm>
                    <a:off x="5035616" y="3328747"/>
                    <a:ext cx="247915" cy="1204247"/>
                    <a:chOff x="7787878" y="1022490"/>
                    <a:chExt cx="223838" cy="1087299"/>
                  </a:xfrm>
                  <a:grpFill/>
                </p:grpSpPr>
                <p:sp>
                  <p:nvSpPr>
                    <p:cNvPr id="901" name="Oval 900"/>
                    <p:cNvSpPr/>
                    <p:nvPr/>
                  </p:nvSpPr>
                  <p:spPr>
                    <a:xfrm>
                      <a:off x="7787878" y="1885952"/>
                      <a:ext cx="223838" cy="223837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902" name="Rectangle 901"/>
                    <p:cNvSpPr/>
                    <p:nvPr/>
                  </p:nvSpPr>
                  <p:spPr>
                    <a:xfrm>
                      <a:off x="7787878" y="1022490"/>
                      <a:ext cx="223838" cy="992987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grpSp>
                <p:nvGrpSpPr>
                  <p:cNvPr id="889" name="Group 403"/>
                  <p:cNvGrpSpPr/>
                  <p:nvPr/>
                </p:nvGrpSpPr>
                <p:grpSpPr>
                  <a:xfrm>
                    <a:off x="5392611" y="3328747"/>
                    <a:ext cx="247915" cy="1204247"/>
                    <a:chOff x="7787878" y="1022490"/>
                    <a:chExt cx="223838" cy="1087299"/>
                  </a:xfrm>
                  <a:grpFill/>
                </p:grpSpPr>
                <p:sp>
                  <p:nvSpPr>
                    <p:cNvPr id="899" name="Oval 898"/>
                    <p:cNvSpPr/>
                    <p:nvPr/>
                  </p:nvSpPr>
                  <p:spPr>
                    <a:xfrm>
                      <a:off x="7787878" y="1885952"/>
                      <a:ext cx="223838" cy="223837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900" name="Rectangle 899"/>
                    <p:cNvSpPr/>
                    <p:nvPr/>
                  </p:nvSpPr>
                  <p:spPr>
                    <a:xfrm>
                      <a:off x="7787878" y="1022490"/>
                      <a:ext cx="223838" cy="992987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grpSp>
                <p:nvGrpSpPr>
                  <p:cNvPr id="890" name="Group 33"/>
                  <p:cNvGrpSpPr/>
                  <p:nvPr/>
                </p:nvGrpSpPr>
                <p:grpSpPr>
                  <a:xfrm>
                    <a:off x="5035616" y="1744979"/>
                    <a:ext cx="604910" cy="1647921"/>
                    <a:chOff x="4405312" y="2276475"/>
                    <a:chExt cx="261937" cy="713580"/>
                  </a:xfrm>
                  <a:grpFill/>
                </p:grpSpPr>
                <p:sp>
                  <p:nvSpPr>
                    <p:cNvPr id="897" name="Oval 896"/>
                    <p:cNvSpPr/>
                    <p:nvPr/>
                  </p:nvSpPr>
                  <p:spPr>
                    <a:xfrm>
                      <a:off x="4414838" y="2276475"/>
                      <a:ext cx="223838" cy="22383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898" name="Round Same Side Corner Rectangle 897"/>
                    <p:cNvSpPr/>
                    <p:nvPr/>
                  </p:nvSpPr>
                  <p:spPr>
                    <a:xfrm>
                      <a:off x="4405312" y="2557462"/>
                      <a:ext cx="261937" cy="432593"/>
                    </a:xfrm>
                    <a:prstGeom prst="round2SameRect">
                      <a:avLst>
                        <a:gd name="adj1" fmla="val 16667"/>
                        <a:gd name="adj2" fmla="val 0"/>
                      </a:avLst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grpSp>
                <p:nvGrpSpPr>
                  <p:cNvPr id="891" name="Group 57"/>
                  <p:cNvGrpSpPr/>
                  <p:nvPr/>
                </p:nvGrpSpPr>
                <p:grpSpPr>
                  <a:xfrm>
                    <a:off x="5694697" y="2506980"/>
                    <a:ext cx="159434" cy="1013597"/>
                    <a:chOff x="7817812" y="686733"/>
                    <a:chExt cx="223837" cy="1423056"/>
                  </a:xfrm>
                  <a:grpFill/>
                </p:grpSpPr>
                <p:sp>
                  <p:nvSpPr>
                    <p:cNvPr id="895" name="Oval 894"/>
                    <p:cNvSpPr/>
                    <p:nvPr/>
                  </p:nvSpPr>
                  <p:spPr>
                    <a:xfrm>
                      <a:off x="7817812" y="1885951"/>
                      <a:ext cx="223837" cy="22383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896" name="Rectangle 895"/>
                    <p:cNvSpPr/>
                    <p:nvPr/>
                  </p:nvSpPr>
                  <p:spPr>
                    <a:xfrm>
                      <a:off x="7817812" y="686733"/>
                      <a:ext cx="223837" cy="1328745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grpSp>
                <p:nvGrpSpPr>
                  <p:cNvPr id="892" name="Group 57"/>
                  <p:cNvGrpSpPr/>
                  <p:nvPr/>
                </p:nvGrpSpPr>
                <p:grpSpPr>
                  <a:xfrm>
                    <a:off x="4826435" y="2506980"/>
                    <a:ext cx="159451" cy="1013597"/>
                    <a:chOff x="7757851" y="686733"/>
                    <a:chExt cx="223863" cy="1423056"/>
                  </a:xfrm>
                  <a:grpFill/>
                </p:grpSpPr>
                <p:sp>
                  <p:nvSpPr>
                    <p:cNvPr id="893" name="Oval 892"/>
                    <p:cNvSpPr/>
                    <p:nvPr/>
                  </p:nvSpPr>
                  <p:spPr>
                    <a:xfrm>
                      <a:off x="7757851" y="1885951"/>
                      <a:ext cx="223838" cy="22383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894" name="Rectangle 893"/>
                    <p:cNvSpPr/>
                    <p:nvPr/>
                  </p:nvSpPr>
                  <p:spPr>
                    <a:xfrm>
                      <a:off x="7757876" y="686733"/>
                      <a:ext cx="223838" cy="1328745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</p:grpSp>
            <p:cxnSp>
              <p:nvCxnSpPr>
                <p:cNvPr id="886" name="Straight Connector 885"/>
                <p:cNvCxnSpPr/>
                <p:nvPr/>
              </p:nvCxnSpPr>
              <p:spPr>
                <a:xfrm flipH="1" flipV="1">
                  <a:off x="7972961" y="1481683"/>
                  <a:ext cx="14956" cy="385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7" name="Straight Connector 886"/>
                <p:cNvCxnSpPr/>
                <p:nvPr/>
              </p:nvCxnSpPr>
              <p:spPr>
                <a:xfrm flipV="1">
                  <a:off x="8147805" y="1481683"/>
                  <a:ext cx="16451" cy="5982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11" name="Shape 264"/>
            <p:cNvCxnSpPr/>
            <p:nvPr/>
          </p:nvCxnSpPr>
          <p:spPr>
            <a:xfrm rot="5400000">
              <a:off x="7501050" y="4643282"/>
              <a:ext cx="429773" cy="0"/>
            </a:xfrm>
            <a:prstGeom prst="bentConnector3">
              <a:avLst>
                <a:gd name="adj1" fmla="val 50000"/>
              </a:avLst>
            </a:prstGeom>
            <a:ln w="5080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99" name="Group 4098"/>
          <p:cNvGrpSpPr/>
          <p:nvPr/>
        </p:nvGrpSpPr>
        <p:grpSpPr>
          <a:xfrm>
            <a:off x="62767" y="1742407"/>
            <a:ext cx="1951339" cy="4991400"/>
            <a:chOff x="242067" y="1742407"/>
            <a:chExt cx="1951339" cy="4991400"/>
          </a:xfrm>
        </p:grpSpPr>
        <p:cxnSp>
          <p:nvCxnSpPr>
            <p:cNvPr id="647" name="Shape 264"/>
            <p:cNvCxnSpPr/>
            <p:nvPr/>
          </p:nvCxnSpPr>
          <p:spPr>
            <a:xfrm rot="16200000" flipH="1">
              <a:off x="1006704" y="4644484"/>
              <a:ext cx="415951" cy="0"/>
            </a:xfrm>
            <a:prstGeom prst="bentConnector3">
              <a:avLst>
                <a:gd name="adj1" fmla="val 50000"/>
              </a:avLst>
            </a:prstGeom>
            <a:ln w="5080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0" name="Group 649"/>
            <p:cNvGrpSpPr/>
            <p:nvPr/>
          </p:nvGrpSpPr>
          <p:grpSpPr>
            <a:xfrm>
              <a:off x="321307" y="4738541"/>
              <a:ext cx="1792859" cy="1995266"/>
              <a:chOff x="2854067" y="-161080"/>
              <a:chExt cx="2195998" cy="2443917"/>
            </a:xfrm>
          </p:grpSpPr>
          <p:sp>
            <p:nvSpPr>
              <p:cNvPr id="651" name="Rounded Rectangle 185"/>
              <p:cNvSpPr/>
              <p:nvPr/>
            </p:nvSpPr>
            <p:spPr>
              <a:xfrm rot="10800000" flipV="1">
                <a:off x="2854067" y="-21545"/>
                <a:ext cx="2195998" cy="2304382"/>
              </a:xfrm>
              <a:prstGeom prst="can">
                <a:avLst>
                  <a:gd name="adj" fmla="val 21473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6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652" name="Rectangle 651"/>
              <p:cNvSpPr/>
              <p:nvPr/>
            </p:nvSpPr>
            <p:spPr>
              <a:xfrm rot="10800000" flipV="1">
                <a:off x="2997513" y="-161080"/>
                <a:ext cx="1993004" cy="69538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Scan parameters</a:t>
                </a:r>
                <a:endParaRPr lang="de-AT" sz="14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grpSp>
            <p:nvGrpSpPr>
              <p:cNvPr id="653" name="Group 103"/>
              <p:cNvGrpSpPr/>
              <p:nvPr/>
            </p:nvGrpSpPr>
            <p:grpSpPr>
              <a:xfrm rot="10800000" flipV="1">
                <a:off x="3337175" y="866246"/>
                <a:ext cx="1313680" cy="871632"/>
                <a:chOff x="1440656" y="2736055"/>
                <a:chExt cx="1560554" cy="984338"/>
              </a:xfrm>
              <a:effectLst>
                <a:outerShdw blurRad="254000" algn="ctr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654" name="Group 101"/>
                <p:cNvGrpSpPr/>
                <p:nvPr/>
              </p:nvGrpSpPr>
              <p:grpSpPr>
                <a:xfrm>
                  <a:off x="1440656" y="2736055"/>
                  <a:ext cx="609544" cy="609544"/>
                  <a:chOff x="1440656" y="2736055"/>
                  <a:chExt cx="609544" cy="609544"/>
                </a:xfrm>
              </p:grpSpPr>
              <p:sp>
                <p:nvSpPr>
                  <p:cNvPr id="661" name="16-Point Star 660"/>
                  <p:cNvSpPr/>
                  <p:nvPr/>
                </p:nvSpPr>
                <p:spPr>
                  <a:xfrm>
                    <a:off x="1440656" y="2736055"/>
                    <a:ext cx="609544" cy="609544"/>
                  </a:xfrm>
                  <a:prstGeom prst="star16">
                    <a:avLst>
                      <a:gd name="adj" fmla="val 41797"/>
                    </a:avLst>
                  </a:prstGeom>
                  <a:solidFill>
                    <a:schemeClr val="bg1">
                      <a:lumMod val="95000"/>
                    </a:schemeClr>
                  </a:solidFill>
                  <a:ln w="190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662" name="Oval 97"/>
                  <p:cNvSpPr/>
                  <p:nvPr/>
                </p:nvSpPr>
                <p:spPr>
                  <a:xfrm>
                    <a:off x="1672221" y="2967620"/>
                    <a:ext cx="146414" cy="146414"/>
                  </a:xfrm>
                  <a:prstGeom prst="ellipse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 w="190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  <p:grpSp>
              <p:nvGrpSpPr>
                <p:cNvPr id="655" name="Group 100"/>
                <p:cNvGrpSpPr/>
                <p:nvPr/>
              </p:nvGrpSpPr>
              <p:grpSpPr>
                <a:xfrm>
                  <a:off x="1784714" y="3308373"/>
                  <a:ext cx="412020" cy="412020"/>
                  <a:chOff x="1784714" y="3308373"/>
                  <a:chExt cx="412020" cy="412020"/>
                </a:xfrm>
              </p:grpSpPr>
              <p:sp>
                <p:nvSpPr>
                  <p:cNvPr id="659" name="16-Point Star 658"/>
                  <p:cNvSpPr/>
                  <p:nvPr/>
                </p:nvSpPr>
                <p:spPr>
                  <a:xfrm>
                    <a:off x="1784714" y="3308373"/>
                    <a:ext cx="412020" cy="412020"/>
                  </a:xfrm>
                  <a:prstGeom prst="star16">
                    <a:avLst>
                      <a:gd name="adj" fmla="val 43531"/>
                    </a:avLst>
                  </a:prstGeom>
                  <a:solidFill>
                    <a:schemeClr val="bg1">
                      <a:lumMod val="95000"/>
                    </a:schemeClr>
                  </a:solidFill>
                  <a:ln w="190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660" name="Oval 659"/>
                  <p:cNvSpPr/>
                  <p:nvPr/>
                </p:nvSpPr>
                <p:spPr>
                  <a:xfrm>
                    <a:off x="1954121" y="3477780"/>
                    <a:ext cx="73207" cy="73207"/>
                  </a:xfrm>
                  <a:prstGeom prst="ellipse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 w="190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  <p:grpSp>
              <p:nvGrpSpPr>
                <p:cNvPr id="656" name="Group 102"/>
                <p:cNvGrpSpPr/>
                <p:nvPr/>
              </p:nvGrpSpPr>
              <p:grpSpPr>
                <a:xfrm>
                  <a:off x="2182880" y="2851755"/>
                  <a:ext cx="818330" cy="818330"/>
                  <a:chOff x="2182880" y="2851755"/>
                  <a:chExt cx="818330" cy="818330"/>
                </a:xfrm>
              </p:grpSpPr>
              <p:sp>
                <p:nvSpPr>
                  <p:cNvPr id="657" name="24-Point Star 656"/>
                  <p:cNvSpPr/>
                  <p:nvPr/>
                </p:nvSpPr>
                <p:spPr>
                  <a:xfrm>
                    <a:off x="2182880" y="2851755"/>
                    <a:ext cx="818330" cy="818330"/>
                  </a:xfrm>
                  <a:prstGeom prst="star24">
                    <a:avLst>
                      <a:gd name="adj" fmla="val 44525"/>
                    </a:avLst>
                  </a:prstGeom>
                  <a:solidFill>
                    <a:schemeClr val="bg1">
                      <a:lumMod val="95000"/>
                    </a:schemeClr>
                  </a:solidFill>
                  <a:ln w="190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658" name="Oval 657"/>
                  <p:cNvSpPr/>
                  <p:nvPr/>
                </p:nvSpPr>
                <p:spPr>
                  <a:xfrm>
                    <a:off x="2415320" y="3084195"/>
                    <a:ext cx="353451" cy="353451"/>
                  </a:xfrm>
                  <a:prstGeom prst="ellipse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 w="190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</p:grpSp>
        </p:grpSp>
        <p:grpSp>
          <p:nvGrpSpPr>
            <p:cNvPr id="4097" name="Group 4096"/>
            <p:cNvGrpSpPr/>
            <p:nvPr/>
          </p:nvGrpSpPr>
          <p:grpSpPr>
            <a:xfrm>
              <a:off x="242067" y="2535731"/>
              <a:ext cx="1951339" cy="1900778"/>
              <a:chOff x="242067" y="2535731"/>
              <a:chExt cx="1951339" cy="1900778"/>
            </a:xfrm>
          </p:grpSpPr>
          <p:sp>
            <p:nvSpPr>
              <p:cNvPr id="663" name="Rounded Rectangle 185"/>
              <p:cNvSpPr/>
              <p:nvPr/>
            </p:nvSpPr>
            <p:spPr>
              <a:xfrm rot="10800000" flipV="1">
                <a:off x="324584" y="2570342"/>
                <a:ext cx="1774077" cy="18661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60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664" name="Rectangle 31"/>
              <p:cNvSpPr/>
              <p:nvPr/>
            </p:nvSpPr>
            <p:spPr>
              <a:xfrm rot="10800000" flipV="1">
                <a:off x="242067" y="2535731"/>
                <a:ext cx="1951339" cy="56314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Scan planning and  </a:t>
                </a:r>
                <a:r>
                  <a:rPr lang="de-AT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setup</a:t>
                </a:r>
                <a:endPara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grpSp>
            <p:nvGrpSpPr>
              <p:cNvPr id="665" name="Group 273"/>
              <p:cNvGrpSpPr/>
              <p:nvPr/>
            </p:nvGrpSpPr>
            <p:grpSpPr>
              <a:xfrm rot="10800000" flipH="1" flipV="1">
                <a:off x="397710" y="3182882"/>
                <a:ext cx="1647295" cy="1170891"/>
                <a:chOff x="260668" y="741107"/>
                <a:chExt cx="1668004" cy="1180176"/>
              </a:xfrm>
            </p:grpSpPr>
            <p:grpSp>
              <p:nvGrpSpPr>
                <p:cNvPr id="666" name="Group 272"/>
                <p:cNvGrpSpPr/>
                <p:nvPr/>
              </p:nvGrpSpPr>
              <p:grpSpPr>
                <a:xfrm>
                  <a:off x="260668" y="741107"/>
                  <a:ext cx="1668004" cy="1180176"/>
                  <a:chOff x="260668" y="741107"/>
                  <a:chExt cx="1668004" cy="1180176"/>
                </a:xfrm>
              </p:grpSpPr>
              <p:grpSp>
                <p:nvGrpSpPr>
                  <p:cNvPr id="678" name="Group 354"/>
                  <p:cNvGrpSpPr/>
                  <p:nvPr/>
                </p:nvGrpSpPr>
                <p:grpSpPr>
                  <a:xfrm>
                    <a:off x="260668" y="741107"/>
                    <a:ext cx="1668004" cy="1180176"/>
                    <a:chOff x="248578" y="809006"/>
                    <a:chExt cx="1567470" cy="1109059"/>
                  </a:xfrm>
                </p:grpSpPr>
                <p:grpSp>
                  <p:nvGrpSpPr>
                    <p:cNvPr id="684" name="Group 260"/>
                    <p:cNvGrpSpPr/>
                    <p:nvPr/>
                  </p:nvGrpSpPr>
                  <p:grpSpPr>
                    <a:xfrm>
                      <a:off x="248578" y="1449380"/>
                      <a:ext cx="1431911" cy="248451"/>
                      <a:chOff x="205720" y="1392236"/>
                      <a:chExt cx="1431911" cy="248451"/>
                    </a:xfrm>
                  </p:grpSpPr>
                  <p:sp>
                    <p:nvSpPr>
                      <p:cNvPr id="702" name="Rounded Rectangle 701"/>
                      <p:cNvSpPr/>
                      <p:nvPr/>
                    </p:nvSpPr>
                    <p:spPr>
                      <a:xfrm>
                        <a:off x="205720" y="1475151"/>
                        <a:ext cx="1431911" cy="165536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AT"/>
                      </a:p>
                    </p:txBody>
                  </p:sp>
                  <p:grpSp>
                    <p:nvGrpSpPr>
                      <p:cNvPr id="703" name="Group 118"/>
                      <p:cNvGrpSpPr/>
                      <p:nvPr/>
                    </p:nvGrpSpPr>
                    <p:grpSpPr>
                      <a:xfrm>
                        <a:off x="1011460" y="1392236"/>
                        <a:ext cx="128592" cy="130488"/>
                        <a:chOff x="9618899" y="647699"/>
                        <a:chExt cx="645801" cy="655324"/>
                      </a:xfrm>
                      <a:solidFill>
                        <a:schemeClr val="bg1">
                          <a:lumMod val="65000"/>
                        </a:schemeClr>
                      </a:solidFill>
                    </p:grpSpPr>
                    <p:sp>
                      <p:nvSpPr>
                        <p:cNvPr id="748" name="Oval 747"/>
                        <p:cNvSpPr/>
                        <p:nvPr/>
                      </p:nvSpPr>
                      <p:spPr>
                        <a:xfrm>
                          <a:off x="9687876" y="719136"/>
                          <a:ext cx="505776" cy="505776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49" name="Trapezoid 748"/>
                        <p:cNvSpPr/>
                        <p:nvPr/>
                      </p:nvSpPr>
                      <p:spPr>
                        <a:xfrm>
                          <a:off x="9878298" y="64769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50" name="Trapezoid 749"/>
                        <p:cNvSpPr/>
                        <p:nvPr/>
                      </p:nvSpPr>
                      <p:spPr>
                        <a:xfrm rot="10800000">
                          <a:off x="9878298" y="117633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51" name="Trapezoid 750"/>
                        <p:cNvSpPr/>
                        <p:nvPr/>
                      </p:nvSpPr>
                      <p:spPr>
                        <a:xfrm rot="16200000">
                          <a:off x="9616439" y="909637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52" name="Trapezoid 751"/>
                        <p:cNvSpPr/>
                        <p:nvPr/>
                      </p:nvSpPr>
                      <p:spPr>
                        <a:xfrm rot="5400000">
                          <a:off x="10135556" y="912018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53" name="Trapezoid 752"/>
                        <p:cNvSpPr/>
                        <p:nvPr/>
                      </p:nvSpPr>
                      <p:spPr>
                        <a:xfrm rot="2517424">
                          <a:off x="10066562" y="728661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54" name="Trapezoid 753"/>
                        <p:cNvSpPr/>
                        <p:nvPr/>
                      </p:nvSpPr>
                      <p:spPr>
                        <a:xfrm rot="13614757">
                          <a:off x="9685621" y="1092995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55" name="Trapezoid 754"/>
                        <p:cNvSpPr/>
                        <p:nvPr/>
                      </p:nvSpPr>
                      <p:spPr>
                        <a:xfrm rot="18711424">
                          <a:off x="9687878" y="728663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56" name="Trapezoid 755"/>
                        <p:cNvSpPr/>
                        <p:nvPr/>
                      </p:nvSpPr>
                      <p:spPr>
                        <a:xfrm rot="8338996">
                          <a:off x="10066499" y="110013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57" name="Oval 756"/>
                        <p:cNvSpPr/>
                        <p:nvPr/>
                      </p:nvSpPr>
                      <p:spPr>
                        <a:xfrm>
                          <a:off x="9791539" y="822799"/>
                          <a:ext cx="298450" cy="298450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</p:grpSp>
                  <p:grpSp>
                    <p:nvGrpSpPr>
                      <p:cNvPr id="704" name="Group 703"/>
                      <p:cNvGrpSpPr/>
                      <p:nvPr/>
                    </p:nvGrpSpPr>
                    <p:grpSpPr>
                      <a:xfrm>
                        <a:off x="1201161" y="1392236"/>
                        <a:ext cx="128592" cy="130488"/>
                        <a:chOff x="9618899" y="647699"/>
                        <a:chExt cx="645801" cy="655324"/>
                      </a:xfrm>
                      <a:solidFill>
                        <a:schemeClr val="bg1">
                          <a:lumMod val="65000"/>
                        </a:schemeClr>
                      </a:solidFill>
                    </p:grpSpPr>
                    <p:sp>
                      <p:nvSpPr>
                        <p:cNvPr id="738" name="Oval 737"/>
                        <p:cNvSpPr/>
                        <p:nvPr/>
                      </p:nvSpPr>
                      <p:spPr>
                        <a:xfrm>
                          <a:off x="9687876" y="719136"/>
                          <a:ext cx="505776" cy="505776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39" name="Trapezoid 738"/>
                        <p:cNvSpPr/>
                        <p:nvPr/>
                      </p:nvSpPr>
                      <p:spPr>
                        <a:xfrm>
                          <a:off x="9878298" y="64769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40" name="Trapezoid 739"/>
                        <p:cNvSpPr/>
                        <p:nvPr/>
                      </p:nvSpPr>
                      <p:spPr>
                        <a:xfrm rot="10800000">
                          <a:off x="9878298" y="117633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41" name="Trapezoid 740"/>
                        <p:cNvSpPr/>
                        <p:nvPr/>
                      </p:nvSpPr>
                      <p:spPr>
                        <a:xfrm rot="16200000">
                          <a:off x="9616439" y="909637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42" name="Trapezoid 741"/>
                        <p:cNvSpPr/>
                        <p:nvPr/>
                      </p:nvSpPr>
                      <p:spPr>
                        <a:xfrm rot="5400000">
                          <a:off x="10135556" y="912018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43" name="Trapezoid 742"/>
                        <p:cNvSpPr/>
                        <p:nvPr/>
                      </p:nvSpPr>
                      <p:spPr>
                        <a:xfrm rot="2517424">
                          <a:off x="10066562" y="728661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44" name="Trapezoid 743"/>
                        <p:cNvSpPr/>
                        <p:nvPr/>
                      </p:nvSpPr>
                      <p:spPr>
                        <a:xfrm rot="13614757">
                          <a:off x="9685621" y="1092995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45" name="Trapezoid 744"/>
                        <p:cNvSpPr/>
                        <p:nvPr/>
                      </p:nvSpPr>
                      <p:spPr>
                        <a:xfrm rot="18711424">
                          <a:off x="9687878" y="728663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46" name="Trapezoid 745"/>
                        <p:cNvSpPr/>
                        <p:nvPr/>
                      </p:nvSpPr>
                      <p:spPr>
                        <a:xfrm rot="8338996">
                          <a:off x="10066499" y="110013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47" name="Oval 746"/>
                        <p:cNvSpPr/>
                        <p:nvPr/>
                      </p:nvSpPr>
                      <p:spPr>
                        <a:xfrm>
                          <a:off x="9791539" y="822799"/>
                          <a:ext cx="298450" cy="298450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</p:grpSp>
                  <p:grpSp>
                    <p:nvGrpSpPr>
                      <p:cNvPr id="705" name="Group 140"/>
                      <p:cNvGrpSpPr/>
                      <p:nvPr/>
                    </p:nvGrpSpPr>
                    <p:grpSpPr>
                      <a:xfrm>
                        <a:off x="584430" y="1392236"/>
                        <a:ext cx="128592" cy="130488"/>
                        <a:chOff x="9618899" y="647699"/>
                        <a:chExt cx="645801" cy="655324"/>
                      </a:xfrm>
                      <a:solidFill>
                        <a:schemeClr val="bg1">
                          <a:lumMod val="65000"/>
                        </a:schemeClr>
                      </a:solidFill>
                    </p:grpSpPr>
                    <p:sp>
                      <p:nvSpPr>
                        <p:cNvPr id="728" name="Oval 727"/>
                        <p:cNvSpPr/>
                        <p:nvPr/>
                      </p:nvSpPr>
                      <p:spPr>
                        <a:xfrm>
                          <a:off x="9687876" y="719136"/>
                          <a:ext cx="505776" cy="505776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29" name="Trapezoid 728"/>
                        <p:cNvSpPr/>
                        <p:nvPr/>
                      </p:nvSpPr>
                      <p:spPr>
                        <a:xfrm>
                          <a:off x="9878298" y="64769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30" name="Trapezoid 729"/>
                        <p:cNvSpPr/>
                        <p:nvPr/>
                      </p:nvSpPr>
                      <p:spPr>
                        <a:xfrm rot="10800000">
                          <a:off x="9878298" y="117633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31" name="Trapezoid 730"/>
                        <p:cNvSpPr/>
                        <p:nvPr/>
                      </p:nvSpPr>
                      <p:spPr>
                        <a:xfrm rot="16200000">
                          <a:off x="9616439" y="909637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32" name="Trapezoid 731"/>
                        <p:cNvSpPr/>
                        <p:nvPr/>
                      </p:nvSpPr>
                      <p:spPr>
                        <a:xfrm rot="5400000">
                          <a:off x="10135556" y="912018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33" name="Trapezoid 732"/>
                        <p:cNvSpPr/>
                        <p:nvPr/>
                      </p:nvSpPr>
                      <p:spPr>
                        <a:xfrm rot="2517424">
                          <a:off x="10066562" y="728661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34" name="Trapezoid 733"/>
                        <p:cNvSpPr/>
                        <p:nvPr/>
                      </p:nvSpPr>
                      <p:spPr>
                        <a:xfrm rot="13614757">
                          <a:off x="9685621" y="1092995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35" name="Trapezoid 734"/>
                        <p:cNvSpPr/>
                        <p:nvPr/>
                      </p:nvSpPr>
                      <p:spPr>
                        <a:xfrm rot="18711424">
                          <a:off x="9687878" y="728663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36" name="Trapezoid 735"/>
                        <p:cNvSpPr/>
                        <p:nvPr/>
                      </p:nvSpPr>
                      <p:spPr>
                        <a:xfrm rot="8338996">
                          <a:off x="10066499" y="110013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37" name="Oval 736"/>
                        <p:cNvSpPr/>
                        <p:nvPr/>
                      </p:nvSpPr>
                      <p:spPr>
                        <a:xfrm>
                          <a:off x="9791539" y="822799"/>
                          <a:ext cx="298450" cy="298450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</p:grpSp>
                  <p:grpSp>
                    <p:nvGrpSpPr>
                      <p:cNvPr id="706" name="Group 140"/>
                      <p:cNvGrpSpPr/>
                      <p:nvPr/>
                    </p:nvGrpSpPr>
                    <p:grpSpPr>
                      <a:xfrm>
                        <a:off x="406630" y="1392236"/>
                        <a:ext cx="128592" cy="130488"/>
                        <a:chOff x="9618899" y="647699"/>
                        <a:chExt cx="645801" cy="655324"/>
                      </a:xfrm>
                      <a:solidFill>
                        <a:schemeClr val="bg1">
                          <a:lumMod val="65000"/>
                        </a:schemeClr>
                      </a:solidFill>
                    </p:grpSpPr>
                    <p:sp>
                      <p:nvSpPr>
                        <p:cNvPr id="718" name="Oval 717"/>
                        <p:cNvSpPr/>
                        <p:nvPr/>
                      </p:nvSpPr>
                      <p:spPr>
                        <a:xfrm>
                          <a:off x="9687876" y="719136"/>
                          <a:ext cx="505776" cy="505776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19" name="Trapezoid 718"/>
                        <p:cNvSpPr/>
                        <p:nvPr/>
                      </p:nvSpPr>
                      <p:spPr>
                        <a:xfrm>
                          <a:off x="9878298" y="64769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20" name="Trapezoid 719"/>
                        <p:cNvSpPr/>
                        <p:nvPr/>
                      </p:nvSpPr>
                      <p:spPr>
                        <a:xfrm rot="10800000">
                          <a:off x="9878298" y="117633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21" name="Trapezoid 720"/>
                        <p:cNvSpPr/>
                        <p:nvPr/>
                      </p:nvSpPr>
                      <p:spPr>
                        <a:xfrm rot="16200000">
                          <a:off x="9616439" y="909637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22" name="Trapezoid 721"/>
                        <p:cNvSpPr/>
                        <p:nvPr/>
                      </p:nvSpPr>
                      <p:spPr>
                        <a:xfrm rot="5400000">
                          <a:off x="10135556" y="912018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23" name="Trapezoid 722"/>
                        <p:cNvSpPr/>
                        <p:nvPr/>
                      </p:nvSpPr>
                      <p:spPr>
                        <a:xfrm rot="2517424">
                          <a:off x="10066562" y="728661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24" name="Trapezoid 723"/>
                        <p:cNvSpPr/>
                        <p:nvPr/>
                      </p:nvSpPr>
                      <p:spPr>
                        <a:xfrm rot="13614757">
                          <a:off x="9685621" y="1092995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25" name="Trapezoid 724"/>
                        <p:cNvSpPr/>
                        <p:nvPr/>
                      </p:nvSpPr>
                      <p:spPr>
                        <a:xfrm rot="18711424">
                          <a:off x="9687878" y="728663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26" name="Trapezoid 725"/>
                        <p:cNvSpPr/>
                        <p:nvPr/>
                      </p:nvSpPr>
                      <p:spPr>
                        <a:xfrm rot="8338996">
                          <a:off x="10066499" y="110013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27" name="Oval 726"/>
                        <p:cNvSpPr/>
                        <p:nvPr/>
                      </p:nvSpPr>
                      <p:spPr>
                        <a:xfrm>
                          <a:off x="9791539" y="822799"/>
                          <a:ext cx="298450" cy="298450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</p:grpSp>
                  <p:grpSp>
                    <p:nvGrpSpPr>
                      <p:cNvPr id="707" name="Group 140"/>
                      <p:cNvGrpSpPr/>
                      <p:nvPr/>
                    </p:nvGrpSpPr>
                    <p:grpSpPr>
                      <a:xfrm>
                        <a:off x="219305" y="1392236"/>
                        <a:ext cx="128592" cy="130488"/>
                        <a:chOff x="9618899" y="647699"/>
                        <a:chExt cx="645801" cy="655324"/>
                      </a:xfrm>
                      <a:solidFill>
                        <a:schemeClr val="bg1">
                          <a:lumMod val="65000"/>
                        </a:schemeClr>
                      </a:solidFill>
                    </p:grpSpPr>
                    <p:sp>
                      <p:nvSpPr>
                        <p:cNvPr id="708" name="Oval 707"/>
                        <p:cNvSpPr/>
                        <p:nvPr/>
                      </p:nvSpPr>
                      <p:spPr>
                        <a:xfrm>
                          <a:off x="9687876" y="719136"/>
                          <a:ext cx="505776" cy="505776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09" name="Trapezoid 708"/>
                        <p:cNvSpPr/>
                        <p:nvPr/>
                      </p:nvSpPr>
                      <p:spPr>
                        <a:xfrm>
                          <a:off x="9878298" y="64769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10" name="Trapezoid 709"/>
                        <p:cNvSpPr/>
                        <p:nvPr/>
                      </p:nvSpPr>
                      <p:spPr>
                        <a:xfrm rot="10800000">
                          <a:off x="9878298" y="117633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11" name="Trapezoid 710"/>
                        <p:cNvSpPr/>
                        <p:nvPr/>
                      </p:nvSpPr>
                      <p:spPr>
                        <a:xfrm rot="16200000">
                          <a:off x="9616439" y="909637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12" name="Trapezoid 711"/>
                        <p:cNvSpPr/>
                        <p:nvPr/>
                      </p:nvSpPr>
                      <p:spPr>
                        <a:xfrm rot="5400000">
                          <a:off x="10135556" y="912018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13" name="Trapezoid 712"/>
                        <p:cNvSpPr/>
                        <p:nvPr/>
                      </p:nvSpPr>
                      <p:spPr>
                        <a:xfrm rot="2517424">
                          <a:off x="10066562" y="728661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14" name="Trapezoid 713"/>
                        <p:cNvSpPr/>
                        <p:nvPr/>
                      </p:nvSpPr>
                      <p:spPr>
                        <a:xfrm rot="13614757">
                          <a:off x="9685621" y="1092995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15" name="Trapezoid 714"/>
                        <p:cNvSpPr/>
                        <p:nvPr/>
                      </p:nvSpPr>
                      <p:spPr>
                        <a:xfrm rot="18711424">
                          <a:off x="9687878" y="728663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16" name="Trapezoid 715"/>
                        <p:cNvSpPr/>
                        <p:nvPr/>
                      </p:nvSpPr>
                      <p:spPr>
                        <a:xfrm rot="8338996">
                          <a:off x="10066499" y="110013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17" name="Oval 716"/>
                        <p:cNvSpPr/>
                        <p:nvPr/>
                      </p:nvSpPr>
                      <p:spPr>
                        <a:xfrm>
                          <a:off x="9791539" y="822799"/>
                          <a:ext cx="298450" cy="298450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</p:grpSp>
                </p:grpSp>
                <p:grpSp>
                  <p:nvGrpSpPr>
                    <p:cNvPr id="685" name="Group 159"/>
                    <p:cNvGrpSpPr/>
                    <p:nvPr/>
                  </p:nvGrpSpPr>
                  <p:grpSpPr>
                    <a:xfrm>
                      <a:off x="1025584" y="1034904"/>
                      <a:ext cx="538603" cy="883161"/>
                      <a:chOff x="3536460" y="796925"/>
                      <a:chExt cx="2302483" cy="3775440"/>
                    </a:xfrm>
                    <a:solidFill>
                      <a:schemeClr val="tx1">
                        <a:lumMod val="85000"/>
                        <a:lumOff val="15000"/>
                      </a:schemeClr>
                    </a:solidFill>
                  </p:grpSpPr>
                  <p:grpSp>
                    <p:nvGrpSpPr>
                      <p:cNvPr id="687" name="Group 33"/>
                      <p:cNvGrpSpPr/>
                      <p:nvPr/>
                    </p:nvGrpSpPr>
                    <p:grpSpPr>
                      <a:xfrm>
                        <a:off x="4730750" y="796925"/>
                        <a:ext cx="819149" cy="2231561"/>
                        <a:chOff x="4405312" y="2276475"/>
                        <a:chExt cx="261937" cy="713580"/>
                      </a:xfrm>
                      <a:grpFill/>
                    </p:grpSpPr>
                    <p:sp>
                      <p:nvSpPr>
                        <p:cNvPr id="700" name="Oval 699"/>
                        <p:cNvSpPr/>
                        <p:nvPr/>
                      </p:nvSpPr>
                      <p:spPr>
                        <a:xfrm>
                          <a:off x="4414838" y="2276475"/>
                          <a:ext cx="223838" cy="223838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701" name="Round Same Side Corner Rectangle 700"/>
                        <p:cNvSpPr/>
                        <p:nvPr/>
                      </p:nvSpPr>
                      <p:spPr>
                        <a:xfrm>
                          <a:off x="4405312" y="2557462"/>
                          <a:ext cx="261937" cy="432593"/>
                        </a:xfrm>
                        <a:prstGeom prst="round2SameRect">
                          <a:avLst>
                            <a:gd name="adj1" fmla="val 16667"/>
                            <a:gd name="adj2" fmla="val 0"/>
                          </a:avLst>
                        </a:prstGeom>
                        <a:solidFill>
                          <a:schemeClr val="tx1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</p:grpSp>
                  <p:grpSp>
                    <p:nvGrpSpPr>
                      <p:cNvPr id="688" name="Group 36"/>
                      <p:cNvGrpSpPr/>
                      <p:nvPr/>
                    </p:nvGrpSpPr>
                    <p:grpSpPr>
                      <a:xfrm>
                        <a:off x="4730750" y="2941613"/>
                        <a:ext cx="335719" cy="1630752"/>
                        <a:chOff x="7787878" y="1022490"/>
                        <a:chExt cx="223838" cy="1087299"/>
                      </a:xfrm>
                      <a:grpFill/>
                    </p:grpSpPr>
                    <p:sp>
                      <p:nvSpPr>
                        <p:cNvPr id="698" name="Oval 697"/>
                        <p:cNvSpPr/>
                        <p:nvPr/>
                      </p:nvSpPr>
                      <p:spPr>
                        <a:xfrm>
                          <a:off x="7787878" y="1885952"/>
                          <a:ext cx="223838" cy="223837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699" name="Rectangle 698"/>
                        <p:cNvSpPr/>
                        <p:nvPr/>
                      </p:nvSpPr>
                      <p:spPr>
                        <a:xfrm>
                          <a:off x="7787878" y="1022490"/>
                          <a:ext cx="223838" cy="992987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</p:grpSp>
                  <p:grpSp>
                    <p:nvGrpSpPr>
                      <p:cNvPr id="689" name="Group 39"/>
                      <p:cNvGrpSpPr/>
                      <p:nvPr/>
                    </p:nvGrpSpPr>
                    <p:grpSpPr>
                      <a:xfrm>
                        <a:off x="5214180" y="2941613"/>
                        <a:ext cx="335719" cy="1630752"/>
                        <a:chOff x="7787878" y="1022490"/>
                        <a:chExt cx="223838" cy="1087299"/>
                      </a:xfrm>
                      <a:grpFill/>
                    </p:grpSpPr>
                    <p:sp>
                      <p:nvSpPr>
                        <p:cNvPr id="696" name="Oval 695"/>
                        <p:cNvSpPr/>
                        <p:nvPr/>
                      </p:nvSpPr>
                      <p:spPr>
                        <a:xfrm>
                          <a:off x="7787878" y="1885952"/>
                          <a:ext cx="223838" cy="223837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697" name="Rectangle 696"/>
                        <p:cNvSpPr/>
                        <p:nvPr/>
                      </p:nvSpPr>
                      <p:spPr>
                        <a:xfrm>
                          <a:off x="7787878" y="1022490"/>
                          <a:ext cx="223838" cy="992987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</p:grpSp>
                  <p:grpSp>
                    <p:nvGrpSpPr>
                      <p:cNvPr id="690" name="Group 57"/>
                      <p:cNvGrpSpPr/>
                      <p:nvPr/>
                    </p:nvGrpSpPr>
                    <p:grpSpPr>
                      <a:xfrm>
                        <a:off x="5623035" y="1828802"/>
                        <a:ext cx="215908" cy="1372580"/>
                        <a:chOff x="7817678" y="686733"/>
                        <a:chExt cx="223848" cy="1423056"/>
                      </a:xfrm>
                      <a:grpFill/>
                    </p:grpSpPr>
                    <p:sp>
                      <p:nvSpPr>
                        <p:cNvPr id="694" name="Oval 693"/>
                        <p:cNvSpPr/>
                        <p:nvPr/>
                      </p:nvSpPr>
                      <p:spPr>
                        <a:xfrm>
                          <a:off x="7817687" y="1885953"/>
                          <a:ext cx="223839" cy="223836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695" name="Rectangle 694"/>
                        <p:cNvSpPr/>
                        <p:nvPr/>
                      </p:nvSpPr>
                      <p:spPr>
                        <a:xfrm>
                          <a:off x="7817678" y="686733"/>
                          <a:ext cx="223839" cy="1328744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</p:grpSp>
                  <p:grpSp>
                    <p:nvGrpSpPr>
                      <p:cNvPr id="691" name="Group 60"/>
                      <p:cNvGrpSpPr/>
                      <p:nvPr/>
                    </p:nvGrpSpPr>
                    <p:grpSpPr>
                      <a:xfrm rot="5400000">
                        <a:off x="4114800" y="1123952"/>
                        <a:ext cx="215900" cy="1372580"/>
                        <a:chOff x="7787878" y="686733"/>
                        <a:chExt cx="223838" cy="1423056"/>
                      </a:xfrm>
                      <a:grpFill/>
                    </p:grpSpPr>
                    <p:sp>
                      <p:nvSpPr>
                        <p:cNvPr id="692" name="Oval 691"/>
                        <p:cNvSpPr/>
                        <p:nvPr/>
                      </p:nvSpPr>
                      <p:spPr>
                        <a:xfrm>
                          <a:off x="7787878" y="1885952"/>
                          <a:ext cx="223838" cy="223837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693" name="Rectangle 692"/>
                        <p:cNvSpPr/>
                        <p:nvPr/>
                      </p:nvSpPr>
                      <p:spPr>
                        <a:xfrm>
                          <a:off x="7787878" y="686733"/>
                          <a:ext cx="223838" cy="1328745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</p:grpSp>
                </p:grpSp>
                <p:sp>
                  <p:nvSpPr>
                    <p:cNvPr id="686" name="Oval Callout 685"/>
                    <p:cNvSpPr/>
                    <p:nvPr/>
                  </p:nvSpPr>
                  <p:spPr>
                    <a:xfrm>
                      <a:off x="1568510" y="809006"/>
                      <a:ext cx="247538" cy="228756"/>
                    </a:xfrm>
                    <a:prstGeom prst="wedgeEllipseCallout">
                      <a:avLst>
                        <a:gd name="adj1" fmla="val -89201"/>
                        <a:gd name="adj2" fmla="val 55466"/>
                      </a:avLst>
                    </a:prstGeom>
                    <a:noFill/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de-AT" sz="1400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grpSp>
                <p:nvGrpSpPr>
                  <p:cNvPr id="679" name="Group 270"/>
                  <p:cNvGrpSpPr/>
                  <p:nvPr/>
                </p:nvGrpSpPr>
                <p:grpSpPr>
                  <a:xfrm>
                    <a:off x="1400207" y="1200328"/>
                    <a:ext cx="174270" cy="336755"/>
                    <a:chOff x="1400207" y="1200328"/>
                    <a:chExt cx="174270" cy="336755"/>
                  </a:xfrm>
                </p:grpSpPr>
                <p:cxnSp>
                  <p:nvCxnSpPr>
                    <p:cNvPr id="680" name="Straight Connector 679"/>
                    <p:cNvCxnSpPr/>
                    <p:nvPr/>
                  </p:nvCxnSpPr>
                  <p:spPr>
                    <a:xfrm flipH="1" flipV="1">
                      <a:off x="1400207" y="1459071"/>
                      <a:ext cx="60215" cy="9603"/>
                    </a:xfrm>
                    <a:prstGeom prst="line">
                      <a:avLst/>
                    </a:prstGeom>
                    <a:ln w="952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1" name="Straight Connector 680"/>
                    <p:cNvCxnSpPr/>
                    <p:nvPr/>
                  </p:nvCxnSpPr>
                  <p:spPr>
                    <a:xfrm flipH="1">
                      <a:off x="1515201" y="1459665"/>
                      <a:ext cx="59276" cy="8535"/>
                    </a:xfrm>
                    <a:prstGeom prst="line">
                      <a:avLst/>
                    </a:prstGeom>
                    <a:ln w="952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2" name="Straight Connector 681"/>
                    <p:cNvCxnSpPr/>
                    <p:nvPr/>
                  </p:nvCxnSpPr>
                  <p:spPr>
                    <a:xfrm>
                      <a:off x="1486749" y="1200328"/>
                      <a:ext cx="0" cy="336755"/>
                    </a:xfrm>
                    <a:prstGeom prst="line">
                      <a:avLst/>
                    </a:prstGeom>
                    <a:ln w="952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83" name="Trapezoid 682"/>
                    <p:cNvSpPr/>
                    <p:nvPr/>
                  </p:nvSpPr>
                  <p:spPr>
                    <a:xfrm>
                      <a:off x="1468373" y="1226120"/>
                      <a:ext cx="36751" cy="174269"/>
                    </a:xfrm>
                    <a:prstGeom prst="trapezoid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</p:grpSp>
            <p:grpSp>
              <p:nvGrpSpPr>
                <p:cNvPr id="667" name="Group 180"/>
                <p:cNvGrpSpPr/>
                <p:nvPr/>
              </p:nvGrpSpPr>
              <p:grpSpPr>
                <a:xfrm>
                  <a:off x="1080970" y="1032882"/>
                  <a:ext cx="160756" cy="163127"/>
                  <a:chOff x="9618899" y="647699"/>
                  <a:chExt cx="645801" cy="655324"/>
                </a:xfrm>
              </p:grpSpPr>
              <p:sp>
                <p:nvSpPr>
                  <p:cNvPr id="668" name="Oval 667"/>
                  <p:cNvSpPr/>
                  <p:nvPr/>
                </p:nvSpPr>
                <p:spPr>
                  <a:xfrm>
                    <a:off x="9687875" y="719137"/>
                    <a:ext cx="505776" cy="50577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669" name="Trapezoid 668"/>
                  <p:cNvSpPr/>
                  <p:nvPr/>
                </p:nvSpPr>
                <p:spPr>
                  <a:xfrm>
                    <a:off x="9878298" y="647699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670" name="Trapezoid 669"/>
                  <p:cNvSpPr/>
                  <p:nvPr/>
                </p:nvSpPr>
                <p:spPr>
                  <a:xfrm rot="10800000">
                    <a:off x="9878298" y="1176339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671" name="Trapezoid 670"/>
                  <p:cNvSpPr/>
                  <p:nvPr/>
                </p:nvSpPr>
                <p:spPr>
                  <a:xfrm rot="16200000">
                    <a:off x="9616439" y="909637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672" name="Trapezoid 671"/>
                  <p:cNvSpPr/>
                  <p:nvPr/>
                </p:nvSpPr>
                <p:spPr>
                  <a:xfrm rot="5400000">
                    <a:off x="10135556" y="912018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673" name="Trapezoid 672"/>
                  <p:cNvSpPr/>
                  <p:nvPr/>
                </p:nvSpPr>
                <p:spPr>
                  <a:xfrm rot="2517424">
                    <a:off x="10066562" y="728661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674" name="Trapezoid 673"/>
                  <p:cNvSpPr/>
                  <p:nvPr/>
                </p:nvSpPr>
                <p:spPr>
                  <a:xfrm rot="13614757">
                    <a:off x="9685621" y="1092995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675" name="Trapezoid 674"/>
                  <p:cNvSpPr/>
                  <p:nvPr/>
                </p:nvSpPr>
                <p:spPr>
                  <a:xfrm rot="18711424">
                    <a:off x="9687878" y="728663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676" name="Trapezoid 675"/>
                  <p:cNvSpPr/>
                  <p:nvPr/>
                </p:nvSpPr>
                <p:spPr>
                  <a:xfrm rot="8338996">
                    <a:off x="10066499" y="1100139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677" name="Oval 676"/>
                  <p:cNvSpPr/>
                  <p:nvPr/>
                </p:nvSpPr>
                <p:spPr>
                  <a:xfrm>
                    <a:off x="9791538" y="822800"/>
                    <a:ext cx="298450" cy="298449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</p:grpSp>
        </p:grpSp>
        <p:sp>
          <p:nvSpPr>
            <p:cNvPr id="912" name="Down Arrow 911"/>
            <p:cNvSpPr/>
            <p:nvPr/>
          </p:nvSpPr>
          <p:spPr>
            <a:xfrm>
              <a:off x="1015853" y="2086197"/>
              <a:ext cx="403766" cy="319653"/>
            </a:xfrm>
            <a:prstGeom prst="downArrow">
              <a:avLst>
                <a:gd name="adj1" fmla="val 66504"/>
                <a:gd name="adj2" fmla="val 5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>
                <a:solidFill>
                  <a:schemeClr val="tx1"/>
                </a:solidFill>
              </a:endParaRPr>
            </a:p>
          </p:txBody>
        </p:sp>
        <p:sp>
          <p:nvSpPr>
            <p:cNvPr id="915" name="TextBox 914"/>
            <p:cNvSpPr txBox="1"/>
            <p:nvPr/>
          </p:nvSpPr>
          <p:spPr>
            <a:xfrm>
              <a:off x="561235" y="1742407"/>
              <a:ext cx="1313003" cy="304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Contribution 1</a:t>
              </a:r>
              <a:endParaRPr lang="en-US" sz="1600" dirty="0"/>
            </a:p>
          </p:txBody>
        </p:sp>
      </p:grpSp>
      <p:grpSp>
        <p:nvGrpSpPr>
          <p:cNvPr id="389" name="Group 388"/>
          <p:cNvGrpSpPr/>
          <p:nvPr/>
        </p:nvGrpSpPr>
        <p:grpSpPr>
          <a:xfrm>
            <a:off x="62767" y="1742407"/>
            <a:ext cx="1951339" cy="4991400"/>
            <a:chOff x="242067" y="1742407"/>
            <a:chExt cx="1951339" cy="499140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cxnSp>
          <p:nvCxnSpPr>
            <p:cNvPr id="390" name="Shape 264"/>
            <p:cNvCxnSpPr/>
            <p:nvPr/>
          </p:nvCxnSpPr>
          <p:spPr>
            <a:xfrm rot="16200000" flipH="1">
              <a:off x="1006704" y="4644484"/>
              <a:ext cx="415951" cy="0"/>
            </a:xfrm>
            <a:prstGeom prst="bentConnector3">
              <a:avLst>
                <a:gd name="adj1" fmla="val 50000"/>
              </a:avLst>
            </a:prstGeom>
            <a:ln w="5080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1" name="Group 390"/>
            <p:cNvGrpSpPr/>
            <p:nvPr/>
          </p:nvGrpSpPr>
          <p:grpSpPr>
            <a:xfrm>
              <a:off x="321307" y="4738541"/>
              <a:ext cx="1792859" cy="1995266"/>
              <a:chOff x="2854067" y="-161080"/>
              <a:chExt cx="2195998" cy="2443917"/>
            </a:xfrm>
          </p:grpSpPr>
          <p:sp>
            <p:nvSpPr>
              <p:cNvPr id="490" name="Rounded Rectangle 185"/>
              <p:cNvSpPr/>
              <p:nvPr/>
            </p:nvSpPr>
            <p:spPr>
              <a:xfrm rot="10800000" flipV="1">
                <a:off x="2854067" y="-21545"/>
                <a:ext cx="2195998" cy="2304382"/>
              </a:xfrm>
              <a:prstGeom prst="can">
                <a:avLst>
                  <a:gd name="adj" fmla="val 21473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6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91" name="Rectangle 490"/>
              <p:cNvSpPr/>
              <p:nvPr/>
            </p:nvSpPr>
            <p:spPr>
              <a:xfrm rot="10800000" flipV="1">
                <a:off x="2997513" y="-161080"/>
                <a:ext cx="1993004" cy="69538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Scan parameters</a:t>
                </a:r>
                <a:endParaRPr lang="de-AT" sz="14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grpSp>
            <p:nvGrpSpPr>
              <p:cNvPr id="492" name="Group 103"/>
              <p:cNvGrpSpPr/>
              <p:nvPr/>
            </p:nvGrpSpPr>
            <p:grpSpPr>
              <a:xfrm rot="10800000" flipV="1">
                <a:off x="3337175" y="866246"/>
                <a:ext cx="1313680" cy="871632"/>
                <a:chOff x="1440656" y="2736055"/>
                <a:chExt cx="1560554" cy="984338"/>
              </a:xfrm>
              <a:effectLst>
                <a:outerShdw blurRad="254000" algn="ctr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493" name="Group 101"/>
                <p:cNvGrpSpPr/>
                <p:nvPr/>
              </p:nvGrpSpPr>
              <p:grpSpPr>
                <a:xfrm>
                  <a:off x="1440656" y="2736055"/>
                  <a:ext cx="609544" cy="609544"/>
                  <a:chOff x="1440656" y="2736055"/>
                  <a:chExt cx="609544" cy="609544"/>
                </a:xfrm>
              </p:grpSpPr>
              <p:sp>
                <p:nvSpPr>
                  <p:cNvPr id="500" name="16-Point Star 499"/>
                  <p:cNvSpPr/>
                  <p:nvPr/>
                </p:nvSpPr>
                <p:spPr>
                  <a:xfrm>
                    <a:off x="1440656" y="2736055"/>
                    <a:ext cx="609544" cy="609544"/>
                  </a:xfrm>
                  <a:prstGeom prst="star16">
                    <a:avLst>
                      <a:gd name="adj" fmla="val 41797"/>
                    </a:avLst>
                  </a:prstGeom>
                  <a:solidFill>
                    <a:schemeClr val="bg1">
                      <a:lumMod val="95000"/>
                    </a:schemeClr>
                  </a:solidFill>
                  <a:ln w="190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501" name="Oval 97"/>
                  <p:cNvSpPr/>
                  <p:nvPr/>
                </p:nvSpPr>
                <p:spPr>
                  <a:xfrm>
                    <a:off x="1672221" y="2967620"/>
                    <a:ext cx="146414" cy="146414"/>
                  </a:xfrm>
                  <a:prstGeom prst="ellipse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 w="190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  <p:grpSp>
              <p:nvGrpSpPr>
                <p:cNvPr id="494" name="Group 100"/>
                <p:cNvGrpSpPr/>
                <p:nvPr/>
              </p:nvGrpSpPr>
              <p:grpSpPr>
                <a:xfrm>
                  <a:off x="1784714" y="3308373"/>
                  <a:ext cx="412020" cy="412020"/>
                  <a:chOff x="1784714" y="3308373"/>
                  <a:chExt cx="412020" cy="412020"/>
                </a:xfrm>
              </p:grpSpPr>
              <p:sp>
                <p:nvSpPr>
                  <p:cNvPr id="498" name="16-Point Star 497"/>
                  <p:cNvSpPr/>
                  <p:nvPr/>
                </p:nvSpPr>
                <p:spPr>
                  <a:xfrm>
                    <a:off x="1784714" y="3308373"/>
                    <a:ext cx="412020" cy="412020"/>
                  </a:xfrm>
                  <a:prstGeom prst="star16">
                    <a:avLst>
                      <a:gd name="adj" fmla="val 43531"/>
                    </a:avLst>
                  </a:prstGeom>
                  <a:solidFill>
                    <a:schemeClr val="bg1">
                      <a:lumMod val="95000"/>
                    </a:schemeClr>
                  </a:solidFill>
                  <a:ln w="190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499" name="Oval 498"/>
                  <p:cNvSpPr/>
                  <p:nvPr/>
                </p:nvSpPr>
                <p:spPr>
                  <a:xfrm>
                    <a:off x="1954121" y="3477780"/>
                    <a:ext cx="73207" cy="73207"/>
                  </a:xfrm>
                  <a:prstGeom prst="ellipse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 w="190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  <p:grpSp>
              <p:nvGrpSpPr>
                <p:cNvPr id="495" name="Group 102"/>
                <p:cNvGrpSpPr/>
                <p:nvPr/>
              </p:nvGrpSpPr>
              <p:grpSpPr>
                <a:xfrm>
                  <a:off x="2182880" y="2851755"/>
                  <a:ext cx="818330" cy="818330"/>
                  <a:chOff x="2182880" y="2851755"/>
                  <a:chExt cx="818330" cy="818330"/>
                </a:xfrm>
              </p:grpSpPr>
              <p:sp>
                <p:nvSpPr>
                  <p:cNvPr id="496" name="24-Point Star 495"/>
                  <p:cNvSpPr/>
                  <p:nvPr/>
                </p:nvSpPr>
                <p:spPr>
                  <a:xfrm>
                    <a:off x="2182880" y="2851755"/>
                    <a:ext cx="818330" cy="818330"/>
                  </a:xfrm>
                  <a:prstGeom prst="star24">
                    <a:avLst>
                      <a:gd name="adj" fmla="val 44525"/>
                    </a:avLst>
                  </a:prstGeom>
                  <a:solidFill>
                    <a:schemeClr val="bg1">
                      <a:lumMod val="95000"/>
                    </a:schemeClr>
                  </a:solidFill>
                  <a:ln w="190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497" name="Oval 496"/>
                  <p:cNvSpPr/>
                  <p:nvPr/>
                </p:nvSpPr>
                <p:spPr>
                  <a:xfrm>
                    <a:off x="2415320" y="3084195"/>
                    <a:ext cx="353451" cy="353451"/>
                  </a:xfrm>
                  <a:prstGeom prst="ellipse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 w="190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</p:grpSp>
        </p:grpSp>
        <p:grpSp>
          <p:nvGrpSpPr>
            <p:cNvPr id="392" name="Group 391"/>
            <p:cNvGrpSpPr/>
            <p:nvPr/>
          </p:nvGrpSpPr>
          <p:grpSpPr>
            <a:xfrm>
              <a:off x="242067" y="2535731"/>
              <a:ext cx="1951339" cy="1900778"/>
              <a:chOff x="242067" y="2535731"/>
              <a:chExt cx="1951339" cy="1900778"/>
            </a:xfrm>
          </p:grpSpPr>
          <p:sp>
            <p:nvSpPr>
              <p:cNvPr id="395" name="Rounded Rectangle 185"/>
              <p:cNvSpPr/>
              <p:nvPr/>
            </p:nvSpPr>
            <p:spPr>
              <a:xfrm rot="10800000" flipV="1">
                <a:off x="324584" y="2570342"/>
                <a:ext cx="1774077" cy="18661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60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396" name="Rectangle 31"/>
              <p:cNvSpPr/>
              <p:nvPr/>
            </p:nvSpPr>
            <p:spPr>
              <a:xfrm rot="10800000" flipV="1">
                <a:off x="242067" y="2535731"/>
                <a:ext cx="1951339" cy="56314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Scan planning and  </a:t>
                </a:r>
                <a:r>
                  <a:rPr lang="de-AT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setup</a:t>
                </a:r>
                <a:endPara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grpSp>
            <p:nvGrpSpPr>
              <p:cNvPr id="397" name="Group 273"/>
              <p:cNvGrpSpPr/>
              <p:nvPr/>
            </p:nvGrpSpPr>
            <p:grpSpPr>
              <a:xfrm rot="10800000" flipH="1" flipV="1">
                <a:off x="397710" y="3182882"/>
                <a:ext cx="1647295" cy="1170891"/>
                <a:chOff x="260668" y="741107"/>
                <a:chExt cx="1668004" cy="1180176"/>
              </a:xfrm>
            </p:grpSpPr>
            <p:grpSp>
              <p:nvGrpSpPr>
                <p:cNvPr id="398" name="Group 272"/>
                <p:cNvGrpSpPr/>
                <p:nvPr/>
              </p:nvGrpSpPr>
              <p:grpSpPr>
                <a:xfrm>
                  <a:off x="260668" y="741107"/>
                  <a:ext cx="1668004" cy="1180176"/>
                  <a:chOff x="260668" y="741107"/>
                  <a:chExt cx="1668004" cy="1180176"/>
                </a:xfrm>
              </p:grpSpPr>
              <p:grpSp>
                <p:nvGrpSpPr>
                  <p:cNvPr id="410" name="Group 354"/>
                  <p:cNvGrpSpPr/>
                  <p:nvPr/>
                </p:nvGrpSpPr>
                <p:grpSpPr>
                  <a:xfrm>
                    <a:off x="260668" y="741107"/>
                    <a:ext cx="1668004" cy="1180176"/>
                    <a:chOff x="248578" y="809006"/>
                    <a:chExt cx="1567470" cy="1109059"/>
                  </a:xfrm>
                </p:grpSpPr>
                <p:grpSp>
                  <p:nvGrpSpPr>
                    <p:cNvPr id="416" name="Group 260"/>
                    <p:cNvGrpSpPr/>
                    <p:nvPr/>
                  </p:nvGrpSpPr>
                  <p:grpSpPr>
                    <a:xfrm>
                      <a:off x="248578" y="1449380"/>
                      <a:ext cx="1431911" cy="248451"/>
                      <a:chOff x="205720" y="1392236"/>
                      <a:chExt cx="1431911" cy="248451"/>
                    </a:xfrm>
                  </p:grpSpPr>
                  <p:sp>
                    <p:nvSpPr>
                      <p:cNvPr id="434" name="Rounded Rectangle 433"/>
                      <p:cNvSpPr/>
                      <p:nvPr/>
                    </p:nvSpPr>
                    <p:spPr>
                      <a:xfrm>
                        <a:off x="205720" y="1475151"/>
                        <a:ext cx="1431911" cy="165536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AT"/>
                      </a:p>
                    </p:txBody>
                  </p:sp>
                  <p:grpSp>
                    <p:nvGrpSpPr>
                      <p:cNvPr id="435" name="Group 118"/>
                      <p:cNvGrpSpPr/>
                      <p:nvPr/>
                    </p:nvGrpSpPr>
                    <p:grpSpPr>
                      <a:xfrm>
                        <a:off x="1011460" y="1392236"/>
                        <a:ext cx="128592" cy="130488"/>
                        <a:chOff x="9618899" y="647699"/>
                        <a:chExt cx="645801" cy="655324"/>
                      </a:xfrm>
                      <a:solidFill>
                        <a:schemeClr val="bg1">
                          <a:lumMod val="65000"/>
                        </a:schemeClr>
                      </a:solidFill>
                    </p:grpSpPr>
                    <p:sp>
                      <p:nvSpPr>
                        <p:cNvPr id="480" name="Oval 479"/>
                        <p:cNvSpPr/>
                        <p:nvPr/>
                      </p:nvSpPr>
                      <p:spPr>
                        <a:xfrm>
                          <a:off x="9687876" y="719136"/>
                          <a:ext cx="505776" cy="505776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81" name="Trapezoid 480"/>
                        <p:cNvSpPr/>
                        <p:nvPr/>
                      </p:nvSpPr>
                      <p:spPr>
                        <a:xfrm>
                          <a:off x="9878298" y="64769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82" name="Trapezoid 481"/>
                        <p:cNvSpPr/>
                        <p:nvPr/>
                      </p:nvSpPr>
                      <p:spPr>
                        <a:xfrm rot="10800000">
                          <a:off x="9878298" y="117633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83" name="Trapezoid 482"/>
                        <p:cNvSpPr/>
                        <p:nvPr/>
                      </p:nvSpPr>
                      <p:spPr>
                        <a:xfrm rot="16200000">
                          <a:off x="9616439" y="909637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84" name="Trapezoid 483"/>
                        <p:cNvSpPr/>
                        <p:nvPr/>
                      </p:nvSpPr>
                      <p:spPr>
                        <a:xfrm rot="5400000">
                          <a:off x="10135556" y="912018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85" name="Trapezoid 484"/>
                        <p:cNvSpPr/>
                        <p:nvPr/>
                      </p:nvSpPr>
                      <p:spPr>
                        <a:xfrm rot="2517424">
                          <a:off x="10066562" y="728661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86" name="Trapezoid 485"/>
                        <p:cNvSpPr/>
                        <p:nvPr/>
                      </p:nvSpPr>
                      <p:spPr>
                        <a:xfrm rot="13614757">
                          <a:off x="9685621" y="1092995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87" name="Trapezoid 486"/>
                        <p:cNvSpPr/>
                        <p:nvPr/>
                      </p:nvSpPr>
                      <p:spPr>
                        <a:xfrm rot="18711424">
                          <a:off x="9687878" y="728663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88" name="Trapezoid 487"/>
                        <p:cNvSpPr/>
                        <p:nvPr/>
                      </p:nvSpPr>
                      <p:spPr>
                        <a:xfrm rot="8338996">
                          <a:off x="10066499" y="110013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89" name="Oval 488"/>
                        <p:cNvSpPr/>
                        <p:nvPr/>
                      </p:nvSpPr>
                      <p:spPr>
                        <a:xfrm>
                          <a:off x="9791539" y="822799"/>
                          <a:ext cx="298450" cy="298450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</p:grpSp>
                  <p:grpSp>
                    <p:nvGrpSpPr>
                      <p:cNvPr id="436" name="Group 435"/>
                      <p:cNvGrpSpPr/>
                      <p:nvPr/>
                    </p:nvGrpSpPr>
                    <p:grpSpPr>
                      <a:xfrm>
                        <a:off x="1201161" y="1392236"/>
                        <a:ext cx="128592" cy="130488"/>
                        <a:chOff x="9618899" y="647699"/>
                        <a:chExt cx="645801" cy="655324"/>
                      </a:xfrm>
                      <a:solidFill>
                        <a:schemeClr val="bg1">
                          <a:lumMod val="65000"/>
                        </a:schemeClr>
                      </a:solidFill>
                    </p:grpSpPr>
                    <p:sp>
                      <p:nvSpPr>
                        <p:cNvPr id="470" name="Oval 469"/>
                        <p:cNvSpPr/>
                        <p:nvPr/>
                      </p:nvSpPr>
                      <p:spPr>
                        <a:xfrm>
                          <a:off x="9687876" y="719136"/>
                          <a:ext cx="505776" cy="505776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71" name="Trapezoid 470"/>
                        <p:cNvSpPr/>
                        <p:nvPr/>
                      </p:nvSpPr>
                      <p:spPr>
                        <a:xfrm>
                          <a:off x="9878298" y="64769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72" name="Trapezoid 471"/>
                        <p:cNvSpPr/>
                        <p:nvPr/>
                      </p:nvSpPr>
                      <p:spPr>
                        <a:xfrm rot="10800000">
                          <a:off x="9878298" y="117633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73" name="Trapezoid 472"/>
                        <p:cNvSpPr/>
                        <p:nvPr/>
                      </p:nvSpPr>
                      <p:spPr>
                        <a:xfrm rot="16200000">
                          <a:off x="9616439" y="909637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74" name="Trapezoid 473"/>
                        <p:cNvSpPr/>
                        <p:nvPr/>
                      </p:nvSpPr>
                      <p:spPr>
                        <a:xfrm rot="5400000">
                          <a:off x="10135556" y="912018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75" name="Trapezoid 474"/>
                        <p:cNvSpPr/>
                        <p:nvPr/>
                      </p:nvSpPr>
                      <p:spPr>
                        <a:xfrm rot="2517424">
                          <a:off x="10066562" y="728661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76" name="Trapezoid 475"/>
                        <p:cNvSpPr/>
                        <p:nvPr/>
                      </p:nvSpPr>
                      <p:spPr>
                        <a:xfrm rot="13614757">
                          <a:off x="9685621" y="1092995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77" name="Trapezoid 476"/>
                        <p:cNvSpPr/>
                        <p:nvPr/>
                      </p:nvSpPr>
                      <p:spPr>
                        <a:xfrm rot="18711424">
                          <a:off x="9687878" y="728663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78" name="Trapezoid 477"/>
                        <p:cNvSpPr/>
                        <p:nvPr/>
                      </p:nvSpPr>
                      <p:spPr>
                        <a:xfrm rot="8338996">
                          <a:off x="10066499" y="110013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79" name="Oval 478"/>
                        <p:cNvSpPr/>
                        <p:nvPr/>
                      </p:nvSpPr>
                      <p:spPr>
                        <a:xfrm>
                          <a:off x="9791539" y="822799"/>
                          <a:ext cx="298450" cy="298450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</p:grpSp>
                  <p:grpSp>
                    <p:nvGrpSpPr>
                      <p:cNvPr id="437" name="Group 140"/>
                      <p:cNvGrpSpPr/>
                      <p:nvPr/>
                    </p:nvGrpSpPr>
                    <p:grpSpPr>
                      <a:xfrm>
                        <a:off x="584430" y="1392236"/>
                        <a:ext cx="128592" cy="130488"/>
                        <a:chOff x="9618899" y="647699"/>
                        <a:chExt cx="645801" cy="655324"/>
                      </a:xfrm>
                      <a:solidFill>
                        <a:schemeClr val="bg1">
                          <a:lumMod val="65000"/>
                        </a:schemeClr>
                      </a:solidFill>
                    </p:grpSpPr>
                    <p:sp>
                      <p:nvSpPr>
                        <p:cNvPr id="460" name="Oval 459"/>
                        <p:cNvSpPr/>
                        <p:nvPr/>
                      </p:nvSpPr>
                      <p:spPr>
                        <a:xfrm>
                          <a:off x="9687876" y="719136"/>
                          <a:ext cx="505776" cy="505776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61" name="Trapezoid 460"/>
                        <p:cNvSpPr/>
                        <p:nvPr/>
                      </p:nvSpPr>
                      <p:spPr>
                        <a:xfrm>
                          <a:off x="9878298" y="64769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62" name="Trapezoid 461"/>
                        <p:cNvSpPr/>
                        <p:nvPr/>
                      </p:nvSpPr>
                      <p:spPr>
                        <a:xfrm rot="10800000">
                          <a:off x="9878298" y="117633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63" name="Trapezoid 462"/>
                        <p:cNvSpPr/>
                        <p:nvPr/>
                      </p:nvSpPr>
                      <p:spPr>
                        <a:xfrm rot="16200000">
                          <a:off x="9616439" y="909637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64" name="Trapezoid 463"/>
                        <p:cNvSpPr/>
                        <p:nvPr/>
                      </p:nvSpPr>
                      <p:spPr>
                        <a:xfrm rot="5400000">
                          <a:off x="10135556" y="912018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65" name="Trapezoid 464"/>
                        <p:cNvSpPr/>
                        <p:nvPr/>
                      </p:nvSpPr>
                      <p:spPr>
                        <a:xfrm rot="2517424">
                          <a:off x="10066562" y="728661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66" name="Trapezoid 465"/>
                        <p:cNvSpPr/>
                        <p:nvPr/>
                      </p:nvSpPr>
                      <p:spPr>
                        <a:xfrm rot="13614757">
                          <a:off x="9685621" y="1092995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67" name="Trapezoid 466"/>
                        <p:cNvSpPr/>
                        <p:nvPr/>
                      </p:nvSpPr>
                      <p:spPr>
                        <a:xfrm rot="18711424">
                          <a:off x="9687878" y="728663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68" name="Trapezoid 467"/>
                        <p:cNvSpPr/>
                        <p:nvPr/>
                      </p:nvSpPr>
                      <p:spPr>
                        <a:xfrm rot="8338996">
                          <a:off x="10066499" y="110013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69" name="Oval 468"/>
                        <p:cNvSpPr/>
                        <p:nvPr/>
                      </p:nvSpPr>
                      <p:spPr>
                        <a:xfrm>
                          <a:off x="9791539" y="822799"/>
                          <a:ext cx="298450" cy="298450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</p:grpSp>
                  <p:grpSp>
                    <p:nvGrpSpPr>
                      <p:cNvPr id="438" name="Group 140"/>
                      <p:cNvGrpSpPr/>
                      <p:nvPr/>
                    </p:nvGrpSpPr>
                    <p:grpSpPr>
                      <a:xfrm>
                        <a:off x="406630" y="1392236"/>
                        <a:ext cx="128592" cy="130488"/>
                        <a:chOff x="9618899" y="647699"/>
                        <a:chExt cx="645801" cy="655324"/>
                      </a:xfrm>
                      <a:solidFill>
                        <a:schemeClr val="bg1">
                          <a:lumMod val="65000"/>
                        </a:schemeClr>
                      </a:solidFill>
                    </p:grpSpPr>
                    <p:sp>
                      <p:nvSpPr>
                        <p:cNvPr id="450" name="Oval 449"/>
                        <p:cNvSpPr/>
                        <p:nvPr/>
                      </p:nvSpPr>
                      <p:spPr>
                        <a:xfrm>
                          <a:off x="9687876" y="719136"/>
                          <a:ext cx="505776" cy="505776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51" name="Trapezoid 450"/>
                        <p:cNvSpPr/>
                        <p:nvPr/>
                      </p:nvSpPr>
                      <p:spPr>
                        <a:xfrm>
                          <a:off x="9878298" y="64769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52" name="Trapezoid 451"/>
                        <p:cNvSpPr/>
                        <p:nvPr/>
                      </p:nvSpPr>
                      <p:spPr>
                        <a:xfrm rot="10800000">
                          <a:off x="9878298" y="117633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53" name="Trapezoid 452"/>
                        <p:cNvSpPr/>
                        <p:nvPr/>
                      </p:nvSpPr>
                      <p:spPr>
                        <a:xfrm rot="16200000">
                          <a:off x="9616439" y="909637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54" name="Trapezoid 453"/>
                        <p:cNvSpPr/>
                        <p:nvPr/>
                      </p:nvSpPr>
                      <p:spPr>
                        <a:xfrm rot="5400000">
                          <a:off x="10135556" y="912018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55" name="Trapezoid 454"/>
                        <p:cNvSpPr/>
                        <p:nvPr/>
                      </p:nvSpPr>
                      <p:spPr>
                        <a:xfrm rot="2517424">
                          <a:off x="10066562" y="728661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56" name="Trapezoid 455"/>
                        <p:cNvSpPr/>
                        <p:nvPr/>
                      </p:nvSpPr>
                      <p:spPr>
                        <a:xfrm rot="13614757">
                          <a:off x="9685621" y="1092995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57" name="Trapezoid 456"/>
                        <p:cNvSpPr/>
                        <p:nvPr/>
                      </p:nvSpPr>
                      <p:spPr>
                        <a:xfrm rot="18711424">
                          <a:off x="9687878" y="728663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58" name="Trapezoid 457"/>
                        <p:cNvSpPr/>
                        <p:nvPr/>
                      </p:nvSpPr>
                      <p:spPr>
                        <a:xfrm rot="8338996">
                          <a:off x="10066499" y="110013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59" name="Oval 458"/>
                        <p:cNvSpPr/>
                        <p:nvPr/>
                      </p:nvSpPr>
                      <p:spPr>
                        <a:xfrm>
                          <a:off x="9791539" y="822799"/>
                          <a:ext cx="298450" cy="298450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</p:grpSp>
                  <p:grpSp>
                    <p:nvGrpSpPr>
                      <p:cNvPr id="439" name="Group 140"/>
                      <p:cNvGrpSpPr/>
                      <p:nvPr/>
                    </p:nvGrpSpPr>
                    <p:grpSpPr>
                      <a:xfrm>
                        <a:off x="219305" y="1392236"/>
                        <a:ext cx="128592" cy="130488"/>
                        <a:chOff x="9618899" y="647699"/>
                        <a:chExt cx="645801" cy="655324"/>
                      </a:xfrm>
                      <a:solidFill>
                        <a:schemeClr val="bg1">
                          <a:lumMod val="65000"/>
                        </a:schemeClr>
                      </a:solidFill>
                    </p:grpSpPr>
                    <p:sp>
                      <p:nvSpPr>
                        <p:cNvPr id="440" name="Oval 439"/>
                        <p:cNvSpPr/>
                        <p:nvPr/>
                      </p:nvSpPr>
                      <p:spPr>
                        <a:xfrm>
                          <a:off x="9687876" y="719136"/>
                          <a:ext cx="505776" cy="505776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41" name="Trapezoid 440"/>
                        <p:cNvSpPr/>
                        <p:nvPr/>
                      </p:nvSpPr>
                      <p:spPr>
                        <a:xfrm>
                          <a:off x="9878298" y="64769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42" name="Trapezoid 441"/>
                        <p:cNvSpPr/>
                        <p:nvPr/>
                      </p:nvSpPr>
                      <p:spPr>
                        <a:xfrm rot="10800000">
                          <a:off x="9878298" y="117633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43" name="Trapezoid 442"/>
                        <p:cNvSpPr/>
                        <p:nvPr/>
                      </p:nvSpPr>
                      <p:spPr>
                        <a:xfrm rot="16200000">
                          <a:off x="9616439" y="909637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44" name="Trapezoid 443"/>
                        <p:cNvSpPr/>
                        <p:nvPr/>
                      </p:nvSpPr>
                      <p:spPr>
                        <a:xfrm rot="5400000">
                          <a:off x="10135556" y="912018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45" name="Trapezoid 444"/>
                        <p:cNvSpPr/>
                        <p:nvPr/>
                      </p:nvSpPr>
                      <p:spPr>
                        <a:xfrm rot="2517424">
                          <a:off x="10066562" y="728661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46" name="Trapezoid 445"/>
                        <p:cNvSpPr/>
                        <p:nvPr/>
                      </p:nvSpPr>
                      <p:spPr>
                        <a:xfrm rot="13614757">
                          <a:off x="9685621" y="1092995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47" name="Trapezoid 446"/>
                        <p:cNvSpPr/>
                        <p:nvPr/>
                      </p:nvSpPr>
                      <p:spPr>
                        <a:xfrm rot="18711424">
                          <a:off x="9687878" y="728663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48" name="Trapezoid 447"/>
                        <p:cNvSpPr/>
                        <p:nvPr/>
                      </p:nvSpPr>
                      <p:spPr>
                        <a:xfrm rot="8338996">
                          <a:off x="10066499" y="110013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49" name="Oval 448"/>
                        <p:cNvSpPr/>
                        <p:nvPr/>
                      </p:nvSpPr>
                      <p:spPr>
                        <a:xfrm>
                          <a:off x="9791539" y="822799"/>
                          <a:ext cx="298450" cy="298450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</p:grpSp>
                </p:grpSp>
                <p:grpSp>
                  <p:nvGrpSpPr>
                    <p:cNvPr id="417" name="Group 159"/>
                    <p:cNvGrpSpPr/>
                    <p:nvPr/>
                  </p:nvGrpSpPr>
                  <p:grpSpPr>
                    <a:xfrm>
                      <a:off x="1025584" y="1034904"/>
                      <a:ext cx="538603" cy="883161"/>
                      <a:chOff x="3536460" y="796925"/>
                      <a:chExt cx="2302483" cy="3775440"/>
                    </a:xfrm>
                    <a:solidFill>
                      <a:schemeClr val="tx1">
                        <a:lumMod val="85000"/>
                        <a:lumOff val="15000"/>
                      </a:schemeClr>
                    </a:solidFill>
                  </p:grpSpPr>
                  <p:grpSp>
                    <p:nvGrpSpPr>
                      <p:cNvPr id="419" name="Group 33"/>
                      <p:cNvGrpSpPr/>
                      <p:nvPr/>
                    </p:nvGrpSpPr>
                    <p:grpSpPr>
                      <a:xfrm>
                        <a:off x="4730750" y="796925"/>
                        <a:ext cx="819149" cy="2231561"/>
                        <a:chOff x="4405312" y="2276475"/>
                        <a:chExt cx="261937" cy="713580"/>
                      </a:xfrm>
                      <a:grpFill/>
                    </p:grpSpPr>
                    <p:sp>
                      <p:nvSpPr>
                        <p:cNvPr id="432" name="Oval 431"/>
                        <p:cNvSpPr/>
                        <p:nvPr/>
                      </p:nvSpPr>
                      <p:spPr>
                        <a:xfrm>
                          <a:off x="4414838" y="2276475"/>
                          <a:ext cx="223838" cy="223838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33" name="Round Same Side Corner Rectangle 432"/>
                        <p:cNvSpPr/>
                        <p:nvPr/>
                      </p:nvSpPr>
                      <p:spPr>
                        <a:xfrm>
                          <a:off x="4405312" y="2557462"/>
                          <a:ext cx="261937" cy="432593"/>
                        </a:xfrm>
                        <a:prstGeom prst="round2SameRect">
                          <a:avLst>
                            <a:gd name="adj1" fmla="val 16667"/>
                            <a:gd name="adj2" fmla="val 0"/>
                          </a:avLst>
                        </a:prstGeom>
                        <a:solidFill>
                          <a:schemeClr val="tx1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</p:grpSp>
                  <p:grpSp>
                    <p:nvGrpSpPr>
                      <p:cNvPr id="420" name="Group 36"/>
                      <p:cNvGrpSpPr/>
                      <p:nvPr/>
                    </p:nvGrpSpPr>
                    <p:grpSpPr>
                      <a:xfrm>
                        <a:off x="4730750" y="2941613"/>
                        <a:ext cx="335719" cy="1630752"/>
                        <a:chOff x="7787878" y="1022490"/>
                        <a:chExt cx="223838" cy="1087299"/>
                      </a:xfrm>
                      <a:grpFill/>
                    </p:grpSpPr>
                    <p:sp>
                      <p:nvSpPr>
                        <p:cNvPr id="430" name="Oval 429"/>
                        <p:cNvSpPr/>
                        <p:nvPr/>
                      </p:nvSpPr>
                      <p:spPr>
                        <a:xfrm>
                          <a:off x="7787878" y="1885952"/>
                          <a:ext cx="223838" cy="223837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31" name="Rectangle 430"/>
                        <p:cNvSpPr/>
                        <p:nvPr/>
                      </p:nvSpPr>
                      <p:spPr>
                        <a:xfrm>
                          <a:off x="7787878" y="1022490"/>
                          <a:ext cx="223838" cy="992987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</p:grpSp>
                  <p:grpSp>
                    <p:nvGrpSpPr>
                      <p:cNvPr id="421" name="Group 39"/>
                      <p:cNvGrpSpPr/>
                      <p:nvPr/>
                    </p:nvGrpSpPr>
                    <p:grpSpPr>
                      <a:xfrm>
                        <a:off x="5214180" y="2941613"/>
                        <a:ext cx="335719" cy="1630752"/>
                        <a:chOff x="7787878" y="1022490"/>
                        <a:chExt cx="223838" cy="1087299"/>
                      </a:xfrm>
                      <a:grpFill/>
                    </p:grpSpPr>
                    <p:sp>
                      <p:nvSpPr>
                        <p:cNvPr id="428" name="Oval 427"/>
                        <p:cNvSpPr/>
                        <p:nvPr/>
                      </p:nvSpPr>
                      <p:spPr>
                        <a:xfrm>
                          <a:off x="7787878" y="1885952"/>
                          <a:ext cx="223838" cy="223837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29" name="Rectangle 428"/>
                        <p:cNvSpPr/>
                        <p:nvPr/>
                      </p:nvSpPr>
                      <p:spPr>
                        <a:xfrm>
                          <a:off x="7787878" y="1022490"/>
                          <a:ext cx="223838" cy="992987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</p:grpSp>
                  <p:grpSp>
                    <p:nvGrpSpPr>
                      <p:cNvPr id="422" name="Group 57"/>
                      <p:cNvGrpSpPr/>
                      <p:nvPr/>
                    </p:nvGrpSpPr>
                    <p:grpSpPr>
                      <a:xfrm>
                        <a:off x="5623035" y="1828802"/>
                        <a:ext cx="215908" cy="1372580"/>
                        <a:chOff x="7817678" y="686733"/>
                        <a:chExt cx="223848" cy="1423056"/>
                      </a:xfrm>
                      <a:grpFill/>
                    </p:grpSpPr>
                    <p:sp>
                      <p:nvSpPr>
                        <p:cNvPr id="426" name="Oval 425"/>
                        <p:cNvSpPr/>
                        <p:nvPr/>
                      </p:nvSpPr>
                      <p:spPr>
                        <a:xfrm>
                          <a:off x="7817687" y="1885953"/>
                          <a:ext cx="223839" cy="223836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27" name="Rectangle 426"/>
                        <p:cNvSpPr/>
                        <p:nvPr/>
                      </p:nvSpPr>
                      <p:spPr>
                        <a:xfrm>
                          <a:off x="7817678" y="686733"/>
                          <a:ext cx="223839" cy="1328744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</p:grpSp>
                  <p:grpSp>
                    <p:nvGrpSpPr>
                      <p:cNvPr id="423" name="Group 60"/>
                      <p:cNvGrpSpPr/>
                      <p:nvPr/>
                    </p:nvGrpSpPr>
                    <p:grpSpPr>
                      <a:xfrm rot="5400000">
                        <a:off x="4114800" y="1123952"/>
                        <a:ext cx="215900" cy="1372580"/>
                        <a:chOff x="7787878" y="686733"/>
                        <a:chExt cx="223838" cy="1423056"/>
                      </a:xfrm>
                      <a:grpFill/>
                    </p:grpSpPr>
                    <p:sp>
                      <p:nvSpPr>
                        <p:cNvPr id="424" name="Oval 423"/>
                        <p:cNvSpPr/>
                        <p:nvPr/>
                      </p:nvSpPr>
                      <p:spPr>
                        <a:xfrm>
                          <a:off x="7787878" y="1885952"/>
                          <a:ext cx="223838" cy="223837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425" name="Rectangle 424"/>
                        <p:cNvSpPr/>
                        <p:nvPr/>
                      </p:nvSpPr>
                      <p:spPr>
                        <a:xfrm>
                          <a:off x="7787878" y="686733"/>
                          <a:ext cx="223838" cy="1328745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</p:grpSp>
                </p:grpSp>
                <p:sp>
                  <p:nvSpPr>
                    <p:cNvPr id="418" name="Oval Callout 417"/>
                    <p:cNvSpPr/>
                    <p:nvPr/>
                  </p:nvSpPr>
                  <p:spPr>
                    <a:xfrm>
                      <a:off x="1568510" y="809006"/>
                      <a:ext cx="247538" cy="228756"/>
                    </a:xfrm>
                    <a:prstGeom prst="wedgeEllipseCallout">
                      <a:avLst>
                        <a:gd name="adj1" fmla="val -89201"/>
                        <a:gd name="adj2" fmla="val 55466"/>
                      </a:avLst>
                    </a:prstGeom>
                    <a:noFill/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de-AT" sz="1400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grpSp>
                <p:nvGrpSpPr>
                  <p:cNvPr id="411" name="Group 270"/>
                  <p:cNvGrpSpPr/>
                  <p:nvPr/>
                </p:nvGrpSpPr>
                <p:grpSpPr>
                  <a:xfrm>
                    <a:off x="1400207" y="1200328"/>
                    <a:ext cx="174270" cy="336755"/>
                    <a:chOff x="1400207" y="1200328"/>
                    <a:chExt cx="174270" cy="336755"/>
                  </a:xfrm>
                </p:grpSpPr>
                <p:cxnSp>
                  <p:nvCxnSpPr>
                    <p:cNvPr id="412" name="Straight Connector 411"/>
                    <p:cNvCxnSpPr/>
                    <p:nvPr/>
                  </p:nvCxnSpPr>
                  <p:spPr>
                    <a:xfrm flipH="1" flipV="1">
                      <a:off x="1400207" y="1459071"/>
                      <a:ext cx="60215" cy="9603"/>
                    </a:xfrm>
                    <a:prstGeom prst="line">
                      <a:avLst/>
                    </a:prstGeom>
                    <a:ln w="952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3" name="Straight Connector 412"/>
                    <p:cNvCxnSpPr/>
                    <p:nvPr/>
                  </p:nvCxnSpPr>
                  <p:spPr>
                    <a:xfrm flipH="1">
                      <a:off x="1515201" y="1459665"/>
                      <a:ext cx="59276" cy="8535"/>
                    </a:xfrm>
                    <a:prstGeom prst="line">
                      <a:avLst/>
                    </a:prstGeom>
                    <a:ln w="952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4" name="Straight Connector 413"/>
                    <p:cNvCxnSpPr/>
                    <p:nvPr/>
                  </p:nvCxnSpPr>
                  <p:spPr>
                    <a:xfrm>
                      <a:off x="1486749" y="1200328"/>
                      <a:ext cx="0" cy="336755"/>
                    </a:xfrm>
                    <a:prstGeom prst="line">
                      <a:avLst/>
                    </a:prstGeom>
                    <a:ln w="952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15" name="Trapezoid 414"/>
                    <p:cNvSpPr/>
                    <p:nvPr/>
                  </p:nvSpPr>
                  <p:spPr>
                    <a:xfrm>
                      <a:off x="1468373" y="1226120"/>
                      <a:ext cx="36751" cy="174269"/>
                    </a:xfrm>
                    <a:prstGeom prst="trapezoid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</p:grpSp>
            <p:grpSp>
              <p:nvGrpSpPr>
                <p:cNvPr id="399" name="Group 180"/>
                <p:cNvGrpSpPr/>
                <p:nvPr/>
              </p:nvGrpSpPr>
              <p:grpSpPr>
                <a:xfrm>
                  <a:off x="1080970" y="1032882"/>
                  <a:ext cx="160756" cy="163127"/>
                  <a:chOff x="9618899" y="647699"/>
                  <a:chExt cx="645801" cy="655324"/>
                </a:xfrm>
              </p:grpSpPr>
              <p:sp>
                <p:nvSpPr>
                  <p:cNvPr id="400" name="Oval 399"/>
                  <p:cNvSpPr/>
                  <p:nvPr/>
                </p:nvSpPr>
                <p:spPr>
                  <a:xfrm>
                    <a:off x="9687875" y="719137"/>
                    <a:ext cx="505776" cy="50577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401" name="Trapezoid 400"/>
                  <p:cNvSpPr/>
                  <p:nvPr/>
                </p:nvSpPr>
                <p:spPr>
                  <a:xfrm>
                    <a:off x="9878298" y="647699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402" name="Trapezoid 401"/>
                  <p:cNvSpPr/>
                  <p:nvPr/>
                </p:nvSpPr>
                <p:spPr>
                  <a:xfrm rot="10800000">
                    <a:off x="9878298" y="1176339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403" name="Trapezoid 402"/>
                  <p:cNvSpPr/>
                  <p:nvPr/>
                </p:nvSpPr>
                <p:spPr>
                  <a:xfrm rot="16200000">
                    <a:off x="9616439" y="909637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404" name="Trapezoid 403"/>
                  <p:cNvSpPr/>
                  <p:nvPr/>
                </p:nvSpPr>
                <p:spPr>
                  <a:xfrm rot="5400000">
                    <a:off x="10135556" y="912018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405" name="Trapezoid 404"/>
                  <p:cNvSpPr/>
                  <p:nvPr/>
                </p:nvSpPr>
                <p:spPr>
                  <a:xfrm rot="2517424">
                    <a:off x="10066562" y="728661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406" name="Trapezoid 405"/>
                  <p:cNvSpPr/>
                  <p:nvPr/>
                </p:nvSpPr>
                <p:spPr>
                  <a:xfrm rot="13614757">
                    <a:off x="9685621" y="1092995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407" name="Trapezoid 406"/>
                  <p:cNvSpPr/>
                  <p:nvPr/>
                </p:nvSpPr>
                <p:spPr>
                  <a:xfrm rot="18711424">
                    <a:off x="9687878" y="728663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408" name="Trapezoid 407"/>
                  <p:cNvSpPr/>
                  <p:nvPr/>
                </p:nvSpPr>
                <p:spPr>
                  <a:xfrm rot="8338996">
                    <a:off x="10066499" y="1100139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409" name="Oval 408"/>
                  <p:cNvSpPr/>
                  <p:nvPr/>
                </p:nvSpPr>
                <p:spPr>
                  <a:xfrm>
                    <a:off x="9791538" y="822800"/>
                    <a:ext cx="298450" cy="298449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</p:grpSp>
        </p:grpSp>
        <p:sp>
          <p:nvSpPr>
            <p:cNvPr id="393" name="Down Arrow 392"/>
            <p:cNvSpPr/>
            <p:nvPr/>
          </p:nvSpPr>
          <p:spPr>
            <a:xfrm>
              <a:off x="1015853" y="2086197"/>
              <a:ext cx="403766" cy="319653"/>
            </a:xfrm>
            <a:prstGeom prst="downArrow">
              <a:avLst>
                <a:gd name="adj1" fmla="val 66504"/>
                <a:gd name="adj2" fmla="val 5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>
                <a:solidFill>
                  <a:schemeClr val="tx1"/>
                </a:solidFill>
              </a:endParaRPr>
            </a:p>
          </p:txBody>
        </p:sp>
        <p:sp>
          <p:nvSpPr>
            <p:cNvPr id="394" name="TextBox 393"/>
            <p:cNvSpPr txBox="1"/>
            <p:nvPr/>
          </p:nvSpPr>
          <p:spPr>
            <a:xfrm>
              <a:off x="561235" y="1742407"/>
              <a:ext cx="1313003" cy="304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Contribution 1</a:t>
              </a:r>
              <a:endParaRPr lang="en-US" sz="1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/>
          <p:cNvSpPr/>
          <p:nvPr/>
        </p:nvSpPr>
        <p:spPr>
          <a:xfrm rot="10800000" flipH="1">
            <a:off x="2159727" y="4187757"/>
            <a:ext cx="1418900" cy="2386218"/>
          </a:xfrm>
          <a:custGeom>
            <a:avLst/>
            <a:gdLst>
              <a:gd name="connsiteX0" fmla="*/ 1514475 w 5133975"/>
              <a:gd name="connsiteY0" fmla="*/ 1228725 h 1238250"/>
              <a:gd name="connsiteX1" fmla="*/ 0 w 5133975"/>
              <a:gd name="connsiteY1" fmla="*/ 0 h 1238250"/>
              <a:gd name="connsiteX2" fmla="*/ 5133975 w 5133975"/>
              <a:gd name="connsiteY2" fmla="*/ 9525 h 1238250"/>
              <a:gd name="connsiteX3" fmla="*/ 3505200 w 5133975"/>
              <a:gd name="connsiteY3" fmla="*/ 1238250 h 1238250"/>
              <a:gd name="connsiteX4" fmla="*/ 1514475 w 5133975"/>
              <a:gd name="connsiteY4" fmla="*/ 1228725 h 1238250"/>
              <a:gd name="connsiteX0" fmla="*/ 1527175 w 5133975"/>
              <a:gd name="connsiteY0" fmla="*/ 3115115 h 3115115"/>
              <a:gd name="connsiteX1" fmla="*/ 0 w 5133975"/>
              <a:gd name="connsiteY1" fmla="*/ 0 h 3115115"/>
              <a:gd name="connsiteX2" fmla="*/ 5133975 w 5133975"/>
              <a:gd name="connsiteY2" fmla="*/ 9525 h 3115115"/>
              <a:gd name="connsiteX3" fmla="*/ 3505200 w 5133975"/>
              <a:gd name="connsiteY3" fmla="*/ 1238250 h 3115115"/>
              <a:gd name="connsiteX4" fmla="*/ 1527175 w 5133975"/>
              <a:gd name="connsiteY4" fmla="*/ 3115115 h 3115115"/>
              <a:gd name="connsiteX0" fmla="*/ 1527175 w 5133975"/>
              <a:gd name="connsiteY0" fmla="*/ 3115115 h 3115115"/>
              <a:gd name="connsiteX1" fmla="*/ 0 w 5133975"/>
              <a:gd name="connsiteY1" fmla="*/ 0 h 3115115"/>
              <a:gd name="connsiteX2" fmla="*/ 5133975 w 5133975"/>
              <a:gd name="connsiteY2" fmla="*/ 9525 h 3115115"/>
              <a:gd name="connsiteX3" fmla="*/ 3505200 w 5133975"/>
              <a:gd name="connsiteY3" fmla="*/ 1238250 h 3115115"/>
              <a:gd name="connsiteX4" fmla="*/ 1625906 w 5133975"/>
              <a:gd name="connsiteY4" fmla="*/ 2815075 h 3115115"/>
              <a:gd name="connsiteX5" fmla="*/ 1527175 w 5133975"/>
              <a:gd name="connsiteY5" fmla="*/ 3115115 h 3115115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1625906 w 5133975"/>
              <a:gd name="connsiteY4" fmla="*/ 2815075 h 3318116"/>
              <a:gd name="connsiteX5" fmla="*/ 1527175 w 5133975"/>
              <a:gd name="connsiteY5" fmla="*/ 3115115 h 3318116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3467406 w 5133975"/>
              <a:gd name="connsiteY4" fmla="*/ 2911813 h 3318116"/>
              <a:gd name="connsiteX5" fmla="*/ 1625906 w 5133975"/>
              <a:gd name="connsiteY5" fmla="*/ 2815075 h 3318116"/>
              <a:gd name="connsiteX6" fmla="*/ 1527175 w 5133975"/>
              <a:gd name="connsiteY6" fmla="*/ 3115115 h 3318116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3467406 w 5133975"/>
              <a:gd name="connsiteY4" fmla="*/ 2911813 h 3318116"/>
              <a:gd name="connsiteX5" fmla="*/ 1584631 w 5133975"/>
              <a:gd name="connsiteY5" fmla="*/ 2790890 h 3318116"/>
              <a:gd name="connsiteX6" fmla="*/ 1527175 w 5133975"/>
              <a:gd name="connsiteY6" fmla="*/ 3115115 h 3318116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3508681 w 5133975"/>
              <a:gd name="connsiteY4" fmla="*/ 2839259 h 3318116"/>
              <a:gd name="connsiteX5" fmla="*/ 1584631 w 5133975"/>
              <a:gd name="connsiteY5" fmla="*/ 2790890 h 3318116"/>
              <a:gd name="connsiteX6" fmla="*/ 1527175 w 5133975"/>
              <a:gd name="connsiteY6" fmla="*/ 3115115 h 3318116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3530906 w 5133975"/>
              <a:gd name="connsiteY4" fmla="*/ 2790890 h 3318116"/>
              <a:gd name="connsiteX5" fmla="*/ 1584631 w 5133975"/>
              <a:gd name="connsiteY5" fmla="*/ 2790890 h 3318116"/>
              <a:gd name="connsiteX6" fmla="*/ 1527175 w 5133975"/>
              <a:gd name="connsiteY6" fmla="*/ 3115115 h 3318116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3546781 w 5133975"/>
              <a:gd name="connsiteY4" fmla="*/ 2754614 h 3318116"/>
              <a:gd name="connsiteX5" fmla="*/ 1584631 w 5133975"/>
              <a:gd name="connsiteY5" fmla="*/ 2790890 h 3318116"/>
              <a:gd name="connsiteX6" fmla="*/ 1527175 w 5133975"/>
              <a:gd name="connsiteY6" fmla="*/ 3115115 h 3318116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3537256 w 5133975"/>
              <a:gd name="connsiteY4" fmla="*/ 2815075 h 3318116"/>
              <a:gd name="connsiteX5" fmla="*/ 1584631 w 5133975"/>
              <a:gd name="connsiteY5" fmla="*/ 2790890 h 3318116"/>
              <a:gd name="connsiteX6" fmla="*/ 1527175 w 5133975"/>
              <a:gd name="connsiteY6" fmla="*/ 3115115 h 3318116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3537256 w 5133975"/>
              <a:gd name="connsiteY4" fmla="*/ 2815075 h 3318116"/>
              <a:gd name="connsiteX5" fmla="*/ 1527175 w 5133975"/>
              <a:gd name="connsiteY5" fmla="*/ 3115115 h 3318116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1527175 w 5133975"/>
              <a:gd name="connsiteY4" fmla="*/ 3115115 h 3318116"/>
              <a:gd name="connsiteX0" fmla="*/ 1603375 w 5133975"/>
              <a:gd name="connsiteY0" fmla="*/ 3169528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1603375 w 5133975"/>
              <a:gd name="connsiteY4" fmla="*/ 3169528 h 3318116"/>
              <a:gd name="connsiteX0" fmla="*/ 1603375 w 5133975"/>
              <a:gd name="connsiteY0" fmla="*/ 3169528 h 3173009"/>
              <a:gd name="connsiteX1" fmla="*/ 0 w 5133975"/>
              <a:gd name="connsiteY1" fmla="*/ 0 h 3173009"/>
              <a:gd name="connsiteX2" fmla="*/ 5133975 w 5133975"/>
              <a:gd name="connsiteY2" fmla="*/ 9525 h 3173009"/>
              <a:gd name="connsiteX3" fmla="*/ 3541712 w 5133975"/>
              <a:gd name="connsiteY3" fmla="*/ 3173009 h 3173009"/>
              <a:gd name="connsiteX4" fmla="*/ 1603375 w 5133975"/>
              <a:gd name="connsiteY4" fmla="*/ 3169528 h 3173009"/>
              <a:gd name="connsiteX0" fmla="*/ 1603375 w 5133975"/>
              <a:gd name="connsiteY0" fmla="*/ 3169528 h 3245562"/>
              <a:gd name="connsiteX1" fmla="*/ 0 w 5133975"/>
              <a:gd name="connsiteY1" fmla="*/ 0 h 3245562"/>
              <a:gd name="connsiteX2" fmla="*/ 5133975 w 5133975"/>
              <a:gd name="connsiteY2" fmla="*/ 9525 h 3245562"/>
              <a:gd name="connsiteX3" fmla="*/ 3541712 w 5133975"/>
              <a:gd name="connsiteY3" fmla="*/ 3245562 h 3245562"/>
              <a:gd name="connsiteX4" fmla="*/ 1603375 w 5133975"/>
              <a:gd name="connsiteY4" fmla="*/ 3169528 h 3245562"/>
              <a:gd name="connsiteX0" fmla="*/ 9771968 w 13302568"/>
              <a:gd name="connsiteY0" fmla="*/ 3238360 h 3314394"/>
              <a:gd name="connsiteX1" fmla="*/ 0 w 13302568"/>
              <a:gd name="connsiteY1" fmla="*/ 0 h 3314394"/>
              <a:gd name="connsiteX2" fmla="*/ 13302568 w 13302568"/>
              <a:gd name="connsiteY2" fmla="*/ 78357 h 3314394"/>
              <a:gd name="connsiteX3" fmla="*/ 11710305 w 13302568"/>
              <a:gd name="connsiteY3" fmla="*/ 3314394 h 3314394"/>
              <a:gd name="connsiteX4" fmla="*/ 9771968 w 13302568"/>
              <a:gd name="connsiteY4" fmla="*/ 3238360 h 3314394"/>
              <a:gd name="connsiteX0" fmla="*/ 9771968 w 21471161"/>
              <a:gd name="connsiteY0" fmla="*/ 3238360 h 3314394"/>
              <a:gd name="connsiteX1" fmla="*/ 0 w 21471161"/>
              <a:gd name="connsiteY1" fmla="*/ 0 h 3314394"/>
              <a:gd name="connsiteX2" fmla="*/ 21471161 w 21471161"/>
              <a:gd name="connsiteY2" fmla="*/ 0 h 3314394"/>
              <a:gd name="connsiteX3" fmla="*/ 11710305 w 21471161"/>
              <a:gd name="connsiteY3" fmla="*/ 3314394 h 3314394"/>
              <a:gd name="connsiteX4" fmla="*/ 9771968 w 21471161"/>
              <a:gd name="connsiteY4" fmla="*/ 3238360 h 3314394"/>
              <a:gd name="connsiteX0" fmla="*/ 9767963 w 21471161"/>
              <a:gd name="connsiteY0" fmla="*/ 3305666 h 3314394"/>
              <a:gd name="connsiteX1" fmla="*/ 0 w 21471161"/>
              <a:gd name="connsiteY1" fmla="*/ 0 h 3314394"/>
              <a:gd name="connsiteX2" fmla="*/ 21471161 w 21471161"/>
              <a:gd name="connsiteY2" fmla="*/ 0 h 3314394"/>
              <a:gd name="connsiteX3" fmla="*/ 11710305 w 21471161"/>
              <a:gd name="connsiteY3" fmla="*/ 3314394 h 3314394"/>
              <a:gd name="connsiteX4" fmla="*/ 9767963 w 21471161"/>
              <a:gd name="connsiteY4" fmla="*/ 3305666 h 3314394"/>
              <a:gd name="connsiteX0" fmla="*/ 9767963 w 21471161"/>
              <a:gd name="connsiteY0" fmla="*/ 3305666 h 3305666"/>
              <a:gd name="connsiteX1" fmla="*/ 0 w 21471161"/>
              <a:gd name="connsiteY1" fmla="*/ 0 h 3305666"/>
              <a:gd name="connsiteX2" fmla="*/ 21471161 w 21471161"/>
              <a:gd name="connsiteY2" fmla="*/ 0 h 3305666"/>
              <a:gd name="connsiteX3" fmla="*/ 11697913 w 21471161"/>
              <a:gd name="connsiteY3" fmla="*/ 3305666 h 3305666"/>
              <a:gd name="connsiteX4" fmla="*/ 9767963 w 21471161"/>
              <a:gd name="connsiteY4" fmla="*/ 3305666 h 3305666"/>
              <a:gd name="connsiteX0" fmla="*/ 9767963 w 20934386"/>
              <a:gd name="connsiteY0" fmla="*/ 3305669 h 3305669"/>
              <a:gd name="connsiteX1" fmla="*/ 0 w 20934386"/>
              <a:gd name="connsiteY1" fmla="*/ 3 h 3305669"/>
              <a:gd name="connsiteX2" fmla="*/ 20934386 w 20934386"/>
              <a:gd name="connsiteY2" fmla="*/ 0 h 3305669"/>
              <a:gd name="connsiteX3" fmla="*/ 11697913 w 20934386"/>
              <a:gd name="connsiteY3" fmla="*/ 3305669 h 3305669"/>
              <a:gd name="connsiteX4" fmla="*/ 9767963 w 20934386"/>
              <a:gd name="connsiteY4" fmla="*/ 3305669 h 3305669"/>
              <a:gd name="connsiteX0" fmla="*/ 9206164 w 20372587"/>
              <a:gd name="connsiteY0" fmla="*/ 3305672 h 3305672"/>
              <a:gd name="connsiteX1" fmla="*/ 0 w 20372587"/>
              <a:gd name="connsiteY1" fmla="*/ 0 h 3305672"/>
              <a:gd name="connsiteX2" fmla="*/ 20372587 w 20372587"/>
              <a:gd name="connsiteY2" fmla="*/ 3 h 3305672"/>
              <a:gd name="connsiteX3" fmla="*/ 11136114 w 20372587"/>
              <a:gd name="connsiteY3" fmla="*/ 3305672 h 3305672"/>
              <a:gd name="connsiteX4" fmla="*/ 9206164 w 20372587"/>
              <a:gd name="connsiteY4" fmla="*/ 3305672 h 3305672"/>
              <a:gd name="connsiteX0" fmla="*/ 8583583 w 20372587"/>
              <a:gd name="connsiteY0" fmla="*/ 2863234 h 3305672"/>
              <a:gd name="connsiteX1" fmla="*/ 0 w 20372587"/>
              <a:gd name="connsiteY1" fmla="*/ 0 h 3305672"/>
              <a:gd name="connsiteX2" fmla="*/ 20372587 w 20372587"/>
              <a:gd name="connsiteY2" fmla="*/ 3 h 3305672"/>
              <a:gd name="connsiteX3" fmla="*/ 11136114 w 20372587"/>
              <a:gd name="connsiteY3" fmla="*/ 3305672 h 3305672"/>
              <a:gd name="connsiteX4" fmla="*/ 8583583 w 20372587"/>
              <a:gd name="connsiteY4" fmla="*/ 2863234 h 3305672"/>
              <a:gd name="connsiteX0" fmla="*/ 8583583 w 20372587"/>
              <a:gd name="connsiteY0" fmla="*/ 2863234 h 2863234"/>
              <a:gd name="connsiteX1" fmla="*/ 0 w 20372587"/>
              <a:gd name="connsiteY1" fmla="*/ 0 h 2863234"/>
              <a:gd name="connsiteX2" fmla="*/ 20372587 w 20372587"/>
              <a:gd name="connsiteY2" fmla="*/ 3 h 2863234"/>
              <a:gd name="connsiteX3" fmla="*/ 11926332 w 20372587"/>
              <a:gd name="connsiteY3" fmla="*/ 2863234 h 2863234"/>
              <a:gd name="connsiteX4" fmla="*/ 8583583 w 20372587"/>
              <a:gd name="connsiteY4" fmla="*/ 2863234 h 2863234"/>
              <a:gd name="connsiteX0" fmla="*/ 0 w 23419633"/>
              <a:gd name="connsiteY0" fmla="*/ 0 h 15335648"/>
              <a:gd name="connsiteX1" fmla="*/ 3047046 w 23419633"/>
              <a:gd name="connsiteY1" fmla="*/ 12472414 h 15335648"/>
              <a:gd name="connsiteX2" fmla="*/ 23419633 w 23419633"/>
              <a:gd name="connsiteY2" fmla="*/ 12472417 h 15335648"/>
              <a:gd name="connsiteX3" fmla="*/ 14973378 w 23419633"/>
              <a:gd name="connsiteY3" fmla="*/ 15335648 h 15335648"/>
              <a:gd name="connsiteX4" fmla="*/ 0 w 23419633"/>
              <a:gd name="connsiteY4" fmla="*/ 0 h 15335648"/>
              <a:gd name="connsiteX0" fmla="*/ 0 w 23419633"/>
              <a:gd name="connsiteY0" fmla="*/ 0 h 15335648"/>
              <a:gd name="connsiteX1" fmla="*/ 0 w 23419633"/>
              <a:gd name="connsiteY1" fmla="*/ 2864421 h 15335648"/>
              <a:gd name="connsiteX2" fmla="*/ 23419633 w 23419633"/>
              <a:gd name="connsiteY2" fmla="*/ 12472417 h 15335648"/>
              <a:gd name="connsiteX3" fmla="*/ 14973378 w 23419633"/>
              <a:gd name="connsiteY3" fmla="*/ 15335648 h 15335648"/>
              <a:gd name="connsiteX4" fmla="*/ 0 w 23419633"/>
              <a:gd name="connsiteY4" fmla="*/ 0 h 15335648"/>
              <a:gd name="connsiteX0" fmla="*/ 0 w 23419633"/>
              <a:gd name="connsiteY0" fmla="*/ 9749284 h 22221701"/>
              <a:gd name="connsiteX1" fmla="*/ 0 w 23419633"/>
              <a:gd name="connsiteY1" fmla="*/ 12613705 h 22221701"/>
              <a:gd name="connsiteX2" fmla="*/ 23419633 w 23419633"/>
              <a:gd name="connsiteY2" fmla="*/ 22221701 h 22221701"/>
              <a:gd name="connsiteX3" fmla="*/ 3045708 w 23419633"/>
              <a:gd name="connsiteY3" fmla="*/ 0 h 22221701"/>
              <a:gd name="connsiteX4" fmla="*/ 0 w 23419633"/>
              <a:gd name="connsiteY4" fmla="*/ 9749284 h 22221701"/>
              <a:gd name="connsiteX0" fmla="*/ 0 w 3045708"/>
              <a:gd name="connsiteY0" fmla="*/ 9749284 h 22221707"/>
              <a:gd name="connsiteX1" fmla="*/ 0 w 3045708"/>
              <a:gd name="connsiteY1" fmla="*/ 12613705 h 22221707"/>
              <a:gd name="connsiteX2" fmla="*/ 3045708 w 3045708"/>
              <a:gd name="connsiteY2" fmla="*/ 22221707 h 22221707"/>
              <a:gd name="connsiteX3" fmla="*/ 3045708 w 3045708"/>
              <a:gd name="connsiteY3" fmla="*/ 0 h 22221707"/>
              <a:gd name="connsiteX4" fmla="*/ 0 w 3045708"/>
              <a:gd name="connsiteY4" fmla="*/ 9749284 h 22221707"/>
              <a:gd name="connsiteX0" fmla="*/ 0 w 3045708"/>
              <a:gd name="connsiteY0" fmla="*/ 9749284 h 22221707"/>
              <a:gd name="connsiteX1" fmla="*/ 0 w 3045708"/>
              <a:gd name="connsiteY1" fmla="*/ 13488202 h 22221707"/>
              <a:gd name="connsiteX2" fmla="*/ 3045708 w 3045708"/>
              <a:gd name="connsiteY2" fmla="*/ 22221707 h 22221707"/>
              <a:gd name="connsiteX3" fmla="*/ 3045708 w 3045708"/>
              <a:gd name="connsiteY3" fmla="*/ 0 h 22221707"/>
              <a:gd name="connsiteX4" fmla="*/ 0 w 3045708"/>
              <a:gd name="connsiteY4" fmla="*/ 9749284 h 22221707"/>
              <a:gd name="connsiteX0" fmla="*/ 0 w 3277492"/>
              <a:gd name="connsiteY0" fmla="*/ 9207653 h 21680076"/>
              <a:gd name="connsiteX1" fmla="*/ 0 w 3277492"/>
              <a:gd name="connsiteY1" fmla="*/ 12946571 h 21680076"/>
              <a:gd name="connsiteX2" fmla="*/ 3045708 w 3277492"/>
              <a:gd name="connsiteY2" fmla="*/ 21680076 h 21680076"/>
              <a:gd name="connsiteX3" fmla="*/ 3277492 w 3277492"/>
              <a:gd name="connsiteY3" fmla="*/ 0 h 21680076"/>
              <a:gd name="connsiteX4" fmla="*/ 0 w 3277492"/>
              <a:gd name="connsiteY4" fmla="*/ 9207653 h 21680076"/>
              <a:gd name="connsiteX0" fmla="*/ 0 w 3277492"/>
              <a:gd name="connsiteY0" fmla="*/ 9207653 h 20542921"/>
              <a:gd name="connsiteX1" fmla="*/ 0 w 3277492"/>
              <a:gd name="connsiteY1" fmla="*/ 12946571 h 20542921"/>
              <a:gd name="connsiteX2" fmla="*/ 3045708 w 3277492"/>
              <a:gd name="connsiteY2" fmla="*/ 20542921 h 20542921"/>
              <a:gd name="connsiteX3" fmla="*/ 3277492 w 3277492"/>
              <a:gd name="connsiteY3" fmla="*/ 0 h 20542921"/>
              <a:gd name="connsiteX4" fmla="*/ 0 w 3277492"/>
              <a:gd name="connsiteY4" fmla="*/ 9207653 h 20542921"/>
              <a:gd name="connsiteX0" fmla="*/ 0 w 3277492"/>
              <a:gd name="connsiteY0" fmla="*/ 9207653 h 20542921"/>
              <a:gd name="connsiteX1" fmla="*/ 0 w 3277492"/>
              <a:gd name="connsiteY1" fmla="*/ 12946571 h 20542921"/>
              <a:gd name="connsiteX2" fmla="*/ 1419380 w 3277492"/>
              <a:gd name="connsiteY2" fmla="*/ 20542921 h 20542921"/>
              <a:gd name="connsiteX3" fmla="*/ 3277492 w 3277492"/>
              <a:gd name="connsiteY3" fmla="*/ 0 h 20542921"/>
              <a:gd name="connsiteX4" fmla="*/ 0 w 3277492"/>
              <a:gd name="connsiteY4" fmla="*/ 9207653 h 20542921"/>
              <a:gd name="connsiteX0" fmla="*/ 0 w 1419380"/>
              <a:gd name="connsiteY0" fmla="*/ 8390152 h 19725420"/>
              <a:gd name="connsiteX1" fmla="*/ 0 w 1419380"/>
              <a:gd name="connsiteY1" fmla="*/ 12129070 h 19725420"/>
              <a:gd name="connsiteX2" fmla="*/ 1419380 w 1419380"/>
              <a:gd name="connsiteY2" fmla="*/ 19725420 h 19725420"/>
              <a:gd name="connsiteX3" fmla="*/ 1414320 w 1419380"/>
              <a:gd name="connsiteY3" fmla="*/ 0 h 19725420"/>
              <a:gd name="connsiteX4" fmla="*/ 0 w 1419380"/>
              <a:gd name="connsiteY4" fmla="*/ 8390152 h 19725420"/>
              <a:gd name="connsiteX0" fmla="*/ 0 w 1419380"/>
              <a:gd name="connsiteY0" fmla="*/ 8390152 h 18551615"/>
              <a:gd name="connsiteX1" fmla="*/ 0 w 1419380"/>
              <a:gd name="connsiteY1" fmla="*/ 12129070 h 18551615"/>
              <a:gd name="connsiteX2" fmla="*/ 1419380 w 1419380"/>
              <a:gd name="connsiteY2" fmla="*/ 18551615 h 18551615"/>
              <a:gd name="connsiteX3" fmla="*/ 1414320 w 1419380"/>
              <a:gd name="connsiteY3" fmla="*/ 0 h 18551615"/>
              <a:gd name="connsiteX4" fmla="*/ 0 w 1419380"/>
              <a:gd name="connsiteY4" fmla="*/ 8390152 h 18551615"/>
              <a:gd name="connsiteX0" fmla="*/ 0 w 1419380"/>
              <a:gd name="connsiteY0" fmla="*/ 8390152 h 18551615"/>
              <a:gd name="connsiteX1" fmla="*/ 0 w 1419380"/>
              <a:gd name="connsiteY1" fmla="*/ 12129070 h 18551615"/>
              <a:gd name="connsiteX2" fmla="*/ 1419380 w 1419380"/>
              <a:gd name="connsiteY2" fmla="*/ 18551615 h 18551615"/>
              <a:gd name="connsiteX3" fmla="*/ 1414320 w 1419380"/>
              <a:gd name="connsiteY3" fmla="*/ 0 h 18551615"/>
              <a:gd name="connsiteX4" fmla="*/ 0 w 1419380"/>
              <a:gd name="connsiteY4" fmla="*/ 8390152 h 18551615"/>
              <a:gd name="connsiteX0" fmla="*/ 0 w 1419380"/>
              <a:gd name="connsiteY0" fmla="*/ 8390152 h 17973888"/>
              <a:gd name="connsiteX1" fmla="*/ 0 w 1419380"/>
              <a:gd name="connsiteY1" fmla="*/ 12129070 h 17973888"/>
              <a:gd name="connsiteX2" fmla="*/ 1419380 w 1419380"/>
              <a:gd name="connsiteY2" fmla="*/ 17973888 h 17973888"/>
              <a:gd name="connsiteX3" fmla="*/ 1414320 w 1419380"/>
              <a:gd name="connsiteY3" fmla="*/ 0 h 17973888"/>
              <a:gd name="connsiteX4" fmla="*/ 0 w 1419380"/>
              <a:gd name="connsiteY4" fmla="*/ 8390152 h 17973888"/>
              <a:gd name="connsiteX0" fmla="*/ 0 w 1436962"/>
              <a:gd name="connsiteY0" fmla="*/ 6678351 h 17973888"/>
              <a:gd name="connsiteX1" fmla="*/ 17582 w 1436962"/>
              <a:gd name="connsiteY1" fmla="*/ 12129070 h 17973888"/>
              <a:gd name="connsiteX2" fmla="*/ 1436962 w 1436962"/>
              <a:gd name="connsiteY2" fmla="*/ 17973888 h 17973888"/>
              <a:gd name="connsiteX3" fmla="*/ 1431902 w 1436962"/>
              <a:gd name="connsiteY3" fmla="*/ 0 h 17973888"/>
              <a:gd name="connsiteX4" fmla="*/ 0 w 1436962"/>
              <a:gd name="connsiteY4" fmla="*/ 6678351 h 17973888"/>
              <a:gd name="connsiteX0" fmla="*/ 0 w 1445752"/>
              <a:gd name="connsiteY0" fmla="*/ 6678351 h 17842212"/>
              <a:gd name="connsiteX1" fmla="*/ 17582 w 1445752"/>
              <a:gd name="connsiteY1" fmla="*/ 12129070 h 17842212"/>
              <a:gd name="connsiteX2" fmla="*/ 1445752 w 1445752"/>
              <a:gd name="connsiteY2" fmla="*/ 17842212 h 17842212"/>
              <a:gd name="connsiteX3" fmla="*/ 1431902 w 1445752"/>
              <a:gd name="connsiteY3" fmla="*/ 0 h 17842212"/>
              <a:gd name="connsiteX4" fmla="*/ 0 w 1445752"/>
              <a:gd name="connsiteY4" fmla="*/ 6678351 h 17842212"/>
              <a:gd name="connsiteX0" fmla="*/ 0 w 1432189"/>
              <a:gd name="connsiteY0" fmla="*/ 6678351 h 18022243"/>
              <a:gd name="connsiteX1" fmla="*/ 17582 w 1432189"/>
              <a:gd name="connsiteY1" fmla="*/ 12129070 h 18022243"/>
              <a:gd name="connsiteX2" fmla="*/ 1428925 w 1432189"/>
              <a:gd name="connsiteY2" fmla="*/ 18022243 h 18022243"/>
              <a:gd name="connsiteX3" fmla="*/ 1431902 w 1432189"/>
              <a:gd name="connsiteY3" fmla="*/ 0 h 18022243"/>
              <a:gd name="connsiteX4" fmla="*/ 0 w 1432189"/>
              <a:gd name="connsiteY4" fmla="*/ 6678351 h 18022243"/>
              <a:gd name="connsiteX0" fmla="*/ 0 w 1432331"/>
              <a:gd name="connsiteY0" fmla="*/ 6678351 h 18040251"/>
              <a:gd name="connsiteX1" fmla="*/ 17582 w 1432331"/>
              <a:gd name="connsiteY1" fmla="*/ 12129070 h 18040251"/>
              <a:gd name="connsiteX2" fmla="*/ 1431329 w 1432331"/>
              <a:gd name="connsiteY2" fmla="*/ 18040251 h 18040251"/>
              <a:gd name="connsiteX3" fmla="*/ 1431902 w 1432331"/>
              <a:gd name="connsiteY3" fmla="*/ 0 h 18040251"/>
              <a:gd name="connsiteX4" fmla="*/ 0 w 1432331"/>
              <a:gd name="connsiteY4" fmla="*/ 6678351 h 1804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2331" h="18040251">
                <a:moveTo>
                  <a:pt x="0" y="6678351"/>
                </a:moveTo>
                <a:cubicBezTo>
                  <a:pt x="5861" y="8495257"/>
                  <a:pt x="11721" y="10312164"/>
                  <a:pt x="17582" y="12129070"/>
                </a:cubicBezTo>
                <a:cubicBezTo>
                  <a:pt x="490709" y="14077343"/>
                  <a:pt x="958202" y="16091978"/>
                  <a:pt x="1431329" y="18040251"/>
                </a:cubicBezTo>
                <a:cubicBezTo>
                  <a:pt x="1429642" y="11465111"/>
                  <a:pt x="1433589" y="6575140"/>
                  <a:pt x="1431902" y="0"/>
                </a:cubicBezTo>
                <a:lnTo>
                  <a:pt x="0" y="6678351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60000"/>
                  <a:lumOff val="40000"/>
                  <a:alpha val="80000"/>
                </a:schemeClr>
              </a:gs>
              <a:gs pos="100000">
                <a:schemeClr val="accent5">
                  <a:lumMod val="60000"/>
                  <a:lumOff val="40000"/>
                  <a:alpha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/>
          </a:p>
        </p:txBody>
      </p:sp>
      <p:sp>
        <p:nvSpPr>
          <p:cNvPr id="26" name="Freeform 25"/>
          <p:cNvSpPr/>
          <p:nvPr/>
        </p:nvSpPr>
        <p:spPr>
          <a:xfrm rot="10800000" flipH="1">
            <a:off x="2159726" y="1203111"/>
            <a:ext cx="1423487" cy="2377440"/>
          </a:xfrm>
          <a:custGeom>
            <a:avLst/>
            <a:gdLst>
              <a:gd name="connsiteX0" fmla="*/ 1514475 w 5133975"/>
              <a:gd name="connsiteY0" fmla="*/ 1228725 h 1238250"/>
              <a:gd name="connsiteX1" fmla="*/ 0 w 5133975"/>
              <a:gd name="connsiteY1" fmla="*/ 0 h 1238250"/>
              <a:gd name="connsiteX2" fmla="*/ 5133975 w 5133975"/>
              <a:gd name="connsiteY2" fmla="*/ 9525 h 1238250"/>
              <a:gd name="connsiteX3" fmla="*/ 3505200 w 5133975"/>
              <a:gd name="connsiteY3" fmla="*/ 1238250 h 1238250"/>
              <a:gd name="connsiteX4" fmla="*/ 1514475 w 5133975"/>
              <a:gd name="connsiteY4" fmla="*/ 1228725 h 1238250"/>
              <a:gd name="connsiteX0" fmla="*/ 1527175 w 5133975"/>
              <a:gd name="connsiteY0" fmla="*/ 3115115 h 3115115"/>
              <a:gd name="connsiteX1" fmla="*/ 0 w 5133975"/>
              <a:gd name="connsiteY1" fmla="*/ 0 h 3115115"/>
              <a:gd name="connsiteX2" fmla="*/ 5133975 w 5133975"/>
              <a:gd name="connsiteY2" fmla="*/ 9525 h 3115115"/>
              <a:gd name="connsiteX3" fmla="*/ 3505200 w 5133975"/>
              <a:gd name="connsiteY3" fmla="*/ 1238250 h 3115115"/>
              <a:gd name="connsiteX4" fmla="*/ 1527175 w 5133975"/>
              <a:gd name="connsiteY4" fmla="*/ 3115115 h 3115115"/>
              <a:gd name="connsiteX0" fmla="*/ 1527175 w 5133975"/>
              <a:gd name="connsiteY0" fmla="*/ 3115115 h 3115115"/>
              <a:gd name="connsiteX1" fmla="*/ 0 w 5133975"/>
              <a:gd name="connsiteY1" fmla="*/ 0 h 3115115"/>
              <a:gd name="connsiteX2" fmla="*/ 5133975 w 5133975"/>
              <a:gd name="connsiteY2" fmla="*/ 9525 h 3115115"/>
              <a:gd name="connsiteX3" fmla="*/ 3505200 w 5133975"/>
              <a:gd name="connsiteY3" fmla="*/ 1238250 h 3115115"/>
              <a:gd name="connsiteX4" fmla="*/ 1625906 w 5133975"/>
              <a:gd name="connsiteY4" fmla="*/ 2815075 h 3115115"/>
              <a:gd name="connsiteX5" fmla="*/ 1527175 w 5133975"/>
              <a:gd name="connsiteY5" fmla="*/ 3115115 h 3115115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1625906 w 5133975"/>
              <a:gd name="connsiteY4" fmla="*/ 2815075 h 3318116"/>
              <a:gd name="connsiteX5" fmla="*/ 1527175 w 5133975"/>
              <a:gd name="connsiteY5" fmla="*/ 3115115 h 3318116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3467406 w 5133975"/>
              <a:gd name="connsiteY4" fmla="*/ 2911813 h 3318116"/>
              <a:gd name="connsiteX5" fmla="*/ 1625906 w 5133975"/>
              <a:gd name="connsiteY5" fmla="*/ 2815075 h 3318116"/>
              <a:gd name="connsiteX6" fmla="*/ 1527175 w 5133975"/>
              <a:gd name="connsiteY6" fmla="*/ 3115115 h 3318116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3467406 w 5133975"/>
              <a:gd name="connsiteY4" fmla="*/ 2911813 h 3318116"/>
              <a:gd name="connsiteX5" fmla="*/ 1584631 w 5133975"/>
              <a:gd name="connsiteY5" fmla="*/ 2790890 h 3318116"/>
              <a:gd name="connsiteX6" fmla="*/ 1527175 w 5133975"/>
              <a:gd name="connsiteY6" fmla="*/ 3115115 h 3318116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3508681 w 5133975"/>
              <a:gd name="connsiteY4" fmla="*/ 2839259 h 3318116"/>
              <a:gd name="connsiteX5" fmla="*/ 1584631 w 5133975"/>
              <a:gd name="connsiteY5" fmla="*/ 2790890 h 3318116"/>
              <a:gd name="connsiteX6" fmla="*/ 1527175 w 5133975"/>
              <a:gd name="connsiteY6" fmla="*/ 3115115 h 3318116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3530906 w 5133975"/>
              <a:gd name="connsiteY4" fmla="*/ 2790890 h 3318116"/>
              <a:gd name="connsiteX5" fmla="*/ 1584631 w 5133975"/>
              <a:gd name="connsiteY5" fmla="*/ 2790890 h 3318116"/>
              <a:gd name="connsiteX6" fmla="*/ 1527175 w 5133975"/>
              <a:gd name="connsiteY6" fmla="*/ 3115115 h 3318116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3546781 w 5133975"/>
              <a:gd name="connsiteY4" fmla="*/ 2754614 h 3318116"/>
              <a:gd name="connsiteX5" fmla="*/ 1584631 w 5133975"/>
              <a:gd name="connsiteY5" fmla="*/ 2790890 h 3318116"/>
              <a:gd name="connsiteX6" fmla="*/ 1527175 w 5133975"/>
              <a:gd name="connsiteY6" fmla="*/ 3115115 h 3318116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3537256 w 5133975"/>
              <a:gd name="connsiteY4" fmla="*/ 2815075 h 3318116"/>
              <a:gd name="connsiteX5" fmla="*/ 1584631 w 5133975"/>
              <a:gd name="connsiteY5" fmla="*/ 2790890 h 3318116"/>
              <a:gd name="connsiteX6" fmla="*/ 1527175 w 5133975"/>
              <a:gd name="connsiteY6" fmla="*/ 3115115 h 3318116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3537256 w 5133975"/>
              <a:gd name="connsiteY4" fmla="*/ 2815075 h 3318116"/>
              <a:gd name="connsiteX5" fmla="*/ 1527175 w 5133975"/>
              <a:gd name="connsiteY5" fmla="*/ 3115115 h 3318116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1527175 w 5133975"/>
              <a:gd name="connsiteY4" fmla="*/ 3115115 h 3318116"/>
              <a:gd name="connsiteX0" fmla="*/ 1603375 w 5133975"/>
              <a:gd name="connsiteY0" fmla="*/ 3169528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1603375 w 5133975"/>
              <a:gd name="connsiteY4" fmla="*/ 3169528 h 3318116"/>
              <a:gd name="connsiteX0" fmla="*/ 1603375 w 5133975"/>
              <a:gd name="connsiteY0" fmla="*/ 3169528 h 3173009"/>
              <a:gd name="connsiteX1" fmla="*/ 0 w 5133975"/>
              <a:gd name="connsiteY1" fmla="*/ 0 h 3173009"/>
              <a:gd name="connsiteX2" fmla="*/ 5133975 w 5133975"/>
              <a:gd name="connsiteY2" fmla="*/ 9525 h 3173009"/>
              <a:gd name="connsiteX3" fmla="*/ 3541712 w 5133975"/>
              <a:gd name="connsiteY3" fmla="*/ 3173009 h 3173009"/>
              <a:gd name="connsiteX4" fmla="*/ 1603375 w 5133975"/>
              <a:gd name="connsiteY4" fmla="*/ 3169528 h 3173009"/>
              <a:gd name="connsiteX0" fmla="*/ 1603375 w 5133975"/>
              <a:gd name="connsiteY0" fmla="*/ 3169528 h 3245562"/>
              <a:gd name="connsiteX1" fmla="*/ 0 w 5133975"/>
              <a:gd name="connsiteY1" fmla="*/ 0 h 3245562"/>
              <a:gd name="connsiteX2" fmla="*/ 5133975 w 5133975"/>
              <a:gd name="connsiteY2" fmla="*/ 9525 h 3245562"/>
              <a:gd name="connsiteX3" fmla="*/ 3541712 w 5133975"/>
              <a:gd name="connsiteY3" fmla="*/ 3245562 h 3245562"/>
              <a:gd name="connsiteX4" fmla="*/ 1603375 w 5133975"/>
              <a:gd name="connsiteY4" fmla="*/ 3169528 h 3245562"/>
              <a:gd name="connsiteX0" fmla="*/ 9771968 w 13302568"/>
              <a:gd name="connsiteY0" fmla="*/ 3238360 h 3314394"/>
              <a:gd name="connsiteX1" fmla="*/ 0 w 13302568"/>
              <a:gd name="connsiteY1" fmla="*/ 0 h 3314394"/>
              <a:gd name="connsiteX2" fmla="*/ 13302568 w 13302568"/>
              <a:gd name="connsiteY2" fmla="*/ 78357 h 3314394"/>
              <a:gd name="connsiteX3" fmla="*/ 11710305 w 13302568"/>
              <a:gd name="connsiteY3" fmla="*/ 3314394 h 3314394"/>
              <a:gd name="connsiteX4" fmla="*/ 9771968 w 13302568"/>
              <a:gd name="connsiteY4" fmla="*/ 3238360 h 3314394"/>
              <a:gd name="connsiteX0" fmla="*/ 9771968 w 21471161"/>
              <a:gd name="connsiteY0" fmla="*/ 3238360 h 3314394"/>
              <a:gd name="connsiteX1" fmla="*/ 0 w 21471161"/>
              <a:gd name="connsiteY1" fmla="*/ 0 h 3314394"/>
              <a:gd name="connsiteX2" fmla="*/ 21471161 w 21471161"/>
              <a:gd name="connsiteY2" fmla="*/ 0 h 3314394"/>
              <a:gd name="connsiteX3" fmla="*/ 11710305 w 21471161"/>
              <a:gd name="connsiteY3" fmla="*/ 3314394 h 3314394"/>
              <a:gd name="connsiteX4" fmla="*/ 9771968 w 21471161"/>
              <a:gd name="connsiteY4" fmla="*/ 3238360 h 3314394"/>
              <a:gd name="connsiteX0" fmla="*/ 9767963 w 21471161"/>
              <a:gd name="connsiteY0" fmla="*/ 3305666 h 3314394"/>
              <a:gd name="connsiteX1" fmla="*/ 0 w 21471161"/>
              <a:gd name="connsiteY1" fmla="*/ 0 h 3314394"/>
              <a:gd name="connsiteX2" fmla="*/ 21471161 w 21471161"/>
              <a:gd name="connsiteY2" fmla="*/ 0 h 3314394"/>
              <a:gd name="connsiteX3" fmla="*/ 11710305 w 21471161"/>
              <a:gd name="connsiteY3" fmla="*/ 3314394 h 3314394"/>
              <a:gd name="connsiteX4" fmla="*/ 9767963 w 21471161"/>
              <a:gd name="connsiteY4" fmla="*/ 3305666 h 3314394"/>
              <a:gd name="connsiteX0" fmla="*/ 9767963 w 21471161"/>
              <a:gd name="connsiteY0" fmla="*/ 3305666 h 3305666"/>
              <a:gd name="connsiteX1" fmla="*/ 0 w 21471161"/>
              <a:gd name="connsiteY1" fmla="*/ 0 h 3305666"/>
              <a:gd name="connsiteX2" fmla="*/ 21471161 w 21471161"/>
              <a:gd name="connsiteY2" fmla="*/ 0 h 3305666"/>
              <a:gd name="connsiteX3" fmla="*/ 11697913 w 21471161"/>
              <a:gd name="connsiteY3" fmla="*/ 3305666 h 3305666"/>
              <a:gd name="connsiteX4" fmla="*/ 9767963 w 21471161"/>
              <a:gd name="connsiteY4" fmla="*/ 3305666 h 3305666"/>
              <a:gd name="connsiteX0" fmla="*/ 9767963 w 20934386"/>
              <a:gd name="connsiteY0" fmla="*/ 3305669 h 3305669"/>
              <a:gd name="connsiteX1" fmla="*/ 0 w 20934386"/>
              <a:gd name="connsiteY1" fmla="*/ 3 h 3305669"/>
              <a:gd name="connsiteX2" fmla="*/ 20934386 w 20934386"/>
              <a:gd name="connsiteY2" fmla="*/ 0 h 3305669"/>
              <a:gd name="connsiteX3" fmla="*/ 11697913 w 20934386"/>
              <a:gd name="connsiteY3" fmla="*/ 3305669 h 3305669"/>
              <a:gd name="connsiteX4" fmla="*/ 9767963 w 20934386"/>
              <a:gd name="connsiteY4" fmla="*/ 3305669 h 3305669"/>
              <a:gd name="connsiteX0" fmla="*/ 9206164 w 20372587"/>
              <a:gd name="connsiteY0" fmla="*/ 3305672 h 3305672"/>
              <a:gd name="connsiteX1" fmla="*/ 0 w 20372587"/>
              <a:gd name="connsiteY1" fmla="*/ 0 h 3305672"/>
              <a:gd name="connsiteX2" fmla="*/ 20372587 w 20372587"/>
              <a:gd name="connsiteY2" fmla="*/ 3 h 3305672"/>
              <a:gd name="connsiteX3" fmla="*/ 11136114 w 20372587"/>
              <a:gd name="connsiteY3" fmla="*/ 3305672 h 3305672"/>
              <a:gd name="connsiteX4" fmla="*/ 9206164 w 20372587"/>
              <a:gd name="connsiteY4" fmla="*/ 3305672 h 3305672"/>
              <a:gd name="connsiteX0" fmla="*/ 8583583 w 20372587"/>
              <a:gd name="connsiteY0" fmla="*/ 2863234 h 3305672"/>
              <a:gd name="connsiteX1" fmla="*/ 0 w 20372587"/>
              <a:gd name="connsiteY1" fmla="*/ 0 h 3305672"/>
              <a:gd name="connsiteX2" fmla="*/ 20372587 w 20372587"/>
              <a:gd name="connsiteY2" fmla="*/ 3 h 3305672"/>
              <a:gd name="connsiteX3" fmla="*/ 11136114 w 20372587"/>
              <a:gd name="connsiteY3" fmla="*/ 3305672 h 3305672"/>
              <a:gd name="connsiteX4" fmla="*/ 8583583 w 20372587"/>
              <a:gd name="connsiteY4" fmla="*/ 2863234 h 3305672"/>
              <a:gd name="connsiteX0" fmla="*/ 8583583 w 20372587"/>
              <a:gd name="connsiteY0" fmla="*/ 2863234 h 2863234"/>
              <a:gd name="connsiteX1" fmla="*/ 0 w 20372587"/>
              <a:gd name="connsiteY1" fmla="*/ 0 h 2863234"/>
              <a:gd name="connsiteX2" fmla="*/ 20372587 w 20372587"/>
              <a:gd name="connsiteY2" fmla="*/ 3 h 2863234"/>
              <a:gd name="connsiteX3" fmla="*/ 11926332 w 20372587"/>
              <a:gd name="connsiteY3" fmla="*/ 2863234 h 2863234"/>
              <a:gd name="connsiteX4" fmla="*/ 8583583 w 20372587"/>
              <a:gd name="connsiteY4" fmla="*/ 2863234 h 2863234"/>
              <a:gd name="connsiteX0" fmla="*/ 0 w 23419633"/>
              <a:gd name="connsiteY0" fmla="*/ 0 h 15335648"/>
              <a:gd name="connsiteX1" fmla="*/ 3047046 w 23419633"/>
              <a:gd name="connsiteY1" fmla="*/ 12472414 h 15335648"/>
              <a:gd name="connsiteX2" fmla="*/ 23419633 w 23419633"/>
              <a:gd name="connsiteY2" fmla="*/ 12472417 h 15335648"/>
              <a:gd name="connsiteX3" fmla="*/ 14973378 w 23419633"/>
              <a:gd name="connsiteY3" fmla="*/ 15335648 h 15335648"/>
              <a:gd name="connsiteX4" fmla="*/ 0 w 23419633"/>
              <a:gd name="connsiteY4" fmla="*/ 0 h 15335648"/>
              <a:gd name="connsiteX0" fmla="*/ 0 w 23419633"/>
              <a:gd name="connsiteY0" fmla="*/ 0 h 15335648"/>
              <a:gd name="connsiteX1" fmla="*/ 0 w 23419633"/>
              <a:gd name="connsiteY1" fmla="*/ 2864421 h 15335648"/>
              <a:gd name="connsiteX2" fmla="*/ 23419633 w 23419633"/>
              <a:gd name="connsiteY2" fmla="*/ 12472417 h 15335648"/>
              <a:gd name="connsiteX3" fmla="*/ 14973378 w 23419633"/>
              <a:gd name="connsiteY3" fmla="*/ 15335648 h 15335648"/>
              <a:gd name="connsiteX4" fmla="*/ 0 w 23419633"/>
              <a:gd name="connsiteY4" fmla="*/ 0 h 15335648"/>
              <a:gd name="connsiteX0" fmla="*/ 0 w 23419633"/>
              <a:gd name="connsiteY0" fmla="*/ 9749284 h 22221701"/>
              <a:gd name="connsiteX1" fmla="*/ 0 w 23419633"/>
              <a:gd name="connsiteY1" fmla="*/ 12613705 h 22221701"/>
              <a:gd name="connsiteX2" fmla="*/ 23419633 w 23419633"/>
              <a:gd name="connsiteY2" fmla="*/ 22221701 h 22221701"/>
              <a:gd name="connsiteX3" fmla="*/ 3045708 w 23419633"/>
              <a:gd name="connsiteY3" fmla="*/ 0 h 22221701"/>
              <a:gd name="connsiteX4" fmla="*/ 0 w 23419633"/>
              <a:gd name="connsiteY4" fmla="*/ 9749284 h 22221701"/>
              <a:gd name="connsiteX0" fmla="*/ 0 w 3045708"/>
              <a:gd name="connsiteY0" fmla="*/ 9749284 h 22221707"/>
              <a:gd name="connsiteX1" fmla="*/ 0 w 3045708"/>
              <a:gd name="connsiteY1" fmla="*/ 12613705 h 22221707"/>
              <a:gd name="connsiteX2" fmla="*/ 3045708 w 3045708"/>
              <a:gd name="connsiteY2" fmla="*/ 22221707 h 22221707"/>
              <a:gd name="connsiteX3" fmla="*/ 3045708 w 3045708"/>
              <a:gd name="connsiteY3" fmla="*/ 0 h 22221707"/>
              <a:gd name="connsiteX4" fmla="*/ 0 w 3045708"/>
              <a:gd name="connsiteY4" fmla="*/ 9749284 h 22221707"/>
              <a:gd name="connsiteX0" fmla="*/ 0 w 3045708"/>
              <a:gd name="connsiteY0" fmla="*/ 9749284 h 22221707"/>
              <a:gd name="connsiteX1" fmla="*/ 0 w 3045708"/>
              <a:gd name="connsiteY1" fmla="*/ 13488202 h 22221707"/>
              <a:gd name="connsiteX2" fmla="*/ 3045708 w 3045708"/>
              <a:gd name="connsiteY2" fmla="*/ 22221707 h 22221707"/>
              <a:gd name="connsiteX3" fmla="*/ 3045708 w 3045708"/>
              <a:gd name="connsiteY3" fmla="*/ 0 h 22221707"/>
              <a:gd name="connsiteX4" fmla="*/ 0 w 3045708"/>
              <a:gd name="connsiteY4" fmla="*/ 9749284 h 22221707"/>
              <a:gd name="connsiteX0" fmla="*/ 0 w 3277492"/>
              <a:gd name="connsiteY0" fmla="*/ 9207653 h 21680076"/>
              <a:gd name="connsiteX1" fmla="*/ 0 w 3277492"/>
              <a:gd name="connsiteY1" fmla="*/ 12946571 h 21680076"/>
              <a:gd name="connsiteX2" fmla="*/ 3045708 w 3277492"/>
              <a:gd name="connsiteY2" fmla="*/ 21680076 h 21680076"/>
              <a:gd name="connsiteX3" fmla="*/ 3277492 w 3277492"/>
              <a:gd name="connsiteY3" fmla="*/ 0 h 21680076"/>
              <a:gd name="connsiteX4" fmla="*/ 0 w 3277492"/>
              <a:gd name="connsiteY4" fmla="*/ 9207653 h 21680076"/>
              <a:gd name="connsiteX0" fmla="*/ 0 w 3277492"/>
              <a:gd name="connsiteY0" fmla="*/ 9207653 h 20542921"/>
              <a:gd name="connsiteX1" fmla="*/ 0 w 3277492"/>
              <a:gd name="connsiteY1" fmla="*/ 12946571 h 20542921"/>
              <a:gd name="connsiteX2" fmla="*/ 3045708 w 3277492"/>
              <a:gd name="connsiteY2" fmla="*/ 20542921 h 20542921"/>
              <a:gd name="connsiteX3" fmla="*/ 3277492 w 3277492"/>
              <a:gd name="connsiteY3" fmla="*/ 0 h 20542921"/>
              <a:gd name="connsiteX4" fmla="*/ 0 w 3277492"/>
              <a:gd name="connsiteY4" fmla="*/ 9207653 h 20542921"/>
              <a:gd name="connsiteX0" fmla="*/ 0 w 3277492"/>
              <a:gd name="connsiteY0" fmla="*/ 9207653 h 20542921"/>
              <a:gd name="connsiteX1" fmla="*/ 0 w 3277492"/>
              <a:gd name="connsiteY1" fmla="*/ 12946571 h 20542921"/>
              <a:gd name="connsiteX2" fmla="*/ 1419380 w 3277492"/>
              <a:gd name="connsiteY2" fmla="*/ 20542921 h 20542921"/>
              <a:gd name="connsiteX3" fmla="*/ 3277492 w 3277492"/>
              <a:gd name="connsiteY3" fmla="*/ 0 h 20542921"/>
              <a:gd name="connsiteX4" fmla="*/ 0 w 3277492"/>
              <a:gd name="connsiteY4" fmla="*/ 9207653 h 20542921"/>
              <a:gd name="connsiteX0" fmla="*/ 0 w 1419380"/>
              <a:gd name="connsiteY0" fmla="*/ 8390152 h 19725420"/>
              <a:gd name="connsiteX1" fmla="*/ 0 w 1419380"/>
              <a:gd name="connsiteY1" fmla="*/ 12129070 h 19725420"/>
              <a:gd name="connsiteX2" fmla="*/ 1419380 w 1419380"/>
              <a:gd name="connsiteY2" fmla="*/ 19725420 h 19725420"/>
              <a:gd name="connsiteX3" fmla="*/ 1414320 w 1419380"/>
              <a:gd name="connsiteY3" fmla="*/ 0 h 19725420"/>
              <a:gd name="connsiteX4" fmla="*/ 0 w 1419380"/>
              <a:gd name="connsiteY4" fmla="*/ 8390152 h 19725420"/>
              <a:gd name="connsiteX0" fmla="*/ 0 w 1419380"/>
              <a:gd name="connsiteY0" fmla="*/ 8390152 h 18551615"/>
              <a:gd name="connsiteX1" fmla="*/ 0 w 1419380"/>
              <a:gd name="connsiteY1" fmla="*/ 12129070 h 18551615"/>
              <a:gd name="connsiteX2" fmla="*/ 1419380 w 1419380"/>
              <a:gd name="connsiteY2" fmla="*/ 18551615 h 18551615"/>
              <a:gd name="connsiteX3" fmla="*/ 1414320 w 1419380"/>
              <a:gd name="connsiteY3" fmla="*/ 0 h 18551615"/>
              <a:gd name="connsiteX4" fmla="*/ 0 w 1419380"/>
              <a:gd name="connsiteY4" fmla="*/ 8390152 h 18551615"/>
              <a:gd name="connsiteX0" fmla="*/ 0 w 1419380"/>
              <a:gd name="connsiteY0" fmla="*/ 8390152 h 18551615"/>
              <a:gd name="connsiteX1" fmla="*/ 0 w 1419380"/>
              <a:gd name="connsiteY1" fmla="*/ 12129070 h 18551615"/>
              <a:gd name="connsiteX2" fmla="*/ 1419380 w 1419380"/>
              <a:gd name="connsiteY2" fmla="*/ 18551615 h 18551615"/>
              <a:gd name="connsiteX3" fmla="*/ 1414320 w 1419380"/>
              <a:gd name="connsiteY3" fmla="*/ 0 h 18551615"/>
              <a:gd name="connsiteX4" fmla="*/ 0 w 1419380"/>
              <a:gd name="connsiteY4" fmla="*/ 8390152 h 18551615"/>
              <a:gd name="connsiteX0" fmla="*/ 0 w 1419380"/>
              <a:gd name="connsiteY0" fmla="*/ 8390152 h 17973888"/>
              <a:gd name="connsiteX1" fmla="*/ 0 w 1419380"/>
              <a:gd name="connsiteY1" fmla="*/ 12129070 h 17973888"/>
              <a:gd name="connsiteX2" fmla="*/ 1419380 w 1419380"/>
              <a:gd name="connsiteY2" fmla="*/ 17973888 h 17973888"/>
              <a:gd name="connsiteX3" fmla="*/ 1414320 w 1419380"/>
              <a:gd name="connsiteY3" fmla="*/ 0 h 17973888"/>
              <a:gd name="connsiteX4" fmla="*/ 0 w 1419380"/>
              <a:gd name="connsiteY4" fmla="*/ 8390152 h 17973888"/>
              <a:gd name="connsiteX0" fmla="*/ 0 w 1436962"/>
              <a:gd name="connsiteY0" fmla="*/ 6678351 h 17973888"/>
              <a:gd name="connsiteX1" fmla="*/ 17582 w 1436962"/>
              <a:gd name="connsiteY1" fmla="*/ 12129070 h 17973888"/>
              <a:gd name="connsiteX2" fmla="*/ 1436962 w 1436962"/>
              <a:gd name="connsiteY2" fmla="*/ 17973888 h 17973888"/>
              <a:gd name="connsiteX3" fmla="*/ 1431902 w 1436962"/>
              <a:gd name="connsiteY3" fmla="*/ 0 h 17973888"/>
              <a:gd name="connsiteX4" fmla="*/ 0 w 1436962"/>
              <a:gd name="connsiteY4" fmla="*/ 6678351 h 17973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6962" h="17973888">
                <a:moveTo>
                  <a:pt x="0" y="6678351"/>
                </a:moveTo>
                <a:cubicBezTo>
                  <a:pt x="5861" y="8495257"/>
                  <a:pt x="11721" y="10312164"/>
                  <a:pt x="17582" y="12129070"/>
                </a:cubicBezTo>
                <a:lnTo>
                  <a:pt x="1436962" y="17973888"/>
                </a:lnTo>
                <a:cubicBezTo>
                  <a:pt x="1435275" y="11398748"/>
                  <a:pt x="1433589" y="6575140"/>
                  <a:pt x="1431902" y="0"/>
                </a:cubicBezTo>
                <a:lnTo>
                  <a:pt x="0" y="6678351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60000"/>
                  <a:lumOff val="40000"/>
                  <a:alpha val="80000"/>
                </a:schemeClr>
              </a:gs>
              <a:gs pos="100000">
                <a:schemeClr val="accent5">
                  <a:lumMod val="60000"/>
                  <a:lumOff val="40000"/>
                  <a:alpha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/>
          </a:p>
        </p:txBody>
      </p:sp>
      <p:pic>
        <p:nvPicPr>
          <p:cNvPr id="6159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5314"/>
          <a:stretch/>
        </p:blipFill>
        <p:spPr bwMode="auto">
          <a:xfrm>
            <a:off x="6190573" y="4187826"/>
            <a:ext cx="2428415" cy="237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5190"/>
          <a:stretch/>
        </p:blipFill>
        <p:spPr bwMode="auto">
          <a:xfrm>
            <a:off x="3574504" y="4187826"/>
            <a:ext cx="2431596" cy="237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6" descr="cub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665" y="4457431"/>
            <a:ext cx="2325253" cy="1838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153" name="Rounded Rectangle 23"/>
          <p:cNvSpPr>
            <a:spLocks noChangeArrowheads="1"/>
          </p:cNvSpPr>
          <p:nvPr/>
        </p:nvSpPr>
        <p:spPr bwMode="auto">
          <a:xfrm>
            <a:off x="324460" y="834500"/>
            <a:ext cx="3021024" cy="523220"/>
          </a:xfrm>
          <a:prstGeom prst="homePlate">
            <a:avLst>
              <a:gd name="adj" fmla="val 28155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/>
              <a:t>Beam-hardening</a:t>
            </a:r>
          </a:p>
        </p:txBody>
      </p:sp>
      <p:sp>
        <p:nvSpPr>
          <p:cNvPr id="6146" name="Footer Placeholder 3"/>
          <p:cNvSpPr txBox="1">
            <a:spLocks noGrp="1"/>
          </p:cNvSpPr>
          <p:nvPr/>
        </p:nvSpPr>
        <p:spPr bwMode="auto">
          <a:xfrm>
            <a:off x="115888" y="6511925"/>
            <a:ext cx="376078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de-AT" sz="1200" b="1">
                <a:solidFill>
                  <a:schemeClr val="bg2"/>
                </a:solidFill>
              </a:rPr>
              <a:t>Artem Amirkhanov</a:t>
            </a:r>
          </a:p>
        </p:txBody>
      </p:sp>
      <p:sp>
        <p:nvSpPr>
          <p:cNvPr id="6147" name="Slide Number Placeholder 4"/>
          <p:cNvSpPr txBox="1">
            <a:spLocks noGrp="1"/>
          </p:cNvSpPr>
          <p:nvPr/>
        </p:nvSpPr>
        <p:spPr bwMode="auto">
          <a:xfrm>
            <a:off x="4030663" y="6507163"/>
            <a:ext cx="10795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31767F7C-2B18-4E9D-95DD-0749BB0831CE}" type="slidenum">
              <a:rPr lang="de-AT" sz="1200" b="1">
                <a:solidFill>
                  <a:schemeClr val="bg2"/>
                </a:solidFill>
              </a:rPr>
              <a:pPr algn="ctr"/>
              <a:t>10</a:t>
            </a:fld>
            <a:endParaRPr lang="de-AT" sz="1200" b="1">
              <a:solidFill>
                <a:schemeClr val="bg2"/>
              </a:solidFill>
            </a:endParaRPr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100" dirty="0" smtClean="0"/>
              <a:t>Motivation: Artifacts Affected by Placement</a:t>
            </a:r>
          </a:p>
        </p:txBody>
      </p:sp>
      <p:pic>
        <p:nvPicPr>
          <p:cNvPr id="6155" name="Picture 3" descr="F:\Vis Talk\cupping_artifact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0573" y="1203110"/>
            <a:ext cx="2428415" cy="237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2" name="Rounded Rectangle 22"/>
          <p:cNvSpPr>
            <a:spLocks noChangeArrowheads="1"/>
          </p:cNvSpPr>
          <p:nvPr/>
        </p:nvSpPr>
        <p:spPr bwMode="auto">
          <a:xfrm>
            <a:off x="324460" y="3809529"/>
            <a:ext cx="3027622" cy="523220"/>
          </a:xfrm>
          <a:prstGeom prst="rect">
            <a:avLst/>
          </a:prstGeom>
          <a:noFill/>
          <a:ln w="38100">
            <a:noFill/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/>
              <a:t>Bad planar faces</a:t>
            </a:r>
          </a:p>
        </p:txBody>
      </p:sp>
      <p:pic>
        <p:nvPicPr>
          <p:cNvPr id="66562" name="Picture 2" descr="\\psf\Home\Pictures\Picture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504" y="1203111"/>
            <a:ext cx="2431596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F:\Vis Talk\TK0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-127560">
            <a:off x="1022098" y="1387307"/>
            <a:ext cx="1632346" cy="2009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6908491" y="83450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artifacts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908490" y="3809529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artifacts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133712" y="3809529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o artifacts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133712" y="834500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o artifacts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59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765175"/>
            <a:ext cx="8907462" cy="5256213"/>
          </a:xfrm>
        </p:spPr>
        <p:txBody>
          <a:bodyPr/>
          <a:lstStyle/>
          <a:p>
            <a:r>
              <a:rPr lang="en-US" dirty="0" smtClean="0"/>
              <a:t>Placement is</a:t>
            </a:r>
          </a:p>
          <a:p>
            <a:pPr lvl="1"/>
            <a:r>
              <a:rPr lang="en-US" dirty="0" smtClean="0"/>
              <a:t>Crucial </a:t>
            </a:r>
          </a:p>
          <a:p>
            <a:pPr lvl="1"/>
            <a:r>
              <a:rPr lang="en-US" dirty="0" smtClean="0"/>
              <a:t>Hard to find</a:t>
            </a:r>
          </a:p>
          <a:p>
            <a:pPr lvl="1"/>
            <a:r>
              <a:rPr lang="en-US" dirty="0" smtClean="0"/>
              <a:t>Based on knowledge of technicians</a:t>
            </a:r>
          </a:p>
        </p:txBody>
      </p:sp>
      <p:sp>
        <p:nvSpPr>
          <p:cNvPr id="8195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AT" smtClean="0"/>
              <a:t>Artem Amirkhanov</a:t>
            </a:r>
          </a:p>
        </p:txBody>
      </p:sp>
      <p:sp>
        <p:nvSpPr>
          <p:cNvPr id="819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2139FC9-978A-4226-86F6-53A1BEF64E81}" type="slidenum">
              <a:rPr lang="de-AT" smtClean="0">
                <a:latin typeface="Arial" charset="0"/>
              </a:rPr>
              <a:pPr/>
              <a:t>11</a:t>
            </a:fld>
            <a:endParaRPr lang="de-AT" smtClean="0">
              <a:latin typeface="Arial" charset="0"/>
            </a:endParaRPr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Specimen Placement</a:t>
            </a:r>
          </a:p>
        </p:txBody>
      </p:sp>
      <p:pic>
        <p:nvPicPr>
          <p:cNvPr id="21520" name="Picture 16" descr="cu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3611223"/>
            <a:ext cx="3024336" cy="2390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2" name="Picture 3" descr="F:\Vis Talk\KF0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126999"/>
            <a:ext cx="4157867" cy="311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3" name="Picture 7" descr="F:\Vis Talk\TK0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127560">
            <a:off x="3427650" y="3465143"/>
            <a:ext cx="2105128" cy="2590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519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Footer Placeholder 3"/>
          <p:cNvSpPr txBox="1">
            <a:spLocks noGrp="1"/>
          </p:cNvSpPr>
          <p:nvPr/>
        </p:nvSpPr>
        <p:spPr bwMode="auto">
          <a:xfrm>
            <a:off x="115888" y="6511925"/>
            <a:ext cx="376078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de-AT" sz="1200" b="1">
                <a:solidFill>
                  <a:schemeClr val="bg2"/>
                </a:solidFill>
              </a:rPr>
              <a:t>Artem Amirkhanov</a:t>
            </a:r>
          </a:p>
        </p:txBody>
      </p:sp>
      <p:sp>
        <p:nvSpPr>
          <p:cNvPr id="9220" name="Slide Number Placeholder 4"/>
          <p:cNvSpPr txBox="1">
            <a:spLocks noGrp="1"/>
          </p:cNvSpPr>
          <p:nvPr/>
        </p:nvSpPr>
        <p:spPr bwMode="auto">
          <a:xfrm>
            <a:off x="4030663" y="6507163"/>
            <a:ext cx="10795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9D0B4493-56C5-429B-BF84-2340C77032B5}" type="slidenum">
              <a:rPr lang="de-AT" sz="1200" b="1">
                <a:solidFill>
                  <a:schemeClr val="bg2"/>
                </a:solidFill>
              </a:rPr>
              <a:pPr algn="ctr"/>
              <a:t>12</a:t>
            </a:fld>
            <a:endParaRPr lang="de-AT" sz="1200" b="1">
              <a:solidFill>
                <a:schemeClr val="bg2"/>
              </a:solidFill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Motivation</a:t>
            </a:r>
          </a:p>
        </p:txBody>
      </p:sp>
      <p:sp>
        <p:nvSpPr>
          <p:cNvPr id="36" name="Line 19"/>
          <p:cNvSpPr>
            <a:spLocks noChangeShapeType="1"/>
          </p:cNvSpPr>
          <p:nvPr/>
        </p:nvSpPr>
        <p:spPr bwMode="auto">
          <a:xfrm>
            <a:off x="2525921" y="3428999"/>
            <a:ext cx="948026" cy="0"/>
          </a:xfrm>
          <a:prstGeom prst="line">
            <a:avLst/>
          </a:prstGeom>
          <a:noFill/>
          <a:ln w="952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AT"/>
          </a:p>
        </p:txBody>
      </p:sp>
      <p:sp>
        <p:nvSpPr>
          <p:cNvPr id="37" name="Line 19"/>
          <p:cNvSpPr>
            <a:spLocks noChangeShapeType="1"/>
          </p:cNvSpPr>
          <p:nvPr/>
        </p:nvSpPr>
        <p:spPr bwMode="auto">
          <a:xfrm>
            <a:off x="5555272" y="3428999"/>
            <a:ext cx="948026" cy="0"/>
          </a:xfrm>
          <a:prstGeom prst="line">
            <a:avLst/>
          </a:prstGeom>
          <a:noFill/>
          <a:ln w="952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AT"/>
          </a:p>
        </p:txBody>
      </p:sp>
      <p:sp>
        <p:nvSpPr>
          <p:cNvPr id="15" name="Rounded Rectangle 185"/>
          <p:cNvSpPr/>
          <p:nvPr/>
        </p:nvSpPr>
        <p:spPr>
          <a:xfrm rot="10800000" flipV="1">
            <a:off x="3473947" y="2334317"/>
            <a:ext cx="2081324" cy="2189365"/>
          </a:xfrm>
          <a:prstGeom prst="rect">
            <a:avLst/>
          </a:prstGeom>
          <a:solidFill>
            <a:srgbClr val="FF7C80">
              <a:alpha val="50196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Our Method</a:t>
            </a:r>
            <a:endParaRPr lang="de-AT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Rounded Rectangle 185"/>
          <p:cNvSpPr/>
          <p:nvPr/>
        </p:nvSpPr>
        <p:spPr>
          <a:xfrm rot="10800000" flipV="1">
            <a:off x="6503297" y="2325416"/>
            <a:ext cx="2103360" cy="2207168"/>
          </a:xfrm>
          <a:prstGeom prst="can">
            <a:avLst>
              <a:gd name="adj" fmla="val 21473"/>
            </a:avLst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Assisted Good Placement</a:t>
            </a:r>
            <a:endParaRPr lang="de-AT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44596" y="2334318"/>
            <a:ext cx="2081324" cy="2189365"/>
            <a:chOff x="751843" y="4619924"/>
            <a:chExt cx="1774076" cy="1866167"/>
          </a:xfrm>
        </p:grpSpPr>
        <p:sp>
          <p:nvSpPr>
            <p:cNvPr id="16" name="Rounded Rectangle 185"/>
            <p:cNvSpPr/>
            <p:nvPr/>
          </p:nvSpPr>
          <p:spPr>
            <a:xfrm rot="10800000" flipV="1">
              <a:off x="751843" y="4619924"/>
              <a:ext cx="1774076" cy="1866167"/>
            </a:xfrm>
            <a:prstGeom prst="can">
              <a:avLst>
                <a:gd name="adj" fmla="val 19750"/>
              </a:avLst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e-AT" sz="2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CAD Model</a:t>
              </a:r>
              <a:endParaRPr lang="de-AT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38" name="Picture 37" descr="C:\Artem\Artem'sEpicSVN\Vis12\latex_source\figures\surfac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85040" y="5344488"/>
              <a:ext cx="923159" cy="1032483"/>
            </a:xfrm>
            <a:prstGeom prst="rect">
              <a:avLst/>
            </a:prstGeom>
            <a:noFill/>
            <a:effectLst>
              <a:outerShdw blurRad="127000" algn="ctr" rotWithShape="0">
                <a:prstClr val="black">
                  <a:alpha val="68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48094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ArtemsEpicSVN\Thesis\Dissertation\figures\ch1\ex_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533" y="804977"/>
            <a:ext cx="6938034" cy="287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4" descr="D:\ArtemsEpicSVN\Thesis\Dissertation\figures\ch1\ex_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534" y="3987915"/>
            <a:ext cx="6938033" cy="287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Footer Placeholder 3"/>
          <p:cNvSpPr txBox="1">
            <a:spLocks noGrp="1"/>
          </p:cNvSpPr>
          <p:nvPr/>
        </p:nvSpPr>
        <p:spPr bwMode="auto">
          <a:xfrm>
            <a:off x="115888" y="6511925"/>
            <a:ext cx="376078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de-AT" sz="1200" b="1">
                <a:solidFill>
                  <a:schemeClr val="bg2"/>
                </a:solidFill>
              </a:rPr>
              <a:t>Artem Amirkhanov</a:t>
            </a:r>
          </a:p>
        </p:txBody>
      </p:sp>
      <p:sp>
        <p:nvSpPr>
          <p:cNvPr id="9219" name="Slide Number Placeholder 4"/>
          <p:cNvSpPr txBox="1">
            <a:spLocks noGrp="1"/>
          </p:cNvSpPr>
          <p:nvPr/>
        </p:nvSpPr>
        <p:spPr bwMode="auto">
          <a:xfrm>
            <a:off x="4030663" y="6507163"/>
            <a:ext cx="10795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77164B5F-04C2-425E-BB9A-78D58D37820E}" type="slidenum">
              <a:rPr lang="de-AT" sz="1200" b="1">
                <a:solidFill>
                  <a:schemeClr val="bg2"/>
                </a:solidFill>
              </a:rPr>
              <a:pPr algn="ctr"/>
              <a:t>13</a:t>
            </a:fld>
            <a:endParaRPr lang="de-AT" sz="1200" b="1">
              <a:solidFill>
                <a:schemeClr val="bg2"/>
              </a:solidFill>
            </a:endParaRPr>
          </a:p>
        </p:txBody>
      </p:sp>
      <p:sp>
        <p:nvSpPr>
          <p:cNvPr id="922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Good/Bad Placement Example</a:t>
            </a:r>
          </a:p>
        </p:txBody>
      </p:sp>
      <p:sp>
        <p:nvSpPr>
          <p:cNvPr id="9223" name="TextBox 30"/>
          <p:cNvSpPr txBox="1">
            <a:spLocks noChangeArrowheads="1"/>
          </p:cNvSpPr>
          <p:nvPr/>
        </p:nvSpPr>
        <p:spPr bwMode="auto">
          <a:xfrm>
            <a:off x="115888" y="938327"/>
            <a:ext cx="1123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dirty="0"/>
              <a:t>Bad:</a:t>
            </a:r>
            <a:endParaRPr lang="de-AT" sz="3600" dirty="0"/>
          </a:p>
        </p:txBody>
      </p:sp>
      <p:sp>
        <p:nvSpPr>
          <p:cNvPr id="9224" name="TextBox 31"/>
          <p:cNvSpPr txBox="1">
            <a:spLocks noChangeArrowheads="1"/>
          </p:cNvSpPr>
          <p:nvPr/>
        </p:nvSpPr>
        <p:spPr bwMode="auto">
          <a:xfrm>
            <a:off x="115888" y="4121265"/>
            <a:ext cx="1428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dirty="0"/>
              <a:t>Good:</a:t>
            </a:r>
            <a:endParaRPr lang="de-AT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908050"/>
            <a:ext cx="8907462" cy="5257800"/>
          </a:xfrm>
        </p:spPr>
        <p:txBody>
          <a:bodyPr/>
          <a:lstStyle/>
          <a:p>
            <a:pPr marL="342900" indent="-342900"/>
            <a:r>
              <a:rPr lang="de-AT" sz="3400" smtClean="0"/>
              <a:t>Shortest penetration lengths </a:t>
            </a:r>
          </a:p>
          <a:p>
            <a:pPr marL="1143000" lvl="2" indent="-228600">
              <a:buFont typeface="Arial" pitchFamily="34" charset="0"/>
              <a:buNone/>
            </a:pPr>
            <a:r>
              <a:rPr lang="en-US" sz="3200" b="1" smtClean="0"/>
              <a:t>Method:</a:t>
            </a:r>
            <a:r>
              <a:rPr lang="en-US" sz="3200" smtClean="0"/>
              <a:t> </a:t>
            </a:r>
            <a:r>
              <a:rPr lang="de-AT" sz="3200" smtClean="0"/>
              <a:t>ray casting</a:t>
            </a:r>
          </a:p>
          <a:p>
            <a:pPr marL="342900" indent="-342900"/>
            <a:r>
              <a:rPr lang="en-US" sz="3400" smtClean="0"/>
              <a:t>Smallest bad planar faces area</a:t>
            </a:r>
          </a:p>
          <a:p>
            <a:pPr marL="1143000" lvl="2" indent="-228600">
              <a:buFont typeface="Arial" pitchFamily="34" charset="0"/>
              <a:buNone/>
            </a:pPr>
            <a:r>
              <a:rPr lang="en-US" sz="3200" b="1" smtClean="0"/>
              <a:t>Method:</a:t>
            </a:r>
            <a:r>
              <a:rPr lang="en-US" sz="3200" smtClean="0"/>
              <a:t> </a:t>
            </a:r>
            <a:r>
              <a:rPr lang="de-AT" sz="3200" smtClean="0"/>
              <a:t>Radon-space analysis</a:t>
            </a:r>
            <a:endParaRPr lang="en-US" sz="3200" smtClean="0"/>
          </a:p>
          <a:p>
            <a:pPr marL="342900" indent="-342900"/>
            <a:r>
              <a:rPr lang="en-US" sz="3400" smtClean="0"/>
              <a:t>Stable within a certain range of reliability</a:t>
            </a:r>
          </a:p>
          <a:p>
            <a:pPr marL="1143000" lvl="2" indent="-228600">
              <a:buFont typeface="Arial" pitchFamily="34" charset="0"/>
              <a:buNone/>
            </a:pPr>
            <a:r>
              <a:rPr lang="en-US" sz="3200" b="1" smtClean="0"/>
              <a:t>Method:</a:t>
            </a:r>
            <a:r>
              <a:rPr lang="en-US" sz="3200" smtClean="0"/>
              <a:t> </a:t>
            </a:r>
            <a:r>
              <a:rPr lang="de-AT" sz="3200" smtClean="0"/>
              <a:t>stability widget</a:t>
            </a:r>
          </a:p>
          <a:p>
            <a:pPr marL="360363" lvl="1"/>
            <a:endParaRPr lang="en-US" sz="3200" smtClean="0"/>
          </a:p>
        </p:txBody>
      </p:sp>
      <p:sp>
        <p:nvSpPr>
          <p:cNvPr id="10243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AT">
                <a:latin typeface="Arial" pitchFamily="34" charset="0"/>
              </a:rPr>
              <a:t>Artem Amirkhanov</a:t>
            </a:r>
          </a:p>
        </p:txBody>
      </p:sp>
      <p:sp>
        <p:nvSpPr>
          <p:cNvPr id="1024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F9DD44F-4AA9-42DF-8866-B9CBA9514417}" type="slidenum">
              <a:rPr lang="de-AT" smtClean="0"/>
              <a:pPr/>
              <a:t>14</a:t>
            </a:fld>
            <a:endParaRPr lang="de-AT" smtClean="0"/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</a:t>
            </a:r>
            <a:r>
              <a:rPr lang="de-AT" smtClean="0"/>
              <a:t>riteria and Methods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9" y="6571197"/>
            <a:ext cx="3760787" cy="301625"/>
          </a:xfrm>
          <a:noFill/>
        </p:spPr>
        <p:txBody>
          <a:bodyPr/>
          <a:lstStyle/>
          <a:p>
            <a:r>
              <a:rPr lang="de-AT">
                <a:latin typeface="Arial" pitchFamily="34" charset="0"/>
              </a:rPr>
              <a:t>Artem Amirkhanov</a:t>
            </a:r>
          </a:p>
        </p:txBody>
      </p:sp>
      <p:sp>
        <p:nvSpPr>
          <p:cNvPr id="102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030663" y="6566434"/>
            <a:ext cx="1079500" cy="306387"/>
          </a:xfrm>
          <a:noFill/>
        </p:spPr>
        <p:txBody>
          <a:bodyPr/>
          <a:lstStyle/>
          <a:p>
            <a:fld id="{AAA55A80-B562-4164-8DA6-130F92D29CF5}" type="slidenum">
              <a:rPr lang="de-AT" smtClean="0"/>
              <a:pPr/>
              <a:t>15</a:t>
            </a:fld>
            <a:endParaRPr lang="de-AT" smtClean="0"/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>
          <a:xfrm>
            <a:off x="502185" y="44451"/>
            <a:ext cx="7761287" cy="757239"/>
          </a:xfrm>
        </p:spPr>
        <p:txBody>
          <a:bodyPr/>
          <a:lstStyle/>
          <a:p>
            <a:r>
              <a:rPr lang="en-US" smtClean="0"/>
              <a:t>Workflow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609110" y="830263"/>
            <a:ext cx="1865376" cy="1866167"/>
            <a:chOff x="6079002" y="830263"/>
            <a:chExt cx="1865376" cy="1866167"/>
          </a:xfrm>
        </p:grpSpPr>
        <p:sp>
          <p:nvSpPr>
            <p:cNvPr id="25" name="Rounded Rectangle 185"/>
            <p:cNvSpPr/>
            <p:nvPr/>
          </p:nvSpPr>
          <p:spPr>
            <a:xfrm rot="10800000" flipV="1">
              <a:off x="6079002" y="830263"/>
              <a:ext cx="1865376" cy="18661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4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1" name="AutoShape 38"/>
            <p:cNvSpPr>
              <a:spLocks noChangeArrowheads="1"/>
            </p:cNvSpPr>
            <p:nvPr/>
          </p:nvSpPr>
          <p:spPr bwMode="auto">
            <a:xfrm>
              <a:off x="6249690" y="1276865"/>
              <a:ext cx="1524000" cy="97296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dirty="0" smtClean="0"/>
                <a:t>Simulation</a:t>
              </a:r>
              <a:endParaRPr lang="ru-RU" sz="2400" dirty="0"/>
            </a:p>
          </p:txBody>
        </p:sp>
      </p:grpSp>
      <p:sp>
        <p:nvSpPr>
          <p:cNvPr id="23" name="Rounded Rectangle 185"/>
          <p:cNvSpPr/>
          <p:nvPr/>
        </p:nvSpPr>
        <p:spPr>
          <a:xfrm rot="10800000" flipV="1">
            <a:off x="674422" y="4707599"/>
            <a:ext cx="3278340" cy="186616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Rounded Rectangle 185"/>
          <p:cNvSpPr/>
          <p:nvPr/>
        </p:nvSpPr>
        <p:spPr>
          <a:xfrm rot="10800000" flipV="1">
            <a:off x="674422" y="830263"/>
            <a:ext cx="3278340" cy="186616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609110" y="4707599"/>
            <a:ext cx="1865376" cy="1866167"/>
            <a:chOff x="5908249" y="4640998"/>
            <a:chExt cx="1865376" cy="1866167"/>
          </a:xfrm>
        </p:grpSpPr>
        <p:sp>
          <p:nvSpPr>
            <p:cNvPr id="28" name="Rounded Rectangle 185"/>
            <p:cNvSpPr/>
            <p:nvPr/>
          </p:nvSpPr>
          <p:spPr>
            <a:xfrm rot="10800000" flipV="1">
              <a:off x="5908249" y="4640998"/>
              <a:ext cx="1865376" cy="18661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4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4" name="AutoShape 39"/>
            <p:cNvSpPr>
              <a:spLocks noChangeArrowheads="1"/>
            </p:cNvSpPr>
            <p:nvPr/>
          </p:nvSpPr>
          <p:spPr bwMode="auto">
            <a:xfrm>
              <a:off x="5977411" y="5039683"/>
              <a:ext cx="1727051" cy="106879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dirty="0" smtClean="0"/>
                <a:t>Visual </a:t>
              </a:r>
            </a:p>
            <a:p>
              <a:pPr algn="ctr">
                <a:defRPr/>
              </a:pPr>
              <a:r>
                <a:rPr lang="en-US" sz="2400" dirty="0" smtClean="0"/>
                <a:t>analysis</a:t>
              </a:r>
              <a:endParaRPr lang="ru-RU" sz="2400" dirty="0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674422" y="5239867"/>
            <a:ext cx="1912580" cy="719807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Assisted good </a:t>
            </a:r>
            <a:r>
              <a:rPr lang="en-US" sz="2400" dirty="0">
                <a:solidFill>
                  <a:schemeClr val="tx1"/>
                </a:solidFill>
              </a:rPr>
              <a:t>placement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4421" y="1230143"/>
            <a:ext cx="2016224" cy="902267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CAD model</a:t>
            </a:r>
            <a:endParaRPr lang="de-AT" sz="2400" dirty="0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638540" y="3061935"/>
            <a:ext cx="4835946" cy="1280160"/>
            <a:chOff x="3633633" y="2994586"/>
            <a:chExt cx="4835946" cy="1280160"/>
          </a:xfrm>
        </p:grpSpPr>
        <p:sp>
          <p:nvSpPr>
            <p:cNvPr id="39" name="Rounded Rectangle 185"/>
            <p:cNvSpPr/>
            <p:nvPr/>
          </p:nvSpPr>
          <p:spPr>
            <a:xfrm rot="10800000" flipV="1">
              <a:off x="4030662" y="2994586"/>
              <a:ext cx="4438917" cy="12801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4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3633633" y="3034020"/>
              <a:ext cx="4717409" cy="1201293"/>
              <a:chOff x="3781390" y="3081921"/>
              <a:chExt cx="4717409" cy="1201293"/>
            </a:xfrm>
          </p:grpSpPr>
          <p:sp>
            <p:nvSpPr>
              <p:cNvPr id="29" name="Rectangle 16"/>
              <p:cNvSpPr>
                <a:spLocks noChangeArrowheads="1"/>
              </p:cNvSpPr>
              <p:nvPr/>
            </p:nvSpPr>
            <p:spPr bwMode="auto">
              <a:xfrm>
                <a:off x="3781390" y="3106910"/>
                <a:ext cx="2023290" cy="1151315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r"/>
                <a:r>
                  <a:rPr lang="en-US" sz="2400" dirty="0"/>
                  <a:t>Parameter</a:t>
                </a:r>
              </a:p>
              <a:p>
                <a:pPr algn="r"/>
                <a:r>
                  <a:rPr lang="en-US" sz="2400" dirty="0"/>
                  <a:t>spaces</a:t>
                </a:r>
                <a:endParaRPr lang="de-AT" sz="2400" dirty="0"/>
              </a:p>
            </p:txBody>
          </p:sp>
          <p:graphicFrame>
            <p:nvGraphicFramePr>
              <p:cNvPr id="30" name="Object 4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33942688"/>
                  </p:ext>
                </p:extLst>
              </p:nvPr>
            </p:nvGraphicFramePr>
            <p:xfrm>
              <a:off x="5935801" y="3081921"/>
              <a:ext cx="2562998" cy="120129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8239" name="Image" r:id="rId4" imgW="6539683" imgH="3060317" progId="Photoshop.Image.12">
                      <p:embed/>
                    </p:oleObj>
                  </mc:Choice>
                  <mc:Fallback>
                    <p:oleObj name="Image" r:id="rId4" imgW="6539683" imgH="3060317" progId="Photoshop.Image.1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35801" y="3081921"/>
                            <a:ext cx="2562998" cy="120129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cxnSp>
        <p:nvCxnSpPr>
          <p:cNvPr id="35" name="AutoShape 52"/>
          <p:cNvCxnSpPr>
            <a:cxnSpLocks noChangeShapeType="1"/>
            <a:stCxn id="28" idx="3"/>
            <a:endCxn id="23" idx="1"/>
          </p:cNvCxnSpPr>
          <p:nvPr/>
        </p:nvCxnSpPr>
        <p:spPr bwMode="auto">
          <a:xfrm flipH="1">
            <a:off x="3952762" y="5640683"/>
            <a:ext cx="2656348" cy="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</p:cxnSp>
      <p:grpSp>
        <p:nvGrpSpPr>
          <p:cNvPr id="47" name="Group 105"/>
          <p:cNvGrpSpPr/>
          <p:nvPr/>
        </p:nvGrpSpPr>
        <p:grpSpPr>
          <a:xfrm rot="10800000" flipV="1">
            <a:off x="2916315" y="5134264"/>
            <a:ext cx="512632" cy="931012"/>
            <a:chOff x="1849439" y="1785541"/>
            <a:chExt cx="1251744" cy="2161162"/>
          </a:xfrm>
          <a:solidFill>
            <a:schemeClr val="bg1">
              <a:lumMod val="95000"/>
            </a:schemeClr>
          </a:solidFill>
          <a:effectLst>
            <a:outerShdw blurRad="254000" algn="ctr" rotWithShape="0">
              <a:prstClr val="black">
                <a:alpha val="40000"/>
              </a:prstClr>
            </a:outerShdw>
          </a:effectLst>
        </p:grpSpPr>
        <p:sp>
          <p:nvSpPr>
            <p:cNvPr id="48" name="Freeform 47"/>
            <p:cNvSpPr/>
            <p:nvPr/>
          </p:nvSpPr>
          <p:spPr>
            <a:xfrm>
              <a:off x="1849439" y="1785541"/>
              <a:ext cx="1251744" cy="1666478"/>
            </a:xfrm>
            <a:custGeom>
              <a:avLst/>
              <a:gdLst>
                <a:gd name="connsiteX0" fmla="*/ 414338 w 1243013"/>
                <a:gd name="connsiteY0" fmla="*/ 1650206 h 1664494"/>
                <a:gd name="connsiteX1" fmla="*/ 397669 w 1243013"/>
                <a:gd name="connsiteY1" fmla="*/ 1478756 h 1664494"/>
                <a:gd name="connsiteX2" fmla="*/ 383381 w 1243013"/>
                <a:gd name="connsiteY2" fmla="*/ 1371600 h 1664494"/>
                <a:gd name="connsiteX3" fmla="*/ 309563 w 1243013"/>
                <a:gd name="connsiteY3" fmla="*/ 1207294 h 1664494"/>
                <a:gd name="connsiteX4" fmla="*/ 192881 w 1243013"/>
                <a:gd name="connsiteY4" fmla="*/ 985838 h 1664494"/>
                <a:gd name="connsiteX5" fmla="*/ 119063 w 1243013"/>
                <a:gd name="connsiteY5" fmla="*/ 864394 h 1664494"/>
                <a:gd name="connsiteX6" fmla="*/ 57150 w 1243013"/>
                <a:gd name="connsiteY6" fmla="*/ 764381 h 1664494"/>
                <a:gd name="connsiteX7" fmla="*/ 7144 w 1243013"/>
                <a:gd name="connsiteY7" fmla="*/ 638175 h 1664494"/>
                <a:gd name="connsiteX8" fmla="*/ 0 w 1243013"/>
                <a:gd name="connsiteY8" fmla="*/ 500063 h 1664494"/>
                <a:gd name="connsiteX9" fmla="*/ 35719 w 1243013"/>
                <a:gd name="connsiteY9" fmla="*/ 359569 h 1664494"/>
                <a:gd name="connsiteX10" fmla="*/ 114300 w 1243013"/>
                <a:gd name="connsiteY10" fmla="*/ 228600 h 1664494"/>
                <a:gd name="connsiteX11" fmla="*/ 235744 w 1243013"/>
                <a:gd name="connsiteY11" fmla="*/ 116681 h 1664494"/>
                <a:gd name="connsiteX12" fmla="*/ 416719 w 1243013"/>
                <a:gd name="connsiteY12" fmla="*/ 33338 h 1664494"/>
                <a:gd name="connsiteX13" fmla="*/ 597694 w 1243013"/>
                <a:gd name="connsiteY13" fmla="*/ 0 h 1664494"/>
                <a:gd name="connsiteX14" fmla="*/ 792956 w 1243013"/>
                <a:gd name="connsiteY14" fmla="*/ 21431 h 1664494"/>
                <a:gd name="connsiteX15" fmla="*/ 962025 w 1243013"/>
                <a:gd name="connsiteY15" fmla="*/ 85725 h 1664494"/>
                <a:gd name="connsiteX16" fmla="*/ 1107281 w 1243013"/>
                <a:gd name="connsiteY16" fmla="*/ 200025 h 1664494"/>
                <a:gd name="connsiteX17" fmla="*/ 1200150 w 1243013"/>
                <a:gd name="connsiteY17" fmla="*/ 333375 h 1664494"/>
                <a:gd name="connsiteX18" fmla="*/ 1235869 w 1243013"/>
                <a:gd name="connsiteY18" fmla="*/ 442913 h 1664494"/>
                <a:gd name="connsiteX19" fmla="*/ 1243013 w 1243013"/>
                <a:gd name="connsiteY19" fmla="*/ 566738 h 1664494"/>
                <a:gd name="connsiteX20" fmla="*/ 1212056 w 1243013"/>
                <a:gd name="connsiteY20" fmla="*/ 714375 h 1664494"/>
                <a:gd name="connsiteX21" fmla="*/ 1143000 w 1243013"/>
                <a:gd name="connsiteY21" fmla="*/ 840581 h 1664494"/>
                <a:gd name="connsiteX22" fmla="*/ 995363 w 1243013"/>
                <a:gd name="connsiteY22" fmla="*/ 1085850 h 1664494"/>
                <a:gd name="connsiteX23" fmla="*/ 883444 w 1243013"/>
                <a:gd name="connsiteY23" fmla="*/ 1314450 h 1664494"/>
                <a:gd name="connsiteX24" fmla="*/ 857250 w 1243013"/>
                <a:gd name="connsiteY24" fmla="*/ 1400175 h 1664494"/>
                <a:gd name="connsiteX25" fmla="*/ 845344 w 1243013"/>
                <a:gd name="connsiteY25" fmla="*/ 1504950 h 1664494"/>
                <a:gd name="connsiteX26" fmla="*/ 826294 w 1243013"/>
                <a:gd name="connsiteY26" fmla="*/ 1664494 h 1664494"/>
                <a:gd name="connsiteX0" fmla="*/ 414338 w 1243013"/>
                <a:gd name="connsiteY0" fmla="*/ 1650206 h 1664494"/>
                <a:gd name="connsiteX1" fmla="*/ 397669 w 1243013"/>
                <a:gd name="connsiteY1" fmla="*/ 1478756 h 1664494"/>
                <a:gd name="connsiteX2" fmla="*/ 383381 w 1243013"/>
                <a:gd name="connsiteY2" fmla="*/ 1371600 h 1664494"/>
                <a:gd name="connsiteX3" fmla="*/ 309563 w 1243013"/>
                <a:gd name="connsiteY3" fmla="*/ 1207294 h 1664494"/>
                <a:gd name="connsiteX4" fmla="*/ 192881 w 1243013"/>
                <a:gd name="connsiteY4" fmla="*/ 985838 h 1664494"/>
                <a:gd name="connsiteX5" fmla="*/ 119063 w 1243013"/>
                <a:gd name="connsiteY5" fmla="*/ 864394 h 1664494"/>
                <a:gd name="connsiteX6" fmla="*/ 57150 w 1243013"/>
                <a:gd name="connsiteY6" fmla="*/ 764381 h 1664494"/>
                <a:gd name="connsiteX7" fmla="*/ 7144 w 1243013"/>
                <a:gd name="connsiteY7" fmla="*/ 638175 h 1664494"/>
                <a:gd name="connsiteX8" fmla="*/ 0 w 1243013"/>
                <a:gd name="connsiteY8" fmla="*/ 500063 h 1664494"/>
                <a:gd name="connsiteX9" fmla="*/ 35719 w 1243013"/>
                <a:gd name="connsiteY9" fmla="*/ 359569 h 1664494"/>
                <a:gd name="connsiteX10" fmla="*/ 114300 w 1243013"/>
                <a:gd name="connsiteY10" fmla="*/ 228600 h 1664494"/>
                <a:gd name="connsiteX11" fmla="*/ 235744 w 1243013"/>
                <a:gd name="connsiteY11" fmla="*/ 116681 h 1664494"/>
                <a:gd name="connsiteX12" fmla="*/ 416719 w 1243013"/>
                <a:gd name="connsiteY12" fmla="*/ 33338 h 1664494"/>
                <a:gd name="connsiteX13" fmla="*/ 597694 w 1243013"/>
                <a:gd name="connsiteY13" fmla="*/ 0 h 1664494"/>
                <a:gd name="connsiteX14" fmla="*/ 792956 w 1243013"/>
                <a:gd name="connsiteY14" fmla="*/ 21431 h 1664494"/>
                <a:gd name="connsiteX15" fmla="*/ 962025 w 1243013"/>
                <a:gd name="connsiteY15" fmla="*/ 85725 h 1664494"/>
                <a:gd name="connsiteX16" fmla="*/ 1107281 w 1243013"/>
                <a:gd name="connsiteY16" fmla="*/ 200025 h 1664494"/>
                <a:gd name="connsiteX17" fmla="*/ 1200150 w 1243013"/>
                <a:gd name="connsiteY17" fmla="*/ 333375 h 1664494"/>
                <a:gd name="connsiteX18" fmla="*/ 1235869 w 1243013"/>
                <a:gd name="connsiteY18" fmla="*/ 442913 h 1664494"/>
                <a:gd name="connsiteX19" fmla="*/ 1243013 w 1243013"/>
                <a:gd name="connsiteY19" fmla="*/ 566738 h 1664494"/>
                <a:gd name="connsiteX20" fmla="*/ 1212056 w 1243013"/>
                <a:gd name="connsiteY20" fmla="*/ 714375 h 1664494"/>
                <a:gd name="connsiteX21" fmla="*/ 1143000 w 1243013"/>
                <a:gd name="connsiteY21" fmla="*/ 840581 h 1664494"/>
                <a:gd name="connsiteX22" fmla="*/ 995363 w 1243013"/>
                <a:gd name="connsiteY22" fmla="*/ 1085850 h 1664494"/>
                <a:gd name="connsiteX23" fmla="*/ 883444 w 1243013"/>
                <a:gd name="connsiteY23" fmla="*/ 1314450 h 1664494"/>
                <a:gd name="connsiteX24" fmla="*/ 857250 w 1243013"/>
                <a:gd name="connsiteY24" fmla="*/ 1400175 h 1664494"/>
                <a:gd name="connsiteX25" fmla="*/ 845344 w 1243013"/>
                <a:gd name="connsiteY25" fmla="*/ 1504950 h 1664494"/>
                <a:gd name="connsiteX26" fmla="*/ 826294 w 1243013"/>
                <a:gd name="connsiteY26" fmla="*/ 1664494 h 1664494"/>
                <a:gd name="connsiteX0" fmla="*/ 414338 w 1243013"/>
                <a:gd name="connsiteY0" fmla="*/ 1650206 h 1664494"/>
                <a:gd name="connsiteX1" fmla="*/ 397669 w 1243013"/>
                <a:gd name="connsiteY1" fmla="*/ 1478756 h 1664494"/>
                <a:gd name="connsiteX2" fmla="*/ 383381 w 1243013"/>
                <a:gd name="connsiteY2" fmla="*/ 1371600 h 1664494"/>
                <a:gd name="connsiteX3" fmla="*/ 309563 w 1243013"/>
                <a:gd name="connsiteY3" fmla="*/ 1207294 h 1664494"/>
                <a:gd name="connsiteX4" fmla="*/ 192881 w 1243013"/>
                <a:gd name="connsiteY4" fmla="*/ 985838 h 1664494"/>
                <a:gd name="connsiteX5" fmla="*/ 119063 w 1243013"/>
                <a:gd name="connsiteY5" fmla="*/ 864394 h 1664494"/>
                <a:gd name="connsiteX6" fmla="*/ 57150 w 1243013"/>
                <a:gd name="connsiteY6" fmla="*/ 764381 h 1664494"/>
                <a:gd name="connsiteX7" fmla="*/ 7144 w 1243013"/>
                <a:gd name="connsiteY7" fmla="*/ 638175 h 1664494"/>
                <a:gd name="connsiteX8" fmla="*/ 0 w 1243013"/>
                <a:gd name="connsiteY8" fmla="*/ 500063 h 1664494"/>
                <a:gd name="connsiteX9" fmla="*/ 35719 w 1243013"/>
                <a:gd name="connsiteY9" fmla="*/ 359569 h 1664494"/>
                <a:gd name="connsiteX10" fmla="*/ 114300 w 1243013"/>
                <a:gd name="connsiteY10" fmla="*/ 228600 h 1664494"/>
                <a:gd name="connsiteX11" fmla="*/ 235744 w 1243013"/>
                <a:gd name="connsiteY11" fmla="*/ 116681 h 1664494"/>
                <a:gd name="connsiteX12" fmla="*/ 416719 w 1243013"/>
                <a:gd name="connsiteY12" fmla="*/ 33338 h 1664494"/>
                <a:gd name="connsiteX13" fmla="*/ 597694 w 1243013"/>
                <a:gd name="connsiteY13" fmla="*/ 0 h 1664494"/>
                <a:gd name="connsiteX14" fmla="*/ 792956 w 1243013"/>
                <a:gd name="connsiteY14" fmla="*/ 21431 h 1664494"/>
                <a:gd name="connsiteX15" fmla="*/ 962025 w 1243013"/>
                <a:gd name="connsiteY15" fmla="*/ 85725 h 1664494"/>
                <a:gd name="connsiteX16" fmla="*/ 1107281 w 1243013"/>
                <a:gd name="connsiteY16" fmla="*/ 200025 h 1664494"/>
                <a:gd name="connsiteX17" fmla="*/ 1200150 w 1243013"/>
                <a:gd name="connsiteY17" fmla="*/ 333375 h 1664494"/>
                <a:gd name="connsiteX18" fmla="*/ 1235869 w 1243013"/>
                <a:gd name="connsiteY18" fmla="*/ 442913 h 1664494"/>
                <a:gd name="connsiteX19" fmla="*/ 1243013 w 1243013"/>
                <a:gd name="connsiteY19" fmla="*/ 566738 h 1664494"/>
                <a:gd name="connsiteX20" fmla="*/ 1212056 w 1243013"/>
                <a:gd name="connsiteY20" fmla="*/ 714375 h 1664494"/>
                <a:gd name="connsiteX21" fmla="*/ 1143000 w 1243013"/>
                <a:gd name="connsiteY21" fmla="*/ 840581 h 1664494"/>
                <a:gd name="connsiteX22" fmla="*/ 995363 w 1243013"/>
                <a:gd name="connsiteY22" fmla="*/ 1085850 h 1664494"/>
                <a:gd name="connsiteX23" fmla="*/ 883444 w 1243013"/>
                <a:gd name="connsiteY23" fmla="*/ 1314450 h 1664494"/>
                <a:gd name="connsiteX24" fmla="*/ 857250 w 1243013"/>
                <a:gd name="connsiteY24" fmla="*/ 1400175 h 1664494"/>
                <a:gd name="connsiteX25" fmla="*/ 845344 w 1243013"/>
                <a:gd name="connsiteY25" fmla="*/ 1504950 h 1664494"/>
                <a:gd name="connsiteX26" fmla="*/ 826294 w 1243013"/>
                <a:gd name="connsiteY26" fmla="*/ 1664494 h 1664494"/>
                <a:gd name="connsiteX0" fmla="*/ 414338 w 1243013"/>
                <a:gd name="connsiteY0" fmla="*/ 1650206 h 1664494"/>
                <a:gd name="connsiteX1" fmla="*/ 397669 w 1243013"/>
                <a:gd name="connsiteY1" fmla="*/ 1478756 h 1664494"/>
                <a:gd name="connsiteX2" fmla="*/ 383381 w 1243013"/>
                <a:gd name="connsiteY2" fmla="*/ 1371600 h 1664494"/>
                <a:gd name="connsiteX3" fmla="*/ 309563 w 1243013"/>
                <a:gd name="connsiteY3" fmla="*/ 1207294 h 1664494"/>
                <a:gd name="connsiteX4" fmla="*/ 192881 w 1243013"/>
                <a:gd name="connsiteY4" fmla="*/ 985838 h 1664494"/>
                <a:gd name="connsiteX5" fmla="*/ 119063 w 1243013"/>
                <a:gd name="connsiteY5" fmla="*/ 864394 h 1664494"/>
                <a:gd name="connsiteX6" fmla="*/ 57150 w 1243013"/>
                <a:gd name="connsiteY6" fmla="*/ 764381 h 1664494"/>
                <a:gd name="connsiteX7" fmla="*/ 7144 w 1243013"/>
                <a:gd name="connsiteY7" fmla="*/ 638175 h 1664494"/>
                <a:gd name="connsiteX8" fmla="*/ 0 w 1243013"/>
                <a:gd name="connsiteY8" fmla="*/ 500063 h 1664494"/>
                <a:gd name="connsiteX9" fmla="*/ 35719 w 1243013"/>
                <a:gd name="connsiteY9" fmla="*/ 359569 h 1664494"/>
                <a:gd name="connsiteX10" fmla="*/ 114300 w 1243013"/>
                <a:gd name="connsiteY10" fmla="*/ 228600 h 1664494"/>
                <a:gd name="connsiteX11" fmla="*/ 235744 w 1243013"/>
                <a:gd name="connsiteY11" fmla="*/ 116681 h 1664494"/>
                <a:gd name="connsiteX12" fmla="*/ 416719 w 1243013"/>
                <a:gd name="connsiteY12" fmla="*/ 33338 h 1664494"/>
                <a:gd name="connsiteX13" fmla="*/ 597694 w 1243013"/>
                <a:gd name="connsiteY13" fmla="*/ 0 h 1664494"/>
                <a:gd name="connsiteX14" fmla="*/ 792956 w 1243013"/>
                <a:gd name="connsiteY14" fmla="*/ 21431 h 1664494"/>
                <a:gd name="connsiteX15" fmla="*/ 962025 w 1243013"/>
                <a:gd name="connsiteY15" fmla="*/ 85725 h 1664494"/>
                <a:gd name="connsiteX16" fmla="*/ 1107281 w 1243013"/>
                <a:gd name="connsiteY16" fmla="*/ 200025 h 1664494"/>
                <a:gd name="connsiteX17" fmla="*/ 1200150 w 1243013"/>
                <a:gd name="connsiteY17" fmla="*/ 333375 h 1664494"/>
                <a:gd name="connsiteX18" fmla="*/ 1235869 w 1243013"/>
                <a:gd name="connsiteY18" fmla="*/ 442913 h 1664494"/>
                <a:gd name="connsiteX19" fmla="*/ 1243013 w 1243013"/>
                <a:gd name="connsiteY19" fmla="*/ 566738 h 1664494"/>
                <a:gd name="connsiteX20" fmla="*/ 1212056 w 1243013"/>
                <a:gd name="connsiteY20" fmla="*/ 714375 h 1664494"/>
                <a:gd name="connsiteX21" fmla="*/ 1143000 w 1243013"/>
                <a:gd name="connsiteY21" fmla="*/ 840581 h 1664494"/>
                <a:gd name="connsiteX22" fmla="*/ 995363 w 1243013"/>
                <a:gd name="connsiteY22" fmla="*/ 1085850 h 1664494"/>
                <a:gd name="connsiteX23" fmla="*/ 883444 w 1243013"/>
                <a:gd name="connsiteY23" fmla="*/ 1314450 h 1664494"/>
                <a:gd name="connsiteX24" fmla="*/ 857250 w 1243013"/>
                <a:gd name="connsiteY24" fmla="*/ 1400175 h 1664494"/>
                <a:gd name="connsiteX25" fmla="*/ 845344 w 1243013"/>
                <a:gd name="connsiteY25" fmla="*/ 1504950 h 1664494"/>
                <a:gd name="connsiteX26" fmla="*/ 826294 w 1243013"/>
                <a:gd name="connsiteY26" fmla="*/ 1664494 h 1664494"/>
                <a:gd name="connsiteX0" fmla="*/ 414338 w 1243013"/>
                <a:gd name="connsiteY0" fmla="*/ 1650206 h 1664494"/>
                <a:gd name="connsiteX1" fmla="*/ 397669 w 1243013"/>
                <a:gd name="connsiteY1" fmla="*/ 1478756 h 1664494"/>
                <a:gd name="connsiteX2" fmla="*/ 383381 w 1243013"/>
                <a:gd name="connsiteY2" fmla="*/ 1371600 h 1664494"/>
                <a:gd name="connsiteX3" fmla="*/ 309563 w 1243013"/>
                <a:gd name="connsiteY3" fmla="*/ 1207294 h 1664494"/>
                <a:gd name="connsiteX4" fmla="*/ 192881 w 1243013"/>
                <a:gd name="connsiteY4" fmla="*/ 985838 h 1664494"/>
                <a:gd name="connsiteX5" fmla="*/ 119063 w 1243013"/>
                <a:gd name="connsiteY5" fmla="*/ 864394 h 1664494"/>
                <a:gd name="connsiteX6" fmla="*/ 57150 w 1243013"/>
                <a:gd name="connsiteY6" fmla="*/ 764381 h 1664494"/>
                <a:gd name="connsiteX7" fmla="*/ 7144 w 1243013"/>
                <a:gd name="connsiteY7" fmla="*/ 638175 h 1664494"/>
                <a:gd name="connsiteX8" fmla="*/ 0 w 1243013"/>
                <a:gd name="connsiteY8" fmla="*/ 500063 h 1664494"/>
                <a:gd name="connsiteX9" fmla="*/ 35719 w 1243013"/>
                <a:gd name="connsiteY9" fmla="*/ 359569 h 1664494"/>
                <a:gd name="connsiteX10" fmla="*/ 114300 w 1243013"/>
                <a:gd name="connsiteY10" fmla="*/ 228600 h 1664494"/>
                <a:gd name="connsiteX11" fmla="*/ 235744 w 1243013"/>
                <a:gd name="connsiteY11" fmla="*/ 116681 h 1664494"/>
                <a:gd name="connsiteX12" fmla="*/ 416719 w 1243013"/>
                <a:gd name="connsiteY12" fmla="*/ 33338 h 1664494"/>
                <a:gd name="connsiteX13" fmla="*/ 597694 w 1243013"/>
                <a:gd name="connsiteY13" fmla="*/ 0 h 1664494"/>
                <a:gd name="connsiteX14" fmla="*/ 792956 w 1243013"/>
                <a:gd name="connsiteY14" fmla="*/ 21431 h 1664494"/>
                <a:gd name="connsiteX15" fmla="*/ 962025 w 1243013"/>
                <a:gd name="connsiteY15" fmla="*/ 85725 h 1664494"/>
                <a:gd name="connsiteX16" fmla="*/ 1107281 w 1243013"/>
                <a:gd name="connsiteY16" fmla="*/ 200025 h 1664494"/>
                <a:gd name="connsiteX17" fmla="*/ 1200150 w 1243013"/>
                <a:gd name="connsiteY17" fmla="*/ 333375 h 1664494"/>
                <a:gd name="connsiteX18" fmla="*/ 1235869 w 1243013"/>
                <a:gd name="connsiteY18" fmla="*/ 442913 h 1664494"/>
                <a:gd name="connsiteX19" fmla="*/ 1243013 w 1243013"/>
                <a:gd name="connsiteY19" fmla="*/ 566738 h 1664494"/>
                <a:gd name="connsiteX20" fmla="*/ 1212056 w 1243013"/>
                <a:gd name="connsiteY20" fmla="*/ 714375 h 1664494"/>
                <a:gd name="connsiteX21" fmla="*/ 1143000 w 1243013"/>
                <a:gd name="connsiteY21" fmla="*/ 840581 h 1664494"/>
                <a:gd name="connsiteX22" fmla="*/ 995363 w 1243013"/>
                <a:gd name="connsiteY22" fmla="*/ 1085850 h 1664494"/>
                <a:gd name="connsiteX23" fmla="*/ 883444 w 1243013"/>
                <a:gd name="connsiteY23" fmla="*/ 1314450 h 1664494"/>
                <a:gd name="connsiteX24" fmla="*/ 857250 w 1243013"/>
                <a:gd name="connsiteY24" fmla="*/ 1400175 h 1664494"/>
                <a:gd name="connsiteX25" fmla="*/ 845344 w 1243013"/>
                <a:gd name="connsiteY25" fmla="*/ 1504950 h 1664494"/>
                <a:gd name="connsiteX26" fmla="*/ 826294 w 1243013"/>
                <a:gd name="connsiteY26" fmla="*/ 1664494 h 1664494"/>
                <a:gd name="connsiteX0" fmla="*/ 414338 w 1243013"/>
                <a:gd name="connsiteY0" fmla="*/ 1650206 h 1664494"/>
                <a:gd name="connsiteX1" fmla="*/ 397669 w 1243013"/>
                <a:gd name="connsiteY1" fmla="*/ 1478756 h 1664494"/>
                <a:gd name="connsiteX2" fmla="*/ 383381 w 1243013"/>
                <a:gd name="connsiteY2" fmla="*/ 1371600 h 1664494"/>
                <a:gd name="connsiteX3" fmla="*/ 309563 w 1243013"/>
                <a:gd name="connsiteY3" fmla="*/ 1207294 h 1664494"/>
                <a:gd name="connsiteX4" fmla="*/ 192881 w 1243013"/>
                <a:gd name="connsiteY4" fmla="*/ 985838 h 1664494"/>
                <a:gd name="connsiteX5" fmla="*/ 119063 w 1243013"/>
                <a:gd name="connsiteY5" fmla="*/ 864394 h 1664494"/>
                <a:gd name="connsiteX6" fmla="*/ 57150 w 1243013"/>
                <a:gd name="connsiteY6" fmla="*/ 764381 h 1664494"/>
                <a:gd name="connsiteX7" fmla="*/ 7144 w 1243013"/>
                <a:gd name="connsiteY7" fmla="*/ 638175 h 1664494"/>
                <a:gd name="connsiteX8" fmla="*/ 0 w 1243013"/>
                <a:gd name="connsiteY8" fmla="*/ 500063 h 1664494"/>
                <a:gd name="connsiteX9" fmla="*/ 35719 w 1243013"/>
                <a:gd name="connsiteY9" fmla="*/ 359569 h 1664494"/>
                <a:gd name="connsiteX10" fmla="*/ 114300 w 1243013"/>
                <a:gd name="connsiteY10" fmla="*/ 228600 h 1664494"/>
                <a:gd name="connsiteX11" fmla="*/ 235744 w 1243013"/>
                <a:gd name="connsiteY11" fmla="*/ 116681 h 1664494"/>
                <a:gd name="connsiteX12" fmla="*/ 416719 w 1243013"/>
                <a:gd name="connsiteY12" fmla="*/ 33338 h 1664494"/>
                <a:gd name="connsiteX13" fmla="*/ 597694 w 1243013"/>
                <a:gd name="connsiteY13" fmla="*/ 0 h 1664494"/>
                <a:gd name="connsiteX14" fmla="*/ 792956 w 1243013"/>
                <a:gd name="connsiteY14" fmla="*/ 21431 h 1664494"/>
                <a:gd name="connsiteX15" fmla="*/ 962025 w 1243013"/>
                <a:gd name="connsiteY15" fmla="*/ 85725 h 1664494"/>
                <a:gd name="connsiteX16" fmla="*/ 1107281 w 1243013"/>
                <a:gd name="connsiteY16" fmla="*/ 200025 h 1664494"/>
                <a:gd name="connsiteX17" fmla="*/ 1200150 w 1243013"/>
                <a:gd name="connsiteY17" fmla="*/ 333375 h 1664494"/>
                <a:gd name="connsiteX18" fmla="*/ 1235869 w 1243013"/>
                <a:gd name="connsiteY18" fmla="*/ 442913 h 1664494"/>
                <a:gd name="connsiteX19" fmla="*/ 1243013 w 1243013"/>
                <a:gd name="connsiteY19" fmla="*/ 566738 h 1664494"/>
                <a:gd name="connsiteX20" fmla="*/ 1212056 w 1243013"/>
                <a:gd name="connsiteY20" fmla="*/ 714375 h 1664494"/>
                <a:gd name="connsiteX21" fmla="*/ 1143000 w 1243013"/>
                <a:gd name="connsiteY21" fmla="*/ 840581 h 1664494"/>
                <a:gd name="connsiteX22" fmla="*/ 995363 w 1243013"/>
                <a:gd name="connsiteY22" fmla="*/ 1085850 h 1664494"/>
                <a:gd name="connsiteX23" fmla="*/ 883444 w 1243013"/>
                <a:gd name="connsiteY23" fmla="*/ 1314450 h 1664494"/>
                <a:gd name="connsiteX24" fmla="*/ 857250 w 1243013"/>
                <a:gd name="connsiteY24" fmla="*/ 1400175 h 1664494"/>
                <a:gd name="connsiteX25" fmla="*/ 845344 w 1243013"/>
                <a:gd name="connsiteY25" fmla="*/ 1504950 h 1664494"/>
                <a:gd name="connsiteX26" fmla="*/ 826294 w 1243013"/>
                <a:gd name="connsiteY26" fmla="*/ 1664494 h 1664494"/>
                <a:gd name="connsiteX0" fmla="*/ 414338 w 1243013"/>
                <a:gd name="connsiteY0" fmla="*/ 1650206 h 1664494"/>
                <a:gd name="connsiteX1" fmla="*/ 397669 w 1243013"/>
                <a:gd name="connsiteY1" fmla="*/ 1478756 h 1664494"/>
                <a:gd name="connsiteX2" fmla="*/ 383381 w 1243013"/>
                <a:gd name="connsiteY2" fmla="*/ 1371600 h 1664494"/>
                <a:gd name="connsiteX3" fmla="*/ 309563 w 1243013"/>
                <a:gd name="connsiteY3" fmla="*/ 1207294 h 1664494"/>
                <a:gd name="connsiteX4" fmla="*/ 192881 w 1243013"/>
                <a:gd name="connsiteY4" fmla="*/ 985838 h 1664494"/>
                <a:gd name="connsiteX5" fmla="*/ 119063 w 1243013"/>
                <a:gd name="connsiteY5" fmla="*/ 864394 h 1664494"/>
                <a:gd name="connsiteX6" fmla="*/ 57150 w 1243013"/>
                <a:gd name="connsiteY6" fmla="*/ 764381 h 1664494"/>
                <a:gd name="connsiteX7" fmla="*/ 7144 w 1243013"/>
                <a:gd name="connsiteY7" fmla="*/ 638175 h 1664494"/>
                <a:gd name="connsiteX8" fmla="*/ 0 w 1243013"/>
                <a:gd name="connsiteY8" fmla="*/ 500063 h 1664494"/>
                <a:gd name="connsiteX9" fmla="*/ 35719 w 1243013"/>
                <a:gd name="connsiteY9" fmla="*/ 359569 h 1664494"/>
                <a:gd name="connsiteX10" fmla="*/ 114300 w 1243013"/>
                <a:gd name="connsiteY10" fmla="*/ 228600 h 1664494"/>
                <a:gd name="connsiteX11" fmla="*/ 235744 w 1243013"/>
                <a:gd name="connsiteY11" fmla="*/ 116681 h 1664494"/>
                <a:gd name="connsiteX12" fmla="*/ 416719 w 1243013"/>
                <a:gd name="connsiteY12" fmla="*/ 33338 h 1664494"/>
                <a:gd name="connsiteX13" fmla="*/ 597694 w 1243013"/>
                <a:gd name="connsiteY13" fmla="*/ 0 h 1664494"/>
                <a:gd name="connsiteX14" fmla="*/ 792956 w 1243013"/>
                <a:gd name="connsiteY14" fmla="*/ 21431 h 1664494"/>
                <a:gd name="connsiteX15" fmla="*/ 962025 w 1243013"/>
                <a:gd name="connsiteY15" fmla="*/ 85725 h 1664494"/>
                <a:gd name="connsiteX16" fmla="*/ 1107281 w 1243013"/>
                <a:gd name="connsiteY16" fmla="*/ 200025 h 1664494"/>
                <a:gd name="connsiteX17" fmla="*/ 1200150 w 1243013"/>
                <a:gd name="connsiteY17" fmla="*/ 333375 h 1664494"/>
                <a:gd name="connsiteX18" fmla="*/ 1235869 w 1243013"/>
                <a:gd name="connsiteY18" fmla="*/ 442913 h 1664494"/>
                <a:gd name="connsiteX19" fmla="*/ 1243013 w 1243013"/>
                <a:gd name="connsiteY19" fmla="*/ 566738 h 1664494"/>
                <a:gd name="connsiteX20" fmla="*/ 1212056 w 1243013"/>
                <a:gd name="connsiteY20" fmla="*/ 714375 h 1664494"/>
                <a:gd name="connsiteX21" fmla="*/ 1143000 w 1243013"/>
                <a:gd name="connsiteY21" fmla="*/ 840581 h 1664494"/>
                <a:gd name="connsiteX22" fmla="*/ 995363 w 1243013"/>
                <a:gd name="connsiteY22" fmla="*/ 1085850 h 1664494"/>
                <a:gd name="connsiteX23" fmla="*/ 883444 w 1243013"/>
                <a:gd name="connsiteY23" fmla="*/ 1314450 h 1664494"/>
                <a:gd name="connsiteX24" fmla="*/ 857250 w 1243013"/>
                <a:gd name="connsiteY24" fmla="*/ 1400175 h 1664494"/>
                <a:gd name="connsiteX25" fmla="*/ 845344 w 1243013"/>
                <a:gd name="connsiteY25" fmla="*/ 1504950 h 1664494"/>
                <a:gd name="connsiteX26" fmla="*/ 826294 w 1243013"/>
                <a:gd name="connsiteY26" fmla="*/ 1664494 h 1664494"/>
                <a:gd name="connsiteX0" fmla="*/ 414338 w 1243013"/>
                <a:gd name="connsiteY0" fmla="*/ 1650206 h 1664494"/>
                <a:gd name="connsiteX1" fmla="*/ 397669 w 1243013"/>
                <a:gd name="connsiteY1" fmla="*/ 1478756 h 1664494"/>
                <a:gd name="connsiteX2" fmla="*/ 383381 w 1243013"/>
                <a:gd name="connsiteY2" fmla="*/ 1371600 h 1664494"/>
                <a:gd name="connsiteX3" fmla="*/ 309563 w 1243013"/>
                <a:gd name="connsiteY3" fmla="*/ 1207294 h 1664494"/>
                <a:gd name="connsiteX4" fmla="*/ 192881 w 1243013"/>
                <a:gd name="connsiteY4" fmla="*/ 985838 h 1664494"/>
                <a:gd name="connsiteX5" fmla="*/ 119063 w 1243013"/>
                <a:gd name="connsiteY5" fmla="*/ 864394 h 1664494"/>
                <a:gd name="connsiteX6" fmla="*/ 57150 w 1243013"/>
                <a:gd name="connsiteY6" fmla="*/ 764381 h 1664494"/>
                <a:gd name="connsiteX7" fmla="*/ 7144 w 1243013"/>
                <a:gd name="connsiteY7" fmla="*/ 638175 h 1664494"/>
                <a:gd name="connsiteX8" fmla="*/ 0 w 1243013"/>
                <a:gd name="connsiteY8" fmla="*/ 500063 h 1664494"/>
                <a:gd name="connsiteX9" fmla="*/ 35719 w 1243013"/>
                <a:gd name="connsiteY9" fmla="*/ 359569 h 1664494"/>
                <a:gd name="connsiteX10" fmla="*/ 114300 w 1243013"/>
                <a:gd name="connsiteY10" fmla="*/ 228600 h 1664494"/>
                <a:gd name="connsiteX11" fmla="*/ 235744 w 1243013"/>
                <a:gd name="connsiteY11" fmla="*/ 116681 h 1664494"/>
                <a:gd name="connsiteX12" fmla="*/ 416719 w 1243013"/>
                <a:gd name="connsiteY12" fmla="*/ 33338 h 1664494"/>
                <a:gd name="connsiteX13" fmla="*/ 597694 w 1243013"/>
                <a:gd name="connsiteY13" fmla="*/ 0 h 1664494"/>
                <a:gd name="connsiteX14" fmla="*/ 792956 w 1243013"/>
                <a:gd name="connsiteY14" fmla="*/ 21431 h 1664494"/>
                <a:gd name="connsiteX15" fmla="*/ 962025 w 1243013"/>
                <a:gd name="connsiteY15" fmla="*/ 85725 h 1664494"/>
                <a:gd name="connsiteX16" fmla="*/ 1107281 w 1243013"/>
                <a:gd name="connsiteY16" fmla="*/ 200025 h 1664494"/>
                <a:gd name="connsiteX17" fmla="*/ 1200150 w 1243013"/>
                <a:gd name="connsiteY17" fmla="*/ 333375 h 1664494"/>
                <a:gd name="connsiteX18" fmla="*/ 1235869 w 1243013"/>
                <a:gd name="connsiteY18" fmla="*/ 442913 h 1664494"/>
                <a:gd name="connsiteX19" fmla="*/ 1243013 w 1243013"/>
                <a:gd name="connsiteY19" fmla="*/ 566738 h 1664494"/>
                <a:gd name="connsiteX20" fmla="*/ 1212056 w 1243013"/>
                <a:gd name="connsiteY20" fmla="*/ 714375 h 1664494"/>
                <a:gd name="connsiteX21" fmla="*/ 1143000 w 1243013"/>
                <a:gd name="connsiteY21" fmla="*/ 840581 h 1664494"/>
                <a:gd name="connsiteX22" fmla="*/ 995363 w 1243013"/>
                <a:gd name="connsiteY22" fmla="*/ 1085850 h 1664494"/>
                <a:gd name="connsiteX23" fmla="*/ 883444 w 1243013"/>
                <a:gd name="connsiteY23" fmla="*/ 1314450 h 1664494"/>
                <a:gd name="connsiteX24" fmla="*/ 857250 w 1243013"/>
                <a:gd name="connsiteY24" fmla="*/ 1400175 h 1664494"/>
                <a:gd name="connsiteX25" fmla="*/ 845344 w 1243013"/>
                <a:gd name="connsiteY25" fmla="*/ 1504950 h 1664494"/>
                <a:gd name="connsiteX26" fmla="*/ 826294 w 1243013"/>
                <a:gd name="connsiteY26" fmla="*/ 1664494 h 1664494"/>
                <a:gd name="connsiteX0" fmla="*/ 419100 w 1247775"/>
                <a:gd name="connsiteY0" fmla="*/ 1650206 h 1664494"/>
                <a:gd name="connsiteX1" fmla="*/ 402431 w 1247775"/>
                <a:gd name="connsiteY1" fmla="*/ 1478756 h 1664494"/>
                <a:gd name="connsiteX2" fmla="*/ 388143 w 1247775"/>
                <a:gd name="connsiteY2" fmla="*/ 1371600 h 1664494"/>
                <a:gd name="connsiteX3" fmla="*/ 314325 w 1247775"/>
                <a:gd name="connsiteY3" fmla="*/ 1207294 h 1664494"/>
                <a:gd name="connsiteX4" fmla="*/ 197643 w 1247775"/>
                <a:gd name="connsiteY4" fmla="*/ 985838 h 1664494"/>
                <a:gd name="connsiteX5" fmla="*/ 123825 w 1247775"/>
                <a:gd name="connsiteY5" fmla="*/ 864394 h 1664494"/>
                <a:gd name="connsiteX6" fmla="*/ 61912 w 1247775"/>
                <a:gd name="connsiteY6" fmla="*/ 764381 h 1664494"/>
                <a:gd name="connsiteX7" fmla="*/ 11906 w 1247775"/>
                <a:gd name="connsiteY7" fmla="*/ 638175 h 1664494"/>
                <a:gd name="connsiteX8" fmla="*/ 4762 w 1247775"/>
                <a:gd name="connsiteY8" fmla="*/ 500063 h 1664494"/>
                <a:gd name="connsiteX9" fmla="*/ 40481 w 1247775"/>
                <a:gd name="connsiteY9" fmla="*/ 359569 h 1664494"/>
                <a:gd name="connsiteX10" fmla="*/ 119062 w 1247775"/>
                <a:gd name="connsiteY10" fmla="*/ 228600 h 1664494"/>
                <a:gd name="connsiteX11" fmla="*/ 240506 w 1247775"/>
                <a:gd name="connsiteY11" fmla="*/ 116681 h 1664494"/>
                <a:gd name="connsiteX12" fmla="*/ 421481 w 1247775"/>
                <a:gd name="connsiteY12" fmla="*/ 33338 h 1664494"/>
                <a:gd name="connsiteX13" fmla="*/ 602456 w 1247775"/>
                <a:gd name="connsiteY13" fmla="*/ 0 h 1664494"/>
                <a:gd name="connsiteX14" fmla="*/ 797718 w 1247775"/>
                <a:gd name="connsiteY14" fmla="*/ 21431 h 1664494"/>
                <a:gd name="connsiteX15" fmla="*/ 966787 w 1247775"/>
                <a:gd name="connsiteY15" fmla="*/ 85725 h 1664494"/>
                <a:gd name="connsiteX16" fmla="*/ 1112043 w 1247775"/>
                <a:gd name="connsiteY16" fmla="*/ 200025 h 1664494"/>
                <a:gd name="connsiteX17" fmla="*/ 1204912 w 1247775"/>
                <a:gd name="connsiteY17" fmla="*/ 333375 h 1664494"/>
                <a:gd name="connsiteX18" fmla="*/ 1240631 w 1247775"/>
                <a:gd name="connsiteY18" fmla="*/ 442913 h 1664494"/>
                <a:gd name="connsiteX19" fmla="*/ 1247775 w 1247775"/>
                <a:gd name="connsiteY19" fmla="*/ 566738 h 1664494"/>
                <a:gd name="connsiteX20" fmla="*/ 1216818 w 1247775"/>
                <a:gd name="connsiteY20" fmla="*/ 714375 h 1664494"/>
                <a:gd name="connsiteX21" fmla="*/ 1147762 w 1247775"/>
                <a:gd name="connsiteY21" fmla="*/ 840581 h 1664494"/>
                <a:gd name="connsiteX22" fmla="*/ 1000125 w 1247775"/>
                <a:gd name="connsiteY22" fmla="*/ 1085850 h 1664494"/>
                <a:gd name="connsiteX23" fmla="*/ 888206 w 1247775"/>
                <a:gd name="connsiteY23" fmla="*/ 1314450 h 1664494"/>
                <a:gd name="connsiteX24" fmla="*/ 862012 w 1247775"/>
                <a:gd name="connsiteY24" fmla="*/ 1400175 h 1664494"/>
                <a:gd name="connsiteX25" fmla="*/ 850106 w 1247775"/>
                <a:gd name="connsiteY25" fmla="*/ 1504950 h 1664494"/>
                <a:gd name="connsiteX26" fmla="*/ 831056 w 1247775"/>
                <a:gd name="connsiteY26" fmla="*/ 1664494 h 1664494"/>
                <a:gd name="connsiteX0" fmla="*/ 419100 w 1247775"/>
                <a:gd name="connsiteY0" fmla="*/ 1650206 h 1664494"/>
                <a:gd name="connsiteX1" fmla="*/ 402431 w 1247775"/>
                <a:gd name="connsiteY1" fmla="*/ 1478756 h 1664494"/>
                <a:gd name="connsiteX2" fmla="*/ 388143 w 1247775"/>
                <a:gd name="connsiteY2" fmla="*/ 1371600 h 1664494"/>
                <a:gd name="connsiteX3" fmla="*/ 314325 w 1247775"/>
                <a:gd name="connsiteY3" fmla="*/ 1207294 h 1664494"/>
                <a:gd name="connsiteX4" fmla="*/ 197643 w 1247775"/>
                <a:gd name="connsiteY4" fmla="*/ 985838 h 1664494"/>
                <a:gd name="connsiteX5" fmla="*/ 123825 w 1247775"/>
                <a:gd name="connsiteY5" fmla="*/ 864394 h 1664494"/>
                <a:gd name="connsiteX6" fmla="*/ 61912 w 1247775"/>
                <a:gd name="connsiteY6" fmla="*/ 764381 h 1664494"/>
                <a:gd name="connsiteX7" fmla="*/ 11906 w 1247775"/>
                <a:gd name="connsiteY7" fmla="*/ 638175 h 1664494"/>
                <a:gd name="connsiteX8" fmla="*/ 4762 w 1247775"/>
                <a:gd name="connsiteY8" fmla="*/ 500063 h 1664494"/>
                <a:gd name="connsiteX9" fmla="*/ 40481 w 1247775"/>
                <a:gd name="connsiteY9" fmla="*/ 359569 h 1664494"/>
                <a:gd name="connsiteX10" fmla="*/ 119062 w 1247775"/>
                <a:gd name="connsiteY10" fmla="*/ 228600 h 1664494"/>
                <a:gd name="connsiteX11" fmla="*/ 240506 w 1247775"/>
                <a:gd name="connsiteY11" fmla="*/ 116681 h 1664494"/>
                <a:gd name="connsiteX12" fmla="*/ 421481 w 1247775"/>
                <a:gd name="connsiteY12" fmla="*/ 33338 h 1664494"/>
                <a:gd name="connsiteX13" fmla="*/ 602456 w 1247775"/>
                <a:gd name="connsiteY13" fmla="*/ 0 h 1664494"/>
                <a:gd name="connsiteX14" fmla="*/ 797718 w 1247775"/>
                <a:gd name="connsiteY14" fmla="*/ 21431 h 1664494"/>
                <a:gd name="connsiteX15" fmla="*/ 966787 w 1247775"/>
                <a:gd name="connsiteY15" fmla="*/ 85725 h 1664494"/>
                <a:gd name="connsiteX16" fmla="*/ 1112043 w 1247775"/>
                <a:gd name="connsiteY16" fmla="*/ 200025 h 1664494"/>
                <a:gd name="connsiteX17" fmla="*/ 1204912 w 1247775"/>
                <a:gd name="connsiteY17" fmla="*/ 333375 h 1664494"/>
                <a:gd name="connsiteX18" fmla="*/ 1240631 w 1247775"/>
                <a:gd name="connsiteY18" fmla="*/ 442913 h 1664494"/>
                <a:gd name="connsiteX19" fmla="*/ 1247775 w 1247775"/>
                <a:gd name="connsiteY19" fmla="*/ 566738 h 1664494"/>
                <a:gd name="connsiteX20" fmla="*/ 1216818 w 1247775"/>
                <a:gd name="connsiteY20" fmla="*/ 714375 h 1664494"/>
                <a:gd name="connsiteX21" fmla="*/ 1147762 w 1247775"/>
                <a:gd name="connsiteY21" fmla="*/ 840581 h 1664494"/>
                <a:gd name="connsiteX22" fmla="*/ 1000125 w 1247775"/>
                <a:gd name="connsiteY22" fmla="*/ 1085850 h 1664494"/>
                <a:gd name="connsiteX23" fmla="*/ 888206 w 1247775"/>
                <a:gd name="connsiteY23" fmla="*/ 1314450 h 1664494"/>
                <a:gd name="connsiteX24" fmla="*/ 862012 w 1247775"/>
                <a:gd name="connsiteY24" fmla="*/ 1400175 h 1664494"/>
                <a:gd name="connsiteX25" fmla="*/ 850106 w 1247775"/>
                <a:gd name="connsiteY25" fmla="*/ 1504950 h 1664494"/>
                <a:gd name="connsiteX26" fmla="*/ 831056 w 1247775"/>
                <a:gd name="connsiteY26" fmla="*/ 1664494 h 1664494"/>
                <a:gd name="connsiteX0" fmla="*/ 419100 w 1247775"/>
                <a:gd name="connsiteY0" fmla="*/ 1650206 h 1664494"/>
                <a:gd name="connsiteX1" fmla="*/ 402431 w 1247775"/>
                <a:gd name="connsiteY1" fmla="*/ 1478756 h 1664494"/>
                <a:gd name="connsiteX2" fmla="*/ 388143 w 1247775"/>
                <a:gd name="connsiteY2" fmla="*/ 1371600 h 1664494"/>
                <a:gd name="connsiteX3" fmla="*/ 314325 w 1247775"/>
                <a:gd name="connsiteY3" fmla="*/ 1207294 h 1664494"/>
                <a:gd name="connsiteX4" fmla="*/ 197643 w 1247775"/>
                <a:gd name="connsiteY4" fmla="*/ 985838 h 1664494"/>
                <a:gd name="connsiteX5" fmla="*/ 123825 w 1247775"/>
                <a:gd name="connsiteY5" fmla="*/ 864394 h 1664494"/>
                <a:gd name="connsiteX6" fmla="*/ 61912 w 1247775"/>
                <a:gd name="connsiteY6" fmla="*/ 764381 h 1664494"/>
                <a:gd name="connsiteX7" fmla="*/ 11906 w 1247775"/>
                <a:gd name="connsiteY7" fmla="*/ 638175 h 1664494"/>
                <a:gd name="connsiteX8" fmla="*/ 4762 w 1247775"/>
                <a:gd name="connsiteY8" fmla="*/ 500063 h 1664494"/>
                <a:gd name="connsiteX9" fmla="*/ 40481 w 1247775"/>
                <a:gd name="connsiteY9" fmla="*/ 359569 h 1664494"/>
                <a:gd name="connsiteX10" fmla="*/ 119062 w 1247775"/>
                <a:gd name="connsiteY10" fmla="*/ 228600 h 1664494"/>
                <a:gd name="connsiteX11" fmla="*/ 240506 w 1247775"/>
                <a:gd name="connsiteY11" fmla="*/ 116681 h 1664494"/>
                <a:gd name="connsiteX12" fmla="*/ 421481 w 1247775"/>
                <a:gd name="connsiteY12" fmla="*/ 33338 h 1664494"/>
                <a:gd name="connsiteX13" fmla="*/ 602456 w 1247775"/>
                <a:gd name="connsiteY13" fmla="*/ 0 h 1664494"/>
                <a:gd name="connsiteX14" fmla="*/ 797718 w 1247775"/>
                <a:gd name="connsiteY14" fmla="*/ 21431 h 1664494"/>
                <a:gd name="connsiteX15" fmla="*/ 966787 w 1247775"/>
                <a:gd name="connsiteY15" fmla="*/ 85725 h 1664494"/>
                <a:gd name="connsiteX16" fmla="*/ 1112043 w 1247775"/>
                <a:gd name="connsiteY16" fmla="*/ 200025 h 1664494"/>
                <a:gd name="connsiteX17" fmla="*/ 1204912 w 1247775"/>
                <a:gd name="connsiteY17" fmla="*/ 333375 h 1664494"/>
                <a:gd name="connsiteX18" fmla="*/ 1240631 w 1247775"/>
                <a:gd name="connsiteY18" fmla="*/ 442913 h 1664494"/>
                <a:gd name="connsiteX19" fmla="*/ 1247775 w 1247775"/>
                <a:gd name="connsiteY19" fmla="*/ 566738 h 1664494"/>
                <a:gd name="connsiteX20" fmla="*/ 1216818 w 1247775"/>
                <a:gd name="connsiteY20" fmla="*/ 714375 h 1664494"/>
                <a:gd name="connsiteX21" fmla="*/ 1147762 w 1247775"/>
                <a:gd name="connsiteY21" fmla="*/ 840581 h 1664494"/>
                <a:gd name="connsiteX22" fmla="*/ 1000125 w 1247775"/>
                <a:gd name="connsiteY22" fmla="*/ 1085850 h 1664494"/>
                <a:gd name="connsiteX23" fmla="*/ 888206 w 1247775"/>
                <a:gd name="connsiteY23" fmla="*/ 1314450 h 1664494"/>
                <a:gd name="connsiteX24" fmla="*/ 862012 w 1247775"/>
                <a:gd name="connsiteY24" fmla="*/ 1400175 h 1664494"/>
                <a:gd name="connsiteX25" fmla="*/ 850106 w 1247775"/>
                <a:gd name="connsiteY25" fmla="*/ 1504950 h 1664494"/>
                <a:gd name="connsiteX26" fmla="*/ 831056 w 1247775"/>
                <a:gd name="connsiteY26" fmla="*/ 1664494 h 1664494"/>
                <a:gd name="connsiteX0" fmla="*/ 419100 w 1247775"/>
                <a:gd name="connsiteY0" fmla="*/ 1650206 h 1664494"/>
                <a:gd name="connsiteX1" fmla="*/ 402431 w 1247775"/>
                <a:gd name="connsiteY1" fmla="*/ 1478756 h 1664494"/>
                <a:gd name="connsiteX2" fmla="*/ 388143 w 1247775"/>
                <a:gd name="connsiteY2" fmla="*/ 1371600 h 1664494"/>
                <a:gd name="connsiteX3" fmla="*/ 314325 w 1247775"/>
                <a:gd name="connsiteY3" fmla="*/ 1207294 h 1664494"/>
                <a:gd name="connsiteX4" fmla="*/ 197643 w 1247775"/>
                <a:gd name="connsiteY4" fmla="*/ 985838 h 1664494"/>
                <a:gd name="connsiteX5" fmla="*/ 123825 w 1247775"/>
                <a:gd name="connsiteY5" fmla="*/ 864394 h 1664494"/>
                <a:gd name="connsiteX6" fmla="*/ 61912 w 1247775"/>
                <a:gd name="connsiteY6" fmla="*/ 764381 h 1664494"/>
                <a:gd name="connsiteX7" fmla="*/ 11906 w 1247775"/>
                <a:gd name="connsiteY7" fmla="*/ 638175 h 1664494"/>
                <a:gd name="connsiteX8" fmla="*/ 4762 w 1247775"/>
                <a:gd name="connsiteY8" fmla="*/ 500063 h 1664494"/>
                <a:gd name="connsiteX9" fmla="*/ 40481 w 1247775"/>
                <a:gd name="connsiteY9" fmla="*/ 359569 h 1664494"/>
                <a:gd name="connsiteX10" fmla="*/ 119062 w 1247775"/>
                <a:gd name="connsiteY10" fmla="*/ 228600 h 1664494"/>
                <a:gd name="connsiteX11" fmla="*/ 240506 w 1247775"/>
                <a:gd name="connsiteY11" fmla="*/ 116681 h 1664494"/>
                <a:gd name="connsiteX12" fmla="*/ 421481 w 1247775"/>
                <a:gd name="connsiteY12" fmla="*/ 33338 h 1664494"/>
                <a:gd name="connsiteX13" fmla="*/ 602456 w 1247775"/>
                <a:gd name="connsiteY13" fmla="*/ 0 h 1664494"/>
                <a:gd name="connsiteX14" fmla="*/ 797718 w 1247775"/>
                <a:gd name="connsiteY14" fmla="*/ 21431 h 1664494"/>
                <a:gd name="connsiteX15" fmla="*/ 966787 w 1247775"/>
                <a:gd name="connsiteY15" fmla="*/ 85725 h 1664494"/>
                <a:gd name="connsiteX16" fmla="*/ 1112043 w 1247775"/>
                <a:gd name="connsiteY16" fmla="*/ 200025 h 1664494"/>
                <a:gd name="connsiteX17" fmla="*/ 1204912 w 1247775"/>
                <a:gd name="connsiteY17" fmla="*/ 333375 h 1664494"/>
                <a:gd name="connsiteX18" fmla="*/ 1240631 w 1247775"/>
                <a:gd name="connsiteY18" fmla="*/ 442913 h 1664494"/>
                <a:gd name="connsiteX19" fmla="*/ 1247775 w 1247775"/>
                <a:gd name="connsiteY19" fmla="*/ 566738 h 1664494"/>
                <a:gd name="connsiteX20" fmla="*/ 1216818 w 1247775"/>
                <a:gd name="connsiteY20" fmla="*/ 714375 h 1664494"/>
                <a:gd name="connsiteX21" fmla="*/ 1147762 w 1247775"/>
                <a:gd name="connsiteY21" fmla="*/ 840581 h 1664494"/>
                <a:gd name="connsiteX22" fmla="*/ 1000125 w 1247775"/>
                <a:gd name="connsiteY22" fmla="*/ 1085850 h 1664494"/>
                <a:gd name="connsiteX23" fmla="*/ 888206 w 1247775"/>
                <a:gd name="connsiteY23" fmla="*/ 1314450 h 1664494"/>
                <a:gd name="connsiteX24" fmla="*/ 862012 w 1247775"/>
                <a:gd name="connsiteY24" fmla="*/ 1400175 h 1664494"/>
                <a:gd name="connsiteX25" fmla="*/ 850106 w 1247775"/>
                <a:gd name="connsiteY25" fmla="*/ 1504950 h 1664494"/>
                <a:gd name="connsiteX26" fmla="*/ 831056 w 1247775"/>
                <a:gd name="connsiteY26" fmla="*/ 1664494 h 1664494"/>
                <a:gd name="connsiteX0" fmla="*/ 419100 w 1247775"/>
                <a:gd name="connsiteY0" fmla="*/ 1650206 h 1664494"/>
                <a:gd name="connsiteX1" fmla="*/ 402431 w 1247775"/>
                <a:gd name="connsiteY1" fmla="*/ 1478756 h 1664494"/>
                <a:gd name="connsiteX2" fmla="*/ 388143 w 1247775"/>
                <a:gd name="connsiteY2" fmla="*/ 1371600 h 1664494"/>
                <a:gd name="connsiteX3" fmla="*/ 314325 w 1247775"/>
                <a:gd name="connsiteY3" fmla="*/ 1207294 h 1664494"/>
                <a:gd name="connsiteX4" fmla="*/ 197643 w 1247775"/>
                <a:gd name="connsiteY4" fmla="*/ 985838 h 1664494"/>
                <a:gd name="connsiteX5" fmla="*/ 123825 w 1247775"/>
                <a:gd name="connsiteY5" fmla="*/ 864394 h 1664494"/>
                <a:gd name="connsiteX6" fmla="*/ 61912 w 1247775"/>
                <a:gd name="connsiteY6" fmla="*/ 764381 h 1664494"/>
                <a:gd name="connsiteX7" fmla="*/ 11906 w 1247775"/>
                <a:gd name="connsiteY7" fmla="*/ 638175 h 1664494"/>
                <a:gd name="connsiteX8" fmla="*/ 4762 w 1247775"/>
                <a:gd name="connsiteY8" fmla="*/ 500063 h 1664494"/>
                <a:gd name="connsiteX9" fmla="*/ 40481 w 1247775"/>
                <a:gd name="connsiteY9" fmla="*/ 359569 h 1664494"/>
                <a:gd name="connsiteX10" fmla="*/ 119062 w 1247775"/>
                <a:gd name="connsiteY10" fmla="*/ 228600 h 1664494"/>
                <a:gd name="connsiteX11" fmla="*/ 240506 w 1247775"/>
                <a:gd name="connsiteY11" fmla="*/ 116681 h 1664494"/>
                <a:gd name="connsiteX12" fmla="*/ 421481 w 1247775"/>
                <a:gd name="connsiteY12" fmla="*/ 33338 h 1664494"/>
                <a:gd name="connsiteX13" fmla="*/ 602456 w 1247775"/>
                <a:gd name="connsiteY13" fmla="*/ 0 h 1664494"/>
                <a:gd name="connsiteX14" fmla="*/ 797718 w 1247775"/>
                <a:gd name="connsiteY14" fmla="*/ 21431 h 1664494"/>
                <a:gd name="connsiteX15" fmla="*/ 966787 w 1247775"/>
                <a:gd name="connsiteY15" fmla="*/ 85725 h 1664494"/>
                <a:gd name="connsiteX16" fmla="*/ 1112043 w 1247775"/>
                <a:gd name="connsiteY16" fmla="*/ 200025 h 1664494"/>
                <a:gd name="connsiteX17" fmla="*/ 1204912 w 1247775"/>
                <a:gd name="connsiteY17" fmla="*/ 333375 h 1664494"/>
                <a:gd name="connsiteX18" fmla="*/ 1240631 w 1247775"/>
                <a:gd name="connsiteY18" fmla="*/ 442913 h 1664494"/>
                <a:gd name="connsiteX19" fmla="*/ 1247775 w 1247775"/>
                <a:gd name="connsiteY19" fmla="*/ 566738 h 1664494"/>
                <a:gd name="connsiteX20" fmla="*/ 1216818 w 1247775"/>
                <a:gd name="connsiteY20" fmla="*/ 714375 h 1664494"/>
                <a:gd name="connsiteX21" fmla="*/ 1147762 w 1247775"/>
                <a:gd name="connsiteY21" fmla="*/ 840581 h 1664494"/>
                <a:gd name="connsiteX22" fmla="*/ 1000125 w 1247775"/>
                <a:gd name="connsiteY22" fmla="*/ 1085850 h 1664494"/>
                <a:gd name="connsiteX23" fmla="*/ 888206 w 1247775"/>
                <a:gd name="connsiteY23" fmla="*/ 1314450 h 1664494"/>
                <a:gd name="connsiteX24" fmla="*/ 862012 w 1247775"/>
                <a:gd name="connsiteY24" fmla="*/ 1400175 h 1664494"/>
                <a:gd name="connsiteX25" fmla="*/ 850106 w 1247775"/>
                <a:gd name="connsiteY25" fmla="*/ 1504950 h 1664494"/>
                <a:gd name="connsiteX26" fmla="*/ 831056 w 1247775"/>
                <a:gd name="connsiteY26" fmla="*/ 1664494 h 1664494"/>
                <a:gd name="connsiteX0" fmla="*/ 419100 w 1247775"/>
                <a:gd name="connsiteY0" fmla="*/ 1650206 h 1664494"/>
                <a:gd name="connsiteX1" fmla="*/ 402431 w 1247775"/>
                <a:gd name="connsiteY1" fmla="*/ 1478756 h 1664494"/>
                <a:gd name="connsiteX2" fmla="*/ 388143 w 1247775"/>
                <a:gd name="connsiteY2" fmla="*/ 1371600 h 1664494"/>
                <a:gd name="connsiteX3" fmla="*/ 314325 w 1247775"/>
                <a:gd name="connsiteY3" fmla="*/ 1207294 h 1664494"/>
                <a:gd name="connsiteX4" fmla="*/ 197643 w 1247775"/>
                <a:gd name="connsiteY4" fmla="*/ 985838 h 1664494"/>
                <a:gd name="connsiteX5" fmla="*/ 123825 w 1247775"/>
                <a:gd name="connsiteY5" fmla="*/ 864394 h 1664494"/>
                <a:gd name="connsiteX6" fmla="*/ 61912 w 1247775"/>
                <a:gd name="connsiteY6" fmla="*/ 764381 h 1664494"/>
                <a:gd name="connsiteX7" fmla="*/ 11906 w 1247775"/>
                <a:gd name="connsiteY7" fmla="*/ 638175 h 1664494"/>
                <a:gd name="connsiteX8" fmla="*/ 4762 w 1247775"/>
                <a:gd name="connsiteY8" fmla="*/ 500063 h 1664494"/>
                <a:gd name="connsiteX9" fmla="*/ 40481 w 1247775"/>
                <a:gd name="connsiteY9" fmla="*/ 359569 h 1664494"/>
                <a:gd name="connsiteX10" fmla="*/ 119062 w 1247775"/>
                <a:gd name="connsiteY10" fmla="*/ 228600 h 1664494"/>
                <a:gd name="connsiteX11" fmla="*/ 240506 w 1247775"/>
                <a:gd name="connsiteY11" fmla="*/ 116681 h 1664494"/>
                <a:gd name="connsiteX12" fmla="*/ 421481 w 1247775"/>
                <a:gd name="connsiteY12" fmla="*/ 33338 h 1664494"/>
                <a:gd name="connsiteX13" fmla="*/ 602456 w 1247775"/>
                <a:gd name="connsiteY13" fmla="*/ 0 h 1664494"/>
                <a:gd name="connsiteX14" fmla="*/ 797718 w 1247775"/>
                <a:gd name="connsiteY14" fmla="*/ 21431 h 1664494"/>
                <a:gd name="connsiteX15" fmla="*/ 966787 w 1247775"/>
                <a:gd name="connsiteY15" fmla="*/ 85725 h 1664494"/>
                <a:gd name="connsiteX16" fmla="*/ 1112043 w 1247775"/>
                <a:gd name="connsiteY16" fmla="*/ 200025 h 1664494"/>
                <a:gd name="connsiteX17" fmla="*/ 1204912 w 1247775"/>
                <a:gd name="connsiteY17" fmla="*/ 333375 h 1664494"/>
                <a:gd name="connsiteX18" fmla="*/ 1240631 w 1247775"/>
                <a:gd name="connsiteY18" fmla="*/ 442913 h 1664494"/>
                <a:gd name="connsiteX19" fmla="*/ 1247775 w 1247775"/>
                <a:gd name="connsiteY19" fmla="*/ 566738 h 1664494"/>
                <a:gd name="connsiteX20" fmla="*/ 1216818 w 1247775"/>
                <a:gd name="connsiteY20" fmla="*/ 714375 h 1664494"/>
                <a:gd name="connsiteX21" fmla="*/ 1147762 w 1247775"/>
                <a:gd name="connsiteY21" fmla="*/ 840581 h 1664494"/>
                <a:gd name="connsiteX22" fmla="*/ 1000125 w 1247775"/>
                <a:gd name="connsiteY22" fmla="*/ 1085850 h 1664494"/>
                <a:gd name="connsiteX23" fmla="*/ 888206 w 1247775"/>
                <a:gd name="connsiteY23" fmla="*/ 1314450 h 1664494"/>
                <a:gd name="connsiteX24" fmla="*/ 862012 w 1247775"/>
                <a:gd name="connsiteY24" fmla="*/ 1400175 h 1664494"/>
                <a:gd name="connsiteX25" fmla="*/ 850106 w 1247775"/>
                <a:gd name="connsiteY25" fmla="*/ 1504950 h 1664494"/>
                <a:gd name="connsiteX26" fmla="*/ 831056 w 1247775"/>
                <a:gd name="connsiteY26" fmla="*/ 1664494 h 1664494"/>
                <a:gd name="connsiteX0" fmla="*/ 419100 w 1247775"/>
                <a:gd name="connsiteY0" fmla="*/ 1652190 h 1666478"/>
                <a:gd name="connsiteX1" fmla="*/ 402431 w 1247775"/>
                <a:gd name="connsiteY1" fmla="*/ 1480740 h 1666478"/>
                <a:gd name="connsiteX2" fmla="*/ 388143 w 1247775"/>
                <a:gd name="connsiteY2" fmla="*/ 1373584 h 1666478"/>
                <a:gd name="connsiteX3" fmla="*/ 314325 w 1247775"/>
                <a:gd name="connsiteY3" fmla="*/ 1209278 h 1666478"/>
                <a:gd name="connsiteX4" fmla="*/ 197643 w 1247775"/>
                <a:gd name="connsiteY4" fmla="*/ 987822 h 1666478"/>
                <a:gd name="connsiteX5" fmla="*/ 123825 w 1247775"/>
                <a:gd name="connsiteY5" fmla="*/ 866378 h 1666478"/>
                <a:gd name="connsiteX6" fmla="*/ 61912 w 1247775"/>
                <a:gd name="connsiteY6" fmla="*/ 766365 h 1666478"/>
                <a:gd name="connsiteX7" fmla="*/ 11906 w 1247775"/>
                <a:gd name="connsiteY7" fmla="*/ 640159 h 1666478"/>
                <a:gd name="connsiteX8" fmla="*/ 4762 w 1247775"/>
                <a:gd name="connsiteY8" fmla="*/ 502047 h 1666478"/>
                <a:gd name="connsiteX9" fmla="*/ 40481 w 1247775"/>
                <a:gd name="connsiteY9" fmla="*/ 361553 h 1666478"/>
                <a:gd name="connsiteX10" fmla="*/ 119062 w 1247775"/>
                <a:gd name="connsiteY10" fmla="*/ 230584 h 1666478"/>
                <a:gd name="connsiteX11" fmla="*/ 240506 w 1247775"/>
                <a:gd name="connsiteY11" fmla="*/ 118665 h 1666478"/>
                <a:gd name="connsiteX12" fmla="*/ 421481 w 1247775"/>
                <a:gd name="connsiteY12" fmla="*/ 35322 h 1666478"/>
                <a:gd name="connsiteX13" fmla="*/ 602456 w 1247775"/>
                <a:gd name="connsiteY13" fmla="*/ 1984 h 1666478"/>
                <a:gd name="connsiteX14" fmla="*/ 797718 w 1247775"/>
                <a:gd name="connsiteY14" fmla="*/ 23415 h 1666478"/>
                <a:gd name="connsiteX15" fmla="*/ 966787 w 1247775"/>
                <a:gd name="connsiteY15" fmla="*/ 87709 h 1666478"/>
                <a:gd name="connsiteX16" fmla="*/ 1112043 w 1247775"/>
                <a:gd name="connsiteY16" fmla="*/ 202009 h 1666478"/>
                <a:gd name="connsiteX17" fmla="*/ 1204912 w 1247775"/>
                <a:gd name="connsiteY17" fmla="*/ 335359 h 1666478"/>
                <a:gd name="connsiteX18" fmla="*/ 1240631 w 1247775"/>
                <a:gd name="connsiteY18" fmla="*/ 444897 h 1666478"/>
                <a:gd name="connsiteX19" fmla="*/ 1247775 w 1247775"/>
                <a:gd name="connsiteY19" fmla="*/ 568722 h 1666478"/>
                <a:gd name="connsiteX20" fmla="*/ 1216818 w 1247775"/>
                <a:gd name="connsiteY20" fmla="*/ 716359 h 1666478"/>
                <a:gd name="connsiteX21" fmla="*/ 1147762 w 1247775"/>
                <a:gd name="connsiteY21" fmla="*/ 842565 h 1666478"/>
                <a:gd name="connsiteX22" fmla="*/ 1000125 w 1247775"/>
                <a:gd name="connsiteY22" fmla="*/ 1087834 h 1666478"/>
                <a:gd name="connsiteX23" fmla="*/ 888206 w 1247775"/>
                <a:gd name="connsiteY23" fmla="*/ 1316434 h 1666478"/>
                <a:gd name="connsiteX24" fmla="*/ 862012 w 1247775"/>
                <a:gd name="connsiteY24" fmla="*/ 1402159 h 1666478"/>
                <a:gd name="connsiteX25" fmla="*/ 850106 w 1247775"/>
                <a:gd name="connsiteY25" fmla="*/ 1506934 h 1666478"/>
                <a:gd name="connsiteX26" fmla="*/ 831056 w 1247775"/>
                <a:gd name="connsiteY26" fmla="*/ 1666478 h 1666478"/>
                <a:gd name="connsiteX0" fmla="*/ 419100 w 1247775"/>
                <a:gd name="connsiteY0" fmla="*/ 1652190 h 1666478"/>
                <a:gd name="connsiteX1" fmla="*/ 402431 w 1247775"/>
                <a:gd name="connsiteY1" fmla="*/ 1480740 h 1666478"/>
                <a:gd name="connsiteX2" fmla="*/ 388143 w 1247775"/>
                <a:gd name="connsiteY2" fmla="*/ 1373584 h 1666478"/>
                <a:gd name="connsiteX3" fmla="*/ 314325 w 1247775"/>
                <a:gd name="connsiteY3" fmla="*/ 1209278 h 1666478"/>
                <a:gd name="connsiteX4" fmla="*/ 197643 w 1247775"/>
                <a:gd name="connsiteY4" fmla="*/ 987822 h 1666478"/>
                <a:gd name="connsiteX5" fmla="*/ 123825 w 1247775"/>
                <a:gd name="connsiteY5" fmla="*/ 866378 h 1666478"/>
                <a:gd name="connsiteX6" fmla="*/ 61912 w 1247775"/>
                <a:gd name="connsiteY6" fmla="*/ 766365 h 1666478"/>
                <a:gd name="connsiteX7" fmla="*/ 11906 w 1247775"/>
                <a:gd name="connsiteY7" fmla="*/ 640159 h 1666478"/>
                <a:gd name="connsiteX8" fmla="*/ 4762 w 1247775"/>
                <a:gd name="connsiteY8" fmla="*/ 502047 h 1666478"/>
                <a:gd name="connsiteX9" fmla="*/ 40481 w 1247775"/>
                <a:gd name="connsiteY9" fmla="*/ 361553 h 1666478"/>
                <a:gd name="connsiteX10" fmla="*/ 119062 w 1247775"/>
                <a:gd name="connsiteY10" fmla="*/ 230584 h 1666478"/>
                <a:gd name="connsiteX11" fmla="*/ 240506 w 1247775"/>
                <a:gd name="connsiteY11" fmla="*/ 118665 h 1666478"/>
                <a:gd name="connsiteX12" fmla="*/ 421481 w 1247775"/>
                <a:gd name="connsiteY12" fmla="*/ 35322 h 1666478"/>
                <a:gd name="connsiteX13" fmla="*/ 602456 w 1247775"/>
                <a:gd name="connsiteY13" fmla="*/ 1984 h 1666478"/>
                <a:gd name="connsiteX14" fmla="*/ 797718 w 1247775"/>
                <a:gd name="connsiteY14" fmla="*/ 23415 h 1666478"/>
                <a:gd name="connsiteX15" fmla="*/ 966787 w 1247775"/>
                <a:gd name="connsiteY15" fmla="*/ 87709 h 1666478"/>
                <a:gd name="connsiteX16" fmla="*/ 1112043 w 1247775"/>
                <a:gd name="connsiteY16" fmla="*/ 202009 h 1666478"/>
                <a:gd name="connsiteX17" fmla="*/ 1204912 w 1247775"/>
                <a:gd name="connsiteY17" fmla="*/ 335359 h 1666478"/>
                <a:gd name="connsiteX18" fmla="*/ 1240631 w 1247775"/>
                <a:gd name="connsiteY18" fmla="*/ 444897 h 1666478"/>
                <a:gd name="connsiteX19" fmla="*/ 1247775 w 1247775"/>
                <a:gd name="connsiteY19" fmla="*/ 568722 h 1666478"/>
                <a:gd name="connsiteX20" fmla="*/ 1216818 w 1247775"/>
                <a:gd name="connsiteY20" fmla="*/ 716359 h 1666478"/>
                <a:gd name="connsiteX21" fmla="*/ 1147762 w 1247775"/>
                <a:gd name="connsiteY21" fmla="*/ 842565 h 1666478"/>
                <a:gd name="connsiteX22" fmla="*/ 1000125 w 1247775"/>
                <a:gd name="connsiteY22" fmla="*/ 1087834 h 1666478"/>
                <a:gd name="connsiteX23" fmla="*/ 888206 w 1247775"/>
                <a:gd name="connsiteY23" fmla="*/ 1316434 h 1666478"/>
                <a:gd name="connsiteX24" fmla="*/ 862012 w 1247775"/>
                <a:gd name="connsiteY24" fmla="*/ 1402159 h 1666478"/>
                <a:gd name="connsiteX25" fmla="*/ 850106 w 1247775"/>
                <a:gd name="connsiteY25" fmla="*/ 1506934 h 1666478"/>
                <a:gd name="connsiteX26" fmla="*/ 831056 w 1247775"/>
                <a:gd name="connsiteY26" fmla="*/ 1666478 h 1666478"/>
                <a:gd name="connsiteX0" fmla="*/ 419100 w 1247775"/>
                <a:gd name="connsiteY0" fmla="*/ 1652190 h 1666478"/>
                <a:gd name="connsiteX1" fmla="*/ 402431 w 1247775"/>
                <a:gd name="connsiteY1" fmla="*/ 1480740 h 1666478"/>
                <a:gd name="connsiteX2" fmla="*/ 388143 w 1247775"/>
                <a:gd name="connsiteY2" fmla="*/ 1373584 h 1666478"/>
                <a:gd name="connsiteX3" fmla="*/ 314325 w 1247775"/>
                <a:gd name="connsiteY3" fmla="*/ 1209278 h 1666478"/>
                <a:gd name="connsiteX4" fmla="*/ 197643 w 1247775"/>
                <a:gd name="connsiteY4" fmla="*/ 987822 h 1666478"/>
                <a:gd name="connsiteX5" fmla="*/ 123825 w 1247775"/>
                <a:gd name="connsiteY5" fmla="*/ 866378 h 1666478"/>
                <a:gd name="connsiteX6" fmla="*/ 61912 w 1247775"/>
                <a:gd name="connsiteY6" fmla="*/ 766365 h 1666478"/>
                <a:gd name="connsiteX7" fmla="*/ 11906 w 1247775"/>
                <a:gd name="connsiteY7" fmla="*/ 640159 h 1666478"/>
                <a:gd name="connsiteX8" fmla="*/ 4762 w 1247775"/>
                <a:gd name="connsiteY8" fmla="*/ 502047 h 1666478"/>
                <a:gd name="connsiteX9" fmla="*/ 40481 w 1247775"/>
                <a:gd name="connsiteY9" fmla="*/ 361553 h 1666478"/>
                <a:gd name="connsiteX10" fmla="*/ 119062 w 1247775"/>
                <a:gd name="connsiteY10" fmla="*/ 230584 h 1666478"/>
                <a:gd name="connsiteX11" fmla="*/ 240506 w 1247775"/>
                <a:gd name="connsiteY11" fmla="*/ 118665 h 1666478"/>
                <a:gd name="connsiteX12" fmla="*/ 421481 w 1247775"/>
                <a:gd name="connsiteY12" fmla="*/ 35322 h 1666478"/>
                <a:gd name="connsiteX13" fmla="*/ 602456 w 1247775"/>
                <a:gd name="connsiteY13" fmla="*/ 1984 h 1666478"/>
                <a:gd name="connsiteX14" fmla="*/ 797718 w 1247775"/>
                <a:gd name="connsiteY14" fmla="*/ 23415 h 1666478"/>
                <a:gd name="connsiteX15" fmla="*/ 966787 w 1247775"/>
                <a:gd name="connsiteY15" fmla="*/ 87709 h 1666478"/>
                <a:gd name="connsiteX16" fmla="*/ 1112043 w 1247775"/>
                <a:gd name="connsiteY16" fmla="*/ 202009 h 1666478"/>
                <a:gd name="connsiteX17" fmla="*/ 1204912 w 1247775"/>
                <a:gd name="connsiteY17" fmla="*/ 335359 h 1666478"/>
                <a:gd name="connsiteX18" fmla="*/ 1240631 w 1247775"/>
                <a:gd name="connsiteY18" fmla="*/ 444897 h 1666478"/>
                <a:gd name="connsiteX19" fmla="*/ 1247775 w 1247775"/>
                <a:gd name="connsiteY19" fmla="*/ 568722 h 1666478"/>
                <a:gd name="connsiteX20" fmla="*/ 1216818 w 1247775"/>
                <a:gd name="connsiteY20" fmla="*/ 716359 h 1666478"/>
                <a:gd name="connsiteX21" fmla="*/ 1147762 w 1247775"/>
                <a:gd name="connsiteY21" fmla="*/ 842565 h 1666478"/>
                <a:gd name="connsiteX22" fmla="*/ 1000125 w 1247775"/>
                <a:gd name="connsiteY22" fmla="*/ 1087834 h 1666478"/>
                <a:gd name="connsiteX23" fmla="*/ 888206 w 1247775"/>
                <a:gd name="connsiteY23" fmla="*/ 1316434 h 1666478"/>
                <a:gd name="connsiteX24" fmla="*/ 862012 w 1247775"/>
                <a:gd name="connsiteY24" fmla="*/ 1402159 h 1666478"/>
                <a:gd name="connsiteX25" fmla="*/ 850106 w 1247775"/>
                <a:gd name="connsiteY25" fmla="*/ 1506934 h 1666478"/>
                <a:gd name="connsiteX26" fmla="*/ 831056 w 1247775"/>
                <a:gd name="connsiteY26" fmla="*/ 1666478 h 1666478"/>
                <a:gd name="connsiteX0" fmla="*/ 419100 w 1247775"/>
                <a:gd name="connsiteY0" fmla="*/ 1652190 h 1666478"/>
                <a:gd name="connsiteX1" fmla="*/ 402431 w 1247775"/>
                <a:gd name="connsiteY1" fmla="*/ 1480740 h 1666478"/>
                <a:gd name="connsiteX2" fmla="*/ 388143 w 1247775"/>
                <a:gd name="connsiteY2" fmla="*/ 1373584 h 1666478"/>
                <a:gd name="connsiteX3" fmla="*/ 314325 w 1247775"/>
                <a:gd name="connsiteY3" fmla="*/ 1209278 h 1666478"/>
                <a:gd name="connsiteX4" fmla="*/ 197643 w 1247775"/>
                <a:gd name="connsiteY4" fmla="*/ 987822 h 1666478"/>
                <a:gd name="connsiteX5" fmla="*/ 123825 w 1247775"/>
                <a:gd name="connsiteY5" fmla="*/ 866378 h 1666478"/>
                <a:gd name="connsiteX6" fmla="*/ 61912 w 1247775"/>
                <a:gd name="connsiteY6" fmla="*/ 766365 h 1666478"/>
                <a:gd name="connsiteX7" fmla="*/ 11906 w 1247775"/>
                <a:gd name="connsiteY7" fmla="*/ 640159 h 1666478"/>
                <a:gd name="connsiteX8" fmla="*/ 4762 w 1247775"/>
                <a:gd name="connsiteY8" fmla="*/ 502047 h 1666478"/>
                <a:gd name="connsiteX9" fmla="*/ 40481 w 1247775"/>
                <a:gd name="connsiteY9" fmla="*/ 361553 h 1666478"/>
                <a:gd name="connsiteX10" fmla="*/ 119062 w 1247775"/>
                <a:gd name="connsiteY10" fmla="*/ 230584 h 1666478"/>
                <a:gd name="connsiteX11" fmla="*/ 240506 w 1247775"/>
                <a:gd name="connsiteY11" fmla="*/ 118665 h 1666478"/>
                <a:gd name="connsiteX12" fmla="*/ 421481 w 1247775"/>
                <a:gd name="connsiteY12" fmla="*/ 35322 h 1666478"/>
                <a:gd name="connsiteX13" fmla="*/ 602456 w 1247775"/>
                <a:gd name="connsiteY13" fmla="*/ 1984 h 1666478"/>
                <a:gd name="connsiteX14" fmla="*/ 797718 w 1247775"/>
                <a:gd name="connsiteY14" fmla="*/ 23415 h 1666478"/>
                <a:gd name="connsiteX15" fmla="*/ 966787 w 1247775"/>
                <a:gd name="connsiteY15" fmla="*/ 87709 h 1666478"/>
                <a:gd name="connsiteX16" fmla="*/ 1112043 w 1247775"/>
                <a:gd name="connsiteY16" fmla="*/ 202009 h 1666478"/>
                <a:gd name="connsiteX17" fmla="*/ 1204912 w 1247775"/>
                <a:gd name="connsiteY17" fmla="*/ 335359 h 1666478"/>
                <a:gd name="connsiteX18" fmla="*/ 1240631 w 1247775"/>
                <a:gd name="connsiteY18" fmla="*/ 444897 h 1666478"/>
                <a:gd name="connsiteX19" fmla="*/ 1247775 w 1247775"/>
                <a:gd name="connsiteY19" fmla="*/ 568722 h 1666478"/>
                <a:gd name="connsiteX20" fmla="*/ 1216818 w 1247775"/>
                <a:gd name="connsiteY20" fmla="*/ 716359 h 1666478"/>
                <a:gd name="connsiteX21" fmla="*/ 1147762 w 1247775"/>
                <a:gd name="connsiteY21" fmla="*/ 842565 h 1666478"/>
                <a:gd name="connsiteX22" fmla="*/ 1000125 w 1247775"/>
                <a:gd name="connsiteY22" fmla="*/ 1087834 h 1666478"/>
                <a:gd name="connsiteX23" fmla="*/ 888206 w 1247775"/>
                <a:gd name="connsiteY23" fmla="*/ 1316434 h 1666478"/>
                <a:gd name="connsiteX24" fmla="*/ 862012 w 1247775"/>
                <a:gd name="connsiteY24" fmla="*/ 1402159 h 1666478"/>
                <a:gd name="connsiteX25" fmla="*/ 850106 w 1247775"/>
                <a:gd name="connsiteY25" fmla="*/ 1506934 h 1666478"/>
                <a:gd name="connsiteX26" fmla="*/ 831056 w 1247775"/>
                <a:gd name="connsiteY26" fmla="*/ 1666478 h 1666478"/>
                <a:gd name="connsiteX0" fmla="*/ 419100 w 1247775"/>
                <a:gd name="connsiteY0" fmla="*/ 1652190 h 1666478"/>
                <a:gd name="connsiteX1" fmla="*/ 402431 w 1247775"/>
                <a:gd name="connsiteY1" fmla="*/ 1480740 h 1666478"/>
                <a:gd name="connsiteX2" fmla="*/ 388143 w 1247775"/>
                <a:gd name="connsiteY2" fmla="*/ 1373584 h 1666478"/>
                <a:gd name="connsiteX3" fmla="*/ 314325 w 1247775"/>
                <a:gd name="connsiteY3" fmla="*/ 1209278 h 1666478"/>
                <a:gd name="connsiteX4" fmla="*/ 197643 w 1247775"/>
                <a:gd name="connsiteY4" fmla="*/ 987822 h 1666478"/>
                <a:gd name="connsiteX5" fmla="*/ 123825 w 1247775"/>
                <a:gd name="connsiteY5" fmla="*/ 866378 h 1666478"/>
                <a:gd name="connsiteX6" fmla="*/ 61912 w 1247775"/>
                <a:gd name="connsiteY6" fmla="*/ 766365 h 1666478"/>
                <a:gd name="connsiteX7" fmla="*/ 11906 w 1247775"/>
                <a:gd name="connsiteY7" fmla="*/ 640159 h 1666478"/>
                <a:gd name="connsiteX8" fmla="*/ 4762 w 1247775"/>
                <a:gd name="connsiteY8" fmla="*/ 502047 h 1666478"/>
                <a:gd name="connsiteX9" fmla="*/ 40481 w 1247775"/>
                <a:gd name="connsiteY9" fmla="*/ 361553 h 1666478"/>
                <a:gd name="connsiteX10" fmla="*/ 119062 w 1247775"/>
                <a:gd name="connsiteY10" fmla="*/ 230584 h 1666478"/>
                <a:gd name="connsiteX11" fmla="*/ 240506 w 1247775"/>
                <a:gd name="connsiteY11" fmla="*/ 118665 h 1666478"/>
                <a:gd name="connsiteX12" fmla="*/ 421481 w 1247775"/>
                <a:gd name="connsiteY12" fmla="*/ 35322 h 1666478"/>
                <a:gd name="connsiteX13" fmla="*/ 602456 w 1247775"/>
                <a:gd name="connsiteY13" fmla="*/ 1984 h 1666478"/>
                <a:gd name="connsiteX14" fmla="*/ 797718 w 1247775"/>
                <a:gd name="connsiteY14" fmla="*/ 23415 h 1666478"/>
                <a:gd name="connsiteX15" fmla="*/ 966787 w 1247775"/>
                <a:gd name="connsiteY15" fmla="*/ 87709 h 1666478"/>
                <a:gd name="connsiteX16" fmla="*/ 1112043 w 1247775"/>
                <a:gd name="connsiteY16" fmla="*/ 202009 h 1666478"/>
                <a:gd name="connsiteX17" fmla="*/ 1204912 w 1247775"/>
                <a:gd name="connsiteY17" fmla="*/ 335359 h 1666478"/>
                <a:gd name="connsiteX18" fmla="*/ 1240631 w 1247775"/>
                <a:gd name="connsiteY18" fmla="*/ 444897 h 1666478"/>
                <a:gd name="connsiteX19" fmla="*/ 1247775 w 1247775"/>
                <a:gd name="connsiteY19" fmla="*/ 568722 h 1666478"/>
                <a:gd name="connsiteX20" fmla="*/ 1216818 w 1247775"/>
                <a:gd name="connsiteY20" fmla="*/ 716359 h 1666478"/>
                <a:gd name="connsiteX21" fmla="*/ 1147762 w 1247775"/>
                <a:gd name="connsiteY21" fmla="*/ 842565 h 1666478"/>
                <a:gd name="connsiteX22" fmla="*/ 1000125 w 1247775"/>
                <a:gd name="connsiteY22" fmla="*/ 1087834 h 1666478"/>
                <a:gd name="connsiteX23" fmla="*/ 888206 w 1247775"/>
                <a:gd name="connsiteY23" fmla="*/ 1316434 h 1666478"/>
                <a:gd name="connsiteX24" fmla="*/ 862012 w 1247775"/>
                <a:gd name="connsiteY24" fmla="*/ 1402159 h 1666478"/>
                <a:gd name="connsiteX25" fmla="*/ 850106 w 1247775"/>
                <a:gd name="connsiteY25" fmla="*/ 1506934 h 1666478"/>
                <a:gd name="connsiteX26" fmla="*/ 831056 w 1247775"/>
                <a:gd name="connsiteY26" fmla="*/ 1666478 h 1666478"/>
                <a:gd name="connsiteX0" fmla="*/ 419100 w 1251744"/>
                <a:gd name="connsiteY0" fmla="*/ 1652190 h 1666478"/>
                <a:gd name="connsiteX1" fmla="*/ 402431 w 1251744"/>
                <a:gd name="connsiteY1" fmla="*/ 1480740 h 1666478"/>
                <a:gd name="connsiteX2" fmla="*/ 388143 w 1251744"/>
                <a:gd name="connsiteY2" fmla="*/ 1373584 h 1666478"/>
                <a:gd name="connsiteX3" fmla="*/ 314325 w 1251744"/>
                <a:gd name="connsiteY3" fmla="*/ 1209278 h 1666478"/>
                <a:gd name="connsiteX4" fmla="*/ 197643 w 1251744"/>
                <a:gd name="connsiteY4" fmla="*/ 987822 h 1666478"/>
                <a:gd name="connsiteX5" fmla="*/ 123825 w 1251744"/>
                <a:gd name="connsiteY5" fmla="*/ 866378 h 1666478"/>
                <a:gd name="connsiteX6" fmla="*/ 61912 w 1251744"/>
                <a:gd name="connsiteY6" fmla="*/ 766365 h 1666478"/>
                <a:gd name="connsiteX7" fmla="*/ 11906 w 1251744"/>
                <a:gd name="connsiteY7" fmla="*/ 640159 h 1666478"/>
                <a:gd name="connsiteX8" fmla="*/ 4762 w 1251744"/>
                <a:gd name="connsiteY8" fmla="*/ 502047 h 1666478"/>
                <a:gd name="connsiteX9" fmla="*/ 40481 w 1251744"/>
                <a:gd name="connsiteY9" fmla="*/ 361553 h 1666478"/>
                <a:gd name="connsiteX10" fmla="*/ 119062 w 1251744"/>
                <a:gd name="connsiteY10" fmla="*/ 230584 h 1666478"/>
                <a:gd name="connsiteX11" fmla="*/ 240506 w 1251744"/>
                <a:gd name="connsiteY11" fmla="*/ 118665 h 1666478"/>
                <a:gd name="connsiteX12" fmla="*/ 421481 w 1251744"/>
                <a:gd name="connsiteY12" fmla="*/ 35322 h 1666478"/>
                <a:gd name="connsiteX13" fmla="*/ 602456 w 1251744"/>
                <a:gd name="connsiteY13" fmla="*/ 1984 h 1666478"/>
                <a:gd name="connsiteX14" fmla="*/ 797718 w 1251744"/>
                <a:gd name="connsiteY14" fmla="*/ 23415 h 1666478"/>
                <a:gd name="connsiteX15" fmla="*/ 966787 w 1251744"/>
                <a:gd name="connsiteY15" fmla="*/ 87709 h 1666478"/>
                <a:gd name="connsiteX16" fmla="*/ 1112043 w 1251744"/>
                <a:gd name="connsiteY16" fmla="*/ 202009 h 1666478"/>
                <a:gd name="connsiteX17" fmla="*/ 1204912 w 1251744"/>
                <a:gd name="connsiteY17" fmla="*/ 335359 h 1666478"/>
                <a:gd name="connsiteX18" fmla="*/ 1240631 w 1251744"/>
                <a:gd name="connsiteY18" fmla="*/ 444897 h 1666478"/>
                <a:gd name="connsiteX19" fmla="*/ 1247775 w 1251744"/>
                <a:gd name="connsiteY19" fmla="*/ 568722 h 1666478"/>
                <a:gd name="connsiteX20" fmla="*/ 1216818 w 1251744"/>
                <a:gd name="connsiteY20" fmla="*/ 716359 h 1666478"/>
                <a:gd name="connsiteX21" fmla="*/ 1147762 w 1251744"/>
                <a:gd name="connsiteY21" fmla="*/ 842565 h 1666478"/>
                <a:gd name="connsiteX22" fmla="*/ 1000125 w 1251744"/>
                <a:gd name="connsiteY22" fmla="*/ 1087834 h 1666478"/>
                <a:gd name="connsiteX23" fmla="*/ 888206 w 1251744"/>
                <a:gd name="connsiteY23" fmla="*/ 1316434 h 1666478"/>
                <a:gd name="connsiteX24" fmla="*/ 862012 w 1251744"/>
                <a:gd name="connsiteY24" fmla="*/ 1402159 h 1666478"/>
                <a:gd name="connsiteX25" fmla="*/ 850106 w 1251744"/>
                <a:gd name="connsiteY25" fmla="*/ 1506934 h 1666478"/>
                <a:gd name="connsiteX26" fmla="*/ 831056 w 1251744"/>
                <a:gd name="connsiteY26" fmla="*/ 1666478 h 1666478"/>
                <a:gd name="connsiteX0" fmla="*/ 419100 w 1251744"/>
                <a:gd name="connsiteY0" fmla="*/ 1652190 h 1666478"/>
                <a:gd name="connsiteX1" fmla="*/ 402431 w 1251744"/>
                <a:gd name="connsiteY1" fmla="*/ 1480740 h 1666478"/>
                <a:gd name="connsiteX2" fmla="*/ 388143 w 1251744"/>
                <a:gd name="connsiteY2" fmla="*/ 1373584 h 1666478"/>
                <a:gd name="connsiteX3" fmla="*/ 314325 w 1251744"/>
                <a:gd name="connsiteY3" fmla="*/ 1209278 h 1666478"/>
                <a:gd name="connsiteX4" fmla="*/ 197643 w 1251744"/>
                <a:gd name="connsiteY4" fmla="*/ 987822 h 1666478"/>
                <a:gd name="connsiteX5" fmla="*/ 123825 w 1251744"/>
                <a:gd name="connsiteY5" fmla="*/ 866378 h 1666478"/>
                <a:gd name="connsiteX6" fmla="*/ 61912 w 1251744"/>
                <a:gd name="connsiteY6" fmla="*/ 766365 h 1666478"/>
                <a:gd name="connsiteX7" fmla="*/ 11906 w 1251744"/>
                <a:gd name="connsiteY7" fmla="*/ 640159 h 1666478"/>
                <a:gd name="connsiteX8" fmla="*/ 4762 w 1251744"/>
                <a:gd name="connsiteY8" fmla="*/ 502047 h 1666478"/>
                <a:gd name="connsiteX9" fmla="*/ 40481 w 1251744"/>
                <a:gd name="connsiteY9" fmla="*/ 361553 h 1666478"/>
                <a:gd name="connsiteX10" fmla="*/ 119062 w 1251744"/>
                <a:gd name="connsiteY10" fmla="*/ 230584 h 1666478"/>
                <a:gd name="connsiteX11" fmla="*/ 240506 w 1251744"/>
                <a:gd name="connsiteY11" fmla="*/ 118665 h 1666478"/>
                <a:gd name="connsiteX12" fmla="*/ 421481 w 1251744"/>
                <a:gd name="connsiteY12" fmla="*/ 35322 h 1666478"/>
                <a:gd name="connsiteX13" fmla="*/ 602456 w 1251744"/>
                <a:gd name="connsiteY13" fmla="*/ 1984 h 1666478"/>
                <a:gd name="connsiteX14" fmla="*/ 797718 w 1251744"/>
                <a:gd name="connsiteY14" fmla="*/ 23415 h 1666478"/>
                <a:gd name="connsiteX15" fmla="*/ 966787 w 1251744"/>
                <a:gd name="connsiteY15" fmla="*/ 87709 h 1666478"/>
                <a:gd name="connsiteX16" fmla="*/ 1112043 w 1251744"/>
                <a:gd name="connsiteY16" fmla="*/ 202009 h 1666478"/>
                <a:gd name="connsiteX17" fmla="*/ 1204912 w 1251744"/>
                <a:gd name="connsiteY17" fmla="*/ 335359 h 1666478"/>
                <a:gd name="connsiteX18" fmla="*/ 1240631 w 1251744"/>
                <a:gd name="connsiteY18" fmla="*/ 444897 h 1666478"/>
                <a:gd name="connsiteX19" fmla="*/ 1247775 w 1251744"/>
                <a:gd name="connsiteY19" fmla="*/ 568722 h 1666478"/>
                <a:gd name="connsiteX20" fmla="*/ 1216818 w 1251744"/>
                <a:gd name="connsiteY20" fmla="*/ 716359 h 1666478"/>
                <a:gd name="connsiteX21" fmla="*/ 1147762 w 1251744"/>
                <a:gd name="connsiteY21" fmla="*/ 842565 h 1666478"/>
                <a:gd name="connsiteX22" fmla="*/ 1000125 w 1251744"/>
                <a:gd name="connsiteY22" fmla="*/ 1087834 h 1666478"/>
                <a:gd name="connsiteX23" fmla="*/ 888206 w 1251744"/>
                <a:gd name="connsiteY23" fmla="*/ 1316434 h 1666478"/>
                <a:gd name="connsiteX24" fmla="*/ 862012 w 1251744"/>
                <a:gd name="connsiteY24" fmla="*/ 1402159 h 1666478"/>
                <a:gd name="connsiteX25" fmla="*/ 850106 w 1251744"/>
                <a:gd name="connsiteY25" fmla="*/ 1506934 h 1666478"/>
                <a:gd name="connsiteX26" fmla="*/ 831056 w 1251744"/>
                <a:gd name="connsiteY26" fmla="*/ 1666478 h 1666478"/>
                <a:gd name="connsiteX0" fmla="*/ 419100 w 1251744"/>
                <a:gd name="connsiteY0" fmla="*/ 1652190 h 1666478"/>
                <a:gd name="connsiteX1" fmla="*/ 402431 w 1251744"/>
                <a:gd name="connsiteY1" fmla="*/ 1480740 h 1666478"/>
                <a:gd name="connsiteX2" fmla="*/ 388143 w 1251744"/>
                <a:gd name="connsiteY2" fmla="*/ 1373584 h 1666478"/>
                <a:gd name="connsiteX3" fmla="*/ 314325 w 1251744"/>
                <a:gd name="connsiteY3" fmla="*/ 1209278 h 1666478"/>
                <a:gd name="connsiteX4" fmla="*/ 197643 w 1251744"/>
                <a:gd name="connsiteY4" fmla="*/ 987822 h 1666478"/>
                <a:gd name="connsiteX5" fmla="*/ 123825 w 1251744"/>
                <a:gd name="connsiteY5" fmla="*/ 866378 h 1666478"/>
                <a:gd name="connsiteX6" fmla="*/ 61912 w 1251744"/>
                <a:gd name="connsiteY6" fmla="*/ 766365 h 1666478"/>
                <a:gd name="connsiteX7" fmla="*/ 11906 w 1251744"/>
                <a:gd name="connsiteY7" fmla="*/ 640159 h 1666478"/>
                <a:gd name="connsiteX8" fmla="*/ 4762 w 1251744"/>
                <a:gd name="connsiteY8" fmla="*/ 502047 h 1666478"/>
                <a:gd name="connsiteX9" fmla="*/ 40481 w 1251744"/>
                <a:gd name="connsiteY9" fmla="*/ 361553 h 1666478"/>
                <a:gd name="connsiteX10" fmla="*/ 119062 w 1251744"/>
                <a:gd name="connsiteY10" fmla="*/ 230584 h 1666478"/>
                <a:gd name="connsiteX11" fmla="*/ 240506 w 1251744"/>
                <a:gd name="connsiteY11" fmla="*/ 118665 h 1666478"/>
                <a:gd name="connsiteX12" fmla="*/ 421481 w 1251744"/>
                <a:gd name="connsiteY12" fmla="*/ 35322 h 1666478"/>
                <a:gd name="connsiteX13" fmla="*/ 602456 w 1251744"/>
                <a:gd name="connsiteY13" fmla="*/ 1984 h 1666478"/>
                <a:gd name="connsiteX14" fmla="*/ 797718 w 1251744"/>
                <a:gd name="connsiteY14" fmla="*/ 23415 h 1666478"/>
                <a:gd name="connsiteX15" fmla="*/ 966787 w 1251744"/>
                <a:gd name="connsiteY15" fmla="*/ 87709 h 1666478"/>
                <a:gd name="connsiteX16" fmla="*/ 1112043 w 1251744"/>
                <a:gd name="connsiteY16" fmla="*/ 202009 h 1666478"/>
                <a:gd name="connsiteX17" fmla="*/ 1204912 w 1251744"/>
                <a:gd name="connsiteY17" fmla="*/ 335359 h 1666478"/>
                <a:gd name="connsiteX18" fmla="*/ 1240631 w 1251744"/>
                <a:gd name="connsiteY18" fmla="*/ 444897 h 1666478"/>
                <a:gd name="connsiteX19" fmla="*/ 1247775 w 1251744"/>
                <a:gd name="connsiteY19" fmla="*/ 568722 h 1666478"/>
                <a:gd name="connsiteX20" fmla="*/ 1216818 w 1251744"/>
                <a:gd name="connsiteY20" fmla="*/ 716359 h 1666478"/>
                <a:gd name="connsiteX21" fmla="*/ 1147762 w 1251744"/>
                <a:gd name="connsiteY21" fmla="*/ 842565 h 1666478"/>
                <a:gd name="connsiteX22" fmla="*/ 1000125 w 1251744"/>
                <a:gd name="connsiteY22" fmla="*/ 1087834 h 1666478"/>
                <a:gd name="connsiteX23" fmla="*/ 888206 w 1251744"/>
                <a:gd name="connsiteY23" fmla="*/ 1316434 h 1666478"/>
                <a:gd name="connsiteX24" fmla="*/ 862012 w 1251744"/>
                <a:gd name="connsiteY24" fmla="*/ 1402159 h 1666478"/>
                <a:gd name="connsiteX25" fmla="*/ 850106 w 1251744"/>
                <a:gd name="connsiteY25" fmla="*/ 1506934 h 1666478"/>
                <a:gd name="connsiteX26" fmla="*/ 831056 w 1251744"/>
                <a:gd name="connsiteY26" fmla="*/ 1666478 h 1666478"/>
                <a:gd name="connsiteX0" fmla="*/ 419100 w 1251744"/>
                <a:gd name="connsiteY0" fmla="*/ 1652190 h 1666478"/>
                <a:gd name="connsiteX1" fmla="*/ 402431 w 1251744"/>
                <a:gd name="connsiteY1" fmla="*/ 1480740 h 1666478"/>
                <a:gd name="connsiteX2" fmla="*/ 388143 w 1251744"/>
                <a:gd name="connsiteY2" fmla="*/ 1373584 h 1666478"/>
                <a:gd name="connsiteX3" fmla="*/ 314325 w 1251744"/>
                <a:gd name="connsiteY3" fmla="*/ 1209278 h 1666478"/>
                <a:gd name="connsiteX4" fmla="*/ 197643 w 1251744"/>
                <a:gd name="connsiteY4" fmla="*/ 987822 h 1666478"/>
                <a:gd name="connsiteX5" fmla="*/ 123825 w 1251744"/>
                <a:gd name="connsiteY5" fmla="*/ 866378 h 1666478"/>
                <a:gd name="connsiteX6" fmla="*/ 61912 w 1251744"/>
                <a:gd name="connsiteY6" fmla="*/ 766365 h 1666478"/>
                <a:gd name="connsiteX7" fmla="*/ 11906 w 1251744"/>
                <a:gd name="connsiteY7" fmla="*/ 640159 h 1666478"/>
                <a:gd name="connsiteX8" fmla="*/ 4762 w 1251744"/>
                <a:gd name="connsiteY8" fmla="*/ 502047 h 1666478"/>
                <a:gd name="connsiteX9" fmla="*/ 40481 w 1251744"/>
                <a:gd name="connsiteY9" fmla="*/ 361553 h 1666478"/>
                <a:gd name="connsiteX10" fmla="*/ 119062 w 1251744"/>
                <a:gd name="connsiteY10" fmla="*/ 230584 h 1666478"/>
                <a:gd name="connsiteX11" fmla="*/ 240506 w 1251744"/>
                <a:gd name="connsiteY11" fmla="*/ 118665 h 1666478"/>
                <a:gd name="connsiteX12" fmla="*/ 421481 w 1251744"/>
                <a:gd name="connsiteY12" fmla="*/ 35322 h 1666478"/>
                <a:gd name="connsiteX13" fmla="*/ 602456 w 1251744"/>
                <a:gd name="connsiteY13" fmla="*/ 1984 h 1666478"/>
                <a:gd name="connsiteX14" fmla="*/ 797718 w 1251744"/>
                <a:gd name="connsiteY14" fmla="*/ 23415 h 1666478"/>
                <a:gd name="connsiteX15" fmla="*/ 966787 w 1251744"/>
                <a:gd name="connsiteY15" fmla="*/ 87709 h 1666478"/>
                <a:gd name="connsiteX16" fmla="*/ 1112043 w 1251744"/>
                <a:gd name="connsiteY16" fmla="*/ 202009 h 1666478"/>
                <a:gd name="connsiteX17" fmla="*/ 1204912 w 1251744"/>
                <a:gd name="connsiteY17" fmla="*/ 335359 h 1666478"/>
                <a:gd name="connsiteX18" fmla="*/ 1240631 w 1251744"/>
                <a:gd name="connsiteY18" fmla="*/ 444897 h 1666478"/>
                <a:gd name="connsiteX19" fmla="*/ 1247775 w 1251744"/>
                <a:gd name="connsiteY19" fmla="*/ 568722 h 1666478"/>
                <a:gd name="connsiteX20" fmla="*/ 1216818 w 1251744"/>
                <a:gd name="connsiteY20" fmla="*/ 716359 h 1666478"/>
                <a:gd name="connsiteX21" fmla="*/ 1147762 w 1251744"/>
                <a:gd name="connsiteY21" fmla="*/ 842565 h 1666478"/>
                <a:gd name="connsiteX22" fmla="*/ 1000125 w 1251744"/>
                <a:gd name="connsiteY22" fmla="*/ 1087834 h 1666478"/>
                <a:gd name="connsiteX23" fmla="*/ 888206 w 1251744"/>
                <a:gd name="connsiteY23" fmla="*/ 1316434 h 1666478"/>
                <a:gd name="connsiteX24" fmla="*/ 862012 w 1251744"/>
                <a:gd name="connsiteY24" fmla="*/ 1402159 h 1666478"/>
                <a:gd name="connsiteX25" fmla="*/ 850106 w 1251744"/>
                <a:gd name="connsiteY25" fmla="*/ 1506934 h 1666478"/>
                <a:gd name="connsiteX26" fmla="*/ 831056 w 1251744"/>
                <a:gd name="connsiteY26" fmla="*/ 1666478 h 1666478"/>
                <a:gd name="connsiteX0" fmla="*/ 419100 w 1251744"/>
                <a:gd name="connsiteY0" fmla="*/ 1652190 h 1666478"/>
                <a:gd name="connsiteX1" fmla="*/ 402431 w 1251744"/>
                <a:gd name="connsiteY1" fmla="*/ 1480740 h 1666478"/>
                <a:gd name="connsiteX2" fmla="*/ 388143 w 1251744"/>
                <a:gd name="connsiteY2" fmla="*/ 1373584 h 1666478"/>
                <a:gd name="connsiteX3" fmla="*/ 314325 w 1251744"/>
                <a:gd name="connsiteY3" fmla="*/ 1209278 h 1666478"/>
                <a:gd name="connsiteX4" fmla="*/ 197643 w 1251744"/>
                <a:gd name="connsiteY4" fmla="*/ 987822 h 1666478"/>
                <a:gd name="connsiteX5" fmla="*/ 123825 w 1251744"/>
                <a:gd name="connsiteY5" fmla="*/ 866378 h 1666478"/>
                <a:gd name="connsiteX6" fmla="*/ 61912 w 1251744"/>
                <a:gd name="connsiteY6" fmla="*/ 766365 h 1666478"/>
                <a:gd name="connsiteX7" fmla="*/ 11906 w 1251744"/>
                <a:gd name="connsiteY7" fmla="*/ 640159 h 1666478"/>
                <a:gd name="connsiteX8" fmla="*/ 4762 w 1251744"/>
                <a:gd name="connsiteY8" fmla="*/ 502047 h 1666478"/>
                <a:gd name="connsiteX9" fmla="*/ 40481 w 1251744"/>
                <a:gd name="connsiteY9" fmla="*/ 361553 h 1666478"/>
                <a:gd name="connsiteX10" fmla="*/ 119062 w 1251744"/>
                <a:gd name="connsiteY10" fmla="*/ 230584 h 1666478"/>
                <a:gd name="connsiteX11" fmla="*/ 240506 w 1251744"/>
                <a:gd name="connsiteY11" fmla="*/ 118665 h 1666478"/>
                <a:gd name="connsiteX12" fmla="*/ 421481 w 1251744"/>
                <a:gd name="connsiteY12" fmla="*/ 35322 h 1666478"/>
                <a:gd name="connsiteX13" fmla="*/ 602456 w 1251744"/>
                <a:gd name="connsiteY13" fmla="*/ 1984 h 1666478"/>
                <a:gd name="connsiteX14" fmla="*/ 797718 w 1251744"/>
                <a:gd name="connsiteY14" fmla="*/ 23415 h 1666478"/>
                <a:gd name="connsiteX15" fmla="*/ 966787 w 1251744"/>
                <a:gd name="connsiteY15" fmla="*/ 87709 h 1666478"/>
                <a:gd name="connsiteX16" fmla="*/ 1112043 w 1251744"/>
                <a:gd name="connsiteY16" fmla="*/ 202009 h 1666478"/>
                <a:gd name="connsiteX17" fmla="*/ 1204912 w 1251744"/>
                <a:gd name="connsiteY17" fmla="*/ 335359 h 1666478"/>
                <a:gd name="connsiteX18" fmla="*/ 1240631 w 1251744"/>
                <a:gd name="connsiteY18" fmla="*/ 444897 h 1666478"/>
                <a:gd name="connsiteX19" fmla="*/ 1247775 w 1251744"/>
                <a:gd name="connsiteY19" fmla="*/ 568722 h 1666478"/>
                <a:gd name="connsiteX20" fmla="*/ 1216818 w 1251744"/>
                <a:gd name="connsiteY20" fmla="*/ 716359 h 1666478"/>
                <a:gd name="connsiteX21" fmla="*/ 1147762 w 1251744"/>
                <a:gd name="connsiteY21" fmla="*/ 842565 h 1666478"/>
                <a:gd name="connsiteX22" fmla="*/ 1000125 w 1251744"/>
                <a:gd name="connsiteY22" fmla="*/ 1087834 h 1666478"/>
                <a:gd name="connsiteX23" fmla="*/ 888206 w 1251744"/>
                <a:gd name="connsiteY23" fmla="*/ 1316434 h 1666478"/>
                <a:gd name="connsiteX24" fmla="*/ 862012 w 1251744"/>
                <a:gd name="connsiteY24" fmla="*/ 1402159 h 1666478"/>
                <a:gd name="connsiteX25" fmla="*/ 850106 w 1251744"/>
                <a:gd name="connsiteY25" fmla="*/ 1506934 h 1666478"/>
                <a:gd name="connsiteX26" fmla="*/ 831056 w 1251744"/>
                <a:gd name="connsiteY26" fmla="*/ 1666478 h 1666478"/>
                <a:gd name="connsiteX0" fmla="*/ 419100 w 1251744"/>
                <a:gd name="connsiteY0" fmla="*/ 1652190 h 1666478"/>
                <a:gd name="connsiteX1" fmla="*/ 402431 w 1251744"/>
                <a:gd name="connsiteY1" fmla="*/ 1480740 h 1666478"/>
                <a:gd name="connsiteX2" fmla="*/ 388143 w 1251744"/>
                <a:gd name="connsiteY2" fmla="*/ 1373584 h 1666478"/>
                <a:gd name="connsiteX3" fmla="*/ 314325 w 1251744"/>
                <a:gd name="connsiteY3" fmla="*/ 1209278 h 1666478"/>
                <a:gd name="connsiteX4" fmla="*/ 197643 w 1251744"/>
                <a:gd name="connsiteY4" fmla="*/ 987822 h 1666478"/>
                <a:gd name="connsiteX5" fmla="*/ 123825 w 1251744"/>
                <a:gd name="connsiteY5" fmla="*/ 866378 h 1666478"/>
                <a:gd name="connsiteX6" fmla="*/ 61912 w 1251744"/>
                <a:gd name="connsiteY6" fmla="*/ 766365 h 1666478"/>
                <a:gd name="connsiteX7" fmla="*/ 11906 w 1251744"/>
                <a:gd name="connsiteY7" fmla="*/ 640159 h 1666478"/>
                <a:gd name="connsiteX8" fmla="*/ 4762 w 1251744"/>
                <a:gd name="connsiteY8" fmla="*/ 502047 h 1666478"/>
                <a:gd name="connsiteX9" fmla="*/ 40481 w 1251744"/>
                <a:gd name="connsiteY9" fmla="*/ 361553 h 1666478"/>
                <a:gd name="connsiteX10" fmla="*/ 119062 w 1251744"/>
                <a:gd name="connsiteY10" fmla="*/ 230584 h 1666478"/>
                <a:gd name="connsiteX11" fmla="*/ 240506 w 1251744"/>
                <a:gd name="connsiteY11" fmla="*/ 118665 h 1666478"/>
                <a:gd name="connsiteX12" fmla="*/ 421481 w 1251744"/>
                <a:gd name="connsiteY12" fmla="*/ 35322 h 1666478"/>
                <a:gd name="connsiteX13" fmla="*/ 602456 w 1251744"/>
                <a:gd name="connsiteY13" fmla="*/ 1984 h 1666478"/>
                <a:gd name="connsiteX14" fmla="*/ 797718 w 1251744"/>
                <a:gd name="connsiteY14" fmla="*/ 23415 h 1666478"/>
                <a:gd name="connsiteX15" fmla="*/ 966787 w 1251744"/>
                <a:gd name="connsiteY15" fmla="*/ 87709 h 1666478"/>
                <a:gd name="connsiteX16" fmla="*/ 1112043 w 1251744"/>
                <a:gd name="connsiteY16" fmla="*/ 202009 h 1666478"/>
                <a:gd name="connsiteX17" fmla="*/ 1204912 w 1251744"/>
                <a:gd name="connsiteY17" fmla="*/ 335359 h 1666478"/>
                <a:gd name="connsiteX18" fmla="*/ 1240631 w 1251744"/>
                <a:gd name="connsiteY18" fmla="*/ 444897 h 1666478"/>
                <a:gd name="connsiteX19" fmla="*/ 1247775 w 1251744"/>
                <a:gd name="connsiteY19" fmla="*/ 568722 h 1666478"/>
                <a:gd name="connsiteX20" fmla="*/ 1216818 w 1251744"/>
                <a:gd name="connsiteY20" fmla="*/ 716359 h 1666478"/>
                <a:gd name="connsiteX21" fmla="*/ 1147762 w 1251744"/>
                <a:gd name="connsiteY21" fmla="*/ 842565 h 1666478"/>
                <a:gd name="connsiteX22" fmla="*/ 1000125 w 1251744"/>
                <a:gd name="connsiteY22" fmla="*/ 1087834 h 1666478"/>
                <a:gd name="connsiteX23" fmla="*/ 888206 w 1251744"/>
                <a:gd name="connsiteY23" fmla="*/ 1316434 h 1666478"/>
                <a:gd name="connsiteX24" fmla="*/ 862012 w 1251744"/>
                <a:gd name="connsiteY24" fmla="*/ 1402159 h 1666478"/>
                <a:gd name="connsiteX25" fmla="*/ 850106 w 1251744"/>
                <a:gd name="connsiteY25" fmla="*/ 1506934 h 1666478"/>
                <a:gd name="connsiteX26" fmla="*/ 831056 w 1251744"/>
                <a:gd name="connsiteY26" fmla="*/ 1666478 h 1666478"/>
                <a:gd name="connsiteX0" fmla="*/ 419100 w 1251744"/>
                <a:gd name="connsiteY0" fmla="*/ 1652190 h 1666478"/>
                <a:gd name="connsiteX1" fmla="*/ 402431 w 1251744"/>
                <a:gd name="connsiteY1" fmla="*/ 1480740 h 1666478"/>
                <a:gd name="connsiteX2" fmla="*/ 388143 w 1251744"/>
                <a:gd name="connsiteY2" fmla="*/ 1373584 h 1666478"/>
                <a:gd name="connsiteX3" fmla="*/ 314325 w 1251744"/>
                <a:gd name="connsiteY3" fmla="*/ 1209278 h 1666478"/>
                <a:gd name="connsiteX4" fmla="*/ 197643 w 1251744"/>
                <a:gd name="connsiteY4" fmla="*/ 987822 h 1666478"/>
                <a:gd name="connsiteX5" fmla="*/ 123825 w 1251744"/>
                <a:gd name="connsiteY5" fmla="*/ 866378 h 1666478"/>
                <a:gd name="connsiteX6" fmla="*/ 61912 w 1251744"/>
                <a:gd name="connsiteY6" fmla="*/ 766365 h 1666478"/>
                <a:gd name="connsiteX7" fmla="*/ 11906 w 1251744"/>
                <a:gd name="connsiteY7" fmla="*/ 640159 h 1666478"/>
                <a:gd name="connsiteX8" fmla="*/ 4762 w 1251744"/>
                <a:gd name="connsiteY8" fmla="*/ 502047 h 1666478"/>
                <a:gd name="connsiteX9" fmla="*/ 40481 w 1251744"/>
                <a:gd name="connsiteY9" fmla="*/ 361553 h 1666478"/>
                <a:gd name="connsiteX10" fmla="*/ 119062 w 1251744"/>
                <a:gd name="connsiteY10" fmla="*/ 230584 h 1666478"/>
                <a:gd name="connsiteX11" fmla="*/ 240506 w 1251744"/>
                <a:gd name="connsiteY11" fmla="*/ 118665 h 1666478"/>
                <a:gd name="connsiteX12" fmla="*/ 421481 w 1251744"/>
                <a:gd name="connsiteY12" fmla="*/ 35322 h 1666478"/>
                <a:gd name="connsiteX13" fmla="*/ 602456 w 1251744"/>
                <a:gd name="connsiteY13" fmla="*/ 1984 h 1666478"/>
                <a:gd name="connsiteX14" fmla="*/ 797718 w 1251744"/>
                <a:gd name="connsiteY14" fmla="*/ 23415 h 1666478"/>
                <a:gd name="connsiteX15" fmla="*/ 966787 w 1251744"/>
                <a:gd name="connsiteY15" fmla="*/ 87709 h 1666478"/>
                <a:gd name="connsiteX16" fmla="*/ 1112043 w 1251744"/>
                <a:gd name="connsiteY16" fmla="*/ 202009 h 1666478"/>
                <a:gd name="connsiteX17" fmla="*/ 1204912 w 1251744"/>
                <a:gd name="connsiteY17" fmla="*/ 335359 h 1666478"/>
                <a:gd name="connsiteX18" fmla="*/ 1240631 w 1251744"/>
                <a:gd name="connsiteY18" fmla="*/ 444897 h 1666478"/>
                <a:gd name="connsiteX19" fmla="*/ 1247775 w 1251744"/>
                <a:gd name="connsiteY19" fmla="*/ 568722 h 1666478"/>
                <a:gd name="connsiteX20" fmla="*/ 1216818 w 1251744"/>
                <a:gd name="connsiteY20" fmla="*/ 716359 h 1666478"/>
                <a:gd name="connsiteX21" fmla="*/ 1147762 w 1251744"/>
                <a:gd name="connsiteY21" fmla="*/ 842565 h 1666478"/>
                <a:gd name="connsiteX22" fmla="*/ 1000125 w 1251744"/>
                <a:gd name="connsiteY22" fmla="*/ 1087834 h 1666478"/>
                <a:gd name="connsiteX23" fmla="*/ 888206 w 1251744"/>
                <a:gd name="connsiteY23" fmla="*/ 1316434 h 1666478"/>
                <a:gd name="connsiteX24" fmla="*/ 862012 w 1251744"/>
                <a:gd name="connsiteY24" fmla="*/ 1402159 h 1666478"/>
                <a:gd name="connsiteX25" fmla="*/ 850106 w 1251744"/>
                <a:gd name="connsiteY25" fmla="*/ 1506934 h 1666478"/>
                <a:gd name="connsiteX26" fmla="*/ 831056 w 1251744"/>
                <a:gd name="connsiteY26" fmla="*/ 1666478 h 1666478"/>
                <a:gd name="connsiteX0" fmla="*/ 419100 w 1251744"/>
                <a:gd name="connsiteY0" fmla="*/ 1652190 h 1666478"/>
                <a:gd name="connsiteX1" fmla="*/ 402431 w 1251744"/>
                <a:gd name="connsiteY1" fmla="*/ 1480740 h 1666478"/>
                <a:gd name="connsiteX2" fmla="*/ 388143 w 1251744"/>
                <a:gd name="connsiteY2" fmla="*/ 1373584 h 1666478"/>
                <a:gd name="connsiteX3" fmla="*/ 314325 w 1251744"/>
                <a:gd name="connsiteY3" fmla="*/ 1209278 h 1666478"/>
                <a:gd name="connsiteX4" fmla="*/ 197643 w 1251744"/>
                <a:gd name="connsiteY4" fmla="*/ 987822 h 1666478"/>
                <a:gd name="connsiteX5" fmla="*/ 123825 w 1251744"/>
                <a:gd name="connsiteY5" fmla="*/ 866378 h 1666478"/>
                <a:gd name="connsiteX6" fmla="*/ 61912 w 1251744"/>
                <a:gd name="connsiteY6" fmla="*/ 766365 h 1666478"/>
                <a:gd name="connsiteX7" fmla="*/ 11906 w 1251744"/>
                <a:gd name="connsiteY7" fmla="*/ 640159 h 1666478"/>
                <a:gd name="connsiteX8" fmla="*/ 4762 w 1251744"/>
                <a:gd name="connsiteY8" fmla="*/ 502047 h 1666478"/>
                <a:gd name="connsiteX9" fmla="*/ 40481 w 1251744"/>
                <a:gd name="connsiteY9" fmla="*/ 361553 h 1666478"/>
                <a:gd name="connsiteX10" fmla="*/ 119062 w 1251744"/>
                <a:gd name="connsiteY10" fmla="*/ 230584 h 1666478"/>
                <a:gd name="connsiteX11" fmla="*/ 240506 w 1251744"/>
                <a:gd name="connsiteY11" fmla="*/ 118665 h 1666478"/>
                <a:gd name="connsiteX12" fmla="*/ 421481 w 1251744"/>
                <a:gd name="connsiteY12" fmla="*/ 35322 h 1666478"/>
                <a:gd name="connsiteX13" fmla="*/ 602456 w 1251744"/>
                <a:gd name="connsiteY13" fmla="*/ 1984 h 1666478"/>
                <a:gd name="connsiteX14" fmla="*/ 797718 w 1251744"/>
                <a:gd name="connsiteY14" fmla="*/ 23415 h 1666478"/>
                <a:gd name="connsiteX15" fmla="*/ 966787 w 1251744"/>
                <a:gd name="connsiteY15" fmla="*/ 87709 h 1666478"/>
                <a:gd name="connsiteX16" fmla="*/ 1112043 w 1251744"/>
                <a:gd name="connsiteY16" fmla="*/ 202009 h 1666478"/>
                <a:gd name="connsiteX17" fmla="*/ 1204912 w 1251744"/>
                <a:gd name="connsiteY17" fmla="*/ 335359 h 1666478"/>
                <a:gd name="connsiteX18" fmla="*/ 1240631 w 1251744"/>
                <a:gd name="connsiteY18" fmla="*/ 444897 h 1666478"/>
                <a:gd name="connsiteX19" fmla="*/ 1247775 w 1251744"/>
                <a:gd name="connsiteY19" fmla="*/ 568722 h 1666478"/>
                <a:gd name="connsiteX20" fmla="*/ 1216818 w 1251744"/>
                <a:gd name="connsiteY20" fmla="*/ 716359 h 1666478"/>
                <a:gd name="connsiteX21" fmla="*/ 1147762 w 1251744"/>
                <a:gd name="connsiteY21" fmla="*/ 842565 h 1666478"/>
                <a:gd name="connsiteX22" fmla="*/ 1000125 w 1251744"/>
                <a:gd name="connsiteY22" fmla="*/ 1087834 h 1666478"/>
                <a:gd name="connsiteX23" fmla="*/ 888206 w 1251744"/>
                <a:gd name="connsiteY23" fmla="*/ 1316434 h 1666478"/>
                <a:gd name="connsiteX24" fmla="*/ 862012 w 1251744"/>
                <a:gd name="connsiteY24" fmla="*/ 1402159 h 1666478"/>
                <a:gd name="connsiteX25" fmla="*/ 850106 w 1251744"/>
                <a:gd name="connsiteY25" fmla="*/ 1506934 h 1666478"/>
                <a:gd name="connsiteX26" fmla="*/ 831056 w 1251744"/>
                <a:gd name="connsiteY26" fmla="*/ 1666478 h 1666478"/>
                <a:gd name="connsiteX0" fmla="*/ 419100 w 1251744"/>
                <a:gd name="connsiteY0" fmla="*/ 1652190 h 1666478"/>
                <a:gd name="connsiteX1" fmla="*/ 402431 w 1251744"/>
                <a:gd name="connsiteY1" fmla="*/ 1480740 h 1666478"/>
                <a:gd name="connsiteX2" fmla="*/ 388143 w 1251744"/>
                <a:gd name="connsiteY2" fmla="*/ 1373584 h 1666478"/>
                <a:gd name="connsiteX3" fmla="*/ 314325 w 1251744"/>
                <a:gd name="connsiteY3" fmla="*/ 1209278 h 1666478"/>
                <a:gd name="connsiteX4" fmla="*/ 197643 w 1251744"/>
                <a:gd name="connsiteY4" fmla="*/ 987822 h 1666478"/>
                <a:gd name="connsiteX5" fmla="*/ 123825 w 1251744"/>
                <a:gd name="connsiteY5" fmla="*/ 866378 h 1666478"/>
                <a:gd name="connsiteX6" fmla="*/ 61912 w 1251744"/>
                <a:gd name="connsiteY6" fmla="*/ 766365 h 1666478"/>
                <a:gd name="connsiteX7" fmla="*/ 11906 w 1251744"/>
                <a:gd name="connsiteY7" fmla="*/ 640159 h 1666478"/>
                <a:gd name="connsiteX8" fmla="*/ 4762 w 1251744"/>
                <a:gd name="connsiteY8" fmla="*/ 502047 h 1666478"/>
                <a:gd name="connsiteX9" fmla="*/ 40481 w 1251744"/>
                <a:gd name="connsiteY9" fmla="*/ 361553 h 1666478"/>
                <a:gd name="connsiteX10" fmla="*/ 119062 w 1251744"/>
                <a:gd name="connsiteY10" fmla="*/ 230584 h 1666478"/>
                <a:gd name="connsiteX11" fmla="*/ 240506 w 1251744"/>
                <a:gd name="connsiteY11" fmla="*/ 118665 h 1666478"/>
                <a:gd name="connsiteX12" fmla="*/ 421481 w 1251744"/>
                <a:gd name="connsiteY12" fmla="*/ 35322 h 1666478"/>
                <a:gd name="connsiteX13" fmla="*/ 602456 w 1251744"/>
                <a:gd name="connsiteY13" fmla="*/ 1984 h 1666478"/>
                <a:gd name="connsiteX14" fmla="*/ 797718 w 1251744"/>
                <a:gd name="connsiteY14" fmla="*/ 23415 h 1666478"/>
                <a:gd name="connsiteX15" fmla="*/ 966787 w 1251744"/>
                <a:gd name="connsiteY15" fmla="*/ 87709 h 1666478"/>
                <a:gd name="connsiteX16" fmla="*/ 1112043 w 1251744"/>
                <a:gd name="connsiteY16" fmla="*/ 202009 h 1666478"/>
                <a:gd name="connsiteX17" fmla="*/ 1204912 w 1251744"/>
                <a:gd name="connsiteY17" fmla="*/ 335359 h 1666478"/>
                <a:gd name="connsiteX18" fmla="*/ 1240631 w 1251744"/>
                <a:gd name="connsiteY18" fmla="*/ 444897 h 1666478"/>
                <a:gd name="connsiteX19" fmla="*/ 1247775 w 1251744"/>
                <a:gd name="connsiteY19" fmla="*/ 568722 h 1666478"/>
                <a:gd name="connsiteX20" fmla="*/ 1216818 w 1251744"/>
                <a:gd name="connsiteY20" fmla="*/ 716359 h 1666478"/>
                <a:gd name="connsiteX21" fmla="*/ 1147762 w 1251744"/>
                <a:gd name="connsiteY21" fmla="*/ 842565 h 1666478"/>
                <a:gd name="connsiteX22" fmla="*/ 1000125 w 1251744"/>
                <a:gd name="connsiteY22" fmla="*/ 1087834 h 1666478"/>
                <a:gd name="connsiteX23" fmla="*/ 888206 w 1251744"/>
                <a:gd name="connsiteY23" fmla="*/ 1316434 h 1666478"/>
                <a:gd name="connsiteX24" fmla="*/ 862012 w 1251744"/>
                <a:gd name="connsiteY24" fmla="*/ 1402159 h 1666478"/>
                <a:gd name="connsiteX25" fmla="*/ 850106 w 1251744"/>
                <a:gd name="connsiteY25" fmla="*/ 1506934 h 1666478"/>
                <a:gd name="connsiteX26" fmla="*/ 840581 w 1251744"/>
                <a:gd name="connsiteY26" fmla="*/ 1666478 h 1666478"/>
                <a:gd name="connsiteX0" fmla="*/ 419100 w 1251744"/>
                <a:gd name="connsiteY0" fmla="*/ 1652190 h 1666478"/>
                <a:gd name="connsiteX1" fmla="*/ 402431 w 1251744"/>
                <a:gd name="connsiteY1" fmla="*/ 1480740 h 1666478"/>
                <a:gd name="connsiteX2" fmla="*/ 388143 w 1251744"/>
                <a:gd name="connsiteY2" fmla="*/ 1373584 h 1666478"/>
                <a:gd name="connsiteX3" fmla="*/ 314325 w 1251744"/>
                <a:gd name="connsiteY3" fmla="*/ 1209278 h 1666478"/>
                <a:gd name="connsiteX4" fmla="*/ 197643 w 1251744"/>
                <a:gd name="connsiteY4" fmla="*/ 987822 h 1666478"/>
                <a:gd name="connsiteX5" fmla="*/ 123825 w 1251744"/>
                <a:gd name="connsiteY5" fmla="*/ 866378 h 1666478"/>
                <a:gd name="connsiteX6" fmla="*/ 61912 w 1251744"/>
                <a:gd name="connsiteY6" fmla="*/ 766365 h 1666478"/>
                <a:gd name="connsiteX7" fmla="*/ 11906 w 1251744"/>
                <a:gd name="connsiteY7" fmla="*/ 640159 h 1666478"/>
                <a:gd name="connsiteX8" fmla="*/ 4762 w 1251744"/>
                <a:gd name="connsiteY8" fmla="*/ 502047 h 1666478"/>
                <a:gd name="connsiteX9" fmla="*/ 40481 w 1251744"/>
                <a:gd name="connsiteY9" fmla="*/ 361553 h 1666478"/>
                <a:gd name="connsiteX10" fmla="*/ 119062 w 1251744"/>
                <a:gd name="connsiteY10" fmla="*/ 230584 h 1666478"/>
                <a:gd name="connsiteX11" fmla="*/ 240506 w 1251744"/>
                <a:gd name="connsiteY11" fmla="*/ 118665 h 1666478"/>
                <a:gd name="connsiteX12" fmla="*/ 421481 w 1251744"/>
                <a:gd name="connsiteY12" fmla="*/ 35322 h 1666478"/>
                <a:gd name="connsiteX13" fmla="*/ 602456 w 1251744"/>
                <a:gd name="connsiteY13" fmla="*/ 1984 h 1666478"/>
                <a:gd name="connsiteX14" fmla="*/ 797718 w 1251744"/>
                <a:gd name="connsiteY14" fmla="*/ 23415 h 1666478"/>
                <a:gd name="connsiteX15" fmla="*/ 966787 w 1251744"/>
                <a:gd name="connsiteY15" fmla="*/ 87709 h 1666478"/>
                <a:gd name="connsiteX16" fmla="*/ 1112043 w 1251744"/>
                <a:gd name="connsiteY16" fmla="*/ 202009 h 1666478"/>
                <a:gd name="connsiteX17" fmla="*/ 1204912 w 1251744"/>
                <a:gd name="connsiteY17" fmla="*/ 335359 h 1666478"/>
                <a:gd name="connsiteX18" fmla="*/ 1240631 w 1251744"/>
                <a:gd name="connsiteY18" fmla="*/ 444897 h 1666478"/>
                <a:gd name="connsiteX19" fmla="*/ 1247775 w 1251744"/>
                <a:gd name="connsiteY19" fmla="*/ 568722 h 1666478"/>
                <a:gd name="connsiteX20" fmla="*/ 1216818 w 1251744"/>
                <a:gd name="connsiteY20" fmla="*/ 716359 h 1666478"/>
                <a:gd name="connsiteX21" fmla="*/ 1147762 w 1251744"/>
                <a:gd name="connsiteY21" fmla="*/ 842565 h 1666478"/>
                <a:gd name="connsiteX22" fmla="*/ 1000125 w 1251744"/>
                <a:gd name="connsiteY22" fmla="*/ 1087834 h 1666478"/>
                <a:gd name="connsiteX23" fmla="*/ 888206 w 1251744"/>
                <a:gd name="connsiteY23" fmla="*/ 1316434 h 1666478"/>
                <a:gd name="connsiteX24" fmla="*/ 862012 w 1251744"/>
                <a:gd name="connsiteY24" fmla="*/ 1402159 h 1666478"/>
                <a:gd name="connsiteX25" fmla="*/ 850106 w 1251744"/>
                <a:gd name="connsiteY25" fmla="*/ 1506934 h 1666478"/>
                <a:gd name="connsiteX26" fmla="*/ 840581 w 1251744"/>
                <a:gd name="connsiteY26" fmla="*/ 1666478 h 1666478"/>
                <a:gd name="connsiteX0" fmla="*/ 419100 w 1251744"/>
                <a:gd name="connsiteY0" fmla="*/ 1652190 h 1666478"/>
                <a:gd name="connsiteX1" fmla="*/ 411956 w 1251744"/>
                <a:gd name="connsiteY1" fmla="*/ 1497409 h 1666478"/>
                <a:gd name="connsiteX2" fmla="*/ 388143 w 1251744"/>
                <a:gd name="connsiteY2" fmla="*/ 1373584 h 1666478"/>
                <a:gd name="connsiteX3" fmla="*/ 314325 w 1251744"/>
                <a:gd name="connsiteY3" fmla="*/ 1209278 h 1666478"/>
                <a:gd name="connsiteX4" fmla="*/ 197643 w 1251744"/>
                <a:gd name="connsiteY4" fmla="*/ 987822 h 1666478"/>
                <a:gd name="connsiteX5" fmla="*/ 123825 w 1251744"/>
                <a:gd name="connsiteY5" fmla="*/ 866378 h 1666478"/>
                <a:gd name="connsiteX6" fmla="*/ 61912 w 1251744"/>
                <a:gd name="connsiteY6" fmla="*/ 766365 h 1666478"/>
                <a:gd name="connsiteX7" fmla="*/ 11906 w 1251744"/>
                <a:gd name="connsiteY7" fmla="*/ 640159 h 1666478"/>
                <a:gd name="connsiteX8" fmla="*/ 4762 w 1251744"/>
                <a:gd name="connsiteY8" fmla="*/ 502047 h 1666478"/>
                <a:gd name="connsiteX9" fmla="*/ 40481 w 1251744"/>
                <a:gd name="connsiteY9" fmla="*/ 361553 h 1666478"/>
                <a:gd name="connsiteX10" fmla="*/ 119062 w 1251744"/>
                <a:gd name="connsiteY10" fmla="*/ 230584 h 1666478"/>
                <a:gd name="connsiteX11" fmla="*/ 240506 w 1251744"/>
                <a:gd name="connsiteY11" fmla="*/ 118665 h 1666478"/>
                <a:gd name="connsiteX12" fmla="*/ 421481 w 1251744"/>
                <a:gd name="connsiteY12" fmla="*/ 35322 h 1666478"/>
                <a:gd name="connsiteX13" fmla="*/ 602456 w 1251744"/>
                <a:gd name="connsiteY13" fmla="*/ 1984 h 1666478"/>
                <a:gd name="connsiteX14" fmla="*/ 797718 w 1251744"/>
                <a:gd name="connsiteY14" fmla="*/ 23415 h 1666478"/>
                <a:gd name="connsiteX15" fmla="*/ 966787 w 1251744"/>
                <a:gd name="connsiteY15" fmla="*/ 87709 h 1666478"/>
                <a:gd name="connsiteX16" fmla="*/ 1112043 w 1251744"/>
                <a:gd name="connsiteY16" fmla="*/ 202009 h 1666478"/>
                <a:gd name="connsiteX17" fmla="*/ 1204912 w 1251744"/>
                <a:gd name="connsiteY17" fmla="*/ 335359 h 1666478"/>
                <a:gd name="connsiteX18" fmla="*/ 1240631 w 1251744"/>
                <a:gd name="connsiteY18" fmla="*/ 444897 h 1666478"/>
                <a:gd name="connsiteX19" fmla="*/ 1247775 w 1251744"/>
                <a:gd name="connsiteY19" fmla="*/ 568722 h 1666478"/>
                <a:gd name="connsiteX20" fmla="*/ 1216818 w 1251744"/>
                <a:gd name="connsiteY20" fmla="*/ 716359 h 1666478"/>
                <a:gd name="connsiteX21" fmla="*/ 1147762 w 1251744"/>
                <a:gd name="connsiteY21" fmla="*/ 842565 h 1666478"/>
                <a:gd name="connsiteX22" fmla="*/ 1000125 w 1251744"/>
                <a:gd name="connsiteY22" fmla="*/ 1087834 h 1666478"/>
                <a:gd name="connsiteX23" fmla="*/ 888206 w 1251744"/>
                <a:gd name="connsiteY23" fmla="*/ 1316434 h 1666478"/>
                <a:gd name="connsiteX24" fmla="*/ 862012 w 1251744"/>
                <a:gd name="connsiteY24" fmla="*/ 1402159 h 1666478"/>
                <a:gd name="connsiteX25" fmla="*/ 850106 w 1251744"/>
                <a:gd name="connsiteY25" fmla="*/ 1506934 h 1666478"/>
                <a:gd name="connsiteX26" fmla="*/ 840581 w 1251744"/>
                <a:gd name="connsiteY26" fmla="*/ 1666478 h 1666478"/>
                <a:gd name="connsiteX0" fmla="*/ 419100 w 1251744"/>
                <a:gd name="connsiteY0" fmla="*/ 1652190 h 1666478"/>
                <a:gd name="connsiteX1" fmla="*/ 411956 w 1251744"/>
                <a:gd name="connsiteY1" fmla="*/ 1497409 h 1666478"/>
                <a:gd name="connsiteX2" fmla="*/ 388143 w 1251744"/>
                <a:gd name="connsiteY2" fmla="*/ 1373584 h 1666478"/>
                <a:gd name="connsiteX3" fmla="*/ 314325 w 1251744"/>
                <a:gd name="connsiteY3" fmla="*/ 1209278 h 1666478"/>
                <a:gd name="connsiteX4" fmla="*/ 197643 w 1251744"/>
                <a:gd name="connsiteY4" fmla="*/ 987822 h 1666478"/>
                <a:gd name="connsiteX5" fmla="*/ 123825 w 1251744"/>
                <a:gd name="connsiteY5" fmla="*/ 866378 h 1666478"/>
                <a:gd name="connsiteX6" fmla="*/ 61912 w 1251744"/>
                <a:gd name="connsiteY6" fmla="*/ 766365 h 1666478"/>
                <a:gd name="connsiteX7" fmla="*/ 11906 w 1251744"/>
                <a:gd name="connsiteY7" fmla="*/ 640159 h 1666478"/>
                <a:gd name="connsiteX8" fmla="*/ 4762 w 1251744"/>
                <a:gd name="connsiteY8" fmla="*/ 502047 h 1666478"/>
                <a:gd name="connsiteX9" fmla="*/ 40481 w 1251744"/>
                <a:gd name="connsiteY9" fmla="*/ 361553 h 1666478"/>
                <a:gd name="connsiteX10" fmla="*/ 119062 w 1251744"/>
                <a:gd name="connsiteY10" fmla="*/ 230584 h 1666478"/>
                <a:gd name="connsiteX11" fmla="*/ 240506 w 1251744"/>
                <a:gd name="connsiteY11" fmla="*/ 118665 h 1666478"/>
                <a:gd name="connsiteX12" fmla="*/ 421481 w 1251744"/>
                <a:gd name="connsiteY12" fmla="*/ 35322 h 1666478"/>
                <a:gd name="connsiteX13" fmla="*/ 602456 w 1251744"/>
                <a:gd name="connsiteY13" fmla="*/ 1984 h 1666478"/>
                <a:gd name="connsiteX14" fmla="*/ 797718 w 1251744"/>
                <a:gd name="connsiteY14" fmla="*/ 23415 h 1666478"/>
                <a:gd name="connsiteX15" fmla="*/ 966787 w 1251744"/>
                <a:gd name="connsiteY15" fmla="*/ 87709 h 1666478"/>
                <a:gd name="connsiteX16" fmla="*/ 1112043 w 1251744"/>
                <a:gd name="connsiteY16" fmla="*/ 202009 h 1666478"/>
                <a:gd name="connsiteX17" fmla="*/ 1204912 w 1251744"/>
                <a:gd name="connsiteY17" fmla="*/ 335359 h 1666478"/>
                <a:gd name="connsiteX18" fmla="*/ 1240631 w 1251744"/>
                <a:gd name="connsiteY18" fmla="*/ 444897 h 1666478"/>
                <a:gd name="connsiteX19" fmla="*/ 1247775 w 1251744"/>
                <a:gd name="connsiteY19" fmla="*/ 568722 h 1666478"/>
                <a:gd name="connsiteX20" fmla="*/ 1216818 w 1251744"/>
                <a:gd name="connsiteY20" fmla="*/ 716359 h 1666478"/>
                <a:gd name="connsiteX21" fmla="*/ 1147762 w 1251744"/>
                <a:gd name="connsiteY21" fmla="*/ 842565 h 1666478"/>
                <a:gd name="connsiteX22" fmla="*/ 1000125 w 1251744"/>
                <a:gd name="connsiteY22" fmla="*/ 1087834 h 1666478"/>
                <a:gd name="connsiteX23" fmla="*/ 888206 w 1251744"/>
                <a:gd name="connsiteY23" fmla="*/ 1316434 h 1666478"/>
                <a:gd name="connsiteX24" fmla="*/ 862012 w 1251744"/>
                <a:gd name="connsiteY24" fmla="*/ 1402159 h 1666478"/>
                <a:gd name="connsiteX25" fmla="*/ 850106 w 1251744"/>
                <a:gd name="connsiteY25" fmla="*/ 1506934 h 1666478"/>
                <a:gd name="connsiteX26" fmla="*/ 831056 w 1251744"/>
                <a:gd name="connsiteY26" fmla="*/ 1666478 h 1666478"/>
                <a:gd name="connsiteX0" fmla="*/ 419100 w 1251744"/>
                <a:gd name="connsiteY0" fmla="*/ 1652190 h 1666478"/>
                <a:gd name="connsiteX1" fmla="*/ 411956 w 1251744"/>
                <a:gd name="connsiteY1" fmla="*/ 1497409 h 1666478"/>
                <a:gd name="connsiteX2" fmla="*/ 388143 w 1251744"/>
                <a:gd name="connsiteY2" fmla="*/ 1373584 h 1666478"/>
                <a:gd name="connsiteX3" fmla="*/ 314325 w 1251744"/>
                <a:gd name="connsiteY3" fmla="*/ 1209278 h 1666478"/>
                <a:gd name="connsiteX4" fmla="*/ 197643 w 1251744"/>
                <a:gd name="connsiteY4" fmla="*/ 987822 h 1666478"/>
                <a:gd name="connsiteX5" fmla="*/ 123825 w 1251744"/>
                <a:gd name="connsiteY5" fmla="*/ 866378 h 1666478"/>
                <a:gd name="connsiteX6" fmla="*/ 61912 w 1251744"/>
                <a:gd name="connsiteY6" fmla="*/ 766365 h 1666478"/>
                <a:gd name="connsiteX7" fmla="*/ 11906 w 1251744"/>
                <a:gd name="connsiteY7" fmla="*/ 640159 h 1666478"/>
                <a:gd name="connsiteX8" fmla="*/ 4762 w 1251744"/>
                <a:gd name="connsiteY8" fmla="*/ 502047 h 1666478"/>
                <a:gd name="connsiteX9" fmla="*/ 40481 w 1251744"/>
                <a:gd name="connsiteY9" fmla="*/ 361553 h 1666478"/>
                <a:gd name="connsiteX10" fmla="*/ 119062 w 1251744"/>
                <a:gd name="connsiteY10" fmla="*/ 230584 h 1666478"/>
                <a:gd name="connsiteX11" fmla="*/ 240506 w 1251744"/>
                <a:gd name="connsiteY11" fmla="*/ 118665 h 1666478"/>
                <a:gd name="connsiteX12" fmla="*/ 421481 w 1251744"/>
                <a:gd name="connsiteY12" fmla="*/ 35322 h 1666478"/>
                <a:gd name="connsiteX13" fmla="*/ 602456 w 1251744"/>
                <a:gd name="connsiteY13" fmla="*/ 1984 h 1666478"/>
                <a:gd name="connsiteX14" fmla="*/ 797718 w 1251744"/>
                <a:gd name="connsiteY14" fmla="*/ 23415 h 1666478"/>
                <a:gd name="connsiteX15" fmla="*/ 966787 w 1251744"/>
                <a:gd name="connsiteY15" fmla="*/ 87709 h 1666478"/>
                <a:gd name="connsiteX16" fmla="*/ 1112043 w 1251744"/>
                <a:gd name="connsiteY16" fmla="*/ 202009 h 1666478"/>
                <a:gd name="connsiteX17" fmla="*/ 1204912 w 1251744"/>
                <a:gd name="connsiteY17" fmla="*/ 335359 h 1666478"/>
                <a:gd name="connsiteX18" fmla="*/ 1240631 w 1251744"/>
                <a:gd name="connsiteY18" fmla="*/ 444897 h 1666478"/>
                <a:gd name="connsiteX19" fmla="*/ 1247775 w 1251744"/>
                <a:gd name="connsiteY19" fmla="*/ 568722 h 1666478"/>
                <a:gd name="connsiteX20" fmla="*/ 1216818 w 1251744"/>
                <a:gd name="connsiteY20" fmla="*/ 716359 h 1666478"/>
                <a:gd name="connsiteX21" fmla="*/ 1147762 w 1251744"/>
                <a:gd name="connsiteY21" fmla="*/ 842565 h 1666478"/>
                <a:gd name="connsiteX22" fmla="*/ 1000125 w 1251744"/>
                <a:gd name="connsiteY22" fmla="*/ 1087834 h 1666478"/>
                <a:gd name="connsiteX23" fmla="*/ 888206 w 1251744"/>
                <a:gd name="connsiteY23" fmla="*/ 1316434 h 1666478"/>
                <a:gd name="connsiteX24" fmla="*/ 862012 w 1251744"/>
                <a:gd name="connsiteY24" fmla="*/ 1402159 h 1666478"/>
                <a:gd name="connsiteX25" fmla="*/ 845344 w 1251744"/>
                <a:gd name="connsiteY25" fmla="*/ 1514078 h 1666478"/>
                <a:gd name="connsiteX26" fmla="*/ 831056 w 1251744"/>
                <a:gd name="connsiteY26" fmla="*/ 1666478 h 1666478"/>
                <a:gd name="connsiteX0" fmla="*/ 419100 w 1251744"/>
                <a:gd name="connsiteY0" fmla="*/ 1652190 h 1666478"/>
                <a:gd name="connsiteX1" fmla="*/ 411956 w 1251744"/>
                <a:gd name="connsiteY1" fmla="*/ 1497409 h 1666478"/>
                <a:gd name="connsiteX2" fmla="*/ 388143 w 1251744"/>
                <a:gd name="connsiteY2" fmla="*/ 1373584 h 1666478"/>
                <a:gd name="connsiteX3" fmla="*/ 314325 w 1251744"/>
                <a:gd name="connsiteY3" fmla="*/ 1209278 h 1666478"/>
                <a:gd name="connsiteX4" fmla="*/ 197643 w 1251744"/>
                <a:gd name="connsiteY4" fmla="*/ 987822 h 1666478"/>
                <a:gd name="connsiteX5" fmla="*/ 123825 w 1251744"/>
                <a:gd name="connsiteY5" fmla="*/ 866378 h 1666478"/>
                <a:gd name="connsiteX6" fmla="*/ 61912 w 1251744"/>
                <a:gd name="connsiteY6" fmla="*/ 766365 h 1666478"/>
                <a:gd name="connsiteX7" fmla="*/ 11906 w 1251744"/>
                <a:gd name="connsiteY7" fmla="*/ 640159 h 1666478"/>
                <a:gd name="connsiteX8" fmla="*/ 4762 w 1251744"/>
                <a:gd name="connsiteY8" fmla="*/ 502047 h 1666478"/>
                <a:gd name="connsiteX9" fmla="*/ 40481 w 1251744"/>
                <a:gd name="connsiteY9" fmla="*/ 361553 h 1666478"/>
                <a:gd name="connsiteX10" fmla="*/ 119062 w 1251744"/>
                <a:gd name="connsiteY10" fmla="*/ 230584 h 1666478"/>
                <a:gd name="connsiteX11" fmla="*/ 240506 w 1251744"/>
                <a:gd name="connsiteY11" fmla="*/ 118665 h 1666478"/>
                <a:gd name="connsiteX12" fmla="*/ 421481 w 1251744"/>
                <a:gd name="connsiteY12" fmla="*/ 35322 h 1666478"/>
                <a:gd name="connsiteX13" fmla="*/ 602456 w 1251744"/>
                <a:gd name="connsiteY13" fmla="*/ 1984 h 1666478"/>
                <a:gd name="connsiteX14" fmla="*/ 797718 w 1251744"/>
                <a:gd name="connsiteY14" fmla="*/ 23415 h 1666478"/>
                <a:gd name="connsiteX15" fmla="*/ 966787 w 1251744"/>
                <a:gd name="connsiteY15" fmla="*/ 87709 h 1666478"/>
                <a:gd name="connsiteX16" fmla="*/ 1112043 w 1251744"/>
                <a:gd name="connsiteY16" fmla="*/ 202009 h 1666478"/>
                <a:gd name="connsiteX17" fmla="*/ 1204912 w 1251744"/>
                <a:gd name="connsiteY17" fmla="*/ 335359 h 1666478"/>
                <a:gd name="connsiteX18" fmla="*/ 1240631 w 1251744"/>
                <a:gd name="connsiteY18" fmla="*/ 444897 h 1666478"/>
                <a:gd name="connsiteX19" fmla="*/ 1247775 w 1251744"/>
                <a:gd name="connsiteY19" fmla="*/ 568722 h 1666478"/>
                <a:gd name="connsiteX20" fmla="*/ 1216818 w 1251744"/>
                <a:gd name="connsiteY20" fmla="*/ 716359 h 1666478"/>
                <a:gd name="connsiteX21" fmla="*/ 1147762 w 1251744"/>
                <a:gd name="connsiteY21" fmla="*/ 842565 h 1666478"/>
                <a:gd name="connsiteX22" fmla="*/ 1000125 w 1251744"/>
                <a:gd name="connsiteY22" fmla="*/ 1087834 h 1666478"/>
                <a:gd name="connsiteX23" fmla="*/ 888206 w 1251744"/>
                <a:gd name="connsiteY23" fmla="*/ 1316434 h 1666478"/>
                <a:gd name="connsiteX24" fmla="*/ 862012 w 1251744"/>
                <a:gd name="connsiteY24" fmla="*/ 1402159 h 1666478"/>
                <a:gd name="connsiteX25" fmla="*/ 845344 w 1251744"/>
                <a:gd name="connsiteY25" fmla="*/ 1514078 h 1666478"/>
                <a:gd name="connsiteX26" fmla="*/ 842963 w 1251744"/>
                <a:gd name="connsiteY26" fmla="*/ 1666478 h 1666478"/>
                <a:gd name="connsiteX0" fmla="*/ 419100 w 1251744"/>
                <a:gd name="connsiteY0" fmla="*/ 1652190 h 1666478"/>
                <a:gd name="connsiteX1" fmla="*/ 411956 w 1251744"/>
                <a:gd name="connsiteY1" fmla="*/ 1497409 h 1666478"/>
                <a:gd name="connsiteX2" fmla="*/ 388143 w 1251744"/>
                <a:gd name="connsiteY2" fmla="*/ 1373584 h 1666478"/>
                <a:gd name="connsiteX3" fmla="*/ 314325 w 1251744"/>
                <a:gd name="connsiteY3" fmla="*/ 1209278 h 1666478"/>
                <a:gd name="connsiteX4" fmla="*/ 197643 w 1251744"/>
                <a:gd name="connsiteY4" fmla="*/ 987822 h 1666478"/>
                <a:gd name="connsiteX5" fmla="*/ 123825 w 1251744"/>
                <a:gd name="connsiteY5" fmla="*/ 866378 h 1666478"/>
                <a:gd name="connsiteX6" fmla="*/ 61912 w 1251744"/>
                <a:gd name="connsiteY6" fmla="*/ 766365 h 1666478"/>
                <a:gd name="connsiteX7" fmla="*/ 11906 w 1251744"/>
                <a:gd name="connsiteY7" fmla="*/ 640159 h 1666478"/>
                <a:gd name="connsiteX8" fmla="*/ 4762 w 1251744"/>
                <a:gd name="connsiteY8" fmla="*/ 502047 h 1666478"/>
                <a:gd name="connsiteX9" fmla="*/ 40481 w 1251744"/>
                <a:gd name="connsiteY9" fmla="*/ 361553 h 1666478"/>
                <a:gd name="connsiteX10" fmla="*/ 119062 w 1251744"/>
                <a:gd name="connsiteY10" fmla="*/ 230584 h 1666478"/>
                <a:gd name="connsiteX11" fmla="*/ 240506 w 1251744"/>
                <a:gd name="connsiteY11" fmla="*/ 118665 h 1666478"/>
                <a:gd name="connsiteX12" fmla="*/ 421481 w 1251744"/>
                <a:gd name="connsiteY12" fmla="*/ 35322 h 1666478"/>
                <a:gd name="connsiteX13" fmla="*/ 602456 w 1251744"/>
                <a:gd name="connsiteY13" fmla="*/ 1984 h 1666478"/>
                <a:gd name="connsiteX14" fmla="*/ 797718 w 1251744"/>
                <a:gd name="connsiteY14" fmla="*/ 23415 h 1666478"/>
                <a:gd name="connsiteX15" fmla="*/ 966787 w 1251744"/>
                <a:gd name="connsiteY15" fmla="*/ 87709 h 1666478"/>
                <a:gd name="connsiteX16" fmla="*/ 1112043 w 1251744"/>
                <a:gd name="connsiteY16" fmla="*/ 202009 h 1666478"/>
                <a:gd name="connsiteX17" fmla="*/ 1204912 w 1251744"/>
                <a:gd name="connsiteY17" fmla="*/ 335359 h 1666478"/>
                <a:gd name="connsiteX18" fmla="*/ 1240631 w 1251744"/>
                <a:gd name="connsiteY18" fmla="*/ 444897 h 1666478"/>
                <a:gd name="connsiteX19" fmla="*/ 1247775 w 1251744"/>
                <a:gd name="connsiteY19" fmla="*/ 568722 h 1666478"/>
                <a:gd name="connsiteX20" fmla="*/ 1216818 w 1251744"/>
                <a:gd name="connsiteY20" fmla="*/ 716359 h 1666478"/>
                <a:gd name="connsiteX21" fmla="*/ 1147762 w 1251744"/>
                <a:gd name="connsiteY21" fmla="*/ 842565 h 1666478"/>
                <a:gd name="connsiteX22" fmla="*/ 1000125 w 1251744"/>
                <a:gd name="connsiteY22" fmla="*/ 1087834 h 1666478"/>
                <a:gd name="connsiteX23" fmla="*/ 888206 w 1251744"/>
                <a:gd name="connsiteY23" fmla="*/ 1316434 h 1666478"/>
                <a:gd name="connsiteX24" fmla="*/ 862012 w 1251744"/>
                <a:gd name="connsiteY24" fmla="*/ 1402159 h 1666478"/>
                <a:gd name="connsiteX25" fmla="*/ 845344 w 1251744"/>
                <a:gd name="connsiteY25" fmla="*/ 1514078 h 1666478"/>
                <a:gd name="connsiteX26" fmla="*/ 831057 w 1251744"/>
                <a:gd name="connsiteY26" fmla="*/ 1666478 h 1666478"/>
                <a:gd name="connsiteX0" fmla="*/ 419100 w 1251744"/>
                <a:gd name="connsiteY0" fmla="*/ 1652190 h 1666478"/>
                <a:gd name="connsiteX1" fmla="*/ 411956 w 1251744"/>
                <a:gd name="connsiteY1" fmla="*/ 1497409 h 1666478"/>
                <a:gd name="connsiteX2" fmla="*/ 388143 w 1251744"/>
                <a:gd name="connsiteY2" fmla="*/ 1373584 h 1666478"/>
                <a:gd name="connsiteX3" fmla="*/ 314325 w 1251744"/>
                <a:gd name="connsiteY3" fmla="*/ 1209278 h 1666478"/>
                <a:gd name="connsiteX4" fmla="*/ 197643 w 1251744"/>
                <a:gd name="connsiteY4" fmla="*/ 987822 h 1666478"/>
                <a:gd name="connsiteX5" fmla="*/ 123825 w 1251744"/>
                <a:gd name="connsiteY5" fmla="*/ 866378 h 1666478"/>
                <a:gd name="connsiteX6" fmla="*/ 61912 w 1251744"/>
                <a:gd name="connsiteY6" fmla="*/ 766365 h 1666478"/>
                <a:gd name="connsiteX7" fmla="*/ 11906 w 1251744"/>
                <a:gd name="connsiteY7" fmla="*/ 640159 h 1666478"/>
                <a:gd name="connsiteX8" fmla="*/ 4762 w 1251744"/>
                <a:gd name="connsiteY8" fmla="*/ 502047 h 1666478"/>
                <a:gd name="connsiteX9" fmla="*/ 40481 w 1251744"/>
                <a:gd name="connsiteY9" fmla="*/ 361553 h 1666478"/>
                <a:gd name="connsiteX10" fmla="*/ 119062 w 1251744"/>
                <a:gd name="connsiteY10" fmla="*/ 230584 h 1666478"/>
                <a:gd name="connsiteX11" fmla="*/ 240506 w 1251744"/>
                <a:gd name="connsiteY11" fmla="*/ 118665 h 1666478"/>
                <a:gd name="connsiteX12" fmla="*/ 421481 w 1251744"/>
                <a:gd name="connsiteY12" fmla="*/ 35322 h 1666478"/>
                <a:gd name="connsiteX13" fmla="*/ 602456 w 1251744"/>
                <a:gd name="connsiteY13" fmla="*/ 1984 h 1666478"/>
                <a:gd name="connsiteX14" fmla="*/ 797718 w 1251744"/>
                <a:gd name="connsiteY14" fmla="*/ 23415 h 1666478"/>
                <a:gd name="connsiteX15" fmla="*/ 966787 w 1251744"/>
                <a:gd name="connsiteY15" fmla="*/ 87709 h 1666478"/>
                <a:gd name="connsiteX16" fmla="*/ 1112043 w 1251744"/>
                <a:gd name="connsiteY16" fmla="*/ 202009 h 1666478"/>
                <a:gd name="connsiteX17" fmla="*/ 1204912 w 1251744"/>
                <a:gd name="connsiteY17" fmla="*/ 335359 h 1666478"/>
                <a:gd name="connsiteX18" fmla="*/ 1240631 w 1251744"/>
                <a:gd name="connsiteY18" fmla="*/ 444897 h 1666478"/>
                <a:gd name="connsiteX19" fmla="*/ 1247775 w 1251744"/>
                <a:gd name="connsiteY19" fmla="*/ 568722 h 1666478"/>
                <a:gd name="connsiteX20" fmla="*/ 1216818 w 1251744"/>
                <a:gd name="connsiteY20" fmla="*/ 716359 h 1666478"/>
                <a:gd name="connsiteX21" fmla="*/ 1147762 w 1251744"/>
                <a:gd name="connsiteY21" fmla="*/ 842565 h 1666478"/>
                <a:gd name="connsiteX22" fmla="*/ 1000125 w 1251744"/>
                <a:gd name="connsiteY22" fmla="*/ 1087834 h 1666478"/>
                <a:gd name="connsiteX23" fmla="*/ 888206 w 1251744"/>
                <a:gd name="connsiteY23" fmla="*/ 1316434 h 1666478"/>
                <a:gd name="connsiteX24" fmla="*/ 862012 w 1251744"/>
                <a:gd name="connsiteY24" fmla="*/ 1402159 h 1666478"/>
                <a:gd name="connsiteX25" fmla="*/ 845344 w 1251744"/>
                <a:gd name="connsiteY25" fmla="*/ 1514078 h 1666478"/>
                <a:gd name="connsiteX26" fmla="*/ 833438 w 1251744"/>
                <a:gd name="connsiteY26" fmla="*/ 1666478 h 166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51744" h="1666478">
                  <a:moveTo>
                    <a:pt x="419100" y="1652190"/>
                  </a:moveTo>
                  <a:cubicBezTo>
                    <a:pt x="413544" y="1595040"/>
                    <a:pt x="417116" y="1543843"/>
                    <a:pt x="411956" y="1497409"/>
                  </a:cubicBezTo>
                  <a:cubicBezTo>
                    <a:pt x="406796" y="1450975"/>
                    <a:pt x="404415" y="1421606"/>
                    <a:pt x="388143" y="1373584"/>
                  </a:cubicBezTo>
                  <a:cubicBezTo>
                    <a:pt x="371871" y="1325562"/>
                    <a:pt x="346075" y="1273572"/>
                    <a:pt x="314325" y="1209278"/>
                  </a:cubicBezTo>
                  <a:cubicBezTo>
                    <a:pt x="282575" y="1144984"/>
                    <a:pt x="229393" y="1044972"/>
                    <a:pt x="197643" y="987822"/>
                  </a:cubicBezTo>
                  <a:cubicBezTo>
                    <a:pt x="165893" y="930672"/>
                    <a:pt x="146447" y="903287"/>
                    <a:pt x="123825" y="866378"/>
                  </a:cubicBezTo>
                  <a:cubicBezTo>
                    <a:pt x="101203" y="829469"/>
                    <a:pt x="80565" y="804068"/>
                    <a:pt x="61912" y="766365"/>
                  </a:cubicBezTo>
                  <a:cubicBezTo>
                    <a:pt x="43259" y="728662"/>
                    <a:pt x="21431" y="684212"/>
                    <a:pt x="11906" y="640159"/>
                  </a:cubicBezTo>
                  <a:cubicBezTo>
                    <a:pt x="2381" y="596106"/>
                    <a:pt x="0" y="548481"/>
                    <a:pt x="4762" y="502047"/>
                  </a:cubicBezTo>
                  <a:cubicBezTo>
                    <a:pt x="9524" y="455613"/>
                    <a:pt x="21431" y="406797"/>
                    <a:pt x="40481" y="361553"/>
                  </a:cubicBezTo>
                  <a:cubicBezTo>
                    <a:pt x="59531" y="316309"/>
                    <a:pt x="85725" y="271065"/>
                    <a:pt x="119062" y="230584"/>
                  </a:cubicBezTo>
                  <a:cubicBezTo>
                    <a:pt x="152399" y="190103"/>
                    <a:pt x="190103" y="151209"/>
                    <a:pt x="240506" y="118665"/>
                  </a:cubicBezTo>
                  <a:cubicBezTo>
                    <a:pt x="290909" y="86121"/>
                    <a:pt x="361156" y="54769"/>
                    <a:pt x="421481" y="35322"/>
                  </a:cubicBezTo>
                  <a:cubicBezTo>
                    <a:pt x="481806" y="15875"/>
                    <a:pt x="539750" y="3968"/>
                    <a:pt x="602456" y="1984"/>
                  </a:cubicBezTo>
                  <a:cubicBezTo>
                    <a:pt x="665162" y="0"/>
                    <a:pt x="736996" y="9128"/>
                    <a:pt x="797718" y="23415"/>
                  </a:cubicBezTo>
                  <a:cubicBezTo>
                    <a:pt x="858440" y="37702"/>
                    <a:pt x="914400" y="57943"/>
                    <a:pt x="966787" y="87709"/>
                  </a:cubicBezTo>
                  <a:cubicBezTo>
                    <a:pt x="1019174" y="117475"/>
                    <a:pt x="1072356" y="160734"/>
                    <a:pt x="1112043" y="202009"/>
                  </a:cubicBezTo>
                  <a:cubicBezTo>
                    <a:pt x="1151730" y="243284"/>
                    <a:pt x="1183481" y="294878"/>
                    <a:pt x="1204912" y="335359"/>
                  </a:cubicBezTo>
                  <a:cubicBezTo>
                    <a:pt x="1226343" y="375840"/>
                    <a:pt x="1233487" y="406003"/>
                    <a:pt x="1240631" y="444897"/>
                  </a:cubicBezTo>
                  <a:cubicBezTo>
                    <a:pt x="1247775" y="483791"/>
                    <a:pt x="1251744" y="523478"/>
                    <a:pt x="1247775" y="568722"/>
                  </a:cubicBezTo>
                  <a:cubicBezTo>
                    <a:pt x="1243806" y="613966"/>
                    <a:pt x="1233487" y="670719"/>
                    <a:pt x="1216818" y="716359"/>
                  </a:cubicBezTo>
                  <a:cubicBezTo>
                    <a:pt x="1200149" y="761999"/>
                    <a:pt x="1183877" y="780653"/>
                    <a:pt x="1147762" y="842565"/>
                  </a:cubicBezTo>
                  <a:cubicBezTo>
                    <a:pt x="1111647" y="904477"/>
                    <a:pt x="1043384" y="1008856"/>
                    <a:pt x="1000125" y="1087834"/>
                  </a:cubicBezTo>
                  <a:cubicBezTo>
                    <a:pt x="956866" y="1166812"/>
                    <a:pt x="911225" y="1264047"/>
                    <a:pt x="888206" y="1316434"/>
                  </a:cubicBezTo>
                  <a:cubicBezTo>
                    <a:pt x="865187" y="1368821"/>
                    <a:pt x="869156" y="1369218"/>
                    <a:pt x="862012" y="1402159"/>
                  </a:cubicBezTo>
                  <a:cubicBezTo>
                    <a:pt x="854868" y="1435100"/>
                    <a:pt x="848916" y="1470025"/>
                    <a:pt x="845344" y="1514078"/>
                  </a:cubicBezTo>
                  <a:cubicBezTo>
                    <a:pt x="844550" y="1564878"/>
                    <a:pt x="834232" y="1615678"/>
                    <a:pt x="833438" y="1666478"/>
                  </a:cubicBezTo>
                </a:path>
              </a:pathLst>
            </a:custGeom>
            <a:grpFill/>
            <a:ln w="1905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AT" sz="2800"/>
            </a:p>
          </p:txBody>
        </p:sp>
        <p:cxnSp>
          <p:nvCxnSpPr>
            <p:cNvPr id="49" name="Straight Connector 48"/>
            <p:cNvCxnSpPr/>
            <p:nvPr/>
          </p:nvCxnSpPr>
          <p:spPr>
            <a:xfrm flipV="1">
              <a:off x="2381250" y="3452021"/>
              <a:ext cx="184301" cy="64035"/>
            </a:xfrm>
            <a:prstGeom prst="line">
              <a:avLst/>
            </a:prstGeom>
            <a:grpFill/>
            <a:ln w="28575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2300288" y="3572435"/>
              <a:ext cx="334962" cy="116387"/>
            </a:xfrm>
            <a:prstGeom prst="line">
              <a:avLst/>
            </a:prstGeom>
            <a:grpFill/>
            <a:ln w="28575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2305050" y="3711576"/>
              <a:ext cx="340948" cy="118466"/>
            </a:xfrm>
            <a:prstGeom prst="line">
              <a:avLst/>
            </a:prstGeom>
            <a:grpFill/>
            <a:ln w="28575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2378869" y="3878264"/>
              <a:ext cx="196967" cy="68439"/>
            </a:xfrm>
            <a:prstGeom prst="line">
              <a:avLst/>
            </a:prstGeom>
            <a:grpFill/>
            <a:ln w="28575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4" name="Picture 53" descr="C:\Artem\Artem'sEpicSVN\Vis12\latex_source\figures\surfac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22054" y="974035"/>
            <a:ext cx="1264710" cy="1414482"/>
          </a:xfrm>
          <a:prstGeom prst="rect">
            <a:avLst/>
          </a:prstGeom>
          <a:noFill/>
          <a:effectLst>
            <a:outerShdw blurRad="127000" algn="ctr" rotWithShape="0">
              <a:prstClr val="black">
                <a:alpha val="68000"/>
              </a:prstClr>
            </a:outerShdw>
          </a:effectLst>
        </p:spPr>
      </p:pic>
      <p:cxnSp>
        <p:nvCxnSpPr>
          <p:cNvPr id="55" name="AutoShape 51"/>
          <p:cNvCxnSpPr>
            <a:cxnSpLocks noChangeShapeType="1"/>
          </p:cNvCxnSpPr>
          <p:nvPr/>
        </p:nvCxnSpPr>
        <p:spPr bwMode="auto">
          <a:xfrm rot="5400000">
            <a:off x="7359047" y="4524848"/>
            <a:ext cx="365502" cy="1"/>
          </a:xfrm>
          <a:prstGeom prst="bentConnector3">
            <a:avLst>
              <a:gd name="adj1" fmla="val 50000"/>
            </a:avLst>
          </a:prstGeom>
          <a:noFill/>
          <a:ln w="76200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56" name="AutoShape 52"/>
          <p:cNvCxnSpPr>
            <a:cxnSpLocks noChangeShapeType="1"/>
            <a:stCxn id="25" idx="3"/>
            <a:endCxn id="22" idx="1"/>
          </p:cNvCxnSpPr>
          <p:nvPr/>
        </p:nvCxnSpPr>
        <p:spPr bwMode="auto">
          <a:xfrm flipH="1">
            <a:off x="3952762" y="1763347"/>
            <a:ext cx="2656348" cy="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none" w="med" len="med"/>
          </a:ln>
        </p:spPr>
      </p:cxnSp>
      <p:cxnSp>
        <p:nvCxnSpPr>
          <p:cNvPr id="45" name="AutoShape 51"/>
          <p:cNvCxnSpPr>
            <a:cxnSpLocks noChangeShapeType="1"/>
          </p:cNvCxnSpPr>
          <p:nvPr/>
        </p:nvCxnSpPr>
        <p:spPr bwMode="auto">
          <a:xfrm rot="5400000">
            <a:off x="7359048" y="2879183"/>
            <a:ext cx="365502" cy="1"/>
          </a:xfrm>
          <a:prstGeom prst="bentConnector3">
            <a:avLst>
              <a:gd name="adj1" fmla="val 50000"/>
            </a:avLst>
          </a:prstGeom>
          <a:noFill/>
          <a:ln w="76200">
            <a:solidFill>
              <a:schemeClr val="tx1"/>
            </a:solidFill>
            <a:miter lim="800000"/>
            <a:headEnd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9" y="6616432"/>
            <a:ext cx="3760787" cy="301625"/>
          </a:xfrm>
          <a:noFill/>
        </p:spPr>
        <p:txBody>
          <a:bodyPr/>
          <a:lstStyle/>
          <a:p>
            <a:r>
              <a:rPr lang="de-AT">
                <a:latin typeface="Arial" pitchFamily="34" charset="0"/>
              </a:rPr>
              <a:t>Artem Amirkhanov</a:t>
            </a:r>
          </a:p>
        </p:txBody>
      </p:sp>
      <p:sp>
        <p:nvSpPr>
          <p:cNvPr id="11267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030663" y="6611669"/>
            <a:ext cx="1079500" cy="306387"/>
          </a:xfrm>
          <a:noFill/>
        </p:spPr>
        <p:txBody>
          <a:bodyPr/>
          <a:lstStyle/>
          <a:p>
            <a:fld id="{006FEE62-929C-46D4-8136-CB7DE3C8B732}" type="slidenum">
              <a:rPr lang="de-AT" smtClean="0"/>
              <a:pPr/>
              <a:t>16</a:t>
            </a:fld>
            <a:endParaRPr lang="de-AT" smtClean="0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908050"/>
            <a:ext cx="8907462" cy="5257800"/>
          </a:xfrm>
        </p:spPr>
        <p:txBody>
          <a:bodyPr/>
          <a:lstStyle/>
          <a:p>
            <a:pPr>
              <a:buFont typeface="Arial" charset="0"/>
              <a:buBlip>
                <a:blip r:embed="rId3"/>
              </a:buBlip>
              <a:defRPr/>
            </a:pPr>
            <a:r>
              <a:rPr lang="en-US" sz="3400" kern="1200" dirty="0" smtClean="0"/>
              <a:t>Set of candidate placements</a:t>
            </a:r>
          </a:p>
          <a:p>
            <a:pPr>
              <a:buFont typeface="Arial" charset="0"/>
              <a:buBlip>
                <a:blip r:embed="rId3"/>
              </a:buBlip>
              <a:defRPr/>
            </a:pPr>
            <a:r>
              <a:rPr lang="en-US" sz="3400" kern="1200" dirty="0" smtClean="0"/>
              <a:t>Placement is defined by the orientation</a:t>
            </a:r>
          </a:p>
          <a:p>
            <a:pPr>
              <a:buFont typeface="Arial" charset="0"/>
              <a:buBlip>
                <a:blip r:embed="rId3"/>
              </a:buBlip>
              <a:defRPr/>
            </a:pPr>
            <a:r>
              <a:rPr lang="en-US" sz="3400" kern="1200" dirty="0" smtClean="0"/>
              <a:t>Orientation is defined by </a:t>
            </a:r>
            <a:r>
              <a:rPr lang="en-US" sz="3400" dirty="0" smtClean="0"/>
              <a:t>two Euler angles </a:t>
            </a:r>
            <a:r>
              <a:rPr lang="el-GR" sz="3400" dirty="0" smtClean="0"/>
              <a:t>α</a:t>
            </a:r>
            <a:r>
              <a:rPr lang="en-US" sz="3400" dirty="0" smtClean="0"/>
              <a:t> and </a:t>
            </a:r>
            <a:r>
              <a:rPr lang="el-GR" sz="3400" dirty="0" smtClean="0"/>
              <a:t>β</a:t>
            </a:r>
            <a:endParaRPr lang="en-US" sz="3400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166358" y="3114404"/>
            <a:ext cx="8649728" cy="3578169"/>
            <a:chOff x="166358" y="3114404"/>
            <a:chExt cx="8649728" cy="3578169"/>
          </a:xfrm>
        </p:grpSpPr>
        <p:pic>
          <p:nvPicPr>
            <p:cNvPr id="27" name="Picture 24" descr="D:\ArtemsEpicSVN\Thesis\Dissertation\figures\ch1\ex_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358" y="3114404"/>
              <a:ext cx="8649728" cy="3578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Arrow Connector 10"/>
            <p:cNvCxnSpPr/>
            <p:nvPr/>
          </p:nvCxnSpPr>
          <p:spPr bwMode="auto">
            <a:xfrm rot="10800000">
              <a:off x="3387725" y="5586142"/>
              <a:ext cx="1873250" cy="1587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88" name="TextBox 14"/>
            <p:cNvSpPr txBox="1">
              <a:spLocks noChangeArrowheads="1"/>
            </p:cNvSpPr>
            <p:nvPr/>
          </p:nvSpPr>
          <p:spPr bwMode="auto">
            <a:xfrm>
              <a:off x="3414455" y="4938448"/>
              <a:ext cx="436592" cy="519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l-GR" sz="2800" dirty="0"/>
                <a:t>α</a:t>
              </a:r>
              <a:endParaRPr lang="de-AT" sz="2800" dirty="0"/>
            </a:p>
          </p:txBody>
        </p:sp>
        <p:grpSp>
          <p:nvGrpSpPr>
            <p:cNvPr id="6" name="Group 5"/>
            <p:cNvGrpSpPr/>
            <p:nvPr/>
          </p:nvGrpSpPr>
          <p:grpSpPr>
            <a:xfrm rot="1048220">
              <a:off x="3386138" y="3409679"/>
              <a:ext cx="2257425" cy="1963739"/>
              <a:chOff x="2878138" y="3394075"/>
              <a:chExt cx="2257425" cy="1963739"/>
            </a:xfrm>
          </p:grpSpPr>
          <p:cxnSp>
            <p:nvCxnSpPr>
              <p:cNvPr id="8" name="Straight Arrow Connector 7"/>
              <p:cNvCxnSpPr/>
              <p:nvPr/>
            </p:nvCxnSpPr>
            <p:spPr bwMode="auto">
              <a:xfrm rot="16200000" flipV="1">
                <a:off x="3175794" y="3393281"/>
                <a:ext cx="1371600" cy="137318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 bwMode="auto">
              <a:xfrm rot="16200000" flipH="1">
                <a:off x="4573588" y="4795839"/>
                <a:ext cx="561975" cy="561975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Arc 15"/>
              <p:cNvSpPr>
                <a:spLocks noChangeArrowheads="1"/>
              </p:cNvSpPr>
              <p:nvPr/>
            </p:nvSpPr>
            <p:spPr bwMode="auto">
              <a:xfrm rot="3071053">
                <a:off x="3374231" y="3104357"/>
                <a:ext cx="569913" cy="1562100"/>
              </a:xfrm>
              <a:custGeom>
                <a:avLst/>
                <a:gdLst>
                  <a:gd name="T0" fmla="*/ 104222 w 658570"/>
                  <a:gd name="T1" fmla="*/ 243237 h 1801482"/>
                  <a:gd name="T2" fmla="*/ 329285 w 658570"/>
                  <a:gd name="T3" fmla="*/ 900741 h 1801482"/>
                  <a:gd name="T4" fmla="*/ 82366 w 658570"/>
                  <a:gd name="T5" fmla="*/ 1496665 h 1801482"/>
                  <a:gd name="T6" fmla="*/ 11796480 60000 65536"/>
                  <a:gd name="T7" fmla="*/ 11796480 60000 65536"/>
                  <a:gd name="T8" fmla="*/ 11796480 60000 65536"/>
                  <a:gd name="T9" fmla="*/ 82366 w 658570"/>
                  <a:gd name="T10" fmla="*/ 0 h 1801482"/>
                  <a:gd name="T11" fmla="*/ 658570 w 658570"/>
                  <a:gd name="T12" fmla="*/ 1801482 h 18014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58570" h="1801482" stroke="0">
                    <a:moveTo>
                      <a:pt x="104222" y="243237"/>
                    </a:moveTo>
                    <a:lnTo>
                      <a:pt x="104221" y="243236"/>
                    </a:lnTo>
                    <a:cubicBezTo>
                      <a:pt x="165237" y="86956"/>
                      <a:pt x="245697" y="-1"/>
                      <a:pt x="329285" y="0"/>
                    </a:cubicBezTo>
                    <a:cubicBezTo>
                      <a:pt x="511144" y="0"/>
                      <a:pt x="658570" y="403275"/>
                      <a:pt x="658570" y="900741"/>
                    </a:cubicBezTo>
                    <a:cubicBezTo>
                      <a:pt x="658570" y="1398206"/>
                      <a:pt x="511144" y="1801482"/>
                      <a:pt x="329285" y="1801482"/>
                    </a:cubicBezTo>
                    <a:cubicBezTo>
                      <a:pt x="234803" y="1801482"/>
                      <a:pt x="144873" y="1690464"/>
                      <a:pt x="82365" y="1496662"/>
                    </a:cubicBezTo>
                    <a:lnTo>
                      <a:pt x="329285" y="900741"/>
                    </a:lnTo>
                    <a:close/>
                  </a:path>
                  <a:path w="658570" h="1801482" fill="none">
                    <a:moveTo>
                      <a:pt x="104222" y="243237"/>
                    </a:moveTo>
                    <a:lnTo>
                      <a:pt x="104221" y="243236"/>
                    </a:lnTo>
                    <a:cubicBezTo>
                      <a:pt x="165237" y="86956"/>
                      <a:pt x="245697" y="-1"/>
                      <a:pt x="329285" y="0"/>
                    </a:cubicBezTo>
                    <a:cubicBezTo>
                      <a:pt x="511144" y="0"/>
                      <a:pt x="658570" y="403275"/>
                      <a:pt x="658570" y="900741"/>
                    </a:cubicBezTo>
                    <a:cubicBezTo>
                      <a:pt x="658570" y="1398206"/>
                      <a:pt x="511144" y="1801482"/>
                      <a:pt x="329285" y="1801482"/>
                    </a:cubicBezTo>
                    <a:cubicBezTo>
                      <a:pt x="234803" y="1801482"/>
                      <a:pt x="144873" y="1690464"/>
                      <a:pt x="82365" y="1496662"/>
                    </a:cubicBezTo>
                  </a:path>
                </a:pathLst>
              </a:custGeom>
              <a:solidFill>
                <a:srgbClr val="D4EDF7">
                  <a:alpha val="90195"/>
                </a:srgbClr>
              </a:solidFill>
              <a:ln w="28575" algn="ctr">
                <a:solidFill>
                  <a:schemeClr val="tx1"/>
                </a:solidFill>
                <a:miter lim="800000"/>
                <a:headEnd/>
                <a:tailEnd type="triangle" w="lg" len="lg"/>
              </a:ln>
            </p:spPr>
            <p:txBody>
              <a:bodyPr rot="10800000" vert="eaVert" anchor="ctr"/>
              <a:lstStyle/>
              <a:p>
                <a:pPr algn="ctr">
                  <a:defRPr/>
                </a:pPr>
                <a:endParaRPr lang="de-AT" sz="2400">
                  <a:latin typeface="+mn-lt"/>
                </a:endParaRPr>
              </a:p>
            </p:txBody>
          </p:sp>
        </p:grpSp>
        <p:sp>
          <p:nvSpPr>
            <p:cNvPr id="11290" name="TextBox 16"/>
            <p:cNvSpPr txBox="1">
              <a:spLocks noChangeArrowheads="1"/>
            </p:cNvSpPr>
            <p:nvPr/>
          </p:nvSpPr>
          <p:spPr bwMode="auto">
            <a:xfrm>
              <a:off x="4198688" y="3161236"/>
              <a:ext cx="435004" cy="519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l-GR" sz="2800" dirty="0"/>
                <a:t>β</a:t>
              </a:r>
              <a:endParaRPr lang="de-AT" sz="2800" dirty="0"/>
            </a:p>
          </p:txBody>
        </p:sp>
        <p:sp>
          <p:nvSpPr>
            <p:cNvPr id="7" name="Arc 6"/>
            <p:cNvSpPr/>
            <p:nvPr/>
          </p:nvSpPr>
          <p:spPr>
            <a:xfrm rot="16200000">
              <a:off x="3729058" y="4581347"/>
              <a:ext cx="1985922" cy="1985922"/>
            </a:xfrm>
            <a:prstGeom prst="arc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AT">
                <a:latin typeface="Arial" pitchFamily="34" charset="0"/>
              </a:rPr>
              <a:t>Artem Amirkhanov</a:t>
            </a:r>
          </a:p>
        </p:txBody>
      </p:sp>
      <p:sp>
        <p:nvSpPr>
          <p:cNvPr id="1229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5D80848-79AD-4EBE-92CF-E1BE9645B31D}" type="slidenum">
              <a:rPr lang="de-AT" smtClean="0"/>
              <a:pPr/>
              <a:t>17</a:t>
            </a:fld>
            <a:endParaRPr lang="de-AT" smtClean="0"/>
          </a:p>
        </p:txBody>
      </p:sp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Ray Casting Simulation</a:t>
            </a:r>
          </a:p>
        </p:txBody>
      </p:sp>
      <p:sp>
        <p:nvSpPr>
          <p:cNvPr id="12293" name="Rectangle 3"/>
          <p:cNvSpPr>
            <a:spLocks noChangeArrowheads="1"/>
          </p:cNvSpPr>
          <p:nvPr/>
        </p:nvSpPr>
        <p:spPr bwMode="auto">
          <a:xfrm>
            <a:off x="236538" y="1052513"/>
            <a:ext cx="8907462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0363" indent="-360363" eaLnBrk="0" hangingPunct="0">
              <a:spcBef>
                <a:spcPct val="20000"/>
              </a:spcBef>
              <a:buClr>
                <a:srgbClr val="2AA3D8"/>
              </a:buClr>
              <a:buSzPct val="65000"/>
              <a:buFont typeface="Arial" pitchFamily="34" charset="0"/>
              <a:buBlip>
                <a:blip r:embed="rId3"/>
              </a:buBlip>
            </a:pPr>
            <a:r>
              <a:rPr lang="en-US" sz="3600" dirty="0"/>
              <a:t>Reflects the scanning </a:t>
            </a:r>
            <a:r>
              <a:rPr lang="en-US" sz="3600" dirty="0" smtClean="0"/>
              <a:t>geometry</a:t>
            </a:r>
            <a:endParaRPr lang="en-US" sz="3600" dirty="0"/>
          </a:p>
          <a:p>
            <a:pPr marL="360363" indent="-360363" eaLnBrk="0" hangingPunct="0">
              <a:spcBef>
                <a:spcPct val="20000"/>
              </a:spcBef>
              <a:buClr>
                <a:srgbClr val="2AA3D8"/>
              </a:buClr>
              <a:buSzPct val="65000"/>
              <a:buFont typeface="Arial" pitchFamily="34" charset="0"/>
              <a:buBlip>
                <a:blip r:embed="rId3"/>
              </a:buBlip>
            </a:pPr>
            <a:r>
              <a:rPr lang="en-US" sz="3600" dirty="0"/>
              <a:t>Set of projections for every placement</a:t>
            </a:r>
          </a:p>
          <a:p>
            <a:pPr marL="360363" indent="-360363" eaLnBrk="0" hangingPunct="0">
              <a:spcBef>
                <a:spcPct val="20000"/>
              </a:spcBef>
              <a:buClr>
                <a:srgbClr val="2AA3D8"/>
              </a:buClr>
              <a:buSzPct val="65000"/>
              <a:buFont typeface="Arial" pitchFamily="34" charset="0"/>
              <a:buBlip>
                <a:blip r:embed="rId3"/>
              </a:buBlip>
            </a:pPr>
            <a:r>
              <a:rPr lang="en-US" sz="3600" dirty="0"/>
              <a:t>Parameters</a:t>
            </a:r>
          </a:p>
          <a:p>
            <a:pPr marL="900113" lvl="1" indent="-360363" eaLnBrk="0" hangingPunct="0">
              <a:spcBef>
                <a:spcPct val="20000"/>
              </a:spcBef>
              <a:buClr>
                <a:srgbClr val="2AA3D8"/>
              </a:buClr>
              <a:buSzPct val="90000"/>
              <a:buFont typeface="Arial" pitchFamily="34" charset="0"/>
              <a:buBlip>
                <a:blip r:embed="rId4"/>
              </a:buBlip>
            </a:pPr>
            <a:r>
              <a:rPr lang="en-US" sz="3400" dirty="0"/>
              <a:t>Maximum penetration length</a:t>
            </a:r>
          </a:p>
          <a:p>
            <a:pPr marL="900113" lvl="1" indent="-360363" eaLnBrk="0" hangingPunct="0">
              <a:spcBef>
                <a:spcPct val="20000"/>
              </a:spcBef>
              <a:buClr>
                <a:srgbClr val="2AA3D8"/>
              </a:buClr>
              <a:buSzPct val="90000"/>
              <a:buFont typeface="Arial" pitchFamily="34" charset="0"/>
              <a:buBlip>
                <a:blip r:embed="rId4"/>
              </a:buBlip>
            </a:pPr>
            <a:r>
              <a:rPr lang="en-US" sz="3400" dirty="0"/>
              <a:t>Average penetration length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AT">
                <a:latin typeface="Arial" pitchFamily="34" charset="0"/>
              </a:rPr>
              <a:t>Artem Amirkhanov</a:t>
            </a:r>
          </a:p>
        </p:txBody>
      </p:sp>
      <p:sp>
        <p:nvSpPr>
          <p:cNvPr id="1331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163B26E-422A-44ED-AD7F-244D33D6DCBE}" type="slidenum">
              <a:rPr lang="de-AT" smtClean="0"/>
              <a:pPr/>
              <a:t>18</a:t>
            </a:fld>
            <a:endParaRPr lang="de-AT" smtClean="0"/>
          </a:p>
        </p:txBody>
      </p:sp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Radon-Space Analysis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908050"/>
            <a:ext cx="8907462" cy="5257800"/>
          </a:xfrm>
        </p:spPr>
        <p:txBody>
          <a:bodyPr/>
          <a:lstStyle/>
          <a:p>
            <a:r>
              <a:rPr lang="en-US" sz="3600" dirty="0" smtClean="0"/>
              <a:t>Supporting planes </a:t>
            </a:r>
            <a:r>
              <a:rPr lang="en-US" sz="3600" dirty="0" smtClean="0">
                <a:cs typeface="Arial" pitchFamily="34" charset="0"/>
              </a:rPr>
              <a:t>→</a:t>
            </a:r>
            <a:r>
              <a:rPr lang="en-US" sz="3600" dirty="0" smtClean="0"/>
              <a:t> points in Radon space</a:t>
            </a:r>
          </a:p>
          <a:p>
            <a:r>
              <a:rPr lang="en-US" sz="3600" dirty="0" smtClean="0"/>
              <a:t>Finding bad points in Radon space</a:t>
            </a:r>
          </a:p>
          <a:p>
            <a:r>
              <a:rPr lang="en-US" sz="3600" dirty="0" smtClean="0"/>
              <a:t>Parameter</a:t>
            </a:r>
          </a:p>
          <a:p>
            <a:pPr lvl="1"/>
            <a:r>
              <a:rPr lang="en-US" sz="3400" dirty="0" smtClean="0"/>
              <a:t>Bad faces area percentage</a:t>
            </a:r>
          </a:p>
          <a:p>
            <a:endParaRPr lang="en-US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6723085" y="1116213"/>
            <a:ext cx="2388273" cy="2506800"/>
            <a:chOff x="6723085" y="1116213"/>
            <a:chExt cx="2388273" cy="2506800"/>
          </a:xfrm>
        </p:grpSpPr>
        <p:sp>
          <p:nvSpPr>
            <p:cNvPr id="148" name="Rectangle 147"/>
            <p:cNvSpPr/>
            <p:nvPr/>
          </p:nvSpPr>
          <p:spPr>
            <a:xfrm>
              <a:off x="6723085" y="1116213"/>
              <a:ext cx="2388273" cy="2506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scene3d>
              <a:camera prst="isometricOffAxis1Left"/>
              <a:lightRig rig="soft" dir="t"/>
            </a:scene3d>
            <a:sp3d extrusionH="146050">
              <a:extrusionClr>
                <a:schemeClr val="tx1">
                  <a:lumMod val="50000"/>
                  <a:lumOff val="50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6772429" y="1168006"/>
              <a:ext cx="2289586" cy="240321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scene3d>
              <a:camera prst="isometricOffAxis1Left"/>
              <a:lightRig rig="soft" dir="t"/>
            </a:scene3d>
            <a:sp3d>
              <a:extrusionClr>
                <a:schemeClr val="tx1">
                  <a:lumMod val="65000"/>
                  <a:lumOff val="35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0" name="Group 47"/>
            <p:cNvGrpSpPr/>
            <p:nvPr/>
          </p:nvGrpSpPr>
          <p:grpSpPr>
            <a:xfrm>
              <a:off x="6883462" y="1293288"/>
              <a:ext cx="2067520" cy="2152649"/>
              <a:chOff x="560095" y="604467"/>
              <a:chExt cx="1850013" cy="1835112"/>
            </a:xfrm>
            <a:scene3d>
              <a:camera prst="isometricOffAxis1Left"/>
              <a:lightRig rig="soft" dir="t"/>
            </a:scene3d>
          </p:grpSpPr>
          <p:grpSp>
            <p:nvGrpSpPr>
              <p:cNvPr id="151" name="Group 36"/>
              <p:cNvGrpSpPr/>
              <p:nvPr/>
            </p:nvGrpSpPr>
            <p:grpSpPr>
              <a:xfrm>
                <a:off x="560095" y="604467"/>
                <a:ext cx="180690" cy="180000"/>
                <a:chOff x="465413" y="509217"/>
                <a:chExt cx="180690" cy="180000"/>
              </a:xfrm>
            </p:grpSpPr>
            <p:cxnSp>
              <p:nvCxnSpPr>
                <p:cNvPr id="161" name="Straight Connector 160"/>
                <p:cNvCxnSpPr/>
                <p:nvPr/>
              </p:nvCxnSpPr>
              <p:spPr>
                <a:xfrm>
                  <a:off x="465413" y="509217"/>
                  <a:ext cx="180690" cy="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/>
                <p:cNvCxnSpPr/>
                <p:nvPr/>
              </p:nvCxnSpPr>
              <p:spPr>
                <a:xfrm>
                  <a:off x="465413" y="509217"/>
                  <a:ext cx="0" cy="18000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2" name="Group 38"/>
              <p:cNvGrpSpPr/>
              <p:nvPr/>
            </p:nvGrpSpPr>
            <p:grpSpPr>
              <a:xfrm rot="5400000">
                <a:off x="2229763" y="621730"/>
                <a:ext cx="180690" cy="180000"/>
                <a:chOff x="465413" y="509217"/>
                <a:chExt cx="180690" cy="180000"/>
              </a:xfrm>
            </p:grpSpPr>
            <p:cxnSp>
              <p:nvCxnSpPr>
                <p:cNvPr id="159" name="Straight Connector 158"/>
                <p:cNvCxnSpPr/>
                <p:nvPr/>
              </p:nvCxnSpPr>
              <p:spPr>
                <a:xfrm>
                  <a:off x="465413" y="509217"/>
                  <a:ext cx="180690" cy="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/>
                <p:cNvCxnSpPr/>
                <p:nvPr/>
              </p:nvCxnSpPr>
              <p:spPr>
                <a:xfrm>
                  <a:off x="465413" y="509217"/>
                  <a:ext cx="0" cy="18000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3" name="Group 41"/>
              <p:cNvGrpSpPr/>
              <p:nvPr/>
            </p:nvGrpSpPr>
            <p:grpSpPr>
              <a:xfrm rot="16200000">
                <a:off x="559750" y="2259234"/>
                <a:ext cx="180690" cy="180000"/>
                <a:chOff x="465413" y="509217"/>
                <a:chExt cx="180690" cy="180000"/>
              </a:xfrm>
            </p:grpSpPr>
            <p:cxnSp>
              <p:nvCxnSpPr>
                <p:cNvPr id="157" name="Straight Connector 156"/>
                <p:cNvCxnSpPr/>
                <p:nvPr/>
              </p:nvCxnSpPr>
              <p:spPr>
                <a:xfrm>
                  <a:off x="465413" y="509217"/>
                  <a:ext cx="180690" cy="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/>
                <p:cNvCxnSpPr/>
                <p:nvPr/>
              </p:nvCxnSpPr>
              <p:spPr>
                <a:xfrm>
                  <a:off x="465413" y="509217"/>
                  <a:ext cx="0" cy="18000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4" name="Group 44"/>
              <p:cNvGrpSpPr/>
              <p:nvPr/>
            </p:nvGrpSpPr>
            <p:grpSpPr>
              <a:xfrm rot="10800000">
                <a:off x="2229418" y="2258889"/>
                <a:ext cx="180690" cy="180000"/>
                <a:chOff x="465413" y="509217"/>
                <a:chExt cx="180690" cy="180000"/>
              </a:xfrm>
            </p:grpSpPr>
            <p:cxnSp>
              <p:nvCxnSpPr>
                <p:cNvPr id="155" name="Straight Connector 154"/>
                <p:cNvCxnSpPr/>
                <p:nvPr/>
              </p:nvCxnSpPr>
              <p:spPr>
                <a:xfrm>
                  <a:off x="465413" y="509217"/>
                  <a:ext cx="180690" cy="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>
                  <a:off x="465413" y="509217"/>
                  <a:ext cx="0" cy="18000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44" name="Group 59"/>
          <p:cNvGrpSpPr/>
          <p:nvPr/>
        </p:nvGrpSpPr>
        <p:grpSpPr>
          <a:xfrm>
            <a:off x="4115252" y="2412747"/>
            <a:ext cx="1855094" cy="1880349"/>
            <a:chOff x="3629490" y="1788175"/>
            <a:chExt cx="1800000" cy="1800000"/>
          </a:xfrm>
        </p:grpSpPr>
        <p:sp>
          <p:nvSpPr>
            <p:cNvPr id="145" name="Rectangle 3"/>
            <p:cNvSpPr>
              <a:spLocks noChangeAspect="1"/>
            </p:cNvSpPr>
            <p:nvPr/>
          </p:nvSpPr>
          <p:spPr>
            <a:xfrm>
              <a:off x="3629490" y="1788175"/>
              <a:ext cx="1800000" cy="1800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0">
              <a:noFill/>
            </a:ln>
            <a:scene3d>
              <a:camera prst="isometricOffAxis1Top"/>
              <a:lightRig rig="soft" dir="t"/>
            </a:scene3d>
            <a:sp3d extrusionH="438150" prstMaterial="plastic">
              <a:extrusionClr>
                <a:schemeClr val="tx1">
                  <a:lumMod val="50000"/>
                  <a:lumOff val="50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46" name="Oval 145"/>
            <p:cNvSpPr>
              <a:spLocks noChangeAspect="1"/>
            </p:cNvSpPr>
            <p:nvPr/>
          </p:nvSpPr>
          <p:spPr>
            <a:xfrm>
              <a:off x="3896143" y="1811036"/>
              <a:ext cx="1266695" cy="126669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OffAxis1Top"/>
              <a:lightRig rig="soft" dir="t"/>
            </a:scene3d>
            <a:sp3d extrusionH="222250" contourW="19050" prstMaterial="plastic">
              <a:extrusionClr>
                <a:schemeClr val="bg1">
                  <a:lumMod val="95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588632" y="4552439"/>
            <a:ext cx="1940737" cy="1972906"/>
            <a:chOff x="6588632" y="4552439"/>
            <a:chExt cx="1940737" cy="1972906"/>
          </a:xfrm>
        </p:grpSpPr>
        <p:grpSp>
          <p:nvGrpSpPr>
            <p:cNvPr id="4" name="Group 41"/>
            <p:cNvGrpSpPr/>
            <p:nvPr/>
          </p:nvGrpSpPr>
          <p:grpSpPr>
            <a:xfrm>
              <a:off x="6588632" y="4552439"/>
              <a:ext cx="1940737" cy="1972906"/>
              <a:chOff x="7802377" y="1878420"/>
              <a:chExt cx="1103498" cy="1121790"/>
            </a:xfrm>
            <a:effectLst>
              <a:outerShdw blurRad="2413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3" name="Freeform 42"/>
              <p:cNvSpPr/>
              <p:nvPr/>
            </p:nvSpPr>
            <p:spPr>
              <a:xfrm>
                <a:off x="7804150" y="1879600"/>
                <a:ext cx="1101725" cy="1119374"/>
              </a:xfrm>
              <a:custGeom>
                <a:avLst/>
                <a:gdLst>
                  <a:gd name="connsiteX0" fmla="*/ 0 w 1101725"/>
                  <a:gd name="connsiteY0" fmla="*/ 317500 h 1111250"/>
                  <a:gd name="connsiteX1" fmla="*/ 304800 w 1101725"/>
                  <a:gd name="connsiteY1" fmla="*/ 0 h 1111250"/>
                  <a:gd name="connsiteX2" fmla="*/ 1095375 w 1101725"/>
                  <a:gd name="connsiteY2" fmla="*/ 3175 h 1111250"/>
                  <a:gd name="connsiteX3" fmla="*/ 1101725 w 1101725"/>
                  <a:gd name="connsiteY3" fmla="*/ 793750 h 1111250"/>
                  <a:gd name="connsiteX4" fmla="*/ 790575 w 1101725"/>
                  <a:gd name="connsiteY4" fmla="*/ 1111250 h 1111250"/>
                  <a:gd name="connsiteX5" fmla="*/ 787400 w 1101725"/>
                  <a:gd name="connsiteY5" fmla="*/ 311150 h 1111250"/>
                  <a:gd name="connsiteX6" fmla="*/ 0 w 1101725"/>
                  <a:gd name="connsiteY6" fmla="*/ 317500 h 1111250"/>
                  <a:gd name="connsiteX0" fmla="*/ 0 w 1101725"/>
                  <a:gd name="connsiteY0" fmla="*/ 317500 h 1111250"/>
                  <a:gd name="connsiteX1" fmla="*/ 304800 w 1101725"/>
                  <a:gd name="connsiteY1" fmla="*/ 0 h 1111250"/>
                  <a:gd name="connsiteX2" fmla="*/ 1095375 w 1101725"/>
                  <a:gd name="connsiteY2" fmla="*/ 3175 h 1111250"/>
                  <a:gd name="connsiteX3" fmla="*/ 1101725 w 1101725"/>
                  <a:gd name="connsiteY3" fmla="*/ 793750 h 1111250"/>
                  <a:gd name="connsiteX4" fmla="*/ 790575 w 1101725"/>
                  <a:gd name="connsiteY4" fmla="*/ 1111250 h 1111250"/>
                  <a:gd name="connsiteX5" fmla="*/ 788754 w 1101725"/>
                  <a:gd name="connsiteY5" fmla="*/ 320628 h 1111250"/>
                  <a:gd name="connsiteX6" fmla="*/ 0 w 1101725"/>
                  <a:gd name="connsiteY6" fmla="*/ 317500 h 1111250"/>
                  <a:gd name="connsiteX0" fmla="*/ 0 w 1101725"/>
                  <a:gd name="connsiteY0" fmla="*/ 317500 h 1119374"/>
                  <a:gd name="connsiteX1" fmla="*/ 304800 w 1101725"/>
                  <a:gd name="connsiteY1" fmla="*/ 0 h 1119374"/>
                  <a:gd name="connsiteX2" fmla="*/ 1095375 w 1101725"/>
                  <a:gd name="connsiteY2" fmla="*/ 3175 h 1119374"/>
                  <a:gd name="connsiteX3" fmla="*/ 1101725 w 1101725"/>
                  <a:gd name="connsiteY3" fmla="*/ 793750 h 1119374"/>
                  <a:gd name="connsiteX4" fmla="*/ 790575 w 1101725"/>
                  <a:gd name="connsiteY4" fmla="*/ 1119374 h 1119374"/>
                  <a:gd name="connsiteX5" fmla="*/ 788754 w 1101725"/>
                  <a:gd name="connsiteY5" fmla="*/ 320628 h 1119374"/>
                  <a:gd name="connsiteX6" fmla="*/ 0 w 1101725"/>
                  <a:gd name="connsiteY6" fmla="*/ 317500 h 111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1725" h="1119374">
                    <a:moveTo>
                      <a:pt x="0" y="317500"/>
                    </a:moveTo>
                    <a:lnTo>
                      <a:pt x="304800" y="0"/>
                    </a:lnTo>
                    <a:lnTo>
                      <a:pt x="1095375" y="3175"/>
                    </a:lnTo>
                    <a:cubicBezTo>
                      <a:pt x="1097492" y="266700"/>
                      <a:pt x="1099608" y="530225"/>
                      <a:pt x="1101725" y="793750"/>
                    </a:cubicBezTo>
                    <a:lnTo>
                      <a:pt x="790575" y="1119374"/>
                    </a:lnTo>
                    <a:cubicBezTo>
                      <a:pt x="789517" y="852674"/>
                      <a:pt x="789812" y="587328"/>
                      <a:pt x="788754" y="320628"/>
                    </a:cubicBezTo>
                    <a:lnTo>
                      <a:pt x="0" y="317500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7802377" y="2201156"/>
                <a:ext cx="792023" cy="79905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AT" sz="800" dirty="0"/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 flipV="1">
                <a:off x="8589403" y="1881993"/>
                <a:ext cx="308700" cy="322730"/>
              </a:xfrm>
              <a:prstGeom prst="line">
                <a:avLst/>
              </a:prstGeom>
              <a:ln w="190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V="1">
                <a:off x="8598928" y="2039786"/>
                <a:ext cx="299175" cy="314287"/>
              </a:xfrm>
              <a:prstGeom prst="line">
                <a:avLst/>
              </a:prstGeom>
              <a:ln w="190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V="1">
                <a:off x="8598928" y="2201152"/>
                <a:ext cx="300597" cy="313762"/>
              </a:xfrm>
              <a:prstGeom prst="line">
                <a:avLst/>
              </a:prstGeom>
              <a:ln w="190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V="1">
                <a:off x="8598928" y="2358033"/>
                <a:ext cx="304172" cy="317723"/>
              </a:xfrm>
              <a:prstGeom prst="line">
                <a:avLst/>
              </a:prstGeom>
              <a:ln w="190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V="1">
                <a:off x="8598928" y="2516894"/>
                <a:ext cx="304172" cy="319703"/>
              </a:xfrm>
              <a:prstGeom prst="line">
                <a:avLst/>
              </a:prstGeom>
              <a:ln w="190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8293360" y="1881988"/>
                <a:ext cx="294276" cy="319168"/>
              </a:xfrm>
              <a:prstGeom prst="line">
                <a:avLst/>
              </a:prstGeom>
              <a:ln w="190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5400000" flipH="1" flipV="1">
                <a:off x="8104122" y="1885436"/>
                <a:ext cx="322732" cy="308700"/>
              </a:xfrm>
              <a:prstGeom prst="line">
                <a:avLst/>
              </a:prstGeom>
              <a:ln w="190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flipV="1">
                <a:off x="7970236" y="1882775"/>
                <a:ext cx="295252" cy="309406"/>
              </a:xfrm>
              <a:prstGeom prst="line">
                <a:avLst/>
              </a:prstGeom>
              <a:ln w="190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7803775" y="2353023"/>
                <a:ext cx="783862" cy="0"/>
              </a:xfrm>
              <a:prstGeom prst="line">
                <a:avLst/>
              </a:prstGeom>
              <a:ln w="190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7803775" y="2513864"/>
                <a:ext cx="783862" cy="0"/>
              </a:xfrm>
              <a:prstGeom prst="line">
                <a:avLst/>
              </a:prstGeom>
              <a:ln w="190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7805739" y="2674705"/>
                <a:ext cx="783862" cy="0"/>
              </a:xfrm>
              <a:prstGeom prst="line">
                <a:avLst/>
              </a:prstGeom>
              <a:ln w="190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7803775" y="2835547"/>
                <a:ext cx="783862" cy="0"/>
              </a:xfrm>
              <a:prstGeom prst="line">
                <a:avLst/>
              </a:prstGeom>
              <a:ln w="190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7579746" y="2600029"/>
                <a:ext cx="783863" cy="0"/>
              </a:xfrm>
              <a:prstGeom prst="line">
                <a:avLst/>
              </a:prstGeom>
              <a:ln w="190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rot="16200000">
                <a:off x="7740587" y="2600029"/>
                <a:ext cx="783863" cy="0"/>
              </a:xfrm>
              <a:prstGeom prst="line">
                <a:avLst/>
              </a:prstGeom>
              <a:ln w="190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16200000">
                <a:off x="7901428" y="2598065"/>
                <a:ext cx="783863" cy="0"/>
              </a:xfrm>
              <a:prstGeom prst="line">
                <a:avLst/>
              </a:prstGeom>
              <a:ln w="190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rot="16200000">
                <a:off x="8062269" y="2600029"/>
                <a:ext cx="783863" cy="0"/>
              </a:xfrm>
              <a:prstGeom prst="line">
                <a:avLst/>
              </a:prstGeom>
              <a:ln w="190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7905396" y="2096118"/>
                <a:ext cx="783862" cy="0"/>
              </a:xfrm>
              <a:prstGeom prst="line">
                <a:avLst/>
              </a:prstGeom>
              <a:ln w="190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8006954" y="1990320"/>
                <a:ext cx="783862" cy="0"/>
              </a:xfrm>
              <a:prstGeom prst="line">
                <a:avLst/>
              </a:prstGeom>
              <a:ln w="190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rot="16200000">
                <a:off x="8304947" y="2491224"/>
                <a:ext cx="783863" cy="0"/>
              </a:xfrm>
              <a:prstGeom prst="line">
                <a:avLst/>
              </a:prstGeom>
              <a:ln w="190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rot="16200000">
                <a:off x="8406506" y="2385688"/>
                <a:ext cx="783863" cy="0"/>
              </a:xfrm>
              <a:prstGeom prst="line">
                <a:avLst/>
              </a:prstGeom>
              <a:ln w="190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>
                <a:stCxn id="43" idx="1"/>
                <a:endCxn id="43" idx="2"/>
              </p:cNvCxnSpPr>
              <p:nvPr/>
            </p:nvCxnSpPr>
            <p:spPr>
              <a:xfrm>
                <a:off x="8108950" y="1879600"/>
                <a:ext cx="790575" cy="3175"/>
              </a:xfrm>
              <a:prstGeom prst="line">
                <a:avLst/>
              </a:prstGeom>
              <a:ln w="190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>
                <a:stCxn id="43" idx="3"/>
                <a:endCxn id="43" idx="2"/>
              </p:cNvCxnSpPr>
              <p:nvPr/>
            </p:nvCxnSpPr>
            <p:spPr>
              <a:xfrm flipH="1" flipV="1">
                <a:off x="8899525" y="1882775"/>
                <a:ext cx="6350" cy="790575"/>
              </a:xfrm>
              <a:prstGeom prst="line">
                <a:avLst/>
              </a:prstGeom>
              <a:ln w="190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1" name="Straight Connector 170"/>
            <p:cNvCxnSpPr/>
            <p:nvPr/>
          </p:nvCxnSpPr>
          <p:spPr>
            <a:xfrm flipV="1">
              <a:off x="7718831" y="4558714"/>
              <a:ext cx="517547" cy="561325"/>
            </a:xfrm>
            <a:prstGeom prst="line">
              <a:avLst/>
            </a:prstGeom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AT" smtClean="0"/>
              <a:t>Artem Amirkhanov</a:t>
            </a:r>
          </a:p>
        </p:txBody>
      </p:sp>
      <p:sp>
        <p:nvSpPr>
          <p:cNvPr id="512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5773E5C-35F0-46E7-8B4A-A92A3147DFBA}" type="slidenum">
              <a:rPr lang="de-AT" smtClean="0">
                <a:latin typeface="Arial" charset="0"/>
              </a:rPr>
              <a:pPr/>
              <a:t>1</a:t>
            </a:fld>
            <a:endParaRPr lang="de-AT" smtClean="0">
              <a:latin typeface="Arial" charset="0"/>
            </a:endParaRP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4450"/>
            <a:ext cx="8064500" cy="757238"/>
          </a:xfrm>
        </p:spPr>
        <p:txBody>
          <a:bodyPr/>
          <a:lstStyle/>
          <a:p>
            <a:r>
              <a:rPr lang="en-US" sz="2600" dirty="0"/>
              <a:t>Industrial 3D X-ray Computed </a:t>
            </a:r>
            <a:r>
              <a:rPr lang="en-US" sz="2600" dirty="0" smtClean="0"/>
              <a:t>Tomography (3DXCT)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257300" y="4530849"/>
            <a:ext cx="1585913" cy="1585913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143000" y="4654674"/>
            <a:ext cx="1585913" cy="1585913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7588" y="4789612"/>
            <a:ext cx="1585912" cy="15875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90588" y="4934074"/>
            <a:ext cx="1585912" cy="15875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27075" y="5423024"/>
            <a:ext cx="2008188" cy="525463"/>
          </a:xfrm>
          <a:prstGeom prst="rect">
            <a:avLst/>
          </a:prstGeom>
          <a:solidFill>
            <a:srgbClr val="FCD9BC"/>
          </a:solidFill>
          <a:ln w="19050"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Projections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259513" y="5429374"/>
            <a:ext cx="2008187" cy="525463"/>
          </a:xfrm>
          <a:prstGeom prst="rect">
            <a:avLst/>
          </a:prstGeom>
          <a:solidFill>
            <a:srgbClr val="FCD9BC"/>
          </a:solidFill>
          <a:ln w="19050"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3D Volume</a:t>
            </a:r>
            <a:endParaRPr lang="de-AT" sz="2400" dirty="0">
              <a:solidFill>
                <a:schemeClr val="tx1"/>
              </a:solidFill>
            </a:endParaRPr>
          </a:p>
        </p:txBody>
      </p:sp>
      <p:cxnSp>
        <p:nvCxnSpPr>
          <p:cNvPr id="71" name="Straight Arrow Connector 70"/>
          <p:cNvCxnSpPr>
            <a:stCxn id="34" idx="3"/>
            <a:endCxn id="70" idx="1"/>
          </p:cNvCxnSpPr>
          <p:nvPr/>
        </p:nvCxnSpPr>
        <p:spPr>
          <a:xfrm>
            <a:off x="2735263" y="5684962"/>
            <a:ext cx="3524250" cy="7937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3413125" y="5178549"/>
            <a:ext cx="2238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Reconstruction</a:t>
            </a:r>
          </a:p>
        </p:txBody>
      </p:sp>
      <p:sp>
        <p:nvSpPr>
          <p:cNvPr id="163" name="Freeform 162"/>
          <p:cNvSpPr/>
          <p:nvPr/>
        </p:nvSpPr>
        <p:spPr>
          <a:xfrm>
            <a:off x="771636" y="1417651"/>
            <a:ext cx="7558735" cy="2063004"/>
          </a:xfrm>
          <a:custGeom>
            <a:avLst/>
            <a:gdLst>
              <a:gd name="connsiteX0" fmla="*/ 0 w 7334250"/>
              <a:gd name="connsiteY0" fmla="*/ 1974850 h 1974850"/>
              <a:gd name="connsiteX1" fmla="*/ 6800850 w 7334250"/>
              <a:gd name="connsiteY1" fmla="*/ 0 h 1974850"/>
              <a:gd name="connsiteX2" fmla="*/ 6902450 w 7334250"/>
              <a:gd name="connsiteY2" fmla="*/ 12700 h 1974850"/>
              <a:gd name="connsiteX3" fmla="*/ 6946900 w 7334250"/>
              <a:gd name="connsiteY3" fmla="*/ 57150 h 1974850"/>
              <a:gd name="connsiteX4" fmla="*/ 7023100 w 7334250"/>
              <a:gd name="connsiteY4" fmla="*/ 114300 h 1974850"/>
              <a:gd name="connsiteX5" fmla="*/ 7054850 w 7334250"/>
              <a:gd name="connsiteY5" fmla="*/ 165100 h 1974850"/>
              <a:gd name="connsiteX6" fmla="*/ 7105650 w 7334250"/>
              <a:gd name="connsiteY6" fmla="*/ 241300 h 1974850"/>
              <a:gd name="connsiteX7" fmla="*/ 7162800 w 7334250"/>
              <a:gd name="connsiteY7" fmla="*/ 336550 h 1974850"/>
              <a:gd name="connsiteX8" fmla="*/ 7200900 w 7334250"/>
              <a:gd name="connsiteY8" fmla="*/ 425450 h 1974850"/>
              <a:gd name="connsiteX9" fmla="*/ 7239000 w 7334250"/>
              <a:gd name="connsiteY9" fmla="*/ 539750 h 1974850"/>
              <a:gd name="connsiteX10" fmla="*/ 7283450 w 7334250"/>
              <a:gd name="connsiteY10" fmla="*/ 698500 h 1974850"/>
              <a:gd name="connsiteX11" fmla="*/ 7315200 w 7334250"/>
              <a:gd name="connsiteY11" fmla="*/ 876300 h 1974850"/>
              <a:gd name="connsiteX12" fmla="*/ 7327900 w 7334250"/>
              <a:gd name="connsiteY12" fmla="*/ 1035050 h 1974850"/>
              <a:gd name="connsiteX13" fmla="*/ 7334250 w 7334250"/>
              <a:gd name="connsiteY13" fmla="*/ 1174750 h 1974850"/>
              <a:gd name="connsiteX14" fmla="*/ 7327900 w 7334250"/>
              <a:gd name="connsiteY14" fmla="*/ 1384300 h 1974850"/>
              <a:gd name="connsiteX15" fmla="*/ 7302500 w 7334250"/>
              <a:gd name="connsiteY15" fmla="*/ 1511300 h 1974850"/>
              <a:gd name="connsiteX16" fmla="*/ 7258050 w 7334250"/>
              <a:gd name="connsiteY16" fmla="*/ 1644650 h 1974850"/>
              <a:gd name="connsiteX17" fmla="*/ 7169150 w 7334250"/>
              <a:gd name="connsiteY17" fmla="*/ 1765300 h 1974850"/>
              <a:gd name="connsiteX18" fmla="*/ 7080250 w 7334250"/>
              <a:gd name="connsiteY18" fmla="*/ 1803400 h 1974850"/>
              <a:gd name="connsiteX19" fmla="*/ 7042150 w 7334250"/>
              <a:gd name="connsiteY19" fmla="*/ 1809750 h 1974850"/>
              <a:gd name="connsiteX20" fmla="*/ 0 w 7334250"/>
              <a:gd name="connsiteY20" fmla="*/ 1974850 h 1974850"/>
              <a:gd name="connsiteX0" fmla="*/ 0 w 7334250"/>
              <a:gd name="connsiteY0" fmla="*/ 1974850 h 1974850"/>
              <a:gd name="connsiteX1" fmla="*/ 6800850 w 7334250"/>
              <a:gd name="connsiteY1" fmla="*/ 0 h 1974850"/>
              <a:gd name="connsiteX2" fmla="*/ 6902450 w 7334250"/>
              <a:gd name="connsiteY2" fmla="*/ 22225 h 1974850"/>
              <a:gd name="connsiteX3" fmla="*/ 6946900 w 7334250"/>
              <a:gd name="connsiteY3" fmla="*/ 57150 h 1974850"/>
              <a:gd name="connsiteX4" fmla="*/ 7023100 w 7334250"/>
              <a:gd name="connsiteY4" fmla="*/ 114300 h 1974850"/>
              <a:gd name="connsiteX5" fmla="*/ 7054850 w 7334250"/>
              <a:gd name="connsiteY5" fmla="*/ 165100 h 1974850"/>
              <a:gd name="connsiteX6" fmla="*/ 7105650 w 7334250"/>
              <a:gd name="connsiteY6" fmla="*/ 241300 h 1974850"/>
              <a:gd name="connsiteX7" fmla="*/ 7162800 w 7334250"/>
              <a:gd name="connsiteY7" fmla="*/ 336550 h 1974850"/>
              <a:gd name="connsiteX8" fmla="*/ 7200900 w 7334250"/>
              <a:gd name="connsiteY8" fmla="*/ 425450 h 1974850"/>
              <a:gd name="connsiteX9" fmla="*/ 7239000 w 7334250"/>
              <a:gd name="connsiteY9" fmla="*/ 539750 h 1974850"/>
              <a:gd name="connsiteX10" fmla="*/ 7283450 w 7334250"/>
              <a:gd name="connsiteY10" fmla="*/ 698500 h 1974850"/>
              <a:gd name="connsiteX11" fmla="*/ 7315200 w 7334250"/>
              <a:gd name="connsiteY11" fmla="*/ 876300 h 1974850"/>
              <a:gd name="connsiteX12" fmla="*/ 7327900 w 7334250"/>
              <a:gd name="connsiteY12" fmla="*/ 1035050 h 1974850"/>
              <a:gd name="connsiteX13" fmla="*/ 7334250 w 7334250"/>
              <a:gd name="connsiteY13" fmla="*/ 1174750 h 1974850"/>
              <a:gd name="connsiteX14" fmla="*/ 7327900 w 7334250"/>
              <a:gd name="connsiteY14" fmla="*/ 1384300 h 1974850"/>
              <a:gd name="connsiteX15" fmla="*/ 7302500 w 7334250"/>
              <a:gd name="connsiteY15" fmla="*/ 1511300 h 1974850"/>
              <a:gd name="connsiteX16" fmla="*/ 7258050 w 7334250"/>
              <a:gd name="connsiteY16" fmla="*/ 1644650 h 1974850"/>
              <a:gd name="connsiteX17" fmla="*/ 7169150 w 7334250"/>
              <a:gd name="connsiteY17" fmla="*/ 1765300 h 1974850"/>
              <a:gd name="connsiteX18" fmla="*/ 7080250 w 7334250"/>
              <a:gd name="connsiteY18" fmla="*/ 1803400 h 1974850"/>
              <a:gd name="connsiteX19" fmla="*/ 7042150 w 7334250"/>
              <a:gd name="connsiteY19" fmla="*/ 1809750 h 1974850"/>
              <a:gd name="connsiteX20" fmla="*/ 0 w 7334250"/>
              <a:gd name="connsiteY20" fmla="*/ 1974850 h 1974850"/>
              <a:gd name="connsiteX0" fmla="*/ 0 w 7334250"/>
              <a:gd name="connsiteY0" fmla="*/ 1974850 h 1974850"/>
              <a:gd name="connsiteX1" fmla="*/ 6800850 w 7334250"/>
              <a:gd name="connsiteY1" fmla="*/ 0 h 1974850"/>
              <a:gd name="connsiteX2" fmla="*/ 6902450 w 7334250"/>
              <a:gd name="connsiteY2" fmla="*/ 22225 h 1974850"/>
              <a:gd name="connsiteX3" fmla="*/ 6972300 w 7334250"/>
              <a:gd name="connsiteY3" fmla="*/ 57150 h 1974850"/>
              <a:gd name="connsiteX4" fmla="*/ 7023100 w 7334250"/>
              <a:gd name="connsiteY4" fmla="*/ 114300 h 1974850"/>
              <a:gd name="connsiteX5" fmla="*/ 7054850 w 7334250"/>
              <a:gd name="connsiteY5" fmla="*/ 165100 h 1974850"/>
              <a:gd name="connsiteX6" fmla="*/ 7105650 w 7334250"/>
              <a:gd name="connsiteY6" fmla="*/ 241300 h 1974850"/>
              <a:gd name="connsiteX7" fmla="*/ 7162800 w 7334250"/>
              <a:gd name="connsiteY7" fmla="*/ 336550 h 1974850"/>
              <a:gd name="connsiteX8" fmla="*/ 7200900 w 7334250"/>
              <a:gd name="connsiteY8" fmla="*/ 425450 h 1974850"/>
              <a:gd name="connsiteX9" fmla="*/ 7239000 w 7334250"/>
              <a:gd name="connsiteY9" fmla="*/ 539750 h 1974850"/>
              <a:gd name="connsiteX10" fmla="*/ 7283450 w 7334250"/>
              <a:gd name="connsiteY10" fmla="*/ 698500 h 1974850"/>
              <a:gd name="connsiteX11" fmla="*/ 7315200 w 7334250"/>
              <a:gd name="connsiteY11" fmla="*/ 876300 h 1974850"/>
              <a:gd name="connsiteX12" fmla="*/ 7327900 w 7334250"/>
              <a:gd name="connsiteY12" fmla="*/ 1035050 h 1974850"/>
              <a:gd name="connsiteX13" fmla="*/ 7334250 w 7334250"/>
              <a:gd name="connsiteY13" fmla="*/ 1174750 h 1974850"/>
              <a:gd name="connsiteX14" fmla="*/ 7327900 w 7334250"/>
              <a:gd name="connsiteY14" fmla="*/ 1384300 h 1974850"/>
              <a:gd name="connsiteX15" fmla="*/ 7302500 w 7334250"/>
              <a:gd name="connsiteY15" fmla="*/ 1511300 h 1974850"/>
              <a:gd name="connsiteX16" fmla="*/ 7258050 w 7334250"/>
              <a:gd name="connsiteY16" fmla="*/ 1644650 h 1974850"/>
              <a:gd name="connsiteX17" fmla="*/ 7169150 w 7334250"/>
              <a:gd name="connsiteY17" fmla="*/ 1765300 h 1974850"/>
              <a:gd name="connsiteX18" fmla="*/ 7080250 w 7334250"/>
              <a:gd name="connsiteY18" fmla="*/ 1803400 h 1974850"/>
              <a:gd name="connsiteX19" fmla="*/ 7042150 w 7334250"/>
              <a:gd name="connsiteY19" fmla="*/ 1809750 h 1974850"/>
              <a:gd name="connsiteX20" fmla="*/ 0 w 7334250"/>
              <a:gd name="connsiteY20" fmla="*/ 1974850 h 1974850"/>
              <a:gd name="connsiteX0" fmla="*/ 0 w 7334250"/>
              <a:gd name="connsiteY0" fmla="*/ 1974850 h 1974850"/>
              <a:gd name="connsiteX1" fmla="*/ 6800850 w 7334250"/>
              <a:gd name="connsiteY1" fmla="*/ 0 h 1974850"/>
              <a:gd name="connsiteX2" fmla="*/ 6902450 w 7334250"/>
              <a:gd name="connsiteY2" fmla="*/ 22225 h 1974850"/>
              <a:gd name="connsiteX3" fmla="*/ 6972300 w 7334250"/>
              <a:gd name="connsiteY3" fmla="*/ 69056 h 1974850"/>
              <a:gd name="connsiteX4" fmla="*/ 7023100 w 7334250"/>
              <a:gd name="connsiteY4" fmla="*/ 114300 h 1974850"/>
              <a:gd name="connsiteX5" fmla="*/ 7054850 w 7334250"/>
              <a:gd name="connsiteY5" fmla="*/ 165100 h 1974850"/>
              <a:gd name="connsiteX6" fmla="*/ 7105650 w 7334250"/>
              <a:gd name="connsiteY6" fmla="*/ 241300 h 1974850"/>
              <a:gd name="connsiteX7" fmla="*/ 7162800 w 7334250"/>
              <a:gd name="connsiteY7" fmla="*/ 336550 h 1974850"/>
              <a:gd name="connsiteX8" fmla="*/ 7200900 w 7334250"/>
              <a:gd name="connsiteY8" fmla="*/ 425450 h 1974850"/>
              <a:gd name="connsiteX9" fmla="*/ 7239000 w 7334250"/>
              <a:gd name="connsiteY9" fmla="*/ 539750 h 1974850"/>
              <a:gd name="connsiteX10" fmla="*/ 7283450 w 7334250"/>
              <a:gd name="connsiteY10" fmla="*/ 698500 h 1974850"/>
              <a:gd name="connsiteX11" fmla="*/ 7315200 w 7334250"/>
              <a:gd name="connsiteY11" fmla="*/ 876300 h 1974850"/>
              <a:gd name="connsiteX12" fmla="*/ 7327900 w 7334250"/>
              <a:gd name="connsiteY12" fmla="*/ 1035050 h 1974850"/>
              <a:gd name="connsiteX13" fmla="*/ 7334250 w 7334250"/>
              <a:gd name="connsiteY13" fmla="*/ 1174750 h 1974850"/>
              <a:gd name="connsiteX14" fmla="*/ 7327900 w 7334250"/>
              <a:gd name="connsiteY14" fmla="*/ 1384300 h 1974850"/>
              <a:gd name="connsiteX15" fmla="*/ 7302500 w 7334250"/>
              <a:gd name="connsiteY15" fmla="*/ 1511300 h 1974850"/>
              <a:gd name="connsiteX16" fmla="*/ 7258050 w 7334250"/>
              <a:gd name="connsiteY16" fmla="*/ 1644650 h 1974850"/>
              <a:gd name="connsiteX17" fmla="*/ 7169150 w 7334250"/>
              <a:gd name="connsiteY17" fmla="*/ 1765300 h 1974850"/>
              <a:gd name="connsiteX18" fmla="*/ 7080250 w 7334250"/>
              <a:gd name="connsiteY18" fmla="*/ 1803400 h 1974850"/>
              <a:gd name="connsiteX19" fmla="*/ 7042150 w 7334250"/>
              <a:gd name="connsiteY19" fmla="*/ 1809750 h 1974850"/>
              <a:gd name="connsiteX20" fmla="*/ 0 w 7334250"/>
              <a:gd name="connsiteY20" fmla="*/ 1974850 h 1974850"/>
              <a:gd name="connsiteX0" fmla="*/ 0 w 7334250"/>
              <a:gd name="connsiteY0" fmla="*/ 1974850 h 1974850"/>
              <a:gd name="connsiteX1" fmla="*/ 6800850 w 7334250"/>
              <a:gd name="connsiteY1" fmla="*/ 0 h 1974850"/>
              <a:gd name="connsiteX2" fmla="*/ 6902450 w 7334250"/>
              <a:gd name="connsiteY2" fmla="*/ 22225 h 1974850"/>
              <a:gd name="connsiteX3" fmla="*/ 6972300 w 7334250"/>
              <a:gd name="connsiteY3" fmla="*/ 69056 h 1974850"/>
              <a:gd name="connsiteX4" fmla="*/ 7032625 w 7334250"/>
              <a:gd name="connsiteY4" fmla="*/ 130969 h 1974850"/>
              <a:gd name="connsiteX5" fmla="*/ 7054850 w 7334250"/>
              <a:gd name="connsiteY5" fmla="*/ 165100 h 1974850"/>
              <a:gd name="connsiteX6" fmla="*/ 7105650 w 7334250"/>
              <a:gd name="connsiteY6" fmla="*/ 241300 h 1974850"/>
              <a:gd name="connsiteX7" fmla="*/ 7162800 w 7334250"/>
              <a:gd name="connsiteY7" fmla="*/ 336550 h 1974850"/>
              <a:gd name="connsiteX8" fmla="*/ 7200900 w 7334250"/>
              <a:gd name="connsiteY8" fmla="*/ 425450 h 1974850"/>
              <a:gd name="connsiteX9" fmla="*/ 7239000 w 7334250"/>
              <a:gd name="connsiteY9" fmla="*/ 539750 h 1974850"/>
              <a:gd name="connsiteX10" fmla="*/ 7283450 w 7334250"/>
              <a:gd name="connsiteY10" fmla="*/ 698500 h 1974850"/>
              <a:gd name="connsiteX11" fmla="*/ 7315200 w 7334250"/>
              <a:gd name="connsiteY11" fmla="*/ 876300 h 1974850"/>
              <a:gd name="connsiteX12" fmla="*/ 7327900 w 7334250"/>
              <a:gd name="connsiteY12" fmla="*/ 1035050 h 1974850"/>
              <a:gd name="connsiteX13" fmla="*/ 7334250 w 7334250"/>
              <a:gd name="connsiteY13" fmla="*/ 1174750 h 1974850"/>
              <a:gd name="connsiteX14" fmla="*/ 7327900 w 7334250"/>
              <a:gd name="connsiteY14" fmla="*/ 1384300 h 1974850"/>
              <a:gd name="connsiteX15" fmla="*/ 7302500 w 7334250"/>
              <a:gd name="connsiteY15" fmla="*/ 1511300 h 1974850"/>
              <a:gd name="connsiteX16" fmla="*/ 7258050 w 7334250"/>
              <a:gd name="connsiteY16" fmla="*/ 1644650 h 1974850"/>
              <a:gd name="connsiteX17" fmla="*/ 7169150 w 7334250"/>
              <a:gd name="connsiteY17" fmla="*/ 1765300 h 1974850"/>
              <a:gd name="connsiteX18" fmla="*/ 7080250 w 7334250"/>
              <a:gd name="connsiteY18" fmla="*/ 1803400 h 1974850"/>
              <a:gd name="connsiteX19" fmla="*/ 7042150 w 7334250"/>
              <a:gd name="connsiteY19" fmla="*/ 1809750 h 1974850"/>
              <a:gd name="connsiteX20" fmla="*/ 0 w 7334250"/>
              <a:gd name="connsiteY20" fmla="*/ 1974850 h 1974850"/>
              <a:gd name="connsiteX0" fmla="*/ 0 w 7334250"/>
              <a:gd name="connsiteY0" fmla="*/ 1974850 h 1974850"/>
              <a:gd name="connsiteX1" fmla="*/ 6800850 w 7334250"/>
              <a:gd name="connsiteY1" fmla="*/ 0 h 1974850"/>
              <a:gd name="connsiteX2" fmla="*/ 6902450 w 7334250"/>
              <a:gd name="connsiteY2" fmla="*/ 22225 h 1974850"/>
              <a:gd name="connsiteX3" fmla="*/ 6972300 w 7334250"/>
              <a:gd name="connsiteY3" fmla="*/ 69056 h 1974850"/>
              <a:gd name="connsiteX4" fmla="*/ 7032625 w 7334250"/>
              <a:gd name="connsiteY4" fmla="*/ 130969 h 1974850"/>
              <a:gd name="connsiteX5" fmla="*/ 7083425 w 7334250"/>
              <a:gd name="connsiteY5" fmla="*/ 196056 h 1974850"/>
              <a:gd name="connsiteX6" fmla="*/ 7105650 w 7334250"/>
              <a:gd name="connsiteY6" fmla="*/ 241300 h 1974850"/>
              <a:gd name="connsiteX7" fmla="*/ 7162800 w 7334250"/>
              <a:gd name="connsiteY7" fmla="*/ 336550 h 1974850"/>
              <a:gd name="connsiteX8" fmla="*/ 7200900 w 7334250"/>
              <a:gd name="connsiteY8" fmla="*/ 425450 h 1974850"/>
              <a:gd name="connsiteX9" fmla="*/ 7239000 w 7334250"/>
              <a:gd name="connsiteY9" fmla="*/ 539750 h 1974850"/>
              <a:gd name="connsiteX10" fmla="*/ 7283450 w 7334250"/>
              <a:gd name="connsiteY10" fmla="*/ 698500 h 1974850"/>
              <a:gd name="connsiteX11" fmla="*/ 7315200 w 7334250"/>
              <a:gd name="connsiteY11" fmla="*/ 876300 h 1974850"/>
              <a:gd name="connsiteX12" fmla="*/ 7327900 w 7334250"/>
              <a:gd name="connsiteY12" fmla="*/ 1035050 h 1974850"/>
              <a:gd name="connsiteX13" fmla="*/ 7334250 w 7334250"/>
              <a:gd name="connsiteY13" fmla="*/ 1174750 h 1974850"/>
              <a:gd name="connsiteX14" fmla="*/ 7327900 w 7334250"/>
              <a:gd name="connsiteY14" fmla="*/ 1384300 h 1974850"/>
              <a:gd name="connsiteX15" fmla="*/ 7302500 w 7334250"/>
              <a:gd name="connsiteY15" fmla="*/ 1511300 h 1974850"/>
              <a:gd name="connsiteX16" fmla="*/ 7258050 w 7334250"/>
              <a:gd name="connsiteY16" fmla="*/ 1644650 h 1974850"/>
              <a:gd name="connsiteX17" fmla="*/ 7169150 w 7334250"/>
              <a:gd name="connsiteY17" fmla="*/ 1765300 h 1974850"/>
              <a:gd name="connsiteX18" fmla="*/ 7080250 w 7334250"/>
              <a:gd name="connsiteY18" fmla="*/ 1803400 h 1974850"/>
              <a:gd name="connsiteX19" fmla="*/ 7042150 w 7334250"/>
              <a:gd name="connsiteY19" fmla="*/ 1809750 h 1974850"/>
              <a:gd name="connsiteX20" fmla="*/ 0 w 7334250"/>
              <a:gd name="connsiteY20" fmla="*/ 1974850 h 1974850"/>
              <a:gd name="connsiteX0" fmla="*/ 0 w 7334250"/>
              <a:gd name="connsiteY0" fmla="*/ 1974850 h 1974850"/>
              <a:gd name="connsiteX1" fmla="*/ 6800850 w 7334250"/>
              <a:gd name="connsiteY1" fmla="*/ 0 h 1974850"/>
              <a:gd name="connsiteX2" fmla="*/ 6902450 w 7334250"/>
              <a:gd name="connsiteY2" fmla="*/ 22225 h 1974850"/>
              <a:gd name="connsiteX3" fmla="*/ 6972300 w 7334250"/>
              <a:gd name="connsiteY3" fmla="*/ 69056 h 1974850"/>
              <a:gd name="connsiteX4" fmla="*/ 7032625 w 7334250"/>
              <a:gd name="connsiteY4" fmla="*/ 130969 h 1974850"/>
              <a:gd name="connsiteX5" fmla="*/ 7083425 w 7334250"/>
              <a:gd name="connsiteY5" fmla="*/ 196056 h 1974850"/>
              <a:gd name="connsiteX6" fmla="*/ 7105650 w 7334250"/>
              <a:gd name="connsiteY6" fmla="*/ 241300 h 1974850"/>
              <a:gd name="connsiteX7" fmla="*/ 7162800 w 7334250"/>
              <a:gd name="connsiteY7" fmla="*/ 336550 h 1974850"/>
              <a:gd name="connsiteX8" fmla="*/ 7200900 w 7334250"/>
              <a:gd name="connsiteY8" fmla="*/ 425450 h 1974850"/>
              <a:gd name="connsiteX9" fmla="*/ 7239000 w 7334250"/>
              <a:gd name="connsiteY9" fmla="*/ 539750 h 1974850"/>
              <a:gd name="connsiteX10" fmla="*/ 7283450 w 7334250"/>
              <a:gd name="connsiteY10" fmla="*/ 698500 h 1974850"/>
              <a:gd name="connsiteX11" fmla="*/ 7315200 w 7334250"/>
              <a:gd name="connsiteY11" fmla="*/ 876300 h 1974850"/>
              <a:gd name="connsiteX12" fmla="*/ 7327900 w 7334250"/>
              <a:gd name="connsiteY12" fmla="*/ 1035050 h 1974850"/>
              <a:gd name="connsiteX13" fmla="*/ 7334250 w 7334250"/>
              <a:gd name="connsiteY13" fmla="*/ 1174750 h 1974850"/>
              <a:gd name="connsiteX14" fmla="*/ 7327900 w 7334250"/>
              <a:gd name="connsiteY14" fmla="*/ 1384300 h 1974850"/>
              <a:gd name="connsiteX15" fmla="*/ 7302500 w 7334250"/>
              <a:gd name="connsiteY15" fmla="*/ 1511300 h 1974850"/>
              <a:gd name="connsiteX16" fmla="*/ 7258050 w 7334250"/>
              <a:gd name="connsiteY16" fmla="*/ 1644650 h 1974850"/>
              <a:gd name="connsiteX17" fmla="*/ 7169150 w 7334250"/>
              <a:gd name="connsiteY17" fmla="*/ 1765300 h 1974850"/>
              <a:gd name="connsiteX18" fmla="*/ 7080250 w 7334250"/>
              <a:gd name="connsiteY18" fmla="*/ 1803400 h 1974850"/>
              <a:gd name="connsiteX19" fmla="*/ 7042150 w 7334250"/>
              <a:gd name="connsiteY19" fmla="*/ 1809750 h 1974850"/>
              <a:gd name="connsiteX20" fmla="*/ 0 w 7334250"/>
              <a:gd name="connsiteY20" fmla="*/ 1974850 h 1974850"/>
              <a:gd name="connsiteX0" fmla="*/ 0 w 7334250"/>
              <a:gd name="connsiteY0" fmla="*/ 1974850 h 1974850"/>
              <a:gd name="connsiteX1" fmla="*/ 6800850 w 7334250"/>
              <a:gd name="connsiteY1" fmla="*/ 0 h 1974850"/>
              <a:gd name="connsiteX2" fmla="*/ 6902450 w 7334250"/>
              <a:gd name="connsiteY2" fmla="*/ 22225 h 1974850"/>
              <a:gd name="connsiteX3" fmla="*/ 6972300 w 7334250"/>
              <a:gd name="connsiteY3" fmla="*/ 69056 h 1974850"/>
              <a:gd name="connsiteX4" fmla="*/ 7032625 w 7334250"/>
              <a:gd name="connsiteY4" fmla="*/ 130969 h 1974850"/>
              <a:gd name="connsiteX5" fmla="*/ 7083425 w 7334250"/>
              <a:gd name="connsiteY5" fmla="*/ 196056 h 1974850"/>
              <a:gd name="connsiteX6" fmla="*/ 7124700 w 7334250"/>
              <a:gd name="connsiteY6" fmla="*/ 257969 h 1974850"/>
              <a:gd name="connsiteX7" fmla="*/ 7162800 w 7334250"/>
              <a:gd name="connsiteY7" fmla="*/ 336550 h 1974850"/>
              <a:gd name="connsiteX8" fmla="*/ 7200900 w 7334250"/>
              <a:gd name="connsiteY8" fmla="*/ 425450 h 1974850"/>
              <a:gd name="connsiteX9" fmla="*/ 7239000 w 7334250"/>
              <a:gd name="connsiteY9" fmla="*/ 539750 h 1974850"/>
              <a:gd name="connsiteX10" fmla="*/ 7283450 w 7334250"/>
              <a:gd name="connsiteY10" fmla="*/ 698500 h 1974850"/>
              <a:gd name="connsiteX11" fmla="*/ 7315200 w 7334250"/>
              <a:gd name="connsiteY11" fmla="*/ 876300 h 1974850"/>
              <a:gd name="connsiteX12" fmla="*/ 7327900 w 7334250"/>
              <a:gd name="connsiteY12" fmla="*/ 1035050 h 1974850"/>
              <a:gd name="connsiteX13" fmla="*/ 7334250 w 7334250"/>
              <a:gd name="connsiteY13" fmla="*/ 1174750 h 1974850"/>
              <a:gd name="connsiteX14" fmla="*/ 7327900 w 7334250"/>
              <a:gd name="connsiteY14" fmla="*/ 1384300 h 1974850"/>
              <a:gd name="connsiteX15" fmla="*/ 7302500 w 7334250"/>
              <a:gd name="connsiteY15" fmla="*/ 1511300 h 1974850"/>
              <a:gd name="connsiteX16" fmla="*/ 7258050 w 7334250"/>
              <a:gd name="connsiteY16" fmla="*/ 1644650 h 1974850"/>
              <a:gd name="connsiteX17" fmla="*/ 7169150 w 7334250"/>
              <a:gd name="connsiteY17" fmla="*/ 1765300 h 1974850"/>
              <a:gd name="connsiteX18" fmla="*/ 7080250 w 7334250"/>
              <a:gd name="connsiteY18" fmla="*/ 1803400 h 1974850"/>
              <a:gd name="connsiteX19" fmla="*/ 7042150 w 7334250"/>
              <a:gd name="connsiteY19" fmla="*/ 1809750 h 1974850"/>
              <a:gd name="connsiteX20" fmla="*/ 0 w 7334250"/>
              <a:gd name="connsiteY20" fmla="*/ 1974850 h 1974850"/>
              <a:gd name="connsiteX0" fmla="*/ 0 w 7334250"/>
              <a:gd name="connsiteY0" fmla="*/ 1974850 h 1974850"/>
              <a:gd name="connsiteX1" fmla="*/ 6800850 w 7334250"/>
              <a:gd name="connsiteY1" fmla="*/ 0 h 1974850"/>
              <a:gd name="connsiteX2" fmla="*/ 6902450 w 7334250"/>
              <a:gd name="connsiteY2" fmla="*/ 22225 h 1974850"/>
              <a:gd name="connsiteX3" fmla="*/ 6972300 w 7334250"/>
              <a:gd name="connsiteY3" fmla="*/ 69056 h 1974850"/>
              <a:gd name="connsiteX4" fmla="*/ 7032625 w 7334250"/>
              <a:gd name="connsiteY4" fmla="*/ 130969 h 1974850"/>
              <a:gd name="connsiteX5" fmla="*/ 7083425 w 7334250"/>
              <a:gd name="connsiteY5" fmla="*/ 188913 h 1974850"/>
              <a:gd name="connsiteX6" fmla="*/ 7124700 w 7334250"/>
              <a:gd name="connsiteY6" fmla="*/ 257969 h 1974850"/>
              <a:gd name="connsiteX7" fmla="*/ 7162800 w 7334250"/>
              <a:gd name="connsiteY7" fmla="*/ 336550 h 1974850"/>
              <a:gd name="connsiteX8" fmla="*/ 7200900 w 7334250"/>
              <a:gd name="connsiteY8" fmla="*/ 425450 h 1974850"/>
              <a:gd name="connsiteX9" fmla="*/ 7239000 w 7334250"/>
              <a:gd name="connsiteY9" fmla="*/ 539750 h 1974850"/>
              <a:gd name="connsiteX10" fmla="*/ 7283450 w 7334250"/>
              <a:gd name="connsiteY10" fmla="*/ 698500 h 1974850"/>
              <a:gd name="connsiteX11" fmla="*/ 7315200 w 7334250"/>
              <a:gd name="connsiteY11" fmla="*/ 876300 h 1974850"/>
              <a:gd name="connsiteX12" fmla="*/ 7327900 w 7334250"/>
              <a:gd name="connsiteY12" fmla="*/ 1035050 h 1974850"/>
              <a:gd name="connsiteX13" fmla="*/ 7334250 w 7334250"/>
              <a:gd name="connsiteY13" fmla="*/ 1174750 h 1974850"/>
              <a:gd name="connsiteX14" fmla="*/ 7327900 w 7334250"/>
              <a:gd name="connsiteY14" fmla="*/ 1384300 h 1974850"/>
              <a:gd name="connsiteX15" fmla="*/ 7302500 w 7334250"/>
              <a:gd name="connsiteY15" fmla="*/ 1511300 h 1974850"/>
              <a:gd name="connsiteX16" fmla="*/ 7258050 w 7334250"/>
              <a:gd name="connsiteY16" fmla="*/ 1644650 h 1974850"/>
              <a:gd name="connsiteX17" fmla="*/ 7169150 w 7334250"/>
              <a:gd name="connsiteY17" fmla="*/ 1765300 h 1974850"/>
              <a:gd name="connsiteX18" fmla="*/ 7080250 w 7334250"/>
              <a:gd name="connsiteY18" fmla="*/ 1803400 h 1974850"/>
              <a:gd name="connsiteX19" fmla="*/ 7042150 w 7334250"/>
              <a:gd name="connsiteY19" fmla="*/ 1809750 h 1974850"/>
              <a:gd name="connsiteX20" fmla="*/ 0 w 7334250"/>
              <a:gd name="connsiteY20" fmla="*/ 1974850 h 1974850"/>
              <a:gd name="connsiteX0" fmla="*/ 0 w 7334250"/>
              <a:gd name="connsiteY0" fmla="*/ 1974850 h 1974850"/>
              <a:gd name="connsiteX1" fmla="*/ 6800850 w 7334250"/>
              <a:gd name="connsiteY1" fmla="*/ 0 h 1974850"/>
              <a:gd name="connsiteX2" fmla="*/ 6902450 w 7334250"/>
              <a:gd name="connsiteY2" fmla="*/ 22225 h 1974850"/>
              <a:gd name="connsiteX3" fmla="*/ 6972300 w 7334250"/>
              <a:gd name="connsiteY3" fmla="*/ 69056 h 1974850"/>
              <a:gd name="connsiteX4" fmla="*/ 7032625 w 7334250"/>
              <a:gd name="connsiteY4" fmla="*/ 130969 h 1974850"/>
              <a:gd name="connsiteX5" fmla="*/ 7083425 w 7334250"/>
              <a:gd name="connsiteY5" fmla="*/ 188913 h 1974850"/>
              <a:gd name="connsiteX6" fmla="*/ 7124700 w 7334250"/>
              <a:gd name="connsiteY6" fmla="*/ 257969 h 1974850"/>
              <a:gd name="connsiteX7" fmla="*/ 7162800 w 7334250"/>
              <a:gd name="connsiteY7" fmla="*/ 336550 h 1974850"/>
              <a:gd name="connsiteX8" fmla="*/ 7200900 w 7334250"/>
              <a:gd name="connsiteY8" fmla="*/ 425450 h 1974850"/>
              <a:gd name="connsiteX9" fmla="*/ 7239000 w 7334250"/>
              <a:gd name="connsiteY9" fmla="*/ 539750 h 1974850"/>
              <a:gd name="connsiteX10" fmla="*/ 7283450 w 7334250"/>
              <a:gd name="connsiteY10" fmla="*/ 698500 h 1974850"/>
              <a:gd name="connsiteX11" fmla="*/ 7315200 w 7334250"/>
              <a:gd name="connsiteY11" fmla="*/ 876300 h 1974850"/>
              <a:gd name="connsiteX12" fmla="*/ 7327900 w 7334250"/>
              <a:gd name="connsiteY12" fmla="*/ 1035050 h 1974850"/>
              <a:gd name="connsiteX13" fmla="*/ 7334250 w 7334250"/>
              <a:gd name="connsiteY13" fmla="*/ 1174750 h 1974850"/>
              <a:gd name="connsiteX14" fmla="*/ 7327900 w 7334250"/>
              <a:gd name="connsiteY14" fmla="*/ 1384300 h 1974850"/>
              <a:gd name="connsiteX15" fmla="*/ 7302500 w 7334250"/>
              <a:gd name="connsiteY15" fmla="*/ 1511300 h 1974850"/>
              <a:gd name="connsiteX16" fmla="*/ 7258050 w 7334250"/>
              <a:gd name="connsiteY16" fmla="*/ 1644650 h 1974850"/>
              <a:gd name="connsiteX17" fmla="*/ 7169150 w 7334250"/>
              <a:gd name="connsiteY17" fmla="*/ 1765300 h 1974850"/>
              <a:gd name="connsiteX18" fmla="*/ 7080250 w 7334250"/>
              <a:gd name="connsiteY18" fmla="*/ 1803400 h 1974850"/>
              <a:gd name="connsiteX19" fmla="*/ 7042150 w 7334250"/>
              <a:gd name="connsiteY19" fmla="*/ 1809750 h 1974850"/>
              <a:gd name="connsiteX20" fmla="*/ 0 w 7334250"/>
              <a:gd name="connsiteY20" fmla="*/ 1974850 h 1974850"/>
              <a:gd name="connsiteX0" fmla="*/ 0 w 7334250"/>
              <a:gd name="connsiteY0" fmla="*/ 1974850 h 1974850"/>
              <a:gd name="connsiteX1" fmla="*/ 6800850 w 7334250"/>
              <a:gd name="connsiteY1" fmla="*/ 0 h 1974850"/>
              <a:gd name="connsiteX2" fmla="*/ 6902450 w 7334250"/>
              <a:gd name="connsiteY2" fmla="*/ 22225 h 1974850"/>
              <a:gd name="connsiteX3" fmla="*/ 6972300 w 7334250"/>
              <a:gd name="connsiteY3" fmla="*/ 69056 h 1974850"/>
              <a:gd name="connsiteX4" fmla="*/ 7032625 w 7334250"/>
              <a:gd name="connsiteY4" fmla="*/ 130969 h 1974850"/>
              <a:gd name="connsiteX5" fmla="*/ 7083425 w 7334250"/>
              <a:gd name="connsiteY5" fmla="*/ 188913 h 1974850"/>
              <a:gd name="connsiteX6" fmla="*/ 7124700 w 7334250"/>
              <a:gd name="connsiteY6" fmla="*/ 257969 h 1974850"/>
              <a:gd name="connsiteX7" fmla="*/ 7162800 w 7334250"/>
              <a:gd name="connsiteY7" fmla="*/ 336550 h 1974850"/>
              <a:gd name="connsiteX8" fmla="*/ 7200900 w 7334250"/>
              <a:gd name="connsiteY8" fmla="*/ 425450 h 1974850"/>
              <a:gd name="connsiteX9" fmla="*/ 7239000 w 7334250"/>
              <a:gd name="connsiteY9" fmla="*/ 539750 h 1974850"/>
              <a:gd name="connsiteX10" fmla="*/ 7283450 w 7334250"/>
              <a:gd name="connsiteY10" fmla="*/ 698500 h 1974850"/>
              <a:gd name="connsiteX11" fmla="*/ 7315200 w 7334250"/>
              <a:gd name="connsiteY11" fmla="*/ 876300 h 1974850"/>
              <a:gd name="connsiteX12" fmla="*/ 7327900 w 7334250"/>
              <a:gd name="connsiteY12" fmla="*/ 1035050 h 1974850"/>
              <a:gd name="connsiteX13" fmla="*/ 7334250 w 7334250"/>
              <a:gd name="connsiteY13" fmla="*/ 1174750 h 1974850"/>
              <a:gd name="connsiteX14" fmla="*/ 7327900 w 7334250"/>
              <a:gd name="connsiteY14" fmla="*/ 1384300 h 1974850"/>
              <a:gd name="connsiteX15" fmla="*/ 7302500 w 7334250"/>
              <a:gd name="connsiteY15" fmla="*/ 1511300 h 1974850"/>
              <a:gd name="connsiteX16" fmla="*/ 7258050 w 7334250"/>
              <a:gd name="connsiteY16" fmla="*/ 1644650 h 1974850"/>
              <a:gd name="connsiteX17" fmla="*/ 7169150 w 7334250"/>
              <a:gd name="connsiteY17" fmla="*/ 1765300 h 1974850"/>
              <a:gd name="connsiteX18" fmla="*/ 7080250 w 7334250"/>
              <a:gd name="connsiteY18" fmla="*/ 1803400 h 1974850"/>
              <a:gd name="connsiteX19" fmla="*/ 7042150 w 7334250"/>
              <a:gd name="connsiteY19" fmla="*/ 1809750 h 1974850"/>
              <a:gd name="connsiteX20" fmla="*/ 0 w 7334250"/>
              <a:gd name="connsiteY20" fmla="*/ 1974850 h 1974850"/>
              <a:gd name="connsiteX0" fmla="*/ 0 w 7334250"/>
              <a:gd name="connsiteY0" fmla="*/ 1974850 h 1974850"/>
              <a:gd name="connsiteX1" fmla="*/ 6800850 w 7334250"/>
              <a:gd name="connsiteY1" fmla="*/ 0 h 1974850"/>
              <a:gd name="connsiteX2" fmla="*/ 6902450 w 7334250"/>
              <a:gd name="connsiteY2" fmla="*/ 22225 h 1974850"/>
              <a:gd name="connsiteX3" fmla="*/ 6972300 w 7334250"/>
              <a:gd name="connsiteY3" fmla="*/ 69056 h 1974850"/>
              <a:gd name="connsiteX4" fmla="*/ 7032625 w 7334250"/>
              <a:gd name="connsiteY4" fmla="*/ 130969 h 1974850"/>
              <a:gd name="connsiteX5" fmla="*/ 7083425 w 7334250"/>
              <a:gd name="connsiteY5" fmla="*/ 188913 h 1974850"/>
              <a:gd name="connsiteX6" fmla="*/ 7124700 w 7334250"/>
              <a:gd name="connsiteY6" fmla="*/ 257969 h 1974850"/>
              <a:gd name="connsiteX7" fmla="*/ 7162800 w 7334250"/>
              <a:gd name="connsiteY7" fmla="*/ 336550 h 1974850"/>
              <a:gd name="connsiteX8" fmla="*/ 7200900 w 7334250"/>
              <a:gd name="connsiteY8" fmla="*/ 425450 h 1974850"/>
              <a:gd name="connsiteX9" fmla="*/ 7239000 w 7334250"/>
              <a:gd name="connsiteY9" fmla="*/ 539750 h 1974850"/>
              <a:gd name="connsiteX10" fmla="*/ 7283450 w 7334250"/>
              <a:gd name="connsiteY10" fmla="*/ 698500 h 1974850"/>
              <a:gd name="connsiteX11" fmla="*/ 7315200 w 7334250"/>
              <a:gd name="connsiteY11" fmla="*/ 876300 h 1974850"/>
              <a:gd name="connsiteX12" fmla="*/ 7327900 w 7334250"/>
              <a:gd name="connsiteY12" fmla="*/ 1035050 h 1974850"/>
              <a:gd name="connsiteX13" fmla="*/ 7334250 w 7334250"/>
              <a:gd name="connsiteY13" fmla="*/ 1174750 h 1974850"/>
              <a:gd name="connsiteX14" fmla="*/ 7327900 w 7334250"/>
              <a:gd name="connsiteY14" fmla="*/ 1384300 h 1974850"/>
              <a:gd name="connsiteX15" fmla="*/ 7302500 w 7334250"/>
              <a:gd name="connsiteY15" fmla="*/ 1511300 h 1974850"/>
              <a:gd name="connsiteX16" fmla="*/ 7258050 w 7334250"/>
              <a:gd name="connsiteY16" fmla="*/ 1644650 h 1974850"/>
              <a:gd name="connsiteX17" fmla="*/ 7169150 w 7334250"/>
              <a:gd name="connsiteY17" fmla="*/ 1765300 h 1974850"/>
              <a:gd name="connsiteX18" fmla="*/ 7080250 w 7334250"/>
              <a:gd name="connsiteY18" fmla="*/ 1803400 h 1974850"/>
              <a:gd name="connsiteX19" fmla="*/ 7042150 w 7334250"/>
              <a:gd name="connsiteY19" fmla="*/ 1809750 h 1974850"/>
              <a:gd name="connsiteX20" fmla="*/ 0 w 7334250"/>
              <a:gd name="connsiteY20" fmla="*/ 197485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334250" h="1974850">
                <a:moveTo>
                  <a:pt x="0" y="1974850"/>
                </a:moveTo>
                <a:lnTo>
                  <a:pt x="6800850" y="0"/>
                </a:lnTo>
                <a:lnTo>
                  <a:pt x="6902450" y="22225"/>
                </a:lnTo>
                <a:cubicBezTo>
                  <a:pt x="6931025" y="33734"/>
                  <a:pt x="6950604" y="50932"/>
                  <a:pt x="6972300" y="69056"/>
                </a:cubicBezTo>
                <a:cubicBezTo>
                  <a:pt x="6993996" y="87180"/>
                  <a:pt x="7014104" y="109802"/>
                  <a:pt x="7032625" y="130969"/>
                </a:cubicBezTo>
                <a:lnTo>
                  <a:pt x="7083425" y="188913"/>
                </a:lnTo>
                <a:lnTo>
                  <a:pt x="7124700" y="257969"/>
                </a:lnTo>
                <a:lnTo>
                  <a:pt x="7162800" y="336550"/>
                </a:lnTo>
                <a:lnTo>
                  <a:pt x="7200900" y="425450"/>
                </a:lnTo>
                <a:lnTo>
                  <a:pt x="7239000" y="539750"/>
                </a:lnTo>
                <a:lnTo>
                  <a:pt x="7283450" y="698500"/>
                </a:lnTo>
                <a:lnTo>
                  <a:pt x="7315200" y="876300"/>
                </a:lnTo>
                <a:lnTo>
                  <a:pt x="7327900" y="1035050"/>
                </a:lnTo>
                <a:lnTo>
                  <a:pt x="7334250" y="1174750"/>
                </a:lnTo>
                <a:cubicBezTo>
                  <a:pt x="7334250" y="1232958"/>
                  <a:pt x="7333192" y="1328208"/>
                  <a:pt x="7327900" y="1384300"/>
                </a:cubicBezTo>
                <a:cubicBezTo>
                  <a:pt x="7322608" y="1440392"/>
                  <a:pt x="7314142" y="1467908"/>
                  <a:pt x="7302500" y="1511300"/>
                </a:cubicBezTo>
                <a:cubicBezTo>
                  <a:pt x="7290858" y="1554692"/>
                  <a:pt x="7280275" y="1602317"/>
                  <a:pt x="7258050" y="1644650"/>
                </a:cubicBezTo>
                <a:cubicBezTo>
                  <a:pt x="7235825" y="1686983"/>
                  <a:pt x="7198783" y="1738842"/>
                  <a:pt x="7169150" y="1765300"/>
                </a:cubicBezTo>
                <a:cubicBezTo>
                  <a:pt x="7139517" y="1791758"/>
                  <a:pt x="7101417" y="1795992"/>
                  <a:pt x="7080250" y="1803400"/>
                </a:cubicBezTo>
                <a:lnTo>
                  <a:pt x="7042150" y="1809750"/>
                </a:lnTo>
                <a:lnTo>
                  <a:pt x="0" y="1974850"/>
                </a:lnTo>
                <a:close/>
              </a:path>
            </a:pathLst>
          </a:custGeom>
          <a:solidFill>
            <a:srgbClr val="FFFF00">
              <a:alpha val="30196"/>
            </a:srgbClr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4" name="Oval 163"/>
          <p:cNvSpPr/>
          <p:nvPr/>
        </p:nvSpPr>
        <p:spPr>
          <a:xfrm>
            <a:off x="539552" y="3259626"/>
            <a:ext cx="445272" cy="451334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6C0000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6" name="Rectangle 165"/>
          <p:cNvSpPr/>
          <p:nvPr/>
        </p:nvSpPr>
        <p:spPr>
          <a:xfrm>
            <a:off x="4694763" y="2538521"/>
            <a:ext cx="707663" cy="3523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scene3d>
            <a:camera prst="isometricOffAxis1Top"/>
            <a:lightRig rig="soft" dir="t"/>
          </a:scene3d>
          <a:sp3d extrusionH="381000" contourW="19050" prstMaterial="flat">
            <a:extrusionClr>
              <a:schemeClr val="accent1">
                <a:lumMod val="60000"/>
                <a:lumOff val="4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5" name="Arc 164"/>
          <p:cNvSpPr/>
          <p:nvPr/>
        </p:nvSpPr>
        <p:spPr>
          <a:xfrm rot="10800000">
            <a:off x="4499303" y="3098719"/>
            <a:ext cx="887415" cy="437808"/>
          </a:xfrm>
          <a:prstGeom prst="arc">
            <a:avLst>
              <a:gd name="adj1" fmla="val 13347604"/>
              <a:gd name="adj2" fmla="val 21304433"/>
            </a:avLst>
          </a:prstGeom>
          <a:ln w="104775">
            <a:solidFill>
              <a:srgbClr val="FFFF00"/>
            </a:solidFill>
            <a:headEnd type="triangle" w="sm" len="sm"/>
            <a:tailEnd type="none" w="med" len="lg"/>
          </a:ln>
          <a:scene3d>
            <a:camera prst="orthographicFront"/>
            <a:lightRig rig="threePt" dir="t"/>
          </a:scene3d>
          <a:sp3d contour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579530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4" grpId="0" animBg="1"/>
      <p:bldP spid="70" grpId="0" animBg="1"/>
      <p:bldP spid="72" grpId="0"/>
      <p:bldP spid="163" grpId="0" animBg="1"/>
      <p:bldP spid="164" grpId="0" animBg="1"/>
      <p:bldP spid="166" grpId="0" animBg="1"/>
      <p:bldP spid="16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AT">
                <a:latin typeface="Arial" pitchFamily="34" charset="0"/>
              </a:rPr>
              <a:t>Artem Amirkhanov</a:t>
            </a:r>
          </a:p>
        </p:txBody>
      </p:sp>
      <p:sp>
        <p:nvSpPr>
          <p:cNvPr id="143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 Measures Representation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560135" y="840274"/>
            <a:ext cx="2197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Average penetration length</a:t>
            </a:r>
            <a:endParaRPr lang="de-AT" dirty="0"/>
          </a:p>
        </p:txBody>
      </p:sp>
      <p:sp>
        <p:nvSpPr>
          <p:cNvPr id="60" name="Rectangle 59"/>
          <p:cNvSpPr/>
          <p:nvPr/>
        </p:nvSpPr>
        <p:spPr>
          <a:xfrm>
            <a:off x="3980354" y="840274"/>
            <a:ext cx="21577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Maximum penetration length</a:t>
            </a:r>
            <a:endParaRPr lang="de-AT" dirty="0"/>
          </a:p>
        </p:txBody>
      </p:sp>
      <p:sp>
        <p:nvSpPr>
          <p:cNvPr id="63" name="Rectangle 62"/>
          <p:cNvSpPr/>
          <p:nvPr/>
        </p:nvSpPr>
        <p:spPr>
          <a:xfrm>
            <a:off x="6333867" y="840274"/>
            <a:ext cx="216979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Bad faces surface percentage</a:t>
            </a:r>
            <a:endParaRPr lang="de-AT" dirty="0"/>
          </a:p>
        </p:txBody>
      </p:sp>
      <p:sp>
        <p:nvSpPr>
          <p:cNvPr id="72" name="Freeform 71"/>
          <p:cNvSpPr/>
          <p:nvPr/>
        </p:nvSpPr>
        <p:spPr>
          <a:xfrm rot="10800000" flipH="1">
            <a:off x="790803" y="3757433"/>
            <a:ext cx="792193" cy="2299811"/>
          </a:xfrm>
          <a:custGeom>
            <a:avLst/>
            <a:gdLst>
              <a:gd name="connsiteX0" fmla="*/ 1514475 w 5133975"/>
              <a:gd name="connsiteY0" fmla="*/ 1228725 h 1238250"/>
              <a:gd name="connsiteX1" fmla="*/ 0 w 5133975"/>
              <a:gd name="connsiteY1" fmla="*/ 0 h 1238250"/>
              <a:gd name="connsiteX2" fmla="*/ 5133975 w 5133975"/>
              <a:gd name="connsiteY2" fmla="*/ 9525 h 1238250"/>
              <a:gd name="connsiteX3" fmla="*/ 3505200 w 5133975"/>
              <a:gd name="connsiteY3" fmla="*/ 1238250 h 1238250"/>
              <a:gd name="connsiteX4" fmla="*/ 1514475 w 5133975"/>
              <a:gd name="connsiteY4" fmla="*/ 1228725 h 1238250"/>
              <a:gd name="connsiteX0" fmla="*/ 1527175 w 5133975"/>
              <a:gd name="connsiteY0" fmla="*/ 3115115 h 3115115"/>
              <a:gd name="connsiteX1" fmla="*/ 0 w 5133975"/>
              <a:gd name="connsiteY1" fmla="*/ 0 h 3115115"/>
              <a:gd name="connsiteX2" fmla="*/ 5133975 w 5133975"/>
              <a:gd name="connsiteY2" fmla="*/ 9525 h 3115115"/>
              <a:gd name="connsiteX3" fmla="*/ 3505200 w 5133975"/>
              <a:gd name="connsiteY3" fmla="*/ 1238250 h 3115115"/>
              <a:gd name="connsiteX4" fmla="*/ 1527175 w 5133975"/>
              <a:gd name="connsiteY4" fmla="*/ 3115115 h 3115115"/>
              <a:gd name="connsiteX0" fmla="*/ 1527175 w 5133975"/>
              <a:gd name="connsiteY0" fmla="*/ 3115115 h 3115115"/>
              <a:gd name="connsiteX1" fmla="*/ 0 w 5133975"/>
              <a:gd name="connsiteY1" fmla="*/ 0 h 3115115"/>
              <a:gd name="connsiteX2" fmla="*/ 5133975 w 5133975"/>
              <a:gd name="connsiteY2" fmla="*/ 9525 h 3115115"/>
              <a:gd name="connsiteX3" fmla="*/ 3505200 w 5133975"/>
              <a:gd name="connsiteY3" fmla="*/ 1238250 h 3115115"/>
              <a:gd name="connsiteX4" fmla="*/ 1625906 w 5133975"/>
              <a:gd name="connsiteY4" fmla="*/ 2815075 h 3115115"/>
              <a:gd name="connsiteX5" fmla="*/ 1527175 w 5133975"/>
              <a:gd name="connsiteY5" fmla="*/ 3115115 h 3115115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1625906 w 5133975"/>
              <a:gd name="connsiteY4" fmla="*/ 2815075 h 3318116"/>
              <a:gd name="connsiteX5" fmla="*/ 1527175 w 5133975"/>
              <a:gd name="connsiteY5" fmla="*/ 3115115 h 3318116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3467406 w 5133975"/>
              <a:gd name="connsiteY4" fmla="*/ 2911813 h 3318116"/>
              <a:gd name="connsiteX5" fmla="*/ 1625906 w 5133975"/>
              <a:gd name="connsiteY5" fmla="*/ 2815075 h 3318116"/>
              <a:gd name="connsiteX6" fmla="*/ 1527175 w 5133975"/>
              <a:gd name="connsiteY6" fmla="*/ 3115115 h 3318116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3467406 w 5133975"/>
              <a:gd name="connsiteY4" fmla="*/ 2911813 h 3318116"/>
              <a:gd name="connsiteX5" fmla="*/ 1584631 w 5133975"/>
              <a:gd name="connsiteY5" fmla="*/ 2790890 h 3318116"/>
              <a:gd name="connsiteX6" fmla="*/ 1527175 w 5133975"/>
              <a:gd name="connsiteY6" fmla="*/ 3115115 h 3318116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3508681 w 5133975"/>
              <a:gd name="connsiteY4" fmla="*/ 2839259 h 3318116"/>
              <a:gd name="connsiteX5" fmla="*/ 1584631 w 5133975"/>
              <a:gd name="connsiteY5" fmla="*/ 2790890 h 3318116"/>
              <a:gd name="connsiteX6" fmla="*/ 1527175 w 5133975"/>
              <a:gd name="connsiteY6" fmla="*/ 3115115 h 3318116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3530906 w 5133975"/>
              <a:gd name="connsiteY4" fmla="*/ 2790890 h 3318116"/>
              <a:gd name="connsiteX5" fmla="*/ 1584631 w 5133975"/>
              <a:gd name="connsiteY5" fmla="*/ 2790890 h 3318116"/>
              <a:gd name="connsiteX6" fmla="*/ 1527175 w 5133975"/>
              <a:gd name="connsiteY6" fmla="*/ 3115115 h 3318116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3546781 w 5133975"/>
              <a:gd name="connsiteY4" fmla="*/ 2754614 h 3318116"/>
              <a:gd name="connsiteX5" fmla="*/ 1584631 w 5133975"/>
              <a:gd name="connsiteY5" fmla="*/ 2790890 h 3318116"/>
              <a:gd name="connsiteX6" fmla="*/ 1527175 w 5133975"/>
              <a:gd name="connsiteY6" fmla="*/ 3115115 h 3318116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3537256 w 5133975"/>
              <a:gd name="connsiteY4" fmla="*/ 2815075 h 3318116"/>
              <a:gd name="connsiteX5" fmla="*/ 1584631 w 5133975"/>
              <a:gd name="connsiteY5" fmla="*/ 2790890 h 3318116"/>
              <a:gd name="connsiteX6" fmla="*/ 1527175 w 5133975"/>
              <a:gd name="connsiteY6" fmla="*/ 3115115 h 3318116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3537256 w 5133975"/>
              <a:gd name="connsiteY4" fmla="*/ 2815075 h 3318116"/>
              <a:gd name="connsiteX5" fmla="*/ 1527175 w 5133975"/>
              <a:gd name="connsiteY5" fmla="*/ 3115115 h 3318116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1527175 w 5133975"/>
              <a:gd name="connsiteY4" fmla="*/ 3115115 h 3318116"/>
              <a:gd name="connsiteX0" fmla="*/ 1603375 w 5133975"/>
              <a:gd name="connsiteY0" fmla="*/ 3169528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1603375 w 5133975"/>
              <a:gd name="connsiteY4" fmla="*/ 3169528 h 3318116"/>
              <a:gd name="connsiteX0" fmla="*/ 1603375 w 5133975"/>
              <a:gd name="connsiteY0" fmla="*/ 3169528 h 3173009"/>
              <a:gd name="connsiteX1" fmla="*/ 0 w 5133975"/>
              <a:gd name="connsiteY1" fmla="*/ 0 h 3173009"/>
              <a:gd name="connsiteX2" fmla="*/ 5133975 w 5133975"/>
              <a:gd name="connsiteY2" fmla="*/ 9525 h 3173009"/>
              <a:gd name="connsiteX3" fmla="*/ 3541712 w 5133975"/>
              <a:gd name="connsiteY3" fmla="*/ 3173009 h 3173009"/>
              <a:gd name="connsiteX4" fmla="*/ 1603375 w 5133975"/>
              <a:gd name="connsiteY4" fmla="*/ 3169528 h 3173009"/>
              <a:gd name="connsiteX0" fmla="*/ 1603375 w 5133975"/>
              <a:gd name="connsiteY0" fmla="*/ 3169528 h 3245562"/>
              <a:gd name="connsiteX1" fmla="*/ 0 w 5133975"/>
              <a:gd name="connsiteY1" fmla="*/ 0 h 3245562"/>
              <a:gd name="connsiteX2" fmla="*/ 5133975 w 5133975"/>
              <a:gd name="connsiteY2" fmla="*/ 9525 h 3245562"/>
              <a:gd name="connsiteX3" fmla="*/ 3541712 w 5133975"/>
              <a:gd name="connsiteY3" fmla="*/ 3245562 h 3245562"/>
              <a:gd name="connsiteX4" fmla="*/ 1603375 w 5133975"/>
              <a:gd name="connsiteY4" fmla="*/ 3169528 h 3245562"/>
              <a:gd name="connsiteX0" fmla="*/ 9771968 w 13302568"/>
              <a:gd name="connsiteY0" fmla="*/ 3238360 h 3314394"/>
              <a:gd name="connsiteX1" fmla="*/ 0 w 13302568"/>
              <a:gd name="connsiteY1" fmla="*/ 0 h 3314394"/>
              <a:gd name="connsiteX2" fmla="*/ 13302568 w 13302568"/>
              <a:gd name="connsiteY2" fmla="*/ 78357 h 3314394"/>
              <a:gd name="connsiteX3" fmla="*/ 11710305 w 13302568"/>
              <a:gd name="connsiteY3" fmla="*/ 3314394 h 3314394"/>
              <a:gd name="connsiteX4" fmla="*/ 9771968 w 13302568"/>
              <a:gd name="connsiteY4" fmla="*/ 3238360 h 3314394"/>
              <a:gd name="connsiteX0" fmla="*/ 9771968 w 21471161"/>
              <a:gd name="connsiteY0" fmla="*/ 3238360 h 3314394"/>
              <a:gd name="connsiteX1" fmla="*/ 0 w 21471161"/>
              <a:gd name="connsiteY1" fmla="*/ 0 h 3314394"/>
              <a:gd name="connsiteX2" fmla="*/ 21471161 w 21471161"/>
              <a:gd name="connsiteY2" fmla="*/ 0 h 3314394"/>
              <a:gd name="connsiteX3" fmla="*/ 11710305 w 21471161"/>
              <a:gd name="connsiteY3" fmla="*/ 3314394 h 3314394"/>
              <a:gd name="connsiteX4" fmla="*/ 9771968 w 21471161"/>
              <a:gd name="connsiteY4" fmla="*/ 3238360 h 3314394"/>
              <a:gd name="connsiteX0" fmla="*/ 9767963 w 21471161"/>
              <a:gd name="connsiteY0" fmla="*/ 3305666 h 3314394"/>
              <a:gd name="connsiteX1" fmla="*/ 0 w 21471161"/>
              <a:gd name="connsiteY1" fmla="*/ 0 h 3314394"/>
              <a:gd name="connsiteX2" fmla="*/ 21471161 w 21471161"/>
              <a:gd name="connsiteY2" fmla="*/ 0 h 3314394"/>
              <a:gd name="connsiteX3" fmla="*/ 11710305 w 21471161"/>
              <a:gd name="connsiteY3" fmla="*/ 3314394 h 3314394"/>
              <a:gd name="connsiteX4" fmla="*/ 9767963 w 21471161"/>
              <a:gd name="connsiteY4" fmla="*/ 3305666 h 3314394"/>
              <a:gd name="connsiteX0" fmla="*/ 9767963 w 21471161"/>
              <a:gd name="connsiteY0" fmla="*/ 3305666 h 3305666"/>
              <a:gd name="connsiteX1" fmla="*/ 0 w 21471161"/>
              <a:gd name="connsiteY1" fmla="*/ 0 h 3305666"/>
              <a:gd name="connsiteX2" fmla="*/ 21471161 w 21471161"/>
              <a:gd name="connsiteY2" fmla="*/ 0 h 3305666"/>
              <a:gd name="connsiteX3" fmla="*/ 11697913 w 21471161"/>
              <a:gd name="connsiteY3" fmla="*/ 3305666 h 3305666"/>
              <a:gd name="connsiteX4" fmla="*/ 9767963 w 21471161"/>
              <a:gd name="connsiteY4" fmla="*/ 3305666 h 3305666"/>
              <a:gd name="connsiteX0" fmla="*/ 9767963 w 20934386"/>
              <a:gd name="connsiteY0" fmla="*/ 3305669 h 3305669"/>
              <a:gd name="connsiteX1" fmla="*/ 0 w 20934386"/>
              <a:gd name="connsiteY1" fmla="*/ 3 h 3305669"/>
              <a:gd name="connsiteX2" fmla="*/ 20934386 w 20934386"/>
              <a:gd name="connsiteY2" fmla="*/ 0 h 3305669"/>
              <a:gd name="connsiteX3" fmla="*/ 11697913 w 20934386"/>
              <a:gd name="connsiteY3" fmla="*/ 3305669 h 3305669"/>
              <a:gd name="connsiteX4" fmla="*/ 9767963 w 20934386"/>
              <a:gd name="connsiteY4" fmla="*/ 3305669 h 3305669"/>
              <a:gd name="connsiteX0" fmla="*/ 9206164 w 20372587"/>
              <a:gd name="connsiteY0" fmla="*/ 3305672 h 3305672"/>
              <a:gd name="connsiteX1" fmla="*/ 0 w 20372587"/>
              <a:gd name="connsiteY1" fmla="*/ 0 h 3305672"/>
              <a:gd name="connsiteX2" fmla="*/ 20372587 w 20372587"/>
              <a:gd name="connsiteY2" fmla="*/ 3 h 3305672"/>
              <a:gd name="connsiteX3" fmla="*/ 11136114 w 20372587"/>
              <a:gd name="connsiteY3" fmla="*/ 3305672 h 3305672"/>
              <a:gd name="connsiteX4" fmla="*/ 9206164 w 20372587"/>
              <a:gd name="connsiteY4" fmla="*/ 3305672 h 3305672"/>
              <a:gd name="connsiteX0" fmla="*/ 8583583 w 20372587"/>
              <a:gd name="connsiteY0" fmla="*/ 2863234 h 3305672"/>
              <a:gd name="connsiteX1" fmla="*/ 0 w 20372587"/>
              <a:gd name="connsiteY1" fmla="*/ 0 h 3305672"/>
              <a:gd name="connsiteX2" fmla="*/ 20372587 w 20372587"/>
              <a:gd name="connsiteY2" fmla="*/ 3 h 3305672"/>
              <a:gd name="connsiteX3" fmla="*/ 11136114 w 20372587"/>
              <a:gd name="connsiteY3" fmla="*/ 3305672 h 3305672"/>
              <a:gd name="connsiteX4" fmla="*/ 8583583 w 20372587"/>
              <a:gd name="connsiteY4" fmla="*/ 2863234 h 3305672"/>
              <a:gd name="connsiteX0" fmla="*/ 8583583 w 20372587"/>
              <a:gd name="connsiteY0" fmla="*/ 2863234 h 2863234"/>
              <a:gd name="connsiteX1" fmla="*/ 0 w 20372587"/>
              <a:gd name="connsiteY1" fmla="*/ 0 h 2863234"/>
              <a:gd name="connsiteX2" fmla="*/ 20372587 w 20372587"/>
              <a:gd name="connsiteY2" fmla="*/ 3 h 2863234"/>
              <a:gd name="connsiteX3" fmla="*/ 11926332 w 20372587"/>
              <a:gd name="connsiteY3" fmla="*/ 2863234 h 2863234"/>
              <a:gd name="connsiteX4" fmla="*/ 8583583 w 20372587"/>
              <a:gd name="connsiteY4" fmla="*/ 2863234 h 2863234"/>
              <a:gd name="connsiteX0" fmla="*/ 0 w 23419633"/>
              <a:gd name="connsiteY0" fmla="*/ 0 h 15335648"/>
              <a:gd name="connsiteX1" fmla="*/ 3047046 w 23419633"/>
              <a:gd name="connsiteY1" fmla="*/ 12472414 h 15335648"/>
              <a:gd name="connsiteX2" fmla="*/ 23419633 w 23419633"/>
              <a:gd name="connsiteY2" fmla="*/ 12472417 h 15335648"/>
              <a:gd name="connsiteX3" fmla="*/ 14973378 w 23419633"/>
              <a:gd name="connsiteY3" fmla="*/ 15335648 h 15335648"/>
              <a:gd name="connsiteX4" fmla="*/ 0 w 23419633"/>
              <a:gd name="connsiteY4" fmla="*/ 0 h 15335648"/>
              <a:gd name="connsiteX0" fmla="*/ 0 w 23419633"/>
              <a:gd name="connsiteY0" fmla="*/ 0 h 15335648"/>
              <a:gd name="connsiteX1" fmla="*/ 0 w 23419633"/>
              <a:gd name="connsiteY1" fmla="*/ 2864421 h 15335648"/>
              <a:gd name="connsiteX2" fmla="*/ 23419633 w 23419633"/>
              <a:gd name="connsiteY2" fmla="*/ 12472417 h 15335648"/>
              <a:gd name="connsiteX3" fmla="*/ 14973378 w 23419633"/>
              <a:gd name="connsiteY3" fmla="*/ 15335648 h 15335648"/>
              <a:gd name="connsiteX4" fmla="*/ 0 w 23419633"/>
              <a:gd name="connsiteY4" fmla="*/ 0 h 15335648"/>
              <a:gd name="connsiteX0" fmla="*/ 0 w 23419633"/>
              <a:gd name="connsiteY0" fmla="*/ 9749284 h 22221701"/>
              <a:gd name="connsiteX1" fmla="*/ 0 w 23419633"/>
              <a:gd name="connsiteY1" fmla="*/ 12613705 h 22221701"/>
              <a:gd name="connsiteX2" fmla="*/ 23419633 w 23419633"/>
              <a:gd name="connsiteY2" fmla="*/ 22221701 h 22221701"/>
              <a:gd name="connsiteX3" fmla="*/ 3045708 w 23419633"/>
              <a:gd name="connsiteY3" fmla="*/ 0 h 22221701"/>
              <a:gd name="connsiteX4" fmla="*/ 0 w 23419633"/>
              <a:gd name="connsiteY4" fmla="*/ 9749284 h 22221701"/>
              <a:gd name="connsiteX0" fmla="*/ 0 w 3045708"/>
              <a:gd name="connsiteY0" fmla="*/ 9749284 h 22221707"/>
              <a:gd name="connsiteX1" fmla="*/ 0 w 3045708"/>
              <a:gd name="connsiteY1" fmla="*/ 12613705 h 22221707"/>
              <a:gd name="connsiteX2" fmla="*/ 3045708 w 3045708"/>
              <a:gd name="connsiteY2" fmla="*/ 22221707 h 22221707"/>
              <a:gd name="connsiteX3" fmla="*/ 3045708 w 3045708"/>
              <a:gd name="connsiteY3" fmla="*/ 0 h 22221707"/>
              <a:gd name="connsiteX4" fmla="*/ 0 w 3045708"/>
              <a:gd name="connsiteY4" fmla="*/ 9749284 h 22221707"/>
              <a:gd name="connsiteX0" fmla="*/ 0 w 3045708"/>
              <a:gd name="connsiteY0" fmla="*/ 9749284 h 22221707"/>
              <a:gd name="connsiteX1" fmla="*/ 0 w 3045708"/>
              <a:gd name="connsiteY1" fmla="*/ 13488202 h 22221707"/>
              <a:gd name="connsiteX2" fmla="*/ 3045708 w 3045708"/>
              <a:gd name="connsiteY2" fmla="*/ 22221707 h 22221707"/>
              <a:gd name="connsiteX3" fmla="*/ 3045708 w 3045708"/>
              <a:gd name="connsiteY3" fmla="*/ 0 h 22221707"/>
              <a:gd name="connsiteX4" fmla="*/ 0 w 3045708"/>
              <a:gd name="connsiteY4" fmla="*/ 9749284 h 22221707"/>
              <a:gd name="connsiteX0" fmla="*/ 0 w 3277492"/>
              <a:gd name="connsiteY0" fmla="*/ 9207653 h 21680076"/>
              <a:gd name="connsiteX1" fmla="*/ 0 w 3277492"/>
              <a:gd name="connsiteY1" fmla="*/ 12946571 h 21680076"/>
              <a:gd name="connsiteX2" fmla="*/ 3045708 w 3277492"/>
              <a:gd name="connsiteY2" fmla="*/ 21680076 h 21680076"/>
              <a:gd name="connsiteX3" fmla="*/ 3277492 w 3277492"/>
              <a:gd name="connsiteY3" fmla="*/ 0 h 21680076"/>
              <a:gd name="connsiteX4" fmla="*/ 0 w 3277492"/>
              <a:gd name="connsiteY4" fmla="*/ 9207653 h 21680076"/>
              <a:gd name="connsiteX0" fmla="*/ 0 w 3277492"/>
              <a:gd name="connsiteY0" fmla="*/ 9207653 h 20542921"/>
              <a:gd name="connsiteX1" fmla="*/ 0 w 3277492"/>
              <a:gd name="connsiteY1" fmla="*/ 12946571 h 20542921"/>
              <a:gd name="connsiteX2" fmla="*/ 3045708 w 3277492"/>
              <a:gd name="connsiteY2" fmla="*/ 20542921 h 20542921"/>
              <a:gd name="connsiteX3" fmla="*/ 3277492 w 3277492"/>
              <a:gd name="connsiteY3" fmla="*/ 0 h 20542921"/>
              <a:gd name="connsiteX4" fmla="*/ 0 w 3277492"/>
              <a:gd name="connsiteY4" fmla="*/ 9207653 h 20542921"/>
              <a:gd name="connsiteX0" fmla="*/ 0 w 3277492"/>
              <a:gd name="connsiteY0" fmla="*/ 9207653 h 20542921"/>
              <a:gd name="connsiteX1" fmla="*/ 0 w 3277492"/>
              <a:gd name="connsiteY1" fmla="*/ 12946571 h 20542921"/>
              <a:gd name="connsiteX2" fmla="*/ 1419380 w 3277492"/>
              <a:gd name="connsiteY2" fmla="*/ 20542921 h 20542921"/>
              <a:gd name="connsiteX3" fmla="*/ 3277492 w 3277492"/>
              <a:gd name="connsiteY3" fmla="*/ 0 h 20542921"/>
              <a:gd name="connsiteX4" fmla="*/ 0 w 3277492"/>
              <a:gd name="connsiteY4" fmla="*/ 9207653 h 20542921"/>
              <a:gd name="connsiteX0" fmla="*/ 0 w 1419380"/>
              <a:gd name="connsiteY0" fmla="*/ 8390152 h 19725420"/>
              <a:gd name="connsiteX1" fmla="*/ 0 w 1419380"/>
              <a:gd name="connsiteY1" fmla="*/ 12129070 h 19725420"/>
              <a:gd name="connsiteX2" fmla="*/ 1419380 w 1419380"/>
              <a:gd name="connsiteY2" fmla="*/ 19725420 h 19725420"/>
              <a:gd name="connsiteX3" fmla="*/ 1414320 w 1419380"/>
              <a:gd name="connsiteY3" fmla="*/ 0 h 19725420"/>
              <a:gd name="connsiteX4" fmla="*/ 0 w 1419380"/>
              <a:gd name="connsiteY4" fmla="*/ 8390152 h 19725420"/>
              <a:gd name="connsiteX0" fmla="*/ 0 w 1419380"/>
              <a:gd name="connsiteY0" fmla="*/ 8390152 h 18199478"/>
              <a:gd name="connsiteX1" fmla="*/ 0 w 1419380"/>
              <a:gd name="connsiteY1" fmla="*/ 12129070 h 18199478"/>
              <a:gd name="connsiteX2" fmla="*/ 1419380 w 1419380"/>
              <a:gd name="connsiteY2" fmla="*/ 18199478 h 18199478"/>
              <a:gd name="connsiteX3" fmla="*/ 1414320 w 1419380"/>
              <a:gd name="connsiteY3" fmla="*/ 0 h 18199478"/>
              <a:gd name="connsiteX4" fmla="*/ 0 w 1419380"/>
              <a:gd name="connsiteY4" fmla="*/ 8390152 h 18199478"/>
              <a:gd name="connsiteX0" fmla="*/ 0 w 1419380"/>
              <a:gd name="connsiteY0" fmla="*/ 8390152 h 18199478"/>
              <a:gd name="connsiteX1" fmla="*/ 0 w 1419380"/>
              <a:gd name="connsiteY1" fmla="*/ 12129070 h 18199478"/>
              <a:gd name="connsiteX2" fmla="*/ 1419380 w 1419380"/>
              <a:gd name="connsiteY2" fmla="*/ 18199478 h 18199478"/>
              <a:gd name="connsiteX3" fmla="*/ 1414320 w 1419380"/>
              <a:gd name="connsiteY3" fmla="*/ 0 h 18199478"/>
              <a:gd name="connsiteX4" fmla="*/ 0 w 1419380"/>
              <a:gd name="connsiteY4" fmla="*/ 8390152 h 18199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380" h="18199478">
                <a:moveTo>
                  <a:pt x="0" y="8390152"/>
                </a:moveTo>
                <a:lnTo>
                  <a:pt x="0" y="12129070"/>
                </a:lnTo>
                <a:lnTo>
                  <a:pt x="1419380" y="18199478"/>
                </a:lnTo>
                <a:cubicBezTo>
                  <a:pt x="1417693" y="11624338"/>
                  <a:pt x="1416007" y="6575140"/>
                  <a:pt x="1414320" y="0"/>
                </a:cubicBezTo>
                <a:lnTo>
                  <a:pt x="0" y="8390152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60000"/>
                  <a:lumOff val="40000"/>
                  <a:alpha val="80000"/>
                </a:schemeClr>
              </a:gs>
              <a:gs pos="100000">
                <a:schemeClr val="accent5">
                  <a:lumMod val="60000"/>
                  <a:lumOff val="40000"/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/>
          </a:p>
        </p:txBody>
      </p:sp>
      <p:sp>
        <p:nvSpPr>
          <p:cNvPr id="73" name="Rectangle 72"/>
          <p:cNvSpPr/>
          <p:nvPr/>
        </p:nvSpPr>
        <p:spPr>
          <a:xfrm>
            <a:off x="1582996" y="3753243"/>
            <a:ext cx="6957295" cy="2283257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16200000" scaled="1"/>
          </a:gradFill>
          <a:ln w="2857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/>
          </a:p>
        </p:txBody>
      </p: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24" y="3904400"/>
            <a:ext cx="2025913" cy="20259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8653" y="3904400"/>
            <a:ext cx="2095772" cy="20259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0741" y="3904400"/>
            <a:ext cx="2095772" cy="20259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022"/>
          <a:stretch>
            <a:fillRect/>
          </a:stretch>
        </p:blipFill>
        <p:spPr bwMode="auto">
          <a:xfrm>
            <a:off x="97788" y="4257288"/>
            <a:ext cx="989984" cy="127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bg1">
                <a:alpha val="40000"/>
              </a:schemeClr>
            </a:glow>
          </a:effectLst>
        </p:spPr>
      </p:pic>
      <p:cxnSp>
        <p:nvCxnSpPr>
          <p:cNvPr id="83" name="Straight Connector 82"/>
          <p:cNvCxnSpPr/>
          <p:nvPr/>
        </p:nvCxnSpPr>
        <p:spPr>
          <a:xfrm rot="5400000" flipH="1" flipV="1">
            <a:off x="1729580" y="4918627"/>
            <a:ext cx="2014403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rot="5400000" flipH="1" flipV="1">
            <a:off x="4025834" y="4909490"/>
            <a:ext cx="2014403" cy="18274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rot="5400000" flipH="1" flipV="1">
            <a:off x="6376598" y="4909490"/>
            <a:ext cx="2014403" cy="18274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1683668" y="4076311"/>
            <a:ext cx="674866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4983545" y="4028722"/>
            <a:ext cx="98981" cy="95179"/>
          </a:xfrm>
          <a:prstGeom prst="ellipse">
            <a:avLst/>
          </a:prstGeom>
          <a:solidFill>
            <a:srgbClr val="FFFF00">
              <a:alpha val="50196"/>
            </a:srgbClr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/>
          </a:p>
        </p:txBody>
      </p:sp>
      <p:sp>
        <p:nvSpPr>
          <p:cNvPr id="88" name="Oval 87"/>
          <p:cNvSpPr/>
          <p:nvPr/>
        </p:nvSpPr>
        <p:spPr>
          <a:xfrm>
            <a:off x="2687291" y="4028722"/>
            <a:ext cx="98981" cy="95179"/>
          </a:xfrm>
          <a:prstGeom prst="ellipse">
            <a:avLst/>
          </a:prstGeom>
          <a:solidFill>
            <a:srgbClr val="FFFF00">
              <a:alpha val="50196"/>
            </a:srgbClr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/>
          </a:p>
        </p:txBody>
      </p:sp>
      <p:sp>
        <p:nvSpPr>
          <p:cNvPr id="89" name="Oval 88"/>
          <p:cNvSpPr/>
          <p:nvPr/>
        </p:nvSpPr>
        <p:spPr>
          <a:xfrm>
            <a:off x="7342155" y="4028722"/>
            <a:ext cx="98981" cy="95179"/>
          </a:xfrm>
          <a:prstGeom prst="ellipse">
            <a:avLst/>
          </a:prstGeom>
          <a:solidFill>
            <a:srgbClr val="FFFF00">
              <a:alpha val="50196"/>
            </a:srgbClr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916123" y="6064518"/>
            <a:ext cx="5451476" cy="646167"/>
            <a:chOff x="-1765250" y="5201112"/>
            <a:chExt cx="9508071" cy="646180"/>
          </a:xfrm>
        </p:grpSpPr>
        <p:sp>
          <p:nvSpPr>
            <p:cNvPr id="6" name="Rectangle 5"/>
            <p:cNvSpPr/>
            <p:nvPr/>
          </p:nvSpPr>
          <p:spPr>
            <a:xfrm>
              <a:off x="1674795" y="5547735"/>
              <a:ext cx="5907828" cy="234961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  <p:sp>
          <p:nvSpPr>
            <p:cNvPr id="14345" name="TextBox 8"/>
            <p:cNvSpPr txBox="1">
              <a:spLocks noChangeArrowheads="1"/>
            </p:cNvSpPr>
            <p:nvPr/>
          </p:nvSpPr>
          <p:spPr bwMode="auto">
            <a:xfrm>
              <a:off x="1443010" y="5235350"/>
              <a:ext cx="1127284" cy="369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Best</a:t>
              </a:r>
              <a:endParaRPr lang="de-AT" dirty="0"/>
            </a:p>
          </p:txBody>
        </p:sp>
        <p:sp>
          <p:nvSpPr>
            <p:cNvPr id="14346" name="TextBox 9"/>
            <p:cNvSpPr txBox="1">
              <a:spLocks noChangeArrowheads="1"/>
            </p:cNvSpPr>
            <p:nvPr/>
          </p:nvSpPr>
          <p:spPr bwMode="auto">
            <a:xfrm>
              <a:off x="6376771" y="5201112"/>
              <a:ext cx="1366050" cy="369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Worst</a:t>
              </a:r>
              <a:endParaRPr lang="de-AT" dirty="0"/>
            </a:p>
          </p:txBody>
        </p:sp>
        <p:sp>
          <p:nvSpPr>
            <p:cNvPr id="14347" name="TextBox 10"/>
            <p:cNvSpPr txBox="1">
              <a:spLocks noChangeArrowheads="1"/>
            </p:cNvSpPr>
            <p:nvPr/>
          </p:nvSpPr>
          <p:spPr bwMode="auto">
            <a:xfrm>
              <a:off x="-1765250" y="5477944"/>
              <a:ext cx="3386323" cy="369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Parameter value:</a:t>
              </a:r>
              <a:endParaRPr lang="de-AT" dirty="0"/>
            </a:p>
          </p:txBody>
        </p:sp>
      </p:grpSp>
      <p:sp>
        <p:nvSpPr>
          <p:cNvPr id="53" name="Freeform 52"/>
          <p:cNvSpPr/>
          <p:nvPr/>
        </p:nvSpPr>
        <p:spPr>
          <a:xfrm rot="10800000" flipH="1">
            <a:off x="790802" y="1529181"/>
            <a:ext cx="792193" cy="2271296"/>
          </a:xfrm>
          <a:custGeom>
            <a:avLst/>
            <a:gdLst>
              <a:gd name="connsiteX0" fmla="*/ 1514475 w 5133975"/>
              <a:gd name="connsiteY0" fmla="*/ 1228725 h 1238250"/>
              <a:gd name="connsiteX1" fmla="*/ 0 w 5133975"/>
              <a:gd name="connsiteY1" fmla="*/ 0 h 1238250"/>
              <a:gd name="connsiteX2" fmla="*/ 5133975 w 5133975"/>
              <a:gd name="connsiteY2" fmla="*/ 9525 h 1238250"/>
              <a:gd name="connsiteX3" fmla="*/ 3505200 w 5133975"/>
              <a:gd name="connsiteY3" fmla="*/ 1238250 h 1238250"/>
              <a:gd name="connsiteX4" fmla="*/ 1514475 w 5133975"/>
              <a:gd name="connsiteY4" fmla="*/ 1228725 h 1238250"/>
              <a:gd name="connsiteX0" fmla="*/ 1527175 w 5133975"/>
              <a:gd name="connsiteY0" fmla="*/ 3115115 h 3115115"/>
              <a:gd name="connsiteX1" fmla="*/ 0 w 5133975"/>
              <a:gd name="connsiteY1" fmla="*/ 0 h 3115115"/>
              <a:gd name="connsiteX2" fmla="*/ 5133975 w 5133975"/>
              <a:gd name="connsiteY2" fmla="*/ 9525 h 3115115"/>
              <a:gd name="connsiteX3" fmla="*/ 3505200 w 5133975"/>
              <a:gd name="connsiteY3" fmla="*/ 1238250 h 3115115"/>
              <a:gd name="connsiteX4" fmla="*/ 1527175 w 5133975"/>
              <a:gd name="connsiteY4" fmla="*/ 3115115 h 3115115"/>
              <a:gd name="connsiteX0" fmla="*/ 1527175 w 5133975"/>
              <a:gd name="connsiteY0" fmla="*/ 3115115 h 3115115"/>
              <a:gd name="connsiteX1" fmla="*/ 0 w 5133975"/>
              <a:gd name="connsiteY1" fmla="*/ 0 h 3115115"/>
              <a:gd name="connsiteX2" fmla="*/ 5133975 w 5133975"/>
              <a:gd name="connsiteY2" fmla="*/ 9525 h 3115115"/>
              <a:gd name="connsiteX3" fmla="*/ 3505200 w 5133975"/>
              <a:gd name="connsiteY3" fmla="*/ 1238250 h 3115115"/>
              <a:gd name="connsiteX4" fmla="*/ 1625906 w 5133975"/>
              <a:gd name="connsiteY4" fmla="*/ 2815075 h 3115115"/>
              <a:gd name="connsiteX5" fmla="*/ 1527175 w 5133975"/>
              <a:gd name="connsiteY5" fmla="*/ 3115115 h 3115115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1625906 w 5133975"/>
              <a:gd name="connsiteY4" fmla="*/ 2815075 h 3318116"/>
              <a:gd name="connsiteX5" fmla="*/ 1527175 w 5133975"/>
              <a:gd name="connsiteY5" fmla="*/ 3115115 h 3318116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3467406 w 5133975"/>
              <a:gd name="connsiteY4" fmla="*/ 2911813 h 3318116"/>
              <a:gd name="connsiteX5" fmla="*/ 1625906 w 5133975"/>
              <a:gd name="connsiteY5" fmla="*/ 2815075 h 3318116"/>
              <a:gd name="connsiteX6" fmla="*/ 1527175 w 5133975"/>
              <a:gd name="connsiteY6" fmla="*/ 3115115 h 3318116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3467406 w 5133975"/>
              <a:gd name="connsiteY4" fmla="*/ 2911813 h 3318116"/>
              <a:gd name="connsiteX5" fmla="*/ 1584631 w 5133975"/>
              <a:gd name="connsiteY5" fmla="*/ 2790890 h 3318116"/>
              <a:gd name="connsiteX6" fmla="*/ 1527175 w 5133975"/>
              <a:gd name="connsiteY6" fmla="*/ 3115115 h 3318116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3508681 w 5133975"/>
              <a:gd name="connsiteY4" fmla="*/ 2839259 h 3318116"/>
              <a:gd name="connsiteX5" fmla="*/ 1584631 w 5133975"/>
              <a:gd name="connsiteY5" fmla="*/ 2790890 h 3318116"/>
              <a:gd name="connsiteX6" fmla="*/ 1527175 w 5133975"/>
              <a:gd name="connsiteY6" fmla="*/ 3115115 h 3318116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3530906 w 5133975"/>
              <a:gd name="connsiteY4" fmla="*/ 2790890 h 3318116"/>
              <a:gd name="connsiteX5" fmla="*/ 1584631 w 5133975"/>
              <a:gd name="connsiteY5" fmla="*/ 2790890 h 3318116"/>
              <a:gd name="connsiteX6" fmla="*/ 1527175 w 5133975"/>
              <a:gd name="connsiteY6" fmla="*/ 3115115 h 3318116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3546781 w 5133975"/>
              <a:gd name="connsiteY4" fmla="*/ 2754614 h 3318116"/>
              <a:gd name="connsiteX5" fmla="*/ 1584631 w 5133975"/>
              <a:gd name="connsiteY5" fmla="*/ 2790890 h 3318116"/>
              <a:gd name="connsiteX6" fmla="*/ 1527175 w 5133975"/>
              <a:gd name="connsiteY6" fmla="*/ 3115115 h 3318116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3537256 w 5133975"/>
              <a:gd name="connsiteY4" fmla="*/ 2815075 h 3318116"/>
              <a:gd name="connsiteX5" fmla="*/ 1584631 w 5133975"/>
              <a:gd name="connsiteY5" fmla="*/ 2790890 h 3318116"/>
              <a:gd name="connsiteX6" fmla="*/ 1527175 w 5133975"/>
              <a:gd name="connsiteY6" fmla="*/ 3115115 h 3318116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3537256 w 5133975"/>
              <a:gd name="connsiteY4" fmla="*/ 2815075 h 3318116"/>
              <a:gd name="connsiteX5" fmla="*/ 1527175 w 5133975"/>
              <a:gd name="connsiteY5" fmla="*/ 3115115 h 3318116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1527175 w 5133975"/>
              <a:gd name="connsiteY4" fmla="*/ 3115115 h 3318116"/>
              <a:gd name="connsiteX0" fmla="*/ 1603375 w 5133975"/>
              <a:gd name="connsiteY0" fmla="*/ 3169528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1603375 w 5133975"/>
              <a:gd name="connsiteY4" fmla="*/ 3169528 h 3318116"/>
              <a:gd name="connsiteX0" fmla="*/ 1603375 w 5133975"/>
              <a:gd name="connsiteY0" fmla="*/ 3169528 h 3173009"/>
              <a:gd name="connsiteX1" fmla="*/ 0 w 5133975"/>
              <a:gd name="connsiteY1" fmla="*/ 0 h 3173009"/>
              <a:gd name="connsiteX2" fmla="*/ 5133975 w 5133975"/>
              <a:gd name="connsiteY2" fmla="*/ 9525 h 3173009"/>
              <a:gd name="connsiteX3" fmla="*/ 3541712 w 5133975"/>
              <a:gd name="connsiteY3" fmla="*/ 3173009 h 3173009"/>
              <a:gd name="connsiteX4" fmla="*/ 1603375 w 5133975"/>
              <a:gd name="connsiteY4" fmla="*/ 3169528 h 3173009"/>
              <a:gd name="connsiteX0" fmla="*/ 1603375 w 5133975"/>
              <a:gd name="connsiteY0" fmla="*/ 3169528 h 3245562"/>
              <a:gd name="connsiteX1" fmla="*/ 0 w 5133975"/>
              <a:gd name="connsiteY1" fmla="*/ 0 h 3245562"/>
              <a:gd name="connsiteX2" fmla="*/ 5133975 w 5133975"/>
              <a:gd name="connsiteY2" fmla="*/ 9525 h 3245562"/>
              <a:gd name="connsiteX3" fmla="*/ 3541712 w 5133975"/>
              <a:gd name="connsiteY3" fmla="*/ 3245562 h 3245562"/>
              <a:gd name="connsiteX4" fmla="*/ 1603375 w 5133975"/>
              <a:gd name="connsiteY4" fmla="*/ 3169528 h 3245562"/>
              <a:gd name="connsiteX0" fmla="*/ 9771968 w 13302568"/>
              <a:gd name="connsiteY0" fmla="*/ 3238360 h 3314394"/>
              <a:gd name="connsiteX1" fmla="*/ 0 w 13302568"/>
              <a:gd name="connsiteY1" fmla="*/ 0 h 3314394"/>
              <a:gd name="connsiteX2" fmla="*/ 13302568 w 13302568"/>
              <a:gd name="connsiteY2" fmla="*/ 78357 h 3314394"/>
              <a:gd name="connsiteX3" fmla="*/ 11710305 w 13302568"/>
              <a:gd name="connsiteY3" fmla="*/ 3314394 h 3314394"/>
              <a:gd name="connsiteX4" fmla="*/ 9771968 w 13302568"/>
              <a:gd name="connsiteY4" fmla="*/ 3238360 h 3314394"/>
              <a:gd name="connsiteX0" fmla="*/ 9771968 w 21471161"/>
              <a:gd name="connsiteY0" fmla="*/ 3238360 h 3314394"/>
              <a:gd name="connsiteX1" fmla="*/ 0 w 21471161"/>
              <a:gd name="connsiteY1" fmla="*/ 0 h 3314394"/>
              <a:gd name="connsiteX2" fmla="*/ 21471161 w 21471161"/>
              <a:gd name="connsiteY2" fmla="*/ 0 h 3314394"/>
              <a:gd name="connsiteX3" fmla="*/ 11710305 w 21471161"/>
              <a:gd name="connsiteY3" fmla="*/ 3314394 h 3314394"/>
              <a:gd name="connsiteX4" fmla="*/ 9771968 w 21471161"/>
              <a:gd name="connsiteY4" fmla="*/ 3238360 h 3314394"/>
              <a:gd name="connsiteX0" fmla="*/ 9767963 w 21471161"/>
              <a:gd name="connsiteY0" fmla="*/ 3305666 h 3314394"/>
              <a:gd name="connsiteX1" fmla="*/ 0 w 21471161"/>
              <a:gd name="connsiteY1" fmla="*/ 0 h 3314394"/>
              <a:gd name="connsiteX2" fmla="*/ 21471161 w 21471161"/>
              <a:gd name="connsiteY2" fmla="*/ 0 h 3314394"/>
              <a:gd name="connsiteX3" fmla="*/ 11710305 w 21471161"/>
              <a:gd name="connsiteY3" fmla="*/ 3314394 h 3314394"/>
              <a:gd name="connsiteX4" fmla="*/ 9767963 w 21471161"/>
              <a:gd name="connsiteY4" fmla="*/ 3305666 h 3314394"/>
              <a:gd name="connsiteX0" fmla="*/ 9767963 w 21471161"/>
              <a:gd name="connsiteY0" fmla="*/ 3305666 h 3305666"/>
              <a:gd name="connsiteX1" fmla="*/ 0 w 21471161"/>
              <a:gd name="connsiteY1" fmla="*/ 0 h 3305666"/>
              <a:gd name="connsiteX2" fmla="*/ 21471161 w 21471161"/>
              <a:gd name="connsiteY2" fmla="*/ 0 h 3305666"/>
              <a:gd name="connsiteX3" fmla="*/ 11697913 w 21471161"/>
              <a:gd name="connsiteY3" fmla="*/ 3305666 h 3305666"/>
              <a:gd name="connsiteX4" fmla="*/ 9767963 w 21471161"/>
              <a:gd name="connsiteY4" fmla="*/ 3305666 h 3305666"/>
              <a:gd name="connsiteX0" fmla="*/ 9767963 w 20934386"/>
              <a:gd name="connsiteY0" fmla="*/ 3305669 h 3305669"/>
              <a:gd name="connsiteX1" fmla="*/ 0 w 20934386"/>
              <a:gd name="connsiteY1" fmla="*/ 3 h 3305669"/>
              <a:gd name="connsiteX2" fmla="*/ 20934386 w 20934386"/>
              <a:gd name="connsiteY2" fmla="*/ 0 h 3305669"/>
              <a:gd name="connsiteX3" fmla="*/ 11697913 w 20934386"/>
              <a:gd name="connsiteY3" fmla="*/ 3305669 h 3305669"/>
              <a:gd name="connsiteX4" fmla="*/ 9767963 w 20934386"/>
              <a:gd name="connsiteY4" fmla="*/ 3305669 h 3305669"/>
              <a:gd name="connsiteX0" fmla="*/ 9206164 w 20372587"/>
              <a:gd name="connsiteY0" fmla="*/ 3305672 h 3305672"/>
              <a:gd name="connsiteX1" fmla="*/ 0 w 20372587"/>
              <a:gd name="connsiteY1" fmla="*/ 0 h 3305672"/>
              <a:gd name="connsiteX2" fmla="*/ 20372587 w 20372587"/>
              <a:gd name="connsiteY2" fmla="*/ 3 h 3305672"/>
              <a:gd name="connsiteX3" fmla="*/ 11136114 w 20372587"/>
              <a:gd name="connsiteY3" fmla="*/ 3305672 h 3305672"/>
              <a:gd name="connsiteX4" fmla="*/ 9206164 w 20372587"/>
              <a:gd name="connsiteY4" fmla="*/ 3305672 h 3305672"/>
              <a:gd name="connsiteX0" fmla="*/ 8583583 w 20372587"/>
              <a:gd name="connsiteY0" fmla="*/ 2863234 h 3305672"/>
              <a:gd name="connsiteX1" fmla="*/ 0 w 20372587"/>
              <a:gd name="connsiteY1" fmla="*/ 0 h 3305672"/>
              <a:gd name="connsiteX2" fmla="*/ 20372587 w 20372587"/>
              <a:gd name="connsiteY2" fmla="*/ 3 h 3305672"/>
              <a:gd name="connsiteX3" fmla="*/ 11136114 w 20372587"/>
              <a:gd name="connsiteY3" fmla="*/ 3305672 h 3305672"/>
              <a:gd name="connsiteX4" fmla="*/ 8583583 w 20372587"/>
              <a:gd name="connsiteY4" fmla="*/ 2863234 h 3305672"/>
              <a:gd name="connsiteX0" fmla="*/ 8583583 w 20372587"/>
              <a:gd name="connsiteY0" fmla="*/ 2863234 h 2863234"/>
              <a:gd name="connsiteX1" fmla="*/ 0 w 20372587"/>
              <a:gd name="connsiteY1" fmla="*/ 0 h 2863234"/>
              <a:gd name="connsiteX2" fmla="*/ 20372587 w 20372587"/>
              <a:gd name="connsiteY2" fmla="*/ 3 h 2863234"/>
              <a:gd name="connsiteX3" fmla="*/ 11926332 w 20372587"/>
              <a:gd name="connsiteY3" fmla="*/ 2863234 h 2863234"/>
              <a:gd name="connsiteX4" fmla="*/ 8583583 w 20372587"/>
              <a:gd name="connsiteY4" fmla="*/ 2863234 h 2863234"/>
              <a:gd name="connsiteX0" fmla="*/ 0 w 23419633"/>
              <a:gd name="connsiteY0" fmla="*/ 0 h 15335648"/>
              <a:gd name="connsiteX1" fmla="*/ 3047046 w 23419633"/>
              <a:gd name="connsiteY1" fmla="*/ 12472414 h 15335648"/>
              <a:gd name="connsiteX2" fmla="*/ 23419633 w 23419633"/>
              <a:gd name="connsiteY2" fmla="*/ 12472417 h 15335648"/>
              <a:gd name="connsiteX3" fmla="*/ 14973378 w 23419633"/>
              <a:gd name="connsiteY3" fmla="*/ 15335648 h 15335648"/>
              <a:gd name="connsiteX4" fmla="*/ 0 w 23419633"/>
              <a:gd name="connsiteY4" fmla="*/ 0 h 15335648"/>
              <a:gd name="connsiteX0" fmla="*/ 0 w 23419633"/>
              <a:gd name="connsiteY0" fmla="*/ 0 h 15335648"/>
              <a:gd name="connsiteX1" fmla="*/ 0 w 23419633"/>
              <a:gd name="connsiteY1" fmla="*/ 2864421 h 15335648"/>
              <a:gd name="connsiteX2" fmla="*/ 23419633 w 23419633"/>
              <a:gd name="connsiteY2" fmla="*/ 12472417 h 15335648"/>
              <a:gd name="connsiteX3" fmla="*/ 14973378 w 23419633"/>
              <a:gd name="connsiteY3" fmla="*/ 15335648 h 15335648"/>
              <a:gd name="connsiteX4" fmla="*/ 0 w 23419633"/>
              <a:gd name="connsiteY4" fmla="*/ 0 h 15335648"/>
              <a:gd name="connsiteX0" fmla="*/ 0 w 23419633"/>
              <a:gd name="connsiteY0" fmla="*/ 9749284 h 22221701"/>
              <a:gd name="connsiteX1" fmla="*/ 0 w 23419633"/>
              <a:gd name="connsiteY1" fmla="*/ 12613705 h 22221701"/>
              <a:gd name="connsiteX2" fmla="*/ 23419633 w 23419633"/>
              <a:gd name="connsiteY2" fmla="*/ 22221701 h 22221701"/>
              <a:gd name="connsiteX3" fmla="*/ 3045708 w 23419633"/>
              <a:gd name="connsiteY3" fmla="*/ 0 h 22221701"/>
              <a:gd name="connsiteX4" fmla="*/ 0 w 23419633"/>
              <a:gd name="connsiteY4" fmla="*/ 9749284 h 22221701"/>
              <a:gd name="connsiteX0" fmla="*/ 0 w 3045708"/>
              <a:gd name="connsiteY0" fmla="*/ 9749284 h 22221707"/>
              <a:gd name="connsiteX1" fmla="*/ 0 w 3045708"/>
              <a:gd name="connsiteY1" fmla="*/ 12613705 h 22221707"/>
              <a:gd name="connsiteX2" fmla="*/ 3045708 w 3045708"/>
              <a:gd name="connsiteY2" fmla="*/ 22221707 h 22221707"/>
              <a:gd name="connsiteX3" fmla="*/ 3045708 w 3045708"/>
              <a:gd name="connsiteY3" fmla="*/ 0 h 22221707"/>
              <a:gd name="connsiteX4" fmla="*/ 0 w 3045708"/>
              <a:gd name="connsiteY4" fmla="*/ 9749284 h 22221707"/>
              <a:gd name="connsiteX0" fmla="*/ 0 w 3045708"/>
              <a:gd name="connsiteY0" fmla="*/ 9749284 h 22221707"/>
              <a:gd name="connsiteX1" fmla="*/ 0 w 3045708"/>
              <a:gd name="connsiteY1" fmla="*/ 13488202 h 22221707"/>
              <a:gd name="connsiteX2" fmla="*/ 3045708 w 3045708"/>
              <a:gd name="connsiteY2" fmla="*/ 22221707 h 22221707"/>
              <a:gd name="connsiteX3" fmla="*/ 3045708 w 3045708"/>
              <a:gd name="connsiteY3" fmla="*/ 0 h 22221707"/>
              <a:gd name="connsiteX4" fmla="*/ 0 w 3045708"/>
              <a:gd name="connsiteY4" fmla="*/ 9749284 h 22221707"/>
              <a:gd name="connsiteX0" fmla="*/ 0 w 3277492"/>
              <a:gd name="connsiteY0" fmla="*/ 9207653 h 21680076"/>
              <a:gd name="connsiteX1" fmla="*/ 0 w 3277492"/>
              <a:gd name="connsiteY1" fmla="*/ 12946571 h 21680076"/>
              <a:gd name="connsiteX2" fmla="*/ 3045708 w 3277492"/>
              <a:gd name="connsiteY2" fmla="*/ 21680076 h 21680076"/>
              <a:gd name="connsiteX3" fmla="*/ 3277492 w 3277492"/>
              <a:gd name="connsiteY3" fmla="*/ 0 h 21680076"/>
              <a:gd name="connsiteX4" fmla="*/ 0 w 3277492"/>
              <a:gd name="connsiteY4" fmla="*/ 9207653 h 21680076"/>
              <a:gd name="connsiteX0" fmla="*/ 0 w 3277492"/>
              <a:gd name="connsiteY0" fmla="*/ 9207653 h 20542921"/>
              <a:gd name="connsiteX1" fmla="*/ 0 w 3277492"/>
              <a:gd name="connsiteY1" fmla="*/ 12946571 h 20542921"/>
              <a:gd name="connsiteX2" fmla="*/ 3045708 w 3277492"/>
              <a:gd name="connsiteY2" fmla="*/ 20542921 h 20542921"/>
              <a:gd name="connsiteX3" fmla="*/ 3277492 w 3277492"/>
              <a:gd name="connsiteY3" fmla="*/ 0 h 20542921"/>
              <a:gd name="connsiteX4" fmla="*/ 0 w 3277492"/>
              <a:gd name="connsiteY4" fmla="*/ 9207653 h 20542921"/>
              <a:gd name="connsiteX0" fmla="*/ 0 w 3277492"/>
              <a:gd name="connsiteY0" fmla="*/ 9207653 h 20542921"/>
              <a:gd name="connsiteX1" fmla="*/ 0 w 3277492"/>
              <a:gd name="connsiteY1" fmla="*/ 12946571 h 20542921"/>
              <a:gd name="connsiteX2" fmla="*/ 1419380 w 3277492"/>
              <a:gd name="connsiteY2" fmla="*/ 20542921 h 20542921"/>
              <a:gd name="connsiteX3" fmla="*/ 3277492 w 3277492"/>
              <a:gd name="connsiteY3" fmla="*/ 0 h 20542921"/>
              <a:gd name="connsiteX4" fmla="*/ 0 w 3277492"/>
              <a:gd name="connsiteY4" fmla="*/ 9207653 h 20542921"/>
              <a:gd name="connsiteX0" fmla="*/ 0 w 1419380"/>
              <a:gd name="connsiteY0" fmla="*/ 8390152 h 19725420"/>
              <a:gd name="connsiteX1" fmla="*/ 0 w 1419380"/>
              <a:gd name="connsiteY1" fmla="*/ 12129070 h 19725420"/>
              <a:gd name="connsiteX2" fmla="*/ 1419380 w 1419380"/>
              <a:gd name="connsiteY2" fmla="*/ 19725420 h 19725420"/>
              <a:gd name="connsiteX3" fmla="*/ 1414320 w 1419380"/>
              <a:gd name="connsiteY3" fmla="*/ 0 h 19725420"/>
              <a:gd name="connsiteX4" fmla="*/ 0 w 1419380"/>
              <a:gd name="connsiteY4" fmla="*/ 8390152 h 19725420"/>
              <a:gd name="connsiteX0" fmla="*/ 0 w 1419380"/>
              <a:gd name="connsiteY0" fmla="*/ 8390152 h 18551615"/>
              <a:gd name="connsiteX1" fmla="*/ 0 w 1419380"/>
              <a:gd name="connsiteY1" fmla="*/ 12129070 h 18551615"/>
              <a:gd name="connsiteX2" fmla="*/ 1419380 w 1419380"/>
              <a:gd name="connsiteY2" fmla="*/ 18551615 h 18551615"/>
              <a:gd name="connsiteX3" fmla="*/ 1414320 w 1419380"/>
              <a:gd name="connsiteY3" fmla="*/ 0 h 18551615"/>
              <a:gd name="connsiteX4" fmla="*/ 0 w 1419380"/>
              <a:gd name="connsiteY4" fmla="*/ 8390152 h 18551615"/>
              <a:gd name="connsiteX0" fmla="*/ 0 w 1419380"/>
              <a:gd name="connsiteY0" fmla="*/ 8390152 h 18551615"/>
              <a:gd name="connsiteX1" fmla="*/ 0 w 1419380"/>
              <a:gd name="connsiteY1" fmla="*/ 12129070 h 18551615"/>
              <a:gd name="connsiteX2" fmla="*/ 1419380 w 1419380"/>
              <a:gd name="connsiteY2" fmla="*/ 18551615 h 18551615"/>
              <a:gd name="connsiteX3" fmla="*/ 1414320 w 1419380"/>
              <a:gd name="connsiteY3" fmla="*/ 0 h 18551615"/>
              <a:gd name="connsiteX4" fmla="*/ 0 w 1419380"/>
              <a:gd name="connsiteY4" fmla="*/ 8390152 h 18551615"/>
              <a:gd name="connsiteX0" fmla="*/ 0 w 1419380"/>
              <a:gd name="connsiteY0" fmla="*/ 8390152 h 17973888"/>
              <a:gd name="connsiteX1" fmla="*/ 0 w 1419380"/>
              <a:gd name="connsiteY1" fmla="*/ 12129070 h 17973888"/>
              <a:gd name="connsiteX2" fmla="*/ 1419380 w 1419380"/>
              <a:gd name="connsiteY2" fmla="*/ 17973888 h 17973888"/>
              <a:gd name="connsiteX3" fmla="*/ 1414320 w 1419380"/>
              <a:gd name="connsiteY3" fmla="*/ 0 h 17973888"/>
              <a:gd name="connsiteX4" fmla="*/ 0 w 1419380"/>
              <a:gd name="connsiteY4" fmla="*/ 8390152 h 17973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380" h="17973888">
                <a:moveTo>
                  <a:pt x="0" y="8390152"/>
                </a:moveTo>
                <a:lnTo>
                  <a:pt x="0" y="12129070"/>
                </a:lnTo>
                <a:lnTo>
                  <a:pt x="1419380" y="17973888"/>
                </a:lnTo>
                <a:cubicBezTo>
                  <a:pt x="1417693" y="11398748"/>
                  <a:pt x="1416007" y="6575140"/>
                  <a:pt x="1414320" y="0"/>
                </a:cubicBezTo>
                <a:lnTo>
                  <a:pt x="0" y="8390152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60000"/>
                  <a:lumOff val="40000"/>
                  <a:alpha val="80000"/>
                </a:schemeClr>
              </a:gs>
              <a:gs pos="100000">
                <a:schemeClr val="accent5">
                  <a:lumMod val="60000"/>
                  <a:lumOff val="40000"/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/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88" r="27512"/>
          <a:stretch>
            <a:fillRect/>
          </a:stretch>
        </p:blipFill>
        <p:spPr bwMode="auto">
          <a:xfrm>
            <a:off x="-16553" y="1955736"/>
            <a:ext cx="1121326" cy="139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55" name="Rectangle 54"/>
          <p:cNvSpPr/>
          <p:nvPr/>
        </p:nvSpPr>
        <p:spPr>
          <a:xfrm>
            <a:off x="1582995" y="1519257"/>
            <a:ext cx="6957296" cy="2260476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16200000" scaled="1"/>
          </a:gradFill>
          <a:ln w="2857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/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91831" y="1646919"/>
            <a:ext cx="2032928" cy="20253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58" name="Straight Connector 57"/>
          <p:cNvCxnSpPr/>
          <p:nvPr/>
        </p:nvCxnSpPr>
        <p:spPr>
          <a:xfrm rot="5400000" flipH="1" flipV="1">
            <a:off x="1140915" y="2661863"/>
            <a:ext cx="201439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3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68653" y="1646919"/>
            <a:ext cx="2095200" cy="20253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61" name="Straight Connector 60"/>
          <p:cNvCxnSpPr/>
          <p:nvPr/>
        </p:nvCxnSpPr>
        <p:spPr>
          <a:xfrm rot="5400000" flipH="1" flipV="1">
            <a:off x="3417167" y="2652727"/>
            <a:ext cx="2014395" cy="18274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30741" y="1646919"/>
            <a:ext cx="2032928" cy="20253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64" name="Straight Connector 63"/>
          <p:cNvCxnSpPr/>
          <p:nvPr/>
        </p:nvCxnSpPr>
        <p:spPr>
          <a:xfrm rot="5400000" flipH="1" flipV="1">
            <a:off x="5768142" y="2652727"/>
            <a:ext cx="2014395" cy="18274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1683667" y="2156626"/>
            <a:ext cx="6748666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6725849" y="2107697"/>
            <a:ext cx="98980" cy="95179"/>
          </a:xfrm>
          <a:prstGeom prst="ellipse">
            <a:avLst/>
          </a:prstGeom>
          <a:solidFill>
            <a:srgbClr val="FFFF00">
              <a:alpha val="50196"/>
            </a:srgbClr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/>
          </a:p>
        </p:txBody>
      </p:sp>
      <p:sp>
        <p:nvSpPr>
          <p:cNvPr id="69" name="Oval 68"/>
          <p:cNvSpPr/>
          <p:nvPr/>
        </p:nvSpPr>
        <p:spPr>
          <a:xfrm>
            <a:off x="2098531" y="2107692"/>
            <a:ext cx="98980" cy="95179"/>
          </a:xfrm>
          <a:prstGeom prst="ellipse">
            <a:avLst/>
          </a:prstGeom>
          <a:solidFill>
            <a:srgbClr val="FFFF00">
              <a:alpha val="50196"/>
            </a:srgbClr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/>
          </a:p>
        </p:txBody>
      </p:sp>
      <p:sp>
        <p:nvSpPr>
          <p:cNvPr id="70" name="Oval 69"/>
          <p:cNvSpPr/>
          <p:nvPr/>
        </p:nvSpPr>
        <p:spPr>
          <a:xfrm>
            <a:off x="4378463" y="2107697"/>
            <a:ext cx="98980" cy="95179"/>
          </a:xfrm>
          <a:prstGeom prst="ellipse">
            <a:avLst/>
          </a:prstGeom>
          <a:solidFill>
            <a:srgbClr val="FFFF00">
              <a:alpha val="50196"/>
            </a:srgbClr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/>
          </a:p>
        </p:txBody>
      </p:sp>
      <p:grpSp>
        <p:nvGrpSpPr>
          <p:cNvPr id="3" name="Group 2"/>
          <p:cNvGrpSpPr/>
          <p:nvPr/>
        </p:nvGrpSpPr>
        <p:grpSpPr>
          <a:xfrm>
            <a:off x="3664390" y="1490618"/>
            <a:ext cx="2687064" cy="2303961"/>
            <a:chOff x="1230995" y="969624"/>
            <a:chExt cx="5545840" cy="4755153"/>
          </a:xfrm>
        </p:grpSpPr>
        <p:cxnSp>
          <p:nvCxnSpPr>
            <p:cNvPr id="39" name="Straight Arrow Connector 38"/>
            <p:cNvCxnSpPr/>
            <p:nvPr/>
          </p:nvCxnSpPr>
          <p:spPr>
            <a:xfrm>
              <a:off x="1614418" y="5564817"/>
              <a:ext cx="4758803" cy="1114"/>
            </a:xfrm>
            <a:prstGeom prst="straightConnector1">
              <a:avLst/>
            </a:prstGeom>
            <a:ln w="28575" cap="sq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rot="16200000" flipV="1">
              <a:off x="-586318" y="3357402"/>
              <a:ext cx="4708707" cy="6680"/>
            </a:xfrm>
            <a:prstGeom prst="straightConnector1">
              <a:avLst/>
            </a:prstGeom>
            <a:ln w="28575" cap="sq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6121100" y="4962511"/>
              <a:ext cx="655735" cy="762266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AT" dirty="0" smtClean="0"/>
                <a:t>α</a:t>
              </a:r>
              <a:endParaRPr lang="de-AT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230995" y="969624"/>
              <a:ext cx="400742" cy="762266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β</a:t>
              </a:r>
              <a:endParaRPr lang="de-AT" dirty="0"/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-444623" y="1792214"/>
            <a:ext cx="2197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Specimen 1</a:t>
            </a:r>
            <a:endParaRPr lang="de-AT" dirty="0"/>
          </a:p>
        </p:txBody>
      </p:sp>
      <p:sp>
        <p:nvSpPr>
          <p:cNvPr id="44" name="TextBox 43"/>
          <p:cNvSpPr txBox="1"/>
          <p:nvPr/>
        </p:nvSpPr>
        <p:spPr>
          <a:xfrm>
            <a:off x="-444623" y="3939235"/>
            <a:ext cx="2197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Specimen 2</a:t>
            </a:r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AT">
                <a:latin typeface="Arial" pitchFamily="34" charset="0"/>
              </a:rPr>
              <a:t>Artem Amirkhanov</a:t>
            </a:r>
          </a:p>
        </p:txBody>
      </p:sp>
      <p:sp>
        <p:nvSpPr>
          <p:cNvPr id="1536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C09A3A8-1C8C-40C9-8E06-0D7DB6F8F52A}" type="slidenum">
              <a:rPr lang="de-AT" smtClean="0"/>
              <a:pPr/>
              <a:t>20</a:t>
            </a:fld>
            <a:endParaRPr lang="de-AT" smtClean="0"/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Stability Widget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645512" y="5699445"/>
            <a:ext cx="6037262" cy="955675"/>
            <a:chOff x="1522240" y="5517232"/>
            <a:chExt cx="6844884" cy="954688"/>
          </a:xfrm>
        </p:grpSpPr>
        <p:sp>
          <p:nvSpPr>
            <p:cNvPr id="7" name="Rectangle 6"/>
            <p:cNvSpPr/>
            <p:nvPr/>
          </p:nvSpPr>
          <p:spPr>
            <a:xfrm>
              <a:off x="1619433" y="5858192"/>
              <a:ext cx="6697295" cy="234707"/>
            </a:xfrm>
            <a:prstGeom prst="rect">
              <a:avLst/>
            </a:prstGeom>
            <a:gradFill flip="none" rotWithShape="1">
              <a:gsLst>
                <a:gs pos="0">
                  <a:srgbClr val="00FF00"/>
                </a:gs>
                <a:gs pos="50000">
                  <a:schemeClr val="bg1"/>
                </a:gs>
                <a:gs pos="100000">
                  <a:srgbClr val="FF0000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  <p:sp>
          <p:nvSpPr>
            <p:cNvPr id="15368" name="TextBox 7"/>
            <p:cNvSpPr txBox="1">
              <a:spLocks noChangeArrowheads="1"/>
            </p:cNvSpPr>
            <p:nvPr/>
          </p:nvSpPr>
          <p:spPr bwMode="auto">
            <a:xfrm>
              <a:off x="1522240" y="6093296"/>
              <a:ext cx="80021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Better</a:t>
              </a:r>
              <a:endParaRPr lang="de-AT"/>
            </a:p>
          </p:txBody>
        </p:sp>
        <p:sp>
          <p:nvSpPr>
            <p:cNvPr id="15369" name="TextBox 9"/>
            <p:cNvSpPr txBox="1">
              <a:spLocks noChangeArrowheads="1"/>
            </p:cNvSpPr>
            <p:nvPr/>
          </p:nvSpPr>
          <p:spPr bwMode="auto">
            <a:xfrm>
              <a:off x="4572000" y="6102588"/>
              <a:ext cx="78739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Same</a:t>
              </a:r>
              <a:endParaRPr lang="de-AT"/>
            </a:p>
          </p:txBody>
        </p:sp>
        <p:sp>
          <p:nvSpPr>
            <p:cNvPr id="15370" name="TextBox 10"/>
            <p:cNvSpPr txBox="1">
              <a:spLocks noChangeArrowheads="1"/>
            </p:cNvSpPr>
            <p:nvPr/>
          </p:nvSpPr>
          <p:spPr bwMode="auto">
            <a:xfrm>
              <a:off x="7519776" y="6102588"/>
              <a:ext cx="84734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Worse</a:t>
              </a:r>
              <a:endParaRPr lang="de-AT"/>
            </a:p>
          </p:txBody>
        </p:sp>
        <p:sp>
          <p:nvSpPr>
            <p:cNvPr id="15371" name="TextBox 14"/>
            <p:cNvSpPr txBox="1">
              <a:spLocks noChangeArrowheads="1"/>
            </p:cNvSpPr>
            <p:nvPr/>
          </p:nvSpPr>
          <p:spPr bwMode="auto">
            <a:xfrm>
              <a:off x="4066930" y="5517232"/>
              <a:ext cx="194155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Parameter value:</a:t>
              </a:r>
              <a:endParaRPr lang="de-AT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283420" y="705832"/>
            <a:ext cx="7619147" cy="5009263"/>
            <a:chOff x="-319789" y="226987"/>
            <a:chExt cx="10865795" cy="7143800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1237" y="1057101"/>
              <a:ext cx="6045200" cy="619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" name="Straight Arrow Connector 13"/>
            <p:cNvCxnSpPr/>
            <p:nvPr/>
          </p:nvCxnSpPr>
          <p:spPr>
            <a:xfrm>
              <a:off x="152253" y="7156473"/>
              <a:ext cx="6786610" cy="1588"/>
            </a:xfrm>
            <a:prstGeom prst="straightConnector1">
              <a:avLst/>
            </a:prstGeom>
            <a:ln w="50800" cap="sq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6200000" flipV="1">
              <a:off x="-2986256" y="4008438"/>
              <a:ext cx="6715172" cy="9526"/>
            </a:xfrm>
            <a:prstGeom prst="straightConnector1">
              <a:avLst/>
            </a:prstGeom>
            <a:ln w="50800" cap="sq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355015" y="6372279"/>
              <a:ext cx="601693" cy="8339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3200" dirty="0" smtClean="0"/>
                <a:t>α</a:t>
              </a:r>
              <a:endParaRPr lang="de-AT" sz="3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319789" y="503500"/>
              <a:ext cx="571504" cy="833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200" dirty="0" smtClean="0"/>
                <a:t>β</a:t>
              </a:r>
              <a:endParaRPr lang="de-AT" sz="32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831230" y="3306441"/>
              <a:ext cx="3714776" cy="544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/>
                <a:t>α</a:t>
              </a:r>
              <a:r>
                <a:rPr lang="en-US" sz="2000" dirty="0" smtClean="0"/>
                <a:t>-axis stability arrow</a:t>
              </a:r>
              <a:endParaRPr lang="de-AT" sz="20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081211" y="226987"/>
              <a:ext cx="3517109" cy="5448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000" dirty="0"/>
                <a:t>β</a:t>
              </a:r>
              <a:r>
                <a:rPr lang="en-US" sz="2000" dirty="0" smtClean="0"/>
                <a:t>-axis stability arrow </a:t>
              </a:r>
              <a:endParaRPr lang="de-AT" sz="20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806465" y="2594919"/>
              <a:ext cx="2580641" cy="5448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Bad placement</a:t>
              </a:r>
              <a:endParaRPr lang="de-AT" sz="2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10501" y="570906"/>
              <a:ext cx="2812030" cy="5448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Good placement</a:t>
              </a:r>
              <a:endParaRPr lang="de-AT" sz="2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814556" y="1584309"/>
              <a:ext cx="3122003" cy="5448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n w="0">
                    <a:noFill/>
                  </a:ln>
                </a:rPr>
                <a:t>Current</a:t>
              </a:r>
              <a:r>
                <a:rPr lang="en-US" sz="2000" dirty="0" smtClean="0"/>
                <a:t> placement</a:t>
              </a:r>
              <a:endParaRPr lang="de-AT" sz="2000" dirty="0"/>
            </a:p>
          </p:txBody>
        </p:sp>
        <p:sp>
          <p:nvSpPr>
            <p:cNvPr id="23" name="Up Arrow 22"/>
            <p:cNvSpPr/>
            <p:nvPr/>
          </p:nvSpPr>
          <p:spPr>
            <a:xfrm rot="14162263">
              <a:off x="3797634" y="563270"/>
              <a:ext cx="200944" cy="1006155"/>
            </a:xfrm>
            <a:prstGeom prst="upArrow">
              <a:avLst>
                <a:gd name="adj1" fmla="val 40873"/>
                <a:gd name="adj2" fmla="val 138280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200"/>
            </a:p>
          </p:txBody>
        </p:sp>
        <p:sp>
          <p:nvSpPr>
            <p:cNvPr id="24" name="Up Arrow 23"/>
            <p:cNvSpPr/>
            <p:nvPr/>
          </p:nvSpPr>
          <p:spPr>
            <a:xfrm rot="14162263">
              <a:off x="5770695" y="584437"/>
              <a:ext cx="200944" cy="2310723"/>
            </a:xfrm>
            <a:prstGeom prst="upArrow">
              <a:avLst>
                <a:gd name="adj1" fmla="val 40873"/>
                <a:gd name="adj2" fmla="val 138280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200"/>
            </a:p>
          </p:txBody>
        </p:sp>
        <p:sp>
          <p:nvSpPr>
            <p:cNvPr id="25" name="Up Arrow 24"/>
            <p:cNvSpPr/>
            <p:nvPr/>
          </p:nvSpPr>
          <p:spPr>
            <a:xfrm rot="14162263">
              <a:off x="5012036" y="943486"/>
              <a:ext cx="200944" cy="4208110"/>
            </a:xfrm>
            <a:prstGeom prst="upArrow">
              <a:avLst>
                <a:gd name="adj1" fmla="val 40744"/>
                <a:gd name="adj2" fmla="val 138280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200"/>
            </a:p>
          </p:txBody>
        </p:sp>
        <p:sp>
          <p:nvSpPr>
            <p:cNvPr id="26" name="Up Arrow 25"/>
            <p:cNvSpPr/>
            <p:nvPr/>
          </p:nvSpPr>
          <p:spPr>
            <a:xfrm rot="14162263">
              <a:off x="6033683" y="2866993"/>
              <a:ext cx="200944" cy="1734257"/>
            </a:xfrm>
            <a:prstGeom prst="upArrow">
              <a:avLst>
                <a:gd name="adj1" fmla="val 40873"/>
                <a:gd name="adj2" fmla="val 138280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200"/>
            </a:p>
          </p:txBody>
        </p:sp>
        <p:sp>
          <p:nvSpPr>
            <p:cNvPr id="27" name="Up Arrow 26"/>
            <p:cNvSpPr/>
            <p:nvPr/>
          </p:nvSpPr>
          <p:spPr>
            <a:xfrm rot="14162263">
              <a:off x="6419643" y="3594984"/>
              <a:ext cx="200944" cy="730552"/>
            </a:xfrm>
            <a:prstGeom prst="upArrow">
              <a:avLst>
                <a:gd name="adj1" fmla="val 40873"/>
                <a:gd name="adj2" fmla="val 138280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2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349357" y="2821579"/>
            <a:ext cx="4543248" cy="3977237"/>
            <a:chOff x="0" y="-309417"/>
            <a:chExt cx="7380287" cy="6460825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82737"/>
              <a:ext cx="7380287" cy="6068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162257" y="-309417"/>
              <a:ext cx="3409519" cy="700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Bad triangles</a:t>
              </a:r>
              <a:endParaRPr lang="de-AT" sz="2400" dirty="0"/>
            </a:p>
          </p:txBody>
        </p:sp>
        <p:sp>
          <p:nvSpPr>
            <p:cNvPr id="21" name="Up Arrow 20"/>
            <p:cNvSpPr/>
            <p:nvPr/>
          </p:nvSpPr>
          <p:spPr>
            <a:xfrm rot="5400000">
              <a:off x="4522667" y="-1153703"/>
              <a:ext cx="292401" cy="2507050"/>
            </a:xfrm>
            <a:prstGeom prst="upArrow">
              <a:avLst>
                <a:gd name="adj1" fmla="val 40873"/>
                <a:gd name="adj2" fmla="val 138280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2" name="Up Arrow 21"/>
            <p:cNvSpPr/>
            <p:nvPr/>
          </p:nvSpPr>
          <p:spPr>
            <a:xfrm rot="10800000">
              <a:off x="2174158" y="525439"/>
              <a:ext cx="292401" cy="4464495"/>
            </a:xfrm>
            <a:prstGeom prst="upArrow">
              <a:avLst>
                <a:gd name="adj1" fmla="val 40873"/>
                <a:gd name="adj2" fmla="val 138280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3" name="Up Arrow 22"/>
            <p:cNvSpPr/>
            <p:nvPr/>
          </p:nvSpPr>
          <p:spPr>
            <a:xfrm rot="10800000">
              <a:off x="1294431" y="525439"/>
              <a:ext cx="292401" cy="936104"/>
            </a:xfrm>
            <a:prstGeom prst="upArrow">
              <a:avLst>
                <a:gd name="adj1" fmla="val 40873"/>
                <a:gd name="adj2" fmla="val 138280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-87085" y="2761068"/>
            <a:ext cx="9296400" cy="3398520"/>
            <a:chOff x="-76200" y="0"/>
            <a:chExt cx="9296400" cy="3398520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898" t="613" r="1143"/>
            <a:stretch>
              <a:fillRect/>
            </a:stretch>
          </p:blipFill>
          <p:spPr bwMode="auto">
            <a:xfrm>
              <a:off x="0" y="0"/>
              <a:ext cx="9144000" cy="3398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6" name="Group 25"/>
            <p:cNvGrpSpPr/>
            <p:nvPr/>
          </p:nvGrpSpPr>
          <p:grpSpPr>
            <a:xfrm>
              <a:off x="-76200" y="263543"/>
              <a:ext cx="9296400" cy="3075327"/>
              <a:chOff x="-68031" y="1315404"/>
              <a:chExt cx="9296400" cy="3075327"/>
            </a:xfrm>
          </p:grpSpPr>
          <p:sp>
            <p:nvSpPr>
              <p:cNvPr id="29" name="TextBox 7"/>
              <p:cNvSpPr txBox="1">
                <a:spLocks noChangeArrowheads="1"/>
              </p:cNvSpPr>
              <p:nvPr/>
            </p:nvSpPr>
            <p:spPr bwMode="auto">
              <a:xfrm>
                <a:off x="3324050" y="3929066"/>
                <a:ext cx="336823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dirty="0"/>
                  <a:t>Penetration </a:t>
                </a:r>
                <a:r>
                  <a:rPr lang="en-US" sz="2400" dirty="0" smtClean="0"/>
                  <a:t>length, mm</a:t>
                </a:r>
                <a:endParaRPr lang="de-AT" sz="24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-68031" y="1315404"/>
                <a:ext cx="553998" cy="2197076"/>
              </a:xfrm>
              <a:prstGeom prst="rect">
                <a:avLst/>
              </a:prstGeom>
              <a:noFill/>
            </p:spPr>
            <p:txBody>
              <a:bodyPr vert="vert270" wrap="none">
                <a:spAutoFit/>
              </a:bodyPr>
              <a:lstStyle/>
              <a:p>
                <a:pPr>
                  <a:defRPr/>
                </a:pPr>
                <a:r>
                  <a:rPr lang="en-US" sz="2400" dirty="0" smtClean="0"/>
                  <a:t>Number of rays</a:t>
                </a:r>
                <a:endParaRPr lang="de-AT" sz="2400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52395" y="3714752"/>
                <a:ext cx="3129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0</a:t>
                </a:r>
                <a:endParaRPr lang="de-AT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8787222" y="3695702"/>
                <a:ext cx="4411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60</a:t>
                </a:r>
                <a:endParaRPr lang="de-AT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548568" y="3695702"/>
                <a:ext cx="4411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30</a:t>
                </a:r>
                <a:endParaRPr lang="de-AT" dirty="0"/>
              </a:p>
            </p:txBody>
          </p:sp>
        </p:grpSp>
        <p:cxnSp>
          <p:nvCxnSpPr>
            <p:cNvPr id="27" name="Straight Connector 26"/>
            <p:cNvCxnSpPr/>
            <p:nvPr/>
          </p:nvCxnSpPr>
          <p:spPr>
            <a:xfrm flipV="1">
              <a:off x="500680" y="100965"/>
              <a:ext cx="0" cy="2539067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00680" y="2639078"/>
              <a:ext cx="8498947" cy="0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66025" y="3297601"/>
            <a:ext cx="9019239" cy="2390442"/>
            <a:chOff x="-35916" y="-298"/>
            <a:chExt cx="10907012" cy="2890773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35916" y="-297"/>
              <a:ext cx="10907012" cy="28800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9556205" y="791791"/>
              <a:ext cx="10361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Source</a:t>
              </a:r>
              <a:endParaRPr lang="de-AT" sz="2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68227" y="-298"/>
              <a:ext cx="12779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Detector</a:t>
              </a:r>
              <a:endParaRPr lang="de-AT" sz="2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64771" y="2428810"/>
              <a:ext cx="7499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Rays</a:t>
              </a:r>
              <a:endParaRPr lang="de-AT" sz="2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00275" y="2428810"/>
              <a:ext cx="14621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Projection</a:t>
              </a:r>
              <a:endParaRPr lang="de-AT" sz="2400" dirty="0"/>
            </a:p>
          </p:txBody>
        </p:sp>
        <p:sp>
          <p:nvSpPr>
            <p:cNvPr id="15" name="Up Arrow 14"/>
            <p:cNvSpPr/>
            <p:nvPr/>
          </p:nvSpPr>
          <p:spPr>
            <a:xfrm rot="18558647">
              <a:off x="5815462" y="1712817"/>
              <a:ext cx="200944" cy="981233"/>
            </a:xfrm>
            <a:prstGeom prst="upArrow">
              <a:avLst>
                <a:gd name="adj1" fmla="val 40873"/>
                <a:gd name="adj2" fmla="val 138280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7" name="Up Arrow 16"/>
            <p:cNvSpPr/>
            <p:nvPr/>
          </p:nvSpPr>
          <p:spPr>
            <a:xfrm rot="18558647">
              <a:off x="1428744" y="1924335"/>
              <a:ext cx="200944" cy="722262"/>
            </a:xfrm>
            <a:prstGeom prst="upArrow">
              <a:avLst>
                <a:gd name="adj1" fmla="val 40873"/>
                <a:gd name="adj2" fmla="val 138280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Penetration-length histograms</a:t>
            </a:r>
          </a:p>
          <a:p>
            <a:r>
              <a:rPr lang="en-US" sz="2800" dirty="0" smtClean="0"/>
              <a:t>Visualizing ray subsets</a:t>
            </a:r>
            <a:r>
              <a:rPr lang="ru-RU" sz="2800" dirty="0" smtClean="0"/>
              <a:t>              </a:t>
            </a:r>
            <a:r>
              <a:rPr lang="ru-RU" sz="100" dirty="0" smtClean="0"/>
              <a:t>.</a:t>
            </a:r>
            <a:endParaRPr lang="en-US" sz="100" dirty="0" smtClean="0"/>
          </a:p>
          <a:p>
            <a:r>
              <a:rPr lang="en-US" sz="2800" dirty="0" smtClean="0"/>
              <a:t>Color coding bad faces</a:t>
            </a:r>
            <a:r>
              <a:rPr lang="ru-RU" sz="2800" dirty="0" smtClean="0"/>
              <a:t>                        </a:t>
            </a:r>
            <a:r>
              <a:rPr lang="ru-RU" sz="100" dirty="0" smtClean="0"/>
              <a:t>.</a:t>
            </a:r>
            <a:r>
              <a:rPr lang="ru-RU" sz="2800" dirty="0" smtClean="0"/>
              <a:t>                           </a:t>
            </a:r>
            <a:endParaRPr lang="de-AT" sz="2800" dirty="0" smtClean="0"/>
          </a:p>
        </p:txBody>
      </p:sp>
      <p:sp>
        <p:nvSpPr>
          <p:cNvPr id="1638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89914" y="6497191"/>
            <a:ext cx="3760787" cy="301625"/>
          </a:xfrm>
          <a:noFill/>
        </p:spPr>
        <p:txBody>
          <a:bodyPr/>
          <a:lstStyle/>
          <a:p>
            <a:r>
              <a:rPr lang="de-AT">
                <a:latin typeface="Arial" pitchFamily="34" charset="0"/>
              </a:rPr>
              <a:t>Artem Amirkhanov</a:t>
            </a:r>
          </a:p>
        </p:txBody>
      </p:sp>
      <p:sp>
        <p:nvSpPr>
          <p:cNvPr id="1638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0AB23CA-2FC9-4BE7-BB92-D4667E575F6D}" type="slidenum">
              <a:rPr lang="de-AT" smtClean="0"/>
              <a:pPr/>
              <a:t>21</a:t>
            </a:fld>
            <a:endParaRPr lang="de-AT" smtClean="0"/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Data Visualization and Exploration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mph" presetSubtype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mph" presetSubtype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9" dur="indefinit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" presetClass="emph" presetSubtype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31" dur="indefinit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33" dur="indefinit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AT">
                <a:latin typeface="Arial" pitchFamily="34" charset="0"/>
              </a:rPr>
              <a:t>Artem Amirkhanov</a:t>
            </a:r>
          </a:p>
        </p:txBody>
      </p:sp>
      <p:sp>
        <p:nvSpPr>
          <p:cNvPr id="1741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CBD8BB9-0450-428B-A135-7B399DBBD3CB}" type="slidenum">
              <a:rPr lang="de-AT" smtClean="0"/>
              <a:pPr/>
              <a:t>22</a:t>
            </a:fld>
            <a:endParaRPr lang="de-AT" smtClean="0"/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 smtClean="0"/>
              <a:t>Evaluation Using Dimensional Measurements</a:t>
            </a:r>
          </a:p>
        </p:txBody>
      </p:sp>
      <p:sp>
        <p:nvSpPr>
          <p:cNvPr id="17413" name="Content Placeholder 5"/>
          <p:cNvSpPr>
            <a:spLocks noGrp="1"/>
          </p:cNvSpPr>
          <p:nvPr>
            <p:ph idx="1"/>
          </p:nvPr>
        </p:nvSpPr>
        <p:spPr>
          <a:xfrm>
            <a:off x="119063" y="981075"/>
            <a:ext cx="6397625" cy="6335713"/>
          </a:xfrm>
        </p:spPr>
        <p:txBody>
          <a:bodyPr/>
          <a:lstStyle/>
          <a:p>
            <a:r>
              <a:rPr lang="en-US" dirty="0" smtClean="0"/>
              <a:t>Two </a:t>
            </a:r>
            <a:r>
              <a:rPr lang="en-US" dirty="0" smtClean="0"/>
              <a:t>test-parts</a:t>
            </a:r>
            <a:endParaRPr lang="en-US" dirty="0" smtClean="0"/>
          </a:p>
          <a:p>
            <a:r>
              <a:rPr lang="en-US" dirty="0" smtClean="0"/>
              <a:t>Set of placements with </a:t>
            </a:r>
            <a:br>
              <a:rPr lang="en-US" dirty="0" smtClean="0"/>
            </a:br>
            <a:r>
              <a:rPr lang="en-US" dirty="0" smtClean="0"/>
              <a:t>different tilts</a:t>
            </a:r>
            <a:endParaRPr lang="ru-RU" dirty="0" smtClean="0"/>
          </a:p>
          <a:p>
            <a:r>
              <a:rPr lang="en-US" dirty="0" smtClean="0"/>
              <a:t>Measurement </a:t>
            </a:r>
            <a:r>
              <a:rPr lang="en-US" dirty="0" smtClean="0"/>
              <a:t>features</a:t>
            </a:r>
          </a:p>
          <a:p>
            <a:pPr lvl="1"/>
            <a:r>
              <a:rPr lang="en-US" sz="2800" dirty="0" smtClean="0"/>
              <a:t>Radius</a:t>
            </a:r>
          </a:p>
          <a:p>
            <a:pPr lvl="1"/>
            <a:r>
              <a:rPr lang="en-US" sz="2800" dirty="0" smtClean="0"/>
              <a:t>Distance</a:t>
            </a:r>
          </a:p>
          <a:p>
            <a:r>
              <a:rPr lang="en-US" sz="3000" dirty="0" smtClean="0"/>
              <a:t>Measurement quality estimated</a:t>
            </a:r>
            <a:br>
              <a:rPr lang="en-US" sz="3000" dirty="0" smtClean="0"/>
            </a:br>
            <a:r>
              <a:rPr lang="en-US" sz="3000" dirty="0" smtClean="0"/>
              <a:t>and compared with simulation </a:t>
            </a:r>
            <a:br>
              <a:rPr lang="en-US" sz="3000" dirty="0" smtClean="0"/>
            </a:br>
            <a:r>
              <a:rPr lang="en-US" sz="3000" dirty="0" smtClean="0"/>
              <a:t>predictions</a:t>
            </a:r>
            <a:endParaRPr lang="en-US" sz="3000" dirty="0" smtClean="0"/>
          </a:p>
        </p:txBody>
      </p:sp>
      <p:pic>
        <p:nvPicPr>
          <p:cNvPr id="17415" name="Picture 7" descr="F:\Vis Talk\TK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27560">
            <a:off x="5508625" y="1052513"/>
            <a:ext cx="1519238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8" descr="F:\Vis Talk\TK0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68734">
            <a:off x="7345363" y="1052513"/>
            <a:ext cx="1906587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094515" y="2877536"/>
            <a:ext cx="4088675" cy="3995193"/>
            <a:chOff x="-533400" y="-603462"/>
            <a:chExt cx="6404157" cy="6257736"/>
          </a:xfrm>
        </p:grpSpPr>
        <p:pic>
          <p:nvPicPr>
            <p:cNvPr id="17" name="Picture 2" descr="C:\Users\artem\Desktop\Picture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9509"/>
            <a:stretch/>
          </p:blipFill>
          <p:spPr bwMode="auto">
            <a:xfrm>
              <a:off x="-533400" y="-603462"/>
              <a:ext cx="6404157" cy="6257736"/>
            </a:xfrm>
            <a:prstGeom prst="rect">
              <a:avLst/>
            </a:prstGeom>
            <a:noFill/>
          </p:spPr>
        </p:pic>
        <p:sp>
          <p:nvSpPr>
            <p:cNvPr id="18" name="Up Arrow 17"/>
            <p:cNvSpPr/>
            <p:nvPr/>
          </p:nvSpPr>
          <p:spPr>
            <a:xfrm rot="7345623">
              <a:off x="4054384" y="1388108"/>
              <a:ext cx="200944" cy="589124"/>
            </a:xfrm>
            <a:prstGeom prst="upArrow">
              <a:avLst>
                <a:gd name="adj1" fmla="val 40873"/>
                <a:gd name="adj2" fmla="val 138280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400"/>
            </a:p>
          </p:txBody>
        </p:sp>
        <p:sp>
          <p:nvSpPr>
            <p:cNvPr id="19" name="Up Arrow 18"/>
            <p:cNvSpPr/>
            <p:nvPr/>
          </p:nvSpPr>
          <p:spPr>
            <a:xfrm rot="7345623">
              <a:off x="3440176" y="1301015"/>
              <a:ext cx="200944" cy="2183705"/>
            </a:xfrm>
            <a:prstGeom prst="upArrow">
              <a:avLst>
                <a:gd name="adj1" fmla="val 40873"/>
                <a:gd name="adj2" fmla="val 138280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400"/>
            </a:p>
          </p:txBody>
        </p:sp>
        <p:sp>
          <p:nvSpPr>
            <p:cNvPr id="20" name="Up Arrow 19"/>
            <p:cNvSpPr/>
            <p:nvPr/>
          </p:nvSpPr>
          <p:spPr>
            <a:xfrm rot="7345623">
              <a:off x="2733040" y="1276328"/>
              <a:ext cx="200944" cy="2313280"/>
            </a:xfrm>
            <a:prstGeom prst="upArrow">
              <a:avLst>
                <a:gd name="adj1" fmla="val 40873"/>
                <a:gd name="adj2" fmla="val 138280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400"/>
            </a:p>
          </p:txBody>
        </p:sp>
        <p:sp>
          <p:nvSpPr>
            <p:cNvPr id="21" name="Up Arrow 20"/>
            <p:cNvSpPr/>
            <p:nvPr/>
          </p:nvSpPr>
          <p:spPr>
            <a:xfrm rot="7345623">
              <a:off x="2168943" y="1141623"/>
              <a:ext cx="200944" cy="2849885"/>
            </a:xfrm>
            <a:prstGeom prst="upArrow">
              <a:avLst>
                <a:gd name="adj1" fmla="val 40873"/>
                <a:gd name="adj2" fmla="val 138280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40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59939" y="1049417"/>
              <a:ext cx="3832534" cy="667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Selected features</a:t>
              </a:r>
              <a:endParaRPr lang="de-AT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AT">
                <a:latin typeface="Arial" pitchFamily="34" charset="0"/>
              </a:rPr>
              <a:t>Artem Amirkhanov</a:t>
            </a:r>
          </a:p>
        </p:txBody>
      </p:sp>
      <p:sp>
        <p:nvSpPr>
          <p:cNvPr id="1741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CBD8BB9-0450-428B-A135-7B399DBBD3CB}" type="slidenum">
              <a:rPr lang="de-AT" smtClean="0"/>
              <a:pPr/>
              <a:t>23</a:t>
            </a:fld>
            <a:endParaRPr lang="de-AT" smtClean="0"/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 smtClean="0"/>
              <a:t>Evaluation Using Dimensional Measurements</a:t>
            </a:r>
          </a:p>
        </p:txBody>
      </p:sp>
      <p:sp>
        <p:nvSpPr>
          <p:cNvPr id="17413" name="Content Placeholder 5"/>
          <p:cNvSpPr>
            <a:spLocks noGrp="1"/>
          </p:cNvSpPr>
          <p:nvPr>
            <p:ph idx="1"/>
          </p:nvPr>
        </p:nvSpPr>
        <p:spPr>
          <a:xfrm>
            <a:off x="119063" y="981075"/>
            <a:ext cx="8491537" cy="6335713"/>
          </a:xfrm>
        </p:spPr>
        <p:txBody>
          <a:bodyPr/>
          <a:lstStyle/>
          <a:p>
            <a:r>
              <a:rPr lang="en-US" sz="3000" dirty="0" smtClean="0"/>
              <a:t>Radii are predicted by penetration lengths</a:t>
            </a:r>
          </a:p>
          <a:p>
            <a:pPr lvl="1"/>
            <a:r>
              <a:rPr lang="en-US" sz="2800" dirty="0" smtClean="0"/>
              <a:t>Average length: 5/9 and 5/7</a:t>
            </a:r>
          </a:p>
          <a:p>
            <a:pPr lvl="1"/>
            <a:r>
              <a:rPr lang="en-US" sz="2800" dirty="0" smtClean="0"/>
              <a:t>Maximum length: 7/9 and 6/7</a:t>
            </a:r>
          </a:p>
          <a:p>
            <a:r>
              <a:rPr lang="en-US" sz="3000" dirty="0" smtClean="0"/>
              <a:t>Linear distances are correlated with radon-space analysis results</a:t>
            </a:r>
            <a:endParaRPr lang="en-US" sz="3000" dirty="0" smtClean="0"/>
          </a:p>
        </p:txBody>
      </p:sp>
    </p:spTree>
    <p:extLst>
      <p:ext uri="{BB962C8B-B14F-4D97-AF65-F5344CB8AC3E}">
        <p14:creationId xmlns:p14="http://schemas.microsoft.com/office/powerpoint/2010/main" val="327598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5"/>
          <p:cNvSpPr>
            <a:spLocks/>
          </p:cNvSpPr>
          <p:nvPr/>
        </p:nvSpPr>
        <p:spPr bwMode="auto">
          <a:xfrm>
            <a:off x="119063" y="908050"/>
            <a:ext cx="5676900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0363" indent="-360363" eaLnBrk="0" hangingPunct="0">
              <a:spcBef>
                <a:spcPct val="20000"/>
              </a:spcBef>
              <a:buClr>
                <a:srgbClr val="2AA3D8"/>
              </a:buClr>
              <a:buSzPct val="65000"/>
              <a:buFont typeface="Arial" pitchFamily="34" charset="0"/>
              <a:buBlip>
                <a:blip r:embed="rId3"/>
              </a:buBlip>
            </a:pPr>
            <a:r>
              <a:rPr lang="en-US" sz="3200"/>
              <a:t>Complex real world specimen</a:t>
            </a:r>
          </a:p>
          <a:p>
            <a:pPr marL="360363" indent="-360363" eaLnBrk="0" hangingPunct="0">
              <a:spcBef>
                <a:spcPct val="20000"/>
              </a:spcBef>
              <a:buClr>
                <a:srgbClr val="2AA3D8"/>
              </a:buClr>
              <a:buSzPct val="65000"/>
              <a:buFont typeface="Arial" pitchFamily="34" charset="0"/>
              <a:buBlip>
                <a:blip r:embed="rId3"/>
              </a:buBlip>
            </a:pPr>
            <a:r>
              <a:rPr lang="en-US" sz="3200"/>
              <a:t>Best and worst placements</a:t>
            </a:r>
          </a:p>
          <a:p>
            <a:pPr marL="360363" indent="-360363" eaLnBrk="0" hangingPunct="0">
              <a:spcBef>
                <a:spcPct val="20000"/>
              </a:spcBef>
              <a:buClr>
                <a:srgbClr val="2AA3D8"/>
              </a:buClr>
              <a:buSzPct val="65000"/>
              <a:buFont typeface="Arial" pitchFamily="34" charset="0"/>
              <a:buBlip>
                <a:blip r:embed="rId3"/>
              </a:buBlip>
            </a:pPr>
            <a:r>
              <a:rPr lang="en-US" sz="3200"/>
              <a:t>Variance comparison of the iso-surfaces with the CAD model</a:t>
            </a:r>
            <a:endParaRPr lang="de-AT" sz="3200"/>
          </a:p>
        </p:txBody>
      </p:sp>
      <p:sp>
        <p:nvSpPr>
          <p:cNvPr id="18435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AT">
                <a:latin typeface="Arial" pitchFamily="34" charset="0"/>
              </a:rPr>
              <a:t>Artem Amirkhanov</a:t>
            </a:r>
          </a:p>
        </p:txBody>
      </p:sp>
      <p:sp>
        <p:nvSpPr>
          <p:cNvPr id="1843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F29C4A76-1834-4D2B-AAE4-D69C27125D47}" type="slidenum">
              <a:rPr lang="de-AT" smtClean="0"/>
              <a:pPr/>
              <a:t>24</a:t>
            </a:fld>
            <a:endParaRPr lang="de-AT" smtClean="0"/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Using Variance Comparison</a:t>
            </a:r>
          </a:p>
        </p:txBody>
      </p:sp>
      <p:pic>
        <p:nvPicPr>
          <p:cNvPr id="18438" name="Picture 3" descr="F:\Vis Talk\KF0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525" y="836613"/>
            <a:ext cx="3671888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2" descr="F:\Vis Talk\kf09mesh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325" y="3573463"/>
            <a:ext cx="2808288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539750" y="1628775"/>
            <a:ext cx="3311525" cy="3544888"/>
            <a:chOff x="251520" y="1904941"/>
            <a:chExt cx="3312368" cy="3545348"/>
          </a:xfrm>
        </p:grpSpPr>
        <p:pic>
          <p:nvPicPr>
            <p:cNvPr id="19489" name="Picture 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1520" y="1904941"/>
              <a:ext cx="3312368" cy="3545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4" name="Straight Arrow Connector 23"/>
            <p:cNvCxnSpPr/>
            <p:nvPr/>
          </p:nvCxnSpPr>
          <p:spPr>
            <a:xfrm rot="10800000">
              <a:off x="2339754" y="3886314"/>
              <a:ext cx="288031" cy="46742"/>
            </a:xfrm>
            <a:prstGeom prst="straightConnector1">
              <a:avLst/>
            </a:prstGeom>
            <a:ln w="38100" cap="flat">
              <a:solidFill>
                <a:srgbClr val="FFFF00"/>
              </a:solidFill>
              <a:round/>
              <a:headEnd w="sm" len="sm"/>
              <a:tailEnd type="triangle" w="med" len="lg"/>
            </a:ln>
            <a:effectLst>
              <a:glow rad="101600">
                <a:schemeClr val="tx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0800000">
              <a:off x="2339753" y="4122885"/>
              <a:ext cx="288031" cy="46742"/>
            </a:xfrm>
            <a:prstGeom prst="straightConnector1">
              <a:avLst/>
            </a:prstGeom>
            <a:ln w="38100" cap="flat">
              <a:solidFill>
                <a:srgbClr val="FFFF00"/>
              </a:solidFill>
              <a:round/>
              <a:headEnd w="sm" len="sm"/>
              <a:tailEnd type="triangle" w="med" len="lg"/>
            </a:ln>
            <a:effectLst>
              <a:glow rad="101600">
                <a:schemeClr val="tx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10800000">
              <a:off x="2339753" y="4365104"/>
              <a:ext cx="288031" cy="46742"/>
            </a:xfrm>
            <a:prstGeom prst="straightConnector1">
              <a:avLst/>
            </a:prstGeom>
            <a:ln w="38100" cap="flat">
              <a:solidFill>
                <a:srgbClr val="FFFF00"/>
              </a:solidFill>
              <a:round/>
              <a:headEnd w="sm" len="sm"/>
              <a:tailEnd type="triangle" w="med" len="lg"/>
            </a:ln>
            <a:effectLst>
              <a:glow rad="101600">
                <a:schemeClr val="tx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431800" y="1700213"/>
            <a:ext cx="3635375" cy="3365500"/>
            <a:chOff x="72008" y="1935750"/>
            <a:chExt cx="3635896" cy="3365458"/>
          </a:xfrm>
        </p:grpSpPr>
        <p:pic>
          <p:nvPicPr>
            <p:cNvPr id="19484" name="Picture 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2008" y="1935750"/>
              <a:ext cx="3635896" cy="3365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0" name="Straight Arrow Connector 29"/>
            <p:cNvCxnSpPr/>
            <p:nvPr/>
          </p:nvCxnSpPr>
          <p:spPr>
            <a:xfrm rot="10800000">
              <a:off x="2627785" y="3310249"/>
              <a:ext cx="288031" cy="46742"/>
            </a:xfrm>
            <a:prstGeom prst="straightConnector1">
              <a:avLst/>
            </a:prstGeom>
            <a:ln w="38100" cap="flat">
              <a:solidFill>
                <a:srgbClr val="FFFF00"/>
              </a:solidFill>
              <a:round/>
              <a:headEnd w="sm" len="sm"/>
              <a:tailEnd type="triangle" w="med" len="lg"/>
            </a:ln>
            <a:effectLst>
              <a:glow rad="101600">
                <a:schemeClr val="tx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rot="10800000">
              <a:off x="2411761" y="3598281"/>
              <a:ext cx="288031" cy="46742"/>
            </a:xfrm>
            <a:prstGeom prst="straightConnector1">
              <a:avLst/>
            </a:prstGeom>
            <a:ln w="38100" cap="flat">
              <a:solidFill>
                <a:srgbClr val="FFFF00"/>
              </a:solidFill>
              <a:round/>
              <a:headEnd w="sm" len="sm"/>
              <a:tailEnd type="triangle" w="med" len="lg"/>
            </a:ln>
            <a:effectLst>
              <a:glow rad="101600">
                <a:schemeClr val="tx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10800000">
              <a:off x="1979713" y="4418837"/>
              <a:ext cx="288031" cy="46742"/>
            </a:xfrm>
            <a:prstGeom prst="straightConnector1">
              <a:avLst/>
            </a:prstGeom>
            <a:ln w="38100" cap="flat">
              <a:solidFill>
                <a:srgbClr val="FFFF00"/>
              </a:solidFill>
              <a:round/>
              <a:headEnd w="sm" len="sm"/>
              <a:tailEnd type="triangle" w="med" len="lg"/>
            </a:ln>
            <a:effectLst>
              <a:glow rad="101600">
                <a:schemeClr val="tx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10800000">
              <a:off x="1259633" y="4318362"/>
              <a:ext cx="288031" cy="46742"/>
            </a:xfrm>
            <a:prstGeom prst="straightConnector1">
              <a:avLst/>
            </a:prstGeom>
            <a:ln w="38100" cap="flat">
              <a:solidFill>
                <a:srgbClr val="FFFF00"/>
              </a:solidFill>
              <a:round/>
              <a:headEnd w="sm" len="sm"/>
              <a:tailEnd type="triangle" w="med" len="lg"/>
            </a:ln>
            <a:effectLst>
              <a:glow rad="101600">
                <a:schemeClr val="tx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458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AT">
                <a:latin typeface="Arial" pitchFamily="34" charset="0"/>
              </a:rPr>
              <a:t>Artem Amirkhanov</a:t>
            </a:r>
          </a:p>
        </p:txBody>
      </p:sp>
      <p:sp>
        <p:nvSpPr>
          <p:cNvPr id="1945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36DADA6C-80DD-49DC-B5B5-6AF70345D37B}" type="slidenum">
              <a:rPr lang="de-AT" smtClean="0"/>
              <a:pPr/>
              <a:t>25</a:t>
            </a:fld>
            <a:endParaRPr lang="de-AT" smtClean="0"/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Evaluation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8263" y="1628775"/>
            <a:ext cx="3322637" cy="356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Box 14"/>
          <p:cNvSpPr txBox="1">
            <a:spLocks noChangeArrowheads="1"/>
          </p:cNvSpPr>
          <p:nvPr/>
        </p:nvSpPr>
        <p:spPr bwMode="auto">
          <a:xfrm>
            <a:off x="671513" y="900113"/>
            <a:ext cx="29638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/>
              <a:t>Bad Placement</a:t>
            </a:r>
            <a:endParaRPr lang="de-AT" sz="3200"/>
          </a:p>
        </p:txBody>
      </p:sp>
      <p:sp>
        <p:nvSpPr>
          <p:cNvPr id="19463" name="TextBox 15"/>
          <p:cNvSpPr txBox="1">
            <a:spLocks noChangeArrowheads="1"/>
          </p:cNvSpPr>
          <p:nvPr/>
        </p:nvSpPr>
        <p:spPr bwMode="auto">
          <a:xfrm>
            <a:off x="5440363" y="900113"/>
            <a:ext cx="32353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/>
              <a:t>Good Placement</a:t>
            </a:r>
            <a:endParaRPr lang="de-AT" sz="3200"/>
          </a:p>
        </p:txBody>
      </p:sp>
      <p:cxnSp>
        <p:nvCxnSpPr>
          <p:cNvPr id="21" name="Straight Connector 20"/>
          <p:cNvCxnSpPr>
            <a:endCxn id="19459" idx="0"/>
          </p:cNvCxnSpPr>
          <p:nvPr/>
        </p:nvCxnSpPr>
        <p:spPr>
          <a:xfrm rot="5400000">
            <a:off x="1735932" y="3671094"/>
            <a:ext cx="5670550" cy="158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8263" y="1628775"/>
            <a:ext cx="3635375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8" name="Rectangle 41"/>
          <p:cNvSpPr>
            <a:spLocks noChangeArrowheads="1"/>
          </p:cNvSpPr>
          <p:nvPr/>
        </p:nvSpPr>
        <p:spPr bwMode="auto">
          <a:xfrm>
            <a:off x="107950" y="5445125"/>
            <a:ext cx="3800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Position deviation spectrum in [mm]</a:t>
            </a:r>
            <a:endParaRPr lang="de-AT"/>
          </a:p>
        </p:txBody>
      </p:sp>
      <p:sp>
        <p:nvSpPr>
          <p:cNvPr id="19469" name="Rectangle 42"/>
          <p:cNvSpPr>
            <a:spLocks noChangeArrowheads="1"/>
          </p:cNvSpPr>
          <p:nvPr/>
        </p:nvSpPr>
        <p:spPr bwMode="auto">
          <a:xfrm>
            <a:off x="4767263" y="5445125"/>
            <a:ext cx="3800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Position deviation spectrum in [mm]</a:t>
            </a:r>
            <a:endParaRPr lang="de-AT"/>
          </a:p>
        </p:txBody>
      </p:sp>
      <p:grpSp>
        <p:nvGrpSpPr>
          <p:cNvPr id="4" name="Group 53"/>
          <p:cNvGrpSpPr>
            <a:grpSpLocks/>
          </p:cNvGrpSpPr>
          <p:nvPr/>
        </p:nvGrpSpPr>
        <p:grpSpPr bwMode="auto">
          <a:xfrm>
            <a:off x="179388" y="5815013"/>
            <a:ext cx="4032250" cy="709612"/>
            <a:chOff x="179513" y="5886564"/>
            <a:chExt cx="4032448" cy="710119"/>
          </a:xfrm>
        </p:grpSpPr>
        <p:pic>
          <p:nvPicPr>
            <p:cNvPr id="19478" name="Bild 42"/>
            <p:cNvPicPr>
              <a:picLocks noChangeAspect="1" noChangeArrowheads="1"/>
            </p:cNvPicPr>
            <p:nvPr/>
          </p:nvPicPr>
          <p:blipFill>
            <a:blip r:embed="rId7" cstate="print"/>
            <a:srcRect l="38889"/>
            <a:stretch>
              <a:fillRect/>
            </a:stretch>
          </p:blipFill>
          <p:spPr bwMode="auto">
            <a:xfrm rot="-5400000">
              <a:off x="1943709" y="4122368"/>
              <a:ext cx="504056" cy="403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79" name="TextBox 43"/>
            <p:cNvSpPr txBox="1">
              <a:spLocks noChangeArrowheads="1"/>
            </p:cNvSpPr>
            <p:nvPr/>
          </p:nvSpPr>
          <p:spPr bwMode="auto">
            <a:xfrm>
              <a:off x="2050458" y="6319684"/>
              <a:ext cx="26962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/>
                <a:t>0</a:t>
              </a:r>
              <a:endParaRPr lang="de-AT" sz="1200"/>
            </a:p>
          </p:txBody>
        </p:sp>
        <p:sp>
          <p:nvSpPr>
            <p:cNvPr id="19480" name="TextBox 44"/>
            <p:cNvSpPr txBox="1">
              <a:spLocks noChangeArrowheads="1"/>
            </p:cNvSpPr>
            <p:nvPr/>
          </p:nvSpPr>
          <p:spPr bwMode="auto">
            <a:xfrm>
              <a:off x="2704966" y="6319594"/>
              <a:ext cx="32092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/>
                <a:t>-1</a:t>
              </a:r>
              <a:endParaRPr lang="de-AT" sz="1200"/>
            </a:p>
          </p:txBody>
        </p:sp>
        <p:sp>
          <p:nvSpPr>
            <p:cNvPr id="19481" name="TextBox 45"/>
            <p:cNvSpPr txBox="1">
              <a:spLocks noChangeArrowheads="1"/>
            </p:cNvSpPr>
            <p:nvPr/>
          </p:nvSpPr>
          <p:spPr bwMode="auto">
            <a:xfrm>
              <a:off x="3371534" y="6319594"/>
              <a:ext cx="32092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/>
                <a:t>-2</a:t>
              </a:r>
              <a:endParaRPr lang="de-AT" sz="1200"/>
            </a:p>
          </p:txBody>
        </p:sp>
        <p:sp>
          <p:nvSpPr>
            <p:cNvPr id="19482" name="TextBox 46"/>
            <p:cNvSpPr txBox="1">
              <a:spLocks noChangeArrowheads="1"/>
            </p:cNvSpPr>
            <p:nvPr/>
          </p:nvSpPr>
          <p:spPr bwMode="auto">
            <a:xfrm>
              <a:off x="678378" y="6319594"/>
              <a:ext cx="26962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/>
                <a:t>2</a:t>
              </a:r>
              <a:endParaRPr lang="de-AT" sz="1200"/>
            </a:p>
          </p:txBody>
        </p:sp>
        <p:sp>
          <p:nvSpPr>
            <p:cNvPr id="19483" name="TextBox 47"/>
            <p:cNvSpPr txBox="1">
              <a:spLocks noChangeArrowheads="1"/>
            </p:cNvSpPr>
            <p:nvPr/>
          </p:nvSpPr>
          <p:spPr bwMode="auto">
            <a:xfrm>
              <a:off x="1365494" y="6319594"/>
              <a:ext cx="26962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/>
                <a:t>1</a:t>
              </a:r>
              <a:endParaRPr lang="de-AT" sz="1200"/>
            </a:p>
          </p:txBody>
        </p:sp>
      </p:grpSp>
      <p:grpSp>
        <p:nvGrpSpPr>
          <p:cNvPr id="5" name="Group 54"/>
          <p:cNvGrpSpPr>
            <a:grpSpLocks/>
          </p:cNvGrpSpPr>
          <p:nvPr/>
        </p:nvGrpSpPr>
        <p:grpSpPr bwMode="auto">
          <a:xfrm>
            <a:off x="4859338" y="5805488"/>
            <a:ext cx="4105275" cy="709612"/>
            <a:chOff x="4860030" y="5877272"/>
            <a:chExt cx="4104457" cy="709806"/>
          </a:xfrm>
        </p:grpSpPr>
        <p:pic>
          <p:nvPicPr>
            <p:cNvPr id="19472" name="Bild 41"/>
            <p:cNvPicPr>
              <a:picLocks noChangeAspect="1" noChangeArrowheads="1"/>
            </p:cNvPicPr>
            <p:nvPr/>
          </p:nvPicPr>
          <p:blipFill>
            <a:blip r:embed="rId8" cstate="print"/>
            <a:srcRect l="35675"/>
            <a:stretch>
              <a:fillRect/>
            </a:stretch>
          </p:blipFill>
          <p:spPr bwMode="auto">
            <a:xfrm rot="-5400000">
              <a:off x="6660231" y="4077071"/>
              <a:ext cx="504056" cy="4104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73" name="TextBox 48"/>
            <p:cNvSpPr txBox="1">
              <a:spLocks noChangeArrowheads="1"/>
            </p:cNvSpPr>
            <p:nvPr/>
          </p:nvSpPr>
          <p:spPr bwMode="auto">
            <a:xfrm>
              <a:off x="6777338" y="6310079"/>
              <a:ext cx="26962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/>
                <a:t>0</a:t>
              </a:r>
              <a:endParaRPr lang="de-AT" sz="1200"/>
            </a:p>
          </p:txBody>
        </p:sp>
        <p:sp>
          <p:nvSpPr>
            <p:cNvPr id="19474" name="TextBox 49"/>
            <p:cNvSpPr txBox="1">
              <a:spLocks noChangeArrowheads="1"/>
            </p:cNvSpPr>
            <p:nvPr/>
          </p:nvSpPr>
          <p:spPr bwMode="auto">
            <a:xfrm>
              <a:off x="7431846" y="6309989"/>
              <a:ext cx="32092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/>
                <a:t>-1</a:t>
              </a:r>
              <a:endParaRPr lang="de-AT" sz="1200"/>
            </a:p>
          </p:txBody>
        </p:sp>
        <p:sp>
          <p:nvSpPr>
            <p:cNvPr id="19475" name="TextBox 50"/>
            <p:cNvSpPr txBox="1">
              <a:spLocks noChangeArrowheads="1"/>
            </p:cNvSpPr>
            <p:nvPr/>
          </p:nvSpPr>
          <p:spPr bwMode="auto">
            <a:xfrm>
              <a:off x="8098414" y="6309989"/>
              <a:ext cx="32092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/>
                <a:t>-2</a:t>
              </a:r>
              <a:endParaRPr lang="de-AT" sz="1200"/>
            </a:p>
          </p:txBody>
        </p:sp>
        <p:sp>
          <p:nvSpPr>
            <p:cNvPr id="19476" name="TextBox 51"/>
            <p:cNvSpPr txBox="1">
              <a:spLocks noChangeArrowheads="1"/>
            </p:cNvSpPr>
            <p:nvPr/>
          </p:nvSpPr>
          <p:spPr bwMode="auto">
            <a:xfrm>
              <a:off x="5405258" y="6309989"/>
              <a:ext cx="26962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/>
                <a:t>2</a:t>
              </a:r>
              <a:endParaRPr lang="de-AT" sz="1200"/>
            </a:p>
          </p:txBody>
        </p:sp>
        <p:sp>
          <p:nvSpPr>
            <p:cNvPr id="19477" name="TextBox 52"/>
            <p:cNvSpPr txBox="1">
              <a:spLocks noChangeArrowheads="1"/>
            </p:cNvSpPr>
            <p:nvPr/>
          </p:nvSpPr>
          <p:spPr bwMode="auto">
            <a:xfrm>
              <a:off x="6092374" y="6309989"/>
              <a:ext cx="26962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/>
                <a:t>1</a:t>
              </a:r>
              <a:endParaRPr lang="de-AT" sz="1200"/>
            </a:p>
          </p:txBody>
        </p:sp>
      </p:grpSp>
      <p:pic>
        <p:nvPicPr>
          <p:cNvPr id="37" name="Picture 3" descr="F:\Vis Talk\KF09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08400" y="720725"/>
            <a:ext cx="1692275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AT">
                <a:latin typeface="Arial" pitchFamily="34" charset="0"/>
              </a:rPr>
              <a:t>Artem Amirkhanov</a:t>
            </a:r>
          </a:p>
        </p:txBody>
      </p:sp>
      <p:sp>
        <p:nvSpPr>
          <p:cNvPr id="2048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F6CDD35-998E-47F7-8EF9-B97B97CEF3F9}" type="slidenum">
              <a:rPr lang="de-AT" smtClean="0"/>
              <a:pPr/>
              <a:t>26</a:t>
            </a:fld>
            <a:endParaRPr lang="de-AT" smtClean="0"/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Limitations and Future Work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Blip>
                <a:blip r:embed="rId3"/>
              </a:buBlip>
              <a:defRPr/>
            </a:pPr>
            <a:r>
              <a:rPr lang="en-US" kern="1200" dirty="0" smtClean="0"/>
              <a:t>Orientation only</a:t>
            </a:r>
          </a:p>
          <a:p>
            <a:pPr lvl="1">
              <a:buFont typeface="Arial" charset="0"/>
              <a:buBlip>
                <a:blip r:embed="rId4"/>
              </a:buBlip>
              <a:defRPr/>
            </a:pPr>
            <a:r>
              <a:rPr lang="en-US" kern="1200" dirty="0" smtClean="0"/>
              <a:t>Detect orientation and position in sequence</a:t>
            </a:r>
          </a:p>
          <a:p>
            <a:pPr>
              <a:buFont typeface="Arial" charset="0"/>
              <a:buBlip>
                <a:blip r:embed="rId3"/>
              </a:buBlip>
              <a:defRPr/>
            </a:pPr>
            <a:r>
              <a:rPr lang="en-US" kern="1200" dirty="0" smtClean="0"/>
              <a:t>Still requires user interaction</a:t>
            </a:r>
          </a:p>
          <a:p>
            <a:pPr lvl="1">
              <a:buFont typeface="Arial" charset="0"/>
              <a:buBlip>
                <a:blip r:embed="rId4"/>
              </a:buBlip>
              <a:defRPr/>
            </a:pPr>
            <a:r>
              <a:rPr lang="en-US" kern="1200" dirty="0" smtClean="0"/>
              <a:t>Combining parameters</a:t>
            </a:r>
          </a:p>
          <a:p>
            <a:pPr lvl="1">
              <a:buFont typeface="Arial" charset="0"/>
              <a:buBlip>
                <a:blip r:embed="rId4"/>
              </a:buBlip>
              <a:defRPr/>
            </a:pPr>
            <a:endParaRPr lang="en-US" kern="1200" dirty="0" smtClean="0"/>
          </a:p>
          <a:p>
            <a:pPr lvl="1">
              <a:buFont typeface="Arial" charset="0"/>
              <a:buBlip>
                <a:blip r:embed="rId4"/>
              </a:buBlip>
              <a:defRPr/>
            </a:pPr>
            <a:endParaRPr lang="en-US" sz="2400" kern="1200" dirty="0" smtClean="0"/>
          </a:p>
          <a:p>
            <a:pPr lvl="1">
              <a:buFont typeface="Arial" charset="0"/>
              <a:buBlip>
                <a:blip r:embed="rId4"/>
              </a:buBlip>
              <a:defRPr/>
            </a:pPr>
            <a:endParaRPr lang="en-US" sz="2600" kern="1200" dirty="0" smtClean="0"/>
          </a:p>
          <a:p>
            <a:pPr lvl="1">
              <a:buFont typeface="Arial" charset="0"/>
              <a:buNone/>
              <a:defRPr/>
            </a:pPr>
            <a:r>
              <a:rPr lang="en-US" sz="2600" kern="1200" dirty="0" smtClean="0"/>
              <a:t>	</a:t>
            </a:r>
            <a:endParaRPr lang="de-AT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9569" y="0"/>
            <a:ext cx="8424862" cy="1871663"/>
          </a:xfrm>
        </p:spPr>
        <p:txBody>
          <a:bodyPr anchor="ctr"/>
          <a:lstStyle/>
          <a:p>
            <a:pPr eaLnBrk="1" hangingPunct="1"/>
            <a:r>
              <a:rPr lang="en-US" b="0" dirty="0" smtClean="0"/>
              <a:t>Projection-Based Metal-Artifact Reduction</a:t>
            </a:r>
          </a:p>
        </p:txBody>
      </p:sp>
      <p:cxnSp>
        <p:nvCxnSpPr>
          <p:cNvPr id="43" name="Shape 328"/>
          <p:cNvCxnSpPr>
            <a:stCxn id="81" idx="2"/>
            <a:endCxn id="139" idx="3"/>
          </p:cNvCxnSpPr>
          <p:nvPr/>
        </p:nvCxnSpPr>
        <p:spPr>
          <a:xfrm flipV="1">
            <a:off x="6408461" y="3489605"/>
            <a:ext cx="459554" cy="2303529"/>
          </a:xfrm>
          <a:prstGeom prst="bentConnector3">
            <a:avLst>
              <a:gd name="adj1" fmla="val 50000"/>
            </a:avLst>
          </a:prstGeom>
          <a:ln w="50800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hape 264"/>
          <p:cNvCxnSpPr>
            <a:stCxn id="302" idx="2"/>
            <a:endCxn id="174" idx="3"/>
          </p:cNvCxnSpPr>
          <p:nvPr/>
        </p:nvCxnSpPr>
        <p:spPr>
          <a:xfrm flipV="1">
            <a:off x="1943831" y="3502812"/>
            <a:ext cx="450975" cy="2290322"/>
          </a:xfrm>
          <a:prstGeom prst="bentConnector3">
            <a:avLst>
              <a:gd name="adj1" fmla="val 50000"/>
            </a:avLst>
          </a:prstGeom>
          <a:ln w="50800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0" name="Group 169"/>
          <p:cNvGrpSpPr/>
          <p:nvPr/>
        </p:nvGrpSpPr>
        <p:grpSpPr>
          <a:xfrm>
            <a:off x="2312289" y="2535117"/>
            <a:ext cx="1951339" cy="4198690"/>
            <a:chOff x="2382048" y="2535117"/>
            <a:chExt cx="1951339" cy="4198690"/>
          </a:xfrm>
        </p:grpSpPr>
        <p:grpSp>
          <p:nvGrpSpPr>
            <p:cNvPr id="171" name="Group 170"/>
            <p:cNvGrpSpPr/>
            <p:nvPr/>
          </p:nvGrpSpPr>
          <p:grpSpPr>
            <a:xfrm>
              <a:off x="2445251" y="4748910"/>
              <a:ext cx="1824932" cy="1984897"/>
              <a:chOff x="2854066" y="2681474"/>
              <a:chExt cx="2235283" cy="2431217"/>
            </a:xfrm>
          </p:grpSpPr>
          <p:sp>
            <p:nvSpPr>
              <p:cNvPr id="192" name="Rounded Rectangle 185"/>
              <p:cNvSpPr/>
              <p:nvPr/>
            </p:nvSpPr>
            <p:spPr>
              <a:xfrm rot="10800000" flipV="1">
                <a:off x="2854066" y="2808309"/>
                <a:ext cx="2195997" cy="2304382"/>
              </a:xfrm>
              <a:prstGeom prst="can">
                <a:avLst>
                  <a:gd name="adj" fmla="val 21473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60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93" name="Rectangle 192"/>
              <p:cNvSpPr/>
              <p:nvPr/>
            </p:nvSpPr>
            <p:spPr>
              <a:xfrm rot="10800000" flipV="1">
                <a:off x="2898683" y="2681474"/>
                <a:ext cx="2190666" cy="69538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2D projections</a:t>
                </a:r>
                <a:endParaRPr lang="de-AT" sz="14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grpSp>
            <p:nvGrpSpPr>
              <p:cNvPr id="194" name="Group 204"/>
              <p:cNvGrpSpPr/>
              <p:nvPr/>
            </p:nvGrpSpPr>
            <p:grpSpPr>
              <a:xfrm rot="16200000" flipV="1">
                <a:off x="3455722" y="3611968"/>
                <a:ext cx="1076585" cy="1121636"/>
                <a:chOff x="5838502" y="1907470"/>
                <a:chExt cx="1116118" cy="1105441"/>
              </a:xfrm>
              <a:effectLst>
                <a:outerShdw blurRad="254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95" name="Rectangle 3"/>
                <p:cNvSpPr/>
                <p:nvPr/>
              </p:nvSpPr>
              <p:spPr>
                <a:xfrm>
                  <a:off x="6148535" y="1907470"/>
                  <a:ext cx="806085" cy="80600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196" name="Rectangle 61"/>
                <p:cNvSpPr/>
                <p:nvPr/>
              </p:nvSpPr>
              <p:spPr>
                <a:xfrm>
                  <a:off x="6047644" y="2003020"/>
                  <a:ext cx="806085" cy="80600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197" name="Rectangle 62"/>
                <p:cNvSpPr/>
                <p:nvPr/>
              </p:nvSpPr>
              <p:spPr>
                <a:xfrm>
                  <a:off x="5949206" y="2108818"/>
                  <a:ext cx="806085" cy="805999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198" name="Rectangle 63"/>
                <p:cNvSpPr/>
                <p:nvPr/>
              </p:nvSpPr>
              <p:spPr>
                <a:xfrm>
                  <a:off x="5838502" y="2206911"/>
                  <a:ext cx="806085" cy="80600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</p:grpSp>
        </p:grpSp>
        <p:grpSp>
          <p:nvGrpSpPr>
            <p:cNvPr id="172" name="Group 171"/>
            <p:cNvGrpSpPr/>
            <p:nvPr/>
          </p:nvGrpSpPr>
          <p:grpSpPr>
            <a:xfrm>
              <a:off x="2382048" y="2535117"/>
              <a:ext cx="1951339" cy="1900778"/>
              <a:chOff x="-72262" y="2493842"/>
              <a:chExt cx="2127995" cy="2072855"/>
            </a:xfrm>
          </p:grpSpPr>
          <p:sp>
            <p:nvSpPr>
              <p:cNvPr id="174" name="Rounded Rectangle 185"/>
              <p:cNvSpPr/>
              <p:nvPr/>
            </p:nvSpPr>
            <p:spPr>
              <a:xfrm rot="10800000" flipV="1">
                <a:off x="17725" y="2531586"/>
                <a:ext cx="1934684" cy="203511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40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75" name="Rectangle 174"/>
              <p:cNvSpPr/>
              <p:nvPr/>
            </p:nvSpPr>
            <p:spPr>
              <a:xfrm rot="10800000" flipV="1">
                <a:off x="-72262" y="2493842"/>
                <a:ext cx="2127995" cy="61412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Scanning</a:t>
                </a:r>
                <a:endParaRPr lang="de-AT" sz="14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grpSp>
            <p:nvGrpSpPr>
              <p:cNvPr id="176" name="Group 261"/>
              <p:cNvGrpSpPr/>
              <p:nvPr/>
            </p:nvGrpSpPr>
            <p:grpSpPr>
              <a:xfrm rot="10800000" flipH="1" flipV="1">
                <a:off x="266641" y="3362896"/>
                <a:ext cx="1512000" cy="1006230"/>
                <a:chOff x="5499484" y="1575624"/>
                <a:chExt cx="2544900" cy="1609740"/>
              </a:xfrm>
            </p:grpSpPr>
            <p:sp>
              <p:nvSpPr>
                <p:cNvPr id="177" name="Can 176"/>
                <p:cNvSpPr/>
                <p:nvPr/>
              </p:nvSpPr>
              <p:spPr>
                <a:xfrm>
                  <a:off x="6451550" y="2526136"/>
                  <a:ext cx="858561" cy="646446"/>
                </a:xfrm>
                <a:prstGeom prst="can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grpSp>
              <p:nvGrpSpPr>
                <p:cNvPr id="178" name="Group 46"/>
                <p:cNvGrpSpPr/>
                <p:nvPr/>
              </p:nvGrpSpPr>
              <p:grpSpPr>
                <a:xfrm>
                  <a:off x="6654047" y="2165350"/>
                  <a:ext cx="453566" cy="460254"/>
                  <a:chOff x="9618899" y="647699"/>
                  <a:chExt cx="645801" cy="655324"/>
                </a:xfrm>
              </p:grpSpPr>
              <p:sp>
                <p:nvSpPr>
                  <p:cNvPr id="182" name="Oval 181"/>
                  <p:cNvSpPr/>
                  <p:nvPr/>
                </p:nvSpPr>
                <p:spPr>
                  <a:xfrm>
                    <a:off x="9687876" y="719136"/>
                    <a:ext cx="505776" cy="505776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83" name="Trapezoid 182"/>
                  <p:cNvSpPr/>
                  <p:nvPr/>
                </p:nvSpPr>
                <p:spPr>
                  <a:xfrm>
                    <a:off x="9878298" y="647699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84" name="Trapezoid 183"/>
                  <p:cNvSpPr/>
                  <p:nvPr/>
                </p:nvSpPr>
                <p:spPr>
                  <a:xfrm rot="10800000">
                    <a:off x="9878298" y="1176339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85" name="Trapezoid 184"/>
                  <p:cNvSpPr/>
                  <p:nvPr/>
                </p:nvSpPr>
                <p:spPr>
                  <a:xfrm rot="16200000">
                    <a:off x="9616439" y="909637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86" name="Trapezoid 185"/>
                  <p:cNvSpPr/>
                  <p:nvPr/>
                </p:nvSpPr>
                <p:spPr>
                  <a:xfrm rot="5400000">
                    <a:off x="10135556" y="912018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87" name="Trapezoid 186"/>
                  <p:cNvSpPr/>
                  <p:nvPr/>
                </p:nvSpPr>
                <p:spPr>
                  <a:xfrm rot="2517424">
                    <a:off x="10066562" y="728661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88" name="Trapezoid 187"/>
                  <p:cNvSpPr/>
                  <p:nvPr/>
                </p:nvSpPr>
                <p:spPr>
                  <a:xfrm rot="13614757">
                    <a:off x="9685621" y="1092995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89" name="Trapezoid 188"/>
                  <p:cNvSpPr/>
                  <p:nvPr/>
                </p:nvSpPr>
                <p:spPr>
                  <a:xfrm rot="18711424">
                    <a:off x="9687878" y="728663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90" name="Trapezoid 189"/>
                  <p:cNvSpPr/>
                  <p:nvPr/>
                </p:nvSpPr>
                <p:spPr>
                  <a:xfrm rot="8338996">
                    <a:off x="10066499" y="1100139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91" name="Oval 190"/>
                  <p:cNvSpPr/>
                  <p:nvPr/>
                </p:nvSpPr>
                <p:spPr>
                  <a:xfrm>
                    <a:off x="9791539" y="822799"/>
                    <a:ext cx="298450" cy="29845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  <p:sp>
              <p:nvSpPr>
                <p:cNvPr id="179" name="Parallelogram 178"/>
                <p:cNvSpPr/>
                <p:nvPr/>
              </p:nvSpPr>
              <p:spPr>
                <a:xfrm rot="16200000" flipV="1">
                  <a:off x="4906149" y="2168959"/>
                  <a:ext cx="1609740" cy="423069"/>
                </a:xfrm>
                <a:prstGeom prst="parallelogram">
                  <a:avLst>
                    <a:gd name="adj" fmla="val 78334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80" name="Parallelogram 179"/>
                <p:cNvSpPr/>
                <p:nvPr/>
              </p:nvSpPr>
              <p:spPr>
                <a:xfrm>
                  <a:off x="7807059" y="1791740"/>
                  <a:ext cx="237325" cy="627219"/>
                </a:xfrm>
                <a:prstGeom prst="parallelogram">
                  <a:avLst>
                    <a:gd name="adj" fmla="val 39785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81" name="Isosceles Triangle 180"/>
                <p:cNvSpPr/>
                <p:nvPr/>
              </p:nvSpPr>
              <p:spPr>
                <a:xfrm rot="5400000">
                  <a:off x="6238413" y="1334779"/>
                  <a:ext cx="1082703" cy="2116829"/>
                </a:xfrm>
                <a:prstGeom prst="triangle">
                  <a:avLst/>
                </a:prstGeom>
                <a:solidFill>
                  <a:srgbClr val="FEFFD9">
                    <a:alpha val="30196"/>
                  </a:srgb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</p:grpSp>
        </p:grpSp>
        <p:cxnSp>
          <p:nvCxnSpPr>
            <p:cNvPr id="173" name="Shape 264"/>
            <p:cNvCxnSpPr>
              <a:stCxn id="174" idx="2"/>
              <a:endCxn id="192" idx="1"/>
            </p:cNvCxnSpPr>
            <p:nvPr/>
          </p:nvCxnSpPr>
          <p:spPr>
            <a:xfrm rot="5400000">
              <a:off x="3143320" y="4644178"/>
              <a:ext cx="416567" cy="0"/>
            </a:xfrm>
            <a:prstGeom prst="bentConnector3">
              <a:avLst>
                <a:gd name="adj1" fmla="val 50000"/>
              </a:avLst>
            </a:prstGeom>
            <a:ln w="5080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9" name="Shape 264"/>
          <p:cNvCxnSpPr>
            <a:stCxn id="192" idx="2"/>
            <a:endCxn id="79" idx="3"/>
          </p:cNvCxnSpPr>
          <p:nvPr/>
        </p:nvCxnSpPr>
        <p:spPr>
          <a:xfrm flipV="1">
            <a:off x="4168350" y="3502812"/>
            <a:ext cx="457747" cy="2290322"/>
          </a:xfrm>
          <a:prstGeom prst="bentConnector3">
            <a:avLst>
              <a:gd name="adj1" fmla="val 50000"/>
            </a:avLst>
          </a:prstGeom>
          <a:ln w="50800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6858624" y="2521910"/>
            <a:ext cx="1792859" cy="4211897"/>
            <a:chOff x="6813799" y="2521910"/>
            <a:chExt cx="1792859" cy="4211897"/>
          </a:xfrm>
        </p:grpSpPr>
        <p:grpSp>
          <p:nvGrpSpPr>
            <p:cNvPr id="129" name="Group 128"/>
            <p:cNvGrpSpPr/>
            <p:nvPr/>
          </p:nvGrpSpPr>
          <p:grpSpPr>
            <a:xfrm>
              <a:off x="6813799" y="4748910"/>
              <a:ext cx="1792859" cy="1984897"/>
              <a:chOff x="2195979" y="8637101"/>
              <a:chExt cx="1939393" cy="2147126"/>
            </a:xfrm>
          </p:grpSpPr>
          <p:sp>
            <p:nvSpPr>
              <p:cNvPr id="130" name="Rounded Rectangle 185"/>
              <p:cNvSpPr/>
              <p:nvPr/>
            </p:nvSpPr>
            <p:spPr>
              <a:xfrm rot="10800000" flipV="1">
                <a:off x="2195979" y="8749115"/>
                <a:ext cx="1939393" cy="2035112"/>
              </a:xfrm>
              <a:prstGeom prst="can">
                <a:avLst>
                  <a:gd name="adj" fmla="val 21473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60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31" name="Rectangle 130"/>
              <p:cNvSpPr/>
              <p:nvPr/>
            </p:nvSpPr>
            <p:spPr>
              <a:xfrm rot="10800000" flipV="1">
                <a:off x="2567329" y="8637101"/>
                <a:ext cx="1270789" cy="61412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Insight</a:t>
                </a:r>
                <a:endParaRPr lang="de-AT" sz="14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grpSp>
            <p:nvGrpSpPr>
              <p:cNvPr id="132" name="Group 105"/>
              <p:cNvGrpSpPr/>
              <p:nvPr/>
            </p:nvGrpSpPr>
            <p:grpSpPr>
              <a:xfrm rot="10800000" flipV="1">
                <a:off x="2950439" y="9538558"/>
                <a:ext cx="504568" cy="916366"/>
                <a:chOff x="1849439" y="1785541"/>
                <a:chExt cx="1251744" cy="2161162"/>
              </a:xfrm>
              <a:solidFill>
                <a:schemeClr val="bg1">
                  <a:lumMod val="95000"/>
                </a:schemeClr>
              </a:solidFill>
              <a:effectLst>
                <a:outerShdw blurRad="254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33" name="Freeform 132"/>
                <p:cNvSpPr/>
                <p:nvPr/>
              </p:nvSpPr>
              <p:spPr>
                <a:xfrm>
                  <a:off x="1849439" y="1785541"/>
                  <a:ext cx="1251744" cy="1666478"/>
                </a:xfrm>
                <a:custGeom>
                  <a:avLst/>
                  <a:gdLst>
                    <a:gd name="connsiteX0" fmla="*/ 414338 w 1243013"/>
                    <a:gd name="connsiteY0" fmla="*/ 1650206 h 1664494"/>
                    <a:gd name="connsiteX1" fmla="*/ 397669 w 1243013"/>
                    <a:gd name="connsiteY1" fmla="*/ 1478756 h 1664494"/>
                    <a:gd name="connsiteX2" fmla="*/ 383381 w 1243013"/>
                    <a:gd name="connsiteY2" fmla="*/ 1371600 h 1664494"/>
                    <a:gd name="connsiteX3" fmla="*/ 309563 w 1243013"/>
                    <a:gd name="connsiteY3" fmla="*/ 1207294 h 1664494"/>
                    <a:gd name="connsiteX4" fmla="*/ 192881 w 1243013"/>
                    <a:gd name="connsiteY4" fmla="*/ 985838 h 1664494"/>
                    <a:gd name="connsiteX5" fmla="*/ 119063 w 1243013"/>
                    <a:gd name="connsiteY5" fmla="*/ 864394 h 1664494"/>
                    <a:gd name="connsiteX6" fmla="*/ 57150 w 1243013"/>
                    <a:gd name="connsiteY6" fmla="*/ 764381 h 1664494"/>
                    <a:gd name="connsiteX7" fmla="*/ 7144 w 1243013"/>
                    <a:gd name="connsiteY7" fmla="*/ 638175 h 1664494"/>
                    <a:gd name="connsiteX8" fmla="*/ 0 w 1243013"/>
                    <a:gd name="connsiteY8" fmla="*/ 500063 h 1664494"/>
                    <a:gd name="connsiteX9" fmla="*/ 35719 w 1243013"/>
                    <a:gd name="connsiteY9" fmla="*/ 359569 h 1664494"/>
                    <a:gd name="connsiteX10" fmla="*/ 114300 w 1243013"/>
                    <a:gd name="connsiteY10" fmla="*/ 228600 h 1664494"/>
                    <a:gd name="connsiteX11" fmla="*/ 235744 w 1243013"/>
                    <a:gd name="connsiteY11" fmla="*/ 116681 h 1664494"/>
                    <a:gd name="connsiteX12" fmla="*/ 416719 w 1243013"/>
                    <a:gd name="connsiteY12" fmla="*/ 33338 h 1664494"/>
                    <a:gd name="connsiteX13" fmla="*/ 597694 w 1243013"/>
                    <a:gd name="connsiteY13" fmla="*/ 0 h 1664494"/>
                    <a:gd name="connsiteX14" fmla="*/ 792956 w 1243013"/>
                    <a:gd name="connsiteY14" fmla="*/ 21431 h 1664494"/>
                    <a:gd name="connsiteX15" fmla="*/ 962025 w 1243013"/>
                    <a:gd name="connsiteY15" fmla="*/ 85725 h 1664494"/>
                    <a:gd name="connsiteX16" fmla="*/ 1107281 w 1243013"/>
                    <a:gd name="connsiteY16" fmla="*/ 200025 h 1664494"/>
                    <a:gd name="connsiteX17" fmla="*/ 1200150 w 1243013"/>
                    <a:gd name="connsiteY17" fmla="*/ 333375 h 1664494"/>
                    <a:gd name="connsiteX18" fmla="*/ 1235869 w 1243013"/>
                    <a:gd name="connsiteY18" fmla="*/ 442913 h 1664494"/>
                    <a:gd name="connsiteX19" fmla="*/ 1243013 w 1243013"/>
                    <a:gd name="connsiteY19" fmla="*/ 566738 h 1664494"/>
                    <a:gd name="connsiteX20" fmla="*/ 1212056 w 1243013"/>
                    <a:gd name="connsiteY20" fmla="*/ 714375 h 1664494"/>
                    <a:gd name="connsiteX21" fmla="*/ 1143000 w 1243013"/>
                    <a:gd name="connsiteY21" fmla="*/ 840581 h 1664494"/>
                    <a:gd name="connsiteX22" fmla="*/ 995363 w 1243013"/>
                    <a:gd name="connsiteY22" fmla="*/ 1085850 h 1664494"/>
                    <a:gd name="connsiteX23" fmla="*/ 883444 w 1243013"/>
                    <a:gd name="connsiteY23" fmla="*/ 1314450 h 1664494"/>
                    <a:gd name="connsiteX24" fmla="*/ 857250 w 1243013"/>
                    <a:gd name="connsiteY24" fmla="*/ 1400175 h 1664494"/>
                    <a:gd name="connsiteX25" fmla="*/ 845344 w 1243013"/>
                    <a:gd name="connsiteY25" fmla="*/ 1504950 h 1664494"/>
                    <a:gd name="connsiteX26" fmla="*/ 826294 w 1243013"/>
                    <a:gd name="connsiteY26" fmla="*/ 1664494 h 1664494"/>
                    <a:gd name="connsiteX0" fmla="*/ 414338 w 1243013"/>
                    <a:gd name="connsiteY0" fmla="*/ 1650206 h 1664494"/>
                    <a:gd name="connsiteX1" fmla="*/ 397669 w 1243013"/>
                    <a:gd name="connsiteY1" fmla="*/ 1478756 h 1664494"/>
                    <a:gd name="connsiteX2" fmla="*/ 383381 w 1243013"/>
                    <a:gd name="connsiteY2" fmla="*/ 1371600 h 1664494"/>
                    <a:gd name="connsiteX3" fmla="*/ 309563 w 1243013"/>
                    <a:gd name="connsiteY3" fmla="*/ 1207294 h 1664494"/>
                    <a:gd name="connsiteX4" fmla="*/ 192881 w 1243013"/>
                    <a:gd name="connsiteY4" fmla="*/ 985838 h 1664494"/>
                    <a:gd name="connsiteX5" fmla="*/ 119063 w 1243013"/>
                    <a:gd name="connsiteY5" fmla="*/ 864394 h 1664494"/>
                    <a:gd name="connsiteX6" fmla="*/ 57150 w 1243013"/>
                    <a:gd name="connsiteY6" fmla="*/ 764381 h 1664494"/>
                    <a:gd name="connsiteX7" fmla="*/ 7144 w 1243013"/>
                    <a:gd name="connsiteY7" fmla="*/ 638175 h 1664494"/>
                    <a:gd name="connsiteX8" fmla="*/ 0 w 1243013"/>
                    <a:gd name="connsiteY8" fmla="*/ 500063 h 1664494"/>
                    <a:gd name="connsiteX9" fmla="*/ 35719 w 1243013"/>
                    <a:gd name="connsiteY9" fmla="*/ 359569 h 1664494"/>
                    <a:gd name="connsiteX10" fmla="*/ 114300 w 1243013"/>
                    <a:gd name="connsiteY10" fmla="*/ 228600 h 1664494"/>
                    <a:gd name="connsiteX11" fmla="*/ 235744 w 1243013"/>
                    <a:gd name="connsiteY11" fmla="*/ 116681 h 1664494"/>
                    <a:gd name="connsiteX12" fmla="*/ 416719 w 1243013"/>
                    <a:gd name="connsiteY12" fmla="*/ 33338 h 1664494"/>
                    <a:gd name="connsiteX13" fmla="*/ 597694 w 1243013"/>
                    <a:gd name="connsiteY13" fmla="*/ 0 h 1664494"/>
                    <a:gd name="connsiteX14" fmla="*/ 792956 w 1243013"/>
                    <a:gd name="connsiteY14" fmla="*/ 21431 h 1664494"/>
                    <a:gd name="connsiteX15" fmla="*/ 962025 w 1243013"/>
                    <a:gd name="connsiteY15" fmla="*/ 85725 h 1664494"/>
                    <a:gd name="connsiteX16" fmla="*/ 1107281 w 1243013"/>
                    <a:gd name="connsiteY16" fmla="*/ 200025 h 1664494"/>
                    <a:gd name="connsiteX17" fmla="*/ 1200150 w 1243013"/>
                    <a:gd name="connsiteY17" fmla="*/ 333375 h 1664494"/>
                    <a:gd name="connsiteX18" fmla="*/ 1235869 w 1243013"/>
                    <a:gd name="connsiteY18" fmla="*/ 442913 h 1664494"/>
                    <a:gd name="connsiteX19" fmla="*/ 1243013 w 1243013"/>
                    <a:gd name="connsiteY19" fmla="*/ 566738 h 1664494"/>
                    <a:gd name="connsiteX20" fmla="*/ 1212056 w 1243013"/>
                    <a:gd name="connsiteY20" fmla="*/ 714375 h 1664494"/>
                    <a:gd name="connsiteX21" fmla="*/ 1143000 w 1243013"/>
                    <a:gd name="connsiteY21" fmla="*/ 840581 h 1664494"/>
                    <a:gd name="connsiteX22" fmla="*/ 995363 w 1243013"/>
                    <a:gd name="connsiteY22" fmla="*/ 1085850 h 1664494"/>
                    <a:gd name="connsiteX23" fmla="*/ 883444 w 1243013"/>
                    <a:gd name="connsiteY23" fmla="*/ 1314450 h 1664494"/>
                    <a:gd name="connsiteX24" fmla="*/ 857250 w 1243013"/>
                    <a:gd name="connsiteY24" fmla="*/ 1400175 h 1664494"/>
                    <a:gd name="connsiteX25" fmla="*/ 845344 w 1243013"/>
                    <a:gd name="connsiteY25" fmla="*/ 1504950 h 1664494"/>
                    <a:gd name="connsiteX26" fmla="*/ 826294 w 1243013"/>
                    <a:gd name="connsiteY26" fmla="*/ 1664494 h 1664494"/>
                    <a:gd name="connsiteX0" fmla="*/ 414338 w 1243013"/>
                    <a:gd name="connsiteY0" fmla="*/ 1650206 h 1664494"/>
                    <a:gd name="connsiteX1" fmla="*/ 397669 w 1243013"/>
                    <a:gd name="connsiteY1" fmla="*/ 1478756 h 1664494"/>
                    <a:gd name="connsiteX2" fmla="*/ 383381 w 1243013"/>
                    <a:gd name="connsiteY2" fmla="*/ 1371600 h 1664494"/>
                    <a:gd name="connsiteX3" fmla="*/ 309563 w 1243013"/>
                    <a:gd name="connsiteY3" fmla="*/ 1207294 h 1664494"/>
                    <a:gd name="connsiteX4" fmla="*/ 192881 w 1243013"/>
                    <a:gd name="connsiteY4" fmla="*/ 985838 h 1664494"/>
                    <a:gd name="connsiteX5" fmla="*/ 119063 w 1243013"/>
                    <a:gd name="connsiteY5" fmla="*/ 864394 h 1664494"/>
                    <a:gd name="connsiteX6" fmla="*/ 57150 w 1243013"/>
                    <a:gd name="connsiteY6" fmla="*/ 764381 h 1664494"/>
                    <a:gd name="connsiteX7" fmla="*/ 7144 w 1243013"/>
                    <a:gd name="connsiteY7" fmla="*/ 638175 h 1664494"/>
                    <a:gd name="connsiteX8" fmla="*/ 0 w 1243013"/>
                    <a:gd name="connsiteY8" fmla="*/ 500063 h 1664494"/>
                    <a:gd name="connsiteX9" fmla="*/ 35719 w 1243013"/>
                    <a:gd name="connsiteY9" fmla="*/ 359569 h 1664494"/>
                    <a:gd name="connsiteX10" fmla="*/ 114300 w 1243013"/>
                    <a:gd name="connsiteY10" fmla="*/ 228600 h 1664494"/>
                    <a:gd name="connsiteX11" fmla="*/ 235744 w 1243013"/>
                    <a:gd name="connsiteY11" fmla="*/ 116681 h 1664494"/>
                    <a:gd name="connsiteX12" fmla="*/ 416719 w 1243013"/>
                    <a:gd name="connsiteY12" fmla="*/ 33338 h 1664494"/>
                    <a:gd name="connsiteX13" fmla="*/ 597694 w 1243013"/>
                    <a:gd name="connsiteY13" fmla="*/ 0 h 1664494"/>
                    <a:gd name="connsiteX14" fmla="*/ 792956 w 1243013"/>
                    <a:gd name="connsiteY14" fmla="*/ 21431 h 1664494"/>
                    <a:gd name="connsiteX15" fmla="*/ 962025 w 1243013"/>
                    <a:gd name="connsiteY15" fmla="*/ 85725 h 1664494"/>
                    <a:gd name="connsiteX16" fmla="*/ 1107281 w 1243013"/>
                    <a:gd name="connsiteY16" fmla="*/ 200025 h 1664494"/>
                    <a:gd name="connsiteX17" fmla="*/ 1200150 w 1243013"/>
                    <a:gd name="connsiteY17" fmla="*/ 333375 h 1664494"/>
                    <a:gd name="connsiteX18" fmla="*/ 1235869 w 1243013"/>
                    <a:gd name="connsiteY18" fmla="*/ 442913 h 1664494"/>
                    <a:gd name="connsiteX19" fmla="*/ 1243013 w 1243013"/>
                    <a:gd name="connsiteY19" fmla="*/ 566738 h 1664494"/>
                    <a:gd name="connsiteX20" fmla="*/ 1212056 w 1243013"/>
                    <a:gd name="connsiteY20" fmla="*/ 714375 h 1664494"/>
                    <a:gd name="connsiteX21" fmla="*/ 1143000 w 1243013"/>
                    <a:gd name="connsiteY21" fmla="*/ 840581 h 1664494"/>
                    <a:gd name="connsiteX22" fmla="*/ 995363 w 1243013"/>
                    <a:gd name="connsiteY22" fmla="*/ 1085850 h 1664494"/>
                    <a:gd name="connsiteX23" fmla="*/ 883444 w 1243013"/>
                    <a:gd name="connsiteY23" fmla="*/ 1314450 h 1664494"/>
                    <a:gd name="connsiteX24" fmla="*/ 857250 w 1243013"/>
                    <a:gd name="connsiteY24" fmla="*/ 1400175 h 1664494"/>
                    <a:gd name="connsiteX25" fmla="*/ 845344 w 1243013"/>
                    <a:gd name="connsiteY25" fmla="*/ 1504950 h 1664494"/>
                    <a:gd name="connsiteX26" fmla="*/ 826294 w 1243013"/>
                    <a:gd name="connsiteY26" fmla="*/ 1664494 h 1664494"/>
                    <a:gd name="connsiteX0" fmla="*/ 414338 w 1243013"/>
                    <a:gd name="connsiteY0" fmla="*/ 1650206 h 1664494"/>
                    <a:gd name="connsiteX1" fmla="*/ 397669 w 1243013"/>
                    <a:gd name="connsiteY1" fmla="*/ 1478756 h 1664494"/>
                    <a:gd name="connsiteX2" fmla="*/ 383381 w 1243013"/>
                    <a:gd name="connsiteY2" fmla="*/ 1371600 h 1664494"/>
                    <a:gd name="connsiteX3" fmla="*/ 309563 w 1243013"/>
                    <a:gd name="connsiteY3" fmla="*/ 1207294 h 1664494"/>
                    <a:gd name="connsiteX4" fmla="*/ 192881 w 1243013"/>
                    <a:gd name="connsiteY4" fmla="*/ 985838 h 1664494"/>
                    <a:gd name="connsiteX5" fmla="*/ 119063 w 1243013"/>
                    <a:gd name="connsiteY5" fmla="*/ 864394 h 1664494"/>
                    <a:gd name="connsiteX6" fmla="*/ 57150 w 1243013"/>
                    <a:gd name="connsiteY6" fmla="*/ 764381 h 1664494"/>
                    <a:gd name="connsiteX7" fmla="*/ 7144 w 1243013"/>
                    <a:gd name="connsiteY7" fmla="*/ 638175 h 1664494"/>
                    <a:gd name="connsiteX8" fmla="*/ 0 w 1243013"/>
                    <a:gd name="connsiteY8" fmla="*/ 500063 h 1664494"/>
                    <a:gd name="connsiteX9" fmla="*/ 35719 w 1243013"/>
                    <a:gd name="connsiteY9" fmla="*/ 359569 h 1664494"/>
                    <a:gd name="connsiteX10" fmla="*/ 114300 w 1243013"/>
                    <a:gd name="connsiteY10" fmla="*/ 228600 h 1664494"/>
                    <a:gd name="connsiteX11" fmla="*/ 235744 w 1243013"/>
                    <a:gd name="connsiteY11" fmla="*/ 116681 h 1664494"/>
                    <a:gd name="connsiteX12" fmla="*/ 416719 w 1243013"/>
                    <a:gd name="connsiteY12" fmla="*/ 33338 h 1664494"/>
                    <a:gd name="connsiteX13" fmla="*/ 597694 w 1243013"/>
                    <a:gd name="connsiteY13" fmla="*/ 0 h 1664494"/>
                    <a:gd name="connsiteX14" fmla="*/ 792956 w 1243013"/>
                    <a:gd name="connsiteY14" fmla="*/ 21431 h 1664494"/>
                    <a:gd name="connsiteX15" fmla="*/ 962025 w 1243013"/>
                    <a:gd name="connsiteY15" fmla="*/ 85725 h 1664494"/>
                    <a:gd name="connsiteX16" fmla="*/ 1107281 w 1243013"/>
                    <a:gd name="connsiteY16" fmla="*/ 200025 h 1664494"/>
                    <a:gd name="connsiteX17" fmla="*/ 1200150 w 1243013"/>
                    <a:gd name="connsiteY17" fmla="*/ 333375 h 1664494"/>
                    <a:gd name="connsiteX18" fmla="*/ 1235869 w 1243013"/>
                    <a:gd name="connsiteY18" fmla="*/ 442913 h 1664494"/>
                    <a:gd name="connsiteX19" fmla="*/ 1243013 w 1243013"/>
                    <a:gd name="connsiteY19" fmla="*/ 566738 h 1664494"/>
                    <a:gd name="connsiteX20" fmla="*/ 1212056 w 1243013"/>
                    <a:gd name="connsiteY20" fmla="*/ 714375 h 1664494"/>
                    <a:gd name="connsiteX21" fmla="*/ 1143000 w 1243013"/>
                    <a:gd name="connsiteY21" fmla="*/ 840581 h 1664494"/>
                    <a:gd name="connsiteX22" fmla="*/ 995363 w 1243013"/>
                    <a:gd name="connsiteY22" fmla="*/ 1085850 h 1664494"/>
                    <a:gd name="connsiteX23" fmla="*/ 883444 w 1243013"/>
                    <a:gd name="connsiteY23" fmla="*/ 1314450 h 1664494"/>
                    <a:gd name="connsiteX24" fmla="*/ 857250 w 1243013"/>
                    <a:gd name="connsiteY24" fmla="*/ 1400175 h 1664494"/>
                    <a:gd name="connsiteX25" fmla="*/ 845344 w 1243013"/>
                    <a:gd name="connsiteY25" fmla="*/ 1504950 h 1664494"/>
                    <a:gd name="connsiteX26" fmla="*/ 826294 w 1243013"/>
                    <a:gd name="connsiteY26" fmla="*/ 1664494 h 1664494"/>
                    <a:gd name="connsiteX0" fmla="*/ 414338 w 1243013"/>
                    <a:gd name="connsiteY0" fmla="*/ 1650206 h 1664494"/>
                    <a:gd name="connsiteX1" fmla="*/ 397669 w 1243013"/>
                    <a:gd name="connsiteY1" fmla="*/ 1478756 h 1664494"/>
                    <a:gd name="connsiteX2" fmla="*/ 383381 w 1243013"/>
                    <a:gd name="connsiteY2" fmla="*/ 1371600 h 1664494"/>
                    <a:gd name="connsiteX3" fmla="*/ 309563 w 1243013"/>
                    <a:gd name="connsiteY3" fmla="*/ 1207294 h 1664494"/>
                    <a:gd name="connsiteX4" fmla="*/ 192881 w 1243013"/>
                    <a:gd name="connsiteY4" fmla="*/ 985838 h 1664494"/>
                    <a:gd name="connsiteX5" fmla="*/ 119063 w 1243013"/>
                    <a:gd name="connsiteY5" fmla="*/ 864394 h 1664494"/>
                    <a:gd name="connsiteX6" fmla="*/ 57150 w 1243013"/>
                    <a:gd name="connsiteY6" fmla="*/ 764381 h 1664494"/>
                    <a:gd name="connsiteX7" fmla="*/ 7144 w 1243013"/>
                    <a:gd name="connsiteY7" fmla="*/ 638175 h 1664494"/>
                    <a:gd name="connsiteX8" fmla="*/ 0 w 1243013"/>
                    <a:gd name="connsiteY8" fmla="*/ 500063 h 1664494"/>
                    <a:gd name="connsiteX9" fmla="*/ 35719 w 1243013"/>
                    <a:gd name="connsiteY9" fmla="*/ 359569 h 1664494"/>
                    <a:gd name="connsiteX10" fmla="*/ 114300 w 1243013"/>
                    <a:gd name="connsiteY10" fmla="*/ 228600 h 1664494"/>
                    <a:gd name="connsiteX11" fmla="*/ 235744 w 1243013"/>
                    <a:gd name="connsiteY11" fmla="*/ 116681 h 1664494"/>
                    <a:gd name="connsiteX12" fmla="*/ 416719 w 1243013"/>
                    <a:gd name="connsiteY12" fmla="*/ 33338 h 1664494"/>
                    <a:gd name="connsiteX13" fmla="*/ 597694 w 1243013"/>
                    <a:gd name="connsiteY13" fmla="*/ 0 h 1664494"/>
                    <a:gd name="connsiteX14" fmla="*/ 792956 w 1243013"/>
                    <a:gd name="connsiteY14" fmla="*/ 21431 h 1664494"/>
                    <a:gd name="connsiteX15" fmla="*/ 962025 w 1243013"/>
                    <a:gd name="connsiteY15" fmla="*/ 85725 h 1664494"/>
                    <a:gd name="connsiteX16" fmla="*/ 1107281 w 1243013"/>
                    <a:gd name="connsiteY16" fmla="*/ 200025 h 1664494"/>
                    <a:gd name="connsiteX17" fmla="*/ 1200150 w 1243013"/>
                    <a:gd name="connsiteY17" fmla="*/ 333375 h 1664494"/>
                    <a:gd name="connsiteX18" fmla="*/ 1235869 w 1243013"/>
                    <a:gd name="connsiteY18" fmla="*/ 442913 h 1664494"/>
                    <a:gd name="connsiteX19" fmla="*/ 1243013 w 1243013"/>
                    <a:gd name="connsiteY19" fmla="*/ 566738 h 1664494"/>
                    <a:gd name="connsiteX20" fmla="*/ 1212056 w 1243013"/>
                    <a:gd name="connsiteY20" fmla="*/ 714375 h 1664494"/>
                    <a:gd name="connsiteX21" fmla="*/ 1143000 w 1243013"/>
                    <a:gd name="connsiteY21" fmla="*/ 840581 h 1664494"/>
                    <a:gd name="connsiteX22" fmla="*/ 995363 w 1243013"/>
                    <a:gd name="connsiteY22" fmla="*/ 1085850 h 1664494"/>
                    <a:gd name="connsiteX23" fmla="*/ 883444 w 1243013"/>
                    <a:gd name="connsiteY23" fmla="*/ 1314450 h 1664494"/>
                    <a:gd name="connsiteX24" fmla="*/ 857250 w 1243013"/>
                    <a:gd name="connsiteY24" fmla="*/ 1400175 h 1664494"/>
                    <a:gd name="connsiteX25" fmla="*/ 845344 w 1243013"/>
                    <a:gd name="connsiteY25" fmla="*/ 1504950 h 1664494"/>
                    <a:gd name="connsiteX26" fmla="*/ 826294 w 1243013"/>
                    <a:gd name="connsiteY26" fmla="*/ 1664494 h 1664494"/>
                    <a:gd name="connsiteX0" fmla="*/ 414338 w 1243013"/>
                    <a:gd name="connsiteY0" fmla="*/ 1650206 h 1664494"/>
                    <a:gd name="connsiteX1" fmla="*/ 397669 w 1243013"/>
                    <a:gd name="connsiteY1" fmla="*/ 1478756 h 1664494"/>
                    <a:gd name="connsiteX2" fmla="*/ 383381 w 1243013"/>
                    <a:gd name="connsiteY2" fmla="*/ 1371600 h 1664494"/>
                    <a:gd name="connsiteX3" fmla="*/ 309563 w 1243013"/>
                    <a:gd name="connsiteY3" fmla="*/ 1207294 h 1664494"/>
                    <a:gd name="connsiteX4" fmla="*/ 192881 w 1243013"/>
                    <a:gd name="connsiteY4" fmla="*/ 985838 h 1664494"/>
                    <a:gd name="connsiteX5" fmla="*/ 119063 w 1243013"/>
                    <a:gd name="connsiteY5" fmla="*/ 864394 h 1664494"/>
                    <a:gd name="connsiteX6" fmla="*/ 57150 w 1243013"/>
                    <a:gd name="connsiteY6" fmla="*/ 764381 h 1664494"/>
                    <a:gd name="connsiteX7" fmla="*/ 7144 w 1243013"/>
                    <a:gd name="connsiteY7" fmla="*/ 638175 h 1664494"/>
                    <a:gd name="connsiteX8" fmla="*/ 0 w 1243013"/>
                    <a:gd name="connsiteY8" fmla="*/ 500063 h 1664494"/>
                    <a:gd name="connsiteX9" fmla="*/ 35719 w 1243013"/>
                    <a:gd name="connsiteY9" fmla="*/ 359569 h 1664494"/>
                    <a:gd name="connsiteX10" fmla="*/ 114300 w 1243013"/>
                    <a:gd name="connsiteY10" fmla="*/ 228600 h 1664494"/>
                    <a:gd name="connsiteX11" fmla="*/ 235744 w 1243013"/>
                    <a:gd name="connsiteY11" fmla="*/ 116681 h 1664494"/>
                    <a:gd name="connsiteX12" fmla="*/ 416719 w 1243013"/>
                    <a:gd name="connsiteY12" fmla="*/ 33338 h 1664494"/>
                    <a:gd name="connsiteX13" fmla="*/ 597694 w 1243013"/>
                    <a:gd name="connsiteY13" fmla="*/ 0 h 1664494"/>
                    <a:gd name="connsiteX14" fmla="*/ 792956 w 1243013"/>
                    <a:gd name="connsiteY14" fmla="*/ 21431 h 1664494"/>
                    <a:gd name="connsiteX15" fmla="*/ 962025 w 1243013"/>
                    <a:gd name="connsiteY15" fmla="*/ 85725 h 1664494"/>
                    <a:gd name="connsiteX16" fmla="*/ 1107281 w 1243013"/>
                    <a:gd name="connsiteY16" fmla="*/ 200025 h 1664494"/>
                    <a:gd name="connsiteX17" fmla="*/ 1200150 w 1243013"/>
                    <a:gd name="connsiteY17" fmla="*/ 333375 h 1664494"/>
                    <a:gd name="connsiteX18" fmla="*/ 1235869 w 1243013"/>
                    <a:gd name="connsiteY18" fmla="*/ 442913 h 1664494"/>
                    <a:gd name="connsiteX19" fmla="*/ 1243013 w 1243013"/>
                    <a:gd name="connsiteY19" fmla="*/ 566738 h 1664494"/>
                    <a:gd name="connsiteX20" fmla="*/ 1212056 w 1243013"/>
                    <a:gd name="connsiteY20" fmla="*/ 714375 h 1664494"/>
                    <a:gd name="connsiteX21" fmla="*/ 1143000 w 1243013"/>
                    <a:gd name="connsiteY21" fmla="*/ 840581 h 1664494"/>
                    <a:gd name="connsiteX22" fmla="*/ 995363 w 1243013"/>
                    <a:gd name="connsiteY22" fmla="*/ 1085850 h 1664494"/>
                    <a:gd name="connsiteX23" fmla="*/ 883444 w 1243013"/>
                    <a:gd name="connsiteY23" fmla="*/ 1314450 h 1664494"/>
                    <a:gd name="connsiteX24" fmla="*/ 857250 w 1243013"/>
                    <a:gd name="connsiteY24" fmla="*/ 1400175 h 1664494"/>
                    <a:gd name="connsiteX25" fmla="*/ 845344 w 1243013"/>
                    <a:gd name="connsiteY25" fmla="*/ 1504950 h 1664494"/>
                    <a:gd name="connsiteX26" fmla="*/ 826294 w 1243013"/>
                    <a:gd name="connsiteY26" fmla="*/ 1664494 h 1664494"/>
                    <a:gd name="connsiteX0" fmla="*/ 414338 w 1243013"/>
                    <a:gd name="connsiteY0" fmla="*/ 1650206 h 1664494"/>
                    <a:gd name="connsiteX1" fmla="*/ 397669 w 1243013"/>
                    <a:gd name="connsiteY1" fmla="*/ 1478756 h 1664494"/>
                    <a:gd name="connsiteX2" fmla="*/ 383381 w 1243013"/>
                    <a:gd name="connsiteY2" fmla="*/ 1371600 h 1664494"/>
                    <a:gd name="connsiteX3" fmla="*/ 309563 w 1243013"/>
                    <a:gd name="connsiteY3" fmla="*/ 1207294 h 1664494"/>
                    <a:gd name="connsiteX4" fmla="*/ 192881 w 1243013"/>
                    <a:gd name="connsiteY4" fmla="*/ 985838 h 1664494"/>
                    <a:gd name="connsiteX5" fmla="*/ 119063 w 1243013"/>
                    <a:gd name="connsiteY5" fmla="*/ 864394 h 1664494"/>
                    <a:gd name="connsiteX6" fmla="*/ 57150 w 1243013"/>
                    <a:gd name="connsiteY6" fmla="*/ 764381 h 1664494"/>
                    <a:gd name="connsiteX7" fmla="*/ 7144 w 1243013"/>
                    <a:gd name="connsiteY7" fmla="*/ 638175 h 1664494"/>
                    <a:gd name="connsiteX8" fmla="*/ 0 w 1243013"/>
                    <a:gd name="connsiteY8" fmla="*/ 500063 h 1664494"/>
                    <a:gd name="connsiteX9" fmla="*/ 35719 w 1243013"/>
                    <a:gd name="connsiteY9" fmla="*/ 359569 h 1664494"/>
                    <a:gd name="connsiteX10" fmla="*/ 114300 w 1243013"/>
                    <a:gd name="connsiteY10" fmla="*/ 228600 h 1664494"/>
                    <a:gd name="connsiteX11" fmla="*/ 235744 w 1243013"/>
                    <a:gd name="connsiteY11" fmla="*/ 116681 h 1664494"/>
                    <a:gd name="connsiteX12" fmla="*/ 416719 w 1243013"/>
                    <a:gd name="connsiteY12" fmla="*/ 33338 h 1664494"/>
                    <a:gd name="connsiteX13" fmla="*/ 597694 w 1243013"/>
                    <a:gd name="connsiteY13" fmla="*/ 0 h 1664494"/>
                    <a:gd name="connsiteX14" fmla="*/ 792956 w 1243013"/>
                    <a:gd name="connsiteY14" fmla="*/ 21431 h 1664494"/>
                    <a:gd name="connsiteX15" fmla="*/ 962025 w 1243013"/>
                    <a:gd name="connsiteY15" fmla="*/ 85725 h 1664494"/>
                    <a:gd name="connsiteX16" fmla="*/ 1107281 w 1243013"/>
                    <a:gd name="connsiteY16" fmla="*/ 200025 h 1664494"/>
                    <a:gd name="connsiteX17" fmla="*/ 1200150 w 1243013"/>
                    <a:gd name="connsiteY17" fmla="*/ 333375 h 1664494"/>
                    <a:gd name="connsiteX18" fmla="*/ 1235869 w 1243013"/>
                    <a:gd name="connsiteY18" fmla="*/ 442913 h 1664494"/>
                    <a:gd name="connsiteX19" fmla="*/ 1243013 w 1243013"/>
                    <a:gd name="connsiteY19" fmla="*/ 566738 h 1664494"/>
                    <a:gd name="connsiteX20" fmla="*/ 1212056 w 1243013"/>
                    <a:gd name="connsiteY20" fmla="*/ 714375 h 1664494"/>
                    <a:gd name="connsiteX21" fmla="*/ 1143000 w 1243013"/>
                    <a:gd name="connsiteY21" fmla="*/ 840581 h 1664494"/>
                    <a:gd name="connsiteX22" fmla="*/ 995363 w 1243013"/>
                    <a:gd name="connsiteY22" fmla="*/ 1085850 h 1664494"/>
                    <a:gd name="connsiteX23" fmla="*/ 883444 w 1243013"/>
                    <a:gd name="connsiteY23" fmla="*/ 1314450 h 1664494"/>
                    <a:gd name="connsiteX24" fmla="*/ 857250 w 1243013"/>
                    <a:gd name="connsiteY24" fmla="*/ 1400175 h 1664494"/>
                    <a:gd name="connsiteX25" fmla="*/ 845344 w 1243013"/>
                    <a:gd name="connsiteY25" fmla="*/ 1504950 h 1664494"/>
                    <a:gd name="connsiteX26" fmla="*/ 826294 w 1243013"/>
                    <a:gd name="connsiteY26" fmla="*/ 1664494 h 1664494"/>
                    <a:gd name="connsiteX0" fmla="*/ 414338 w 1243013"/>
                    <a:gd name="connsiteY0" fmla="*/ 1650206 h 1664494"/>
                    <a:gd name="connsiteX1" fmla="*/ 397669 w 1243013"/>
                    <a:gd name="connsiteY1" fmla="*/ 1478756 h 1664494"/>
                    <a:gd name="connsiteX2" fmla="*/ 383381 w 1243013"/>
                    <a:gd name="connsiteY2" fmla="*/ 1371600 h 1664494"/>
                    <a:gd name="connsiteX3" fmla="*/ 309563 w 1243013"/>
                    <a:gd name="connsiteY3" fmla="*/ 1207294 h 1664494"/>
                    <a:gd name="connsiteX4" fmla="*/ 192881 w 1243013"/>
                    <a:gd name="connsiteY4" fmla="*/ 985838 h 1664494"/>
                    <a:gd name="connsiteX5" fmla="*/ 119063 w 1243013"/>
                    <a:gd name="connsiteY5" fmla="*/ 864394 h 1664494"/>
                    <a:gd name="connsiteX6" fmla="*/ 57150 w 1243013"/>
                    <a:gd name="connsiteY6" fmla="*/ 764381 h 1664494"/>
                    <a:gd name="connsiteX7" fmla="*/ 7144 w 1243013"/>
                    <a:gd name="connsiteY7" fmla="*/ 638175 h 1664494"/>
                    <a:gd name="connsiteX8" fmla="*/ 0 w 1243013"/>
                    <a:gd name="connsiteY8" fmla="*/ 500063 h 1664494"/>
                    <a:gd name="connsiteX9" fmla="*/ 35719 w 1243013"/>
                    <a:gd name="connsiteY9" fmla="*/ 359569 h 1664494"/>
                    <a:gd name="connsiteX10" fmla="*/ 114300 w 1243013"/>
                    <a:gd name="connsiteY10" fmla="*/ 228600 h 1664494"/>
                    <a:gd name="connsiteX11" fmla="*/ 235744 w 1243013"/>
                    <a:gd name="connsiteY11" fmla="*/ 116681 h 1664494"/>
                    <a:gd name="connsiteX12" fmla="*/ 416719 w 1243013"/>
                    <a:gd name="connsiteY12" fmla="*/ 33338 h 1664494"/>
                    <a:gd name="connsiteX13" fmla="*/ 597694 w 1243013"/>
                    <a:gd name="connsiteY13" fmla="*/ 0 h 1664494"/>
                    <a:gd name="connsiteX14" fmla="*/ 792956 w 1243013"/>
                    <a:gd name="connsiteY14" fmla="*/ 21431 h 1664494"/>
                    <a:gd name="connsiteX15" fmla="*/ 962025 w 1243013"/>
                    <a:gd name="connsiteY15" fmla="*/ 85725 h 1664494"/>
                    <a:gd name="connsiteX16" fmla="*/ 1107281 w 1243013"/>
                    <a:gd name="connsiteY16" fmla="*/ 200025 h 1664494"/>
                    <a:gd name="connsiteX17" fmla="*/ 1200150 w 1243013"/>
                    <a:gd name="connsiteY17" fmla="*/ 333375 h 1664494"/>
                    <a:gd name="connsiteX18" fmla="*/ 1235869 w 1243013"/>
                    <a:gd name="connsiteY18" fmla="*/ 442913 h 1664494"/>
                    <a:gd name="connsiteX19" fmla="*/ 1243013 w 1243013"/>
                    <a:gd name="connsiteY19" fmla="*/ 566738 h 1664494"/>
                    <a:gd name="connsiteX20" fmla="*/ 1212056 w 1243013"/>
                    <a:gd name="connsiteY20" fmla="*/ 714375 h 1664494"/>
                    <a:gd name="connsiteX21" fmla="*/ 1143000 w 1243013"/>
                    <a:gd name="connsiteY21" fmla="*/ 840581 h 1664494"/>
                    <a:gd name="connsiteX22" fmla="*/ 995363 w 1243013"/>
                    <a:gd name="connsiteY22" fmla="*/ 1085850 h 1664494"/>
                    <a:gd name="connsiteX23" fmla="*/ 883444 w 1243013"/>
                    <a:gd name="connsiteY23" fmla="*/ 1314450 h 1664494"/>
                    <a:gd name="connsiteX24" fmla="*/ 857250 w 1243013"/>
                    <a:gd name="connsiteY24" fmla="*/ 1400175 h 1664494"/>
                    <a:gd name="connsiteX25" fmla="*/ 845344 w 1243013"/>
                    <a:gd name="connsiteY25" fmla="*/ 1504950 h 1664494"/>
                    <a:gd name="connsiteX26" fmla="*/ 826294 w 1243013"/>
                    <a:gd name="connsiteY26" fmla="*/ 1664494 h 1664494"/>
                    <a:gd name="connsiteX0" fmla="*/ 419100 w 1247775"/>
                    <a:gd name="connsiteY0" fmla="*/ 1650206 h 1664494"/>
                    <a:gd name="connsiteX1" fmla="*/ 402431 w 1247775"/>
                    <a:gd name="connsiteY1" fmla="*/ 1478756 h 1664494"/>
                    <a:gd name="connsiteX2" fmla="*/ 388143 w 1247775"/>
                    <a:gd name="connsiteY2" fmla="*/ 1371600 h 1664494"/>
                    <a:gd name="connsiteX3" fmla="*/ 314325 w 1247775"/>
                    <a:gd name="connsiteY3" fmla="*/ 1207294 h 1664494"/>
                    <a:gd name="connsiteX4" fmla="*/ 197643 w 1247775"/>
                    <a:gd name="connsiteY4" fmla="*/ 985838 h 1664494"/>
                    <a:gd name="connsiteX5" fmla="*/ 123825 w 1247775"/>
                    <a:gd name="connsiteY5" fmla="*/ 864394 h 1664494"/>
                    <a:gd name="connsiteX6" fmla="*/ 61912 w 1247775"/>
                    <a:gd name="connsiteY6" fmla="*/ 764381 h 1664494"/>
                    <a:gd name="connsiteX7" fmla="*/ 11906 w 1247775"/>
                    <a:gd name="connsiteY7" fmla="*/ 638175 h 1664494"/>
                    <a:gd name="connsiteX8" fmla="*/ 4762 w 1247775"/>
                    <a:gd name="connsiteY8" fmla="*/ 500063 h 1664494"/>
                    <a:gd name="connsiteX9" fmla="*/ 40481 w 1247775"/>
                    <a:gd name="connsiteY9" fmla="*/ 359569 h 1664494"/>
                    <a:gd name="connsiteX10" fmla="*/ 119062 w 1247775"/>
                    <a:gd name="connsiteY10" fmla="*/ 228600 h 1664494"/>
                    <a:gd name="connsiteX11" fmla="*/ 240506 w 1247775"/>
                    <a:gd name="connsiteY11" fmla="*/ 116681 h 1664494"/>
                    <a:gd name="connsiteX12" fmla="*/ 421481 w 1247775"/>
                    <a:gd name="connsiteY12" fmla="*/ 33338 h 1664494"/>
                    <a:gd name="connsiteX13" fmla="*/ 602456 w 1247775"/>
                    <a:gd name="connsiteY13" fmla="*/ 0 h 1664494"/>
                    <a:gd name="connsiteX14" fmla="*/ 797718 w 1247775"/>
                    <a:gd name="connsiteY14" fmla="*/ 21431 h 1664494"/>
                    <a:gd name="connsiteX15" fmla="*/ 966787 w 1247775"/>
                    <a:gd name="connsiteY15" fmla="*/ 85725 h 1664494"/>
                    <a:gd name="connsiteX16" fmla="*/ 1112043 w 1247775"/>
                    <a:gd name="connsiteY16" fmla="*/ 200025 h 1664494"/>
                    <a:gd name="connsiteX17" fmla="*/ 1204912 w 1247775"/>
                    <a:gd name="connsiteY17" fmla="*/ 333375 h 1664494"/>
                    <a:gd name="connsiteX18" fmla="*/ 1240631 w 1247775"/>
                    <a:gd name="connsiteY18" fmla="*/ 442913 h 1664494"/>
                    <a:gd name="connsiteX19" fmla="*/ 1247775 w 1247775"/>
                    <a:gd name="connsiteY19" fmla="*/ 566738 h 1664494"/>
                    <a:gd name="connsiteX20" fmla="*/ 1216818 w 1247775"/>
                    <a:gd name="connsiteY20" fmla="*/ 714375 h 1664494"/>
                    <a:gd name="connsiteX21" fmla="*/ 1147762 w 1247775"/>
                    <a:gd name="connsiteY21" fmla="*/ 840581 h 1664494"/>
                    <a:gd name="connsiteX22" fmla="*/ 1000125 w 1247775"/>
                    <a:gd name="connsiteY22" fmla="*/ 1085850 h 1664494"/>
                    <a:gd name="connsiteX23" fmla="*/ 888206 w 1247775"/>
                    <a:gd name="connsiteY23" fmla="*/ 1314450 h 1664494"/>
                    <a:gd name="connsiteX24" fmla="*/ 862012 w 1247775"/>
                    <a:gd name="connsiteY24" fmla="*/ 1400175 h 1664494"/>
                    <a:gd name="connsiteX25" fmla="*/ 850106 w 1247775"/>
                    <a:gd name="connsiteY25" fmla="*/ 1504950 h 1664494"/>
                    <a:gd name="connsiteX26" fmla="*/ 831056 w 1247775"/>
                    <a:gd name="connsiteY26" fmla="*/ 1664494 h 1664494"/>
                    <a:gd name="connsiteX0" fmla="*/ 419100 w 1247775"/>
                    <a:gd name="connsiteY0" fmla="*/ 1650206 h 1664494"/>
                    <a:gd name="connsiteX1" fmla="*/ 402431 w 1247775"/>
                    <a:gd name="connsiteY1" fmla="*/ 1478756 h 1664494"/>
                    <a:gd name="connsiteX2" fmla="*/ 388143 w 1247775"/>
                    <a:gd name="connsiteY2" fmla="*/ 1371600 h 1664494"/>
                    <a:gd name="connsiteX3" fmla="*/ 314325 w 1247775"/>
                    <a:gd name="connsiteY3" fmla="*/ 1207294 h 1664494"/>
                    <a:gd name="connsiteX4" fmla="*/ 197643 w 1247775"/>
                    <a:gd name="connsiteY4" fmla="*/ 985838 h 1664494"/>
                    <a:gd name="connsiteX5" fmla="*/ 123825 w 1247775"/>
                    <a:gd name="connsiteY5" fmla="*/ 864394 h 1664494"/>
                    <a:gd name="connsiteX6" fmla="*/ 61912 w 1247775"/>
                    <a:gd name="connsiteY6" fmla="*/ 764381 h 1664494"/>
                    <a:gd name="connsiteX7" fmla="*/ 11906 w 1247775"/>
                    <a:gd name="connsiteY7" fmla="*/ 638175 h 1664494"/>
                    <a:gd name="connsiteX8" fmla="*/ 4762 w 1247775"/>
                    <a:gd name="connsiteY8" fmla="*/ 500063 h 1664494"/>
                    <a:gd name="connsiteX9" fmla="*/ 40481 w 1247775"/>
                    <a:gd name="connsiteY9" fmla="*/ 359569 h 1664494"/>
                    <a:gd name="connsiteX10" fmla="*/ 119062 w 1247775"/>
                    <a:gd name="connsiteY10" fmla="*/ 228600 h 1664494"/>
                    <a:gd name="connsiteX11" fmla="*/ 240506 w 1247775"/>
                    <a:gd name="connsiteY11" fmla="*/ 116681 h 1664494"/>
                    <a:gd name="connsiteX12" fmla="*/ 421481 w 1247775"/>
                    <a:gd name="connsiteY12" fmla="*/ 33338 h 1664494"/>
                    <a:gd name="connsiteX13" fmla="*/ 602456 w 1247775"/>
                    <a:gd name="connsiteY13" fmla="*/ 0 h 1664494"/>
                    <a:gd name="connsiteX14" fmla="*/ 797718 w 1247775"/>
                    <a:gd name="connsiteY14" fmla="*/ 21431 h 1664494"/>
                    <a:gd name="connsiteX15" fmla="*/ 966787 w 1247775"/>
                    <a:gd name="connsiteY15" fmla="*/ 85725 h 1664494"/>
                    <a:gd name="connsiteX16" fmla="*/ 1112043 w 1247775"/>
                    <a:gd name="connsiteY16" fmla="*/ 200025 h 1664494"/>
                    <a:gd name="connsiteX17" fmla="*/ 1204912 w 1247775"/>
                    <a:gd name="connsiteY17" fmla="*/ 333375 h 1664494"/>
                    <a:gd name="connsiteX18" fmla="*/ 1240631 w 1247775"/>
                    <a:gd name="connsiteY18" fmla="*/ 442913 h 1664494"/>
                    <a:gd name="connsiteX19" fmla="*/ 1247775 w 1247775"/>
                    <a:gd name="connsiteY19" fmla="*/ 566738 h 1664494"/>
                    <a:gd name="connsiteX20" fmla="*/ 1216818 w 1247775"/>
                    <a:gd name="connsiteY20" fmla="*/ 714375 h 1664494"/>
                    <a:gd name="connsiteX21" fmla="*/ 1147762 w 1247775"/>
                    <a:gd name="connsiteY21" fmla="*/ 840581 h 1664494"/>
                    <a:gd name="connsiteX22" fmla="*/ 1000125 w 1247775"/>
                    <a:gd name="connsiteY22" fmla="*/ 1085850 h 1664494"/>
                    <a:gd name="connsiteX23" fmla="*/ 888206 w 1247775"/>
                    <a:gd name="connsiteY23" fmla="*/ 1314450 h 1664494"/>
                    <a:gd name="connsiteX24" fmla="*/ 862012 w 1247775"/>
                    <a:gd name="connsiteY24" fmla="*/ 1400175 h 1664494"/>
                    <a:gd name="connsiteX25" fmla="*/ 850106 w 1247775"/>
                    <a:gd name="connsiteY25" fmla="*/ 1504950 h 1664494"/>
                    <a:gd name="connsiteX26" fmla="*/ 831056 w 1247775"/>
                    <a:gd name="connsiteY26" fmla="*/ 1664494 h 1664494"/>
                    <a:gd name="connsiteX0" fmla="*/ 419100 w 1247775"/>
                    <a:gd name="connsiteY0" fmla="*/ 1650206 h 1664494"/>
                    <a:gd name="connsiteX1" fmla="*/ 402431 w 1247775"/>
                    <a:gd name="connsiteY1" fmla="*/ 1478756 h 1664494"/>
                    <a:gd name="connsiteX2" fmla="*/ 388143 w 1247775"/>
                    <a:gd name="connsiteY2" fmla="*/ 1371600 h 1664494"/>
                    <a:gd name="connsiteX3" fmla="*/ 314325 w 1247775"/>
                    <a:gd name="connsiteY3" fmla="*/ 1207294 h 1664494"/>
                    <a:gd name="connsiteX4" fmla="*/ 197643 w 1247775"/>
                    <a:gd name="connsiteY4" fmla="*/ 985838 h 1664494"/>
                    <a:gd name="connsiteX5" fmla="*/ 123825 w 1247775"/>
                    <a:gd name="connsiteY5" fmla="*/ 864394 h 1664494"/>
                    <a:gd name="connsiteX6" fmla="*/ 61912 w 1247775"/>
                    <a:gd name="connsiteY6" fmla="*/ 764381 h 1664494"/>
                    <a:gd name="connsiteX7" fmla="*/ 11906 w 1247775"/>
                    <a:gd name="connsiteY7" fmla="*/ 638175 h 1664494"/>
                    <a:gd name="connsiteX8" fmla="*/ 4762 w 1247775"/>
                    <a:gd name="connsiteY8" fmla="*/ 500063 h 1664494"/>
                    <a:gd name="connsiteX9" fmla="*/ 40481 w 1247775"/>
                    <a:gd name="connsiteY9" fmla="*/ 359569 h 1664494"/>
                    <a:gd name="connsiteX10" fmla="*/ 119062 w 1247775"/>
                    <a:gd name="connsiteY10" fmla="*/ 228600 h 1664494"/>
                    <a:gd name="connsiteX11" fmla="*/ 240506 w 1247775"/>
                    <a:gd name="connsiteY11" fmla="*/ 116681 h 1664494"/>
                    <a:gd name="connsiteX12" fmla="*/ 421481 w 1247775"/>
                    <a:gd name="connsiteY12" fmla="*/ 33338 h 1664494"/>
                    <a:gd name="connsiteX13" fmla="*/ 602456 w 1247775"/>
                    <a:gd name="connsiteY13" fmla="*/ 0 h 1664494"/>
                    <a:gd name="connsiteX14" fmla="*/ 797718 w 1247775"/>
                    <a:gd name="connsiteY14" fmla="*/ 21431 h 1664494"/>
                    <a:gd name="connsiteX15" fmla="*/ 966787 w 1247775"/>
                    <a:gd name="connsiteY15" fmla="*/ 85725 h 1664494"/>
                    <a:gd name="connsiteX16" fmla="*/ 1112043 w 1247775"/>
                    <a:gd name="connsiteY16" fmla="*/ 200025 h 1664494"/>
                    <a:gd name="connsiteX17" fmla="*/ 1204912 w 1247775"/>
                    <a:gd name="connsiteY17" fmla="*/ 333375 h 1664494"/>
                    <a:gd name="connsiteX18" fmla="*/ 1240631 w 1247775"/>
                    <a:gd name="connsiteY18" fmla="*/ 442913 h 1664494"/>
                    <a:gd name="connsiteX19" fmla="*/ 1247775 w 1247775"/>
                    <a:gd name="connsiteY19" fmla="*/ 566738 h 1664494"/>
                    <a:gd name="connsiteX20" fmla="*/ 1216818 w 1247775"/>
                    <a:gd name="connsiteY20" fmla="*/ 714375 h 1664494"/>
                    <a:gd name="connsiteX21" fmla="*/ 1147762 w 1247775"/>
                    <a:gd name="connsiteY21" fmla="*/ 840581 h 1664494"/>
                    <a:gd name="connsiteX22" fmla="*/ 1000125 w 1247775"/>
                    <a:gd name="connsiteY22" fmla="*/ 1085850 h 1664494"/>
                    <a:gd name="connsiteX23" fmla="*/ 888206 w 1247775"/>
                    <a:gd name="connsiteY23" fmla="*/ 1314450 h 1664494"/>
                    <a:gd name="connsiteX24" fmla="*/ 862012 w 1247775"/>
                    <a:gd name="connsiteY24" fmla="*/ 1400175 h 1664494"/>
                    <a:gd name="connsiteX25" fmla="*/ 850106 w 1247775"/>
                    <a:gd name="connsiteY25" fmla="*/ 1504950 h 1664494"/>
                    <a:gd name="connsiteX26" fmla="*/ 831056 w 1247775"/>
                    <a:gd name="connsiteY26" fmla="*/ 1664494 h 1664494"/>
                    <a:gd name="connsiteX0" fmla="*/ 419100 w 1247775"/>
                    <a:gd name="connsiteY0" fmla="*/ 1650206 h 1664494"/>
                    <a:gd name="connsiteX1" fmla="*/ 402431 w 1247775"/>
                    <a:gd name="connsiteY1" fmla="*/ 1478756 h 1664494"/>
                    <a:gd name="connsiteX2" fmla="*/ 388143 w 1247775"/>
                    <a:gd name="connsiteY2" fmla="*/ 1371600 h 1664494"/>
                    <a:gd name="connsiteX3" fmla="*/ 314325 w 1247775"/>
                    <a:gd name="connsiteY3" fmla="*/ 1207294 h 1664494"/>
                    <a:gd name="connsiteX4" fmla="*/ 197643 w 1247775"/>
                    <a:gd name="connsiteY4" fmla="*/ 985838 h 1664494"/>
                    <a:gd name="connsiteX5" fmla="*/ 123825 w 1247775"/>
                    <a:gd name="connsiteY5" fmla="*/ 864394 h 1664494"/>
                    <a:gd name="connsiteX6" fmla="*/ 61912 w 1247775"/>
                    <a:gd name="connsiteY6" fmla="*/ 764381 h 1664494"/>
                    <a:gd name="connsiteX7" fmla="*/ 11906 w 1247775"/>
                    <a:gd name="connsiteY7" fmla="*/ 638175 h 1664494"/>
                    <a:gd name="connsiteX8" fmla="*/ 4762 w 1247775"/>
                    <a:gd name="connsiteY8" fmla="*/ 500063 h 1664494"/>
                    <a:gd name="connsiteX9" fmla="*/ 40481 w 1247775"/>
                    <a:gd name="connsiteY9" fmla="*/ 359569 h 1664494"/>
                    <a:gd name="connsiteX10" fmla="*/ 119062 w 1247775"/>
                    <a:gd name="connsiteY10" fmla="*/ 228600 h 1664494"/>
                    <a:gd name="connsiteX11" fmla="*/ 240506 w 1247775"/>
                    <a:gd name="connsiteY11" fmla="*/ 116681 h 1664494"/>
                    <a:gd name="connsiteX12" fmla="*/ 421481 w 1247775"/>
                    <a:gd name="connsiteY12" fmla="*/ 33338 h 1664494"/>
                    <a:gd name="connsiteX13" fmla="*/ 602456 w 1247775"/>
                    <a:gd name="connsiteY13" fmla="*/ 0 h 1664494"/>
                    <a:gd name="connsiteX14" fmla="*/ 797718 w 1247775"/>
                    <a:gd name="connsiteY14" fmla="*/ 21431 h 1664494"/>
                    <a:gd name="connsiteX15" fmla="*/ 966787 w 1247775"/>
                    <a:gd name="connsiteY15" fmla="*/ 85725 h 1664494"/>
                    <a:gd name="connsiteX16" fmla="*/ 1112043 w 1247775"/>
                    <a:gd name="connsiteY16" fmla="*/ 200025 h 1664494"/>
                    <a:gd name="connsiteX17" fmla="*/ 1204912 w 1247775"/>
                    <a:gd name="connsiteY17" fmla="*/ 333375 h 1664494"/>
                    <a:gd name="connsiteX18" fmla="*/ 1240631 w 1247775"/>
                    <a:gd name="connsiteY18" fmla="*/ 442913 h 1664494"/>
                    <a:gd name="connsiteX19" fmla="*/ 1247775 w 1247775"/>
                    <a:gd name="connsiteY19" fmla="*/ 566738 h 1664494"/>
                    <a:gd name="connsiteX20" fmla="*/ 1216818 w 1247775"/>
                    <a:gd name="connsiteY20" fmla="*/ 714375 h 1664494"/>
                    <a:gd name="connsiteX21" fmla="*/ 1147762 w 1247775"/>
                    <a:gd name="connsiteY21" fmla="*/ 840581 h 1664494"/>
                    <a:gd name="connsiteX22" fmla="*/ 1000125 w 1247775"/>
                    <a:gd name="connsiteY22" fmla="*/ 1085850 h 1664494"/>
                    <a:gd name="connsiteX23" fmla="*/ 888206 w 1247775"/>
                    <a:gd name="connsiteY23" fmla="*/ 1314450 h 1664494"/>
                    <a:gd name="connsiteX24" fmla="*/ 862012 w 1247775"/>
                    <a:gd name="connsiteY24" fmla="*/ 1400175 h 1664494"/>
                    <a:gd name="connsiteX25" fmla="*/ 850106 w 1247775"/>
                    <a:gd name="connsiteY25" fmla="*/ 1504950 h 1664494"/>
                    <a:gd name="connsiteX26" fmla="*/ 831056 w 1247775"/>
                    <a:gd name="connsiteY26" fmla="*/ 1664494 h 1664494"/>
                    <a:gd name="connsiteX0" fmla="*/ 419100 w 1247775"/>
                    <a:gd name="connsiteY0" fmla="*/ 1650206 h 1664494"/>
                    <a:gd name="connsiteX1" fmla="*/ 402431 w 1247775"/>
                    <a:gd name="connsiteY1" fmla="*/ 1478756 h 1664494"/>
                    <a:gd name="connsiteX2" fmla="*/ 388143 w 1247775"/>
                    <a:gd name="connsiteY2" fmla="*/ 1371600 h 1664494"/>
                    <a:gd name="connsiteX3" fmla="*/ 314325 w 1247775"/>
                    <a:gd name="connsiteY3" fmla="*/ 1207294 h 1664494"/>
                    <a:gd name="connsiteX4" fmla="*/ 197643 w 1247775"/>
                    <a:gd name="connsiteY4" fmla="*/ 985838 h 1664494"/>
                    <a:gd name="connsiteX5" fmla="*/ 123825 w 1247775"/>
                    <a:gd name="connsiteY5" fmla="*/ 864394 h 1664494"/>
                    <a:gd name="connsiteX6" fmla="*/ 61912 w 1247775"/>
                    <a:gd name="connsiteY6" fmla="*/ 764381 h 1664494"/>
                    <a:gd name="connsiteX7" fmla="*/ 11906 w 1247775"/>
                    <a:gd name="connsiteY7" fmla="*/ 638175 h 1664494"/>
                    <a:gd name="connsiteX8" fmla="*/ 4762 w 1247775"/>
                    <a:gd name="connsiteY8" fmla="*/ 500063 h 1664494"/>
                    <a:gd name="connsiteX9" fmla="*/ 40481 w 1247775"/>
                    <a:gd name="connsiteY9" fmla="*/ 359569 h 1664494"/>
                    <a:gd name="connsiteX10" fmla="*/ 119062 w 1247775"/>
                    <a:gd name="connsiteY10" fmla="*/ 228600 h 1664494"/>
                    <a:gd name="connsiteX11" fmla="*/ 240506 w 1247775"/>
                    <a:gd name="connsiteY11" fmla="*/ 116681 h 1664494"/>
                    <a:gd name="connsiteX12" fmla="*/ 421481 w 1247775"/>
                    <a:gd name="connsiteY12" fmla="*/ 33338 h 1664494"/>
                    <a:gd name="connsiteX13" fmla="*/ 602456 w 1247775"/>
                    <a:gd name="connsiteY13" fmla="*/ 0 h 1664494"/>
                    <a:gd name="connsiteX14" fmla="*/ 797718 w 1247775"/>
                    <a:gd name="connsiteY14" fmla="*/ 21431 h 1664494"/>
                    <a:gd name="connsiteX15" fmla="*/ 966787 w 1247775"/>
                    <a:gd name="connsiteY15" fmla="*/ 85725 h 1664494"/>
                    <a:gd name="connsiteX16" fmla="*/ 1112043 w 1247775"/>
                    <a:gd name="connsiteY16" fmla="*/ 200025 h 1664494"/>
                    <a:gd name="connsiteX17" fmla="*/ 1204912 w 1247775"/>
                    <a:gd name="connsiteY17" fmla="*/ 333375 h 1664494"/>
                    <a:gd name="connsiteX18" fmla="*/ 1240631 w 1247775"/>
                    <a:gd name="connsiteY18" fmla="*/ 442913 h 1664494"/>
                    <a:gd name="connsiteX19" fmla="*/ 1247775 w 1247775"/>
                    <a:gd name="connsiteY19" fmla="*/ 566738 h 1664494"/>
                    <a:gd name="connsiteX20" fmla="*/ 1216818 w 1247775"/>
                    <a:gd name="connsiteY20" fmla="*/ 714375 h 1664494"/>
                    <a:gd name="connsiteX21" fmla="*/ 1147762 w 1247775"/>
                    <a:gd name="connsiteY21" fmla="*/ 840581 h 1664494"/>
                    <a:gd name="connsiteX22" fmla="*/ 1000125 w 1247775"/>
                    <a:gd name="connsiteY22" fmla="*/ 1085850 h 1664494"/>
                    <a:gd name="connsiteX23" fmla="*/ 888206 w 1247775"/>
                    <a:gd name="connsiteY23" fmla="*/ 1314450 h 1664494"/>
                    <a:gd name="connsiteX24" fmla="*/ 862012 w 1247775"/>
                    <a:gd name="connsiteY24" fmla="*/ 1400175 h 1664494"/>
                    <a:gd name="connsiteX25" fmla="*/ 850106 w 1247775"/>
                    <a:gd name="connsiteY25" fmla="*/ 1504950 h 1664494"/>
                    <a:gd name="connsiteX26" fmla="*/ 831056 w 1247775"/>
                    <a:gd name="connsiteY26" fmla="*/ 1664494 h 1664494"/>
                    <a:gd name="connsiteX0" fmla="*/ 419100 w 1247775"/>
                    <a:gd name="connsiteY0" fmla="*/ 1650206 h 1664494"/>
                    <a:gd name="connsiteX1" fmla="*/ 402431 w 1247775"/>
                    <a:gd name="connsiteY1" fmla="*/ 1478756 h 1664494"/>
                    <a:gd name="connsiteX2" fmla="*/ 388143 w 1247775"/>
                    <a:gd name="connsiteY2" fmla="*/ 1371600 h 1664494"/>
                    <a:gd name="connsiteX3" fmla="*/ 314325 w 1247775"/>
                    <a:gd name="connsiteY3" fmla="*/ 1207294 h 1664494"/>
                    <a:gd name="connsiteX4" fmla="*/ 197643 w 1247775"/>
                    <a:gd name="connsiteY4" fmla="*/ 985838 h 1664494"/>
                    <a:gd name="connsiteX5" fmla="*/ 123825 w 1247775"/>
                    <a:gd name="connsiteY5" fmla="*/ 864394 h 1664494"/>
                    <a:gd name="connsiteX6" fmla="*/ 61912 w 1247775"/>
                    <a:gd name="connsiteY6" fmla="*/ 764381 h 1664494"/>
                    <a:gd name="connsiteX7" fmla="*/ 11906 w 1247775"/>
                    <a:gd name="connsiteY7" fmla="*/ 638175 h 1664494"/>
                    <a:gd name="connsiteX8" fmla="*/ 4762 w 1247775"/>
                    <a:gd name="connsiteY8" fmla="*/ 500063 h 1664494"/>
                    <a:gd name="connsiteX9" fmla="*/ 40481 w 1247775"/>
                    <a:gd name="connsiteY9" fmla="*/ 359569 h 1664494"/>
                    <a:gd name="connsiteX10" fmla="*/ 119062 w 1247775"/>
                    <a:gd name="connsiteY10" fmla="*/ 228600 h 1664494"/>
                    <a:gd name="connsiteX11" fmla="*/ 240506 w 1247775"/>
                    <a:gd name="connsiteY11" fmla="*/ 116681 h 1664494"/>
                    <a:gd name="connsiteX12" fmla="*/ 421481 w 1247775"/>
                    <a:gd name="connsiteY12" fmla="*/ 33338 h 1664494"/>
                    <a:gd name="connsiteX13" fmla="*/ 602456 w 1247775"/>
                    <a:gd name="connsiteY13" fmla="*/ 0 h 1664494"/>
                    <a:gd name="connsiteX14" fmla="*/ 797718 w 1247775"/>
                    <a:gd name="connsiteY14" fmla="*/ 21431 h 1664494"/>
                    <a:gd name="connsiteX15" fmla="*/ 966787 w 1247775"/>
                    <a:gd name="connsiteY15" fmla="*/ 85725 h 1664494"/>
                    <a:gd name="connsiteX16" fmla="*/ 1112043 w 1247775"/>
                    <a:gd name="connsiteY16" fmla="*/ 200025 h 1664494"/>
                    <a:gd name="connsiteX17" fmla="*/ 1204912 w 1247775"/>
                    <a:gd name="connsiteY17" fmla="*/ 333375 h 1664494"/>
                    <a:gd name="connsiteX18" fmla="*/ 1240631 w 1247775"/>
                    <a:gd name="connsiteY18" fmla="*/ 442913 h 1664494"/>
                    <a:gd name="connsiteX19" fmla="*/ 1247775 w 1247775"/>
                    <a:gd name="connsiteY19" fmla="*/ 566738 h 1664494"/>
                    <a:gd name="connsiteX20" fmla="*/ 1216818 w 1247775"/>
                    <a:gd name="connsiteY20" fmla="*/ 714375 h 1664494"/>
                    <a:gd name="connsiteX21" fmla="*/ 1147762 w 1247775"/>
                    <a:gd name="connsiteY21" fmla="*/ 840581 h 1664494"/>
                    <a:gd name="connsiteX22" fmla="*/ 1000125 w 1247775"/>
                    <a:gd name="connsiteY22" fmla="*/ 1085850 h 1664494"/>
                    <a:gd name="connsiteX23" fmla="*/ 888206 w 1247775"/>
                    <a:gd name="connsiteY23" fmla="*/ 1314450 h 1664494"/>
                    <a:gd name="connsiteX24" fmla="*/ 862012 w 1247775"/>
                    <a:gd name="connsiteY24" fmla="*/ 1400175 h 1664494"/>
                    <a:gd name="connsiteX25" fmla="*/ 850106 w 1247775"/>
                    <a:gd name="connsiteY25" fmla="*/ 1504950 h 1664494"/>
                    <a:gd name="connsiteX26" fmla="*/ 831056 w 1247775"/>
                    <a:gd name="connsiteY26" fmla="*/ 1664494 h 1664494"/>
                    <a:gd name="connsiteX0" fmla="*/ 419100 w 1247775"/>
                    <a:gd name="connsiteY0" fmla="*/ 1652190 h 1666478"/>
                    <a:gd name="connsiteX1" fmla="*/ 402431 w 1247775"/>
                    <a:gd name="connsiteY1" fmla="*/ 1480740 h 1666478"/>
                    <a:gd name="connsiteX2" fmla="*/ 388143 w 1247775"/>
                    <a:gd name="connsiteY2" fmla="*/ 1373584 h 1666478"/>
                    <a:gd name="connsiteX3" fmla="*/ 314325 w 1247775"/>
                    <a:gd name="connsiteY3" fmla="*/ 1209278 h 1666478"/>
                    <a:gd name="connsiteX4" fmla="*/ 197643 w 1247775"/>
                    <a:gd name="connsiteY4" fmla="*/ 987822 h 1666478"/>
                    <a:gd name="connsiteX5" fmla="*/ 123825 w 1247775"/>
                    <a:gd name="connsiteY5" fmla="*/ 866378 h 1666478"/>
                    <a:gd name="connsiteX6" fmla="*/ 61912 w 1247775"/>
                    <a:gd name="connsiteY6" fmla="*/ 766365 h 1666478"/>
                    <a:gd name="connsiteX7" fmla="*/ 11906 w 1247775"/>
                    <a:gd name="connsiteY7" fmla="*/ 640159 h 1666478"/>
                    <a:gd name="connsiteX8" fmla="*/ 4762 w 1247775"/>
                    <a:gd name="connsiteY8" fmla="*/ 502047 h 1666478"/>
                    <a:gd name="connsiteX9" fmla="*/ 40481 w 1247775"/>
                    <a:gd name="connsiteY9" fmla="*/ 361553 h 1666478"/>
                    <a:gd name="connsiteX10" fmla="*/ 119062 w 1247775"/>
                    <a:gd name="connsiteY10" fmla="*/ 230584 h 1666478"/>
                    <a:gd name="connsiteX11" fmla="*/ 240506 w 1247775"/>
                    <a:gd name="connsiteY11" fmla="*/ 118665 h 1666478"/>
                    <a:gd name="connsiteX12" fmla="*/ 421481 w 1247775"/>
                    <a:gd name="connsiteY12" fmla="*/ 35322 h 1666478"/>
                    <a:gd name="connsiteX13" fmla="*/ 602456 w 1247775"/>
                    <a:gd name="connsiteY13" fmla="*/ 1984 h 1666478"/>
                    <a:gd name="connsiteX14" fmla="*/ 797718 w 1247775"/>
                    <a:gd name="connsiteY14" fmla="*/ 23415 h 1666478"/>
                    <a:gd name="connsiteX15" fmla="*/ 966787 w 1247775"/>
                    <a:gd name="connsiteY15" fmla="*/ 87709 h 1666478"/>
                    <a:gd name="connsiteX16" fmla="*/ 1112043 w 1247775"/>
                    <a:gd name="connsiteY16" fmla="*/ 202009 h 1666478"/>
                    <a:gd name="connsiteX17" fmla="*/ 1204912 w 1247775"/>
                    <a:gd name="connsiteY17" fmla="*/ 335359 h 1666478"/>
                    <a:gd name="connsiteX18" fmla="*/ 1240631 w 1247775"/>
                    <a:gd name="connsiteY18" fmla="*/ 444897 h 1666478"/>
                    <a:gd name="connsiteX19" fmla="*/ 1247775 w 1247775"/>
                    <a:gd name="connsiteY19" fmla="*/ 568722 h 1666478"/>
                    <a:gd name="connsiteX20" fmla="*/ 1216818 w 1247775"/>
                    <a:gd name="connsiteY20" fmla="*/ 716359 h 1666478"/>
                    <a:gd name="connsiteX21" fmla="*/ 1147762 w 1247775"/>
                    <a:gd name="connsiteY21" fmla="*/ 842565 h 1666478"/>
                    <a:gd name="connsiteX22" fmla="*/ 1000125 w 1247775"/>
                    <a:gd name="connsiteY22" fmla="*/ 1087834 h 1666478"/>
                    <a:gd name="connsiteX23" fmla="*/ 888206 w 1247775"/>
                    <a:gd name="connsiteY23" fmla="*/ 1316434 h 1666478"/>
                    <a:gd name="connsiteX24" fmla="*/ 862012 w 1247775"/>
                    <a:gd name="connsiteY24" fmla="*/ 1402159 h 1666478"/>
                    <a:gd name="connsiteX25" fmla="*/ 850106 w 1247775"/>
                    <a:gd name="connsiteY25" fmla="*/ 1506934 h 1666478"/>
                    <a:gd name="connsiteX26" fmla="*/ 831056 w 1247775"/>
                    <a:gd name="connsiteY26" fmla="*/ 1666478 h 1666478"/>
                    <a:gd name="connsiteX0" fmla="*/ 419100 w 1247775"/>
                    <a:gd name="connsiteY0" fmla="*/ 1652190 h 1666478"/>
                    <a:gd name="connsiteX1" fmla="*/ 402431 w 1247775"/>
                    <a:gd name="connsiteY1" fmla="*/ 1480740 h 1666478"/>
                    <a:gd name="connsiteX2" fmla="*/ 388143 w 1247775"/>
                    <a:gd name="connsiteY2" fmla="*/ 1373584 h 1666478"/>
                    <a:gd name="connsiteX3" fmla="*/ 314325 w 1247775"/>
                    <a:gd name="connsiteY3" fmla="*/ 1209278 h 1666478"/>
                    <a:gd name="connsiteX4" fmla="*/ 197643 w 1247775"/>
                    <a:gd name="connsiteY4" fmla="*/ 987822 h 1666478"/>
                    <a:gd name="connsiteX5" fmla="*/ 123825 w 1247775"/>
                    <a:gd name="connsiteY5" fmla="*/ 866378 h 1666478"/>
                    <a:gd name="connsiteX6" fmla="*/ 61912 w 1247775"/>
                    <a:gd name="connsiteY6" fmla="*/ 766365 h 1666478"/>
                    <a:gd name="connsiteX7" fmla="*/ 11906 w 1247775"/>
                    <a:gd name="connsiteY7" fmla="*/ 640159 h 1666478"/>
                    <a:gd name="connsiteX8" fmla="*/ 4762 w 1247775"/>
                    <a:gd name="connsiteY8" fmla="*/ 502047 h 1666478"/>
                    <a:gd name="connsiteX9" fmla="*/ 40481 w 1247775"/>
                    <a:gd name="connsiteY9" fmla="*/ 361553 h 1666478"/>
                    <a:gd name="connsiteX10" fmla="*/ 119062 w 1247775"/>
                    <a:gd name="connsiteY10" fmla="*/ 230584 h 1666478"/>
                    <a:gd name="connsiteX11" fmla="*/ 240506 w 1247775"/>
                    <a:gd name="connsiteY11" fmla="*/ 118665 h 1666478"/>
                    <a:gd name="connsiteX12" fmla="*/ 421481 w 1247775"/>
                    <a:gd name="connsiteY12" fmla="*/ 35322 h 1666478"/>
                    <a:gd name="connsiteX13" fmla="*/ 602456 w 1247775"/>
                    <a:gd name="connsiteY13" fmla="*/ 1984 h 1666478"/>
                    <a:gd name="connsiteX14" fmla="*/ 797718 w 1247775"/>
                    <a:gd name="connsiteY14" fmla="*/ 23415 h 1666478"/>
                    <a:gd name="connsiteX15" fmla="*/ 966787 w 1247775"/>
                    <a:gd name="connsiteY15" fmla="*/ 87709 h 1666478"/>
                    <a:gd name="connsiteX16" fmla="*/ 1112043 w 1247775"/>
                    <a:gd name="connsiteY16" fmla="*/ 202009 h 1666478"/>
                    <a:gd name="connsiteX17" fmla="*/ 1204912 w 1247775"/>
                    <a:gd name="connsiteY17" fmla="*/ 335359 h 1666478"/>
                    <a:gd name="connsiteX18" fmla="*/ 1240631 w 1247775"/>
                    <a:gd name="connsiteY18" fmla="*/ 444897 h 1666478"/>
                    <a:gd name="connsiteX19" fmla="*/ 1247775 w 1247775"/>
                    <a:gd name="connsiteY19" fmla="*/ 568722 h 1666478"/>
                    <a:gd name="connsiteX20" fmla="*/ 1216818 w 1247775"/>
                    <a:gd name="connsiteY20" fmla="*/ 716359 h 1666478"/>
                    <a:gd name="connsiteX21" fmla="*/ 1147762 w 1247775"/>
                    <a:gd name="connsiteY21" fmla="*/ 842565 h 1666478"/>
                    <a:gd name="connsiteX22" fmla="*/ 1000125 w 1247775"/>
                    <a:gd name="connsiteY22" fmla="*/ 1087834 h 1666478"/>
                    <a:gd name="connsiteX23" fmla="*/ 888206 w 1247775"/>
                    <a:gd name="connsiteY23" fmla="*/ 1316434 h 1666478"/>
                    <a:gd name="connsiteX24" fmla="*/ 862012 w 1247775"/>
                    <a:gd name="connsiteY24" fmla="*/ 1402159 h 1666478"/>
                    <a:gd name="connsiteX25" fmla="*/ 850106 w 1247775"/>
                    <a:gd name="connsiteY25" fmla="*/ 1506934 h 1666478"/>
                    <a:gd name="connsiteX26" fmla="*/ 831056 w 1247775"/>
                    <a:gd name="connsiteY26" fmla="*/ 1666478 h 1666478"/>
                    <a:gd name="connsiteX0" fmla="*/ 419100 w 1247775"/>
                    <a:gd name="connsiteY0" fmla="*/ 1652190 h 1666478"/>
                    <a:gd name="connsiteX1" fmla="*/ 402431 w 1247775"/>
                    <a:gd name="connsiteY1" fmla="*/ 1480740 h 1666478"/>
                    <a:gd name="connsiteX2" fmla="*/ 388143 w 1247775"/>
                    <a:gd name="connsiteY2" fmla="*/ 1373584 h 1666478"/>
                    <a:gd name="connsiteX3" fmla="*/ 314325 w 1247775"/>
                    <a:gd name="connsiteY3" fmla="*/ 1209278 h 1666478"/>
                    <a:gd name="connsiteX4" fmla="*/ 197643 w 1247775"/>
                    <a:gd name="connsiteY4" fmla="*/ 987822 h 1666478"/>
                    <a:gd name="connsiteX5" fmla="*/ 123825 w 1247775"/>
                    <a:gd name="connsiteY5" fmla="*/ 866378 h 1666478"/>
                    <a:gd name="connsiteX6" fmla="*/ 61912 w 1247775"/>
                    <a:gd name="connsiteY6" fmla="*/ 766365 h 1666478"/>
                    <a:gd name="connsiteX7" fmla="*/ 11906 w 1247775"/>
                    <a:gd name="connsiteY7" fmla="*/ 640159 h 1666478"/>
                    <a:gd name="connsiteX8" fmla="*/ 4762 w 1247775"/>
                    <a:gd name="connsiteY8" fmla="*/ 502047 h 1666478"/>
                    <a:gd name="connsiteX9" fmla="*/ 40481 w 1247775"/>
                    <a:gd name="connsiteY9" fmla="*/ 361553 h 1666478"/>
                    <a:gd name="connsiteX10" fmla="*/ 119062 w 1247775"/>
                    <a:gd name="connsiteY10" fmla="*/ 230584 h 1666478"/>
                    <a:gd name="connsiteX11" fmla="*/ 240506 w 1247775"/>
                    <a:gd name="connsiteY11" fmla="*/ 118665 h 1666478"/>
                    <a:gd name="connsiteX12" fmla="*/ 421481 w 1247775"/>
                    <a:gd name="connsiteY12" fmla="*/ 35322 h 1666478"/>
                    <a:gd name="connsiteX13" fmla="*/ 602456 w 1247775"/>
                    <a:gd name="connsiteY13" fmla="*/ 1984 h 1666478"/>
                    <a:gd name="connsiteX14" fmla="*/ 797718 w 1247775"/>
                    <a:gd name="connsiteY14" fmla="*/ 23415 h 1666478"/>
                    <a:gd name="connsiteX15" fmla="*/ 966787 w 1247775"/>
                    <a:gd name="connsiteY15" fmla="*/ 87709 h 1666478"/>
                    <a:gd name="connsiteX16" fmla="*/ 1112043 w 1247775"/>
                    <a:gd name="connsiteY16" fmla="*/ 202009 h 1666478"/>
                    <a:gd name="connsiteX17" fmla="*/ 1204912 w 1247775"/>
                    <a:gd name="connsiteY17" fmla="*/ 335359 h 1666478"/>
                    <a:gd name="connsiteX18" fmla="*/ 1240631 w 1247775"/>
                    <a:gd name="connsiteY18" fmla="*/ 444897 h 1666478"/>
                    <a:gd name="connsiteX19" fmla="*/ 1247775 w 1247775"/>
                    <a:gd name="connsiteY19" fmla="*/ 568722 h 1666478"/>
                    <a:gd name="connsiteX20" fmla="*/ 1216818 w 1247775"/>
                    <a:gd name="connsiteY20" fmla="*/ 716359 h 1666478"/>
                    <a:gd name="connsiteX21" fmla="*/ 1147762 w 1247775"/>
                    <a:gd name="connsiteY21" fmla="*/ 842565 h 1666478"/>
                    <a:gd name="connsiteX22" fmla="*/ 1000125 w 1247775"/>
                    <a:gd name="connsiteY22" fmla="*/ 1087834 h 1666478"/>
                    <a:gd name="connsiteX23" fmla="*/ 888206 w 1247775"/>
                    <a:gd name="connsiteY23" fmla="*/ 1316434 h 1666478"/>
                    <a:gd name="connsiteX24" fmla="*/ 862012 w 1247775"/>
                    <a:gd name="connsiteY24" fmla="*/ 1402159 h 1666478"/>
                    <a:gd name="connsiteX25" fmla="*/ 850106 w 1247775"/>
                    <a:gd name="connsiteY25" fmla="*/ 1506934 h 1666478"/>
                    <a:gd name="connsiteX26" fmla="*/ 831056 w 1247775"/>
                    <a:gd name="connsiteY26" fmla="*/ 1666478 h 1666478"/>
                    <a:gd name="connsiteX0" fmla="*/ 419100 w 1247775"/>
                    <a:gd name="connsiteY0" fmla="*/ 1652190 h 1666478"/>
                    <a:gd name="connsiteX1" fmla="*/ 402431 w 1247775"/>
                    <a:gd name="connsiteY1" fmla="*/ 1480740 h 1666478"/>
                    <a:gd name="connsiteX2" fmla="*/ 388143 w 1247775"/>
                    <a:gd name="connsiteY2" fmla="*/ 1373584 h 1666478"/>
                    <a:gd name="connsiteX3" fmla="*/ 314325 w 1247775"/>
                    <a:gd name="connsiteY3" fmla="*/ 1209278 h 1666478"/>
                    <a:gd name="connsiteX4" fmla="*/ 197643 w 1247775"/>
                    <a:gd name="connsiteY4" fmla="*/ 987822 h 1666478"/>
                    <a:gd name="connsiteX5" fmla="*/ 123825 w 1247775"/>
                    <a:gd name="connsiteY5" fmla="*/ 866378 h 1666478"/>
                    <a:gd name="connsiteX6" fmla="*/ 61912 w 1247775"/>
                    <a:gd name="connsiteY6" fmla="*/ 766365 h 1666478"/>
                    <a:gd name="connsiteX7" fmla="*/ 11906 w 1247775"/>
                    <a:gd name="connsiteY7" fmla="*/ 640159 h 1666478"/>
                    <a:gd name="connsiteX8" fmla="*/ 4762 w 1247775"/>
                    <a:gd name="connsiteY8" fmla="*/ 502047 h 1666478"/>
                    <a:gd name="connsiteX9" fmla="*/ 40481 w 1247775"/>
                    <a:gd name="connsiteY9" fmla="*/ 361553 h 1666478"/>
                    <a:gd name="connsiteX10" fmla="*/ 119062 w 1247775"/>
                    <a:gd name="connsiteY10" fmla="*/ 230584 h 1666478"/>
                    <a:gd name="connsiteX11" fmla="*/ 240506 w 1247775"/>
                    <a:gd name="connsiteY11" fmla="*/ 118665 h 1666478"/>
                    <a:gd name="connsiteX12" fmla="*/ 421481 w 1247775"/>
                    <a:gd name="connsiteY12" fmla="*/ 35322 h 1666478"/>
                    <a:gd name="connsiteX13" fmla="*/ 602456 w 1247775"/>
                    <a:gd name="connsiteY13" fmla="*/ 1984 h 1666478"/>
                    <a:gd name="connsiteX14" fmla="*/ 797718 w 1247775"/>
                    <a:gd name="connsiteY14" fmla="*/ 23415 h 1666478"/>
                    <a:gd name="connsiteX15" fmla="*/ 966787 w 1247775"/>
                    <a:gd name="connsiteY15" fmla="*/ 87709 h 1666478"/>
                    <a:gd name="connsiteX16" fmla="*/ 1112043 w 1247775"/>
                    <a:gd name="connsiteY16" fmla="*/ 202009 h 1666478"/>
                    <a:gd name="connsiteX17" fmla="*/ 1204912 w 1247775"/>
                    <a:gd name="connsiteY17" fmla="*/ 335359 h 1666478"/>
                    <a:gd name="connsiteX18" fmla="*/ 1240631 w 1247775"/>
                    <a:gd name="connsiteY18" fmla="*/ 444897 h 1666478"/>
                    <a:gd name="connsiteX19" fmla="*/ 1247775 w 1247775"/>
                    <a:gd name="connsiteY19" fmla="*/ 568722 h 1666478"/>
                    <a:gd name="connsiteX20" fmla="*/ 1216818 w 1247775"/>
                    <a:gd name="connsiteY20" fmla="*/ 716359 h 1666478"/>
                    <a:gd name="connsiteX21" fmla="*/ 1147762 w 1247775"/>
                    <a:gd name="connsiteY21" fmla="*/ 842565 h 1666478"/>
                    <a:gd name="connsiteX22" fmla="*/ 1000125 w 1247775"/>
                    <a:gd name="connsiteY22" fmla="*/ 1087834 h 1666478"/>
                    <a:gd name="connsiteX23" fmla="*/ 888206 w 1247775"/>
                    <a:gd name="connsiteY23" fmla="*/ 1316434 h 1666478"/>
                    <a:gd name="connsiteX24" fmla="*/ 862012 w 1247775"/>
                    <a:gd name="connsiteY24" fmla="*/ 1402159 h 1666478"/>
                    <a:gd name="connsiteX25" fmla="*/ 850106 w 1247775"/>
                    <a:gd name="connsiteY25" fmla="*/ 1506934 h 1666478"/>
                    <a:gd name="connsiteX26" fmla="*/ 831056 w 1247775"/>
                    <a:gd name="connsiteY26" fmla="*/ 1666478 h 1666478"/>
                    <a:gd name="connsiteX0" fmla="*/ 419100 w 1247775"/>
                    <a:gd name="connsiteY0" fmla="*/ 1652190 h 1666478"/>
                    <a:gd name="connsiteX1" fmla="*/ 402431 w 1247775"/>
                    <a:gd name="connsiteY1" fmla="*/ 1480740 h 1666478"/>
                    <a:gd name="connsiteX2" fmla="*/ 388143 w 1247775"/>
                    <a:gd name="connsiteY2" fmla="*/ 1373584 h 1666478"/>
                    <a:gd name="connsiteX3" fmla="*/ 314325 w 1247775"/>
                    <a:gd name="connsiteY3" fmla="*/ 1209278 h 1666478"/>
                    <a:gd name="connsiteX4" fmla="*/ 197643 w 1247775"/>
                    <a:gd name="connsiteY4" fmla="*/ 987822 h 1666478"/>
                    <a:gd name="connsiteX5" fmla="*/ 123825 w 1247775"/>
                    <a:gd name="connsiteY5" fmla="*/ 866378 h 1666478"/>
                    <a:gd name="connsiteX6" fmla="*/ 61912 w 1247775"/>
                    <a:gd name="connsiteY6" fmla="*/ 766365 h 1666478"/>
                    <a:gd name="connsiteX7" fmla="*/ 11906 w 1247775"/>
                    <a:gd name="connsiteY7" fmla="*/ 640159 h 1666478"/>
                    <a:gd name="connsiteX8" fmla="*/ 4762 w 1247775"/>
                    <a:gd name="connsiteY8" fmla="*/ 502047 h 1666478"/>
                    <a:gd name="connsiteX9" fmla="*/ 40481 w 1247775"/>
                    <a:gd name="connsiteY9" fmla="*/ 361553 h 1666478"/>
                    <a:gd name="connsiteX10" fmla="*/ 119062 w 1247775"/>
                    <a:gd name="connsiteY10" fmla="*/ 230584 h 1666478"/>
                    <a:gd name="connsiteX11" fmla="*/ 240506 w 1247775"/>
                    <a:gd name="connsiteY11" fmla="*/ 118665 h 1666478"/>
                    <a:gd name="connsiteX12" fmla="*/ 421481 w 1247775"/>
                    <a:gd name="connsiteY12" fmla="*/ 35322 h 1666478"/>
                    <a:gd name="connsiteX13" fmla="*/ 602456 w 1247775"/>
                    <a:gd name="connsiteY13" fmla="*/ 1984 h 1666478"/>
                    <a:gd name="connsiteX14" fmla="*/ 797718 w 1247775"/>
                    <a:gd name="connsiteY14" fmla="*/ 23415 h 1666478"/>
                    <a:gd name="connsiteX15" fmla="*/ 966787 w 1247775"/>
                    <a:gd name="connsiteY15" fmla="*/ 87709 h 1666478"/>
                    <a:gd name="connsiteX16" fmla="*/ 1112043 w 1247775"/>
                    <a:gd name="connsiteY16" fmla="*/ 202009 h 1666478"/>
                    <a:gd name="connsiteX17" fmla="*/ 1204912 w 1247775"/>
                    <a:gd name="connsiteY17" fmla="*/ 335359 h 1666478"/>
                    <a:gd name="connsiteX18" fmla="*/ 1240631 w 1247775"/>
                    <a:gd name="connsiteY18" fmla="*/ 444897 h 1666478"/>
                    <a:gd name="connsiteX19" fmla="*/ 1247775 w 1247775"/>
                    <a:gd name="connsiteY19" fmla="*/ 568722 h 1666478"/>
                    <a:gd name="connsiteX20" fmla="*/ 1216818 w 1247775"/>
                    <a:gd name="connsiteY20" fmla="*/ 716359 h 1666478"/>
                    <a:gd name="connsiteX21" fmla="*/ 1147762 w 1247775"/>
                    <a:gd name="connsiteY21" fmla="*/ 842565 h 1666478"/>
                    <a:gd name="connsiteX22" fmla="*/ 1000125 w 1247775"/>
                    <a:gd name="connsiteY22" fmla="*/ 1087834 h 1666478"/>
                    <a:gd name="connsiteX23" fmla="*/ 888206 w 1247775"/>
                    <a:gd name="connsiteY23" fmla="*/ 1316434 h 1666478"/>
                    <a:gd name="connsiteX24" fmla="*/ 862012 w 1247775"/>
                    <a:gd name="connsiteY24" fmla="*/ 1402159 h 1666478"/>
                    <a:gd name="connsiteX25" fmla="*/ 850106 w 1247775"/>
                    <a:gd name="connsiteY25" fmla="*/ 1506934 h 1666478"/>
                    <a:gd name="connsiteX26" fmla="*/ 831056 w 1247775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02431 w 1251744"/>
                    <a:gd name="connsiteY1" fmla="*/ 1480740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31056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02431 w 1251744"/>
                    <a:gd name="connsiteY1" fmla="*/ 1480740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31056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02431 w 1251744"/>
                    <a:gd name="connsiteY1" fmla="*/ 1480740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31056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02431 w 1251744"/>
                    <a:gd name="connsiteY1" fmla="*/ 1480740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31056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02431 w 1251744"/>
                    <a:gd name="connsiteY1" fmla="*/ 1480740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31056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02431 w 1251744"/>
                    <a:gd name="connsiteY1" fmla="*/ 1480740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31056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02431 w 1251744"/>
                    <a:gd name="connsiteY1" fmla="*/ 1480740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31056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02431 w 1251744"/>
                    <a:gd name="connsiteY1" fmla="*/ 1480740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31056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02431 w 1251744"/>
                    <a:gd name="connsiteY1" fmla="*/ 1480740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40581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02431 w 1251744"/>
                    <a:gd name="connsiteY1" fmla="*/ 1480740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40581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11956 w 1251744"/>
                    <a:gd name="connsiteY1" fmla="*/ 1497409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40581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11956 w 1251744"/>
                    <a:gd name="connsiteY1" fmla="*/ 1497409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31056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11956 w 1251744"/>
                    <a:gd name="connsiteY1" fmla="*/ 1497409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45344 w 1251744"/>
                    <a:gd name="connsiteY25" fmla="*/ 1514078 h 1666478"/>
                    <a:gd name="connsiteX26" fmla="*/ 831056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11956 w 1251744"/>
                    <a:gd name="connsiteY1" fmla="*/ 1497409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45344 w 1251744"/>
                    <a:gd name="connsiteY25" fmla="*/ 1514078 h 1666478"/>
                    <a:gd name="connsiteX26" fmla="*/ 842963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11956 w 1251744"/>
                    <a:gd name="connsiteY1" fmla="*/ 1497409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45344 w 1251744"/>
                    <a:gd name="connsiteY25" fmla="*/ 1514078 h 1666478"/>
                    <a:gd name="connsiteX26" fmla="*/ 831057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11956 w 1251744"/>
                    <a:gd name="connsiteY1" fmla="*/ 1497409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45344 w 1251744"/>
                    <a:gd name="connsiteY25" fmla="*/ 1514078 h 1666478"/>
                    <a:gd name="connsiteX26" fmla="*/ 833438 w 1251744"/>
                    <a:gd name="connsiteY26" fmla="*/ 1666478 h 166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251744" h="1666478">
                      <a:moveTo>
                        <a:pt x="419100" y="1652190"/>
                      </a:moveTo>
                      <a:cubicBezTo>
                        <a:pt x="413544" y="1595040"/>
                        <a:pt x="417116" y="1543843"/>
                        <a:pt x="411956" y="1497409"/>
                      </a:cubicBezTo>
                      <a:cubicBezTo>
                        <a:pt x="406796" y="1450975"/>
                        <a:pt x="404415" y="1421606"/>
                        <a:pt x="388143" y="1373584"/>
                      </a:cubicBezTo>
                      <a:cubicBezTo>
                        <a:pt x="371871" y="1325562"/>
                        <a:pt x="346075" y="1273572"/>
                        <a:pt x="314325" y="1209278"/>
                      </a:cubicBezTo>
                      <a:cubicBezTo>
                        <a:pt x="282575" y="1144984"/>
                        <a:pt x="229393" y="1044972"/>
                        <a:pt x="197643" y="987822"/>
                      </a:cubicBezTo>
                      <a:cubicBezTo>
                        <a:pt x="165893" y="930672"/>
                        <a:pt x="146447" y="903287"/>
                        <a:pt x="123825" y="866378"/>
                      </a:cubicBezTo>
                      <a:cubicBezTo>
                        <a:pt x="101203" y="829469"/>
                        <a:pt x="80565" y="804068"/>
                        <a:pt x="61912" y="766365"/>
                      </a:cubicBezTo>
                      <a:cubicBezTo>
                        <a:pt x="43259" y="728662"/>
                        <a:pt x="21431" y="684212"/>
                        <a:pt x="11906" y="640159"/>
                      </a:cubicBezTo>
                      <a:cubicBezTo>
                        <a:pt x="2381" y="596106"/>
                        <a:pt x="0" y="548481"/>
                        <a:pt x="4762" y="502047"/>
                      </a:cubicBezTo>
                      <a:cubicBezTo>
                        <a:pt x="9524" y="455613"/>
                        <a:pt x="21431" y="406797"/>
                        <a:pt x="40481" y="361553"/>
                      </a:cubicBezTo>
                      <a:cubicBezTo>
                        <a:pt x="59531" y="316309"/>
                        <a:pt x="85725" y="271065"/>
                        <a:pt x="119062" y="230584"/>
                      </a:cubicBezTo>
                      <a:cubicBezTo>
                        <a:pt x="152399" y="190103"/>
                        <a:pt x="190103" y="151209"/>
                        <a:pt x="240506" y="118665"/>
                      </a:cubicBezTo>
                      <a:cubicBezTo>
                        <a:pt x="290909" y="86121"/>
                        <a:pt x="361156" y="54769"/>
                        <a:pt x="421481" y="35322"/>
                      </a:cubicBezTo>
                      <a:cubicBezTo>
                        <a:pt x="481806" y="15875"/>
                        <a:pt x="539750" y="3968"/>
                        <a:pt x="602456" y="1984"/>
                      </a:cubicBezTo>
                      <a:cubicBezTo>
                        <a:pt x="665162" y="0"/>
                        <a:pt x="736996" y="9128"/>
                        <a:pt x="797718" y="23415"/>
                      </a:cubicBezTo>
                      <a:cubicBezTo>
                        <a:pt x="858440" y="37702"/>
                        <a:pt x="914400" y="57943"/>
                        <a:pt x="966787" y="87709"/>
                      </a:cubicBezTo>
                      <a:cubicBezTo>
                        <a:pt x="1019174" y="117475"/>
                        <a:pt x="1072356" y="160734"/>
                        <a:pt x="1112043" y="202009"/>
                      </a:cubicBezTo>
                      <a:cubicBezTo>
                        <a:pt x="1151730" y="243284"/>
                        <a:pt x="1183481" y="294878"/>
                        <a:pt x="1204912" y="335359"/>
                      </a:cubicBezTo>
                      <a:cubicBezTo>
                        <a:pt x="1226343" y="375840"/>
                        <a:pt x="1233487" y="406003"/>
                        <a:pt x="1240631" y="444897"/>
                      </a:cubicBezTo>
                      <a:cubicBezTo>
                        <a:pt x="1247775" y="483791"/>
                        <a:pt x="1251744" y="523478"/>
                        <a:pt x="1247775" y="568722"/>
                      </a:cubicBezTo>
                      <a:cubicBezTo>
                        <a:pt x="1243806" y="613966"/>
                        <a:pt x="1233487" y="670719"/>
                        <a:pt x="1216818" y="716359"/>
                      </a:cubicBezTo>
                      <a:cubicBezTo>
                        <a:pt x="1200149" y="761999"/>
                        <a:pt x="1183877" y="780653"/>
                        <a:pt x="1147762" y="842565"/>
                      </a:cubicBezTo>
                      <a:cubicBezTo>
                        <a:pt x="1111647" y="904477"/>
                        <a:pt x="1043384" y="1008856"/>
                        <a:pt x="1000125" y="1087834"/>
                      </a:cubicBezTo>
                      <a:cubicBezTo>
                        <a:pt x="956866" y="1166812"/>
                        <a:pt x="911225" y="1264047"/>
                        <a:pt x="888206" y="1316434"/>
                      </a:cubicBezTo>
                      <a:cubicBezTo>
                        <a:pt x="865187" y="1368821"/>
                        <a:pt x="869156" y="1369218"/>
                        <a:pt x="862012" y="1402159"/>
                      </a:cubicBezTo>
                      <a:cubicBezTo>
                        <a:pt x="854868" y="1435100"/>
                        <a:pt x="848916" y="1470025"/>
                        <a:pt x="845344" y="1514078"/>
                      </a:cubicBezTo>
                      <a:cubicBezTo>
                        <a:pt x="844550" y="1564878"/>
                        <a:pt x="834232" y="1615678"/>
                        <a:pt x="833438" y="1666478"/>
                      </a:cubicBezTo>
                    </a:path>
                  </a:pathLst>
                </a:custGeom>
                <a:grpFill/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cxnSp>
              <p:nvCxnSpPr>
                <p:cNvPr id="134" name="Straight Connector 133"/>
                <p:cNvCxnSpPr/>
                <p:nvPr/>
              </p:nvCxnSpPr>
              <p:spPr>
                <a:xfrm flipV="1">
                  <a:off x="2381250" y="3452021"/>
                  <a:ext cx="184301" cy="64035"/>
                </a:xfrm>
                <a:prstGeom prst="line">
                  <a:avLst/>
                </a:prstGeom>
                <a:grpFill/>
                <a:ln w="28575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 flipV="1">
                  <a:off x="2300288" y="3572435"/>
                  <a:ext cx="334962" cy="116387"/>
                </a:xfrm>
                <a:prstGeom prst="line">
                  <a:avLst/>
                </a:prstGeom>
                <a:grpFill/>
                <a:ln w="28575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 flipV="1">
                  <a:off x="2305050" y="3711576"/>
                  <a:ext cx="340948" cy="118466"/>
                </a:xfrm>
                <a:prstGeom prst="line">
                  <a:avLst/>
                </a:prstGeom>
                <a:grpFill/>
                <a:ln w="28575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 flipV="1">
                  <a:off x="2378869" y="3878264"/>
                  <a:ext cx="196967" cy="68439"/>
                </a:xfrm>
                <a:prstGeom prst="line">
                  <a:avLst/>
                </a:prstGeom>
                <a:grpFill/>
                <a:ln w="28575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8" name="Group 137"/>
            <p:cNvGrpSpPr/>
            <p:nvPr/>
          </p:nvGrpSpPr>
          <p:grpSpPr>
            <a:xfrm>
              <a:off x="6823190" y="2521910"/>
              <a:ext cx="1774077" cy="1900778"/>
              <a:chOff x="17726" y="7522324"/>
              <a:chExt cx="1934684" cy="2072855"/>
            </a:xfrm>
          </p:grpSpPr>
          <p:sp>
            <p:nvSpPr>
              <p:cNvPr id="139" name="Rounded Rectangle 185"/>
              <p:cNvSpPr/>
              <p:nvPr/>
            </p:nvSpPr>
            <p:spPr>
              <a:xfrm rot="10800000" flipV="1">
                <a:off x="17726" y="7560068"/>
                <a:ext cx="1934684" cy="203511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40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40" name="Rectangle 40"/>
              <p:cNvSpPr/>
              <p:nvPr/>
            </p:nvSpPr>
            <p:spPr>
              <a:xfrm rot="10800000" flipV="1">
                <a:off x="90406" y="7522324"/>
                <a:ext cx="1802653" cy="61412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Visualization and analysis</a:t>
                </a:r>
                <a:endParaRPr lang="de-AT" sz="14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grpSp>
            <p:nvGrpSpPr>
              <p:cNvPr id="141" name="Group 362"/>
              <p:cNvGrpSpPr/>
              <p:nvPr/>
            </p:nvGrpSpPr>
            <p:grpSpPr>
              <a:xfrm rot="10800000" flipV="1">
                <a:off x="563312" y="7933454"/>
                <a:ext cx="1201562" cy="1529284"/>
                <a:chOff x="7355830" y="585356"/>
                <a:chExt cx="1097793" cy="1328263"/>
              </a:xfrm>
            </p:grpSpPr>
            <p:grpSp>
              <p:nvGrpSpPr>
                <p:cNvPr id="142" name="Group 40"/>
                <p:cNvGrpSpPr/>
                <p:nvPr/>
              </p:nvGrpSpPr>
              <p:grpSpPr>
                <a:xfrm>
                  <a:off x="7355830" y="585356"/>
                  <a:ext cx="649938" cy="657893"/>
                  <a:chOff x="9687875" y="719136"/>
                  <a:chExt cx="576824" cy="583886"/>
                </a:xfrm>
              </p:grpSpPr>
              <p:sp>
                <p:nvSpPr>
                  <p:cNvPr id="164" name="Pie 163"/>
                  <p:cNvSpPr/>
                  <p:nvPr/>
                </p:nvSpPr>
                <p:spPr>
                  <a:xfrm>
                    <a:off x="9687875" y="719136"/>
                    <a:ext cx="505776" cy="505776"/>
                  </a:xfrm>
                  <a:prstGeom prst="pie">
                    <a:avLst>
                      <a:gd name="adj1" fmla="val 0"/>
                      <a:gd name="adj2" fmla="val 5456894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65" name="Trapezoid 164"/>
                  <p:cNvSpPr/>
                  <p:nvPr/>
                </p:nvSpPr>
                <p:spPr>
                  <a:xfrm rot="10800000">
                    <a:off x="9923699" y="1176338"/>
                    <a:ext cx="86203" cy="126684"/>
                  </a:xfrm>
                  <a:prstGeom prst="trapezoid">
                    <a:avLst>
                      <a:gd name="adj" fmla="val 26940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66" name="Trapezoid 165"/>
                  <p:cNvSpPr/>
                  <p:nvPr/>
                </p:nvSpPr>
                <p:spPr>
                  <a:xfrm rot="5400000">
                    <a:off x="10162147" y="938610"/>
                    <a:ext cx="78420" cy="126684"/>
                  </a:xfrm>
                  <a:prstGeom prst="trapezoid">
                    <a:avLst>
                      <a:gd name="adj" fmla="val 1753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67" name="Trapezoid 166"/>
                  <p:cNvSpPr/>
                  <p:nvPr/>
                </p:nvSpPr>
                <p:spPr>
                  <a:xfrm rot="8338996">
                    <a:off x="10066499" y="1100139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68" name="Pie 167"/>
                  <p:cNvSpPr/>
                  <p:nvPr/>
                </p:nvSpPr>
                <p:spPr>
                  <a:xfrm>
                    <a:off x="9791538" y="822799"/>
                    <a:ext cx="298450" cy="298450"/>
                  </a:xfrm>
                  <a:prstGeom prst="pie">
                    <a:avLst>
                      <a:gd name="adj1" fmla="val 0"/>
                      <a:gd name="adj2" fmla="val 5401101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  <p:sp>
              <p:nvSpPr>
                <p:cNvPr id="143" name="Rectangle 142"/>
                <p:cNvSpPr/>
                <p:nvPr/>
              </p:nvSpPr>
              <p:spPr>
                <a:xfrm>
                  <a:off x="7630609" y="856973"/>
                  <a:ext cx="823014" cy="463511"/>
                </a:xfrm>
                <a:prstGeom prst="rect">
                  <a:avLst/>
                </a:prstGeom>
                <a:noFill/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cxnSp>
              <p:nvCxnSpPr>
                <p:cNvPr id="144" name="Straight Arrow Connector 143"/>
                <p:cNvCxnSpPr/>
                <p:nvPr/>
              </p:nvCxnSpPr>
              <p:spPr>
                <a:xfrm flipV="1">
                  <a:off x="7716607" y="1178719"/>
                  <a:ext cx="140209" cy="60816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triangl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Arrow Connector 144"/>
                <p:cNvCxnSpPr/>
                <p:nvPr/>
              </p:nvCxnSpPr>
              <p:spPr>
                <a:xfrm flipV="1">
                  <a:off x="7939087" y="947738"/>
                  <a:ext cx="60574" cy="145756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triangl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46" name="Group 61"/>
                <p:cNvGrpSpPr/>
                <p:nvPr/>
              </p:nvGrpSpPr>
              <p:grpSpPr>
                <a:xfrm>
                  <a:off x="7910179" y="1038094"/>
                  <a:ext cx="322730" cy="875525"/>
                  <a:chOff x="4826435" y="1744979"/>
                  <a:chExt cx="1027696" cy="2788015"/>
                </a:xfrm>
                <a:solidFill>
                  <a:schemeClr val="tx1">
                    <a:lumMod val="85000"/>
                    <a:lumOff val="15000"/>
                  </a:schemeClr>
                </a:solidFill>
              </p:grpSpPr>
              <p:grpSp>
                <p:nvGrpSpPr>
                  <p:cNvPr id="149" name="Group 36"/>
                  <p:cNvGrpSpPr/>
                  <p:nvPr/>
                </p:nvGrpSpPr>
                <p:grpSpPr>
                  <a:xfrm>
                    <a:off x="5035616" y="3328747"/>
                    <a:ext cx="247915" cy="1204247"/>
                    <a:chOff x="7787878" y="1022490"/>
                    <a:chExt cx="223838" cy="1087299"/>
                  </a:xfrm>
                  <a:grpFill/>
                </p:grpSpPr>
                <p:sp>
                  <p:nvSpPr>
                    <p:cNvPr id="162" name="Oval 161"/>
                    <p:cNvSpPr/>
                    <p:nvPr/>
                  </p:nvSpPr>
                  <p:spPr>
                    <a:xfrm>
                      <a:off x="7787878" y="1885952"/>
                      <a:ext cx="223838" cy="223837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163" name="Rectangle 162"/>
                    <p:cNvSpPr/>
                    <p:nvPr/>
                  </p:nvSpPr>
                  <p:spPr>
                    <a:xfrm>
                      <a:off x="7787878" y="1022490"/>
                      <a:ext cx="223838" cy="992987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grpSp>
                <p:nvGrpSpPr>
                  <p:cNvPr id="150" name="Group 403"/>
                  <p:cNvGrpSpPr/>
                  <p:nvPr/>
                </p:nvGrpSpPr>
                <p:grpSpPr>
                  <a:xfrm>
                    <a:off x="5392611" y="3328747"/>
                    <a:ext cx="247915" cy="1204247"/>
                    <a:chOff x="7787878" y="1022490"/>
                    <a:chExt cx="223838" cy="1087299"/>
                  </a:xfrm>
                  <a:grpFill/>
                </p:grpSpPr>
                <p:sp>
                  <p:nvSpPr>
                    <p:cNvPr id="160" name="Oval 159"/>
                    <p:cNvSpPr/>
                    <p:nvPr/>
                  </p:nvSpPr>
                  <p:spPr>
                    <a:xfrm>
                      <a:off x="7787878" y="1885952"/>
                      <a:ext cx="223838" cy="223837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161" name="Rectangle 160"/>
                    <p:cNvSpPr/>
                    <p:nvPr/>
                  </p:nvSpPr>
                  <p:spPr>
                    <a:xfrm>
                      <a:off x="7787878" y="1022490"/>
                      <a:ext cx="223838" cy="992987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grpSp>
                <p:nvGrpSpPr>
                  <p:cNvPr id="151" name="Group 33"/>
                  <p:cNvGrpSpPr/>
                  <p:nvPr/>
                </p:nvGrpSpPr>
                <p:grpSpPr>
                  <a:xfrm>
                    <a:off x="5035616" y="1744979"/>
                    <a:ext cx="604910" cy="1647921"/>
                    <a:chOff x="4405312" y="2276475"/>
                    <a:chExt cx="261937" cy="713580"/>
                  </a:xfrm>
                  <a:grpFill/>
                </p:grpSpPr>
                <p:sp>
                  <p:nvSpPr>
                    <p:cNvPr id="158" name="Oval 157"/>
                    <p:cNvSpPr/>
                    <p:nvPr/>
                  </p:nvSpPr>
                  <p:spPr>
                    <a:xfrm>
                      <a:off x="4414838" y="2276475"/>
                      <a:ext cx="223838" cy="22383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159" name="Round Same Side Corner Rectangle 158"/>
                    <p:cNvSpPr/>
                    <p:nvPr/>
                  </p:nvSpPr>
                  <p:spPr>
                    <a:xfrm>
                      <a:off x="4405312" y="2557462"/>
                      <a:ext cx="261937" cy="432593"/>
                    </a:xfrm>
                    <a:prstGeom prst="round2SameRect">
                      <a:avLst>
                        <a:gd name="adj1" fmla="val 16667"/>
                        <a:gd name="adj2" fmla="val 0"/>
                      </a:avLst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grpSp>
                <p:nvGrpSpPr>
                  <p:cNvPr id="152" name="Group 57"/>
                  <p:cNvGrpSpPr/>
                  <p:nvPr/>
                </p:nvGrpSpPr>
                <p:grpSpPr>
                  <a:xfrm>
                    <a:off x="5694697" y="2506980"/>
                    <a:ext cx="159434" cy="1013597"/>
                    <a:chOff x="7817812" y="686733"/>
                    <a:chExt cx="223837" cy="1423056"/>
                  </a:xfrm>
                  <a:grpFill/>
                </p:grpSpPr>
                <p:sp>
                  <p:nvSpPr>
                    <p:cNvPr id="156" name="Oval 155"/>
                    <p:cNvSpPr/>
                    <p:nvPr/>
                  </p:nvSpPr>
                  <p:spPr>
                    <a:xfrm>
                      <a:off x="7817812" y="1885951"/>
                      <a:ext cx="223837" cy="22383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157" name="Rectangle 156"/>
                    <p:cNvSpPr/>
                    <p:nvPr/>
                  </p:nvSpPr>
                  <p:spPr>
                    <a:xfrm>
                      <a:off x="7817812" y="686733"/>
                      <a:ext cx="223837" cy="1328745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grpSp>
                <p:nvGrpSpPr>
                  <p:cNvPr id="153" name="Group 57"/>
                  <p:cNvGrpSpPr/>
                  <p:nvPr/>
                </p:nvGrpSpPr>
                <p:grpSpPr>
                  <a:xfrm>
                    <a:off x="4826435" y="2506980"/>
                    <a:ext cx="159451" cy="1013597"/>
                    <a:chOff x="7757851" y="686733"/>
                    <a:chExt cx="223863" cy="1423056"/>
                  </a:xfrm>
                  <a:grpFill/>
                </p:grpSpPr>
                <p:sp>
                  <p:nvSpPr>
                    <p:cNvPr id="154" name="Oval 153"/>
                    <p:cNvSpPr/>
                    <p:nvPr/>
                  </p:nvSpPr>
                  <p:spPr>
                    <a:xfrm>
                      <a:off x="7757851" y="1885951"/>
                      <a:ext cx="223838" cy="22383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155" name="Rectangle 154"/>
                    <p:cNvSpPr/>
                    <p:nvPr/>
                  </p:nvSpPr>
                  <p:spPr>
                    <a:xfrm>
                      <a:off x="7757876" y="686733"/>
                      <a:ext cx="223838" cy="1328745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</p:grpSp>
            <p:cxnSp>
              <p:nvCxnSpPr>
                <p:cNvPr id="147" name="Straight Connector 146"/>
                <p:cNvCxnSpPr/>
                <p:nvPr/>
              </p:nvCxnSpPr>
              <p:spPr>
                <a:xfrm flipH="1" flipV="1">
                  <a:off x="7972961" y="1481683"/>
                  <a:ext cx="14956" cy="385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/>
              </p:nvCxnSpPr>
              <p:spPr>
                <a:xfrm flipV="1">
                  <a:off x="8147805" y="1481683"/>
                  <a:ext cx="16451" cy="5982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00" name="Shape 264"/>
            <p:cNvCxnSpPr/>
            <p:nvPr/>
          </p:nvCxnSpPr>
          <p:spPr>
            <a:xfrm rot="5400000">
              <a:off x="7501050" y="4643282"/>
              <a:ext cx="429773" cy="0"/>
            </a:xfrm>
            <a:prstGeom prst="bentConnector3">
              <a:avLst>
                <a:gd name="adj1" fmla="val 50000"/>
              </a:avLst>
            </a:prstGeom>
            <a:ln w="5080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71732" y="2535731"/>
            <a:ext cx="1951339" cy="4198076"/>
            <a:chOff x="242067" y="2535731"/>
            <a:chExt cx="1951339" cy="4198076"/>
          </a:xfrm>
        </p:grpSpPr>
        <p:cxnSp>
          <p:nvCxnSpPr>
            <p:cNvPr id="202" name="Shape 264"/>
            <p:cNvCxnSpPr/>
            <p:nvPr/>
          </p:nvCxnSpPr>
          <p:spPr>
            <a:xfrm rot="16200000" flipH="1">
              <a:off x="1006704" y="4644484"/>
              <a:ext cx="415951" cy="0"/>
            </a:xfrm>
            <a:prstGeom prst="bentConnector3">
              <a:avLst>
                <a:gd name="adj1" fmla="val 50000"/>
              </a:avLst>
            </a:prstGeom>
            <a:ln w="5080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3" name="Group 202"/>
            <p:cNvGrpSpPr/>
            <p:nvPr/>
          </p:nvGrpSpPr>
          <p:grpSpPr>
            <a:xfrm>
              <a:off x="321307" y="4738541"/>
              <a:ext cx="1792859" cy="1995266"/>
              <a:chOff x="2854067" y="-161080"/>
              <a:chExt cx="2195998" cy="2443917"/>
            </a:xfrm>
          </p:grpSpPr>
          <p:sp>
            <p:nvSpPr>
              <p:cNvPr id="302" name="Rounded Rectangle 185"/>
              <p:cNvSpPr/>
              <p:nvPr/>
            </p:nvSpPr>
            <p:spPr>
              <a:xfrm rot="10800000" flipV="1">
                <a:off x="2854067" y="-21545"/>
                <a:ext cx="2195998" cy="2304382"/>
              </a:xfrm>
              <a:prstGeom prst="can">
                <a:avLst>
                  <a:gd name="adj" fmla="val 21473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6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303" name="Rectangle 302"/>
              <p:cNvSpPr/>
              <p:nvPr/>
            </p:nvSpPr>
            <p:spPr>
              <a:xfrm rot="10800000" flipV="1">
                <a:off x="2997513" y="-161080"/>
                <a:ext cx="1993004" cy="69538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Scan parameters</a:t>
                </a:r>
                <a:endParaRPr lang="de-AT" sz="14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grpSp>
            <p:nvGrpSpPr>
              <p:cNvPr id="304" name="Group 103"/>
              <p:cNvGrpSpPr/>
              <p:nvPr/>
            </p:nvGrpSpPr>
            <p:grpSpPr>
              <a:xfrm rot="10800000" flipV="1">
                <a:off x="3337175" y="866246"/>
                <a:ext cx="1313680" cy="871632"/>
                <a:chOff x="1440656" y="2736055"/>
                <a:chExt cx="1560554" cy="984338"/>
              </a:xfrm>
              <a:effectLst>
                <a:outerShdw blurRad="254000" algn="ctr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305" name="Group 101"/>
                <p:cNvGrpSpPr/>
                <p:nvPr/>
              </p:nvGrpSpPr>
              <p:grpSpPr>
                <a:xfrm>
                  <a:off x="1440656" y="2736055"/>
                  <a:ext cx="609544" cy="609544"/>
                  <a:chOff x="1440656" y="2736055"/>
                  <a:chExt cx="609544" cy="609544"/>
                </a:xfrm>
              </p:grpSpPr>
              <p:sp>
                <p:nvSpPr>
                  <p:cNvPr id="312" name="16-Point Star 311"/>
                  <p:cNvSpPr/>
                  <p:nvPr/>
                </p:nvSpPr>
                <p:spPr>
                  <a:xfrm>
                    <a:off x="1440656" y="2736055"/>
                    <a:ext cx="609544" cy="609544"/>
                  </a:xfrm>
                  <a:prstGeom prst="star16">
                    <a:avLst>
                      <a:gd name="adj" fmla="val 41797"/>
                    </a:avLst>
                  </a:prstGeom>
                  <a:solidFill>
                    <a:schemeClr val="bg1">
                      <a:lumMod val="95000"/>
                    </a:schemeClr>
                  </a:solidFill>
                  <a:ln w="190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313" name="Oval 97"/>
                  <p:cNvSpPr/>
                  <p:nvPr/>
                </p:nvSpPr>
                <p:spPr>
                  <a:xfrm>
                    <a:off x="1672221" y="2967620"/>
                    <a:ext cx="146414" cy="146414"/>
                  </a:xfrm>
                  <a:prstGeom prst="ellipse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 w="190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  <p:grpSp>
              <p:nvGrpSpPr>
                <p:cNvPr id="306" name="Group 100"/>
                <p:cNvGrpSpPr/>
                <p:nvPr/>
              </p:nvGrpSpPr>
              <p:grpSpPr>
                <a:xfrm>
                  <a:off x="1784714" y="3308373"/>
                  <a:ext cx="412020" cy="412020"/>
                  <a:chOff x="1784714" y="3308373"/>
                  <a:chExt cx="412020" cy="412020"/>
                </a:xfrm>
              </p:grpSpPr>
              <p:sp>
                <p:nvSpPr>
                  <p:cNvPr id="310" name="16-Point Star 309"/>
                  <p:cNvSpPr/>
                  <p:nvPr/>
                </p:nvSpPr>
                <p:spPr>
                  <a:xfrm>
                    <a:off x="1784714" y="3308373"/>
                    <a:ext cx="412020" cy="412020"/>
                  </a:xfrm>
                  <a:prstGeom prst="star16">
                    <a:avLst>
                      <a:gd name="adj" fmla="val 43531"/>
                    </a:avLst>
                  </a:prstGeom>
                  <a:solidFill>
                    <a:schemeClr val="bg1">
                      <a:lumMod val="95000"/>
                    </a:schemeClr>
                  </a:solidFill>
                  <a:ln w="190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311" name="Oval 310"/>
                  <p:cNvSpPr/>
                  <p:nvPr/>
                </p:nvSpPr>
                <p:spPr>
                  <a:xfrm>
                    <a:off x="1954121" y="3477780"/>
                    <a:ext cx="73207" cy="73207"/>
                  </a:xfrm>
                  <a:prstGeom prst="ellipse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 w="190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  <p:grpSp>
              <p:nvGrpSpPr>
                <p:cNvPr id="307" name="Group 102"/>
                <p:cNvGrpSpPr/>
                <p:nvPr/>
              </p:nvGrpSpPr>
              <p:grpSpPr>
                <a:xfrm>
                  <a:off x="2182880" y="2851755"/>
                  <a:ext cx="818330" cy="818330"/>
                  <a:chOff x="2182880" y="2851755"/>
                  <a:chExt cx="818330" cy="818330"/>
                </a:xfrm>
              </p:grpSpPr>
              <p:sp>
                <p:nvSpPr>
                  <p:cNvPr id="308" name="24-Point Star 307"/>
                  <p:cNvSpPr/>
                  <p:nvPr/>
                </p:nvSpPr>
                <p:spPr>
                  <a:xfrm>
                    <a:off x="2182880" y="2851755"/>
                    <a:ext cx="818330" cy="818330"/>
                  </a:xfrm>
                  <a:prstGeom prst="star24">
                    <a:avLst>
                      <a:gd name="adj" fmla="val 44525"/>
                    </a:avLst>
                  </a:prstGeom>
                  <a:solidFill>
                    <a:schemeClr val="bg1">
                      <a:lumMod val="95000"/>
                    </a:schemeClr>
                  </a:solidFill>
                  <a:ln w="190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309" name="Oval 308"/>
                  <p:cNvSpPr/>
                  <p:nvPr/>
                </p:nvSpPr>
                <p:spPr>
                  <a:xfrm>
                    <a:off x="2415320" y="3084195"/>
                    <a:ext cx="353451" cy="353451"/>
                  </a:xfrm>
                  <a:prstGeom prst="ellipse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 w="190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</p:grpSp>
        </p:grpSp>
        <p:grpSp>
          <p:nvGrpSpPr>
            <p:cNvPr id="204" name="Group 203"/>
            <p:cNvGrpSpPr/>
            <p:nvPr/>
          </p:nvGrpSpPr>
          <p:grpSpPr>
            <a:xfrm>
              <a:off x="242067" y="2535731"/>
              <a:ext cx="1951339" cy="1900778"/>
              <a:chOff x="242067" y="2535731"/>
              <a:chExt cx="1951339" cy="1900778"/>
            </a:xfrm>
          </p:grpSpPr>
          <p:sp>
            <p:nvSpPr>
              <p:cNvPr id="207" name="Rounded Rectangle 185"/>
              <p:cNvSpPr/>
              <p:nvPr/>
            </p:nvSpPr>
            <p:spPr>
              <a:xfrm rot="10800000" flipV="1">
                <a:off x="324584" y="2570342"/>
                <a:ext cx="1774077" cy="18661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60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08" name="Rectangle 31"/>
              <p:cNvSpPr/>
              <p:nvPr/>
            </p:nvSpPr>
            <p:spPr>
              <a:xfrm rot="10800000" flipV="1">
                <a:off x="242067" y="2535731"/>
                <a:ext cx="1951339" cy="56314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Scan planning and  </a:t>
                </a:r>
                <a:r>
                  <a:rPr lang="de-AT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setup</a:t>
                </a:r>
                <a:endPara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grpSp>
            <p:nvGrpSpPr>
              <p:cNvPr id="209" name="Group 273"/>
              <p:cNvGrpSpPr/>
              <p:nvPr/>
            </p:nvGrpSpPr>
            <p:grpSpPr>
              <a:xfrm rot="10800000" flipH="1" flipV="1">
                <a:off x="397710" y="3182882"/>
                <a:ext cx="1647295" cy="1170891"/>
                <a:chOff x="260668" y="741107"/>
                <a:chExt cx="1668004" cy="1180176"/>
              </a:xfrm>
            </p:grpSpPr>
            <p:grpSp>
              <p:nvGrpSpPr>
                <p:cNvPr id="210" name="Group 272"/>
                <p:cNvGrpSpPr/>
                <p:nvPr/>
              </p:nvGrpSpPr>
              <p:grpSpPr>
                <a:xfrm>
                  <a:off x="260668" y="741107"/>
                  <a:ext cx="1668004" cy="1180176"/>
                  <a:chOff x="260668" y="741107"/>
                  <a:chExt cx="1668004" cy="1180176"/>
                </a:xfrm>
              </p:grpSpPr>
              <p:grpSp>
                <p:nvGrpSpPr>
                  <p:cNvPr id="222" name="Group 354"/>
                  <p:cNvGrpSpPr/>
                  <p:nvPr/>
                </p:nvGrpSpPr>
                <p:grpSpPr>
                  <a:xfrm>
                    <a:off x="260668" y="741107"/>
                    <a:ext cx="1668004" cy="1180176"/>
                    <a:chOff x="248578" y="809006"/>
                    <a:chExt cx="1567470" cy="1109059"/>
                  </a:xfrm>
                </p:grpSpPr>
                <p:grpSp>
                  <p:nvGrpSpPr>
                    <p:cNvPr id="228" name="Group 260"/>
                    <p:cNvGrpSpPr/>
                    <p:nvPr/>
                  </p:nvGrpSpPr>
                  <p:grpSpPr>
                    <a:xfrm>
                      <a:off x="248578" y="1449380"/>
                      <a:ext cx="1431911" cy="248451"/>
                      <a:chOff x="205720" y="1392236"/>
                      <a:chExt cx="1431911" cy="248451"/>
                    </a:xfrm>
                  </p:grpSpPr>
                  <p:sp>
                    <p:nvSpPr>
                      <p:cNvPr id="246" name="Rounded Rectangle 245"/>
                      <p:cNvSpPr/>
                      <p:nvPr/>
                    </p:nvSpPr>
                    <p:spPr>
                      <a:xfrm>
                        <a:off x="205720" y="1475151"/>
                        <a:ext cx="1431911" cy="165536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AT"/>
                      </a:p>
                    </p:txBody>
                  </p:sp>
                  <p:grpSp>
                    <p:nvGrpSpPr>
                      <p:cNvPr id="247" name="Group 118"/>
                      <p:cNvGrpSpPr/>
                      <p:nvPr/>
                    </p:nvGrpSpPr>
                    <p:grpSpPr>
                      <a:xfrm>
                        <a:off x="1011460" y="1392236"/>
                        <a:ext cx="128592" cy="130488"/>
                        <a:chOff x="9618899" y="647699"/>
                        <a:chExt cx="645801" cy="655324"/>
                      </a:xfrm>
                      <a:solidFill>
                        <a:schemeClr val="bg1">
                          <a:lumMod val="65000"/>
                        </a:schemeClr>
                      </a:solidFill>
                    </p:grpSpPr>
                    <p:sp>
                      <p:nvSpPr>
                        <p:cNvPr id="292" name="Oval 291"/>
                        <p:cNvSpPr/>
                        <p:nvPr/>
                      </p:nvSpPr>
                      <p:spPr>
                        <a:xfrm>
                          <a:off x="9687876" y="719136"/>
                          <a:ext cx="505776" cy="505776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93" name="Trapezoid 292"/>
                        <p:cNvSpPr/>
                        <p:nvPr/>
                      </p:nvSpPr>
                      <p:spPr>
                        <a:xfrm>
                          <a:off x="9878298" y="64769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94" name="Trapezoid 293"/>
                        <p:cNvSpPr/>
                        <p:nvPr/>
                      </p:nvSpPr>
                      <p:spPr>
                        <a:xfrm rot="10800000">
                          <a:off x="9878298" y="117633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95" name="Trapezoid 294"/>
                        <p:cNvSpPr/>
                        <p:nvPr/>
                      </p:nvSpPr>
                      <p:spPr>
                        <a:xfrm rot="16200000">
                          <a:off x="9616439" y="909637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96" name="Trapezoid 295"/>
                        <p:cNvSpPr/>
                        <p:nvPr/>
                      </p:nvSpPr>
                      <p:spPr>
                        <a:xfrm rot="5400000">
                          <a:off x="10135556" y="912018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97" name="Trapezoid 296"/>
                        <p:cNvSpPr/>
                        <p:nvPr/>
                      </p:nvSpPr>
                      <p:spPr>
                        <a:xfrm rot="2517424">
                          <a:off x="10066562" y="728661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98" name="Trapezoid 297"/>
                        <p:cNvSpPr/>
                        <p:nvPr/>
                      </p:nvSpPr>
                      <p:spPr>
                        <a:xfrm rot="13614757">
                          <a:off x="9685621" y="1092995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99" name="Trapezoid 298"/>
                        <p:cNvSpPr/>
                        <p:nvPr/>
                      </p:nvSpPr>
                      <p:spPr>
                        <a:xfrm rot="18711424">
                          <a:off x="9687878" y="728663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300" name="Trapezoid 299"/>
                        <p:cNvSpPr/>
                        <p:nvPr/>
                      </p:nvSpPr>
                      <p:spPr>
                        <a:xfrm rot="8338996">
                          <a:off x="10066499" y="110013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301" name="Oval 300"/>
                        <p:cNvSpPr/>
                        <p:nvPr/>
                      </p:nvSpPr>
                      <p:spPr>
                        <a:xfrm>
                          <a:off x="9791539" y="822799"/>
                          <a:ext cx="298450" cy="298450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</p:grpSp>
                  <p:grpSp>
                    <p:nvGrpSpPr>
                      <p:cNvPr id="248" name="Group 247"/>
                      <p:cNvGrpSpPr/>
                      <p:nvPr/>
                    </p:nvGrpSpPr>
                    <p:grpSpPr>
                      <a:xfrm>
                        <a:off x="1201161" y="1392236"/>
                        <a:ext cx="128592" cy="130488"/>
                        <a:chOff x="9618899" y="647699"/>
                        <a:chExt cx="645801" cy="655324"/>
                      </a:xfrm>
                      <a:solidFill>
                        <a:schemeClr val="bg1">
                          <a:lumMod val="65000"/>
                        </a:schemeClr>
                      </a:solidFill>
                    </p:grpSpPr>
                    <p:sp>
                      <p:nvSpPr>
                        <p:cNvPr id="282" name="Oval 281"/>
                        <p:cNvSpPr/>
                        <p:nvPr/>
                      </p:nvSpPr>
                      <p:spPr>
                        <a:xfrm>
                          <a:off x="9687876" y="719136"/>
                          <a:ext cx="505776" cy="505776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83" name="Trapezoid 282"/>
                        <p:cNvSpPr/>
                        <p:nvPr/>
                      </p:nvSpPr>
                      <p:spPr>
                        <a:xfrm>
                          <a:off x="9878298" y="64769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84" name="Trapezoid 283"/>
                        <p:cNvSpPr/>
                        <p:nvPr/>
                      </p:nvSpPr>
                      <p:spPr>
                        <a:xfrm rot="10800000">
                          <a:off x="9878298" y="117633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85" name="Trapezoid 284"/>
                        <p:cNvSpPr/>
                        <p:nvPr/>
                      </p:nvSpPr>
                      <p:spPr>
                        <a:xfrm rot="16200000">
                          <a:off x="9616439" y="909637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86" name="Trapezoid 285"/>
                        <p:cNvSpPr/>
                        <p:nvPr/>
                      </p:nvSpPr>
                      <p:spPr>
                        <a:xfrm rot="5400000">
                          <a:off x="10135556" y="912018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87" name="Trapezoid 286"/>
                        <p:cNvSpPr/>
                        <p:nvPr/>
                      </p:nvSpPr>
                      <p:spPr>
                        <a:xfrm rot="2517424">
                          <a:off x="10066562" y="728661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88" name="Trapezoid 287"/>
                        <p:cNvSpPr/>
                        <p:nvPr/>
                      </p:nvSpPr>
                      <p:spPr>
                        <a:xfrm rot="13614757">
                          <a:off x="9685621" y="1092995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89" name="Trapezoid 288"/>
                        <p:cNvSpPr/>
                        <p:nvPr/>
                      </p:nvSpPr>
                      <p:spPr>
                        <a:xfrm rot="18711424">
                          <a:off x="9687878" y="728663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90" name="Trapezoid 289"/>
                        <p:cNvSpPr/>
                        <p:nvPr/>
                      </p:nvSpPr>
                      <p:spPr>
                        <a:xfrm rot="8338996">
                          <a:off x="10066499" y="110013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91" name="Oval 290"/>
                        <p:cNvSpPr/>
                        <p:nvPr/>
                      </p:nvSpPr>
                      <p:spPr>
                        <a:xfrm>
                          <a:off x="9791539" y="822799"/>
                          <a:ext cx="298450" cy="298450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</p:grpSp>
                  <p:grpSp>
                    <p:nvGrpSpPr>
                      <p:cNvPr id="249" name="Group 140"/>
                      <p:cNvGrpSpPr/>
                      <p:nvPr/>
                    </p:nvGrpSpPr>
                    <p:grpSpPr>
                      <a:xfrm>
                        <a:off x="584430" y="1392236"/>
                        <a:ext cx="128592" cy="130488"/>
                        <a:chOff x="9618899" y="647699"/>
                        <a:chExt cx="645801" cy="655324"/>
                      </a:xfrm>
                      <a:solidFill>
                        <a:schemeClr val="bg1">
                          <a:lumMod val="65000"/>
                        </a:schemeClr>
                      </a:solidFill>
                    </p:grpSpPr>
                    <p:sp>
                      <p:nvSpPr>
                        <p:cNvPr id="272" name="Oval 271"/>
                        <p:cNvSpPr/>
                        <p:nvPr/>
                      </p:nvSpPr>
                      <p:spPr>
                        <a:xfrm>
                          <a:off x="9687876" y="719136"/>
                          <a:ext cx="505776" cy="505776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73" name="Trapezoid 272"/>
                        <p:cNvSpPr/>
                        <p:nvPr/>
                      </p:nvSpPr>
                      <p:spPr>
                        <a:xfrm>
                          <a:off x="9878298" y="64769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74" name="Trapezoid 273"/>
                        <p:cNvSpPr/>
                        <p:nvPr/>
                      </p:nvSpPr>
                      <p:spPr>
                        <a:xfrm rot="10800000">
                          <a:off x="9878298" y="117633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75" name="Trapezoid 274"/>
                        <p:cNvSpPr/>
                        <p:nvPr/>
                      </p:nvSpPr>
                      <p:spPr>
                        <a:xfrm rot="16200000">
                          <a:off x="9616439" y="909637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76" name="Trapezoid 275"/>
                        <p:cNvSpPr/>
                        <p:nvPr/>
                      </p:nvSpPr>
                      <p:spPr>
                        <a:xfrm rot="5400000">
                          <a:off x="10135556" y="912018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77" name="Trapezoid 276"/>
                        <p:cNvSpPr/>
                        <p:nvPr/>
                      </p:nvSpPr>
                      <p:spPr>
                        <a:xfrm rot="2517424">
                          <a:off x="10066562" y="728661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78" name="Trapezoid 277"/>
                        <p:cNvSpPr/>
                        <p:nvPr/>
                      </p:nvSpPr>
                      <p:spPr>
                        <a:xfrm rot="13614757">
                          <a:off x="9685621" y="1092995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79" name="Trapezoid 278"/>
                        <p:cNvSpPr/>
                        <p:nvPr/>
                      </p:nvSpPr>
                      <p:spPr>
                        <a:xfrm rot="18711424">
                          <a:off x="9687878" y="728663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80" name="Trapezoid 279"/>
                        <p:cNvSpPr/>
                        <p:nvPr/>
                      </p:nvSpPr>
                      <p:spPr>
                        <a:xfrm rot="8338996">
                          <a:off x="10066499" y="110013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81" name="Oval 280"/>
                        <p:cNvSpPr/>
                        <p:nvPr/>
                      </p:nvSpPr>
                      <p:spPr>
                        <a:xfrm>
                          <a:off x="9791539" y="822799"/>
                          <a:ext cx="298450" cy="298450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</p:grpSp>
                  <p:grpSp>
                    <p:nvGrpSpPr>
                      <p:cNvPr id="250" name="Group 140"/>
                      <p:cNvGrpSpPr/>
                      <p:nvPr/>
                    </p:nvGrpSpPr>
                    <p:grpSpPr>
                      <a:xfrm>
                        <a:off x="406630" y="1392236"/>
                        <a:ext cx="128592" cy="130488"/>
                        <a:chOff x="9618899" y="647699"/>
                        <a:chExt cx="645801" cy="655324"/>
                      </a:xfrm>
                      <a:solidFill>
                        <a:schemeClr val="bg1">
                          <a:lumMod val="65000"/>
                        </a:schemeClr>
                      </a:solidFill>
                    </p:grpSpPr>
                    <p:sp>
                      <p:nvSpPr>
                        <p:cNvPr id="262" name="Oval 261"/>
                        <p:cNvSpPr/>
                        <p:nvPr/>
                      </p:nvSpPr>
                      <p:spPr>
                        <a:xfrm>
                          <a:off x="9687876" y="719136"/>
                          <a:ext cx="505776" cy="505776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63" name="Trapezoid 262"/>
                        <p:cNvSpPr/>
                        <p:nvPr/>
                      </p:nvSpPr>
                      <p:spPr>
                        <a:xfrm>
                          <a:off x="9878298" y="64769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64" name="Trapezoid 263"/>
                        <p:cNvSpPr/>
                        <p:nvPr/>
                      </p:nvSpPr>
                      <p:spPr>
                        <a:xfrm rot="10800000">
                          <a:off x="9878298" y="117633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65" name="Trapezoid 264"/>
                        <p:cNvSpPr/>
                        <p:nvPr/>
                      </p:nvSpPr>
                      <p:spPr>
                        <a:xfrm rot="16200000">
                          <a:off x="9616439" y="909637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66" name="Trapezoid 265"/>
                        <p:cNvSpPr/>
                        <p:nvPr/>
                      </p:nvSpPr>
                      <p:spPr>
                        <a:xfrm rot="5400000">
                          <a:off x="10135556" y="912018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67" name="Trapezoid 266"/>
                        <p:cNvSpPr/>
                        <p:nvPr/>
                      </p:nvSpPr>
                      <p:spPr>
                        <a:xfrm rot="2517424">
                          <a:off x="10066562" y="728661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68" name="Trapezoid 267"/>
                        <p:cNvSpPr/>
                        <p:nvPr/>
                      </p:nvSpPr>
                      <p:spPr>
                        <a:xfrm rot="13614757">
                          <a:off x="9685621" y="1092995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69" name="Trapezoid 268"/>
                        <p:cNvSpPr/>
                        <p:nvPr/>
                      </p:nvSpPr>
                      <p:spPr>
                        <a:xfrm rot="18711424">
                          <a:off x="9687878" y="728663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70" name="Trapezoid 269"/>
                        <p:cNvSpPr/>
                        <p:nvPr/>
                      </p:nvSpPr>
                      <p:spPr>
                        <a:xfrm rot="8338996">
                          <a:off x="10066499" y="110013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71" name="Oval 270"/>
                        <p:cNvSpPr/>
                        <p:nvPr/>
                      </p:nvSpPr>
                      <p:spPr>
                        <a:xfrm>
                          <a:off x="9791539" y="822799"/>
                          <a:ext cx="298450" cy="298450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</p:grpSp>
                  <p:grpSp>
                    <p:nvGrpSpPr>
                      <p:cNvPr id="251" name="Group 140"/>
                      <p:cNvGrpSpPr/>
                      <p:nvPr/>
                    </p:nvGrpSpPr>
                    <p:grpSpPr>
                      <a:xfrm>
                        <a:off x="219305" y="1392236"/>
                        <a:ext cx="128592" cy="130488"/>
                        <a:chOff x="9618899" y="647699"/>
                        <a:chExt cx="645801" cy="655324"/>
                      </a:xfrm>
                      <a:solidFill>
                        <a:schemeClr val="bg1">
                          <a:lumMod val="65000"/>
                        </a:schemeClr>
                      </a:solidFill>
                    </p:grpSpPr>
                    <p:sp>
                      <p:nvSpPr>
                        <p:cNvPr id="252" name="Oval 251"/>
                        <p:cNvSpPr/>
                        <p:nvPr/>
                      </p:nvSpPr>
                      <p:spPr>
                        <a:xfrm>
                          <a:off x="9687876" y="719136"/>
                          <a:ext cx="505776" cy="505776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53" name="Trapezoid 252"/>
                        <p:cNvSpPr/>
                        <p:nvPr/>
                      </p:nvSpPr>
                      <p:spPr>
                        <a:xfrm>
                          <a:off x="9878298" y="64769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54" name="Trapezoid 253"/>
                        <p:cNvSpPr/>
                        <p:nvPr/>
                      </p:nvSpPr>
                      <p:spPr>
                        <a:xfrm rot="10800000">
                          <a:off x="9878298" y="117633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55" name="Trapezoid 254"/>
                        <p:cNvSpPr/>
                        <p:nvPr/>
                      </p:nvSpPr>
                      <p:spPr>
                        <a:xfrm rot="16200000">
                          <a:off x="9616439" y="909637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56" name="Trapezoid 255"/>
                        <p:cNvSpPr/>
                        <p:nvPr/>
                      </p:nvSpPr>
                      <p:spPr>
                        <a:xfrm rot="5400000">
                          <a:off x="10135556" y="912018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57" name="Trapezoid 256"/>
                        <p:cNvSpPr/>
                        <p:nvPr/>
                      </p:nvSpPr>
                      <p:spPr>
                        <a:xfrm rot="2517424">
                          <a:off x="10066562" y="728661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58" name="Trapezoid 257"/>
                        <p:cNvSpPr/>
                        <p:nvPr/>
                      </p:nvSpPr>
                      <p:spPr>
                        <a:xfrm rot="13614757">
                          <a:off x="9685621" y="1092995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59" name="Trapezoid 258"/>
                        <p:cNvSpPr/>
                        <p:nvPr/>
                      </p:nvSpPr>
                      <p:spPr>
                        <a:xfrm rot="18711424">
                          <a:off x="9687878" y="728663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60" name="Trapezoid 259"/>
                        <p:cNvSpPr/>
                        <p:nvPr/>
                      </p:nvSpPr>
                      <p:spPr>
                        <a:xfrm rot="8338996">
                          <a:off x="10066499" y="110013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61" name="Oval 260"/>
                        <p:cNvSpPr/>
                        <p:nvPr/>
                      </p:nvSpPr>
                      <p:spPr>
                        <a:xfrm>
                          <a:off x="9791539" y="822799"/>
                          <a:ext cx="298450" cy="298450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</p:grpSp>
                </p:grpSp>
                <p:grpSp>
                  <p:nvGrpSpPr>
                    <p:cNvPr id="229" name="Group 159"/>
                    <p:cNvGrpSpPr/>
                    <p:nvPr/>
                  </p:nvGrpSpPr>
                  <p:grpSpPr>
                    <a:xfrm>
                      <a:off x="1025584" y="1034904"/>
                      <a:ext cx="538603" cy="883161"/>
                      <a:chOff x="3536460" y="796925"/>
                      <a:chExt cx="2302483" cy="3775440"/>
                    </a:xfrm>
                    <a:solidFill>
                      <a:schemeClr val="tx1">
                        <a:lumMod val="85000"/>
                        <a:lumOff val="15000"/>
                      </a:schemeClr>
                    </a:solidFill>
                  </p:grpSpPr>
                  <p:grpSp>
                    <p:nvGrpSpPr>
                      <p:cNvPr id="231" name="Group 33"/>
                      <p:cNvGrpSpPr/>
                      <p:nvPr/>
                    </p:nvGrpSpPr>
                    <p:grpSpPr>
                      <a:xfrm>
                        <a:off x="4730750" y="796925"/>
                        <a:ext cx="819149" cy="2231561"/>
                        <a:chOff x="4405312" y="2276475"/>
                        <a:chExt cx="261937" cy="713580"/>
                      </a:xfrm>
                      <a:grpFill/>
                    </p:grpSpPr>
                    <p:sp>
                      <p:nvSpPr>
                        <p:cNvPr id="244" name="Oval 243"/>
                        <p:cNvSpPr/>
                        <p:nvPr/>
                      </p:nvSpPr>
                      <p:spPr>
                        <a:xfrm>
                          <a:off x="4414838" y="2276475"/>
                          <a:ext cx="223838" cy="223838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45" name="Round Same Side Corner Rectangle 244"/>
                        <p:cNvSpPr/>
                        <p:nvPr/>
                      </p:nvSpPr>
                      <p:spPr>
                        <a:xfrm>
                          <a:off x="4405312" y="2557462"/>
                          <a:ext cx="261937" cy="432593"/>
                        </a:xfrm>
                        <a:prstGeom prst="round2SameRect">
                          <a:avLst>
                            <a:gd name="adj1" fmla="val 16667"/>
                            <a:gd name="adj2" fmla="val 0"/>
                          </a:avLst>
                        </a:prstGeom>
                        <a:solidFill>
                          <a:schemeClr val="tx1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</p:grpSp>
                  <p:grpSp>
                    <p:nvGrpSpPr>
                      <p:cNvPr id="232" name="Group 36"/>
                      <p:cNvGrpSpPr/>
                      <p:nvPr/>
                    </p:nvGrpSpPr>
                    <p:grpSpPr>
                      <a:xfrm>
                        <a:off x="4730750" y="2941613"/>
                        <a:ext cx="335719" cy="1630752"/>
                        <a:chOff x="7787878" y="1022490"/>
                        <a:chExt cx="223838" cy="1087299"/>
                      </a:xfrm>
                      <a:grpFill/>
                    </p:grpSpPr>
                    <p:sp>
                      <p:nvSpPr>
                        <p:cNvPr id="242" name="Oval 241"/>
                        <p:cNvSpPr/>
                        <p:nvPr/>
                      </p:nvSpPr>
                      <p:spPr>
                        <a:xfrm>
                          <a:off x="7787878" y="1885952"/>
                          <a:ext cx="223838" cy="223837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43" name="Rectangle 242"/>
                        <p:cNvSpPr/>
                        <p:nvPr/>
                      </p:nvSpPr>
                      <p:spPr>
                        <a:xfrm>
                          <a:off x="7787878" y="1022490"/>
                          <a:ext cx="223838" cy="992987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</p:grpSp>
                  <p:grpSp>
                    <p:nvGrpSpPr>
                      <p:cNvPr id="233" name="Group 39"/>
                      <p:cNvGrpSpPr/>
                      <p:nvPr/>
                    </p:nvGrpSpPr>
                    <p:grpSpPr>
                      <a:xfrm>
                        <a:off x="5214180" y="2941613"/>
                        <a:ext cx="335719" cy="1630752"/>
                        <a:chOff x="7787878" y="1022490"/>
                        <a:chExt cx="223838" cy="1087299"/>
                      </a:xfrm>
                      <a:grpFill/>
                    </p:grpSpPr>
                    <p:sp>
                      <p:nvSpPr>
                        <p:cNvPr id="240" name="Oval 239"/>
                        <p:cNvSpPr/>
                        <p:nvPr/>
                      </p:nvSpPr>
                      <p:spPr>
                        <a:xfrm>
                          <a:off x="7787878" y="1885952"/>
                          <a:ext cx="223838" cy="223837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41" name="Rectangle 240"/>
                        <p:cNvSpPr/>
                        <p:nvPr/>
                      </p:nvSpPr>
                      <p:spPr>
                        <a:xfrm>
                          <a:off x="7787878" y="1022490"/>
                          <a:ext cx="223838" cy="992987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</p:grpSp>
                  <p:grpSp>
                    <p:nvGrpSpPr>
                      <p:cNvPr id="234" name="Group 57"/>
                      <p:cNvGrpSpPr/>
                      <p:nvPr/>
                    </p:nvGrpSpPr>
                    <p:grpSpPr>
                      <a:xfrm>
                        <a:off x="5623035" y="1828802"/>
                        <a:ext cx="215908" cy="1372580"/>
                        <a:chOff x="7817678" y="686733"/>
                        <a:chExt cx="223848" cy="1423056"/>
                      </a:xfrm>
                      <a:grpFill/>
                    </p:grpSpPr>
                    <p:sp>
                      <p:nvSpPr>
                        <p:cNvPr id="238" name="Oval 237"/>
                        <p:cNvSpPr/>
                        <p:nvPr/>
                      </p:nvSpPr>
                      <p:spPr>
                        <a:xfrm>
                          <a:off x="7817687" y="1885953"/>
                          <a:ext cx="223839" cy="223836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39" name="Rectangle 238"/>
                        <p:cNvSpPr/>
                        <p:nvPr/>
                      </p:nvSpPr>
                      <p:spPr>
                        <a:xfrm>
                          <a:off x="7817678" y="686733"/>
                          <a:ext cx="223839" cy="1328744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</p:grpSp>
                  <p:grpSp>
                    <p:nvGrpSpPr>
                      <p:cNvPr id="235" name="Group 60"/>
                      <p:cNvGrpSpPr/>
                      <p:nvPr/>
                    </p:nvGrpSpPr>
                    <p:grpSpPr>
                      <a:xfrm rot="5400000">
                        <a:off x="4114800" y="1123952"/>
                        <a:ext cx="215900" cy="1372580"/>
                        <a:chOff x="7787878" y="686733"/>
                        <a:chExt cx="223838" cy="1423056"/>
                      </a:xfrm>
                      <a:grpFill/>
                    </p:grpSpPr>
                    <p:sp>
                      <p:nvSpPr>
                        <p:cNvPr id="236" name="Oval 235"/>
                        <p:cNvSpPr/>
                        <p:nvPr/>
                      </p:nvSpPr>
                      <p:spPr>
                        <a:xfrm>
                          <a:off x="7787878" y="1885952"/>
                          <a:ext cx="223838" cy="223837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37" name="Rectangle 236"/>
                        <p:cNvSpPr/>
                        <p:nvPr/>
                      </p:nvSpPr>
                      <p:spPr>
                        <a:xfrm>
                          <a:off x="7787878" y="686733"/>
                          <a:ext cx="223838" cy="1328745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</p:grpSp>
                </p:grpSp>
                <p:sp>
                  <p:nvSpPr>
                    <p:cNvPr id="230" name="Oval Callout 229"/>
                    <p:cNvSpPr/>
                    <p:nvPr/>
                  </p:nvSpPr>
                  <p:spPr>
                    <a:xfrm>
                      <a:off x="1568510" y="809006"/>
                      <a:ext cx="247538" cy="228756"/>
                    </a:xfrm>
                    <a:prstGeom prst="wedgeEllipseCallout">
                      <a:avLst>
                        <a:gd name="adj1" fmla="val -89201"/>
                        <a:gd name="adj2" fmla="val 55466"/>
                      </a:avLst>
                    </a:prstGeom>
                    <a:noFill/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de-AT" sz="1400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grpSp>
                <p:nvGrpSpPr>
                  <p:cNvPr id="223" name="Group 270"/>
                  <p:cNvGrpSpPr/>
                  <p:nvPr/>
                </p:nvGrpSpPr>
                <p:grpSpPr>
                  <a:xfrm>
                    <a:off x="1400207" y="1200328"/>
                    <a:ext cx="174270" cy="336755"/>
                    <a:chOff x="1400207" y="1200328"/>
                    <a:chExt cx="174270" cy="336755"/>
                  </a:xfrm>
                </p:grpSpPr>
                <p:cxnSp>
                  <p:nvCxnSpPr>
                    <p:cNvPr id="224" name="Straight Connector 223"/>
                    <p:cNvCxnSpPr/>
                    <p:nvPr/>
                  </p:nvCxnSpPr>
                  <p:spPr>
                    <a:xfrm flipH="1" flipV="1">
                      <a:off x="1400207" y="1459071"/>
                      <a:ext cx="60215" cy="9603"/>
                    </a:xfrm>
                    <a:prstGeom prst="line">
                      <a:avLst/>
                    </a:prstGeom>
                    <a:ln w="952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5" name="Straight Connector 224"/>
                    <p:cNvCxnSpPr/>
                    <p:nvPr/>
                  </p:nvCxnSpPr>
                  <p:spPr>
                    <a:xfrm flipH="1">
                      <a:off x="1515201" y="1459665"/>
                      <a:ext cx="59276" cy="8535"/>
                    </a:xfrm>
                    <a:prstGeom prst="line">
                      <a:avLst/>
                    </a:prstGeom>
                    <a:ln w="952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6" name="Straight Connector 225"/>
                    <p:cNvCxnSpPr/>
                    <p:nvPr/>
                  </p:nvCxnSpPr>
                  <p:spPr>
                    <a:xfrm>
                      <a:off x="1486749" y="1200328"/>
                      <a:ext cx="0" cy="336755"/>
                    </a:xfrm>
                    <a:prstGeom prst="line">
                      <a:avLst/>
                    </a:prstGeom>
                    <a:ln w="952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27" name="Trapezoid 226"/>
                    <p:cNvSpPr/>
                    <p:nvPr/>
                  </p:nvSpPr>
                  <p:spPr>
                    <a:xfrm>
                      <a:off x="1468373" y="1226120"/>
                      <a:ext cx="36751" cy="174269"/>
                    </a:xfrm>
                    <a:prstGeom prst="trapezoid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</p:grpSp>
            <p:grpSp>
              <p:nvGrpSpPr>
                <p:cNvPr id="211" name="Group 180"/>
                <p:cNvGrpSpPr/>
                <p:nvPr/>
              </p:nvGrpSpPr>
              <p:grpSpPr>
                <a:xfrm>
                  <a:off x="1080970" y="1032882"/>
                  <a:ext cx="160756" cy="163127"/>
                  <a:chOff x="9618899" y="647699"/>
                  <a:chExt cx="645801" cy="655324"/>
                </a:xfrm>
              </p:grpSpPr>
              <p:sp>
                <p:nvSpPr>
                  <p:cNvPr id="212" name="Oval 211"/>
                  <p:cNvSpPr/>
                  <p:nvPr/>
                </p:nvSpPr>
                <p:spPr>
                  <a:xfrm>
                    <a:off x="9687875" y="719137"/>
                    <a:ext cx="505776" cy="50577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213" name="Trapezoid 212"/>
                  <p:cNvSpPr/>
                  <p:nvPr/>
                </p:nvSpPr>
                <p:spPr>
                  <a:xfrm>
                    <a:off x="9878298" y="647699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214" name="Trapezoid 213"/>
                  <p:cNvSpPr/>
                  <p:nvPr/>
                </p:nvSpPr>
                <p:spPr>
                  <a:xfrm rot="10800000">
                    <a:off x="9878298" y="1176339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215" name="Trapezoid 214"/>
                  <p:cNvSpPr/>
                  <p:nvPr/>
                </p:nvSpPr>
                <p:spPr>
                  <a:xfrm rot="16200000">
                    <a:off x="9616439" y="909637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216" name="Trapezoid 215"/>
                  <p:cNvSpPr/>
                  <p:nvPr/>
                </p:nvSpPr>
                <p:spPr>
                  <a:xfrm rot="5400000">
                    <a:off x="10135556" y="912018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217" name="Trapezoid 216"/>
                  <p:cNvSpPr/>
                  <p:nvPr/>
                </p:nvSpPr>
                <p:spPr>
                  <a:xfrm rot="2517424">
                    <a:off x="10066562" y="728661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218" name="Trapezoid 217"/>
                  <p:cNvSpPr/>
                  <p:nvPr/>
                </p:nvSpPr>
                <p:spPr>
                  <a:xfrm rot="13614757">
                    <a:off x="9685621" y="1092995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219" name="Trapezoid 218"/>
                  <p:cNvSpPr/>
                  <p:nvPr/>
                </p:nvSpPr>
                <p:spPr>
                  <a:xfrm rot="18711424">
                    <a:off x="9687878" y="728663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220" name="Trapezoid 219"/>
                  <p:cNvSpPr/>
                  <p:nvPr/>
                </p:nvSpPr>
                <p:spPr>
                  <a:xfrm rot="8338996">
                    <a:off x="10066499" y="1100139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221" name="Oval 220"/>
                  <p:cNvSpPr/>
                  <p:nvPr/>
                </p:nvSpPr>
                <p:spPr>
                  <a:xfrm>
                    <a:off x="9791538" y="822800"/>
                    <a:ext cx="298450" cy="298449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</p:grpSp>
        </p:grpSp>
      </p:grpSp>
      <p:grpSp>
        <p:nvGrpSpPr>
          <p:cNvPr id="3" name="Group 2"/>
          <p:cNvGrpSpPr/>
          <p:nvPr/>
        </p:nvGrpSpPr>
        <p:grpSpPr>
          <a:xfrm>
            <a:off x="4615601" y="1742407"/>
            <a:ext cx="1792860" cy="4991400"/>
            <a:chOff x="4649410" y="1742407"/>
            <a:chExt cx="1792860" cy="4991400"/>
          </a:xfrm>
        </p:grpSpPr>
        <p:grpSp>
          <p:nvGrpSpPr>
            <p:cNvPr id="44" name="Group 43"/>
            <p:cNvGrpSpPr/>
            <p:nvPr/>
          </p:nvGrpSpPr>
          <p:grpSpPr>
            <a:xfrm>
              <a:off x="4649410" y="2535117"/>
              <a:ext cx="1792860" cy="4198690"/>
              <a:chOff x="4573402" y="2535117"/>
              <a:chExt cx="1792860" cy="4198690"/>
            </a:xfrm>
          </p:grpSpPr>
          <p:cxnSp>
            <p:nvCxnSpPr>
              <p:cNvPr id="45" name="Shape 325"/>
              <p:cNvCxnSpPr>
                <a:stCxn id="79" idx="2"/>
                <a:endCxn id="81" idx="1"/>
              </p:cNvCxnSpPr>
              <p:nvPr/>
            </p:nvCxnSpPr>
            <p:spPr>
              <a:xfrm rot="5400000">
                <a:off x="5262102" y="4643626"/>
                <a:ext cx="416566" cy="1104"/>
              </a:xfrm>
              <a:prstGeom prst="bentConnector3">
                <a:avLst>
                  <a:gd name="adj1" fmla="val 50000"/>
                </a:avLst>
              </a:prstGeom>
              <a:ln w="5080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Group 45"/>
              <p:cNvGrpSpPr/>
              <p:nvPr/>
            </p:nvGrpSpPr>
            <p:grpSpPr>
              <a:xfrm>
                <a:off x="4573402" y="4738542"/>
                <a:ext cx="1792860" cy="1995265"/>
                <a:chOff x="2854065" y="5498629"/>
                <a:chExt cx="2195999" cy="2443917"/>
              </a:xfrm>
            </p:grpSpPr>
            <p:sp>
              <p:nvSpPr>
                <p:cNvPr id="81" name="Rounded Rectangle 185"/>
                <p:cNvSpPr/>
                <p:nvPr/>
              </p:nvSpPr>
              <p:spPr>
                <a:xfrm rot="10800000" flipV="1">
                  <a:off x="2854065" y="5638164"/>
                  <a:ext cx="2195999" cy="2304382"/>
                </a:xfrm>
                <a:prstGeom prst="can">
                  <a:avLst>
                    <a:gd name="adj" fmla="val 21473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160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 rot="10800000" flipV="1">
                  <a:off x="3123918" y="5498629"/>
                  <a:ext cx="1740194" cy="69538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3D volume </a:t>
                  </a:r>
                  <a:endParaRPr lang="de-AT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grpSp>
              <p:nvGrpSpPr>
                <p:cNvPr id="83" name="Group 107"/>
                <p:cNvGrpSpPr/>
                <p:nvPr/>
              </p:nvGrpSpPr>
              <p:grpSpPr>
                <a:xfrm rot="10800000" flipH="1" flipV="1">
                  <a:off x="3494506" y="6470877"/>
                  <a:ext cx="999016" cy="1061039"/>
                  <a:chOff x="2485527" y="2135763"/>
                  <a:chExt cx="2391275" cy="2417196"/>
                </a:xfrm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84" name="Rectangle 83"/>
                  <p:cNvSpPr>
                    <a:spLocks noChangeAspect="1"/>
                  </p:cNvSpPr>
                  <p:nvPr/>
                </p:nvSpPr>
                <p:spPr>
                  <a:xfrm>
                    <a:off x="2485527" y="2848799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85" name="Rectangle 84"/>
                  <p:cNvSpPr>
                    <a:spLocks noChangeAspect="1"/>
                  </p:cNvSpPr>
                  <p:nvPr/>
                </p:nvSpPr>
                <p:spPr>
                  <a:xfrm>
                    <a:off x="2826395" y="2848809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86" name="Rectangle 85"/>
                  <p:cNvSpPr>
                    <a:spLocks noChangeAspect="1"/>
                  </p:cNvSpPr>
                  <p:nvPr/>
                </p:nvSpPr>
                <p:spPr>
                  <a:xfrm>
                    <a:off x="3167263" y="2848809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87" name="Rectangle 86"/>
                  <p:cNvSpPr>
                    <a:spLocks noChangeAspect="1"/>
                  </p:cNvSpPr>
                  <p:nvPr/>
                </p:nvSpPr>
                <p:spPr>
                  <a:xfrm>
                    <a:off x="3508131" y="2848809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88" name="Rectangle 87"/>
                  <p:cNvSpPr>
                    <a:spLocks noChangeAspect="1"/>
                  </p:cNvSpPr>
                  <p:nvPr/>
                </p:nvSpPr>
                <p:spPr>
                  <a:xfrm>
                    <a:off x="3851139" y="2848809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89" name="Rectangle 113"/>
                  <p:cNvSpPr>
                    <a:spLocks noChangeAspect="1"/>
                  </p:cNvSpPr>
                  <p:nvPr/>
                </p:nvSpPr>
                <p:spPr>
                  <a:xfrm>
                    <a:off x="2485527" y="3189639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90" name="Rectangle 114"/>
                  <p:cNvSpPr>
                    <a:spLocks noChangeAspect="1"/>
                  </p:cNvSpPr>
                  <p:nvPr/>
                </p:nvSpPr>
                <p:spPr>
                  <a:xfrm>
                    <a:off x="2485527" y="3530469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91" name="Rectangle 115"/>
                  <p:cNvSpPr>
                    <a:spLocks noChangeAspect="1"/>
                  </p:cNvSpPr>
                  <p:nvPr/>
                </p:nvSpPr>
                <p:spPr>
                  <a:xfrm>
                    <a:off x="2485527" y="3871299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92" name="Rectangle 116"/>
                  <p:cNvSpPr>
                    <a:spLocks noChangeAspect="1"/>
                  </p:cNvSpPr>
                  <p:nvPr/>
                </p:nvSpPr>
                <p:spPr>
                  <a:xfrm>
                    <a:off x="2485527" y="4212124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93" name="Rectangle 92"/>
                  <p:cNvSpPr>
                    <a:spLocks noChangeAspect="1"/>
                  </p:cNvSpPr>
                  <p:nvPr/>
                </p:nvSpPr>
                <p:spPr>
                  <a:xfrm>
                    <a:off x="2826395" y="3189639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94" name="Rectangle 118"/>
                  <p:cNvSpPr>
                    <a:spLocks noChangeAspect="1"/>
                  </p:cNvSpPr>
                  <p:nvPr/>
                </p:nvSpPr>
                <p:spPr>
                  <a:xfrm>
                    <a:off x="3167263" y="3530469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95" name="Rectangle 119"/>
                  <p:cNvSpPr>
                    <a:spLocks noChangeAspect="1"/>
                  </p:cNvSpPr>
                  <p:nvPr/>
                </p:nvSpPr>
                <p:spPr>
                  <a:xfrm>
                    <a:off x="3508131" y="3530469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96" name="Rectangle 120"/>
                  <p:cNvSpPr>
                    <a:spLocks noChangeAspect="1"/>
                  </p:cNvSpPr>
                  <p:nvPr/>
                </p:nvSpPr>
                <p:spPr>
                  <a:xfrm>
                    <a:off x="2826395" y="3530469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97" name="Rectangle 121"/>
                  <p:cNvSpPr>
                    <a:spLocks noChangeAspect="1"/>
                  </p:cNvSpPr>
                  <p:nvPr/>
                </p:nvSpPr>
                <p:spPr>
                  <a:xfrm>
                    <a:off x="3167263" y="3189639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98" name="Rectangle 122"/>
                  <p:cNvSpPr>
                    <a:spLocks noChangeAspect="1"/>
                  </p:cNvSpPr>
                  <p:nvPr/>
                </p:nvSpPr>
                <p:spPr>
                  <a:xfrm>
                    <a:off x="3508131" y="3189639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99" name="Rectangle 98"/>
                  <p:cNvSpPr>
                    <a:spLocks noChangeAspect="1"/>
                  </p:cNvSpPr>
                  <p:nvPr/>
                </p:nvSpPr>
                <p:spPr>
                  <a:xfrm>
                    <a:off x="3851139" y="3189639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100" name="Rectangle 99"/>
                  <p:cNvSpPr>
                    <a:spLocks noChangeAspect="1"/>
                  </p:cNvSpPr>
                  <p:nvPr/>
                </p:nvSpPr>
                <p:spPr>
                  <a:xfrm>
                    <a:off x="3851136" y="3530469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101" name="Rectangle 100"/>
                  <p:cNvSpPr>
                    <a:spLocks noChangeAspect="1"/>
                  </p:cNvSpPr>
                  <p:nvPr/>
                </p:nvSpPr>
                <p:spPr>
                  <a:xfrm>
                    <a:off x="2826395" y="3871299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102" name="Rectangle 101"/>
                  <p:cNvSpPr>
                    <a:spLocks noChangeAspect="1"/>
                  </p:cNvSpPr>
                  <p:nvPr/>
                </p:nvSpPr>
                <p:spPr>
                  <a:xfrm>
                    <a:off x="3851139" y="4212124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103" name="Rectangle 102"/>
                  <p:cNvSpPr>
                    <a:spLocks noChangeAspect="1"/>
                  </p:cNvSpPr>
                  <p:nvPr/>
                </p:nvSpPr>
                <p:spPr>
                  <a:xfrm>
                    <a:off x="3851139" y="3871294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104" name="Rectangle 103"/>
                  <p:cNvSpPr>
                    <a:spLocks noChangeAspect="1"/>
                  </p:cNvSpPr>
                  <p:nvPr/>
                </p:nvSpPr>
                <p:spPr>
                  <a:xfrm>
                    <a:off x="3508131" y="3871294"/>
                    <a:ext cx="340867" cy="340829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105" name="Rectangle 104"/>
                  <p:cNvSpPr>
                    <a:spLocks noChangeAspect="1"/>
                  </p:cNvSpPr>
                  <p:nvPr/>
                </p:nvSpPr>
                <p:spPr>
                  <a:xfrm>
                    <a:off x="3167263" y="4212129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106" name="Rectangle 105"/>
                  <p:cNvSpPr>
                    <a:spLocks noChangeAspect="1"/>
                  </p:cNvSpPr>
                  <p:nvPr/>
                </p:nvSpPr>
                <p:spPr>
                  <a:xfrm>
                    <a:off x="3167263" y="3871299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107" name="Rectangle 106"/>
                  <p:cNvSpPr>
                    <a:spLocks noChangeAspect="1"/>
                  </p:cNvSpPr>
                  <p:nvPr/>
                </p:nvSpPr>
                <p:spPr>
                  <a:xfrm>
                    <a:off x="2826395" y="4212124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108" name="Rectangle 107"/>
                  <p:cNvSpPr>
                    <a:spLocks noChangeAspect="1"/>
                  </p:cNvSpPr>
                  <p:nvPr/>
                </p:nvSpPr>
                <p:spPr>
                  <a:xfrm>
                    <a:off x="3510271" y="4212129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grpSp>
                <p:nvGrpSpPr>
                  <p:cNvPr id="109" name="Group 169"/>
                  <p:cNvGrpSpPr/>
                  <p:nvPr/>
                </p:nvGrpSpPr>
                <p:grpSpPr>
                  <a:xfrm>
                    <a:off x="4192004" y="2135763"/>
                    <a:ext cx="684796" cy="2415868"/>
                    <a:chOff x="4192004" y="2135763"/>
                    <a:chExt cx="684796" cy="2415868"/>
                  </a:xfrm>
                </p:grpSpPr>
                <p:sp>
                  <p:nvSpPr>
                    <p:cNvPr id="120" name="Parallelogram 119"/>
                    <p:cNvSpPr>
                      <a:spLocks noChangeAspect="1"/>
                    </p:cNvSpPr>
                    <p:nvPr/>
                  </p:nvSpPr>
                  <p:spPr>
                    <a:xfrm rot="16200000" flipV="1">
                      <a:off x="3326469" y="3001300"/>
                      <a:ext cx="2415868" cy="684793"/>
                    </a:xfrm>
                    <a:prstGeom prst="parallelogram">
                      <a:avLst>
                        <a:gd name="adj" fmla="val 104090"/>
                      </a:avLst>
                    </a:prstGeom>
                    <a:solidFill>
                      <a:schemeClr val="bg1"/>
                    </a:solidFill>
                    <a:ln w="19050" cap="rnd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cxnSp>
                  <p:nvCxnSpPr>
                    <p:cNvPr id="121" name="Straight Connector 120"/>
                    <p:cNvCxnSpPr/>
                    <p:nvPr/>
                  </p:nvCxnSpPr>
                  <p:spPr>
                    <a:xfrm flipV="1">
                      <a:off x="4328966" y="2712244"/>
                      <a:ext cx="0" cy="1688306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2" name="Straight Connector 121"/>
                    <p:cNvCxnSpPr/>
                    <p:nvPr/>
                  </p:nvCxnSpPr>
                  <p:spPr>
                    <a:xfrm flipV="1">
                      <a:off x="4192007" y="3502511"/>
                      <a:ext cx="684793" cy="709613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3" name="Straight Connector 122"/>
                    <p:cNvCxnSpPr/>
                    <p:nvPr/>
                  </p:nvCxnSpPr>
                  <p:spPr>
                    <a:xfrm flipV="1">
                      <a:off x="4192004" y="3161681"/>
                      <a:ext cx="684793" cy="709613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4" name="Straight Connector 123"/>
                    <p:cNvCxnSpPr/>
                    <p:nvPr/>
                  </p:nvCxnSpPr>
                  <p:spPr>
                    <a:xfrm flipV="1">
                      <a:off x="4192007" y="2820856"/>
                      <a:ext cx="684793" cy="709613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5" name="Straight Connector 124"/>
                    <p:cNvCxnSpPr/>
                    <p:nvPr/>
                  </p:nvCxnSpPr>
                  <p:spPr>
                    <a:xfrm flipV="1">
                      <a:off x="4192004" y="2480026"/>
                      <a:ext cx="684793" cy="709613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6" name="Straight Connector 125"/>
                    <p:cNvCxnSpPr/>
                    <p:nvPr/>
                  </p:nvCxnSpPr>
                  <p:spPr>
                    <a:xfrm flipV="1">
                      <a:off x="4739837" y="2292617"/>
                      <a:ext cx="0" cy="1688306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7" name="Straight Connector 126"/>
                    <p:cNvCxnSpPr/>
                    <p:nvPr/>
                  </p:nvCxnSpPr>
                  <p:spPr>
                    <a:xfrm flipV="1">
                      <a:off x="4602877" y="2425966"/>
                      <a:ext cx="0" cy="1688306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8" name="Straight Connector 127"/>
                    <p:cNvCxnSpPr/>
                    <p:nvPr/>
                  </p:nvCxnSpPr>
                  <p:spPr>
                    <a:xfrm flipV="1">
                      <a:off x="4465924" y="2578366"/>
                      <a:ext cx="0" cy="1688306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0" name="Group 170"/>
                  <p:cNvGrpSpPr/>
                  <p:nvPr/>
                </p:nvGrpSpPr>
                <p:grpSpPr>
                  <a:xfrm rot="5400000" flipV="1">
                    <a:off x="3324643" y="1296650"/>
                    <a:ext cx="713046" cy="2391273"/>
                    <a:chOff x="4192004" y="2135763"/>
                    <a:chExt cx="684796" cy="2415868"/>
                  </a:xfrm>
                </p:grpSpPr>
                <p:sp>
                  <p:nvSpPr>
                    <p:cNvPr id="111" name="Parallelogram 135"/>
                    <p:cNvSpPr>
                      <a:spLocks noChangeAspect="1"/>
                    </p:cNvSpPr>
                    <p:nvPr/>
                  </p:nvSpPr>
                  <p:spPr>
                    <a:xfrm rot="16200000" flipV="1">
                      <a:off x="3326469" y="3001300"/>
                      <a:ext cx="2415868" cy="684793"/>
                    </a:xfrm>
                    <a:prstGeom prst="parallelogram">
                      <a:avLst>
                        <a:gd name="adj" fmla="val 96520"/>
                      </a:avLst>
                    </a:prstGeom>
                    <a:solidFill>
                      <a:schemeClr val="bg1"/>
                    </a:solidFill>
                    <a:ln w="19050" cap="rnd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cxnSp>
                  <p:nvCxnSpPr>
                    <p:cNvPr id="112" name="Straight Connector 136"/>
                    <p:cNvCxnSpPr/>
                    <p:nvPr/>
                  </p:nvCxnSpPr>
                  <p:spPr>
                    <a:xfrm rot="5400000" flipH="1" flipV="1">
                      <a:off x="3478460" y="3549920"/>
                      <a:ext cx="1701012" cy="0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3" name="Straight Connector 137"/>
                    <p:cNvCxnSpPr/>
                    <p:nvPr/>
                  </p:nvCxnSpPr>
                  <p:spPr>
                    <a:xfrm flipV="1">
                      <a:off x="4192007" y="3502511"/>
                      <a:ext cx="684793" cy="709613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" name="Straight Connector 138"/>
                    <p:cNvCxnSpPr/>
                    <p:nvPr/>
                  </p:nvCxnSpPr>
                  <p:spPr>
                    <a:xfrm flipV="1">
                      <a:off x="4192004" y="3161681"/>
                      <a:ext cx="684793" cy="709613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5" name="Straight Connector 114"/>
                    <p:cNvCxnSpPr/>
                    <p:nvPr/>
                  </p:nvCxnSpPr>
                  <p:spPr>
                    <a:xfrm flipV="1">
                      <a:off x="4192007" y="2820856"/>
                      <a:ext cx="684793" cy="709613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6" name="Straight Connector 115"/>
                    <p:cNvCxnSpPr/>
                    <p:nvPr/>
                  </p:nvCxnSpPr>
                  <p:spPr>
                    <a:xfrm flipV="1">
                      <a:off x="4192004" y="2480026"/>
                      <a:ext cx="684793" cy="709613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7" name="Straight Connector 116"/>
                    <p:cNvCxnSpPr/>
                    <p:nvPr/>
                  </p:nvCxnSpPr>
                  <p:spPr>
                    <a:xfrm rot="5400000" flipH="1" flipV="1">
                      <a:off x="3887065" y="3135766"/>
                      <a:ext cx="1705542" cy="0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8" name="Straight Connector 117"/>
                    <p:cNvCxnSpPr/>
                    <p:nvPr/>
                  </p:nvCxnSpPr>
                  <p:spPr>
                    <a:xfrm rot="5400000" flipH="1" flipV="1">
                      <a:off x="3747596" y="3271623"/>
                      <a:ext cx="1710561" cy="0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9" name="Straight Connector 118"/>
                    <p:cNvCxnSpPr/>
                    <p:nvPr/>
                  </p:nvCxnSpPr>
                  <p:spPr>
                    <a:xfrm rot="5400000" flipH="1" flipV="1">
                      <a:off x="3611248" y="3417004"/>
                      <a:ext cx="1709352" cy="0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47" name="Group 46"/>
              <p:cNvGrpSpPr/>
              <p:nvPr/>
            </p:nvGrpSpPr>
            <p:grpSpPr>
              <a:xfrm>
                <a:off x="4575078" y="2535117"/>
                <a:ext cx="1789509" cy="1900778"/>
                <a:chOff x="8107" y="5008085"/>
                <a:chExt cx="1951516" cy="2072855"/>
              </a:xfrm>
            </p:grpSpPr>
            <p:grpSp>
              <p:nvGrpSpPr>
                <p:cNvPr id="48" name="Group 47"/>
                <p:cNvGrpSpPr/>
                <p:nvPr/>
              </p:nvGrpSpPr>
              <p:grpSpPr>
                <a:xfrm>
                  <a:off x="8107" y="5008085"/>
                  <a:ext cx="1951516" cy="2072855"/>
                  <a:chOff x="8107" y="5008085"/>
                  <a:chExt cx="1951516" cy="2072855"/>
                </a:xfrm>
              </p:grpSpPr>
              <p:sp>
                <p:nvSpPr>
                  <p:cNvPr id="79" name="Rounded Rectangle 185"/>
                  <p:cNvSpPr/>
                  <p:nvPr/>
                </p:nvSpPr>
                <p:spPr>
                  <a:xfrm rot="10800000" flipV="1">
                    <a:off x="17726" y="5045829"/>
                    <a:ext cx="1934685" cy="203511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14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80" name="Rectangle 79"/>
                  <p:cNvSpPr/>
                  <p:nvPr/>
                </p:nvSpPr>
                <p:spPr>
                  <a:xfrm rot="10800000" flipV="1">
                    <a:off x="8107" y="5008085"/>
                    <a:ext cx="1951516" cy="61412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AT" sz="14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Reconstruction and data enhancement</a:t>
                    </a:r>
                    <a:endParaRPr lang="en-US" sz="1400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49" name="Group 903"/>
                <p:cNvGrpSpPr/>
                <p:nvPr/>
              </p:nvGrpSpPr>
              <p:grpSpPr>
                <a:xfrm rot="10800000" flipH="1" flipV="1">
                  <a:off x="594158" y="5814702"/>
                  <a:ext cx="828000" cy="1099153"/>
                  <a:chOff x="5615865" y="924986"/>
                  <a:chExt cx="804764" cy="1015900"/>
                </a:xfrm>
              </p:grpSpPr>
              <p:sp>
                <p:nvSpPr>
                  <p:cNvPr id="50" name="Rectangle 49"/>
                  <p:cNvSpPr/>
                  <p:nvPr/>
                </p:nvSpPr>
                <p:spPr>
                  <a:xfrm>
                    <a:off x="5669707" y="1124079"/>
                    <a:ext cx="62098" cy="33398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grpSp>
                <p:nvGrpSpPr>
                  <p:cNvPr id="51" name="Group 360"/>
                  <p:cNvGrpSpPr/>
                  <p:nvPr/>
                </p:nvGrpSpPr>
                <p:grpSpPr>
                  <a:xfrm>
                    <a:off x="5615865" y="924986"/>
                    <a:ext cx="804764" cy="1015900"/>
                    <a:chOff x="5273856" y="967465"/>
                    <a:chExt cx="756261" cy="954672"/>
                  </a:xfrm>
                </p:grpSpPr>
                <p:grpSp>
                  <p:nvGrpSpPr>
                    <p:cNvPr id="52" name="Group 33"/>
                    <p:cNvGrpSpPr/>
                    <p:nvPr/>
                  </p:nvGrpSpPr>
                  <p:grpSpPr>
                    <a:xfrm>
                      <a:off x="5828231" y="1003957"/>
                      <a:ext cx="199316" cy="542986"/>
                      <a:chOff x="4405312" y="2276475"/>
                      <a:chExt cx="261937" cy="713580"/>
                    </a:xfrm>
                    <a:solidFill>
                      <a:schemeClr val="tx1">
                        <a:lumMod val="85000"/>
                        <a:lumOff val="15000"/>
                      </a:schemeClr>
                    </a:solidFill>
                  </p:grpSpPr>
                  <p:sp>
                    <p:nvSpPr>
                      <p:cNvPr id="77" name="Oval 76"/>
                      <p:cNvSpPr/>
                      <p:nvPr/>
                    </p:nvSpPr>
                    <p:spPr>
                      <a:xfrm>
                        <a:off x="4414838" y="2276475"/>
                        <a:ext cx="223838" cy="223838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AT"/>
                      </a:p>
                    </p:txBody>
                  </p:sp>
                  <p:sp>
                    <p:nvSpPr>
                      <p:cNvPr id="78" name="Round Same Side Corner Rectangle 77"/>
                      <p:cNvSpPr/>
                      <p:nvPr/>
                    </p:nvSpPr>
                    <p:spPr>
                      <a:xfrm>
                        <a:off x="4405312" y="2557462"/>
                        <a:ext cx="261937" cy="432593"/>
                      </a:xfrm>
                      <a:prstGeom prst="round2SameRect">
                        <a:avLst>
                          <a:gd name="adj1" fmla="val 16667"/>
                          <a:gd name="adj2" fmla="val 0"/>
                        </a:avLst>
                      </a:prstGeom>
                      <a:solidFill>
                        <a:schemeClr val="tx1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AT"/>
                      </a:p>
                    </p:txBody>
                  </p:sp>
                </p:grpSp>
                <p:grpSp>
                  <p:nvGrpSpPr>
                    <p:cNvPr id="53" name="Group 39"/>
                    <p:cNvGrpSpPr/>
                    <p:nvPr/>
                  </p:nvGrpSpPr>
                  <p:grpSpPr>
                    <a:xfrm rot="5400000">
                      <a:off x="5787164" y="1401607"/>
                      <a:ext cx="81687" cy="396796"/>
                      <a:chOff x="7787878" y="1022490"/>
                      <a:chExt cx="223838" cy="1087299"/>
                    </a:xfrm>
                    <a:solidFill>
                      <a:schemeClr val="tx1">
                        <a:lumMod val="85000"/>
                        <a:lumOff val="15000"/>
                      </a:schemeClr>
                    </a:solidFill>
                  </p:grpSpPr>
                  <p:sp>
                    <p:nvSpPr>
                      <p:cNvPr id="75" name="Oval 74"/>
                      <p:cNvSpPr/>
                      <p:nvPr/>
                    </p:nvSpPr>
                    <p:spPr>
                      <a:xfrm>
                        <a:off x="7787878" y="1885952"/>
                        <a:ext cx="223838" cy="223837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AT"/>
                      </a:p>
                    </p:txBody>
                  </p:sp>
                  <p:sp>
                    <p:nvSpPr>
                      <p:cNvPr id="76" name="Rounded Rectangle 75"/>
                      <p:cNvSpPr/>
                      <p:nvPr/>
                    </p:nvSpPr>
                    <p:spPr>
                      <a:xfrm>
                        <a:off x="7787878" y="1022490"/>
                        <a:ext cx="223838" cy="1030431"/>
                      </a:xfrm>
                      <a:prstGeom prst="roundRect">
                        <a:avLst>
                          <a:gd name="adj" fmla="val 36838"/>
                        </a:avLst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AT"/>
                      </a:p>
                    </p:txBody>
                  </p:sp>
                </p:grpSp>
                <p:grpSp>
                  <p:nvGrpSpPr>
                    <p:cNvPr id="54" name="Group 39"/>
                    <p:cNvGrpSpPr/>
                    <p:nvPr/>
                  </p:nvGrpSpPr>
                  <p:grpSpPr>
                    <a:xfrm>
                      <a:off x="5630522" y="1595480"/>
                      <a:ext cx="81687" cy="326657"/>
                      <a:chOff x="7794376" y="1208161"/>
                      <a:chExt cx="223837" cy="895103"/>
                    </a:xfrm>
                    <a:solidFill>
                      <a:schemeClr val="tx1">
                        <a:lumMod val="85000"/>
                        <a:lumOff val="15000"/>
                      </a:schemeClr>
                    </a:solidFill>
                  </p:grpSpPr>
                  <p:sp>
                    <p:nvSpPr>
                      <p:cNvPr id="73" name="Oval 72"/>
                      <p:cNvSpPr/>
                      <p:nvPr/>
                    </p:nvSpPr>
                    <p:spPr>
                      <a:xfrm>
                        <a:off x="7794376" y="1879426"/>
                        <a:ext cx="223837" cy="223838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AT"/>
                      </a:p>
                    </p:txBody>
                  </p:sp>
                  <p:sp>
                    <p:nvSpPr>
                      <p:cNvPr id="74" name="Rectangle 73"/>
                      <p:cNvSpPr/>
                      <p:nvPr/>
                    </p:nvSpPr>
                    <p:spPr>
                      <a:xfrm>
                        <a:off x="7794376" y="1208161"/>
                        <a:ext cx="223837" cy="800791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AT"/>
                      </a:p>
                    </p:txBody>
                  </p:sp>
                </p:grpSp>
                <p:grpSp>
                  <p:nvGrpSpPr>
                    <p:cNvPr id="55" name="Group 57"/>
                    <p:cNvGrpSpPr/>
                    <p:nvPr/>
                  </p:nvGrpSpPr>
                  <p:grpSpPr>
                    <a:xfrm rot="5400000">
                      <a:off x="5639222" y="1324855"/>
                      <a:ext cx="52541" cy="137127"/>
                      <a:chOff x="7787847" y="1525501"/>
                      <a:chExt cx="223869" cy="584288"/>
                    </a:xfrm>
                    <a:solidFill>
                      <a:schemeClr val="tx1">
                        <a:lumMod val="85000"/>
                        <a:lumOff val="15000"/>
                      </a:schemeClr>
                    </a:solidFill>
                  </p:grpSpPr>
                  <p:sp>
                    <p:nvSpPr>
                      <p:cNvPr id="71" name="Oval 70"/>
                      <p:cNvSpPr/>
                      <p:nvPr/>
                    </p:nvSpPr>
                    <p:spPr>
                      <a:xfrm>
                        <a:off x="7787878" y="1885952"/>
                        <a:ext cx="223838" cy="223837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AT"/>
                      </a:p>
                    </p:txBody>
                  </p:sp>
                  <p:sp>
                    <p:nvSpPr>
                      <p:cNvPr id="72" name="Rectangle 71"/>
                      <p:cNvSpPr/>
                      <p:nvPr/>
                    </p:nvSpPr>
                    <p:spPr>
                      <a:xfrm>
                        <a:off x="7787847" y="1525501"/>
                        <a:ext cx="223837" cy="48997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AT"/>
                      </a:p>
                    </p:txBody>
                  </p:sp>
                </p:grpSp>
                <p:grpSp>
                  <p:nvGrpSpPr>
                    <p:cNvPr id="56" name="Group 358"/>
                    <p:cNvGrpSpPr/>
                    <p:nvPr/>
                  </p:nvGrpSpPr>
                  <p:grpSpPr>
                    <a:xfrm>
                      <a:off x="5830825" y="1668840"/>
                      <a:ext cx="199292" cy="244015"/>
                      <a:chOff x="5830825" y="1668840"/>
                      <a:chExt cx="199292" cy="244015"/>
                    </a:xfrm>
                  </p:grpSpPr>
                  <p:sp>
                    <p:nvSpPr>
                      <p:cNvPr id="69" name="Rectangle 68"/>
                      <p:cNvSpPr/>
                      <p:nvPr/>
                    </p:nvSpPr>
                    <p:spPr>
                      <a:xfrm>
                        <a:off x="5830825" y="1668840"/>
                        <a:ext cx="199292" cy="31385"/>
                      </a:xfrm>
                      <a:prstGeom prst="rect">
                        <a:avLst/>
                      </a:pr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AT"/>
                      </a:p>
                    </p:txBody>
                  </p:sp>
                  <p:sp>
                    <p:nvSpPr>
                      <p:cNvPr id="70" name="Rectangle 69"/>
                      <p:cNvSpPr/>
                      <p:nvPr/>
                    </p:nvSpPr>
                    <p:spPr>
                      <a:xfrm rot="16200000">
                        <a:off x="5808463" y="1771634"/>
                        <a:ext cx="244015" cy="38428"/>
                      </a:xfrm>
                      <a:prstGeom prst="rect">
                        <a:avLst/>
                      </a:pr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AT"/>
                      </a:p>
                    </p:txBody>
                  </p:sp>
                </p:grpSp>
                <p:grpSp>
                  <p:nvGrpSpPr>
                    <p:cNvPr id="57" name="Group 357"/>
                    <p:cNvGrpSpPr/>
                    <p:nvPr/>
                  </p:nvGrpSpPr>
                  <p:grpSpPr>
                    <a:xfrm>
                      <a:off x="5273856" y="967465"/>
                      <a:ext cx="467211" cy="537390"/>
                      <a:chOff x="5273856" y="967465"/>
                      <a:chExt cx="467211" cy="537390"/>
                    </a:xfrm>
                  </p:grpSpPr>
                  <p:sp>
                    <p:nvSpPr>
                      <p:cNvPr id="65" name="Rectangle 64"/>
                      <p:cNvSpPr/>
                      <p:nvPr/>
                    </p:nvSpPr>
                    <p:spPr>
                      <a:xfrm rot="5400000">
                        <a:off x="5478271" y="1242060"/>
                        <a:ext cx="61409" cy="464182"/>
                      </a:xfrm>
                      <a:prstGeom prst="rect">
                        <a:avLst/>
                      </a:pr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AT"/>
                      </a:p>
                    </p:txBody>
                  </p:sp>
                  <p:sp>
                    <p:nvSpPr>
                      <p:cNvPr id="66" name="Rectangle 65"/>
                      <p:cNvSpPr/>
                      <p:nvPr/>
                    </p:nvSpPr>
                    <p:spPr>
                      <a:xfrm>
                        <a:off x="5273856" y="1403964"/>
                        <a:ext cx="199292" cy="31385"/>
                      </a:xfrm>
                      <a:prstGeom prst="rect">
                        <a:avLst/>
                      </a:prstGeom>
                      <a:solidFill>
                        <a:schemeClr val="bg1">
                          <a:lumMod val="6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AT"/>
                      </a:p>
                    </p:txBody>
                  </p:sp>
                  <p:sp>
                    <p:nvSpPr>
                      <p:cNvPr id="67" name="Rectangle 66"/>
                      <p:cNvSpPr/>
                      <p:nvPr/>
                    </p:nvSpPr>
                    <p:spPr>
                      <a:xfrm rot="16200000">
                        <a:off x="5200895" y="1257353"/>
                        <a:ext cx="244015" cy="38428"/>
                      </a:xfrm>
                      <a:prstGeom prst="rect">
                        <a:avLst/>
                      </a:prstGeom>
                      <a:solidFill>
                        <a:schemeClr val="bg1">
                          <a:lumMod val="6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AT"/>
                      </a:p>
                    </p:txBody>
                  </p:sp>
                  <p:sp>
                    <p:nvSpPr>
                      <p:cNvPr id="68" name="Trapezoid 67"/>
                      <p:cNvSpPr/>
                      <p:nvPr/>
                    </p:nvSpPr>
                    <p:spPr>
                      <a:xfrm rot="16200000">
                        <a:off x="5207092" y="1143183"/>
                        <a:ext cx="405574" cy="54138"/>
                      </a:xfrm>
                      <a:prstGeom prst="trapezoid">
                        <a:avLst>
                          <a:gd name="adj" fmla="val 50424"/>
                        </a:avLst>
                      </a:pr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9525"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AT"/>
                      </a:p>
                    </p:txBody>
                  </p:sp>
                </p:grpSp>
                <p:grpSp>
                  <p:nvGrpSpPr>
                    <p:cNvPr id="58" name="Group 138"/>
                    <p:cNvGrpSpPr/>
                    <p:nvPr/>
                  </p:nvGrpSpPr>
                  <p:grpSpPr>
                    <a:xfrm>
                      <a:off x="5827092" y="1232388"/>
                      <a:ext cx="99293" cy="303963"/>
                      <a:chOff x="5237073" y="1931988"/>
                      <a:chExt cx="408076" cy="1249226"/>
                    </a:xfrm>
                  </p:grpSpPr>
                  <p:cxnSp>
                    <p:nvCxnSpPr>
                      <p:cNvPr id="62" name="Straight Connector 61"/>
                      <p:cNvCxnSpPr/>
                      <p:nvPr/>
                    </p:nvCxnSpPr>
                    <p:spPr>
                      <a:xfrm flipH="1">
                        <a:off x="5407024" y="2870201"/>
                        <a:ext cx="238125" cy="34290"/>
                      </a:xfrm>
                      <a:prstGeom prst="line">
                        <a:avLst/>
                      </a:prstGeom>
                      <a:ln w="12700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3" name="Straight Connector 62"/>
                      <p:cNvCxnSpPr/>
                      <p:nvPr/>
                    </p:nvCxnSpPr>
                    <p:spPr>
                      <a:xfrm>
                        <a:off x="5283678" y="1931988"/>
                        <a:ext cx="0" cy="1249226"/>
                      </a:xfrm>
                      <a:prstGeom prst="line">
                        <a:avLst/>
                      </a:prstGeom>
                      <a:ln w="12700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4" name="Trapezoid 63"/>
                      <p:cNvSpPr/>
                      <p:nvPr/>
                    </p:nvSpPr>
                    <p:spPr>
                      <a:xfrm>
                        <a:off x="5237073" y="1931988"/>
                        <a:ext cx="147638" cy="700088"/>
                      </a:xfrm>
                      <a:prstGeom prst="trapezoid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AT"/>
                      </a:p>
                    </p:txBody>
                  </p:sp>
                </p:grpSp>
                <p:grpSp>
                  <p:nvGrpSpPr>
                    <p:cNvPr id="59" name="Group 57"/>
                    <p:cNvGrpSpPr/>
                    <p:nvPr/>
                  </p:nvGrpSpPr>
                  <p:grpSpPr>
                    <a:xfrm rot="3536781">
                      <a:off x="5801896" y="1194697"/>
                      <a:ext cx="52541" cy="282721"/>
                      <a:chOff x="7787847" y="1094740"/>
                      <a:chExt cx="223869" cy="1015049"/>
                    </a:xfrm>
                    <a:solidFill>
                      <a:schemeClr val="tx1">
                        <a:lumMod val="85000"/>
                        <a:lumOff val="15000"/>
                      </a:schemeClr>
                    </a:solidFill>
                  </p:grpSpPr>
                  <p:sp>
                    <p:nvSpPr>
                      <p:cNvPr id="60" name="Oval 59"/>
                      <p:cNvSpPr/>
                      <p:nvPr/>
                    </p:nvSpPr>
                    <p:spPr>
                      <a:xfrm>
                        <a:off x="7787878" y="1885952"/>
                        <a:ext cx="223838" cy="223837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AT"/>
                      </a:p>
                    </p:txBody>
                  </p:sp>
                  <p:sp>
                    <p:nvSpPr>
                      <p:cNvPr id="61" name="Rectangle 60"/>
                      <p:cNvSpPr/>
                      <p:nvPr/>
                    </p:nvSpPr>
                    <p:spPr>
                      <a:xfrm>
                        <a:off x="7787847" y="1094740"/>
                        <a:ext cx="223837" cy="920739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AT"/>
                      </a:p>
                    </p:txBody>
                  </p:sp>
                </p:grpSp>
              </p:grpSp>
            </p:grpSp>
          </p:grpSp>
        </p:grpSp>
        <p:grpSp>
          <p:nvGrpSpPr>
            <p:cNvPr id="2" name="Group 1"/>
            <p:cNvGrpSpPr/>
            <p:nvPr/>
          </p:nvGrpSpPr>
          <p:grpSpPr>
            <a:xfrm>
              <a:off x="4843517" y="1742407"/>
              <a:ext cx="1460656" cy="663443"/>
              <a:chOff x="561235" y="1742407"/>
              <a:chExt cx="1460656" cy="663443"/>
            </a:xfrm>
          </p:grpSpPr>
          <p:sp>
            <p:nvSpPr>
              <p:cNvPr id="205" name="Down Arrow 204"/>
              <p:cNvSpPr/>
              <p:nvPr/>
            </p:nvSpPr>
            <p:spPr>
              <a:xfrm>
                <a:off x="1015853" y="2086197"/>
                <a:ext cx="403766" cy="319653"/>
              </a:xfrm>
              <a:prstGeom prst="downArrow">
                <a:avLst>
                  <a:gd name="adj1" fmla="val 66504"/>
                  <a:gd name="adj2" fmla="val 5000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6" name="TextBox 205"/>
              <p:cNvSpPr txBox="1"/>
              <p:nvPr/>
            </p:nvSpPr>
            <p:spPr>
              <a:xfrm>
                <a:off x="561235" y="1742407"/>
                <a:ext cx="14606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Contribution 2</a:t>
                </a:r>
                <a:endParaRPr lang="en-US" sz="1600" dirty="0"/>
              </a:p>
            </p:txBody>
          </p:sp>
        </p:grpSp>
      </p:grpSp>
      <p:grpSp>
        <p:nvGrpSpPr>
          <p:cNvPr id="366" name="Group 365"/>
          <p:cNvGrpSpPr/>
          <p:nvPr/>
        </p:nvGrpSpPr>
        <p:grpSpPr>
          <a:xfrm>
            <a:off x="4615601" y="1742407"/>
            <a:ext cx="1792860" cy="4991400"/>
            <a:chOff x="4649410" y="1742407"/>
            <a:chExt cx="1792860" cy="499140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grpSp>
          <p:nvGrpSpPr>
            <p:cNvPr id="367" name="Group 366"/>
            <p:cNvGrpSpPr/>
            <p:nvPr/>
          </p:nvGrpSpPr>
          <p:grpSpPr>
            <a:xfrm>
              <a:off x="4649410" y="2535117"/>
              <a:ext cx="1792860" cy="4198690"/>
              <a:chOff x="4573402" y="2535117"/>
              <a:chExt cx="1792860" cy="4198690"/>
            </a:xfrm>
          </p:grpSpPr>
          <p:cxnSp>
            <p:nvCxnSpPr>
              <p:cNvPr id="371" name="Shape 325"/>
              <p:cNvCxnSpPr>
                <a:stCxn id="405" idx="2"/>
                <a:endCxn id="407" idx="1"/>
              </p:cNvCxnSpPr>
              <p:nvPr/>
            </p:nvCxnSpPr>
            <p:spPr>
              <a:xfrm rot="5400000">
                <a:off x="5262102" y="4643626"/>
                <a:ext cx="416566" cy="1104"/>
              </a:xfrm>
              <a:prstGeom prst="bentConnector3">
                <a:avLst>
                  <a:gd name="adj1" fmla="val 50000"/>
                </a:avLst>
              </a:prstGeom>
              <a:ln w="5080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2" name="Group 371"/>
              <p:cNvGrpSpPr/>
              <p:nvPr/>
            </p:nvGrpSpPr>
            <p:grpSpPr>
              <a:xfrm>
                <a:off x="4573402" y="4738542"/>
                <a:ext cx="1792860" cy="1995265"/>
                <a:chOff x="2854065" y="5498629"/>
                <a:chExt cx="2195999" cy="2443917"/>
              </a:xfrm>
            </p:grpSpPr>
            <p:sp>
              <p:nvSpPr>
                <p:cNvPr id="407" name="Rounded Rectangle 185"/>
                <p:cNvSpPr/>
                <p:nvPr/>
              </p:nvSpPr>
              <p:spPr>
                <a:xfrm rot="10800000" flipV="1">
                  <a:off x="2854065" y="5638164"/>
                  <a:ext cx="2195999" cy="2304382"/>
                </a:xfrm>
                <a:prstGeom prst="can">
                  <a:avLst>
                    <a:gd name="adj" fmla="val 21473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160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408" name="Rectangle 407"/>
                <p:cNvSpPr/>
                <p:nvPr/>
              </p:nvSpPr>
              <p:spPr>
                <a:xfrm rot="10800000" flipV="1">
                  <a:off x="3123918" y="5498629"/>
                  <a:ext cx="1740194" cy="69538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3D volume </a:t>
                  </a:r>
                  <a:endParaRPr lang="de-AT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grpSp>
              <p:nvGrpSpPr>
                <p:cNvPr id="409" name="Group 107"/>
                <p:cNvGrpSpPr/>
                <p:nvPr/>
              </p:nvGrpSpPr>
              <p:grpSpPr>
                <a:xfrm rot="10800000" flipH="1" flipV="1">
                  <a:off x="3494506" y="6470877"/>
                  <a:ext cx="999016" cy="1061039"/>
                  <a:chOff x="2485527" y="2135763"/>
                  <a:chExt cx="2391275" cy="2417196"/>
                </a:xfrm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410" name="Rectangle 409"/>
                  <p:cNvSpPr>
                    <a:spLocks noChangeAspect="1"/>
                  </p:cNvSpPr>
                  <p:nvPr/>
                </p:nvSpPr>
                <p:spPr>
                  <a:xfrm>
                    <a:off x="2485527" y="2848799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411" name="Rectangle 410"/>
                  <p:cNvSpPr>
                    <a:spLocks noChangeAspect="1"/>
                  </p:cNvSpPr>
                  <p:nvPr/>
                </p:nvSpPr>
                <p:spPr>
                  <a:xfrm>
                    <a:off x="2826395" y="2848809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412" name="Rectangle 411"/>
                  <p:cNvSpPr>
                    <a:spLocks noChangeAspect="1"/>
                  </p:cNvSpPr>
                  <p:nvPr/>
                </p:nvSpPr>
                <p:spPr>
                  <a:xfrm>
                    <a:off x="3167263" y="2848809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413" name="Rectangle 412"/>
                  <p:cNvSpPr>
                    <a:spLocks noChangeAspect="1"/>
                  </p:cNvSpPr>
                  <p:nvPr/>
                </p:nvSpPr>
                <p:spPr>
                  <a:xfrm>
                    <a:off x="3508131" y="2848809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414" name="Rectangle 413"/>
                  <p:cNvSpPr>
                    <a:spLocks noChangeAspect="1"/>
                  </p:cNvSpPr>
                  <p:nvPr/>
                </p:nvSpPr>
                <p:spPr>
                  <a:xfrm>
                    <a:off x="3851139" y="2848809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415" name="Rectangle 113"/>
                  <p:cNvSpPr>
                    <a:spLocks noChangeAspect="1"/>
                  </p:cNvSpPr>
                  <p:nvPr/>
                </p:nvSpPr>
                <p:spPr>
                  <a:xfrm>
                    <a:off x="2485527" y="3189639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416" name="Rectangle 114"/>
                  <p:cNvSpPr>
                    <a:spLocks noChangeAspect="1"/>
                  </p:cNvSpPr>
                  <p:nvPr/>
                </p:nvSpPr>
                <p:spPr>
                  <a:xfrm>
                    <a:off x="2485527" y="3530469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417" name="Rectangle 115"/>
                  <p:cNvSpPr>
                    <a:spLocks noChangeAspect="1"/>
                  </p:cNvSpPr>
                  <p:nvPr/>
                </p:nvSpPr>
                <p:spPr>
                  <a:xfrm>
                    <a:off x="2485527" y="3871299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418" name="Rectangle 116"/>
                  <p:cNvSpPr>
                    <a:spLocks noChangeAspect="1"/>
                  </p:cNvSpPr>
                  <p:nvPr/>
                </p:nvSpPr>
                <p:spPr>
                  <a:xfrm>
                    <a:off x="2485527" y="4212124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419" name="Rectangle 418"/>
                  <p:cNvSpPr>
                    <a:spLocks noChangeAspect="1"/>
                  </p:cNvSpPr>
                  <p:nvPr/>
                </p:nvSpPr>
                <p:spPr>
                  <a:xfrm>
                    <a:off x="2826395" y="3189639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420" name="Rectangle 118"/>
                  <p:cNvSpPr>
                    <a:spLocks noChangeAspect="1"/>
                  </p:cNvSpPr>
                  <p:nvPr/>
                </p:nvSpPr>
                <p:spPr>
                  <a:xfrm>
                    <a:off x="3167263" y="3530469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421" name="Rectangle 119"/>
                  <p:cNvSpPr>
                    <a:spLocks noChangeAspect="1"/>
                  </p:cNvSpPr>
                  <p:nvPr/>
                </p:nvSpPr>
                <p:spPr>
                  <a:xfrm>
                    <a:off x="3508131" y="3530469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422" name="Rectangle 120"/>
                  <p:cNvSpPr>
                    <a:spLocks noChangeAspect="1"/>
                  </p:cNvSpPr>
                  <p:nvPr/>
                </p:nvSpPr>
                <p:spPr>
                  <a:xfrm>
                    <a:off x="2826395" y="3530469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423" name="Rectangle 121"/>
                  <p:cNvSpPr>
                    <a:spLocks noChangeAspect="1"/>
                  </p:cNvSpPr>
                  <p:nvPr/>
                </p:nvSpPr>
                <p:spPr>
                  <a:xfrm>
                    <a:off x="3167263" y="3189639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424" name="Rectangle 122"/>
                  <p:cNvSpPr>
                    <a:spLocks noChangeAspect="1"/>
                  </p:cNvSpPr>
                  <p:nvPr/>
                </p:nvSpPr>
                <p:spPr>
                  <a:xfrm>
                    <a:off x="3508131" y="3189639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425" name="Rectangle 424"/>
                  <p:cNvSpPr>
                    <a:spLocks noChangeAspect="1"/>
                  </p:cNvSpPr>
                  <p:nvPr/>
                </p:nvSpPr>
                <p:spPr>
                  <a:xfrm>
                    <a:off x="3851139" y="3189639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426" name="Rectangle 425"/>
                  <p:cNvSpPr>
                    <a:spLocks noChangeAspect="1"/>
                  </p:cNvSpPr>
                  <p:nvPr/>
                </p:nvSpPr>
                <p:spPr>
                  <a:xfrm>
                    <a:off x="3851136" y="3530469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516" name="Rectangle 515"/>
                  <p:cNvSpPr>
                    <a:spLocks noChangeAspect="1"/>
                  </p:cNvSpPr>
                  <p:nvPr/>
                </p:nvSpPr>
                <p:spPr>
                  <a:xfrm>
                    <a:off x="2826395" y="3871299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517" name="Rectangle 516"/>
                  <p:cNvSpPr>
                    <a:spLocks noChangeAspect="1"/>
                  </p:cNvSpPr>
                  <p:nvPr/>
                </p:nvSpPr>
                <p:spPr>
                  <a:xfrm>
                    <a:off x="3851139" y="4212124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518" name="Rectangle 517"/>
                  <p:cNvSpPr>
                    <a:spLocks noChangeAspect="1"/>
                  </p:cNvSpPr>
                  <p:nvPr/>
                </p:nvSpPr>
                <p:spPr>
                  <a:xfrm>
                    <a:off x="3851139" y="3871294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519" name="Rectangle 518"/>
                  <p:cNvSpPr>
                    <a:spLocks noChangeAspect="1"/>
                  </p:cNvSpPr>
                  <p:nvPr/>
                </p:nvSpPr>
                <p:spPr>
                  <a:xfrm>
                    <a:off x="3508131" y="3871294"/>
                    <a:ext cx="340867" cy="340829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520" name="Rectangle 519"/>
                  <p:cNvSpPr>
                    <a:spLocks noChangeAspect="1"/>
                  </p:cNvSpPr>
                  <p:nvPr/>
                </p:nvSpPr>
                <p:spPr>
                  <a:xfrm>
                    <a:off x="3167263" y="4212129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521" name="Rectangle 520"/>
                  <p:cNvSpPr>
                    <a:spLocks noChangeAspect="1"/>
                  </p:cNvSpPr>
                  <p:nvPr/>
                </p:nvSpPr>
                <p:spPr>
                  <a:xfrm>
                    <a:off x="3167263" y="3871299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522" name="Rectangle 521"/>
                  <p:cNvSpPr>
                    <a:spLocks noChangeAspect="1"/>
                  </p:cNvSpPr>
                  <p:nvPr/>
                </p:nvSpPr>
                <p:spPr>
                  <a:xfrm>
                    <a:off x="2826395" y="4212124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sp>
                <p:nvSpPr>
                  <p:cNvPr id="523" name="Rectangle 522"/>
                  <p:cNvSpPr>
                    <a:spLocks noChangeAspect="1"/>
                  </p:cNvSpPr>
                  <p:nvPr/>
                </p:nvSpPr>
                <p:spPr>
                  <a:xfrm>
                    <a:off x="3510271" y="4212129"/>
                    <a:ext cx="340868" cy="34083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800" dirty="0"/>
                  </a:p>
                </p:txBody>
              </p:sp>
              <p:grpSp>
                <p:nvGrpSpPr>
                  <p:cNvPr id="524" name="Group 169"/>
                  <p:cNvGrpSpPr/>
                  <p:nvPr/>
                </p:nvGrpSpPr>
                <p:grpSpPr>
                  <a:xfrm>
                    <a:off x="4192004" y="2135763"/>
                    <a:ext cx="684796" cy="2415868"/>
                    <a:chOff x="4192004" y="2135763"/>
                    <a:chExt cx="684796" cy="2415868"/>
                  </a:xfrm>
                </p:grpSpPr>
                <p:sp>
                  <p:nvSpPr>
                    <p:cNvPr id="535" name="Parallelogram 534"/>
                    <p:cNvSpPr>
                      <a:spLocks noChangeAspect="1"/>
                    </p:cNvSpPr>
                    <p:nvPr/>
                  </p:nvSpPr>
                  <p:spPr>
                    <a:xfrm rot="16200000" flipV="1">
                      <a:off x="3326469" y="3001300"/>
                      <a:ext cx="2415868" cy="684793"/>
                    </a:xfrm>
                    <a:prstGeom prst="parallelogram">
                      <a:avLst>
                        <a:gd name="adj" fmla="val 104090"/>
                      </a:avLst>
                    </a:prstGeom>
                    <a:solidFill>
                      <a:schemeClr val="bg1"/>
                    </a:solidFill>
                    <a:ln w="19050" cap="rnd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cxnSp>
                  <p:nvCxnSpPr>
                    <p:cNvPr id="536" name="Straight Connector 535"/>
                    <p:cNvCxnSpPr/>
                    <p:nvPr/>
                  </p:nvCxnSpPr>
                  <p:spPr>
                    <a:xfrm flipV="1">
                      <a:off x="4328966" y="2712244"/>
                      <a:ext cx="0" cy="1688306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7" name="Straight Connector 536"/>
                    <p:cNvCxnSpPr/>
                    <p:nvPr/>
                  </p:nvCxnSpPr>
                  <p:spPr>
                    <a:xfrm flipV="1">
                      <a:off x="4192007" y="3502511"/>
                      <a:ext cx="684793" cy="709613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8" name="Straight Connector 537"/>
                    <p:cNvCxnSpPr/>
                    <p:nvPr/>
                  </p:nvCxnSpPr>
                  <p:spPr>
                    <a:xfrm flipV="1">
                      <a:off x="4192004" y="3161681"/>
                      <a:ext cx="684793" cy="709613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9" name="Straight Connector 538"/>
                    <p:cNvCxnSpPr/>
                    <p:nvPr/>
                  </p:nvCxnSpPr>
                  <p:spPr>
                    <a:xfrm flipV="1">
                      <a:off x="4192007" y="2820856"/>
                      <a:ext cx="684793" cy="709613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0" name="Straight Connector 539"/>
                    <p:cNvCxnSpPr/>
                    <p:nvPr/>
                  </p:nvCxnSpPr>
                  <p:spPr>
                    <a:xfrm flipV="1">
                      <a:off x="4192004" y="2480026"/>
                      <a:ext cx="684793" cy="709613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1" name="Straight Connector 540"/>
                    <p:cNvCxnSpPr/>
                    <p:nvPr/>
                  </p:nvCxnSpPr>
                  <p:spPr>
                    <a:xfrm flipV="1">
                      <a:off x="4739837" y="2292617"/>
                      <a:ext cx="0" cy="1688306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2" name="Straight Connector 541"/>
                    <p:cNvCxnSpPr/>
                    <p:nvPr/>
                  </p:nvCxnSpPr>
                  <p:spPr>
                    <a:xfrm flipV="1">
                      <a:off x="4602877" y="2425966"/>
                      <a:ext cx="0" cy="1688306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3" name="Straight Connector 542"/>
                    <p:cNvCxnSpPr/>
                    <p:nvPr/>
                  </p:nvCxnSpPr>
                  <p:spPr>
                    <a:xfrm flipV="1">
                      <a:off x="4465924" y="2578366"/>
                      <a:ext cx="0" cy="1688306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25" name="Group 170"/>
                  <p:cNvGrpSpPr/>
                  <p:nvPr/>
                </p:nvGrpSpPr>
                <p:grpSpPr>
                  <a:xfrm rot="5400000" flipV="1">
                    <a:off x="3324643" y="1296650"/>
                    <a:ext cx="713046" cy="2391273"/>
                    <a:chOff x="4192004" y="2135763"/>
                    <a:chExt cx="684796" cy="2415868"/>
                  </a:xfrm>
                </p:grpSpPr>
                <p:sp>
                  <p:nvSpPr>
                    <p:cNvPr id="526" name="Parallelogram 135"/>
                    <p:cNvSpPr>
                      <a:spLocks noChangeAspect="1"/>
                    </p:cNvSpPr>
                    <p:nvPr/>
                  </p:nvSpPr>
                  <p:spPr>
                    <a:xfrm rot="16200000" flipV="1">
                      <a:off x="3326469" y="3001300"/>
                      <a:ext cx="2415868" cy="684793"/>
                    </a:xfrm>
                    <a:prstGeom prst="parallelogram">
                      <a:avLst>
                        <a:gd name="adj" fmla="val 96520"/>
                      </a:avLst>
                    </a:prstGeom>
                    <a:solidFill>
                      <a:schemeClr val="bg1"/>
                    </a:solidFill>
                    <a:ln w="19050" cap="rnd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cxnSp>
                  <p:nvCxnSpPr>
                    <p:cNvPr id="527" name="Straight Connector 136"/>
                    <p:cNvCxnSpPr/>
                    <p:nvPr/>
                  </p:nvCxnSpPr>
                  <p:spPr>
                    <a:xfrm rot="5400000" flipH="1" flipV="1">
                      <a:off x="3478460" y="3549920"/>
                      <a:ext cx="1701012" cy="0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8" name="Straight Connector 137"/>
                    <p:cNvCxnSpPr/>
                    <p:nvPr/>
                  </p:nvCxnSpPr>
                  <p:spPr>
                    <a:xfrm flipV="1">
                      <a:off x="4192007" y="3502511"/>
                      <a:ext cx="684793" cy="709613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9" name="Straight Connector 138"/>
                    <p:cNvCxnSpPr/>
                    <p:nvPr/>
                  </p:nvCxnSpPr>
                  <p:spPr>
                    <a:xfrm flipV="1">
                      <a:off x="4192004" y="3161681"/>
                      <a:ext cx="684793" cy="709613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0" name="Straight Connector 529"/>
                    <p:cNvCxnSpPr/>
                    <p:nvPr/>
                  </p:nvCxnSpPr>
                  <p:spPr>
                    <a:xfrm flipV="1">
                      <a:off x="4192007" y="2820856"/>
                      <a:ext cx="684793" cy="709613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1" name="Straight Connector 530"/>
                    <p:cNvCxnSpPr/>
                    <p:nvPr/>
                  </p:nvCxnSpPr>
                  <p:spPr>
                    <a:xfrm flipV="1">
                      <a:off x="4192004" y="2480026"/>
                      <a:ext cx="684793" cy="709613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2" name="Straight Connector 531"/>
                    <p:cNvCxnSpPr/>
                    <p:nvPr/>
                  </p:nvCxnSpPr>
                  <p:spPr>
                    <a:xfrm rot="5400000" flipH="1" flipV="1">
                      <a:off x="3887065" y="3135766"/>
                      <a:ext cx="1705542" cy="0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3" name="Straight Connector 532"/>
                    <p:cNvCxnSpPr/>
                    <p:nvPr/>
                  </p:nvCxnSpPr>
                  <p:spPr>
                    <a:xfrm rot="5400000" flipH="1" flipV="1">
                      <a:off x="3747596" y="3271623"/>
                      <a:ext cx="1710561" cy="0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4" name="Straight Connector 533"/>
                    <p:cNvCxnSpPr/>
                    <p:nvPr/>
                  </p:nvCxnSpPr>
                  <p:spPr>
                    <a:xfrm rot="5400000" flipH="1" flipV="1">
                      <a:off x="3611248" y="3417004"/>
                      <a:ext cx="1709352" cy="0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373" name="Group 372"/>
              <p:cNvGrpSpPr/>
              <p:nvPr/>
            </p:nvGrpSpPr>
            <p:grpSpPr>
              <a:xfrm>
                <a:off x="4575078" y="2535117"/>
                <a:ext cx="1789509" cy="1900778"/>
                <a:chOff x="8107" y="5008085"/>
                <a:chExt cx="1951516" cy="2072855"/>
              </a:xfrm>
            </p:grpSpPr>
            <p:grpSp>
              <p:nvGrpSpPr>
                <p:cNvPr id="374" name="Group 373"/>
                <p:cNvGrpSpPr/>
                <p:nvPr/>
              </p:nvGrpSpPr>
              <p:grpSpPr>
                <a:xfrm>
                  <a:off x="8107" y="5008085"/>
                  <a:ext cx="1951516" cy="2072855"/>
                  <a:chOff x="8107" y="5008085"/>
                  <a:chExt cx="1951516" cy="2072855"/>
                </a:xfrm>
              </p:grpSpPr>
              <p:sp>
                <p:nvSpPr>
                  <p:cNvPr id="405" name="Rounded Rectangle 185"/>
                  <p:cNvSpPr/>
                  <p:nvPr/>
                </p:nvSpPr>
                <p:spPr>
                  <a:xfrm rot="10800000" flipV="1">
                    <a:off x="17726" y="5045829"/>
                    <a:ext cx="1934685" cy="203511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14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406" name="Rectangle 405"/>
                  <p:cNvSpPr/>
                  <p:nvPr/>
                </p:nvSpPr>
                <p:spPr>
                  <a:xfrm rot="10800000" flipV="1">
                    <a:off x="8107" y="5008085"/>
                    <a:ext cx="1951516" cy="61412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AT" sz="14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Reconstruction and data enhancement</a:t>
                    </a:r>
                    <a:endParaRPr lang="en-US" sz="1400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375" name="Group 903"/>
                <p:cNvGrpSpPr/>
                <p:nvPr/>
              </p:nvGrpSpPr>
              <p:grpSpPr>
                <a:xfrm rot="10800000" flipH="1" flipV="1">
                  <a:off x="594158" y="5814702"/>
                  <a:ext cx="828000" cy="1099153"/>
                  <a:chOff x="5615865" y="924986"/>
                  <a:chExt cx="804764" cy="1015900"/>
                </a:xfrm>
              </p:grpSpPr>
              <p:sp>
                <p:nvSpPr>
                  <p:cNvPr id="376" name="Rectangle 375"/>
                  <p:cNvSpPr/>
                  <p:nvPr/>
                </p:nvSpPr>
                <p:spPr>
                  <a:xfrm>
                    <a:off x="5669707" y="1124079"/>
                    <a:ext cx="62098" cy="33398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grpSp>
                <p:nvGrpSpPr>
                  <p:cNvPr id="377" name="Group 360"/>
                  <p:cNvGrpSpPr/>
                  <p:nvPr/>
                </p:nvGrpSpPr>
                <p:grpSpPr>
                  <a:xfrm>
                    <a:off x="5615865" y="924986"/>
                    <a:ext cx="804764" cy="1015900"/>
                    <a:chOff x="5273856" y="967465"/>
                    <a:chExt cx="756261" cy="954672"/>
                  </a:xfrm>
                </p:grpSpPr>
                <p:grpSp>
                  <p:nvGrpSpPr>
                    <p:cNvPr id="378" name="Group 33"/>
                    <p:cNvGrpSpPr/>
                    <p:nvPr/>
                  </p:nvGrpSpPr>
                  <p:grpSpPr>
                    <a:xfrm>
                      <a:off x="5828231" y="1003957"/>
                      <a:ext cx="199316" cy="542986"/>
                      <a:chOff x="4405312" y="2276475"/>
                      <a:chExt cx="261937" cy="713580"/>
                    </a:xfrm>
                    <a:solidFill>
                      <a:schemeClr val="tx1">
                        <a:lumMod val="85000"/>
                        <a:lumOff val="15000"/>
                      </a:schemeClr>
                    </a:solidFill>
                  </p:grpSpPr>
                  <p:sp>
                    <p:nvSpPr>
                      <p:cNvPr id="403" name="Oval 402"/>
                      <p:cNvSpPr/>
                      <p:nvPr/>
                    </p:nvSpPr>
                    <p:spPr>
                      <a:xfrm>
                        <a:off x="4414838" y="2276475"/>
                        <a:ext cx="223838" cy="223838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AT"/>
                      </a:p>
                    </p:txBody>
                  </p:sp>
                  <p:sp>
                    <p:nvSpPr>
                      <p:cNvPr id="404" name="Round Same Side Corner Rectangle 403"/>
                      <p:cNvSpPr/>
                      <p:nvPr/>
                    </p:nvSpPr>
                    <p:spPr>
                      <a:xfrm>
                        <a:off x="4405312" y="2557462"/>
                        <a:ext cx="261937" cy="432593"/>
                      </a:xfrm>
                      <a:prstGeom prst="round2SameRect">
                        <a:avLst>
                          <a:gd name="adj1" fmla="val 16667"/>
                          <a:gd name="adj2" fmla="val 0"/>
                        </a:avLst>
                      </a:prstGeom>
                      <a:solidFill>
                        <a:schemeClr val="tx1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AT"/>
                      </a:p>
                    </p:txBody>
                  </p:sp>
                </p:grpSp>
                <p:grpSp>
                  <p:nvGrpSpPr>
                    <p:cNvPr id="379" name="Group 39"/>
                    <p:cNvGrpSpPr/>
                    <p:nvPr/>
                  </p:nvGrpSpPr>
                  <p:grpSpPr>
                    <a:xfrm rot="5400000">
                      <a:off x="5787164" y="1401607"/>
                      <a:ext cx="81687" cy="396796"/>
                      <a:chOff x="7787878" y="1022490"/>
                      <a:chExt cx="223838" cy="1087299"/>
                    </a:xfrm>
                    <a:solidFill>
                      <a:schemeClr val="tx1">
                        <a:lumMod val="85000"/>
                        <a:lumOff val="15000"/>
                      </a:schemeClr>
                    </a:solidFill>
                  </p:grpSpPr>
                  <p:sp>
                    <p:nvSpPr>
                      <p:cNvPr id="401" name="Oval 400"/>
                      <p:cNvSpPr/>
                      <p:nvPr/>
                    </p:nvSpPr>
                    <p:spPr>
                      <a:xfrm>
                        <a:off x="7787878" y="1885952"/>
                        <a:ext cx="223838" cy="223837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AT"/>
                      </a:p>
                    </p:txBody>
                  </p:sp>
                  <p:sp>
                    <p:nvSpPr>
                      <p:cNvPr id="402" name="Rounded Rectangle 401"/>
                      <p:cNvSpPr/>
                      <p:nvPr/>
                    </p:nvSpPr>
                    <p:spPr>
                      <a:xfrm>
                        <a:off x="7787878" y="1022490"/>
                        <a:ext cx="223838" cy="1030431"/>
                      </a:xfrm>
                      <a:prstGeom prst="roundRect">
                        <a:avLst>
                          <a:gd name="adj" fmla="val 36838"/>
                        </a:avLst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AT"/>
                      </a:p>
                    </p:txBody>
                  </p:sp>
                </p:grpSp>
                <p:grpSp>
                  <p:nvGrpSpPr>
                    <p:cNvPr id="380" name="Group 39"/>
                    <p:cNvGrpSpPr/>
                    <p:nvPr/>
                  </p:nvGrpSpPr>
                  <p:grpSpPr>
                    <a:xfrm>
                      <a:off x="5630522" y="1595480"/>
                      <a:ext cx="81687" cy="326657"/>
                      <a:chOff x="7794376" y="1208161"/>
                      <a:chExt cx="223837" cy="895103"/>
                    </a:xfrm>
                    <a:solidFill>
                      <a:schemeClr val="tx1">
                        <a:lumMod val="85000"/>
                        <a:lumOff val="15000"/>
                      </a:schemeClr>
                    </a:solidFill>
                  </p:grpSpPr>
                  <p:sp>
                    <p:nvSpPr>
                      <p:cNvPr id="399" name="Oval 398"/>
                      <p:cNvSpPr/>
                      <p:nvPr/>
                    </p:nvSpPr>
                    <p:spPr>
                      <a:xfrm>
                        <a:off x="7794376" y="1879426"/>
                        <a:ext cx="223837" cy="223838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AT"/>
                      </a:p>
                    </p:txBody>
                  </p:sp>
                  <p:sp>
                    <p:nvSpPr>
                      <p:cNvPr id="400" name="Rectangle 399"/>
                      <p:cNvSpPr/>
                      <p:nvPr/>
                    </p:nvSpPr>
                    <p:spPr>
                      <a:xfrm>
                        <a:off x="7794376" y="1208161"/>
                        <a:ext cx="223837" cy="800791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AT"/>
                      </a:p>
                    </p:txBody>
                  </p:sp>
                </p:grpSp>
                <p:grpSp>
                  <p:nvGrpSpPr>
                    <p:cNvPr id="381" name="Group 57"/>
                    <p:cNvGrpSpPr/>
                    <p:nvPr/>
                  </p:nvGrpSpPr>
                  <p:grpSpPr>
                    <a:xfrm rot="5400000">
                      <a:off x="5639222" y="1324855"/>
                      <a:ext cx="52541" cy="137127"/>
                      <a:chOff x="7787847" y="1525501"/>
                      <a:chExt cx="223869" cy="584288"/>
                    </a:xfrm>
                    <a:solidFill>
                      <a:schemeClr val="tx1">
                        <a:lumMod val="85000"/>
                        <a:lumOff val="15000"/>
                      </a:schemeClr>
                    </a:solidFill>
                  </p:grpSpPr>
                  <p:sp>
                    <p:nvSpPr>
                      <p:cNvPr id="397" name="Oval 396"/>
                      <p:cNvSpPr/>
                      <p:nvPr/>
                    </p:nvSpPr>
                    <p:spPr>
                      <a:xfrm>
                        <a:off x="7787878" y="1885952"/>
                        <a:ext cx="223838" cy="223837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AT"/>
                      </a:p>
                    </p:txBody>
                  </p:sp>
                  <p:sp>
                    <p:nvSpPr>
                      <p:cNvPr id="398" name="Rectangle 397"/>
                      <p:cNvSpPr/>
                      <p:nvPr/>
                    </p:nvSpPr>
                    <p:spPr>
                      <a:xfrm>
                        <a:off x="7787847" y="1525501"/>
                        <a:ext cx="223837" cy="48997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AT"/>
                      </a:p>
                    </p:txBody>
                  </p:sp>
                </p:grpSp>
                <p:grpSp>
                  <p:nvGrpSpPr>
                    <p:cNvPr id="382" name="Group 358"/>
                    <p:cNvGrpSpPr/>
                    <p:nvPr/>
                  </p:nvGrpSpPr>
                  <p:grpSpPr>
                    <a:xfrm>
                      <a:off x="5830825" y="1668840"/>
                      <a:ext cx="199292" cy="244015"/>
                      <a:chOff x="5830825" y="1668840"/>
                      <a:chExt cx="199292" cy="244015"/>
                    </a:xfrm>
                  </p:grpSpPr>
                  <p:sp>
                    <p:nvSpPr>
                      <p:cNvPr id="395" name="Rectangle 394"/>
                      <p:cNvSpPr/>
                      <p:nvPr/>
                    </p:nvSpPr>
                    <p:spPr>
                      <a:xfrm>
                        <a:off x="5830825" y="1668840"/>
                        <a:ext cx="199292" cy="31385"/>
                      </a:xfrm>
                      <a:prstGeom prst="rect">
                        <a:avLst/>
                      </a:pr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AT"/>
                      </a:p>
                    </p:txBody>
                  </p:sp>
                  <p:sp>
                    <p:nvSpPr>
                      <p:cNvPr id="396" name="Rectangle 395"/>
                      <p:cNvSpPr/>
                      <p:nvPr/>
                    </p:nvSpPr>
                    <p:spPr>
                      <a:xfrm rot="16200000">
                        <a:off x="5808463" y="1771634"/>
                        <a:ext cx="244015" cy="38428"/>
                      </a:xfrm>
                      <a:prstGeom prst="rect">
                        <a:avLst/>
                      </a:pr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AT"/>
                      </a:p>
                    </p:txBody>
                  </p:sp>
                </p:grpSp>
                <p:grpSp>
                  <p:nvGrpSpPr>
                    <p:cNvPr id="383" name="Group 357"/>
                    <p:cNvGrpSpPr/>
                    <p:nvPr/>
                  </p:nvGrpSpPr>
                  <p:grpSpPr>
                    <a:xfrm>
                      <a:off x="5273856" y="967465"/>
                      <a:ext cx="467211" cy="537390"/>
                      <a:chOff x="5273856" y="967465"/>
                      <a:chExt cx="467211" cy="537390"/>
                    </a:xfrm>
                  </p:grpSpPr>
                  <p:sp>
                    <p:nvSpPr>
                      <p:cNvPr id="391" name="Rectangle 390"/>
                      <p:cNvSpPr/>
                      <p:nvPr/>
                    </p:nvSpPr>
                    <p:spPr>
                      <a:xfrm rot="5400000">
                        <a:off x="5478271" y="1242060"/>
                        <a:ext cx="61409" cy="464182"/>
                      </a:xfrm>
                      <a:prstGeom prst="rect">
                        <a:avLst/>
                      </a:pr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AT"/>
                      </a:p>
                    </p:txBody>
                  </p:sp>
                  <p:sp>
                    <p:nvSpPr>
                      <p:cNvPr id="392" name="Rectangle 391"/>
                      <p:cNvSpPr/>
                      <p:nvPr/>
                    </p:nvSpPr>
                    <p:spPr>
                      <a:xfrm>
                        <a:off x="5273856" y="1403964"/>
                        <a:ext cx="199292" cy="31385"/>
                      </a:xfrm>
                      <a:prstGeom prst="rect">
                        <a:avLst/>
                      </a:prstGeom>
                      <a:solidFill>
                        <a:schemeClr val="bg1">
                          <a:lumMod val="6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AT"/>
                      </a:p>
                    </p:txBody>
                  </p:sp>
                  <p:sp>
                    <p:nvSpPr>
                      <p:cNvPr id="393" name="Rectangle 392"/>
                      <p:cNvSpPr/>
                      <p:nvPr/>
                    </p:nvSpPr>
                    <p:spPr>
                      <a:xfrm rot="16200000">
                        <a:off x="5200895" y="1257353"/>
                        <a:ext cx="244015" cy="38428"/>
                      </a:xfrm>
                      <a:prstGeom prst="rect">
                        <a:avLst/>
                      </a:prstGeom>
                      <a:solidFill>
                        <a:schemeClr val="bg1">
                          <a:lumMod val="6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AT"/>
                      </a:p>
                    </p:txBody>
                  </p:sp>
                  <p:sp>
                    <p:nvSpPr>
                      <p:cNvPr id="394" name="Trapezoid 393"/>
                      <p:cNvSpPr/>
                      <p:nvPr/>
                    </p:nvSpPr>
                    <p:spPr>
                      <a:xfrm rot="16200000">
                        <a:off x="5207092" y="1143183"/>
                        <a:ext cx="405574" cy="54138"/>
                      </a:xfrm>
                      <a:prstGeom prst="trapezoid">
                        <a:avLst>
                          <a:gd name="adj" fmla="val 50424"/>
                        </a:avLst>
                      </a:pr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9525"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AT"/>
                      </a:p>
                    </p:txBody>
                  </p:sp>
                </p:grpSp>
                <p:grpSp>
                  <p:nvGrpSpPr>
                    <p:cNvPr id="384" name="Group 138"/>
                    <p:cNvGrpSpPr/>
                    <p:nvPr/>
                  </p:nvGrpSpPr>
                  <p:grpSpPr>
                    <a:xfrm>
                      <a:off x="5827092" y="1232388"/>
                      <a:ext cx="99293" cy="303963"/>
                      <a:chOff x="5237073" y="1931988"/>
                      <a:chExt cx="408076" cy="1249226"/>
                    </a:xfrm>
                  </p:grpSpPr>
                  <p:cxnSp>
                    <p:nvCxnSpPr>
                      <p:cNvPr id="388" name="Straight Connector 387"/>
                      <p:cNvCxnSpPr/>
                      <p:nvPr/>
                    </p:nvCxnSpPr>
                    <p:spPr>
                      <a:xfrm flipH="1">
                        <a:off x="5407024" y="2870201"/>
                        <a:ext cx="238125" cy="34290"/>
                      </a:xfrm>
                      <a:prstGeom prst="line">
                        <a:avLst/>
                      </a:prstGeom>
                      <a:ln w="12700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89" name="Straight Connector 388"/>
                      <p:cNvCxnSpPr/>
                      <p:nvPr/>
                    </p:nvCxnSpPr>
                    <p:spPr>
                      <a:xfrm>
                        <a:off x="5283678" y="1931988"/>
                        <a:ext cx="0" cy="1249226"/>
                      </a:xfrm>
                      <a:prstGeom prst="line">
                        <a:avLst/>
                      </a:prstGeom>
                      <a:ln w="12700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90" name="Trapezoid 389"/>
                      <p:cNvSpPr/>
                      <p:nvPr/>
                    </p:nvSpPr>
                    <p:spPr>
                      <a:xfrm>
                        <a:off x="5237073" y="1931988"/>
                        <a:ext cx="147638" cy="700088"/>
                      </a:xfrm>
                      <a:prstGeom prst="trapezoid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AT"/>
                      </a:p>
                    </p:txBody>
                  </p:sp>
                </p:grpSp>
                <p:grpSp>
                  <p:nvGrpSpPr>
                    <p:cNvPr id="385" name="Group 57"/>
                    <p:cNvGrpSpPr/>
                    <p:nvPr/>
                  </p:nvGrpSpPr>
                  <p:grpSpPr>
                    <a:xfrm rot="3536781">
                      <a:off x="5801896" y="1194697"/>
                      <a:ext cx="52541" cy="282721"/>
                      <a:chOff x="7787847" y="1094740"/>
                      <a:chExt cx="223869" cy="1015049"/>
                    </a:xfrm>
                    <a:solidFill>
                      <a:schemeClr val="tx1">
                        <a:lumMod val="85000"/>
                        <a:lumOff val="15000"/>
                      </a:schemeClr>
                    </a:solidFill>
                  </p:grpSpPr>
                  <p:sp>
                    <p:nvSpPr>
                      <p:cNvPr id="386" name="Oval 385"/>
                      <p:cNvSpPr/>
                      <p:nvPr/>
                    </p:nvSpPr>
                    <p:spPr>
                      <a:xfrm>
                        <a:off x="7787878" y="1885952"/>
                        <a:ext cx="223838" cy="223837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AT"/>
                      </a:p>
                    </p:txBody>
                  </p:sp>
                  <p:sp>
                    <p:nvSpPr>
                      <p:cNvPr id="387" name="Rectangle 386"/>
                      <p:cNvSpPr/>
                      <p:nvPr/>
                    </p:nvSpPr>
                    <p:spPr>
                      <a:xfrm>
                        <a:off x="7787847" y="1094740"/>
                        <a:ext cx="223837" cy="920739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AT"/>
                      </a:p>
                    </p:txBody>
                  </p:sp>
                </p:grpSp>
              </p:grpSp>
            </p:grpSp>
          </p:grpSp>
        </p:grpSp>
        <p:grpSp>
          <p:nvGrpSpPr>
            <p:cNvPr id="368" name="Group 367"/>
            <p:cNvGrpSpPr/>
            <p:nvPr/>
          </p:nvGrpSpPr>
          <p:grpSpPr>
            <a:xfrm>
              <a:off x="4843517" y="1742407"/>
              <a:ext cx="1460656" cy="663443"/>
              <a:chOff x="561235" y="1742407"/>
              <a:chExt cx="1460656" cy="663443"/>
            </a:xfrm>
          </p:grpSpPr>
          <p:sp>
            <p:nvSpPr>
              <p:cNvPr id="369" name="Down Arrow 368"/>
              <p:cNvSpPr/>
              <p:nvPr/>
            </p:nvSpPr>
            <p:spPr>
              <a:xfrm>
                <a:off x="1015853" y="2086197"/>
                <a:ext cx="403766" cy="319653"/>
              </a:xfrm>
              <a:prstGeom prst="downArrow">
                <a:avLst>
                  <a:gd name="adj1" fmla="val 66504"/>
                  <a:gd name="adj2" fmla="val 5000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0" name="TextBox 369"/>
              <p:cNvSpPr txBox="1"/>
              <p:nvPr/>
            </p:nvSpPr>
            <p:spPr>
              <a:xfrm>
                <a:off x="561235" y="1742407"/>
                <a:ext cx="14606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Contribution 2</a:t>
                </a:r>
                <a:endParaRPr lang="en-US" sz="1600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96" name="Picture 28" descr="C:\Artem\DOCUMENTS, PRESENTATIONS, REPORTS, TALKS\Vis11 Talk\FCI_photoshop_0001_Layer-3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627788" y="1127460"/>
            <a:ext cx="6627675" cy="5890480"/>
          </a:xfrm>
          <a:prstGeom prst="rect">
            <a:avLst/>
          </a:prstGeom>
          <a:noFill/>
        </p:spPr>
      </p:pic>
      <p:pic>
        <p:nvPicPr>
          <p:cNvPr id="32797" name="Picture 29" descr="C:\Artem\DOCUMENTS, PRESENTATIONS, REPORTS, TALKS\Vis11 Talk\FCI_photoshop_0002_Layer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5" y="1124747"/>
            <a:ext cx="6627676" cy="5904655"/>
          </a:xfrm>
          <a:prstGeom prst="rect">
            <a:avLst/>
          </a:prstGeom>
          <a:noFill/>
        </p:spPr>
      </p:pic>
      <p:pic>
        <p:nvPicPr>
          <p:cNvPr id="32798" name="Picture 30" descr="C:\Artem\DOCUMENTS, PRESENTATIONS, REPORTS, TALKS\Vis11 Talk\FCI_photoshop_0003_Layer-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5" y="1124747"/>
            <a:ext cx="6627676" cy="5904655"/>
          </a:xfrm>
          <a:prstGeom prst="rect">
            <a:avLst/>
          </a:prstGeom>
          <a:noFill/>
        </p:spPr>
      </p:pic>
      <p:pic>
        <p:nvPicPr>
          <p:cNvPr id="32795" name="Picture 27" descr="C:\Artem\DOCUMENTS, PRESENTATIONS, REPORTS, TALKS\Vis11 Talk\FCI_photoshop_0000_Layer-1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627790" y="1124747"/>
            <a:ext cx="6627673" cy="590465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Multi-Material Components (MMCs)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9" y="6511928"/>
            <a:ext cx="1719808" cy="301625"/>
          </a:xfrm>
        </p:spPr>
        <p:txBody>
          <a:bodyPr/>
          <a:lstStyle/>
          <a:p>
            <a:pPr>
              <a:defRPr/>
            </a:pPr>
            <a:r>
              <a:rPr lang="de-AT" smtClean="0"/>
              <a:t>Artem Amirkhanov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DEBB9D-D373-4F91-9169-27619CF0C174}" type="slidenum">
              <a:rPr lang="de-AT" smtClean="0"/>
              <a:pPr>
                <a:defRPr/>
              </a:pPr>
              <a:t>28</a:t>
            </a:fld>
            <a:endParaRPr lang="de-AT"/>
          </a:p>
        </p:txBody>
      </p:sp>
      <p:pic>
        <p:nvPicPr>
          <p:cNvPr id="32799" name="Picture 31" descr="C:\Artem\DOCUMENTS, PRESENTATIONS, REPORTS, TALKS\Vis11 Talk\FCI_photos\DSC0287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8375" y="1700809"/>
            <a:ext cx="4467313" cy="4407483"/>
          </a:xfrm>
          <a:prstGeom prst="rect">
            <a:avLst/>
          </a:prstGeom>
          <a:noFill/>
          <a:effectLst>
            <a:outerShdw blurRad="393700" sx="107000" sy="107000" algn="ctr" rotWithShape="0">
              <a:prstClr val="black">
                <a:alpha val="50000"/>
              </a:prstClr>
            </a:outerShdw>
          </a:effectLst>
        </p:spPr>
      </p:pic>
      <p:sp>
        <p:nvSpPr>
          <p:cNvPr id="41" name="Content Placeholder 2"/>
          <p:cNvSpPr>
            <a:spLocks noGrp="1"/>
          </p:cNvSpPr>
          <p:nvPr>
            <p:ph idx="1"/>
          </p:nvPr>
        </p:nvSpPr>
        <p:spPr>
          <a:xfrm>
            <a:off x="119067" y="764704"/>
            <a:ext cx="6325145" cy="5200240"/>
          </a:xfrm>
        </p:spPr>
        <p:txBody>
          <a:bodyPr/>
          <a:lstStyle/>
          <a:p>
            <a:r>
              <a:rPr lang="en-US" dirty="0" smtClean="0"/>
              <a:t>Most industrial parts are MMCs</a:t>
            </a:r>
          </a:p>
          <a:p>
            <a:r>
              <a:rPr lang="en-US" dirty="0" smtClean="0"/>
              <a:t>Materials:</a:t>
            </a:r>
          </a:p>
          <a:p>
            <a:pPr lvl="1"/>
            <a:r>
              <a:rPr lang="en-US" dirty="0" smtClean="0"/>
              <a:t>Air</a:t>
            </a:r>
          </a:p>
          <a:p>
            <a:pPr lvl="1"/>
            <a:r>
              <a:rPr lang="en-US" dirty="0" smtClean="0"/>
              <a:t>Plastic</a:t>
            </a:r>
          </a:p>
          <a:p>
            <a:pPr lvl="1"/>
            <a:r>
              <a:rPr lang="en-US" dirty="0" smtClean="0"/>
              <a:t>Metal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7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7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27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4450"/>
            <a:ext cx="8064500" cy="757238"/>
          </a:xfrm>
        </p:spPr>
        <p:txBody>
          <a:bodyPr/>
          <a:lstStyle/>
          <a:p>
            <a:r>
              <a:rPr lang="en-US" dirty="0" smtClean="0"/>
              <a:t>Placing the specimen</a:t>
            </a:r>
          </a:p>
        </p:txBody>
      </p:sp>
      <p:sp>
        <p:nvSpPr>
          <p:cNvPr id="2" name="Rectangle 1"/>
          <p:cNvSpPr/>
          <p:nvPr/>
        </p:nvSpPr>
        <p:spPr>
          <a:xfrm>
            <a:off x="2823210" y="2225040"/>
            <a:ext cx="3497580" cy="153924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5757" y="3789680"/>
            <a:ext cx="8472487" cy="1010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 rot="19311534">
            <a:off x="2823210" y="2225040"/>
            <a:ext cx="3497580" cy="153924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  <a:effectLst>
            <a:outerShdw blurRad="381000" algn="c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14313" y="1638300"/>
            <a:ext cx="4291760" cy="3736320"/>
            <a:chOff x="214313" y="1638300"/>
            <a:chExt cx="4291760" cy="3736320"/>
          </a:xfrm>
        </p:grpSpPr>
        <p:sp>
          <p:nvSpPr>
            <p:cNvPr id="8" name="TextBox 7"/>
            <p:cNvSpPr txBox="1"/>
            <p:nvPr/>
          </p:nvSpPr>
          <p:spPr>
            <a:xfrm>
              <a:off x="214313" y="4851400"/>
              <a:ext cx="21242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Rotary plate</a:t>
              </a:r>
              <a:endParaRPr lang="en-US" sz="28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21610" y="1638300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Specimen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54502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280000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artem\Desktop\Vis11 Talk\cube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11568" y="861748"/>
            <a:ext cx="3201088" cy="3017520"/>
          </a:xfrm>
          <a:prstGeom prst="rect">
            <a:avLst/>
          </a:prstGeom>
          <a:noFill/>
        </p:spPr>
      </p:pic>
      <p:pic>
        <p:nvPicPr>
          <p:cNvPr id="2050" name="Picture 2" descr="C:\Users\artem\Desktop\Vis11 Talk\cube_0002_Layer-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6926" y="1293225"/>
            <a:ext cx="2266903" cy="2140379"/>
          </a:xfrm>
          <a:prstGeom prst="rect">
            <a:avLst/>
          </a:prstGeom>
          <a:noFill/>
        </p:spPr>
      </p:pic>
      <p:pic>
        <p:nvPicPr>
          <p:cNvPr id="2051" name="Picture 3" descr="C:\Users\artem\Desktop\Vis11 Talk\cube_0003_Layer-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38283" y="956579"/>
            <a:ext cx="3096344" cy="2808149"/>
          </a:xfrm>
          <a:prstGeom prst="rect">
            <a:avLst/>
          </a:prstGeom>
          <a:noFill/>
        </p:spPr>
      </p:pic>
      <p:pic>
        <p:nvPicPr>
          <p:cNvPr id="2053" name="Picture 5" descr="C:\Users\artem\Desktop\Vis11 Talk\cube_0001_Layer-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31098" y="1892948"/>
            <a:ext cx="1191442" cy="1207259"/>
          </a:xfrm>
          <a:prstGeom prst="rect">
            <a:avLst/>
          </a:prstGeom>
          <a:noFill/>
        </p:spPr>
      </p:pic>
      <p:pic>
        <p:nvPicPr>
          <p:cNvPr id="2052" name="Picture 4" descr="C:\Users\artem\Desktop\Vis11 Talk\cube_0000_Layer-1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282765" y="1291289"/>
            <a:ext cx="2249899" cy="213862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Metal Artifacts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dirty="0" smtClean="0"/>
              <a:t>Artem Amirkhanov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DEBB9D-D373-4F91-9169-27619CF0C174}" type="slidenum">
              <a:rPr lang="de-AT" smtClean="0"/>
              <a:pPr>
                <a:defRPr/>
              </a:pPr>
              <a:t>29</a:t>
            </a:fld>
            <a:endParaRPr lang="de-AT" dirty="0"/>
          </a:p>
        </p:txBody>
      </p:sp>
      <p:sp>
        <p:nvSpPr>
          <p:cNvPr id="41" name="Content Placeholder 2"/>
          <p:cNvSpPr>
            <a:spLocks noGrp="1"/>
          </p:cNvSpPr>
          <p:nvPr>
            <p:ph idx="1"/>
          </p:nvPr>
        </p:nvSpPr>
        <p:spPr>
          <a:xfrm>
            <a:off x="119067" y="908051"/>
            <a:ext cx="5031161" cy="5473700"/>
          </a:xfrm>
        </p:spPr>
        <p:txBody>
          <a:bodyPr/>
          <a:lstStyle/>
          <a:p>
            <a:r>
              <a:rPr lang="en-US" dirty="0" smtClean="0"/>
              <a:t>Appear in MMCs</a:t>
            </a:r>
          </a:p>
          <a:p>
            <a:r>
              <a:rPr lang="en-US" dirty="0" smtClean="0"/>
              <a:t>Metal artifacts</a:t>
            </a:r>
          </a:p>
          <a:p>
            <a:pPr lvl="1"/>
            <a:r>
              <a:rPr lang="en-US" dirty="0" smtClean="0"/>
              <a:t>Dark-band artifacts</a:t>
            </a:r>
          </a:p>
          <a:p>
            <a:pPr lvl="1"/>
            <a:r>
              <a:rPr lang="en-US" dirty="0" smtClean="0"/>
              <a:t>Streak-noise artifacts</a:t>
            </a:r>
          </a:p>
          <a:p>
            <a:r>
              <a:rPr lang="en-US" dirty="0" smtClean="0"/>
              <a:t>Caused by              </a:t>
            </a:r>
            <a:r>
              <a:rPr lang="en-US" i="1" dirty="0" smtClean="0"/>
              <a:t>beam hardening</a:t>
            </a:r>
          </a:p>
          <a:p>
            <a:r>
              <a:rPr lang="en-US" dirty="0" smtClean="0"/>
              <a:t>Bad for</a:t>
            </a:r>
          </a:p>
          <a:p>
            <a:pPr lvl="1"/>
            <a:r>
              <a:rPr lang="en-US" dirty="0" smtClean="0"/>
              <a:t>Material characterization </a:t>
            </a:r>
          </a:p>
          <a:p>
            <a:pPr lvl="1"/>
            <a:r>
              <a:rPr lang="en-US" dirty="0" smtClean="0"/>
              <a:t>Measurements</a:t>
            </a:r>
          </a:p>
        </p:txBody>
      </p:sp>
      <p:pic>
        <p:nvPicPr>
          <p:cNvPr id="2055" name="Picture 7" descr="C:\Users\artem\Desktop\Vis11 Talk\cube_ideal_slic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78633" y="2684140"/>
            <a:ext cx="3561506" cy="3827787"/>
          </a:xfrm>
          <a:prstGeom prst="rect">
            <a:avLst/>
          </a:prstGeom>
          <a:noFill/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2" descr="C:\Users\artem\Desktop\EuroVis2011- paper\egPublStyle-EuroVis2011\figures\metal_artifacts.jpg"/>
          <p:cNvPicPr>
            <a:picLocks noChangeAspect="1" noChangeArrowheads="1"/>
          </p:cNvPicPr>
          <p:nvPr/>
        </p:nvPicPr>
        <p:blipFill>
          <a:blip r:embed="rId9" cstate="print"/>
          <a:srcRect l="9184" r="8962"/>
          <a:stretch>
            <a:fillRect/>
          </a:stretch>
        </p:blipFill>
        <p:spPr bwMode="auto">
          <a:xfrm>
            <a:off x="5279159" y="2680589"/>
            <a:ext cx="3568207" cy="3831336"/>
          </a:xfrm>
          <a:prstGeom prst="rect">
            <a:avLst/>
          </a:prstGeom>
          <a:noFill/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11"/>
          <p:cNvGrpSpPr/>
          <p:nvPr/>
        </p:nvGrpSpPr>
        <p:grpSpPr>
          <a:xfrm>
            <a:off x="7744221" y="4365105"/>
            <a:ext cx="644207" cy="1703187"/>
            <a:chOff x="4852549" y="3047106"/>
            <a:chExt cx="1521144" cy="4021679"/>
          </a:xfrm>
          <a:effectLst>
            <a:glow rad="101600">
              <a:schemeClr val="tx1">
                <a:alpha val="60000"/>
              </a:schemeClr>
            </a:glow>
          </a:effectLst>
        </p:grpSpPr>
        <p:sp>
          <p:nvSpPr>
            <p:cNvPr id="35" name="Oval 34"/>
            <p:cNvSpPr/>
            <p:nvPr/>
          </p:nvSpPr>
          <p:spPr>
            <a:xfrm>
              <a:off x="4852549" y="3047106"/>
              <a:ext cx="1521144" cy="1521143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cxnSp>
          <p:nvCxnSpPr>
            <p:cNvPr id="36" name="Straight Connector 35"/>
            <p:cNvCxnSpPr>
              <a:stCxn id="35" idx="4"/>
            </p:cNvCxnSpPr>
            <p:nvPr/>
          </p:nvCxnSpPr>
          <p:spPr>
            <a:xfrm flipH="1">
              <a:off x="5613120" y="4568248"/>
              <a:ext cx="2" cy="2500537"/>
            </a:xfrm>
            <a:prstGeom prst="line">
              <a:avLst/>
            </a:prstGeom>
            <a:ln w="38100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14"/>
          <p:cNvGrpSpPr/>
          <p:nvPr/>
        </p:nvGrpSpPr>
        <p:grpSpPr>
          <a:xfrm>
            <a:off x="6436189" y="3165973"/>
            <a:ext cx="1232159" cy="1703187"/>
            <a:chOff x="2252986" y="655969"/>
            <a:chExt cx="2521649" cy="3485619"/>
          </a:xfrm>
          <a:effectLst>
            <a:glow rad="101600">
              <a:schemeClr val="tx1">
                <a:alpha val="60000"/>
              </a:schemeClr>
            </a:glow>
          </a:effectLst>
        </p:grpSpPr>
        <p:sp>
          <p:nvSpPr>
            <p:cNvPr id="38" name="Oval 37"/>
            <p:cNvSpPr/>
            <p:nvPr/>
          </p:nvSpPr>
          <p:spPr>
            <a:xfrm rot="2406755">
              <a:off x="2252986" y="3018187"/>
              <a:ext cx="2521649" cy="1123401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cxnSp>
          <p:nvCxnSpPr>
            <p:cNvPr id="39" name="Straight Connector 38"/>
            <p:cNvCxnSpPr>
              <a:stCxn id="38" idx="0"/>
            </p:cNvCxnSpPr>
            <p:nvPr/>
          </p:nvCxnSpPr>
          <p:spPr>
            <a:xfrm flipV="1">
              <a:off x="3875709" y="655969"/>
              <a:ext cx="0" cy="2494343"/>
            </a:xfrm>
            <a:prstGeom prst="line">
              <a:avLst/>
            </a:prstGeom>
            <a:ln w="38100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5754595" y="2708920"/>
            <a:ext cx="2133918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Dark-band artifacts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111038" y="6068292"/>
            <a:ext cx="2351926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Streak-noise artifacts</a:t>
            </a:r>
            <a:endParaRPr lang="de-A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2054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85185E-6 L 1.38889E-6 -0.0919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Contributions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Artem Amirkhanov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DEBB9D-D373-4F91-9169-27619CF0C174}" type="slidenum">
              <a:rPr lang="de-AT" smtClean="0"/>
              <a:pPr>
                <a:defRPr/>
              </a:pPr>
              <a:t>30</a:t>
            </a:fld>
            <a:endParaRPr lang="de-AT"/>
          </a:p>
        </p:txBody>
      </p:sp>
      <p:sp>
        <p:nvSpPr>
          <p:cNvPr id="41" name="Content Placeholder 2"/>
          <p:cNvSpPr>
            <a:spLocks noGrp="1"/>
          </p:cNvSpPr>
          <p:nvPr>
            <p:ph idx="1"/>
          </p:nvPr>
        </p:nvSpPr>
        <p:spPr>
          <a:xfrm>
            <a:off x="119067" y="908051"/>
            <a:ext cx="6901209" cy="2376935"/>
          </a:xfrm>
        </p:spPr>
        <p:txBody>
          <a:bodyPr/>
          <a:lstStyle/>
          <a:p>
            <a:r>
              <a:rPr lang="en-US" dirty="0" smtClean="0"/>
              <a:t>Adaptation of a projection-based</a:t>
            </a:r>
            <a:r>
              <a:rPr lang="en-US" i="1" dirty="0" smtClean="0"/>
              <a:t> metal artifacts reduction</a:t>
            </a:r>
            <a:r>
              <a:rPr lang="en-US" dirty="0" smtClean="0"/>
              <a:t> </a:t>
            </a:r>
            <a:r>
              <a:rPr lang="en-US" b="1" i="1" dirty="0" smtClean="0"/>
              <a:t>(MAR) </a:t>
            </a:r>
            <a:r>
              <a:rPr lang="en-US" dirty="0" smtClean="0"/>
              <a:t>workflow for 3DXCT</a:t>
            </a:r>
          </a:p>
          <a:p>
            <a:r>
              <a:rPr lang="en-US" dirty="0" smtClean="0"/>
              <a:t>Integrated visual analysis tool</a:t>
            </a:r>
          </a:p>
        </p:txBody>
      </p:sp>
      <p:pic>
        <p:nvPicPr>
          <p:cNvPr id="23" name="Picture 3" descr="C:\Users\artem\Desktop\Vis2011- paper\plug_befor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24" b="89984" l="6030" r="91625">
                        <a14:foregroundMark x1="9213" y1="55665" x2="9213" y2="55665"/>
                        <a14:foregroundMark x1="91792" y1="59113" x2="91792" y2="59113"/>
                        <a14:foregroundMark x1="24456" y1="59770" x2="24456" y2="59770"/>
                        <a14:foregroundMark x1="27303" y1="65517" x2="27303" y2="65517"/>
                        <a14:foregroundMark x1="37186" y1="61084" x2="37186" y2="61084"/>
                        <a14:foregroundMark x1="60804" y1="61412" x2="60804" y2="61412"/>
                        <a14:foregroundMark x1="72697" y1="64532" x2="72697" y2="64532"/>
                        <a14:foregroundMark x1="74037" y1="65846" x2="74037" y2="65846"/>
                        <a14:foregroundMark x1="6030" y1="59770" x2="6030" y2="59770"/>
                        <a14:foregroundMark x1="74539" y1="58128" x2="74539" y2="58128"/>
                      </a14:backgroundRemoval>
                    </a14:imgEffect>
                  </a14:imgLayer>
                </a14:imgProps>
              </a:ext>
            </a:extLst>
          </a:blip>
          <a:srcRect l="1613"/>
          <a:stretch>
            <a:fillRect/>
          </a:stretch>
        </p:blipFill>
        <p:spPr bwMode="auto">
          <a:xfrm>
            <a:off x="288213" y="3849078"/>
            <a:ext cx="2774495" cy="2876663"/>
          </a:xfrm>
          <a:prstGeom prst="rect">
            <a:avLst/>
          </a:prstGeom>
          <a:noFill/>
          <a:effectLst>
            <a:outerShdw blurRad="190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" descr="C:\Users\artem\Desktop\Vis2011- paper\plug_aft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88" b="89984" l="6868" r="92965">
                        <a14:foregroundMark x1="7035" y1="61084" x2="7035" y2="61084"/>
                        <a14:foregroundMark x1="92965" y1="59770" x2="92965" y2="59770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072746" y="3875204"/>
            <a:ext cx="2819978" cy="2876662"/>
          </a:xfrm>
          <a:prstGeom prst="rect">
            <a:avLst/>
          </a:prstGeom>
          <a:noFill/>
          <a:effectLst>
            <a:outerShdw blurRad="190500" algn="ctr" rotWithShape="0">
              <a:prstClr val="black">
                <a:alpha val="40000"/>
              </a:prstClr>
            </a:outerShdw>
          </a:effectLst>
        </p:spPr>
      </p:pic>
      <p:sp>
        <p:nvSpPr>
          <p:cNvPr id="27" name="Right Arrow 26"/>
          <p:cNvSpPr/>
          <p:nvPr/>
        </p:nvSpPr>
        <p:spPr>
          <a:xfrm>
            <a:off x="3163389" y="5501605"/>
            <a:ext cx="2933700" cy="288032"/>
          </a:xfrm>
          <a:prstGeom prst="rightArrow">
            <a:avLst>
              <a:gd name="adj1" fmla="val 50000"/>
              <a:gd name="adj2" fmla="val 109525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8" name="TextBox 27"/>
          <p:cNvSpPr txBox="1"/>
          <p:nvPr/>
        </p:nvSpPr>
        <p:spPr>
          <a:xfrm>
            <a:off x="3645425" y="5141565"/>
            <a:ext cx="170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 Workflow</a:t>
            </a:r>
            <a:endParaRPr lang="de-AT" dirty="0"/>
          </a:p>
        </p:txBody>
      </p:sp>
      <p:grpSp>
        <p:nvGrpSpPr>
          <p:cNvPr id="7" name="Group 27"/>
          <p:cNvGrpSpPr/>
          <p:nvPr/>
        </p:nvGrpSpPr>
        <p:grpSpPr>
          <a:xfrm>
            <a:off x="4072586" y="4133453"/>
            <a:ext cx="940991" cy="864096"/>
            <a:chOff x="3348038" y="2009775"/>
            <a:chExt cx="3438525" cy="3157538"/>
          </a:xfrm>
          <a:solidFill>
            <a:srgbClr val="FF0000"/>
          </a:solidFill>
          <a:effectLst>
            <a:outerShdw blurRad="266700" sx="102000" sy="102000" algn="ctr" rotWithShape="0">
              <a:srgbClr val="FF0000">
                <a:alpha val="40000"/>
              </a:srgbClr>
            </a:outerShdw>
          </a:effectLst>
        </p:grpSpPr>
        <p:sp>
          <p:nvSpPr>
            <p:cNvPr id="30" name="Freeform 29"/>
            <p:cNvSpPr/>
            <p:nvPr/>
          </p:nvSpPr>
          <p:spPr>
            <a:xfrm>
              <a:off x="3676650" y="2009775"/>
              <a:ext cx="1304925" cy="1133475"/>
            </a:xfrm>
            <a:custGeom>
              <a:avLst/>
              <a:gdLst>
                <a:gd name="connsiteX0" fmla="*/ 314325 w 1304925"/>
                <a:gd name="connsiteY0" fmla="*/ 1133475 h 1133475"/>
                <a:gd name="connsiteX1" fmla="*/ 0 w 1304925"/>
                <a:gd name="connsiteY1" fmla="*/ 804863 h 1133475"/>
                <a:gd name="connsiteX2" fmla="*/ 747713 w 1304925"/>
                <a:gd name="connsiteY2" fmla="*/ 0 h 1133475"/>
                <a:gd name="connsiteX3" fmla="*/ 1304925 w 1304925"/>
                <a:gd name="connsiteY3" fmla="*/ 109538 h 1133475"/>
                <a:gd name="connsiteX4" fmla="*/ 314325 w 1304925"/>
                <a:gd name="connsiteY4" fmla="*/ 1133475 h 1133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4925" h="1133475">
                  <a:moveTo>
                    <a:pt x="314325" y="1133475"/>
                  </a:moveTo>
                  <a:lnTo>
                    <a:pt x="0" y="804863"/>
                  </a:lnTo>
                  <a:lnTo>
                    <a:pt x="747713" y="0"/>
                  </a:lnTo>
                  <a:lnTo>
                    <a:pt x="1304925" y="109538"/>
                  </a:lnTo>
                  <a:lnTo>
                    <a:pt x="314325" y="11334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4467225" y="2700338"/>
              <a:ext cx="2319338" cy="2381250"/>
            </a:xfrm>
            <a:custGeom>
              <a:avLst/>
              <a:gdLst>
                <a:gd name="connsiteX0" fmla="*/ 171450 w 2319338"/>
                <a:gd name="connsiteY0" fmla="*/ 0 h 2381250"/>
                <a:gd name="connsiteX1" fmla="*/ 0 w 2319338"/>
                <a:gd name="connsiteY1" fmla="*/ 176212 h 2381250"/>
                <a:gd name="connsiteX2" fmla="*/ 2038350 w 2319338"/>
                <a:gd name="connsiteY2" fmla="*/ 2381250 h 2381250"/>
                <a:gd name="connsiteX3" fmla="*/ 2095500 w 2319338"/>
                <a:gd name="connsiteY3" fmla="*/ 2371725 h 2381250"/>
                <a:gd name="connsiteX4" fmla="*/ 2143125 w 2319338"/>
                <a:gd name="connsiteY4" fmla="*/ 2352675 h 2381250"/>
                <a:gd name="connsiteX5" fmla="*/ 2185988 w 2319338"/>
                <a:gd name="connsiteY5" fmla="*/ 2324100 h 2381250"/>
                <a:gd name="connsiteX6" fmla="*/ 2257425 w 2319338"/>
                <a:gd name="connsiteY6" fmla="*/ 2262187 h 2381250"/>
                <a:gd name="connsiteX7" fmla="*/ 2290763 w 2319338"/>
                <a:gd name="connsiteY7" fmla="*/ 2214562 h 2381250"/>
                <a:gd name="connsiteX8" fmla="*/ 2314575 w 2319338"/>
                <a:gd name="connsiteY8" fmla="*/ 2147887 h 2381250"/>
                <a:gd name="connsiteX9" fmla="*/ 2319338 w 2319338"/>
                <a:gd name="connsiteY9" fmla="*/ 2114550 h 2381250"/>
                <a:gd name="connsiteX10" fmla="*/ 2319338 w 2319338"/>
                <a:gd name="connsiteY10" fmla="*/ 2090737 h 2381250"/>
                <a:gd name="connsiteX11" fmla="*/ 171450 w 2319338"/>
                <a:gd name="connsiteY11" fmla="*/ 0 h 238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19338" h="2381250">
                  <a:moveTo>
                    <a:pt x="171450" y="0"/>
                  </a:moveTo>
                  <a:lnTo>
                    <a:pt x="0" y="176212"/>
                  </a:lnTo>
                  <a:lnTo>
                    <a:pt x="2038350" y="2381250"/>
                  </a:lnTo>
                  <a:lnTo>
                    <a:pt x="2095500" y="2371725"/>
                  </a:lnTo>
                  <a:lnTo>
                    <a:pt x="2143125" y="2352675"/>
                  </a:lnTo>
                  <a:lnTo>
                    <a:pt x="2185988" y="2324100"/>
                  </a:lnTo>
                  <a:lnTo>
                    <a:pt x="2257425" y="2262187"/>
                  </a:lnTo>
                  <a:lnTo>
                    <a:pt x="2290763" y="2214562"/>
                  </a:lnTo>
                  <a:lnTo>
                    <a:pt x="2314575" y="2147887"/>
                  </a:lnTo>
                  <a:lnTo>
                    <a:pt x="2319338" y="2114550"/>
                  </a:lnTo>
                  <a:lnTo>
                    <a:pt x="2319338" y="2090737"/>
                  </a:lnTo>
                  <a:lnTo>
                    <a:pt x="17145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5153025" y="2262188"/>
              <a:ext cx="671513" cy="766762"/>
            </a:xfrm>
            <a:custGeom>
              <a:avLst/>
              <a:gdLst>
                <a:gd name="connsiteX0" fmla="*/ 0 w 671513"/>
                <a:gd name="connsiteY0" fmla="*/ 676275 h 766762"/>
                <a:gd name="connsiteX1" fmla="*/ 233363 w 671513"/>
                <a:gd name="connsiteY1" fmla="*/ 409575 h 766762"/>
                <a:gd name="connsiteX2" fmla="*/ 266700 w 671513"/>
                <a:gd name="connsiteY2" fmla="*/ 180975 h 766762"/>
                <a:gd name="connsiteX3" fmla="*/ 581025 w 671513"/>
                <a:gd name="connsiteY3" fmla="*/ 0 h 766762"/>
                <a:gd name="connsiteX4" fmla="*/ 671513 w 671513"/>
                <a:gd name="connsiteY4" fmla="*/ 71437 h 766762"/>
                <a:gd name="connsiteX5" fmla="*/ 533400 w 671513"/>
                <a:gd name="connsiteY5" fmla="*/ 438150 h 766762"/>
                <a:gd name="connsiteX6" fmla="*/ 328613 w 671513"/>
                <a:gd name="connsiteY6" fmla="*/ 504825 h 766762"/>
                <a:gd name="connsiteX7" fmla="*/ 119063 w 671513"/>
                <a:gd name="connsiteY7" fmla="*/ 766762 h 766762"/>
                <a:gd name="connsiteX8" fmla="*/ 0 w 671513"/>
                <a:gd name="connsiteY8" fmla="*/ 676275 h 766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1513" h="766762">
                  <a:moveTo>
                    <a:pt x="0" y="676275"/>
                  </a:moveTo>
                  <a:lnTo>
                    <a:pt x="233363" y="409575"/>
                  </a:lnTo>
                  <a:lnTo>
                    <a:pt x="266700" y="180975"/>
                  </a:lnTo>
                  <a:lnTo>
                    <a:pt x="581025" y="0"/>
                  </a:lnTo>
                  <a:lnTo>
                    <a:pt x="671513" y="71437"/>
                  </a:lnTo>
                  <a:lnTo>
                    <a:pt x="533400" y="438150"/>
                  </a:lnTo>
                  <a:lnTo>
                    <a:pt x="328613" y="504825"/>
                  </a:lnTo>
                  <a:lnTo>
                    <a:pt x="119063" y="766762"/>
                  </a:lnTo>
                  <a:lnTo>
                    <a:pt x="0" y="6762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4219575" y="3419475"/>
              <a:ext cx="614363" cy="723900"/>
            </a:xfrm>
            <a:custGeom>
              <a:avLst/>
              <a:gdLst>
                <a:gd name="connsiteX0" fmla="*/ 614363 w 614363"/>
                <a:gd name="connsiteY0" fmla="*/ 100013 h 723900"/>
                <a:gd name="connsiteX1" fmla="*/ 519113 w 614363"/>
                <a:gd name="connsiteY1" fmla="*/ 0 h 723900"/>
                <a:gd name="connsiteX2" fmla="*/ 0 w 614363"/>
                <a:gd name="connsiteY2" fmla="*/ 619125 h 723900"/>
                <a:gd name="connsiteX3" fmla="*/ 119063 w 614363"/>
                <a:gd name="connsiteY3" fmla="*/ 723900 h 723900"/>
                <a:gd name="connsiteX4" fmla="*/ 614363 w 614363"/>
                <a:gd name="connsiteY4" fmla="*/ 100013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4363" h="723900">
                  <a:moveTo>
                    <a:pt x="614363" y="100013"/>
                  </a:moveTo>
                  <a:lnTo>
                    <a:pt x="519113" y="0"/>
                  </a:lnTo>
                  <a:lnTo>
                    <a:pt x="0" y="619125"/>
                  </a:lnTo>
                  <a:lnTo>
                    <a:pt x="119063" y="723900"/>
                  </a:lnTo>
                  <a:lnTo>
                    <a:pt x="614363" y="10001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3348038" y="4076700"/>
              <a:ext cx="966787" cy="1090613"/>
            </a:xfrm>
            <a:custGeom>
              <a:avLst/>
              <a:gdLst>
                <a:gd name="connsiteX0" fmla="*/ 771525 w 966787"/>
                <a:gd name="connsiteY0" fmla="*/ 19050 h 1090613"/>
                <a:gd name="connsiteX1" fmla="*/ 676275 w 966787"/>
                <a:gd name="connsiteY1" fmla="*/ 0 h 1090613"/>
                <a:gd name="connsiteX2" fmla="*/ 628650 w 966787"/>
                <a:gd name="connsiteY2" fmla="*/ 19050 h 1090613"/>
                <a:gd name="connsiteX3" fmla="*/ 600075 w 966787"/>
                <a:gd name="connsiteY3" fmla="*/ 52388 h 1090613"/>
                <a:gd name="connsiteX4" fmla="*/ 576262 w 966787"/>
                <a:gd name="connsiteY4" fmla="*/ 104775 h 1090613"/>
                <a:gd name="connsiteX5" fmla="*/ 576262 w 966787"/>
                <a:gd name="connsiteY5" fmla="*/ 147638 h 1090613"/>
                <a:gd name="connsiteX6" fmla="*/ 590550 w 966787"/>
                <a:gd name="connsiteY6" fmla="*/ 195263 h 1090613"/>
                <a:gd name="connsiteX7" fmla="*/ 600075 w 966787"/>
                <a:gd name="connsiteY7" fmla="*/ 233363 h 1090613"/>
                <a:gd name="connsiteX8" fmla="*/ 595312 w 966787"/>
                <a:gd name="connsiteY8" fmla="*/ 276225 h 1090613"/>
                <a:gd name="connsiteX9" fmla="*/ 576262 w 966787"/>
                <a:gd name="connsiteY9" fmla="*/ 304800 h 1090613"/>
                <a:gd name="connsiteX10" fmla="*/ 542925 w 966787"/>
                <a:gd name="connsiteY10" fmla="*/ 333375 h 1090613"/>
                <a:gd name="connsiteX11" fmla="*/ 481012 w 966787"/>
                <a:gd name="connsiteY11" fmla="*/ 361950 h 1090613"/>
                <a:gd name="connsiteX12" fmla="*/ 414337 w 966787"/>
                <a:gd name="connsiteY12" fmla="*/ 404813 h 1090613"/>
                <a:gd name="connsiteX13" fmla="*/ 314325 w 966787"/>
                <a:gd name="connsiteY13" fmla="*/ 471488 h 1090613"/>
                <a:gd name="connsiteX14" fmla="*/ 185737 w 966787"/>
                <a:gd name="connsiteY14" fmla="*/ 571500 h 1090613"/>
                <a:gd name="connsiteX15" fmla="*/ 85725 w 966787"/>
                <a:gd name="connsiteY15" fmla="*/ 685800 h 1090613"/>
                <a:gd name="connsiteX16" fmla="*/ 14287 w 966787"/>
                <a:gd name="connsiteY16" fmla="*/ 823913 h 1090613"/>
                <a:gd name="connsiteX17" fmla="*/ 0 w 966787"/>
                <a:gd name="connsiteY17" fmla="*/ 885825 h 1090613"/>
                <a:gd name="connsiteX18" fmla="*/ 0 w 966787"/>
                <a:gd name="connsiteY18" fmla="*/ 952500 h 1090613"/>
                <a:gd name="connsiteX19" fmla="*/ 4762 w 966787"/>
                <a:gd name="connsiteY19" fmla="*/ 1009650 h 1090613"/>
                <a:gd name="connsiteX20" fmla="*/ 33337 w 966787"/>
                <a:gd name="connsiteY20" fmla="*/ 1062038 h 1090613"/>
                <a:gd name="connsiteX21" fmla="*/ 85725 w 966787"/>
                <a:gd name="connsiteY21" fmla="*/ 1085850 h 1090613"/>
                <a:gd name="connsiteX22" fmla="*/ 142875 w 966787"/>
                <a:gd name="connsiteY22" fmla="*/ 1090613 h 1090613"/>
                <a:gd name="connsiteX23" fmla="*/ 214312 w 966787"/>
                <a:gd name="connsiteY23" fmla="*/ 1071563 h 1090613"/>
                <a:gd name="connsiteX24" fmla="*/ 276225 w 966787"/>
                <a:gd name="connsiteY24" fmla="*/ 1042988 h 1090613"/>
                <a:gd name="connsiteX25" fmla="*/ 342900 w 966787"/>
                <a:gd name="connsiteY25" fmla="*/ 1000125 h 1090613"/>
                <a:gd name="connsiteX26" fmla="*/ 419100 w 966787"/>
                <a:gd name="connsiteY26" fmla="*/ 938213 h 1090613"/>
                <a:gd name="connsiteX27" fmla="*/ 509587 w 966787"/>
                <a:gd name="connsiteY27" fmla="*/ 833438 h 1090613"/>
                <a:gd name="connsiteX28" fmla="*/ 571500 w 966787"/>
                <a:gd name="connsiteY28" fmla="*/ 728663 h 1090613"/>
                <a:gd name="connsiteX29" fmla="*/ 619125 w 966787"/>
                <a:gd name="connsiteY29" fmla="*/ 628650 h 1090613"/>
                <a:gd name="connsiteX30" fmla="*/ 647700 w 966787"/>
                <a:gd name="connsiteY30" fmla="*/ 547688 h 1090613"/>
                <a:gd name="connsiteX31" fmla="*/ 685800 w 966787"/>
                <a:gd name="connsiteY31" fmla="*/ 457200 h 1090613"/>
                <a:gd name="connsiteX32" fmla="*/ 714375 w 966787"/>
                <a:gd name="connsiteY32" fmla="*/ 419100 h 1090613"/>
                <a:gd name="connsiteX33" fmla="*/ 757237 w 966787"/>
                <a:gd name="connsiteY33" fmla="*/ 376238 h 1090613"/>
                <a:gd name="connsiteX34" fmla="*/ 800100 w 966787"/>
                <a:gd name="connsiteY34" fmla="*/ 371475 h 1090613"/>
                <a:gd name="connsiteX35" fmla="*/ 866775 w 966787"/>
                <a:gd name="connsiteY35" fmla="*/ 376238 h 1090613"/>
                <a:gd name="connsiteX36" fmla="*/ 923925 w 966787"/>
                <a:gd name="connsiteY36" fmla="*/ 361950 h 1090613"/>
                <a:gd name="connsiteX37" fmla="*/ 957262 w 966787"/>
                <a:gd name="connsiteY37" fmla="*/ 309563 h 1090613"/>
                <a:gd name="connsiteX38" fmla="*/ 966787 w 966787"/>
                <a:gd name="connsiteY38" fmla="*/ 271463 h 1090613"/>
                <a:gd name="connsiteX39" fmla="*/ 962025 w 966787"/>
                <a:gd name="connsiteY39" fmla="*/ 238125 h 1090613"/>
                <a:gd name="connsiteX40" fmla="*/ 957262 w 966787"/>
                <a:gd name="connsiteY40" fmla="*/ 180975 h 1090613"/>
                <a:gd name="connsiteX41" fmla="*/ 771525 w 966787"/>
                <a:gd name="connsiteY41" fmla="*/ 19050 h 109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6787" h="1090613">
                  <a:moveTo>
                    <a:pt x="771525" y="19050"/>
                  </a:moveTo>
                  <a:lnTo>
                    <a:pt x="676275" y="0"/>
                  </a:lnTo>
                  <a:lnTo>
                    <a:pt x="628650" y="19050"/>
                  </a:lnTo>
                  <a:lnTo>
                    <a:pt x="600075" y="52388"/>
                  </a:lnTo>
                  <a:lnTo>
                    <a:pt x="576262" y="104775"/>
                  </a:lnTo>
                  <a:lnTo>
                    <a:pt x="576262" y="147638"/>
                  </a:lnTo>
                  <a:lnTo>
                    <a:pt x="590550" y="195263"/>
                  </a:lnTo>
                  <a:lnTo>
                    <a:pt x="600075" y="233363"/>
                  </a:lnTo>
                  <a:lnTo>
                    <a:pt x="595312" y="276225"/>
                  </a:lnTo>
                  <a:lnTo>
                    <a:pt x="576262" y="304800"/>
                  </a:lnTo>
                  <a:lnTo>
                    <a:pt x="542925" y="333375"/>
                  </a:lnTo>
                  <a:lnTo>
                    <a:pt x="481012" y="361950"/>
                  </a:lnTo>
                  <a:lnTo>
                    <a:pt x="414337" y="404813"/>
                  </a:lnTo>
                  <a:lnTo>
                    <a:pt x="314325" y="471488"/>
                  </a:lnTo>
                  <a:lnTo>
                    <a:pt x="185737" y="571500"/>
                  </a:lnTo>
                  <a:lnTo>
                    <a:pt x="85725" y="685800"/>
                  </a:lnTo>
                  <a:lnTo>
                    <a:pt x="14287" y="823913"/>
                  </a:lnTo>
                  <a:lnTo>
                    <a:pt x="0" y="885825"/>
                  </a:lnTo>
                  <a:lnTo>
                    <a:pt x="0" y="952500"/>
                  </a:lnTo>
                  <a:lnTo>
                    <a:pt x="4762" y="1009650"/>
                  </a:lnTo>
                  <a:lnTo>
                    <a:pt x="33337" y="1062038"/>
                  </a:lnTo>
                  <a:lnTo>
                    <a:pt x="85725" y="1085850"/>
                  </a:lnTo>
                  <a:lnTo>
                    <a:pt x="142875" y="1090613"/>
                  </a:lnTo>
                  <a:lnTo>
                    <a:pt x="214312" y="1071563"/>
                  </a:lnTo>
                  <a:lnTo>
                    <a:pt x="276225" y="1042988"/>
                  </a:lnTo>
                  <a:lnTo>
                    <a:pt x="342900" y="1000125"/>
                  </a:lnTo>
                  <a:lnTo>
                    <a:pt x="419100" y="938213"/>
                  </a:lnTo>
                  <a:lnTo>
                    <a:pt x="509587" y="833438"/>
                  </a:lnTo>
                  <a:lnTo>
                    <a:pt x="571500" y="728663"/>
                  </a:lnTo>
                  <a:lnTo>
                    <a:pt x="619125" y="628650"/>
                  </a:lnTo>
                  <a:lnTo>
                    <a:pt x="647700" y="547688"/>
                  </a:lnTo>
                  <a:lnTo>
                    <a:pt x="685800" y="457200"/>
                  </a:lnTo>
                  <a:lnTo>
                    <a:pt x="714375" y="419100"/>
                  </a:lnTo>
                  <a:lnTo>
                    <a:pt x="757237" y="376238"/>
                  </a:lnTo>
                  <a:lnTo>
                    <a:pt x="800100" y="371475"/>
                  </a:lnTo>
                  <a:lnTo>
                    <a:pt x="866775" y="376238"/>
                  </a:lnTo>
                  <a:lnTo>
                    <a:pt x="923925" y="361950"/>
                  </a:lnTo>
                  <a:lnTo>
                    <a:pt x="957262" y="309563"/>
                  </a:lnTo>
                  <a:lnTo>
                    <a:pt x="966787" y="271463"/>
                  </a:lnTo>
                  <a:lnTo>
                    <a:pt x="962025" y="238125"/>
                  </a:lnTo>
                  <a:lnTo>
                    <a:pt x="957262" y="180975"/>
                  </a:lnTo>
                  <a:lnTo>
                    <a:pt x="771525" y="1905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3645421" y="3629397"/>
            <a:ext cx="204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Integrated VA Tool</a:t>
            </a:r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3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sosceles Triangle 9"/>
          <p:cNvSpPr/>
          <p:nvPr/>
        </p:nvSpPr>
        <p:spPr bwMode="auto">
          <a:xfrm rot="16200000">
            <a:off x="2670462" y="694058"/>
            <a:ext cx="3711364" cy="7378101"/>
          </a:xfrm>
          <a:custGeom>
            <a:avLst/>
            <a:gdLst>
              <a:gd name="connsiteX0" fmla="*/ 0 w 2769977"/>
              <a:gd name="connsiteY0" fmla="*/ 5172746 h 5172746"/>
              <a:gd name="connsiteX1" fmla="*/ 1384989 w 2769977"/>
              <a:gd name="connsiteY1" fmla="*/ 0 h 5172746"/>
              <a:gd name="connsiteX2" fmla="*/ 2769977 w 2769977"/>
              <a:gd name="connsiteY2" fmla="*/ 5172746 h 5172746"/>
              <a:gd name="connsiteX3" fmla="*/ 0 w 2769977"/>
              <a:gd name="connsiteY3" fmla="*/ 5172746 h 5172746"/>
              <a:gd name="connsiteX0" fmla="*/ 0 w 3231939"/>
              <a:gd name="connsiteY0" fmla="*/ 5172746 h 5172746"/>
              <a:gd name="connsiteX1" fmla="*/ 1846951 w 3231939"/>
              <a:gd name="connsiteY1" fmla="*/ 0 h 5172746"/>
              <a:gd name="connsiteX2" fmla="*/ 3231939 w 3231939"/>
              <a:gd name="connsiteY2" fmla="*/ 5172746 h 5172746"/>
              <a:gd name="connsiteX3" fmla="*/ 0 w 3231939"/>
              <a:gd name="connsiteY3" fmla="*/ 5172746 h 5172746"/>
              <a:gd name="connsiteX0" fmla="*/ 0 w 3463714"/>
              <a:gd name="connsiteY0" fmla="*/ 5172746 h 5172746"/>
              <a:gd name="connsiteX1" fmla="*/ 1846951 w 3463714"/>
              <a:gd name="connsiteY1" fmla="*/ 0 h 5172746"/>
              <a:gd name="connsiteX2" fmla="*/ 3463714 w 3463714"/>
              <a:gd name="connsiteY2" fmla="*/ 5169571 h 5172746"/>
              <a:gd name="connsiteX3" fmla="*/ 0 w 3463714"/>
              <a:gd name="connsiteY3" fmla="*/ 5172746 h 5172746"/>
              <a:gd name="connsiteX0" fmla="*/ 0 w 3717714"/>
              <a:gd name="connsiteY0" fmla="*/ 5172746 h 5172746"/>
              <a:gd name="connsiteX1" fmla="*/ 1846951 w 3717714"/>
              <a:gd name="connsiteY1" fmla="*/ 0 h 5172746"/>
              <a:gd name="connsiteX2" fmla="*/ 3717714 w 3717714"/>
              <a:gd name="connsiteY2" fmla="*/ 5156871 h 5172746"/>
              <a:gd name="connsiteX3" fmla="*/ 0 w 3717714"/>
              <a:gd name="connsiteY3" fmla="*/ 5172746 h 5172746"/>
              <a:gd name="connsiteX0" fmla="*/ 0 w 3711364"/>
              <a:gd name="connsiteY0" fmla="*/ 5172746 h 5175921"/>
              <a:gd name="connsiteX1" fmla="*/ 1846951 w 3711364"/>
              <a:gd name="connsiteY1" fmla="*/ 0 h 5175921"/>
              <a:gd name="connsiteX2" fmla="*/ 3711364 w 3711364"/>
              <a:gd name="connsiteY2" fmla="*/ 5175921 h 5175921"/>
              <a:gd name="connsiteX3" fmla="*/ 0 w 3711364"/>
              <a:gd name="connsiteY3" fmla="*/ 5172746 h 5175921"/>
              <a:gd name="connsiteX0" fmla="*/ 0 w 3711364"/>
              <a:gd name="connsiteY0" fmla="*/ 7374926 h 7378101"/>
              <a:gd name="connsiteX1" fmla="*/ 1862191 w 3711364"/>
              <a:gd name="connsiteY1" fmla="*/ 0 h 7378101"/>
              <a:gd name="connsiteX2" fmla="*/ 3711364 w 3711364"/>
              <a:gd name="connsiteY2" fmla="*/ 7378101 h 7378101"/>
              <a:gd name="connsiteX3" fmla="*/ 0 w 3711364"/>
              <a:gd name="connsiteY3" fmla="*/ 7374926 h 7378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1364" h="7378101">
                <a:moveTo>
                  <a:pt x="0" y="7374926"/>
                </a:moveTo>
                <a:lnTo>
                  <a:pt x="1862191" y="0"/>
                </a:lnTo>
                <a:lnTo>
                  <a:pt x="3711364" y="7378101"/>
                </a:lnTo>
                <a:lnTo>
                  <a:pt x="0" y="7374926"/>
                </a:lnTo>
                <a:close/>
              </a:path>
            </a:pathLst>
          </a:custGeom>
          <a:solidFill>
            <a:srgbClr val="FAFD00">
              <a:alpha val="30196"/>
            </a:srgbClr>
          </a:solidFill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8" name="Picture 6" descr="C:\Users\artem\Desktop\Vis11 Talk\cube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509434" y="768628"/>
            <a:ext cx="2125133" cy="2003266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7" y="1831784"/>
            <a:ext cx="8790704" cy="4770475"/>
            <a:chOff x="7" y="1831784"/>
            <a:chExt cx="8790704" cy="4770475"/>
          </a:xfrm>
        </p:grpSpPr>
        <p:grpSp>
          <p:nvGrpSpPr>
            <p:cNvPr id="21" name="Group 20"/>
            <p:cNvGrpSpPr/>
            <p:nvPr/>
          </p:nvGrpSpPr>
          <p:grpSpPr>
            <a:xfrm rot="5400000">
              <a:off x="4251445" y="3582877"/>
              <a:ext cx="2664335" cy="2141177"/>
              <a:chOff x="6323213" y="2362199"/>
              <a:chExt cx="1795619" cy="1443037"/>
            </a:xfrm>
          </p:grpSpPr>
          <p:sp>
            <p:nvSpPr>
              <p:cNvPr id="9" name="Oval 8"/>
              <p:cNvSpPr/>
              <p:nvPr/>
            </p:nvSpPr>
            <p:spPr bwMode="auto">
              <a:xfrm>
                <a:off x="6323213" y="2362199"/>
                <a:ext cx="1443037" cy="1443037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 rot="16200000">
                <a:off x="7502631" y="2966626"/>
                <a:ext cx="983492" cy="2489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Rotary plate</a:t>
                </a:r>
                <a:endParaRPr lang="de-AT" dirty="0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 rot="5400000">
              <a:off x="5877123" y="3688672"/>
              <a:ext cx="4770475" cy="1056700"/>
              <a:chOff x="5319356" y="922303"/>
              <a:chExt cx="3215043" cy="712158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5554980" y="1257295"/>
                <a:ext cx="2979419" cy="5501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0">
                <a:scrgbClr r="0" g="0" b="0"/>
              </a:lnRef>
              <a:fillRef idx="1003">
                <a:schemeClr val="dk1"/>
              </a:fillRef>
              <a:effectRef idx="0">
                <a:scrgbClr r="0" g="0" b="0"/>
              </a:effectRef>
              <a:fontRef idx="major"/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 rot="16200000">
                <a:off x="5087732" y="1153927"/>
                <a:ext cx="712158" cy="2489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Detector</a:t>
                </a:r>
                <a:endParaRPr lang="de-AT" dirty="0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 rot="5400000">
              <a:off x="77600" y="3437054"/>
              <a:ext cx="1337530" cy="1492716"/>
              <a:chOff x="5717806" y="8092129"/>
              <a:chExt cx="1337530" cy="1492716"/>
            </a:xfrm>
          </p:grpSpPr>
          <p:sp>
            <p:nvSpPr>
              <p:cNvPr id="23" name="Rectangle 22"/>
              <p:cNvSpPr/>
              <p:nvPr/>
            </p:nvSpPr>
            <p:spPr bwMode="auto">
              <a:xfrm>
                <a:off x="6137511" y="8755380"/>
                <a:ext cx="917825" cy="50292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 rot="16200000">
                <a:off x="5156114" y="8653821"/>
                <a:ext cx="14927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X-ray source</a:t>
                </a:r>
                <a:endParaRPr lang="de-AT" dirty="0"/>
              </a:p>
            </p:txBody>
          </p:sp>
        </p:grpSp>
      </p:grpSp>
      <p:sp>
        <p:nvSpPr>
          <p:cNvPr id="5" name="Rectangle 4"/>
          <p:cNvSpPr/>
          <p:nvPr/>
        </p:nvSpPr>
        <p:spPr bwMode="auto">
          <a:xfrm rot="8100000">
            <a:off x="4933487" y="3741772"/>
            <a:ext cx="1300253" cy="130025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Oval 2"/>
          <p:cNvSpPr/>
          <p:nvPr/>
        </p:nvSpPr>
        <p:spPr>
          <a:xfrm rot="5400000">
            <a:off x="5755554" y="4132912"/>
            <a:ext cx="520700" cy="5207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rot="5400000">
            <a:off x="4937259" y="4132912"/>
            <a:ext cx="520700" cy="5207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 rot="5400000">
            <a:off x="3521392" y="740868"/>
            <a:ext cx="2012521" cy="7374453"/>
            <a:chOff x="6390958" y="1310387"/>
            <a:chExt cx="1356329" cy="4969981"/>
          </a:xfrm>
        </p:grpSpPr>
        <p:sp>
          <p:nvSpPr>
            <p:cNvPr id="13" name="Freeform 12"/>
            <p:cNvSpPr/>
            <p:nvPr/>
          </p:nvSpPr>
          <p:spPr bwMode="auto">
            <a:xfrm>
              <a:off x="6390958" y="1314241"/>
              <a:ext cx="644622" cy="4966127"/>
            </a:xfrm>
            <a:custGeom>
              <a:avLst/>
              <a:gdLst>
                <a:gd name="connsiteX0" fmla="*/ 595313 w 595313"/>
                <a:gd name="connsiteY0" fmla="*/ 3324225 h 3324225"/>
                <a:gd name="connsiteX1" fmla="*/ 0 w 595313"/>
                <a:gd name="connsiteY1" fmla="*/ 4763 h 3324225"/>
                <a:gd name="connsiteX2" fmla="*/ 247650 w 595313"/>
                <a:gd name="connsiteY2" fmla="*/ 0 h 3324225"/>
                <a:gd name="connsiteX3" fmla="*/ 595313 w 595313"/>
                <a:gd name="connsiteY3" fmla="*/ 3324225 h 3324225"/>
                <a:gd name="connsiteX0" fmla="*/ 619125 w 619125"/>
                <a:gd name="connsiteY0" fmla="*/ 3478760 h 3478760"/>
                <a:gd name="connsiteX1" fmla="*/ 0 w 619125"/>
                <a:gd name="connsiteY1" fmla="*/ 0 h 3478760"/>
                <a:gd name="connsiteX2" fmla="*/ 271462 w 619125"/>
                <a:gd name="connsiteY2" fmla="*/ 154535 h 3478760"/>
                <a:gd name="connsiteX3" fmla="*/ 619125 w 619125"/>
                <a:gd name="connsiteY3" fmla="*/ 3478760 h 3478760"/>
                <a:gd name="connsiteX0" fmla="*/ 619125 w 619125"/>
                <a:gd name="connsiteY0" fmla="*/ 3478760 h 3478760"/>
                <a:gd name="connsiteX1" fmla="*/ 0 w 619125"/>
                <a:gd name="connsiteY1" fmla="*/ 0 h 3478760"/>
                <a:gd name="connsiteX2" fmla="*/ 311756 w 619125"/>
                <a:gd name="connsiteY2" fmla="*/ 0 h 3478760"/>
                <a:gd name="connsiteX3" fmla="*/ 619125 w 619125"/>
                <a:gd name="connsiteY3" fmla="*/ 3478760 h 3478760"/>
                <a:gd name="connsiteX0" fmla="*/ 619125 w 619125"/>
                <a:gd name="connsiteY0" fmla="*/ 3486150 h 3486150"/>
                <a:gd name="connsiteX1" fmla="*/ 0 w 619125"/>
                <a:gd name="connsiteY1" fmla="*/ 0 h 3486150"/>
                <a:gd name="connsiteX2" fmla="*/ 311756 w 619125"/>
                <a:gd name="connsiteY2" fmla="*/ 0 h 3486150"/>
                <a:gd name="connsiteX3" fmla="*/ 619125 w 619125"/>
                <a:gd name="connsiteY3" fmla="*/ 3486150 h 3486150"/>
                <a:gd name="connsiteX0" fmla="*/ 833438 w 833438"/>
                <a:gd name="connsiteY0" fmla="*/ 3486150 h 3486150"/>
                <a:gd name="connsiteX1" fmla="*/ 0 w 833438"/>
                <a:gd name="connsiteY1" fmla="*/ 0 h 3486150"/>
                <a:gd name="connsiteX2" fmla="*/ 311756 w 833438"/>
                <a:gd name="connsiteY2" fmla="*/ 0 h 3486150"/>
                <a:gd name="connsiteX3" fmla="*/ 833438 w 833438"/>
                <a:gd name="connsiteY3" fmla="*/ 3486150 h 3486150"/>
                <a:gd name="connsiteX0" fmla="*/ 626268 w 626268"/>
                <a:gd name="connsiteY0" fmla="*/ 3486150 h 3486150"/>
                <a:gd name="connsiteX1" fmla="*/ 0 w 626268"/>
                <a:gd name="connsiteY1" fmla="*/ 0 h 3486150"/>
                <a:gd name="connsiteX2" fmla="*/ 311756 w 626268"/>
                <a:gd name="connsiteY2" fmla="*/ 0 h 3486150"/>
                <a:gd name="connsiteX3" fmla="*/ 626268 w 626268"/>
                <a:gd name="connsiteY3" fmla="*/ 3486150 h 3486150"/>
                <a:gd name="connsiteX0" fmla="*/ 838106 w 838106"/>
                <a:gd name="connsiteY0" fmla="*/ 3486150 h 3486150"/>
                <a:gd name="connsiteX1" fmla="*/ 0 w 838106"/>
                <a:gd name="connsiteY1" fmla="*/ 9629 h 3486150"/>
                <a:gd name="connsiteX2" fmla="*/ 523594 w 838106"/>
                <a:gd name="connsiteY2" fmla="*/ 0 h 3486150"/>
                <a:gd name="connsiteX3" fmla="*/ 838106 w 838106"/>
                <a:gd name="connsiteY3" fmla="*/ 3486150 h 3486150"/>
                <a:gd name="connsiteX0" fmla="*/ 844525 w 844525"/>
                <a:gd name="connsiteY0" fmla="*/ 3492569 h 3492569"/>
                <a:gd name="connsiteX1" fmla="*/ 0 w 844525"/>
                <a:gd name="connsiteY1" fmla="*/ 0 h 3492569"/>
                <a:gd name="connsiteX2" fmla="*/ 530013 w 844525"/>
                <a:gd name="connsiteY2" fmla="*/ 6419 h 3492569"/>
                <a:gd name="connsiteX3" fmla="*/ 844525 w 844525"/>
                <a:gd name="connsiteY3" fmla="*/ 3492569 h 3492569"/>
                <a:gd name="connsiteX0" fmla="*/ 844525 w 844525"/>
                <a:gd name="connsiteY0" fmla="*/ 3492569 h 3492569"/>
                <a:gd name="connsiteX1" fmla="*/ 0 w 844525"/>
                <a:gd name="connsiteY1" fmla="*/ 0 h 3492569"/>
                <a:gd name="connsiteX2" fmla="*/ 311756 w 844525"/>
                <a:gd name="connsiteY2" fmla="*/ 3210 h 3492569"/>
                <a:gd name="connsiteX3" fmla="*/ 844525 w 844525"/>
                <a:gd name="connsiteY3" fmla="*/ 3492569 h 3492569"/>
                <a:gd name="connsiteX0" fmla="*/ 862558 w 862558"/>
                <a:gd name="connsiteY0" fmla="*/ 3492569 h 3492569"/>
                <a:gd name="connsiteX1" fmla="*/ 0 w 862558"/>
                <a:gd name="connsiteY1" fmla="*/ 12008 h 3492569"/>
                <a:gd name="connsiteX2" fmla="*/ 18033 w 862558"/>
                <a:gd name="connsiteY2" fmla="*/ 0 h 3492569"/>
                <a:gd name="connsiteX3" fmla="*/ 329789 w 862558"/>
                <a:gd name="connsiteY3" fmla="*/ 3210 h 3492569"/>
                <a:gd name="connsiteX4" fmla="*/ 862558 w 862558"/>
                <a:gd name="connsiteY4" fmla="*/ 3492569 h 3492569"/>
                <a:gd name="connsiteX0" fmla="*/ 847153 w 847153"/>
                <a:gd name="connsiteY0" fmla="*/ 4966448 h 4966448"/>
                <a:gd name="connsiteX1" fmla="*/ 0 w 847153"/>
                <a:gd name="connsiteY1" fmla="*/ 12008 h 4966448"/>
                <a:gd name="connsiteX2" fmla="*/ 18033 w 847153"/>
                <a:gd name="connsiteY2" fmla="*/ 0 h 4966448"/>
                <a:gd name="connsiteX3" fmla="*/ 329789 w 847153"/>
                <a:gd name="connsiteY3" fmla="*/ 3210 h 4966448"/>
                <a:gd name="connsiteX4" fmla="*/ 847153 w 847153"/>
                <a:gd name="connsiteY4" fmla="*/ 4966448 h 4966448"/>
                <a:gd name="connsiteX0" fmla="*/ 847153 w 847153"/>
                <a:gd name="connsiteY0" fmla="*/ 4966448 h 4966448"/>
                <a:gd name="connsiteX1" fmla="*/ 0 w 847153"/>
                <a:gd name="connsiteY1" fmla="*/ 12008 h 4966448"/>
                <a:gd name="connsiteX2" fmla="*/ 18033 w 847153"/>
                <a:gd name="connsiteY2" fmla="*/ 0 h 4966448"/>
                <a:gd name="connsiteX3" fmla="*/ 463311 w 847153"/>
                <a:gd name="connsiteY3" fmla="*/ 8345 h 4966448"/>
                <a:gd name="connsiteX4" fmla="*/ 847153 w 847153"/>
                <a:gd name="connsiteY4" fmla="*/ 4966448 h 4966448"/>
                <a:gd name="connsiteX0" fmla="*/ 829120 w 829120"/>
                <a:gd name="connsiteY0" fmla="*/ 4966448 h 4966448"/>
                <a:gd name="connsiteX1" fmla="*/ 166844 w 829120"/>
                <a:gd name="connsiteY1" fmla="*/ 22279 h 4966448"/>
                <a:gd name="connsiteX2" fmla="*/ 0 w 829120"/>
                <a:gd name="connsiteY2" fmla="*/ 0 h 4966448"/>
                <a:gd name="connsiteX3" fmla="*/ 445278 w 829120"/>
                <a:gd name="connsiteY3" fmla="*/ 8345 h 4966448"/>
                <a:gd name="connsiteX4" fmla="*/ 829120 w 829120"/>
                <a:gd name="connsiteY4" fmla="*/ 4966448 h 4966448"/>
                <a:gd name="connsiteX0" fmla="*/ 662276 w 662276"/>
                <a:gd name="connsiteY0" fmla="*/ 4958103 h 4958103"/>
                <a:gd name="connsiteX1" fmla="*/ 0 w 662276"/>
                <a:gd name="connsiteY1" fmla="*/ 13934 h 4958103"/>
                <a:gd name="connsiteX2" fmla="*/ 278434 w 662276"/>
                <a:gd name="connsiteY2" fmla="*/ 0 h 4958103"/>
                <a:gd name="connsiteX3" fmla="*/ 662276 w 662276"/>
                <a:gd name="connsiteY3" fmla="*/ 4958103 h 4958103"/>
                <a:gd name="connsiteX0" fmla="*/ 917883 w 917883"/>
                <a:gd name="connsiteY0" fmla="*/ 4958103 h 4958103"/>
                <a:gd name="connsiteX1" fmla="*/ 255607 w 917883"/>
                <a:gd name="connsiteY1" fmla="*/ 13934 h 4958103"/>
                <a:gd name="connsiteX2" fmla="*/ 534041 w 917883"/>
                <a:gd name="connsiteY2" fmla="*/ 0 h 4958103"/>
                <a:gd name="connsiteX3" fmla="*/ 917883 w 917883"/>
                <a:gd name="connsiteY3" fmla="*/ 4958103 h 4958103"/>
                <a:gd name="connsiteX0" fmla="*/ 662276 w 662276"/>
                <a:gd name="connsiteY0" fmla="*/ 4958103 h 4958103"/>
                <a:gd name="connsiteX1" fmla="*/ 0 w 662276"/>
                <a:gd name="connsiteY1" fmla="*/ 13934 h 4958103"/>
                <a:gd name="connsiteX2" fmla="*/ 278434 w 662276"/>
                <a:gd name="connsiteY2" fmla="*/ 0 h 4958103"/>
                <a:gd name="connsiteX3" fmla="*/ 662276 w 662276"/>
                <a:gd name="connsiteY3" fmla="*/ 4958103 h 4958103"/>
                <a:gd name="connsiteX0" fmla="*/ 663881 w 663881"/>
                <a:gd name="connsiteY0" fmla="*/ 4960218 h 4960218"/>
                <a:gd name="connsiteX1" fmla="*/ 0 w 663881"/>
                <a:gd name="connsiteY1" fmla="*/ 0 h 4960218"/>
                <a:gd name="connsiteX2" fmla="*/ 280039 w 663881"/>
                <a:gd name="connsiteY2" fmla="*/ 2115 h 4960218"/>
                <a:gd name="connsiteX3" fmla="*/ 663881 w 663881"/>
                <a:gd name="connsiteY3" fmla="*/ 4960218 h 4960218"/>
                <a:gd name="connsiteX0" fmla="*/ 634993 w 634993"/>
                <a:gd name="connsiteY0" fmla="*/ 4958103 h 4958103"/>
                <a:gd name="connsiteX1" fmla="*/ 0 w 634993"/>
                <a:gd name="connsiteY1" fmla="*/ 1095 h 4958103"/>
                <a:gd name="connsiteX2" fmla="*/ 251151 w 634993"/>
                <a:gd name="connsiteY2" fmla="*/ 0 h 4958103"/>
                <a:gd name="connsiteX3" fmla="*/ 634993 w 634993"/>
                <a:gd name="connsiteY3" fmla="*/ 4958103 h 4958103"/>
                <a:gd name="connsiteX0" fmla="*/ 656106 w 656106"/>
                <a:gd name="connsiteY0" fmla="*/ 5333096 h 5333096"/>
                <a:gd name="connsiteX1" fmla="*/ 11483 w 656106"/>
                <a:gd name="connsiteY1" fmla="*/ 368064 h 5333096"/>
                <a:gd name="connsiteX2" fmla="*/ 262634 w 656106"/>
                <a:gd name="connsiteY2" fmla="*/ 366969 h 5333096"/>
                <a:gd name="connsiteX3" fmla="*/ 656106 w 656106"/>
                <a:gd name="connsiteY3" fmla="*/ 5333096 h 5333096"/>
                <a:gd name="connsiteX0" fmla="*/ 656106 w 656106"/>
                <a:gd name="connsiteY0" fmla="*/ 5333096 h 5333096"/>
                <a:gd name="connsiteX1" fmla="*/ 11483 w 656106"/>
                <a:gd name="connsiteY1" fmla="*/ 368064 h 5333096"/>
                <a:gd name="connsiteX2" fmla="*/ 262634 w 656106"/>
                <a:gd name="connsiteY2" fmla="*/ 366969 h 5333096"/>
                <a:gd name="connsiteX3" fmla="*/ 656106 w 656106"/>
                <a:gd name="connsiteY3" fmla="*/ 5333096 h 5333096"/>
                <a:gd name="connsiteX0" fmla="*/ 644623 w 644623"/>
                <a:gd name="connsiteY0" fmla="*/ 4966127 h 4966127"/>
                <a:gd name="connsiteX1" fmla="*/ 0 w 644623"/>
                <a:gd name="connsiteY1" fmla="*/ 1095 h 4966127"/>
                <a:gd name="connsiteX2" fmla="*/ 251151 w 644623"/>
                <a:gd name="connsiteY2" fmla="*/ 0 h 4966127"/>
                <a:gd name="connsiteX3" fmla="*/ 644623 w 644623"/>
                <a:gd name="connsiteY3" fmla="*/ 4966127 h 496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4623" h="4966127">
                  <a:moveTo>
                    <a:pt x="644623" y="4966127"/>
                  </a:moveTo>
                  <a:lnTo>
                    <a:pt x="0" y="1095"/>
                  </a:lnTo>
                  <a:lnTo>
                    <a:pt x="251151" y="0"/>
                  </a:lnTo>
                  <a:lnTo>
                    <a:pt x="644623" y="4966127"/>
                  </a:lnTo>
                  <a:close/>
                </a:path>
              </a:pathLst>
            </a:custGeom>
            <a:noFill/>
            <a:ln w="127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7040715" y="1310387"/>
              <a:ext cx="706572" cy="4967090"/>
            </a:xfrm>
            <a:custGeom>
              <a:avLst/>
              <a:gdLst>
                <a:gd name="connsiteX0" fmla="*/ 595313 w 595313"/>
                <a:gd name="connsiteY0" fmla="*/ 3324225 h 3324225"/>
                <a:gd name="connsiteX1" fmla="*/ 0 w 595313"/>
                <a:gd name="connsiteY1" fmla="*/ 4763 h 3324225"/>
                <a:gd name="connsiteX2" fmla="*/ 247650 w 595313"/>
                <a:gd name="connsiteY2" fmla="*/ 0 h 3324225"/>
                <a:gd name="connsiteX3" fmla="*/ 595313 w 595313"/>
                <a:gd name="connsiteY3" fmla="*/ 3324225 h 3324225"/>
                <a:gd name="connsiteX0" fmla="*/ 619125 w 619125"/>
                <a:gd name="connsiteY0" fmla="*/ 3478760 h 3478760"/>
                <a:gd name="connsiteX1" fmla="*/ 0 w 619125"/>
                <a:gd name="connsiteY1" fmla="*/ 0 h 3478760"/>
                <a:gd name="connsiteX2" fmla="*/ 271462 w 619125"/>
                <a:gd name="connsiteY2" fmla="*/ 154535 h 3478760"/>
                <a:gd name="connsiteX3" fmla="*/ 619125 w 619125"/>
                <a:gd name="connsiteY3" fmla="*/ 3478760 h 3478760"/>
                <a:gd name="connsiteX0" fmla="*/ 619125 w 619125"/>
                <a:gd name="connsiteY0" fmla="*/ 3478760 h 3478760"/>
                <a:gd name="connsiteX1" fmla="*/ 0 w 619125"/>
                <a:gd name="connsiteY1" fmla="*/ 0 h 3478760"/>
                <a:gd name="connsiteX2" fmla="*/ 311756 w 619125"/>
                <a:gd name="connsiteY2" fmla="*/ 0 h 3478760"/>
                <a:gd name="connsiteX3" fmla="*/ 619125 w 619125"/>
                <a:gd name="connsiteY3" fmla="*/ 3478760 h 3478760"/>
                <a:gd name="connsiteX0" fmla="*/ 619125 w 619125"/>
                <a:gd name="connsiteY0" fmla="*/ 3486150 h 3486150"/>
                <a:gd name="connsiteX1" fmla="*/ 0 w 619125"/>
                <a:gd name="connsiteY1" fmla="*/ 0 h 3486150"/>
                <a:gd name="connsiteX2" fmla="*/ 311756 w 619125"/>
                <a:gd name="connsiteY2" fmla="*/ 0 h 3486150"/>
                <a:gd name="connsiteX3" fmla="*/ 619125 w 619125"/>
                <a:gd name="connsiteY3" fmla="*/ 3486150 h 3486150"/>
                <a:gd name="connsiteX0" fmla="*/ 833438 w 833438"/>
                <a:gd name="connsiteY0" fmla="*/ 3486150 h 3486150"/>
                <a:gd name="connsiteX1" fmla="*/ 0 w 833438"/>
                <a:gd name="connsiteY1" fmla="*/ 0 h 3486150"/>
                <a:gd name="connsiteX2" fmla="*/ 311756 w 833438"/>
                <a:gd name="connsiteY2" fmla="*/ 0 h 3486150"/>
                <a:gd name="connsiteX3" fmla="*/ 833438 w 833438"/>
                <a:gd name="connsiteY3" fmla="*/ 3486150 h 3486150"/>
                <a:gd name="connsiteX0" fmla="*/ 626268 w 626268"/>
                <a:gd name="connsiteY0" fmla="*/ 3486150 h 3486150"/>
                <a:gd name="connsiteX1" fmla="*/ 0 w 626268"/>
                <a:gd name="connsiteY1" fmla="*/ 0 h 3486150"/>
                <a:gd name="connsiteX2" fmla="*/ 311756 w 626268"/>
                <a:gd name="connsiteY2" fmla="*/ 0 h 3486150"/>
                <a:gd name="connsiteX3" fmla="*/ 626268 w 626268"/>
                <a:gd name="connsiteY3" fmla="*/ 3486150 h 3486150"/>
                <a:gd name="connsiteX0" fmla="*/ 626268 w 1223962"/>
                <a:gd name="connsiteY0" fmla="*/ 3486150 h 3486150"/>
                <a:gd name="connsiteX1" fmla="*/ 0 w 1223962"/>
                <a:gd name="connsiteY1" fmla="*/ 0 h 3486150"/>
                <a:gd name="connsiteX2" fmla="*/ 1223962 w 1223962"/>
                <a:gd name="connsiteY2" fmla="*/ 0 h 3486150"/>
                <a:gd name="connsiteX3" fmla="*/ 626268 w 1223962"/>
                <a:gd name="connsiteY3" fmla="*/ 3486150 h 3486150"/>
                <a:gd name="connsiteX0" fmla="*/ 626268 w 1281112"/>
                <a:gd name="connsiteY0" fmla="*/ 3486150 h 3486150"/>
                <a:gd name="connsiteX1" fmla="*/ 0 w 1281112"/>
                <a:gd name="connsiteY1" fmla="*/ 0 h 3486150"/>
                <a:gd name="connsiteX2" fmla="*/ 1281112 w 1281112"/>
                <a:gd name="connsiteY2" fmla="*/ 0 h 3486150"/>
                <a:gd name="connsiteX3" fmla="*/ 626268 w 1281112"/>
                <a:gd name="connsiteY3" fmla="*/ 3486150 h 3486150"/>
                <a:gd name="connsiteX0" fmla="*/ 0 w 654844"/>
                <a:gd name="connsiteY0" fmla="*/ 3486150 h 3486150"/>
                <a:gd name="connsiteX1" fmla="*/ 313577 w 654844"/>
                <a:gd name="connsiteY1" fmla="*/ 0 h 3486150"/>
                <a:gd name="connsiteX2" fmla="*/ 654844 w 654844"/>
                <a:gd name="connsiteY2" fmla="*/ 0 h 3486150"/>
                <a:gd name="connsiteX3" fmla="*/ 0 w 654844"/>
                <a:gd name="connsiteY3" fmla="*/ 3486150 h 3486150"/>
                <a:gd name="connsiteX0" fmla="*/ 0 w 650081"/>
                <a:gd name="connsiteY0" fmla="*/ 3486150 h 3486150"/>
                <a:gd name="connsiteX1" fmla="*/ 308814 w 650081"/>
                <a:gd name="connsiteY1" fmla="*/ 0 h 3486150"/>
                <a:gd name="connsiteX2" fmla="*/ 650081 w 650081"/>
                <a:gd name="connsiteY2" fmla="*/ 0 h 3486150"/>
                <a:gd name="connsiteX3" fmla="*/ 0 w 650081"/>
                <a:gd name="connsiteY3" fmla="*/ 3486150 h 3486150"/>
                <a:gd name="connsiteX0" fmla="*/ 0 w 916483"/>
                <a:gd name="connsiteY0" fmla="*/ 3486150 h 3486150"/>
                <a:gd name="connsiteX1" fmla="*/ 308814 w 916483"/>
                <a:gd name="connsiteY1" fmla="*/ 0 h 3486150"/>
                <a:gd name="connsiteX2" fmla="*/ 916483 w 916483"/>
                <a:gd name="connsiteY2" fmla="*/ 3209 h 3486150"/>
                <a:gd name="connsiteX3" fmla="*/ 0 w 916483"/>
                <a:gd name="connsiteY3" fmla="*/ 3486150 h 3486150"/>
                <a:gd name="connsiteX0" fmla="*/ 0 w 916483"/>
                <a:gd name="connsiteY0" fmla="*/ 3482941 h 3482941"/>
                <a:gd name="connsiteX1" fmla="*/ 613732 w 916483"/>
                <a:gd name="connsiteY1" fmla="*/ 41726 h 3482941"/>
                <a:gd name="connsiteX2" fmla="*/ 916483 w 916483"/>
                <a:gd name="connsiteY2" fmla="*/ 0 h 3482941"/>
                <a:gd name="connsiteX3" fmla="*/ 0 w 916483"/>
                <a:gd name="connsiteY3" fmla="*/ 3482941 h 3482941"/>
                <a:gd name="connsiteX0" fmla="*/ 0 w 916483"/>
                <a:gd name="connsiteY0" fmla="*/ 3482941 h 3482941"/>
                <a:gd name="connsiteX1" fmla="*/ 620151 w 916483"/>
                <a:gd name="connsiteY1" fmla="*/ 1 h 3482941"/>
                <a:gd name="connsiteX2" fmla="*/ 916483 w 916483"/>
                <a:gd name="connsiteY2" fmla="*/ 0 h 3482941"/>
                <a:gd name="connsiteX3" fmla="*/ 0 w 916483"/>
                <a:gd name="connsiteY3" fmla="*/ 3482941 h 3482941"/>
                <a:gd name="connsiteX0" fmla="*/ 0 w 926754"/>
                <a:gd name="connsiteY0" fmla="*/ 4961955 h 4961955"/>
                <a:gd name="connsiteX1" fmla="*/ 630422 w 926754"/>
                <a:gd name="connsiteY1" fmla="*/ 1 h 4961955"/>
                <a:gd name="connsiteX2" fmla="*/ 926754 w 926754"/>
                <a:gd name="connsiteY2" fmla="*/ 0 h 4961955"/>
                <a:gd name="connsiteX3" fmla="*/ 0 w 926754"/>
                <a:gd name="connsiteY3" fmla="*/ 4961955 h 4961955"/>
                <a:gd name="connsiteX0" fmla="*/ 0 w 926754"/>
                <a:gd name="connsiteY0" fmla="*/ 4961955 h 4961955"/>
                <a:gd name="connsiteX1" fmla="*/ 481495 w 926754"/>
                <a:gd name="connsiteY1" fmla="*/ 0 h 4961955"/>
                <a:gd name="connsiteX2" fmla="*/ 926754 w 926754"/>
                <a:gd name="connsiteY2" fmla="*/ 0 h 4961955"/>
                <a:gd name="connsiteX3" fmla="*/ 0 w 926754"/>
                <a:gd name="connsiteY3" fmla="*/ 4961955 h 4961955"/>
                <a:gd name="connsiteX0" fmla="*/ 0 w 716202"/>
                <a:gd name="connsiteY0" fmla="*/ 4967091 h 4967091"/>
                <a:gd name="connsiteX1" fmla="*/ 481495 w 716202"/>
                <a:gd name="connsiteY1" fmla="*/ 5136 h 4967091"/>
                <a:gd name="connsiteX2" fmla="*/ 716202 w 716202"/>
                <a:gd name="connsiteY2" fmla="*/ 0 h 4967091"/>
                <a:gd name="connsiteX3" fmla="*/ 0 w 716202"/>
                <a:gd name="connsiteY3" fmla="*/ 4967091 h 4967091"/>
                <a:gd name="connsiteX0" fmla="*/ 0 w 706573"/>
                <a:gd name="connsiteY0" fmla="*/ 4967091 h 4967091"/>
                <a:gd name="connsiteX1" fmla="*/ 471866 w 706573"/>
                <a:gd name="connsiteY1" fmla="*/ 5136 h 4967091"/>
                <a:gd name="connsiteX2" fmla="*/ 706573 w 706573"/>
                <a:gd name="connsiteY2" fmla="*/ 0 h 4967091"/>
                <a:gd name="connsiteX3" fmla="*/ 0 w 706573"/>
                <a:gd name="connsiteY3" fmla="*/ 4967091 h 4967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6573" h="4967091">
                  <a:moveTo>
                    <a:pt x="0" y="4967091"/>
                  </a:moveTo>
                  <a:lnTo>
                    <a:pt x="471866" y="5136"/>
                  </a:lnTo>
                  <a:lnTo>
                    <a:pt x="706573" y="0"/>
                  </a:lnTo>
                  <a:lnTo>
                    <a:pt x="0" y="4967091"/>
                  </a:lnTo>
                  <a:close/>
                </a:path>
              </a:pathLst>
            </a:custGeom>
            <a:noFill/>
            <a:ln w="127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Metal Artifact Reduction (MAR) Workflow</a:t>
            </a:r>
            <a:endParaRPr lang="de-AT" dirty="0"/>
          </a:p>
        </p:txBody>
      </p:sp>
      <p:grpSp>
        <p:nvGrpSpPr>
          <p:cNvPr id="30" name="Group 29"/>
          <p:cNvGrpSpPr/>
          <p:nvPr/>
        </p:nvGrpSpPr>
        <p:grpSpPr>
          <a:xfrm rot="5400000">
            <a:off x="5887400" y="3106877"/>
            <a:ext cx="2012522" cy="2642433"/>
            <a:chOff x="6390958" y="1310388"/>
            <a:chExt cx="1356330" cy="1780856"/>
          </a:xfrm>
        </p:grpSpPr>
        <p:sp>
          <p:nvSpPr>
            <p:cNvPr id="31" name="Freeform 30"/>
            <p:cNvSpPr/>
            <p:nvPr/>
          </p:nvSpPr>
          <p:spPr bwMode="auto">
            <a:xfrm>
              <a:off x="6390958" y="1314242"/>
              <a:ext cx="379718" cy="1777002"/>
            </a:xfrm>
            <a:custGeom>
              <a:avLst/>
              <a:gdLst>
                <a:gd name="connsiteX0" fmla="*/ 595313 w 595313"/>
                <a:gd name="connsiteY0" fmla="*/ 3324225 h 3324225"/>
                <a:gd name="connsiteX1" fmla="*/ 0 w 595313"/>
                <a:gd name="connsiteY1" fmla="*/ 4763 h 3324225"/>
                <a:gd name="connsiteX2" fmla="*/ 247650 w 595313"/>
                <a:gd name="connsiteY2" fmla="*/ 0 h 3324225"/>
                <a:gd name="connsiteX3" fmla="*/ 595313 w 595313"/>
                <a:gd name="connsiteY3" fmla="*/ 3324225 h 3324225"/>
                <a:gd name="connsiteX0" fmla="*/ 619125 w 619125"/>
                <a:gd name="connsiteY0" fmla="*/ 3478760 h 3478760"/>
                <a:gd name="connsiteX1" fmla="*/ 0 w 619125"/>
                <a:gd name="connsiteY1" fmla="*/ 0 h 3478760"/>
                <a:gd name="connsiteX2" fmla="*/ 271462 w 619125"/>
                <a:gd name="connsiteY2" fmla="*/ 154535 h 3478760"/>
                <a:gd name="connsiteX3" fmla="*/ 619125 w 619125"/>
                <a:gd name="connsiteY3" fmla="*/ 3478760 h 3478760"/>
                <a:gd name="connsiteX0" fmla="*/ 619125 w 619125"/>
                <a:gd name="connsiteY0" fmla="*/ 3478760 h 3478760"/>
                <a:gd name="connsiteX1" fmla="*/ 0 w 619125"/>
                <a:gd name="connsiteY1" fmla="*/ 0 h 3478760"/>
                <a:gd name="connsiteX2" fmla="*/ 311756 w 619125"/>
                <a:gd name="connsiteY2" fmla="*/ 0 h 3478760"/>
                <a:gd name="connsiteX3" fmla="*/ 619125 w 619125"/>
                <a:gd name="connsiteY3" fmla="*/ 3478760 h 3478760"/>
                <a:gd name="connsiteX0" fmla="*/ 619125 w 619125"/>
                <a:gd name="connsiteY0" fmla="*/ 3486150 h 3486150"/>
                <a:gd name="connsiteX1" fmla="*/ 0 w 619125"/>
                <a:gd name="connsiteY1" fmla="*/ 0 h 3486150"/>
                <a:gd name="connsiteX2" fmla="*/ 311756 w 619125"/>
                <a:gd name="connsiteY2" fmla="*/ 0 h 3486150"/>
                <a:gd name="connsiteX3" fmla="*/ 619125 w 619125"/>
                <a:gd name="connsiteY3" fmla="*/ 3486150 h 3486150"/>
                <a:gd name="connsiteX0" fmla="*/ 833438 w 833438"/>
                <a:gd name="connsiteY0" fmla="*/ 3486150 h 3486150"/>
                <a:gd name="connsiteX1" fmla="*/ 0 w 833438"/>
                <a:gd name="connsiteY1" fmla="*/ 0 h 3486150"/>
                <a:gd name="connsiteX2" fmla="*/ 311756 w 833438"/>
                <a:gd name="connsiteY2" fmla="*/ 0 h 3486150"/>
                <a:gd name="connsiteX3" fmla="*/ 833438 w 833438"/>
                <a:gd name="connsiteY3" fmla="*/ 3486150 h 3486150"/>
                <a:gd name="connsiteX0" fmla="*/ 626268 w 626268"/>
                <a:gd name="connsiteY0" fmla="*/ 3486150 h 3486150"/>
                <a:gd name="connsiteX1" fmla="*/ 0 w 626268"/>
                <a:gd name="connsiteY1" fmla="*/ 0 h 3486150"/>
                <a:gd name="connsiteX2" fmla="*/ 311756 w 626268"/>
                <a:gd name="connsiteY2" fmla="*/ 0 h 3486150"/>
                <a:gd name="connsiteX3" fmla="*/ 626268 w 626268"/>
                <a:gd name="connsiteY3" fmla="*/ 3486150 h 3486150"/>
                <a:gd name="connsiteX0" fmla="*/ 838106 w 838106"/>
                <a:gd name="connsiteY0" fmla="*/ 3486150 h 3486150"/>
                <a:gd name="connsiteX1" fmla="*/ 0 w 838106"/>
                <a:gd name="connsiteY1" fmla="*/ 9629 h 3486150"/>
                <a:gd name="connsiteX2" fmla="*/ 523594 w 838106"/>
                <a:gd name="connsiteY2" fmla="*/ 0 h 3486150"/>
                <a:gd name="connsiteX3" fmla="*/ 838106 w 838106"/>
                <a:gd name="connsiteY3" fmla="*/ 3486150 h 3486150"/>
                <a:gd name="connsiteX0" fmla="*/ 844525 w 844525"/>
                <a:gd name="connsiteY0" fmla="*/ 3492569 h 3492569"/>
                <a:gd name="connsiteX1" fmla="*/ 0 w 844525"/>
                <a:gd name="connsiteY1" fmla="*/ 0 h 3492569"/>
                <a:gd name="connsiteX2" fmla="*/ 530013 w 844525"/>
                <a:gd name="connsiteY2" fmla="*/ 6419 h 3492569"/>
                <a:gd name="connsiteX3" fmla="*/ 844525 w 844525"/>
                <a:gd name="connsiteY3" fmla="*/ 3492569 h 3492569"/>
                <a:gd name="connsiteX0" fmla="*/ 844525 w 844525"/>
                <a:gd name="connsiteY0" fmla="*/ 3492569 h 3492569"/>
                <a:gd name="connsiteX1" fmla="*/ 0 w 844525"/>
                <a:gd name="connsiteY1" fmla="*/ 0 h 3492569"/>
                <a:gd name="connsiteX2" fmla="*/ 311756 w 844525"/>
                <a:gd name="connsiteY2" fmla="*/ 3210 h 3492569"/>
                <a:gd name="connsiteX3" fmla="*/ 844525 w 844525"/>
                <a:gd name="connsiteY3" fmla="*/ 3492569 h 3492569"/>
                <a:gd name="connsiteX0" fmla="*/ 862558 w 862558"/>
                <a:gd name="connsiteY0" fmla="*/ 3492569 h 3492569"/>
                <a:gd name="connsiteX1" fmla="*/ 0 w 862558"/>
                <a:gd name="connsiteY1" fmla="*/ 12008 h 3492569"/>
                <a:gd name="connsiteX2" fmla="*/ 18033 w 862558"/>
                <a:gd name="connsiteY2" fmla="*/ 0 h 3492569"/>
                <a:gd name="connsiteX3" fmla="*/ 329789 w 862558"/>
                <a:gd name="connsiteY3" fmla="*/ 3210 h 3492569"/>
                <a:gd name="connsiteX4" fmla="*/ 862558 w 862558"/>
                <a:gd name="connsiteY4" fmla="*/ 3492569 h 3492569"/>
                <a:gd name="connsiteX0" fmla="*/ 847153 w 847153"/>
                <a:gd name="connsiteY0" fmla="*/ 4966448 h 4966448"/>
                <a:gd name="connsiteX1" fmla="*/ 0 w 847153"/>
                <a:gd name="connsiteY1" fmla="*/ 12008 h 4966448"/>
                <a:gd name="connsiteX2" fmla="*/ 18033 w 847153"/>
                <a:gd name="connsiteY2" fmla="*/ 0 h 4966448"/>
                <a:gd name="connsiteX3" fmla="*/ 329789 w 847153"/>
                <a:gd name="connsiteY3" fmla="*/ 3210 h 4966448"/>
                <a:gd name="connsiteX4" fmla="*/ 847153 w 847153"/>
                <a:gd name="connsiteY4" fmla="*/ 4966448 h 4966448"/>
                <a:gd name="connsiteX0" fmla="*/ 847153 w 847153"/>
                <a:gd name="connsiteY0" fmla="*/ 4966448 h 4966448"/>
                <a:gd name="connsiteX1" fmla="*/ 0 w 847153"/>
                <a:gd name="connsiteY1" fmla="*/ 12008 h 4966448"/>
                <a:gd name="connsiteX2" fmla="*/ 18033 w 847153"/>
                <a:gd name="connsiteY2" fmla="*/ 0 h 4966448"/>
                <a:gd name="connsiteX3" fmla="*/ 463311 w 847153"/>
                <a:gd name="connsiteY3" fmla="*/ 8345 h 4966448"/>
                <a:gd name="connsiteX4" fmla="*/ 847153 w 847153"/>
                <a:gd name="connsiteY4" fmla="*/ 4966448 h 4966448"/>
                <a:gd name="connsiteX0" fmla="*/ 829120 w 829120"/>
                <a:gd name="connsiteY0" fmla="*/ 4966448 h 4966448"/>
                <a:gd name="connsiteX1" fmla="*/ 166844 w 829120"/>
                <a:gd name="connsiteY1" fmla="*/ 22279 h 4966448"/>
                <a:gd name="connsiteX2" fmla="*/ 0 w 829120"/>
                <a:gd name="connsiteY2" fmla="*/ 0 h 4966448"/>
                <a:gd name="connsiteX3" fmla="*/ 445278 w 829120"/>
                <a:gd name="connsiteY3" fmla="*/ 8345 h 4966448"/>
                <a:gd name="connsiteX4" fmla="*/ 829120 w 829120"/>
                <a:gd name="connsiteY4" fmla="*/ 4966448 h 4966448"/>
                <a:gd name="connsiteX0" fmla="*/ 662276 w 662276"/>
                <a:gd name="connsiteY0" fmla="*/ 4958103 h 4958103"/>
                <a:gd name="connsiteX1" fmla="*/ 0 w 662276"/>
                <a:gd name="connsiteY1" fmla="*/ 13934 h 4958103"/>
                <a:gd name="connsiteX2" fmla="*/ 278434 w 662276"/>
                <a:gd name="connsiteY2" fmla="*/ 0 h 4958103"/>
                <a:gd name="connsiteX3" fmla="*/ 662276 w 662276"/>
                <a:gd name="connsiteY3" fmla="*/ 4958103 h 4958103"/>
                <a:gd name="connsiteX0" fmla="*/ 917883 w 917883"/>
                <a:gd name="connsiteY0" fmla="*/ 4958103 h 4958103"/>
                <a:gd name="connsiteX1" fmla="*/ 255607 w 917883"/>
                <a:gd name="connsiteY1" fmla="*/ 13934 h 4958103"/>
                <a:gd name="connsiteX2" fmla="*/ 534041 w 917883"/>
                <a:gd name="connsiteY2" fmla="*/ 0 h 4958103"/>
                <a:gd name="connsiteX3" fmla="*/ 917883 w 917883"/>
                <a:gd name="connsiteY3" fmla="*/ 4958103 h 4958103"/>
                <a:gd name="connsiteX0" fmla="*/ 662276 w 662276"/>
                <a:gd name="connsiteY0" fmla="*/ 4958103 h 4958103"/>
                <a:gd name="connsiteX1" fmla="*/ 0 w 662276"/>
                <a:gd name="connsiteY1" fmla="*/ 13934 h 4958103"/>
                <a:gd name="connsiteX2" fmla="*/ 278434 w 662276"/>
                <a:gd name="connsiteY2" fmla="*/ 0 h 4958103"/>
                <a:gd name="connsiteX3" fmla="*/ 662276 w 662276"/>
                <a:gd name="connsiteY3" fmla="*/ 4958103 h 4958103"/>
                <a:gd name="connsiteX0" fmla="*/ 663881 w 663881"/>
                <a:gd name="connsiteY0" fmla="*/ 4960218 h 4960218"/>
                <a:gd name="connsiteX1" fmla="*/ 0 w 663881"/>
                <a:gd name="connsiteY1" fmla="*/ 0 h 4960218"/>
                <a:gd name="connsiteX2" fmla="*/ 280039 w 663881"/>
                <a:gd name="connsiteY2" fmla="*/ 2115 h 4960218"/>
                <a:gd name="connsiteX3" fmla="*/ 663881 w 663881"/>
                <a:gd name="connsiteY3" fmla="*/ 4960218 h 4960218"/>
                <a:gd name="connsiteX0" fmla="*/ 634993 w 634993"/>
                <a:gd name="connsiteY0" fmla="*/ 4958103 h 4958103"/>
                <a:gd name="connsiteX1" fmla="*/ 0 w 634993"/>
                <a:gd name="connsiteY1" fmla="*/ 1095 h 4958103"/>
                <a:gd name="connsiteX2" fmla="*/ 251151 w 634993"/>
                <a:gd name="connsiteY2" fmla="*/ 0 h 4958103"/>
                <a:gd name="connsiteX3" fmla="*/ 634993 w 634993"/>
                <a:gd name="connsiteY3" fmla="*/ 4958103 h 4958103"/>
                <a:gd name="connsiteX0" fmla="*/ 656106 w 656106"/>
                <a:gd name="connsiteY0" fmla="*/ 5333096 h 5333096"/>
                <a:gd name="connsiteX1" fmla="*/ 11483 w 656106"/>
                <a:gd name="connsiteY1" fmla="*/ 368064 h 5333096"/>
                <a:gd name="connsiteX2" fmla="*/ 262634 w 656106"/>
                <a:gd name="connsiteY2" fmla="*/ 366969 h 5333096"/>
                <a:gd name="connsiteX3" fmla="*/ 656106 w 656106"/>
                <a:gd name="connsiteY3" fmla="*/ 5333096 h 5333096"/>
                <a:gd name="connsiteX0" fmla="*/ 656106 w 656106"/>
                <a:gd name="connsiteY0" fmla="*/ 5333096 h 5333096"/>
                <a:gd name="connsiteX1" fmla="*/ 11483 w 656106"/>
                <a:gd name="connsiteY1" fmla="*/ 368064 h 5333096"/>
                <a:gd name="connsiteX2" fmla="*/ 262634 w 656106"/>
                <a:gd name="connsiteY2" fmla="*/ 366969 h 5333096"/>
                <a:gd name="connsiteX3" fmla="*/ 656106 w 656106"/>
                <a:gd name="connsiteY3" fmla="*/ 5333096 h 5333096"/>
                <a:gd name="connsiteX0" fmla="*/ 644623 w 644623"/>
                <a:gd name="connsiteY0" fmla="*/ 4966127 h 4966127"/>
                <a:gd name="connsiteX1" fmla="*/ 0 w 644623"/>
                <a:gd name="connsiteY1" fmla="*/ 1095 h 4966127"/>
                <a:gd name="connsiteX2" fmla="*/ 251151 w 644623"/>
                <a:gd name="connsiteY2" fmla="*/ 0 h 4966127"/>
                <a:gd name="connsiteX3" fmla="*/ 644623 w 644623"/>
                <a:gd name="connsiteY3" fmla="*/ 4966127 h 4966127"/>
                <a:gd name="connsiteX0" fmla="*/ 233785 w 251151"/>
                <a:gd name="connsiteY0" fmla="*/ 1777002 h 1777002"/>
                <a:gd name="connsiteX1" fmla="*/ 0 w 251151"/>
                <a:gd name="connsiteY1" fmla="*/ 1095 h 1777002"/>
                <a:gd name="connsiteX2" fmla="*/ 251151 w 251151"/>
                <a:gd name="connsiteY2" fmla="*/ 0 h 1777002"/>
                <a:gd name="connsiteX3" fmla="*/ 233785 w 251151"/>
                <a:gd name="connsiteY3" fmla="*/ 1777002 h 1777002"/>
                <a:gd name="connsiteX0" fmla="*/ 233785 w 379781"/>
                <a:gd name="connsiteY0" fmla="*/ 1777002 h 1777002"/>
                <a:gd name="connsiteX1" fmla="*/ 0 w 379781"/>
                <a:gd name="connsiteY1" fmla="*/ 1095 h 1777002"/>
                <a:gd name="connsiteX2" fmla="*/ 251151 w 379781"/>
                <a:gd name="connsiteY2" fmla="*/ 0 h 1777002"/>
                <a:gd name="connsiteX3" fmla="*/ 379720 w 379781"/>
                <a:gd name="connsiteY3" fmla="*/ 1747689 h 1777002"/>
                <a:gd name="connsiteX4" fmla="*/ 233785 w 379781"/>
                <a:gd name="connsiteY4" fmla="*/ 1777002 h 1777002"/>
                <a:gd name="connsiteX0" fmla="*/ 233785 w 379720"/>
                <a:gd name="connsiteY0" fmla="*/ 1777002 h 1777002"/>
                <a:gd name="connsiteX1" fmla="*/ 0 w 379720"/>
                <a:gd name="connsiteY1" fmla="*/ 1095 h 1777002"/>
                <a:gd name="connsiteX2" fmla="*/ 251151 w 379720"/>
                <a:gd name="connsiteY2" fmla="*/ 0 h 1777002"/>
                <a:gd name="connsiteX3" fmla="*/ 379720 w 379720"/>
                <a:gd name="connsiteY3" fmla="*/ 1747689 h 1777002"/>
                <a:gd name="connsiteX4" fmla="*/ 233785 w 379720"/>
                <a:gd name="connsiteY4" fmla="*/ 1777002 h 1777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720" h="1777002">
                  <a:moveTo>
                    <a:pt x="233785" y="1777002"/>
                  </a:moveTo>
                  <a:lnTo>
                    <a:pt x="0" y="1095"/>
                  </a:lnTo>
                  <a:lnTo>
                    <a:pt x="251151" y="0"/>
                  </a:lnTo>
                  <a:lnTo>
                    <a:pt x="379720" y="1747689"/>
                  </a:lnTo>
                  <a:lnTo>
                    <a:pt x="233785" y="1777002"/>
                  </a:lnTo>
                  <a:close/>
                </a:path>
              </a:pathLst>
            </a:custGeom>
            <a:solidFill>
              <a:srgbClr val="FFFF00">
                <a:alpha val="50196"/>
              </a:srgbClr>
            </a:solidFill>
            <a:ln w="12700" cap="flat" cmpd="sng" algn="ctr">
              <a:noFill/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Freeform 31"/>
            <p:cNvSpPr/>
            <p:nvPr/>
          </p:nvSpPr>
          <p:spPr bwMode="auto">
            <a:xfrm>
              <a:off x="7343709" y="1310388"/>
              <a:ext cx="403579" cy="1777220"/>
            </a:xfrm>
            <a:custGeom>
              <a:avLst/>
              <a:gdLst>
                <a:gd name="connsiteX0" fmla="*/ 595313 w 595313"/>
                <a:gd name="connsiteY0" fmla="*/ 3324225 h 3324225"/>
                <a:gd name="connsiteX1" fmla="*/ 0 w 595313"/>
                <a:gd name="connsiteY1" fmla="*/ 4763 h 3324225"/>
                <a:gd name="connsiteX2" fmla="*/ 247650 w 595313"/>
                <a:gd name="connsiteY2" fmla="*/ 0 h 3324225"/>
                <a:gd name="connsiteX3" fmla="*/ 595313 w 595313"/>
                <a:gd name="connsiteY3" fmla="*/ 3324225 h 3324225"/>
                <a:gd name="connsiteX0" fmla="*/ 619125 w 619125"/>
                <a:gd name="connsiteY0" fmla="*/ 3478760 h 3478760"/>
                <a:gd name="connsiteX1" fmla="*/ 0 w 619125"/>
                <a:gd name="connsiteY1" fmla="*/ 0 h 3478760"/>
                <a:gd name="connsiteX2" fmla="*/ 271462 w 619125"/>
                <a:gd name="connsiteY2" fmla="*/ 154535 h 3478760"/>
                <a:gd name="connsiteX3" fmla="*/ 619125 w 619125"/>
                <a:gd name="connsiteY3" fmla="*/ 3478760 h 3478760"/>
                <a:gd name="connsiteX0" fmla="*/ 619125 w 619125"/>
                <a:gd name="connsiteY0" fmla="*/ 3478760 h 3478760"/>
                <a:gd name="connsiteX1" fmla="*/ 0 w 619125"/>
                <a:gd name="connsiteY1" fmla="*/ 0 h 3478760"/>
                <a:gd name="connsiteX2" fmla="*/ 311756 w 619125"/>
                <a:gd name="connsiteY2" fmla="*/ 0 h 3478760"/>
                <a:gd name="connsiteX3" fmla="*/ 619125 w 619125"/>
                <a:gd name="connsiteY3" fmla="*/ 3478760 h 3478760"/>
                <a:gd name="connsiteX0" fmla="*/ 619125 w 619125"/>
                <a:gd name="connsiteY0" fmla="*/ 3486150 h 3486150"/>
                <a:gd name="connsiteX1" fmla="*/ 0 w 619125"/>
                <a:gd name="connsiteY1" fmla="*/ 0 h 3486150"/>
                <a:gd name="connsiteX2" fmla="*/ 311756 w 619125"/>
                <a:gd name="connsiteY2" fmla="*/ 0 h 3486150"/>
                <a:gd name="connsiteX3" fmla="*/ 619125 w 619125"/>
                <a:gd name="connsiteY3" fmla="*/ 3486150 h 3486150"/>
                <a:gd name="connsiteX0" fmla="*/ 833438 w 833438"/>
                <a:gd name="connsiteY0" fmla="*/ 3486150 h 3486150"/>
                <a:gd name="connsiteX1" fmla="*/ 0 w 833438"/>
                <a:gd name="connsiteY1" fmla="*/ 0 h 3486150"/>
                <a:gd name="connsiteX2" fmla="*/ 311756 w 833438"/>
                <a:gd name="connsiteY2" fmla="*/ 0 h 3486150"/>
                <a:gd name="connsiteX3" fmla="*/ 833438 w 833438"/>
                <a:gd name="connsiteY3" fmla="*/ 3486150 h 3486150"/>
                <a:gd name="connsiteX0" fmla="*/ 626268 w 626268"/>
                <a:gd name="connsiteY0" fmla="*/ 3486150 h 3486150"/>
                <a:gd name="connsiteX1" fmla="*/ 0 w 626268"/>
                <a:gd name="connsiteY1" fmla="*/ 0 h 3486150"/>
                <a:gd name="connsiteX2" fmla="*/ 311756 w 626268"/>
                <a:gd name="connsiteY2" fmla="*/ 0 h 3486150"/>
                <a:gd name="connsiteX3" fmla="*/ 626268 w 626268"/>
                <a:gd name="connsiteY3" fmla="*/ 3486150 h 3486150"/>
                <a:gd name="connsiteX0" fmla="*/ 626268 w 1223962"/>
                <a:gd name="connsiteY0" fmla="*/ 3486150 h 3486150"/>
                <a:gd name="connsiteX1" fmla="*/ 0 w 1223962"/>
                <a:gd name="connsiteY1" fmla="*/ 0 h 3486150"/>
                <a:gd name="connsiteX2" fmla="*/ 1223962 w 1223962"/>
                <a:gd name="connsiteY2" fmla="*/ 0 h 3486150"/>
                <a:gd name="connsiteX3" fmla="*/ 626268 w 1223962"/>
                <a:gd name="connsiteY3" fmla="*/ 3486150 h 3486150"/>
                <a:gd name="connsiteX0" fmla="*/ 626268 w 1281112"/>
                <a:gd name="connsiteY0" fmla="*/ 3486150 h 3486150"/>
                <a:gd name="connsiteX1" fmla="*/ 0 w 1281112"/>
                <a:gd name="connsiteY1" fmla="*/ 0 h 3486150"/>
                <a:gd name="connsiteX2" fmla="*/ 1281112 w 1281112"/>
                <a:gd name="connsiteY2" fmla="*/ 0 h 3486150"/>
                <a:gd name="connsiteX3" fmla="*/ 626268 w 1281112"/>
                <a:gd name="connsiteY3" fmla="*/ 3486150 h 3486150"/>
                <a:gd name="connsiteX0" fmla="*/ 0 w 654844"/>
                <a:gd name="connsiteY0" fmla="*/ 3486150 h 3486150"/>
                <a:gd name="connsiteX1" fmla="*/ 313577 w 654844"/>
                <a:gd name="connsiteY1" fmla="*/ 0 h 3486150"/>
                <a:gd name="connsiteX2" fmla="*/ 654844 w 654844"/>
                <a:gd name="connsiteY2" fmla="*/ 0 h 3486150"/>
                <a:gd name="connsiteX3" fmla="*/ 0 w 654844"/>
                <a:gd name="connsiteY3" fmla="*/ 3486150 h 3486150"/>
                <a:gd name="connsiteX0" fmla="*/ 0 w 650081"/>
                <a:gd name="connsiteY0" fmla="*/ 3486150 h 3486150"/>
                <a:gd name="connsiteX1" fmla="*/ 308814 w 650081"/>
                <a:gd name="connsiteY1" fmla="*/ 0 h 3486150"/>
                <a:gd name="connsiteX2" fmla="*/ 650081 w 650081"/>
                <a:gd name="connsiteY2" fmla="*/ 0 h 3486150"/>
                <a:gd name="connsiteX3" fmla="*/ 0 w 650081"/>
                <a:gd name="connsiteY3" fmla="*/ 3486150 h 3486150"/>
                <a:gd name="connsiteX0" fmla="*/ 0 w 916483"/>
                <a:gd name="connsiteY0" fmla="*/ 3486150 h 3486150"/>
                <a:gd name="connsiteX1" fmla="*/ 308814 w 916483"/>
                <a:gd name="connsiteY1" fmla="*/ 0 h 3486150"/>
                <a:gd name="connsiteX2" fmla="*/ 916483 w 916483"/>
                <a:gd name="connsiteY2" fmla="*/ 3209 h 3486150"/>
                <a:gd name="connsiteX3" fmla="*/ 0 w 916483"/>
                <a:gd name="connsiteY3" fmla="*/ 3486150 h 3486150"/>
                <a:gd name="connsiteX0" fmla="*/ 0 w 916483"/>
                <a:gd name="connsiteY0" fmla="*/ 3482941 h 3482941"/>
                <a:gd name="connsiteX1" fmla="*/ 613732 w 916483"/>
                <a:gd name="connsiteY1" fmla="*/ 41726 h 3482941"/>
                <a:gd name="connsiteX2" fmla="*/ 916483 w 916483"/>
                <a:gd name="connsiteY2" fmla="*/ 0 h 3482941"/>
                <a:gd name="connsiteX3" fmla="*/ 0 w 916483"/>
                <a:gd name="connsiteY3" fmla="*/ 3482941 h 3482941"/>
                <a:gd name="connsiteX0" fmla="*/ 0 w 916483"/>
                <a:gd name="connsiteY0" fmla="*/ 3482941 h 3482941"/>
                <a:gd name="connsiteX1" fmla="*/ 620151 w 916483"/>
                <a:gd name="connsiteY1" fmla="*/ 1 h 3482941"/>
                <a:gd name="connsiteX2" fmla="*/ 916483 w 916483"/>
                <a:gd name="connsiteY2" fmla="*/ 0 h 3482941"/>
                <a:gd name="connsiteX3" fmla="*/ 0 w 916483"/>
                <a:gd name="connsiteY3" fmla="*/ 3482941 h 3482941"/>
                <a:gd name="connsiteX0" fmla="*/ 0 w 926754"/>
                <a:gd name="connsiteY0" fmla="*/ 4961955 h 4961955"/>
                <a:gd name="connsiteX1" fmla="*/ 630422 w 926754"/>
                <a:gd name="connsiteY1" fmla="*/ 1 h 4961955"/>
                <a:gd name="connsiteX2" fmla="*/ 926754 w 926754"/>
                <a:gd name="connsiteY2" fmla="*/ 0 h 4961955"/>
                <a:gd name="connsiteX3" fmla="*/ 0 w 926754"/>
                <a:gd name="connsiteY3" fmla="*/ 4961955 h 4961955"/>
                <a:gd name="connsiteX0" fmla="*/ 0 w 926754"/>
                <a:gd name="connsiteY0" fmla="*/ 4961955 h 4961955"/>
                <a:gd name="connsiteX1" fmla="*/ 481495 w 926754"/>
                <a:gd name="connsiteY1" fmla="*/ 0 h 4961955"/>
                <a:gd name="connsiteX2" fmla="*/ 926754 w 926754"/>
                <a:gd name="connsiteY2" fmla="*/ 0 h 4961955"/>
                <a:gd name="connsiteX3" fmla="*/ 0 w 926754"/>
                <a:gd name="connsiteY3" fmla="*/ 4961955 h 4961955"/>
                <a:gd name="connsiteX0" fmla="*/ 0 w 716202"/>
                <a:gd name="connsiteY0" fmla="*/ 4967091 h 4967091"/>
                <a:gd name="connsiteX1" fmla="*/ 481495 w 716202"/>
                <a:gd name="connsiteY1" fmla="*/ 5136 h 4967091"/>
                <a:gd name="connsiteX2" fmla="*/ 716202 w 716202"/>
                <a:gd name="connsiteY2" fmla="*/ 0 h 4967091"/>
                <a:gd name="connsiteX3" fmla="*/ 0 w 716202"/>
                <a:gd name="connsiteY3" fmla="*/ 4967091 h 4967091"/>
                <a:gd name="connsiteX0" fmla="*/ 0 w 706573"/>
                <a:gd name="connsiteY0" fmla="*/ 4967091 h 4967091"/>
                <a:gd name="connsiteX1" fmla="*/ 471866 w 706573"/>
                <a:gd name="connsiteY1" fmla="*/ 5136 h 4967091"/>
                <a:gd name="connsiteX2" fmla="*/ 706573 w 706573"/>
                <a:gd name="connsiteY2" fmla="*/ 0 h 4967091"/>
                <a:gd name="connsiteX3" fmla="*/ 0 w 706573"/>
                <a:gd name="connsiteY3" fmla="*/ 4967091 h 4967091"/>
                <a:gd name="connsiteX0" fmla="*/ 0 w 403580"/>
                <a:gd name="connsiteY0" fmla="*/ 1757423 h 1757423"/>
                <a:gd name="connsiteX1" fmla="*/ 168873 w 403580"/>
                <a:gd name="connsiteY1" fmla="*/ 5136 h 1757423"/>
                <a:gd name="connsiteX2" fmla="*/ 403580 w 403580"/>
                <a:gd name="connsiteY2" fmla="*/ 0 h 1757423"/>
                <a:gd name="connsiteX3" fmla="*/ 0 w 403580"/>
                <a:gd name="connsiteY3" fmla="*/ 1757423 h 1757423"/>
                <a:gd name="connsiteX0" fmla="*/ 0 w 403580"/>
                <a:gd name="connsiteY0" fmla="*/ 1757423 h 1777220"/>
                <a:gd name="connsiteX1" fmla="*/ 168873 w 403580"/>
                <a:gd name="connsiteY1" fmla="*/ 5136 h 1777220"/>
                <a:gd name="connsiteX2" fmla="*/ 403580 w 403580"/>
                <a:gd name="connsiteY2" fmla="*/ 0 h 1777220"/>
                <a:gd name="connsiteX3" fmla="*/ 145934 w 403580"/>
                <a:gd name="connsiteY3" fmla="*/ 1777220 h 1777220"/>
                <a:gd name="connsiteX4" fmla="*/ 0 w 403580"/>
                <a:gd name="connsiteY4" fmla="*/ 1757423 h 1777220"/>
                <a:gd name="connsiteX0" fmla="*/ 0 w 403580"/>
                <a:gd name="connsiteY0" fmla="*/ 1757423 h 1777220"/>
                <a:gd name="connsiteX1" fmla="*/ 168873 w 403580"/>
                <a:gd name="connsiteY1" fmla="*/ 5136 h 1777220"/>
                <a:gd name="connsiteX2" fmla="*/ 403580 w 403580"/>
                <a:gd name="connsiteY2" fmla="*/ 0 h 1777220"/>
                <a:gd name="connsiteX3" fmla="*/ 145934 w 403580"/>
                <a:gd name="connsiteY3" fmla="*/ 1777220 h 1777220"/>
                <a:gd name="connsiteX4" fmla="*/ 0 w 403580"/>
                <a:gd name="connsiteY4" fmla="*/ 1757423 h 177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3580" h="1777220">
                  <a:moveTo>
                    <a:pt x="0" y="1757423"/>
                  </a:moveTo>
                  <a:lnTo>
                    <a:pt x="168873" y="5136"/>
                  </a:lnTo>
                  <a:lnTo>
                    <a:pt x="403580" y="0"/>
                  </a:lnTo>
                  <a:lnTo>
                    <a:pt x="145934" y="1777220"/>
                  </a:lnTo>
                  <a:lnTo>
                    <a:pt x="0" y="1757423"/>
                  </a:lnTo>
                  <a:close/>
                </a:path>
              </a:pathLst>
            </a:custGeom>
            <a:solidFill>
              <a:srgbClr val="FFFF00">
                <a:alpha val="50196"/>
              </a:srgbClr>
            </a:solidFill>
            <a:ln w="127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" name="Oval 5"/>
          <p:cNvSpPr/>
          <p:nvPr/>
        </p:nvSpPr>
        <p:spPr bwMode="auto">
          <a:xfrm rot="5400000">
            <a:off x="5457959" y="3769251"/>
            <a:ext cx="229456" cy="229456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00">
                  <a:alpha val="70000"/>
                </a:srgbClr>
              </a:gs>
            </a:gsLst>
            <a:lin ang="2700000" scaled="1"/>
            <a:tileRect/>
          </a:gradFill>
          <a:ln w="28575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 rot="5400000">
            <a:off x="5457959" y="4825921"/>
            <a:ext cx="229456" cy="229456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 rot="5400000">
            <a:off x="7246571" y="4387278"/>
            <a:ext cx="2012524" cy="81633"/>
            <a:chOff x="5620228" y="1291203"/>
            <a:chExt cx="2012524" cy="81633"/>
          </a:xfrm>
        </p:grpSpPr>
        <p:sp>
          <p:nvSpPr>
            <p:cNvPr id="15" name="Rectangle 14"/>
            <p:cNvSpPr/>
            <p:nvPr/>
          </p:nvSpPr>
          <p:spPr bwMode="auto">
            <a:xfrm>
              <a:off x="5620228" y="1291203"/>
              <a:ext cx="378644" cy="81631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0">
              <a:scrgbClr r="0" g="0" b="0"/>
            </a:lnRef>
            <a:fillRef idx="1001">
              <a:schemeClr val="dk2"/>
            </a:fillRef>
            <a:effectRef idx="0">
              <a:scrgbClr r="0" g="0" b="0"/>
            </a:effectRef>
            <a:fontRef idx="major"/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7288735" y="1291205"/>
              <a:ext cx="344017" cy="81631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0">
              <a:scrgbClr r="0" g="0" b="0"/>
            </a:lnRef>
            <a:fillRef idx="1001">
              <a:schemeClr val="dk2"/>
            </a:fillRef>
            <a:effectRef idx="0">
              <a:scrgbClr r="0" g="0" b="0"/>
            </a:effectRef>
            <a:fontRef idx="major"/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176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3" grpId="0" animBg="1"/>
      <p:bldP spid="29" grpId="0" animBg="1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Metal Artifact Reduction Workflow</a:t>
            </a:r>
            <a:endParaRPr lang="de-AT" dirty="0"/>
          </a:p>
        </p:txBody>
      </p:sp>
      <p:cxnSp>
        <p:nvCxnSpPr>
          <p:cNvPr id="593" name="Straight Connector 592"/>
          <p:cNvCxnSpPr/>
          <p:nvPr/>
        </p:nvCxnSpPr>
        <p:spPr>
          <a:xfrm>
            <a:off x="4611885" y="779290"/>
            <a:ext cx="39486" cy="607871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629"/>
          <p:cNvGrpSpPr/>
          <p:nvPr/>
        </p:nvGrpSpPr>
        <p:grpSpPr>
          <a:xfrm>
            <a:off x="1530791" y="1020247"/>
            <a:ext cx="1474810" cy="945864"/>
            <a:chOff x="2859061" y="1305047"/>
            <a:chExt cx="1474810" cy="945864"/>
          </a:xfrm>
        </p:grpSpPr>
        <p:grpSp>
          <p:nvGrpSpPr>
            <p:cNvPr id="4" name="Group 204"/>
            <p:cNvGrpSpPr/>
            <p:nvPr/>
          </p:nvGrpSpPr>
          <p:grpSpPr>
            <a:xfrm>
              <a:off x="3118966" y="1305047"/>
              <a:ext cx="955000" cy="945864"/>
              <a:chOff x="5838502" y="1907470"/>
              <a:chExt cx="1116118" cy="1105441"/>
            </a:xfrm>
            <a:effectLst>
              <a:outerShdw blurRad="2540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95" name="Rectangle 3"/>
              <p:cNvSpPr/>
              <p:nvPr/>
            </p:nvSpPr>
            <p:spPr>
              <a:xfrm>
                <a:off x="6148535" y="1907470"/>
                <a:ext cx="806085" cy="8060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800" dirty="0"/>
              </a:p>
            </p:txBody>
          </p:sp>
          <p:sp>
            <p:nvSpPr>
              <p:cNvPr id="596" name="Rectangle 595"/>
              <p:cNvSpPr/>
              <p:nvPr/>
            </p:nvSpPr>
            <p:spPr>
              <a:xfrm>
                <a:off x="6047644" y="2003020"/>
                <a:ext cx="806085" cy="8060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800" dirty="0"/>
              </a:p>
            </p:txBody>
          </p:sp>
          <p:sp>
            <p:nvSpPr>
              <p:cNvPr id="597" name="Rectangle 596"/>
              <p:cNvSpPr/>
              <p:nvPr/>
            </p:nvSpPr>
            <p:spPr>
              <a:xfrm>
                <a:off x="5949206" y="2108818"/>
                <a:ext cx="806085" cy="80599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800" dirty="0"/>
              </a:p>
            </p:txBody>
          </p:sp>
          <p:sp>
            <p:nvSpPr>
              <p:cNvPr id="598" name="Rectangle 597"/>
              <p:cNvSpPr/>
              <p:nvPr/>
            </p:nvSpPr>
            <p:spPr>
              <a:xfrm>
                <a:off x="5838502" y="2206911"/>
                <a:ext cx="806085" cy="8060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800" dirty="0"/>
              </a:p>
            </p:txBody>
          </p:sp>
        </p:grpSp>
        <p:sp>
          <p:nvSpPr>
            <p:cNvPr id="627" name="Rectangle 626"/>
            <p:cNvSpPr/>
            <p:nvPr/>
          </p:nvSpPr>
          <p:spPr>
            <a:xfrm>
              <a:off x="2859061" y="1665284"/>
              <a:ext cx="1474810" cy="382989"/>
            </a:xfrm>
            <a:prstGeom prst="rect">
              <a:avLst/>
            </a:prstGeom>
            <a:solidFill>
              <a:srgbClr val="FCD9BC"/>
            </a:solidFill>
            <a:ln w="19050">
              <a:noFill/>
            </a:ln>
            <a:effectLst>
              <a:outerShdw blurRad="2413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Projections</a:t>
              </a:r>
              <a:endParaRPr lang="de-AT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630"/>
          <p:cNvGrpSpPr/>
          <p:nvPr/>
        </p:nvGrpSpPr>
        <p:grpSpPr>
          <a:xfrm>
            <a:off x="6224588" y="998582"/>
            <a:ext cx="1462110" cy="967529"/>
            <a:chOff x="4822830" y="1283383"/>
            <a:chExt cx="1462110" cy="967529"/>
          </a:xfrm>
        </p:grpSpPr>
        <p:grpSp>
          <p:nvGrpSpPr>
            <p:cNvPr id="6" name="Group 223"/>
            <p:cNvGrpSpPr/>
            <p:nvPr/>
          </p:nvGrpSpPr>
          <p:grpSpPr>
            <a:xfrm>
              <a:off x="5077210" y="1283383"/>
              <a:ext cx="953359" cy="967529"/>
              <a:chOff x="7793428" y="1869449"/>
              <a:chExt cx="1114200" cy="1130761"/>
            </a:xfrm>
            <a:effectLst>
              <a:outerShdw blurRad="2413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00" name="Freeform 599"/>
              <p:cNvSpPr/>
              <p:nvPr/>
            </p:nvSpPr>
            <p:spPr>
              <a:xfrm>
                <a:off x="7804150" y="1879600"/>
                <a:ext cx="1101725" cy="1111250"/>
              </a:xfrm>
              <a:custGeom>
                <a:avLst/>
                <a:gdLst>
                  <a:gd name="connsiteX0" fmla="*/ 0 w 1101725"/>
                  <a:gd name="connsiteY0" fmla="*/ 317500 h 1111250"/>
                  <a:gd name="connsiteX1" fmla="*/ 304800 w 1101725"/>
                  <a:gd name="connsiteY1" fmla="*/ 0 h 1111250"/>
                  <a:gd name="connsiteX2" fmla="*/ 1095375 w 1101725"/>
                  <a:gd name="connsiteY2" fmla="*/ 3175 h 1111250"/>
                  <a:gd name="connsiteX3" fmla="*/ 1101725 w 1101725"/>
                  <a:gd name="connsiteY3" fmla="*/ 793750 h 1111250"/>
                  <a:gd name="connsiteX4" fmla="*/ 790575 w 1101725"/>
                  <a:gd name="connsiteY4" fmla="*/ 1111250 h 1111250"/>
                  <a:gd name="connsiteX5" fmla="*/ 787400 w 1101725"/>
                  <a:gd name="connsiteY5" fmla="*/ 311150 h 1111250"/>
                  <a:gd name="connsiteX6" fmla="*/ 0 w 1101725"/>
                  <a:gd name="connsiteY6" fmla="*/ 317500 h 1111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1725" h="1111250">
                    <a:moveTo>
                      <a:pt x="0" y="317500"/>
                    </a:moveTo>
                    <a:lnTo>
                      <a:pt x="304800" y="0"/>
                    </a:lnTo>
                    <a:lnTo>
                      <a:pt x="1095375" y="3175"/>
                    </a:lnTo>
                    <a:cubicBezTo>
                      <a:pt x="1097492" y="266700"/>
                      <a:pt x="1099608" y="530225"/>
                      <a:pt x="1101725" y="793750"/>
                    </a:cubicBezTo>
                    <a:lnTo>
                      <a:pt x="790575" y="1111250"/>
                    </a:lnTo>
                    <a:cubicBezTo>
                      <a:pt x="789517" y="844550"/>
                      <a:pt x="788458" y="577850"/>
                      <a:pt x="787400" y="311150"/>
                    </a:cubicBezTo>
                    <a:lnTo>
                      <a:pt x="0" y="317500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Rectangle 600"/>
              <p:cNvSpPr/>
              <p:nvPr/>
            </p:nvSpPr>
            <p:spPr>
              <a:xfrm>
                <a:off x="7794253" y="2201156"/>
                <a:ext cx="799143" cy="79905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800" dirty="0"/>
              </a:p>
            </p:txBody>
          </p:sp>
          <p:cxnSp>
            <p:nvCxnSpPr>
              <p:cNvPr id="602" name="Straight Connector 601"/>
              <p:cNvCxnSpPr/>
              <p:nvPr/>
            </p:nvCxnSpPr>
            <p:spPr>
              <a:xfrm rot="5400000" flipH="1" flipV="1">
                <a:off x="7786412" y="1888358"/>
                <a:ext cx="322731" cy="3087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3" name="Straight Connector 602"/>
              <p:cNvCxnSpPr/>
              <p:nvPr/>
            </p:nvCxnSpPr>
            <p:spPr>
              <a:xfrm rot="5400000" flipH="1" flipV="1">
                <a:off x="8582388" y="1889008"/>
                <a:ext cx="322731" cy="3087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4" name="Straight Connector 603"/>
              <p:cNvCxnSpPr/>
              <p:nvPr/>
            </p:nvCxnSpPr>
            <p:spPr>
              <a:xfrm rot="5400000" flipH="1" flipV="1">
                <a:off x="8587384" y="2681142"/>
                <a:ext cx="322731" cy="3087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5" name="Straight Connector 604"/>
              <p:cNvCxnSpPr/>
              <p:nvPr/>
            </p:nvCxnSpPr>
            <p:spPr>
              <a:xfrm rot="5400000" flipH="1" flipV="1">
                <a:off x="8591912" y="2038356"/>
                <a:ext cx="322732" cy="3087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6" name="Straight Connector 605"/>
              <p:cNvCxnSpPr/>
              <p:nvPr/>
            </p:nvCxnSpPr>
            <p:spPr>
              <a:xfrm rot="5400000" flipH="1" flipV="1">
                <a:off x="8591912" y="2199198"/>
                <a:ext cx="322732" cy="3087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7" name="Straight Connector 606"/>
              <p:cNvCxnSpPr/>
              <p:nvPr/>
            </p:nvCxnSpPr>
            <p:spPr>
              <a:xfrm rot="5400000" flipH="1" flipV="1">
                <a:off x="8591912" y="2360039"/>
                <a:ext cx="322732" cy="3087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8" name="Straight Connector 607"/>
              <p:cNvCxnSpPr/>
              <p:nvPr/>
            </p:nvCxnSpPr>
            <p:spPr>
              <a:xfrm rot="5400000" flipH="1" flipV="1">
                <a:off x="8591912" y="2520880"/>
                <a:ext cx="322732" cy="3087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9" name="Straight Connector 608"/>
              <p:cNvCxnSpPr/>
              <p:nvPr/>
            </p:nvCxnSpPr>
            <p:spPr>
              <a:xfrm rot="5400000" flipH="1" flipV="1">
                <a:off x="8431071" y="1889004"/>
                <a:ext cx="322732" cy="3087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0" name="Straight Connector 609"/>
              <p:cNvCxnSpPr/>
              <p:nvPr/>
            </p:nvCxnSpPr>
            <p:spPr>
              <a:xfrm rot="5400000" flipH="1" flipV="1">
                <a:off x="8271920" y="1889004"/>
                <a:ext cx="322732" cy="3087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1" name="Straight Connector 610"/>
              <p:cNvCxnSpPr/>
              <p:nvPr/>
            </p:nvCxnSpPr>
            <p:spPr>
              <a:xfrm rot="5400000" flipH="1" flipV="1">
                <a:off x="8104122" y="1885436"/>
                <a:ext cx="322732" cy="3087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2" name="Straight Connector 611"/>
              <p:cNvCxnSpPr/>
              <p:nvPr/>
            </p:nvCxnSpPr>
            <p:spPr>
              <a:xfrm rot="5400000" flipH="1" flipV="1">
                <a:off x="7963220" y="1876465"/>
                <a:ext cx="322732" cy="3087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3" name="Straight Connector 612"/>
              <p:cNvCxnSpPr/>
              <p:nvPr/>
            </p:nvCxnSpPr>
            <p:spPr>
              <a:xfrm>
                <a:off x="7803775" y="2353023"/>
                <a:ext cx="783862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4" name="Straight Connector 613"/>
              <p:cNvCxnSpPr/>
              <p:nvPr/>
            </p:nvCxnSpPr>
            <p:spPr>
              <a:xfrm>
                <a:off x="7803775" y="2513864"/>
                <a:ext cx="783862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5" name="Straight Connector 614"/>
              <p:cNvCxnSpPr/>
              <p:nvPr/>
            </p:nvCxnSpPr>
            <p:spPr>
              <a:xfrm>
                <a:off x="7805739" y="2674705"/>
                <a:ext cx="783862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6" name="Straight Connector 615"/>
              <p:cNvCxnSpPr/>
              <p:nvPr/>
            </p:nvCxnSpPr>
            <p:spPr>
              <a:xfrm>
                <a:off x="7803775" y="2835547"/>
                <a:ext cx="783862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7" name="Straight Connector 616"/>
              <p:cNvCxnSpPr/>
              <p:nvPr/>
            </p:nvCxnSpPr>
            <p:spPr>
              <a:xfrm rot="16200000">
                <a:off x="7579746" y="2600029"/>
                <a:ext cx="783863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8" name="Straight Connector 617"/>
              <p:cNvCxnSpPr/>
              <p:nvPr/>
            </p:nvCxnSpPr>
            <p:spPr>
              <a:xfrm rot="16200000">
                <a:off x="7740587" y="2600029"/>
                <a:ext cx="783863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9" name="Straight Connector 618"/>
              <p:cNvCxnSpPr/>
              <p:nvPr/>
            </p:nvCxnSpPr>
            <p:spPr>
              <a:xfrm rot="16200000">
                <a:off x="7901428" y="2598065"/>
                <a:ext cx="783863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0" name="Straight Connector 619"/>
              <p:cNvCxnSpPr/>
              <p:nvPr/>
            </p:nvCxnSpPr>
            <p:spPr>
              <a:xfrm rot="16200000">
                <a:off x="8062269" y="2600029"/>
                <a:ext cx="783863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1" name="Straight Connector 620"/>
              <p:cNvCxnSpPr/>
              <p:nvPr/>
            </p:nvCxnSpPr>
            <p:spPr>
              <a:xfrm>
                <a:off x="7905396" y="2096118"/>
                <a:ext cx="783862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2" name="Straight Connector 621"/>
              <p:cNvCxnSpPr/>
              <p:nvPr/>
            </p:nvCxnSpPr>
            <p:spPr>
              <a:xfrm>
                <a:off x="8006954" y="1990320"/>
                <a:ext cx="783862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3" name="Straight Connector 622"/>
              <p:cNvCxnSpPr/>
              <p:nvPr/>
            </p:nvCxnSpPr>
            <p:spPr>
              <a:xfrm rot="16200000">
                <a:off x="8304947" y="2491224"/>
                <a:ext cx="783863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4" name="Straight Connector 623"/>
              <p:cNvCxnSpPr/>
              <p:nvPr/>
            </p:nvCxnSpPr>
            <p:spPr>
              <a:xfrm rot="16200000">
                <a:off x="8406506" y="2385688"/>
                <a:ext cx="783863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5" name="Straight Connector 624"/>
              <p:cNvCxnSpPr>
                <a:stCxn id="600" idx="1"/>
                <a:endCxn id="600" idx="2"/>
              </p:cNvCxnSpPr>
              <p:nvPr/>
            </p:nvCxnSpPr>
            <p:spPr>
              <a:xfrm>
                <a:off x="8108950" y="1879600"/>
                <a:ext cx="790575" cy="3175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6" name="Straight Connector 625"/>
              <p:cNvCxnSpPr>
                <a:stCxn id="600" idx="3"/>
                <a:endCxn id="600" idx="2"/>
              </p:cNvCxnSpPr>
              <p:nvPr/>
            </p:nvCxnSpPr>
            <p:spPr>
              <a:xfrm flipH="1" flipV="1">
                <a:off x="8899525" y="1882775"/>
                <a:ext cx="6350" cy="790575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8" name="Rectangle 627"/>
            <p:cNvSpPr/>
            <p:nvPr/>
          </p:nvSpPr>
          <p:spPr>
            <a:xfrm>
              <a:off x="4822830" y="1655574"/>
              <a:ext cx="1462110" cy="392700"/>
            </a:xfrm>
            <a:prstGeom prst="rect">
              <a:avLst/>
            </a:prstGeom>
            <a:solidFill>
              <a:srgbClr val="FCD9BC"/>
            </a:solidFill>
            <a:ln w="19050">
              <a:noFill/>
            </a:ln>
            <a:effectLst>
              <a:outerShdw blurRad="2413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3D Volume</a:t>
              </a:r>
              <a:endParaRPr lang="de-AT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35"/>
          <p:cNvGrpSpPr/>
          <p:nvPr/>
        </p:nvGrpSpPr>
        <p:grpSpPr>
          <a:xfrm>
            <a:off x="5789040" y="2587399"/>
            <a:ext cx="1503665" cy="1517069"/>
            <a:chOff x="7607300" y="3263901"/>
            <a:chExt cx="1184526" cy="1195084"/>
          </a:xfrm>
        </p:grpSpPr>
        <p:grpSp>
          <p:nvGrpSpPr>
            <p:cNvPr id="8" name="Group 90"/>
            <p:cNvGrpSpPr/>
            <p:nvPr/>
          </p:nvGrpSpPr>
          <p:grpSpPr>
            <a:xfrm>
              <a:off x="7607601" y="3263901"/>
              <a:ext cx="1184225" cy="1195084"/>
              <a:chOff x="7794253" y="1879601"/>
              <a:chExt cx="1111622" cy="1121815"/>
            </a:xfrm>
            <a:effectLst>
              <a:outerShdw blurRad="2413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45" name="Freeform 644"/>
              <p:cNvSpPr/>
              <p:nvPr/>
            </p:nvSpPr>
            <p:spPr>
              <a:xfrm>
                <a:off x="7795346" y="1879601"/>
                <a:ext cx="1110529" cy="1121815"/>
              </a:xfrm>
              <a:custGeom>
                <a:avLst/>
                <a:gdLst>
                  <a:gd name="connsiteX0" fmla="*/ 0 w 1101725"/>
                  <a:gd name="connsiteY0" fmla="*/ 317500 h 1111250"/>
                  <a:gd name="connsiteX1" fmla="*/ 304800 w 1101725"/>
                  <a:gd name="connsiteY1" fmla="*/ 0 h 1111250"/>
                  <a:gd name="connsiteX2" fmla="*/ 1095375 w 1101725"/>
                  <a:gd name="connsiteY2" fmla="*/ 3175 h 1111250"/>
                  <a:gd name="connsiteX3" fmla="*/ 1101725 w 1101725"/>
                  <a:gd name="connsiteY3" fmla="*/ 793750 h 1111250"/>
                  <a:gd name="connsiteX4" fmla="*/ 790575 w 1101725"/>
                  <a:gd name="connsiteY4" fmla="*/ 1111250 h 1111250"/>
                  <a:gd name="connsiteX5" fmla="*/ 787400 w 1101725"/>
                  <a:gd name="connsiteY5" fmla="*/ 311150 h 1111250"/>
                  <a:gd name="connsiteX6" fmla="*/ 0 w 1101725"/>
                  <a:gd name="connsiteY6" fmla="*/ 317500 h 1111250"/>
                  <a:gd name="connsiteX0" fmla="*/ 0 w 1101725"/>
                  <a:gd name="connsiteY0" fmla="*/ 317500 h 1111250"/>
                  <a:gd name="connsiteX1" fmla="*/ 304800 w 1101725"/>
                  <a:gd name="connsiteY1" fmla="*/ 0 h 1111250"/>
                  <a:gd name="connsiteX2" fmla="*/ 1095375 w 1101725"/>
                  <a:gd name="connsiteY2" fmla="*/ 3175 h 1111250"/>
                  <a:gd name="connsiteX3" fmla="*/ 1101725 w 1101725"/>
                  <a:gd name="connsiteY3" fmla="*/ 793750 h 1111250"/>
                  <a:gd name="connsiteX4" fmla="*/ 790575 w 1101725"/>
                  <a:gd name="connsiteY4" fmla="*/ 1111250 h 1111250"/>
                  <a:gd name="connsiteX5" fmla="*/ 785639 w 1101725"/>
                  <a:gd name="connsiteY5" fmla="*/ 325237 h 1111250"/>
                  <a:gd name="connsiteX6" fmla="*/ 0 w 1101725"/>
                  <a:gd name="connsiteY6" fmla="*/ 317500 h 1111250"/>
                  <a:gd name="connsiteX0" fmla="*/ 0 w 1110529"/>
                  <a:gd name="connsiteY0" fmla="*/ 317500 h 1111250"/>
                  <a:gd name="connsiteX1" fmla="*/ 313604 w 1110529"/>
                  <a:gd name="connsiteY1" fmla="*/ 0 h 1111250"/>
                  <a:gd name="connsiteX2" fmla="*/ 1104179 w 1110529"/>
                  <a:gd name="connsiteY2" fmla="*/ 3175 h 1111250"/>
                  <a:gd name="connsiteX3" fmla="*/ 1110529 w 1110529"/>
                  <a:gd name="connsiteY3" fmla="*/ 793750 h 1111250"/>
                  <a:gd name="connsiteX4" fmla="*/ 799379 w 1110529"/>
                  <a:gd name="connsiteY4" fmla="*/ 1111250 h 1111250"/>
                  <a:gd name="connsiteX5" fmla="*/ 794443 w 1110529"/>
                  <a:gd name="connsiteY5" fmla="*/ 325237 h 1111250"/>
                  <a:gd name="connsiteX6" fmla="*/ 0 w 1110529"/>
                  <a:gd name="connsiteY6" fmla="*/ 317500 h 1111250"/>
                  <a:gd name="connsiteX0" fmla="*/ 0 w 1110529"/>
                  <a:gd name="connsiteY0" fmla="*/ 317500 h 1121815"/>
                  <a:gd name="connsiteX1" fmla="*/ 313604 w 1110529"/>
                  <a:gd name="connsiteY1" fmla="*/ 0 h 1121815"/>
                  <a:gd name="connsiteX2" fmla="*/ 1104179 w 1110529"/>
                  <a:gd name="connsiteY2" fmla="*/ 3175 h 1121815"/>
                  <a:gd name="connsiteX3" fmla="*/ 1110529 w 1110529"/>
                  <a:gd name="connsiteY3" fmla="*/ 793750 h 1121815"/>
                  <a:gd name="connsiteX4" fmla="*/ 797618 w 1110529"/>
                  <a:gd name="connsiteY4" fmla="*/ 1121815 h 1121815"/>
                  <a:gd name="connsiteX5" fmla="*/ 794443 w 1110529"/>
                  <a:gd name="connsiteY5" fmla="*/ 325237 h 1121815"/>
                  <a:gd name="connsiteX6" fmla="*/ 0 w 1110529"/>
                  <a:gd name="connsiteY6" fmla="*/ 317500 h 1121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10529" h="1121815">
                    <a:moveTo>
                      <a:pt x="0" y="317500"/>
                    </a:moveTo>
                    <a:lnTo>
                      <a:pt x="313604" y="0"/>
                    </a:lnTo>
                    <a:lnTo>
                      <a:pt x="1104179" y="3175"/>
                    </a:lnTo>
                    <a:cubicBezTo>
                      <a:pt x="1106296" y="266700"/>
                      <a:pt x="1108412" y="530225"/>
                      <a:pt x="1110529" y="793750"/>
                    </a:cubicBezTo>
                    <a:cubicBezTo>
                      <a:pt x="1006812" y="899583"/>
                      <a:pt x="901335" y="1015982"/>
                      <a:pt x="797618" y="1121815"/>
                    </a:cubicBezTo>
                    <a:cubicBezTo>
                      <a:pt x="796560" y="855115"/>
                      <a:pt x="795501" y="591937"/>
                      <a:pt x="794443" y="325237"/>
                    </a:cubicBezTo>
                    <a:lnTo>
                      <a:pt x="0" y="317500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Rectangle 645"/>
              <p:cNvSpPr/>
              <p:nvPr/>
            </p:nvSpPr>
            <p:spPr>
              <a:xfrm>
                <a:off x="7794253" y="2201156"/>
                <a:ext cx="799143" cy="79905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800" dirty="0"/>
              </a:p>
            </p:txBody>
          </p:sp>
          <p:cxnSp>
            <p:nvCxnSpPr>
              <p:cNvPr id="648" name="Straight Connector 647"/>
              <p:cNvCxnSpPr/>
              <p:nvPr/>
            </p:nvCxnSpPr>
            <p:spPr>
              <a:xfrm rot="5400000" flipH="1" flipV="1">
                <a:off x="8582388" y="1889008"/>
                <a:ext cx="322731" cy="308700"/>
              </a:xfrm>
              <a:prstGeom prst="line">
                <a:avLst/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0" name="Straight Connector 649"/>
              <p:cNvCxnSpPr>
                <a:stCxn id="645" idx="1"/>
                <a:endCxn id="645" idx="2"/>
              </p:cNvCxnSpPr>
              <p:nvPr/>
            </p:nvCxnSpPr>
            <p:spPr>
              <a:xfrm>
                <a:off x="8108950" y="1879601"/>
                <a:ext cx="790575" cy="3175"/>
              </a:xfrm>
              <a:prstGeom prst="line">
                <a:avLst/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1" name="Straight Connector 650"/>
              <p:cNvCxnSpPr>
                <a:stCxn id="645" idx="3"/>
                <a:endCxn id="645" idx="2"/>
              </p:cNvCxnSpPr>
              <p:nvPr/>
            </p:nvCxnSpPr>
            <p:spPr>
              <a:xfrm flipH="1" flipV="1">
                <a:off x="8899525" y="1882776"/>
                <a:ext cx="6350" cy="790574"/>
              </a:xfrm>
              <a:prstGeom prst="line">
                <a:avLst/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8" name="Oval 637"/>
            <p:cNvSpPr/>
            <p:nvPr/>
          </p:nvSpPr>
          <p:spPr>
            <a:xfrm>
              <a:off x="7923473" y="3302762"/>
              <a:ext cx="294287" cy="11105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9" name="Oval 638"/>
            <p:cNvSpPr/>
            <p:nvPr/>
          </p:nvSpPr>
          <p:spPr>
            <a:xfrm>
              <a:off x="8156681" y="3441576"/>
              <a:ext cx="294287" cy="11105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0" name="Freeform 639"/>
            <p:cNvSpPr/>
            <p:nvPr/>
          </p:nvSpPr>
          <p:spPr>
            <a:xfrm>
              <a:off x="7620000" y="3267075"/>
              <a:ext cx="1152525" cy="336550"/>
            </a:xfrm>
            <a:custGeom>
              <a:avLst/>
              <a:gdLst>
                <a:gd name="connsiteX0" fmla="*/ 82550 w 1152525"/>
                <a:gd name="connsiteY0" fmla="*/ 250825 h 336550"/>
                <a:gd name="connsiteX1" fmla="*/ 82550 w 1152525"/>
                <a:gd name="connsiteY1" fmla="*/ 250825 h 336550"/>
                <a:gd name="connsiteX2" fmla="*/ 1069975 w 1152525"/>
                <a:gd name="connsiteY2" fmla="*/ 92075 h 336550"/>
                <a:gd name="connsiteX3" fmla="*/ 1152525 w 1152525"/>
                <a:gd name="connsiteY3" fmla="*/ 6350 h 336550"/>
                <a:gd name="connsiteX4" fmla="*/ 981075 w 1152525"/>
                <a:gd name="connsiteY4" fmla="*/ 0 h 336550"/>
                <a:gd name="connsiteX5" fmla="*/ 149225 w 1152525"/>
                <a:gd name="connsiteY5" fmla="*/ 333375 h 336550"/>
                <a:gd name="connsiteX6" fmla="*/ 0 w 1152525"/>
                <a:gd name="connsiteY6" fmla="*/ 336550 h 336550"/>
                <a:gd name="connsiteX7" fmla="*/ 82550 w 1152525"/>
                <a:gd name="connsiteY7" fmla="*/ 250825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52525" h="336550">
                  <a:moveTo>
                    <a:pt x="82550" y="250825"/>
                  </a:moveTo>
                  <a:lnTo>
                    <a:pt x="82550" y="250825"/>
                  </a:lnTo>
                  <a:lnTo>
                    <a:pt x="1069975" y="92075"/>
                  </a:lnTo>
                  <a:lnTo>
                    <a:pt x="1152525" y="6350"/>
                  </a:lnTo>
                  <a:lnTo>
                    <a:pt x="981075" y="0"/>
                  </a:lnTo>
                  <a:lnTo>
                    <a:pt x="149225" y="333375"/>
                  </a:lnTo>
                  <a:lnTo>
                    <a:pt x="0" y="336550"/>
                  </a:lnTo>
                  <a:lnTo>
                    <a:pt x="82550" y="25082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1" name="Oval 640"/>
            <p:cNvSpPr/>
            <p:nvPr/>
          </p:nvSpPr>
          <p:spPr>
            <a:xfrm>
              <a:off x="7756895" y="3491550"/>
              <a:ext cx="144367" cy="66631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2" name="Oval 641"/>
            <p:cNvSpPr/>
            <p:nvPr/>
          </p:nvSpPr>
          <p:spPr>
            <a:xfrm>
              <a:off x="8484284" y="3302762"/>
              <a:ext cx="144367" cy="66631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3" name="Freeform 642"/>
            <p:cNvSpPr/>
            <p:nvPr/>
          </p:nvSpPr>
          <p:spPr>
            <a:xfrm>
              <a:off x="7607300" y="3603625"/>
              <a:ext cx="161925" cy="850900"/>
            </a:xfrm>
            <a:custGeom>
              <a:avLst/>
              <a:gdLst>
                <a:gd name="connsiteX0" fmla="*/ 152400 w 161925"/>
                <a:gd name="connsiteY0" fmla="*/ 6350 h 850900"/>
                <a:gd name="connsiteX1" fmla="*/ 161925 w 161925"/>
                <a:gd name="connsiteY1" fmla="*/ 847725 h 850900"/>
                <a:gd name="connsiteX2" fmla="*/ 0 w 161925"/>
                <a:gd name="connsiteY2" fmla="*/ 850900 h 850900"/>
                <a:gd name="connsiteX3" fmla="*/ 3175 w 161925"/>
                <a:gd name="connsiteY3" fmla="*/ 0 h 850900"/>
                <a:gd name="connsiteX4" fmla="*/ 152400 w 161925"/>
                <a:gd name="connsiteY4" fmla="*/ 6350 h 85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850900">
                  <a:moveTo>
                    <a:pt x="152400" y="6350"/>
                  </a:moveTo>
                  <a:lnTo>
                    <a:pt x="161925" y="847725"/>
                  </a:lnTo>
                  <a:lnTo>
                    <a:pt x="0" y="850900"/>
                  </a:lnTo>
                  <a:cubicBezTo>
                    <a:pt x="1058" y="567267"/>
                    <a:pt x="2117" y="283633"/>
                    <a:pt x="3175" y="0"/>
                  </a:cubicBezTo>
                  <a:lnTo>
                    <a:pt x="152400" y="635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4" name="Freeform 643"/>
            <p:cNvSpPr/>
            <p:nvPr/>
          </p:nvSpPr>
          <p:spPr>
            <a:xfrm>
              <a:off x="8686800" y="3270250"/>
              <a:ext cx="104775" cy="932582"/>
            </a:xfrm>
            <a:custGeom>
              <a:avLst/>
              <a:gdLst>
                <a:gd name="connsiteX0" fmla="*/ 0 w 104775"/>
                <a:gd name="connsiteY0" fmla="*/ 85725 h 917575"/>
                <a:gd name="connsiteX1" fmla="*/ 9525 w 104775"/>
                <a:gd name="connsiteY1" fmla="*/ 917575 h 917575"/>
                <a:gd name="connsiteX2" fmla="*/ 104775 w 104775"/>
                <a:gd name="connsiteY2" fmla="*/ 838200 h 917575"/>
                <a:gd name="connsiteX3" fmla="*/ 98425 w 104775"/>
                <a:gd name="connsiteY3" fmla="*/ 0 h 917575"/>
                <a:gd name="connsiteX4" fmla="*/ 0 w 104775"/>
                <a:gd name="connsiteY4" fmla="*/ 85725 h 917575"/>
                <a:gd name="connsiteX0" fmla="*/ 0 w 104775"/>
                <a:gd name="connsiteY0" fmla="*/ 85725 h 932582"/>
                <a:gd name="connsiteX1" fmla="*/ 9525 w 104775"/>
                <a:gd name="connsiteY1" fmla="*/ 932582 h 932582"/>
                <a:gd name="connsiteX2" fmla="*/ 104775 w 104775"/>
                <a:gd name="connsiteY2" fmla="*/ 838200 h 932582"/>
                <a:gd name="connsiteX3" fmla="*/ 98425 w 104775"/>
                <a:gd name="connsiteY3" fmla="*/ 0 h 932582"/>
                <a:gd name="connsiteX4" fmla="*/ 0 w 104775"/>
                <a:gd name="connsiteY4" fmla="*/ 85725 h 932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932582">
                  <a:moveTo>
                    <a:pt x="0" y="85725"/>
                  </a:moveTo>
                  <a:lnTo>
                    <a:pt x="9525" y="932582"/>
                  </a:lnTo>
                  <a:cubicBezTo>
                    <a:pt x="41275" y="906124"/>
                    <a:pt x="73025" y="864658"/>
                    <a:pt x="104775" y="838200"/>
                  </a:cubicBezTo>
                  <a:cubicBezTo>
                    <a:pt x="102658" y="558800"/>
                    <a:pt x="100542" y="279400"/>
                    <a:pt x="98425" y="0"/>
                  </a:cubicBezTo>
                  <a:lnTo>
                    <a:pt x="0" y="8572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651"/>
          <p:cNvGrpSpPr/>
          <p:nvPr/>
        </p:nvGrpSpPr>
        <p:grpSpPr>
          <a:xfrm>
            <a:off x="1887799" y="2562463"/>
            <a:ext cx="1535999" cy="1565309"/>
            <a:chOff x="4581129" y="366453"/>
            <a:chExt cx="745647" cy="759876"/>
          </a:xfrm>
        </p:grpSpPr>
        <p:sp>
          <p:nvSpPr>
            <p:cNvPr id="653" name="Rectangle 652"/>
            <p:cNvSpPr/>
            <p:nvPr/>
          </p:nvSpPr>
          <p:spPr>
            <a:xfrm>
              <a:off x="4721148" y="366453"/>
              <a:ext cx="605628" cy="60562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>
                  <a:lumMod val="40000"/>
                  <a:lumOff val="60000"/>
                </a:schemeClr>
              </a:solidFill>
            </a:ln>
            <a:effectLst>
              <a:outerShdw blurRad="2413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4" name="Rectangle 653"/>
            <p:cNvSpPr/>
            <p:nvPr/>
          </p:nvSpPr>
          <p:spPr>
            <a:xfrm>
              <a:off x="4677523" y="413664"/>
              <a:ext cx="605628" cy="60562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>
                  <a:lumMod val="40000"/>
                  <a:lumOff val="60000"/>
                </a:schemeClr>
              </a:solidFill>
            </a:ln>
            <a:effectLst>
              <a:outerShdw blurRad="2413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5" name="Rectangle 654"/>
            <p:cNvSpPr/>
            <p:nvPr/>
          </p:nvSpPr>
          <p:spPr>
            <a:xfrm>
              <a:off x="4629602" y="465615"/>
              <a:ext cx="605628" cy="60562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>
                  <a:lumMod val="40000"/>
                  <a:lumOff val="60000"/>
                </a:schemeClr>
              </a:solidFill>
            </a:ln>
            <a:effectLst>
              <a:outerShdw blurRad="2413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42"/>
            <p:cNvGrpSpPr/>
            <p:nvPr/>
          </p:nvGrpSpPr>
          <p:grpSpPr>
            <a:xfrm>
              <a:off x="4581129" y="520702"/>
              <a:ext cx="605628" cy="605627"/>
              <a:chOff x="6283829" y="4915126"/>
              <a:chExt cx="1893183" cy="1892291"/>
            </a:xfrm>
            <a:effectLst>
              <a:outerShdw blurRad="2413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58" name="Rectangle 657"/>
              <p:cNvSpPr/>
              <p:nvPr/>
            </p:nvSpPr>
            <p:spPr>
              <a:xfrm>
                <a:off x="6283829" y="4915126"/>
                <a:ext cx="1893183" cy="189229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9" name="Rectangle 658"/>
              <p:cNvSpPr/>
              <p:nvPr/>
            </p:nvSpPr>
            <p:spPr>
              <a:xfrm>
                <a:off x="6691222" y="5347828"/>
                <a:ext cx="1096940" cy="1101753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Rectangle 659"/>
              <p:cNvSpPr/>
              <p:nvPr/>
            </p:nvSpPr>
            <p:spPr>
              <a:xfrm>
                <a:off x="7052332" y="5349029"/>
                <a:ext cx="348425" cy="1096423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Rectangle 660"/>
              <p:cNvSpPr/>
              <p:nvPr/>
            </p:nvSpPr>
            <p:spPr>
              <a:xfrm>
                <a:off x="7538168" y="5347828"/>
                <a:ext cx="89182" cy="109642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57" name="Rectangle 656"/>
            <p:cNvSpPr/>
            <p:nvPr/>
          </p:nvSpPr>
          <p:spPr>
            <a:xfrm>
              <a:off x="4758478" y="659180"/>
              <a:ext cx="28529" cy="3509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5" name="Arc 664"/>
          <p:cNvSpPr/>
          <p:nvPr/>
        </p:nvSpPr>
        <p:spPr bwMode="auto">
          <a:xfrm>
            <a:off x="2599721" y="2075180"/>
            <a:ext cx="4034835" cy="653206"/>
          </a:xfrm>
          <a:prstGeom prst="arc">
            <a:avLst>
              <a:gd name="adj1" fmla="val 10882838"/>
              <a:gd name="adj2" fmla="val 21573012"/>
            </a:avLst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66" name="TextBox 665"/>
          <p:cNvSpPr txBox="1"/>
          <p:nvPr/>
        </p:nvSpPr>
        <p:spPr>
          <a:xfrm>
            <a:off x="3797300" y="170180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Reconstruction</a:t>
            </a:r>
            <a:endParaRPr lang="de-AT" dirty="0"/>
          </a:p>
        </p:txBody>
      </p:sp>
      <p:grpSp>
        <p:nvGrpSpPr>
          <p:cNvPr id="11" name="Group 666"/>
          <p:cNvGrpSpPr/>
          <p:nvPr/>
        </p:nvGrpSpPr>
        <p:grpSpPr>
          <a:xfrm>
            <a:off x="6028982" y="4635773"/>
            <a:ext cx="1166595" cy="1424692"/>
            <a:chOff x="7793468" y="5159039"/>
            <a:chExt cx="861060" cy="1051560"/>
          </a:xfrm>
        </p:grpSpPr>
        <p:sp>
          <p:nvSpPr>
            <p:cNvPr id="668" name="Can 667"/>
            <p:cNvSpPr/>
            <p:nvPr/>
          </p:nvSpPr>
          <p:spPr>
            <a:xfrm>
              <a:off x="8524988" y="5159039"/>
              <a:ext cx="129540" cy="853440"/>
            </a:xfrm>
            <a:prstGeom prst="can">
              <a:avLst/>
            </a:prstGeom>
            <a:solidFill>
              <a:srgbClr val="FFFF0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2413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9" name="Can 668"/>
            <p:cNvSpPr/>
            <p:nvPr/>
          </p:nvSpPr>
          <p:spPr>
            <a:xfrm>
              <a:off x="7793468" y="5357159"/>
              <a:ext cx="129540" cy="853440"/>
            </a:xfrm>
            <a:prstGeom prst="can">
              <a:avLst/>
            </a:prstGeom>
            <a:solidFill>
              <a:srgbClr val="FFFF0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2413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0" name="Arc 669"/>
          <p:cNvSpPr/>
          <p:nvPr/>
        </p:nvSpPr>
        <p:spPr bwMode="auto">
          <a:xfrm rot="5400000">
            <a:off x="6204041" y="3926794"/>
            <a:ext cx="2260199" cy="451114"/>
          </a:xfrm>
          <a:prstGeom prst="arc">
            <a:avLst>
              <a:gd name="adj1" fmla="val 10882838"/>
              <a:gd name="adj2" fmla="val 21573012"/>
            </a:avLst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71" name="TextBox 670"/>
          <p:cNvSpPr txBox="1"/>
          <p:nvPr/>
        </p:nvSpPr>
        <p:spPr>
          <a:xfrm>
            <a:off x="7559408" y="3888325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Segmentation</a:t>
            </a:r>
            <a:endParaRPr lang="de-AT" dirty="0"/>
          </a:p>
        </p:txBody>
      </p:sp>
      <p:grpSp>
        <p:nvGrpSpPr>
          <p:cNvPr id="12" name="Group 671"/>
          <p:cNvGrpSpPr>
            <a:grpSpLocks noChangeAspect="1"/>
          </p:cNvGrpSpPr>
          <p:nvPr/>
        </p:nvGrpSpPr>
        <p:grpSpPr>
          <a:xfrm>
            <a:off x="1887799" y="4609350"/>
            <a:ext cx="1536677" cy="1566000"/>
            <a:chOff x="4581129" y="366453"/>
            <a:chExt cx="745647" cy="759876"/>
          </a:xfrm>
        </p:grpSpPr>
        <p:sp>
          <p:nvSpPr>
            <p:cNvPr id="673" name="Rectangle 672"/>
            <p:cNvSpPr/>
            <p:nvPr/>
          </p:nvSpPr>
          <p:spPr>
            <a:xfrm>
              <a:off x="4721148" y="366453"/>
              <a:ext cx="605628" cy="60562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>
                  <a:lumMod val="40000"/>
                  <a:lumOff val="60000"/>
                </a:schemeClr>
              </a:solidFill>
            </a:ln>
            <a:effectLst>
              <a:outerShdw blurRad="2413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4" name="Rectangle 673"/>
            <p:cNvSpPr/>
            <p:nvPr/>
          </p:nvSpPr>
          <p:spPr>
            <a:xfrm>
              <a:off x="4677523" y="413664"/>
              <a:ext cx="605628" cy="60562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>
                  <a:lumMod val="40000"/>
                  <a:lumOff val="60000"/>
                </a:schemeClr>
              </a:solidFill>
            </a:ln>
            <a:effectLst>
              <a:outerShdw blurRad="2413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5" name="Rectangle 674"/>
            <p:cNvSpPr/>
            <p:nvPr/>
          </p:nvSpPr>
          <p:spPr>
            <a:xfrm>
              <a:off x="4629602" y="465615"/>
              <a:ext cx="605628" cy="60562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>
                  <a:lumMod val="40000"/>
                  <a:lumOff val="60000"/>
                </a:schemeClr>
              </a:solidFill>
            </a:ln>
            <a:effectLst>
              <a:outerShdw blurRad="2413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42"/>
            <p:cNvGrpSpPr/>
            <p:nvPr/>
          </p:nvGrpSpPr>
          <p:grpSpPr>
            <a:xfrm>
              <a:off x="4581129" y="520702"/>
              <a:ext cx="605628" cy="605627"/>
              <a:chOff x="6283829" y="4915126"/>
              <a:chExt cx="1893183" cy="1892291"/>
            </a:xfrm>
            <a:effectLst>
              <a:outerShdw blurRad="2413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78" name="Rectangle 677"/>
              <p:cNvSpPr/>
              <p:nvPr/>
            </p:nvSpPr>
            <p:spPr>
              <a:xfrm>
                <a:off x="6283829" y="4915126"/>
                <a:ext cx="1893183" cy="189229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Rectangle 678"/>
              <p:cNvSpPr/>
              <p:nvPr/>
            </p:nvSpPr>
            <p:spPr>
              <a:xfrm>
                <a:off x="6691222" y="5347828"/>
                <a:ext cx="1096940" cy="1101753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Rectangle 679"/>
              <p:cNvSpPr/>
              <p:nvPr/>
            </p:nvSpPr>
            <p:spPr>
              <a:xfrm>
                <a:off x="7052332" y="5349029"/>
                <a:ext cx="348425" cy="1096423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Rectangle 680"/>
              <p:cNvSpPr/>
              <p:nvPr/>
            </p:nvSpPr>
            <p:spPr>
              <a:xfrm>
                <a:off x="7538168" y="5347828"/>
                <a:ext cx="89182" cy="109642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77" name="Rectangle 676"/>
            <p:cNvSpPr/>
            <p:nvPr/>
          </p:nvSpPr>
          <p:spPr>
            <a:xfrm>
              <a:off x="4758478" y="659180"/>
              <a:ext cx="28529" cy="35091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2" name="Arc 681"/>
          <p:cNvSpPr/>
          <p:nvPr/>
        </p:nvSpPr>
        <p:spPr bwMode="auto">
          <a:xfrm rot="10800000">
            <a:off x="2596651" y="5848747"/>
            <a:ext cx="4034835" cy="653206"/>
          </a:xfrm>
          <a:prstGeom prst="arc">
            <a:avLst>
              <a:gd name="adj1" fmla="val 10882838"/>
              <a:gd name="adj2" fmla="val 21573012"/>
            </a:avLst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83" name="TextBox 682"/>
          <p:cNvSpPr txBox="1"/>
          <p:nvPr/>
        </p:nvSpPr>
        <p:spPr>
          <a:xfrm>
            <a:off x="3797300" y="6487081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Forward projection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8030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" grpId="0" animBg="1"/>
      <p:bldP spid="666" grpId="0"/>
      <p:bldP spid="670" grpId="0" animBg="1"/>
      <p:bldP spid="671" grpId="0"/>
      <p:bldP spid="682" grpId="0" animBg="1"/>
      <p:bldP spid="68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Metal Artifact Reduction Workflow</a:t>
            </a:r>
            <a:endParaRPr lang="de-AT" dirty="0"/>
          </a:p>
        </p:txBody>
      </p:sp>
      <p:cxnSp>
        <p:nvCxnSpPr>
          <p:cNvPr id="593" name="Straight Connector 592"/>
          <p:cNvCxnSpPr/>
          <p:nvPr/>
        </p:nvCxnSpPr>
        <p:spPr>
          <a:xfrm>
            <a:off x="4611885" y="779290"/>
            <a:ext cx="39486" cy="607871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0" name="Group 629"/>
          <p:cNvGrpSpPr/>
          <p:nvPr/>
        </p:nvGrpSpPr>
        <p:grpSpPr>
          <a:xfrm>
            <a:off x="1530791" y="1020247"/>
            <a:ext cx="1474810" cy="945864"/>
            <a:chOff x="2859061" y="1305047"/>
            <a:chExt cx="1474810" cy="945864"/>
          </a:xfrm>
        </p:grpSpPr>
        <p:grpSp>
          <p:nvGrpSpPr>
            <p:cNvPr id="594" name="Group 204"/>
            <p:cNvGrpSpPr/>
            <p:nvPr/>
          </p:nvGrpSpPr>
          <p:grpSpPr>
            <a:xfrm>
              <a:off x="3118966" y="1305047"/>
              <a:ext cx="955000" cy="945864"/>
              <a:chOff x="5838502" y="1907470"/>
              <a:chExt cx="1116118" cy="1105441"/>
            </a:xfrm>
            <a:effectLst>
              <a:outerShdw blurRad="2540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95" name="Rectangle 3"/>
              <p:cNvSpPr/>
              <p:nvPr/>
            </p:nvSpPr>
            <p:spPr>
              <a:xfrm>
                <a:off x="6148535" y="1907470"/>
                <a:ext cx="806085" cy="8060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800" dirty="0"/>
              </a:p>
            </p:txBody>
          </p:sp>
          <p:sp>
            <p:nvSpPr>
              <p:cNvPr id="596" name="Rectangle 595"/>
              <p:cNvSpPr/>
              <p:nvPr/>
            </p:nvSpPr>
            <p:spPr>
              <a:xfrm>
                <a:off x="6047644" y="2003020"/>
                <a:ext cx="806085" cy="8060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800" dirty="0"/>
              </a:p>
            </p:txBody>
          </p:sp>
          <p:sp>
            <p:nvSpPr>
              <p:cNvPr id="597" name="Rectangle 596"/>
              <p:cNvSpPr/>
              <p:nvPr/>
            </p:nvSpPr>
            <p:spPr>
              <a:xfrm>
                <a:off x="5949206" y="2108818"/>
                <a:ext cx="806085" cy="80599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800" dirty="0"/>
              </a:p>
            </p:txBody>
          </p:sp>
          <p:sp>
            <p:nvSpPr>
              <p:cNvPr id="598" name="Rectangle 597"/>
              <p:cNvSpPr/>
              <p:nvPr/>
            </p:nvSpPr>
            <p:spPr>
              <a:xfrm>
                <a:off x="5838502" y="2206911"/>
                <a:ext cx="806085" cy="8060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800" dirty="0"/>
              </a:p>
            </p:txBody>
          </p:sp>
        </p:grpSp>
        <p:sp>
          <p:nvSpPr>
            <p:cNvPr id="627" name="Rectangle 626"/>
            <p:cNvSpPr/>
            <p:nvPr/>
          </p:nvSpPr>
          <p:spPr>
            <a:xfrm>
              <a:off x="2859061" y="1665284"/>
              <a:ext cx="1474810" cy="382989"/>
            </a:xfrm>
            <a:prstGeom prst="rect">
              <a:avLst/>
            </a:prstGeom>
            <a:solidFill>
              <a:srgbClr val="FCD9BC"/>
            </a:solidFill>
            <a:ln w="19050">
              <a:noFill/>
            </a:ln>
            <a:effectLst>
              <a:outerShdw blurRad="2413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Projections</a:t>
              </a:r>
              <a:endParaRPr lang="de-AT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31" name="Group 630"/>
          <p:cNvGrpSpPr/>
          <p:nvPr/>
        </p:nvGrpSpPr>
        <p:grpSpPr>
          <a:xfrm>
            <a:off x="6224588" y="998582"/>
            <a:ext cx="1462110" cy="967529"/>
            <a:chOff x="4822830" y="1283383"/>
            <a:chExt cx="1462110" cy="967529"/>
          </a:xfrm>
        </p:grpSpPr>
        <p:grpSp>
          <p:nvGrpSpPr>
            <p:cNvPr id="599" name="Group 223"/>
            <p:cNvGrpSpPr/>
            <p:nvPr/>
          </p:nvGrpSpPr>
          <p:grpSpPr>
            <a:xfrm>
              <a:off x="5077210" y="1283383"/>
              <a:ext cx="953359" cy="967529"/>
              <a:chOff x="7793428" y="1869449"/>
              <a:chExt cx="1114200" cy="1130761"/>
            </a:xfrm>
            <a:effectLst>
              <a:outerShdw blurRad="2413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00" name="Freeform 599"/>
              <p:cNvSpPr/>
              <p:nvPr/>
            </p:nvSpPr>
            <p:spPr>
              <a:xfrm>
                <a:off x="7804150" y="1879600"/>
                <a:ext cx="1101725" cy="1111250"/>
              </a:xfrm>
              <a:custGeom>
                <a:avLst/>
                <a:gdLst>
                  <a:gd name="connsiteX0" fmla="*/ 0 w 1101725"/>
                  <a:gd name="connsiteY0" fmla="*/ 317500 h 1111250"/>
                  <a:gd name="connsiteX1" fmla="*/ 304800 w 1101725"/>
                  <a:gd name="connsiteY1" fmla="*/ 0 h 1111250"/>
                  <a:gd name="connsiteX2" fmla="*/ 1095375 w 1101725"/>
                  <a:gd name="connsiteY2" fmla="*/ 3175 h 1111250"/>
                  <a:gd name="connsiteX3" fmla="*/ 1101725 w 1101725"/>
                  <a:gd name="connsiteY3" fmla="*/ 793750 h 1111250"/>
                  <a:gd name="connsiteX4" fmla="*/ 790575 w 1101725"/>
                  <a:gd name="connsiteY4" fmla="*/ 1111250 h 1111250"/>
                  <a:gd name="connsiteX5" fmla="*/ 787400 w 1101725"/>
                  <a:gd name="connsiteY5" fmla="*/ 311150 h 1111250"/>
                  <a:gd name="connsiteX6" fmla="*/ 0 w 1101725"/>
                  <a:gd name="connsiteY6" fmla="*/ 317500 h 1111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1725" h="1111250">
                    <a:moveTo>
                      <a:pt x="0" y="317500"/>
                    </a:moveTo>
                    <a:lnTo>
                      <a:pt x="304800" y="0"/>
                    </a:lnTo>
                    <a:lnTo>
                      <a:pt x="1095375" y="3175"/>
                    </a:lnTo>
                    <a:cubicBezTo>
                      <a:pt x="1097492" y="266700"/>
                      <a:pt x="1099608" y="530225"/>
                      <a:pt x="1101725" y="793750"/>
                    </a:cubicBezTo>
                    <a:lnTo>
                      <a:pt x="790575" y="1111250"/>
                    </a:lnTo>
                    <a:cubicBezTo>
                      <a:pt x="789517" y="844550"/>
                      <a:pt x="788458" y="577850"/>
                      <a:pt x="787400" y="311150"/>
                    </a:cubicBezTo>
                    <a:lnTo>
                      <a:pt x="0" y="317500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Rectangle 600"/>
              <p:cNvSpPr/>
              <p:nvPr/>
            </p:nvSpPr>
            <p:spPr>
              <a:xfrm>
                <a:off x="7794253" y="2201156"/>
                <a:ext cx="799143" cy="79905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800" dirty="0"/>
              </a:p>
            </p:txBody>
          </p:sp>
          <p:cxnSp>
            <p:nvCxnSpPr>
              <p:cNvPr id="602" name="Straight Connector 601"/>
              <p:cNvCxnSpPr/>
              <p:nvPr/>
            </p:nvCxnSpPr>
            <p:spPr>
              <a:xfrm rot="5400000" flipH="1" flipV="1">
                <a:off x="7786412" y="1888358"/>
                <a:ext cx="322731" cy="3087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3" name="Straight Connector 602"/>
              <p:cNvCxnSpPr/>
              <p:nvPr/>
            </p:nvCxnSpPr>
            <p:spPr>
              <a:xfrm rot="5400000" flipH="1" flipV="1">
                <a:off x="8582388" y="1889008"/>
                <a:ext cx="322731" cy="3087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4" name="Straight Connector 603"/>
              <p:cNvCxnSpPr/>
              <p:nvPr/>
            </p:nvCxnSpPr>
            <p:spPr>
              <a:xfrm rot="5400000" flipH="1" flipV="1">
                <a:off x="8587384" y="2681142"/>
                <a:ext cx="322731" cy="3087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5" name="Straight Connector 604"/>
              <p:cNvCxnSpPr/>
              <p:nvPr/>
            </p:nvCxnSpPr>
            <p:spPr>
              <a:xfrm rot="5400000" flipH="1" flipV="1">
                <a:off x="8591912" y="2038356"/>
                <a:ext cx="322732" cy="3087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6" name="Straight Connector 605"/>
              <p:cNvCxnSpPr/>
              <p:nvPr/>
            </p:nvCxnSpPr>
            <p:spPr>
              <a:xfrm rot="5400000" flipH="1" flipV="1">
                <a:off x="8591912" y="2199198"/>
                <a:ext cx="322732" cy="3087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7" name="Straight Connector 606"/>
              <p:cNvCxnSpPr/>
              <p:nvPr/>
            </p:nvCxnSpPr>
            <p:spPr>
              <a:xfrm rot="5400000" flipH="1" flipV="1">
                <a:off x="8591912" y="2360039"/>
                <a:ext cx="322732" cy="3087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8" name="Straight Connector 607"/>
              <p:cNvCxnSpPr/>
              <p:nvPr/>
            </p:nvCxnSpPr>
            <p:spPr>
              <a:xfrm rot="5400000" flipH="1" flipV="1">
                <a:off x="8591912" y="2520880"/>
                <a:ext cx="322732" cy="3087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9" name="Straight Connector 608"/>
              <p:cNvCxnSpPr/>
              <p:nvPr/>
            </p:nvCxnSpPr>
            <p:spPr>
              <a:xfrm rot="5400000" flipH="1" flipV="1">
                <a:off x="8431071" y="1889004"/>
                <a:ext cx="322732" cy="3087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0" name="Straight Connector 609"/>
              <p:cNvCxnSpPr/>
              <p:nvPr/>
            </p:nvCxnSpPr>
            <p:spPr>
              <a:xfrm rot="5400000" flipH="1" flipV="1">
                <a:off x="8271920" y="1889004"/>
                <a:ext cx="322732" cy="3087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1" name="Straight Connector 610"/>
              <p:cNvCxnSpPr/>
              <p:nvPr/>
            </p:nvCxnSpPr>
            <p:spPr>
              <a:xfrm rot="5400000" flipH="1" flipV="1">
                <a:off x="8104122" y="1885436"/>
                <a:ext cx="322732" cy="3087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2" name="Straight Connector 611"/>
              <p:cNvCxnSpPr/>
              <p:nvPr/>
            </p:nvCxnSpPr>
            <p:spPr>
              <a:xfrm rot="5400000" flipH="1" flipV="1">
                <a:off x="7963220" y="1876465"/>
                <a:ext cx="322732" cy="3087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3" name="Straight Connector 612"/>
              <p:cNvCxnSpPr/>
              <p:nvPr/>
            </p:nvCxnSpPr>
            <p:spPr>
              <a:xfrm>
                <a:off x="7803775" y="2353023"/>
                <a:ext cx="783862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4" name="Straight Connector 613"/>
              <p:cNvCxnSpPr/>
              <p:nvPr/>
            </p:nvCxnSpPr>
            <p:spPr>
              <a:xfrm>
                <a:off x="7803775" y="2513864"/>
                <a:ext cx="783862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5" name="Straight Connector 614"/>
              <p:cNvCxnSpPr/>
              <p:nvPr/>
            </p:nvCxnSpPr>
            <p:spPr>
              <a:xfrm>
                <a:off x="7805739" y="2674705"/>
                <a:ext cx="783862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6" name="Straight Connector 615"/>
              <p:cNvCxnSpPr/>
              <p:nvPr/>
            </p:nvCxnSpPr>
            <p:spPr>
              <a:xfrm>
                <a:off x="7803775" y="2835547"/>
                <a:ext cx="783862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7" name="Straight Connector 616"/>
              <p:cNvCxnSpPr/>
              <p:nvPr/>
            </p:nvCxnSpPr>
            <p:spPr>
              <a:xfrm rot="16200000">
                <a:off x="7579746" y="2600029"/>
                <a:ext cx="783863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8" name="Straight Connector 617"/>
              <p:cNvCxnSpPr/>
              <p:nvPr/>
            </p:nvCxnSpPr>
            <p:spPr>
              <a:xfrm rot="16200000">
                <a:off x="7740587" y="2600029"/>
                <a:ext cx="783863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9" name="Straight Connector 618"/>
              <p:cNvCxnSpPr/>
              <p:nvPr/>
            </p:nvCxnSpPr>
            <p:spPr>
              <a:xfrm rot="16200000">
                <a:off x="7901428" y="2598065"/>
                <a:ext cx="783863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0" name="Straight Connector 619"/>
              <p:cNvCxnSpPr/>
              <p:nvPr/>
            </p:nvCxnSpPr>
            <p:spPr>
              <a:xfrm rot="16200000">
                <a:off x="8062269" y="2600029"/>
                <a:ext cx="783863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1" name="Straight Connector 620"/>
              <p:cNvCxnSpPr/>
              <p:nvPr/>
            </p:nvCxnSpPr>
            <p:spPr>
              <a:xfrm>
                <a:off x="7905396" y="2096118"/>
                <a:ext cx="783862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2" name="Straight Connector 621"/>
              <p:cNvCxnSpPr/>
              <p:nvPr/>
            </p:nvCxnSpPr>
            <p:spPr>
              <a:xfrm>
                <a:off x="8006954" y="1990320"/>
                <a:ext cx="783862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3" name="Straight Connector 622"/>
              <p:cNvCxnSpPr/>
              <p:nvPr/>
            </p:nvCxnSpPr>
            <p:spPr>
              <a:xfrm rot="16200000">
                <a:off x="8304947" y="2491224"/>
                <a:ext cx="783863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4" name="Straight Connector 623"/>
              <p:cNvCxnSpPr/>
              <p:nvPr/>
            </p:nvCxnSpPr>
            <p:spPr>
              <a:xfrm rot="16200000">
                <a:off x="8406506" y="2385688"/>
                <a:ext cx="783863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5" name="Straight Connector 624"/>
              <p:cNvCxnSpPr>
                <a:stCxn id="600" idx="1"/>
                <a:endCxn id="600" idx="2"/>
              </p:cNvCxnSpPr>
              <p:nvPr/>
            </p:nvCxnSpPr>
            <p:spPr>
              <a:xfrm>
                <a:off x="8108950" y="1879600"/>
                <a:ext cx="790575" cy="3175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6" name="Straight Connector 625"/>
              <p:cNvCxnSpPr>
                <a:stCxn id="600" idx="3"/>
                <a:endCxn id="600" idx="2"/>
              </p:cNvCxnSpPr>
              <p:nvPr/>
            </p:nvCxnSpPr>
            <p:spPr>
              <a:xfrm flipH="1" flipV="1">
                <a:off x="8899525" y="1882775"/>
                <a:ext cx="6350" cy="790575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8" name="Rectangle 627"/>
            <p:cNvSpPr/>
            <p:nvPr/>
          </p:nvSpPr>
          <p:spPr>
            <a:xfrm>
              <a:off x="4822830" y="1655574"/>
              <a:ext cx="1462110" cy="392700"/>
            </a:xfrm>
            <a:prstGeom prst="rect">
              <a:avLst/>
            </a:prstGeom>
            <a:solidFill>
              <a:srgbClr val="FCD9BC"/>
            </a:solidFill>
            <a:ln w="19050">
              <a:noFill/>
            </a:ln>
            <a:effectLst>
              <a:outerShdw blurRad="2413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3D Volume</a:t>
              </a:r>
              <a:endParaRPr lang="de-AT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67" name="Group 666"/>
          <p:cNvGrpSpPr/>
          <p:nvPr/>
        </p:nvGrpSpPr>
        <p:grpSpPr>
          <a:xfrm>
            <a:off x="6028982" y="4635773"/>
            <a:ext cx="1166595" cy="1424692"/>
            <a:chOff x="7793468" y="5159039"/>
            <a:chExt cx="861060" cy="1051560"/>
          </a:xfrm>
        </p:grpSpPr>
        <p:sp>
          <p:nvSpPr>
            <p:cNvPr id="668" name="Can 667"/>
            <p:cNvSpPr/>
            <p:nvPr/>
          </p:nvSpPr>
          <p:spPr>
            <a:xfrm>
              <a:off x="8524988" y="5159039"/>
              <a:ext cx="129540" cy="853440"/>
            </a:xfrm>
            <a:prstGeom prst="can">
              <a:avLst/>
            </a:prstGeom>
            <a:solidFill>
              <a:srgbClr val="FFFF0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2413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9" name="Can 668"/>
            <p:cNvSpPr/>
            <p:nvPr/>
          </p:nvSpPr>
          <p:spPr>
            <a:xfrm>
              <a:off x="7793468" y="5357159"/>
              <a:ext cx="129540" cy="853440"/>
            </a:xfrm>
            <a:prstGeom prst="can">
              <a:avLst/>
            </a:prstGeom>
            <a:solidFill>
              <a:srgbClr val="FFFF0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2413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2" name="Arc 681"/>
          <p:cNvSpPr/>
          <p:nvPr/>
        </p:nvSpPr>
        <p:spPr bwMode="auto">
          <a:xfrm rot="10800000">
            <a:off x="2596651" y="5848747"/>
            <a:ext cx="4034835" cy="653206"/>
          </a:xfrm>
          <a:prstGeom prst="arc">
            <a:avLst>
              <a:gd name="adj1" fmla="val 10882838"/>
              <a:gd name="adj2" fmla="val 21573012"/>
            </a:avLst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83" name="TextBox 682"/>
          <p:cNvSpPr txBox="1"/>
          <p:nvPr/>
        </p:nvSpPr>
        <p:spPr>
          <a:xfrm>
            <a:off x="3797300" y="6487081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Forward projection</a:t>
            </a:r>
            <a:endParaRPr lang="de-AT" dirty="0"/>
          </a:p>
        </p:txBody>
      </p:sp>
      <p:sp>
        <p:nvSpPr>
          <p:cNvPr id="692" name="Arc 691"/>
          <p:cNvSpPr/>
          <p:nvPr/>
        </p:nvSpPr>
        <p:spPr bwMode="auto">
          <a:xfrm rot="5400000" flipV="1">
            <a:off x="612254" y="4109813"/>
            <a:ext cx="2260199" cy="650257"/>
          </a:xfrm>
          <a:prstGeom prst="arc">
            <a:avLst>
              <a:gd name="adj1" fmla="val 10882838"/>
              <a:gd name="adj2" fmla="val 21573012"/>
            </a:avLst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triangle" w="med" len="lg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93" name="TextBox 692"/>
          <p:cNvSpPr txBox="1"/>
          <p:nvPr/>
        </p:nvSpPr>
        <p:spPr>
          <a:xfrm>
            <a:off x="0" y="4161459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Interpolation</a:t>
            </a:r>
            <a:endParaRPr lang="de-AT" dirty="0"/>
          </a:p>
        </p:txBody>
      </p:sp>
      <p:grpSp>
        <p:nvGrpSpPr>
          <p:cNvPr id="694" name="Group 201"/>
          <p:cNvGrpSpPr>
            <a:grpSpLocks noChangeAspect="1"/>
          </p:cNvGrpSpPr>
          <p:nvPr/>
        </p:nvGrpSpPr>
        <p:grpSpPr>
          <a:xfrm>
            <a:off x="1887123" y="2562463"/>
            <a:ext cx="1536675" cy="1566000"/>
            <a:chOff x="5432104" y="3018359"/>
            <a:chExt cx="1953612" cy="1990893"/>
          </a:xfrm>
        </p:grpSpPr>
        <p:sp>
          <p:nvSpPr>
            <p:cNvPr id="695" name="Rectangle 694"/>
            <p:cNvSpPr/>
            <p:nvPr/>
          </p:nvSpPr>
          <p:spPr>
            <a:xfrm>
              <a:off x="5798958" y="3018359"/>
              <a:ext cx="1586758" cy="15867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  <a:effectLst>
              <a:outerShdw blurRad="2413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6" name="Rectangle 695"/>
            <p:cNvSpPr/>
            <p:nvPr/>
          </p:nvSpPr>
          <p:spPr>
            <a:xfrm>
              <a:off x="5684658" y="3142052"/>
              <a:ext cx="1586758" cy="15867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  <a:effectLst>
              <a:outerShdw blurRad="2413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7" name="Rectangle 696"/>
            <p:cNvSpPr/>
            <p:nvPr/>
          </p:nvSpPr>
          <p:spPr>
            <a:xfrm>
              <a:off x="5559104" y="3278165"/>
              <a:ext cx="1586758" cy="15867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  <a:effectLst>
              <a:outerShdw blurRad="2413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8" name="Group 42"/>
            <p:cNvGrpSpPr/>
            <p:nvPr/>
          </p:nvGrpSpPr>
          <p:grpSpPr>
            <a:xfrm>
              <a:off x="5432104" y="3422493"/>
              <a:ext cx="1586758" cy="1586759"/>
              <a:chOff x="6283829" y="4915126"/>
              <a:chExt cx="1893183" cy="1892291"/>
            </a:xfrm>
            <a:effectLst>
              <a:outerShdw blurRad="2413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99" name="Rectangle 698"/>
              <p:cNvSpPr/>
              <p:nvPr/>
            </p:nvSpPr>
            <p:spPr>
              <a:xfrm>
                <a:off x="6283829" y="4915126"/>
                <a:ext cx="1893183" cy="18922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0" name="Rectangle 699"/>
              <p:cNvSpPr/>
              <p:nvPr/>
            </p:nvSpPr>
            <p:spPr>
              <a:xfrm>
                <a:off x="6691222" y="5347828"/>
                <a:ext cx="1096940" cy="1101753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1" name="Rectangle 700"/>
              <p:cNvSpPr/>
              <p:nvPr/>
            </p:nvSpPr>
            <p:spPr>
              <a:xfrm>
                <a:off x="7052332" y="5349029"/>
                <a:ext cx="348425" cy="1096423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12" name="Group 671"/>
          <p:cNvGrpSpPr>
            <a:grpSpLocks noChangeAspect="1"/>
          </p:cNvGrpSpPr>
          <p:nvPr/>
        </p:nvGrpSpPr>
        <p:grpSpPr>
          <a:xfrm>
            <a:off x="1887799" y="4609350"/>
            <a:ext cx="1536677" cy="1566000"/>
            <a:chOff x="4581129" y="366453"/>
            <a:chExt cx="745647" cy="759876"/>
          </a:xfrm>
        </p:grpSpPr>
        <p:sp>
          <p:nvSpPr>
            <p:cNvPr id="713" name="Rectangle 712"/>
            <p:cNvSpPr/>
            <p:nvPr/>
          </p:nvSpPr>
          <p:spPr>
            <a:xfrm>
              <a:off x="4721148" y="366453"/>
              <a:ext cx="605628" cy="60562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>
                  <a:lumMod val="40000"/>
                  <a:lumOff val="60000"/>
                </a:schemeClr>
              </a:solidFill>
            </a:ln>
            <a:effectLst>
              <a:outerShdw blurRad="2413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Rectangle 713"/>
            <p:cNvSpPr/>
            <p:nvPr/>
          </p:nvSpPr>
          <p:spPr>
            <a:xfrm>
              <a:off x="4677523" y="413664"/>
              <a:ext cx="605628" cy="60562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>
                  <a:lumMod val="40000"/>
                  <a:lumOff val="60000"/>
                </a:schemeClr>
              </a:solidFill>
            </a:ln>
            <a:effectLst>
              <a:outerShdw blurRad="2413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5" name="Rectangle 714"/>
            <p:cNvSpPr/>
            <p:nvPr/>
          </p:nvSpPr>
          <p:spPr>
            <a:xfrm>
              <a:off x="4629602" y="465615"/>
              <a:ext cx="605628" cy="60562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>
                  <a:lumMod val="40000"/>
                  <a:lumOff val="60000"/>
                </a:schemeClr>
              </a:solidFill>
            </a:ln>
            <a:effectLst>
              <a:outerShdw blurRad="2413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16" name="Group 42"/>
            <p:cNvGrpSpPr/>
            <p:nvPr/>
          </p:nvGrpSpPr>
          <p:grpSpPr>
            <a:xfrm>
              <a:off x="4581129" y="520702"/>
              <a:ext cx="605628" cy="605627"/>
              <a:chOff x="6283829" y="4915126"/>
              <a:chExt cx="1893183" cy="1892291"/>
            </a:xfrm>
            <a:effectLst>
              <a:outerShdw blurRad="2413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18" name="Rectangle 717"/>
              <p:cNvSpPr/>
              <p:nvPr/>
            </p:nvSpPr>
            <p:spPr>
              <a:xfrm>
                <a:off x="6283829" y="4915126"/>
                <a:ext cx="1893183" cy="189229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9" name="Rectangle 718"/>
              <p:cNvSpPr/>
              <p:nvPr/>
            </p:nvSpPr>
            <p:spPr>
              <a:xfrm>
                <a:off x="6691222" y="5347828"/>
                <a:ext cx="1096940" cy="1101753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0" name="Rectangle 719"/>
              <p:cNvSpPr/>
              <p:nvPr/>
            </p:nvSpPr>
            <p:spPr>
              <a:xfrm>
                <a:off x="7052332" y="5349029"/>
                <a:ext cx="348425" cy="1096423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1" name="Rectangle 720"/>
              <p:cNvSpPr/>
              <p:nvPr/>
            </p:nvSpPr>
            <p:spPr>
              <a:xfrm>
                <a:off x="7538168" y="5347828"/>
                <a:ext cx="89182" cy="109642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17" name="Rectangle 716"/>
            <p:cNvSpPr/>
            <p:nvPr/>
          </p:nvSpPr>
          <p:spPr>
            <a:xfrm>
              <a:off x="4758478" y="659180"/>
              <a:ext cx="28529" cy="35091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2" name="Group 721"/>
          <p:cNvGrpSpPr>
            <a:grpSpLocks noChangeAspect="1"/>
          </p:cNvGrpSpPr>
          <p:nvPr/>
        </p:nvGrpSpPr>
        <p:grpSpPr>
          <a:xfrm>
            <a:off x="5789426" y="2587396"/>
            <a:ext cx="1503444" cy="1515601"/>
            <a:chOff x="7607598" y="3263899"/>
            <a:chExt cx="1184225" cy="1193801"/>
          </a:xfrm>
        </p:grpSpPr>
        <p:grpSp>
          <p:nvGrpSpPr>
            <p:cNvPr id="723" name="Group 90"/>
            <p:cNvGrpSpPr/>
            <p:nvPr/>
          </p:nvGrpSpPr>
          <p:grpSpPr>
            <a:xfrm>
              <a:off x="7607598" y="3263899"/>
              <a:ext cx="1184225" cy="1193801"/>
              <a:chOff x="7794251" y="1879599"/>
              <a:chExt cx="1111622" cy="1120611"/>
            </a:xfrm>
            <a:effectLst>
              <a:outerShdw blurRad="2413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26" name="Freeform 725"/>
              <p:cNvSpPr/>
              <p:nvPr/>
            </p:nvSpPr>
            <p:spPr>
              <a:xfrm>
                <a:off x="7794251" y="1879599"/>
                <a:ext cx="1111622" cy="1120053"/>
              </a:xfrm>
              <a:custGeom>
                <a:avLst/>
                <a:gdLst>
                  <a:gd name="connsiteX0" fmla="*/ 0 w 1101725"/>
                  <a:gd name="connsiteY0" fmla="*/ 317500 h 1111250"/>
                  <a:gd name="connsiteX1" fmla="*/ 304800 w 1101725"/>
                  <a:gd name="connsiteY1" fmla="*/ 0 h 1111250"/>
                  <a:gd name="connsiteX2" fmla="*/ 1095375 w 1101725"/>
                  <a:gd name="connsiteY2" fmla="*/ 3175 h 1111250"/>
                  <a:gd name="connsiteX3" fmla="*/ 1101725 w 1101725"/>
                  <a:gd name="connsiteY3" fmla="*/ 793750 h 1111250"/>
                  <a:gd name="connsiteX4" fmla="*/ 790575 w 1101725"/>
                  <a:gd name="connsiteY4" fmla="*/ 1111250 h 1111250"/>
                  <a:gd name="connsiteX5" fmla="*/ 787400 w 1101725"/>
                  <a:gd name="connsiteY5" fmla="*/ 311150 h 1111250"/>
                  <a:gd name="connsiteX6" fmla="*/ 0 w 1101725"/>
                  <a:gd name="connsiteY6" fmla="*/ 317500 h 1111250"/>
                  <a:gd name="connsiteX0" fmla="*/ 0 w 1101725"/>
                  <a:gd name="connsiteY0" fmla="*/ 317500 h 1111250"/>
                  <a:gd name="connsiteX1" fmla="*/ 304800 w 1101725"/>
                  <a:gd name="connsiteY1" fmla="*/ 0 h 1111250"/>
                  <a:gd name="connsiteX2" fmla="*/ 1095375 w 1101725"/>
                  <a:gd name="connsiteY2" fmla="*/ 3175 h 1111250"/>
                  <a:gd name="connsiteX3" fmla="*/ 1101725 w 1101725"/>
                  <a:gd name="connsiteY3" fmla="*/ 793750 h 1111250"/>
                  <a:gd name="connsiteX4" fmla="*/ 790575 w 1101725"/>
                  <a:gd name="connsiteY4" fmla="*/ 1111250 h 1111250"/>
                  <a:gd name="connsiteX5" fmla="*/ 785253 w 1101725"/>
                  <a:gd name="connsiteY5" fmla="*/ 321556 h 1111250"/>
                  <a:gd name="connsiteX6" fmla="*/ 0 w 1101725"/>
                  <a:gd name="connsiteY6" fmla="*/ 317500 h 1111250"/>
                  <a:gd name="connsiteX0" fmla="*/ 0 w 1111622"/>
                  <a:gd name="connsiteY0" fmla="*/ 321556 h 1111250"/>
                  <a:gd name="connsiteX1" fmla="*/ 314697 w 1111622"/>
                  <a:gd name="connsiteY1" fmla="*/ 0 h 1111250"/>
                  <a:gd name="connsiteX2" fmla="*/ 1105272 w 1111622"/>
                  <a:gd name="connsiteY2" fmla="*/ 3175 h 1111250"/>
                  <a:gd name="connsiteX3" fmla="*/ 1111622 w 1111622"/>
                  <a:gd name="connsiteY3" fmla="*/ 793750 h 1111250"/>
                  <a:gd name="connsiteX4" fmla="*/ 800472 w 1111622"/>
                  <a:gd name="connsiteY4" fmla="*/ 1111250 h 1111250"/>
                  <a:gd name="connsiteX5" fmla="*/ 795150 w 1111622"/>
                  <a:gd name="connsiteY5" fmla="*/ 321556 h 1111250"/>
                  <a:gd name="connsiteX6" fmla="*/ 0 w 1111622"/>
                  <a:gd name="connsiteY6" fmla="*/ 321556 h 1111250"/>
                  <a:gd name="connsiteX0" fmla="*/ 0 w 1111622"/>
                  <a:gd name="connsiteY0" fmla="*/ 321556 h 1111250"/>
                  <a:gd name="connsiteX1" fmla="*/ 321753 w 1111622"/>
                  <a:gd name="connsiteY1" fmla="*/ 0 h 1111250"/>
                  <a:gd name="connsiteX2" fmla="*/ 1105272 w 1111622"/>
                  <a:gd name="connsiteY2" fmla="*/ 3175 h 1111250"/>
                  <a:gd name="connsiteX3" fmla="*/ 1111622 w 1111622"/>
                  <a:gd name="connsiteY3" fmla="*/ 793750 h 1111250"/>
                  <a:gd name="connsiteX4" fmla="*/ 800472 w 1111622"/>
                  <a:gd name="connsiteY4" fmla="*/ 1111250 h 1111250"/>
                  <a:gd name="connsiteX5" fmla="*/ 795150 w 1111622"/>
                  <a:gd name="connsiteY5" fmla="*/ 321556 h 1111250"/>
                  <a:gd name="connsiteX6" fmla="*/ 0 w 1111622"/>
                  <a:gd name="connsiteY6" fmla="*/ 321556 h 1111250"/>
                  <a:gd name="connsiteX0" fmla="*/ 0 w 1111622"/>
                  <a:gd name="connsiteY0" fmla="*/ 321556 h 1111250"/>
                  <a:gd name="connsiteX1" fmla="*/ 307875 w 1111622"/>
                  <a:gd name="connsiteY1" fmla="*/ 0 h 1111250"/>
                  <a:gd name="connsiteX2" fmla="*/ 1105272 w 1111622"/>
                  <a:gd name="connsiteY2" fmla="*/ 3175 h 1111250"/>
                  <a:gd name="connsiteX3" fmla="*/ 1111622 w 1111622"/>
                  <a:gd name="connsiteY3" fmla="*/ 793750 h 1111250"/>
                  <a:gd name="connsiteX4" fmla="*/ 800472 w 1111622"/>
                  <a:gd name="connsiteY4" fmla="*/ 1111250 h 1111250"/>
                  <a:gd name="connsiteX5" fmla="*/ 795150 w 1111622"/>
                  <a:gd name="connsiteY5" fmla="*/ 321556 h 1111250"/>
                  <a:gd name="connsiteX6" fmla="*/ 0 w 1111622"/>
                  <a:gd name="connsiteY6" fmla="*/ 321556 h 1111250"/>
                  <a:gd name="connsiteX0" fmla="*/ 0 w 1111622"/>
                  <a:gd name="connsiteY0" fmla="*/ 321556 h 1111250"/>
                  <a:gd name="connsiteX1" fmla="*/ 307875 w 1111622"/>
                  <a:gd name="connsiteY1" fmla="*/ 0 h 1111250"/>
                  <a:gd name="connsiteX2" fmla="*/ 1103851 w 1111622"/>
                  <a:gd name="connsiteY2" fmla="*/ 3175 h 1111250"/>
                  <a:gd name="connsiteX3" fmla="*/ 1111622 w 1111622"/>
                  <a:gd name="connsiteY3" fmla="*/ 793750 h 1111250"/>
                  <a:gd name="connsiteX4" fmla="*/ 800472 w 1111622"/>
                  <a:gd name="connsiteY4" fmla="*/ 1111250 h 1111250"/>
                  <a:gd name="connsiteX5" fmla="*/ 795150 w 1111622"/>
                  <a:gd name="connsiteY5" fmla="*/ 321556 h 1111250"/>
                  <a:gd name="connsiteX6" fmla="*/ 0 w 1111622"/>
                  <a:gd name="connsiteY6" fmla="*/ 321556 h 1111250"/>
                  <a:gd name="connsiteX0" fmla="*/ 0 w 1111622"/>
                  <a:gd name="connsiteY0" fmla="*/ 321556 h 1120053"/>
                  <a:gd name="connsiteX1" fmla="*/ 307875 w 1111622"/>
                  <a:gd name="connsiteY1" fmla="*/ 0 h 1120053"/>
                  <a:gd name="connsiteX2" fmla="*/ 1103851 w 1111622"/>
                  <a:gd name="connsiteY2" fmla="*/ 3175 h 1120053"/>
                  <a:gd name="connsiteX3" fmla="*/ 1111622 w 1111622"/>
                  <a:gd name="connsiteY3" fmla="*/ 793750 h 1120053"/>
                  <a:gd name="connsiteX4" fmla="*/ 796951 w 1111622"/>
                  <a:gd name="connsiteY4" fmla="*/ 1120053 h 1120053"/>
                  <a:gd name="connsiteX5" fmla="*/ 795150 w 1111622"/>
                  <a:gd name="connsiteY5" fmla="*/ 321556 h 1120053"/>
                  <a:gd name="connsiteX6" fmla="*/ 0 w 1111622"/>
                  <a:gd name="connsiteY6" fmla="*/ 321556 h 1120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11622" h="1120053">
                    <a:moveTo>
                      <a:pt x="0" y="321556"/>
                    </a:moveTo>
                    <a:lnTo>
                      <a:pt x="307875" y="0"/>
                    </a:lnTo>
                    <a:lnTo>
                      <a:pt x="1103851" y="3175"/>
                    </a:lnTo>
                    <a:cubicBezTo>
                      <a:pt x="1105968" y="266700"/>
                      <a:pt x="1109505" y="530225"/>
                      <a:pt x="1111622" y="793750"/>
                    </a:cubicBezTo>
                    <a:cubicBezTo>
                      <a:pt x="1007905" y="899583"/>
                      <a:pt x="900668" y="1014220"/>
                      <a:pt x="796951" y="1120053"/>
                    </a:cubicBezTo>
                    <a:cubicBezTo>
                      <a:pt x="795893" y="853353"/>
                      <a:pt x="796208" y="588256"/>
                      <a:pt x="795150" y="321556"/>
                    </a:cubicBezTo>
                    <a:lnTo>
                      <a:pt x="0" y="321556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7" name="Rectangle 726"/>
              <p:cNvSpPr/>
              <p:nvPr/>
            </p:nvSpPr>
            <p:spPr>
              <a:xfrm>
                <a:off x="7794253" y="2201156"/>
                <a:ext cx="799143" cy="79905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800" dirty="0"/>
              </a:p>
            </p:txBody>
          </p:sp>
          <p:cxnSp>
            <p:nvCxnSpPr>
              <p:cNvPr id="729" name="Straight Connector 728"/>
              <p:cNvCxnSpPr/>
              <p:nvPr/>
            </p:nvCxnSpPr>
            <p:spPr>
              <a:xfrm rot="5400000" flipH="1" flipV="1">
                <a:off x="8582388" y="1889008"/>
                <a:ext cx="322731" cy="308700"/>
              </a:xfrm>
              <a:prstGeom prst="line">
                <a:avLst/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1" name="Straight Connector 730"/>
              <p:cNvCxnSpPr>
                <a:stCxn id="726" idx="1"/>
                <a:endCxn id="726" idx="2"/>
              </p:cNvCxnSpPr>
              <p:nvPr/>
            </p:nvCxnSpPr>
            <p:spPr>
              <a:xfrm>
                <a:off x="8102126" y="1879599"/>
                <a:ext cx="795976" cy="3175"/>
              </a:xfrm>
              <a:prstGeom prst="line">
                <a:avLst/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4" name="Oval 723"/>
            <p:cNvSpPr/>
            <p:nvPr/>
          </p:nvSpPr>
          <p:spPr>
            <a:xfrm>
              <a:off x="7923473" y="3302762"/>
              <a:ext cx="294287" cy="11105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5" name="Oval 724"/>
            <p:cNvSpPr/>
            <p:nvPr/>
          </p:nvSpPr>
          <p:spPr>
            <a:xfrm>
              <a:off x="8156681" y="3441576"/>
              <a:ext cx="294287" cy="11105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9" name="Arc 748"/>
          <p:cNvSpPr/>
          <p:nvPr/>
        </p:nvSpPr>
        <p:spPr bwMode="auto">
          <a:xfrm>
            <a:off x="2599721" y="2075180"/>
            <a:ext cx="4034835" cy="653206"/>
          </a:xfrm>
          <a:prstGeom prst="arc">
            <a:avLst>
              <a:gd name="adj1" fmla="val 10882838"/>
              <a:gd name="adj2" fmla="val 21573012"/>
            </a:avLst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50" name="TextBox 749"/>
          <p:cNvSpPr txBox="1"/>
          <p:nvPr/>
        </p:nvSpPr>
        <p:spPr>
          <a:xfrm>
            <a:off x="3797300" y="170180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Reconstruction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913175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2" grpId="0" animBg="1"/>
      <p:bldP spid="693" grpId="0"/>
      <p:bldP spid="749" grpId="0" animBg="1"/>
      <p:bldP spid="75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Metal Artifact Reduction Workflow</a:t>
            </a:r>
            <a:endParaRPr lang="de-AT" dirty="0"/>
          </a:p>
        </p:txBody>
      </p:sp>
      <p:grpSp>
        <p:nvGrpSpPr>
          <p:cNvPr id="5" name="Group 630"/>
          <p:cNvGrpSpPr/>
          <p:nvPr/>
        </p:nvGrpSpPr>
        <p:grpSpPr>
          <a:xfrm>
            <a:off x="6224588" y="998582"/>
            <a:ext cx="1462110" cy="967529"/>
            <a:chOff x="4822830" y="1283383"/>
            <a:chExt cx="1462110" cy="967529"/>
          </a:xfrm>
        </p:grpSpPr>
        <p:grpSp>
          <p:nvGrpSpPr>
            <p:cNvPr id="6" name="Group 223"/>
            <p:cNvGrpSpPr/>
            <p:nvPr/>
          </p:nvGrpSpPr>
          <p:grpSpPr>
            <a:xfrm>
              <a:off x="5077210" y="1283383"/>
              <a:ext cx="953359" cy="967529"/>
              <a:chOff x="7793428" y="1869449"/>
              <a:chExt cx="1114200" cy="1130761"/>
            </a:xfrm>
            <a:effectLst>
              <a:outerShdw blurRad="2413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00" name="Freeform 599"/>
              <p:cNvSpPr/>
              <p:nvPr/>
            </p:nvSpPr>
            <p:spPr>
              <a:xfrm>
                <a:off x="7804150" y="1879600"/>
                <a:ext cx="1101725" cy="1111250"/>
              </a:xfrm>
              <a:custGeom>
                <a:avLst/>
                <a:gdLst>
                  <a:gd name="connsiteX0" fmla="*/ 0 w 1101725"/>
                  <a:gd name="connsiteY0" fmla="*/ 317500 h 1111250"/>
                  <a:gd name="connsiteX1" fmla="*/ 304800 w 1101725"/>
                  <a:gd name="connsiteY1" fmla="*/ 0 h 1111250"/>
                  <a:gd name="connsiteX2" fmla="*/ 1095375 w 1101725"/>
                  <a:gd name="connsiteY2" fmla="*/ 3175 h 1111250"/>
                  <a:gd name="connsiteX3" fmla="*/ 1101725 w 1101725"/>
                  <a:gd name="connsiteY3" fmla="*/ 793750 h 1111250"/>
                  <a:gd name="connsiteX4" fmla="*/ 790575 w 1101725"/>
                  <a:gd name="connsiteY4" fmla="*/ 1111250 h 1111250"/>
                  <a:gd name="connsiteX5" fmla="*/ 787400 w 1101725"/>
                  <a:gd name="connsiteY5" fmla="*/ 311150 h 1111250"/>
                  <a:gd name="connsiteX6" fmla="*/ 0 w 1101725"/>
                  <a:gd name="connsiteY6" fmla="*/ 317500 h 1111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1725" h="1111250">
                    <a:moveTo>
                      <a:pt x="0" y="317500"/>
                    </a:moveTo>
                    <a:lnTo>
                      <a:pt x="304800" y="0"/>
                    </a:lnTo>
                    <a:lnTo>
                      <a:pt x="1095375" y="3175"/>
                    </a:lnTo>
                    <a:cubicBezTo>
                      <a:pt x="1097492" y="266700"/>
                      <a:pt x="1099608" y="530225"/>
                      <a:pt x="1101725" y="793750"/>
                    </a:cubicBezTo>
                    <a:lnTo>
                      <a:pt x="790575" y="1111250"/>
                    </a:lnTo>
                    <a:cubicBezTo>
                      <a:pt x="789517" y="844550"/>
                      <a:pt x="788458" y="577850"/>
                      <a:pt x="787400" y="311150"/>
                    </a:cubicBezTo>
                    <a:lnTo>
                      <a:pt x="0" y="317500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Rectangle 600"/>
              <p:cNvSpPr/>
              <p:nvPr/>
            </p:nvSpPr>
            <p:spPr>
              <a:xfrm>
                <a:off x="7794253" y="2201156"/>
                <a:ext cx="799143" cy="79905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800" dirty="0"/>
              </a:p>
            </p:txBody>
          </p:sp>
          <p:cxnSp>
            <p:nvCxnSpPr>
              <p:cNvPr id="602" name="Straight Connector 601"/>
              <p:cNvCxnSpPr/>
              <p:nvPr/>
            </p:nvCxnSpPr>
            <p:spPr>
              <a:xfrm rot="5400000" flipH="1" flipV="1">
                <a:off x="7786412" y="1888358"/>
                <a:ext cx="322731" cy="3087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3" name="Straight Connector 602"/>
              <p:cNvCxnSpPr/>
              <p:nvPr/>
            </p:nvCxnSpPr>
            <p:spPr>
              <a:xfrm rot="5400000" flipH="1" flipV="1">
                <a:off x="8582388" y="1889008"/>
                <a:ext cx="322731" cy="3087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4" name="Straight Connector 603"/>
              <p:cNvCxnSpPr/>
              <p:nvPr/>
            </p:nvCxnSpPr>
            <p:spPr>
              <a:xfrm rot="5400000" flipH="1" flipV="1">
                <a:off x="8587384" y="2681142"/>
                <a:ext cx="322731" cy="3087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5" name="Straight Connector 604"/>
              <p:cNvCxnSpPr/>
              <p:nvPr/>
            </p:nvCxnSpPr>
            <p:spPr>
              <a:xfrm rot="5400000" flipH="1" flipV="1">
                <a:off x="8591912" y="2038356"/>
                <a:ext cx="322732" cy="3087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6" name="Straight Connector 605"/>
              <p:cNvCxnSpPr/>
              <p:nvPr/>
            </p:nvCxnSpPr>
            <p:spPr>
              <a:xfrm rot="5400000" flipH="1" flipV="1">
                <a:off x="8591912" y="2199198"/>
                <a:ext cx="322732" cy="3087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7" name="Straight Connector 606"/>
              <p:cNvCxnSpPr/>
              <p:nvPr/>
            </p:nvCxnSpPr>
            <p:spPr>
              <a:xfrm rot="5400000" flipH="1" flipV="1">
                <a:off x="8591912" y="2360039"/>
                <a:ext cx="322732" cy="3087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8" name="Straight Connector 607"/>
              <p:cNvCxnSpPr/>
              <p:nvPr/>
            </p:nvCxnSpPr>
            <p:spPr>
              <a:xfrm rot="5400000" flipH="1" flipV="1">
                <a:off x="8591912" y="2520880"/>
                <a:ext cx="322732" cy="3087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9" name="Straight Connector 608"/>
              <p:cNvCxnSpPr/>
              <p:nvPr/>
            </p:nvCxnSpPr>
            <p:spPr>
              <a:xfrm rot="5400000" flipH="1" flipV="1">
                <a:off x="8431071" y="1889004"/>
                <a:ext cx="322732" cy="3087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0" name="Straight Connector 609"/>
              <p:cNvCxnSpPr/>
              <p:nvPr/>
            </p:nvCxnSpPr>
            <p:spPr>
              <a:xfrm rot="5400000" flipH="1" flipV="1">
                <a:off x="8271920" y="1889004"/>
                <a:ext cx="322732" cy="3087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1" name="Straight Connector 610"/>
              <p:cNvCxnSpPr/>
              <p:nvPr/>
            </p:nvCxnSpPr>
            <p:spPr>
              <a:xfrm rot="5400000" flipH="1" flipV="1">
                <a:off x="8104122" y="1885436"/>
                <a:ext cx="322732" cy="3087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2" name="Straight Connector 611"/>
              <p:cNvCxnSpPr/>
              <p:nvPr/>
            </p:nvCxnSpPr>
            <p:spPr>
              <a:xfrm rot="5400000" flipH="1" flipV="1">
                <a:off x="7963220" y="1876465"/>
                <a:ext cx="322732" cy="3087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3" name="Straight Connector 612"/>
              <p:cNvCxnSpPr/>
              <p:nvPr/>
            </p:nvCxnSpPr>
            <p:spPr>
              <a:xfrm>
                <a:off x="7803775" y="2353023"/>
                <a:ext cx="783862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4" name="Straight Connector 613"/>
              <p:cNvCxnSpPr/>
              <p:nvPr/>
            </p:nvCxnSpPr>
            <p:spPr>
              <a:xfrm>
                <a:off x="7803775" y="2513864"/>
                <a:ext cx="783862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5" name="Straight Connector 614"/>
              <p:cNvCxnSpPr/>
              <p:nvPr/>
            </p:nvCxnSpPr>
            <p:spPr>
              <a:xfrm>
                <a:off x="7805739" y="2674705"/>
                <a:ext cx="783862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6" name="Straight Connector 615"/>
              <p:cNvCxnSpPr/>
              <p:nvPr/>
            </p:nvCxnSpPr>
            <p:spPr>
              <a:xfrm>
                <a:off x="7803775" y="2835547"/>
                <a:ext cx="783862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7" name="Straight Connector 616"/>
              <p:cNvCxnSpPr/>
              <p:nvPr/>
            </p:nvCxnSpPr>
            <p:spPr>
              <a:xfrm rot="16200000">
                <a:off x="7579746" y="2600029"/>
                <a:ext cx="783863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8" name="Straight Connector 617"/>
              <p:cNvCxnSpPr/>
              <p:nvPr/>
            </p:nvCxnSpPr>
            <p:spPr>
              <a:xfrm rot="16200000">
                <a:off x="7740587" y="2600029"/>
                <a:ext cx="783863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9" name="Straight Connector 618"/>
              <p:cNvCxnSpPr/>
              <p:nvPr/>
            </p:nvCxnSpPr>
            <p:spPr>
              <a:xfrm rot="16200000">
                <a:off x="7901428" y="2598065"/>
                <a:ext cx="783863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0" name="Straight Connector 619"/>
              <p:cNvCxnSpPr/>
              <p:nvPr/>
            </p:nvCxnSpPr>
            <p:spPr>
              <a:xfrm rot="16200000">
                <a:off x="8062269" y="2600029"/>
                <a:ext cx="783863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1" name="Straight Connector 620"/>
              <p:cNvCxnSpPr/>
              <p:nvPr/>
            </p:nvCxnSpPr>
            <p:spPr>
              <a:xfrm>
                <a:off x="7905396" y="2096118"/>
                <a:ext cx="783862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2" name="Straight Connector 621"/>
              <p:cNvCxnSpPr/>
              <p:nvPr/>
            </p:nvCxnSpPr>
            <p:spPr>
              <a:xfrm>
                <a:off x="8006954" y="1990320"/>
                <a:ext cx="783862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3" name="Straight Connector 622"/>
              <p:cNvCxnSpPr/>
              <p:nvPr/>
            </p:nvCxnSpPr>
            <p:spPr>
              <a:xfrm rot="16200000">
                <a:off x="8304947" y="2491224"/>
                <a:ext cx="783863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4" name="Straight Connector 623"/>
              <p:cNvCxnSpPr/>
              <p:nvPr/>
            </p:nvCxnSpPr>
            <p:spPr>
              <a:xfrm rot="16200000">
                <a:off x="8406506" y="2385688"/>
                <a:ext cx="783863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5" name="Straight Connector 624"/>
              <p:cNvCxnSpPr>
                <a:stCxn id="600" idx="1"/>
                <a:endCxn id="600" idx="2"/>
              </p:cNvCxnSpPr>
              <p:nvPr/>
            </p:nvCxnSpPr>
            <p:spPr>
              <a:xfrm>
                <a:off x="8108950" y="1879600"/>
                <a:ext cx="790575" cy="3175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6" name="Straight Connector 625"/>
              <p:cNvCxnSpPr>
                <a:stCxn id="600" idx="3"/>
                <a:endCxn id="600" idx="2"/>
              </p:cNvCxnSpPr>
              <p:nvPr/>
            </p:nvCxnSpPr>
            <p:spPr>
              <a:xfrm flipH="1" flipV="1">
                <a:off x="8899525" y="1882775"/>
                <a:ext cx="6350" cy="790575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8" name="Rectangle 627"/>
            <p:cNvSpPr/>
            <p:nvPr/>
          </p:nvSpPr>
          <p:spPr>
            <a:xfrm>
              <a:off x="4822830" y="1655574"/>
              <a:ext cx="1462110" cy="392700"/>
            </a:xfrm>
            <a:prstGeom prst="rect">
              <a:avLst/>
            </a:prstGeom>
            <a:solidFill>
              <a:srgbClr val="FCD9BC"/>
            </a:solidFill>
            <a:ln w="19050">
              <a:noFill/>
            </a:ln>
            <a:effectLst>
              <a:outerShdw blurRad="2413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3D Volume</a:t>
              </a:r>
              <a:endParaRPr lang="de-AT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66"/>
          <p:cNvGrpSpPr/>
          <p:nvPr/>
        </p:nvGrpSpPr>
        <p:grpSpPr>
          <a:xfrm>
            <a:off x="6028982" y="4635773"/>
            <a:ext cx="1166595" cy="1424692"/>
            <a:chOff x="7793468" y="5159039"/>
            <a:chExt cx="861060" cy="1051560"/>
          </a:xfrm>
        </p:grpSpPr>
        <p:sp>
          <p:nvSpPr>
            <p:cNvPr id="668" name="Can 667"/>
            <p:cNvSpPr/>
            <p:nvPr/>
          </p:nvSpPr>
          <p:spPr>
            <a:xfrm>
              <a:off x="8524988" y="5159039"/>
              <a:ext cx="129540" cy="853440"/>
            </a:xfrm>
            <a:prstGeom prst="can">
              <a:avLst/>
            </a:prstGeom>
            <a:solidFill>
              <a:srgbClr val="FFFF0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2413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9" name="Can 668"/>
            <p:cNvSpPr/>
            <p:nvPr/>
          </p:nvSpPr>
          <p:spPr>
            <a:xfrm>
              <a:off x="7793468" y="5357159"/>
              <a:ext cx="129540" cy="853440"/>
            </a:xfrm>
            <a:prstGeom prst="can">
              <a:avLst/>
            </a:prstGeom>
            <a:solidFill>
              <a:srgbClr val="FFFF0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2413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721"/>
          <p:cNvGrpSpPr>
            <a:grpSpLocks noChangeAspect="1"/>
          </p:cNvGrpSpPr>
          <p:nvPr/>
        </p:nvGrpSpPr>
        <p:grpSpPr>
          <a:xfrm>
            <a:off x="5788307" y="2590633"/>
            <a:ext cx="1499799" cy="1512365"/>
            <a:chOff x="7606717" y="3266448"/>
            <a:chExt cx="1181354" cy="1191252"/>
          </a:xfrm>
        </p:grpSpPr>
        <p:grpSp>
          <p:nvGrpSpPr>
            <p:cNvPr id="13" name="Group 90"/>
            <p:cNvGrpSpPr/>
            <p:nvPr/>
          </p:nvGrpSpPr>
          <p:grpSpPr>
            <a:xfrm>
              <a:off x="7606717" y="3266448"/>
              <a:ext cx="1181354" cy="1191252"/>
              <a:chOff x="7793423" y="1881992"/>
              <a:chExt cx="1108927" cy="1118218"/>
            </a:xfrm>
            <a:effectLst>
              <a:outerShdw blurRad="2413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26" name="Freeform 725"/>
              <p:cNvSpPr/>
              <p:nvPr/>
            </p:nvSpPr>
            <p:spPr>
              <a:xfrm>
                <a:off x="7793423" y="1882773"/>
                <a:ext cx="1108927" cy="1115119"/>
              </a:xfrm>
              <a:custGeom>
                <a:avLst/>
                <a:gdLst>
                  <a:gd name="connsiteX0" fmla="*/ 0 w 1101725"/>
                  <a:gd name="connsiteY0" fmla="*/ 317500 h 1111250"/>
                  <a:gd name="connsiteX1" fmla="*/ 304800 w 1101725"/>
                  <a:gd name="connsiteY1" fmla="*/ 0 h 1111250"/>
                  <a:gd name="connsiteX2" fmla="*/ 1095375 w 1101725"/>
                  <a:gd name="connsiteY2" fmla="*/ 3175 h 1111250"/>
                  <a:gd name="connsiteX3" fmla="*/ 1101725 w 1101725"/>
                  <a:gd name="connsiteY3" fmla="*/ 793750 h 1111250"/>
                  <a:gd name="connsiteX4" fmla="*/ 790575 w 1101725"/>
                  <a:gd name="connsiteY4" fmla="*/ 1111250 h 1111250"/>
                  <a:gd name="connsiteX5" fmla="*/ 787400 w 1101725"/>
                  <a:gd name="connsiteY5" fmla="*/ 311150 h 1111250"/>
                  <a:gd name="connsiteX6" fmla="*/ 0 w 1101725"/>
                  <a:gd name="connsiteY6" fmla="*/ 317500 h 1111250"/>
                  <a:gd name="connsiteX0" fmla="*/ 0 w 1101725"/>
                  <a:gd name="connsiteY0" fmla="*/ 317500 h 1111250"/>
                  <a:gd name="connsiteX1" fmla="*/ 304800 w 1101725"/>
                  <a:gd name="connsiteY1" fmla="*/ 0 h 1111250"/>
                  <a:gd name="connsiteX2" fmla="*/ 1095375 w 1101725"/>
                  <a:gd name="connsiteY2" fmla="*/ 3175 h 1111250"/>
                  <a:gd name="connsiteX3" fmla="*/ 1101725 w 1101725"/>
                  <a:gd name="connsiteY3" fmla="*/ 793750 h 1111250"/>
                  <a:gd name="connsiteX4" fmla="*/ 790575 w 1101725"/>
                  <a:gd name="connsiteY4" fmla="*/ 1111250 h 1111250"/>
                  <a:gd name="connsiteX5" fmla="*/ 790249 w 1101725"/>
                  <a:gd name="connsiteY5" fmla="*/ 321556 h 1111250"/>
                  <a:gd name="connsiteX6" fmla="*/ 0 w 1101725"/>
                  <a:gd name="connsiteY6" fmla="*/ 317500 h 1111250"/>
                  <a:gd name="connsiteX0" fmla="*/ 0 w 1112448"/>
                  <a:gd name="connsiteY0" fmla="*/ 321556 h 1111250"/>
                  <a:gd name="connsiteX1" fmla="*/ 315523 w 1112448"/>
                  <a:gd name="connsiteY1" fmla="*/ 0 h 1111250"/>
                  <a:gd name="connsiteX2" fmla="*/ 1106098 w 1112448"/>
                  <a:gd name="connsiteY2" fmla="*/ 3175 h 1111250"/>
                  <a:gd name="connsiteX3" fmla="*/ 1112448 w 1112448"/>
                  <a:gd name="connsiteY3" fmla="*/ 793750 h 1111250"/>
                  <a:gd name="connsiteX4" fmla="*/ 801298 w 1112448"/>
                  <a:gd name="connsiteY4" fmla="*/ 1111250 h 1111250"/>
                  <a:gd name="connsiteX5" fmla="*/ 800972 w 1112448"/>
                  <a:gd name="connsiteY5" fmla="*/ 321556 h 1111250"/>
                  <a:gd name="connsiteX6" fmla="*/ 0 w 1112448"/>
                  <a:gd name="connsiteY6" fmla="*/ 321556 h 1111250"/>
                  <a:gd name="connsiteX0" fmla="*/ 0 w 1112448"/>
                  <a:gd name="connsiteY0" fmla="*/ 318381 h 1108075"/>
                  <a:gd name="connsiteX1" fmla="*/ 308702 w 1112448"/>
                  <a:gd name="connsiteY1" fmla="*/ 0 h 1108075"/>
                  <a:gd name="connsiteX2" fmla="*/ 1106098 w 1112448"/>
                  <a:gd name="connsiteY2" fmla="*/ 0 h 1108075"/>
                  <a:gd name="connsiteX3" fmla="*/ 1112448 w 1112448"/>
                  <a:gd name="connsiteY3" fmla="*/ 790575 h 1108075"/>
                  <a:gd name="connsiteX4" fmla="*/ 801298 w 1112448"/>
                  <a:gd name="connsiteY4" fmla="*/ 1108075 h 1108075"/>
                  <a:gd name="connsiteX5" fmla="*/ 800972 w 1112448"/>
                  <a:gd name="connsiteY5" fmla="*/ 318381 h 1108075"/>
                  <a:gd name="connsiteX6" fmla="*/ 0 w 1112448"/>
                  <a:gd name="connsiteY6" fmla="*/ 318381 h 1108075"/>
                  <a:gd name="connsiteX0" fmla="*/ 0 w 1112448"/>
                  <a:gd name="connsiteY0" fmla="*/ 318381 h 1028846"/>
                  <a:gd name="connsiteX1" fmla="*/ 308702 w 1112448"/>
                  <a:gd name="connsiteY1" fmla="*/ 0 h 1028846"/>
                  <a:gd name="connsiteX2" fmla="*/ 1106098 w 1112448"/>
                  <a:gd name="connsiteY2" fmla="*/ 0 h 1028846"/>
                  <a:gd name="connsiteX3" fmla="*/ 1112448 w 1112448"/>
                  <a:gd name="connsiteY3" fmla="*/ 790575 h 1028846"/>
                  <a:gd name="connsiteX4" fmla="*/ 887570 w 1112448"/>
                  <a:gd name="connsiteY4" fmla="*/ 1028846 h 1028846"/>
                  <a:gd name="connsiteX5" fmla="*/ 800972 w 1112448"/>
                  <a:gd name="connsiteY5" fmla="*/ 318381 h 1028846"/>
                  <a:gd name="connsiteX6" fmla="*/ 0 w 1112448"/>
                  <a:gd name="connsiteY6" fmla="*/ 318381 h 1028846"/>
                  <a:gd name="connsiteX0" fmla="*/ 0 w 1112448"/>
                  <a:gd name="connsiteY0" fmla="*/ 318381 h 1028846"/>
                  <a:gd name="connsiteX1" fmla="*/ 308702 w 1112448"/>
                  <a:gd name="connsiteY1" fmla="*/ 0 h 1028846"/>
                  <a:gd name="connsiteX2" fmla="*/ 1106098 w 1112448"/>
                  <a:gd name="connsiteY2" fmla="*/ 0 h 1028846"/>
                  <a:gd name="connsiteX3" fmla="*/ 1112448 w 1112448"/>
                  <a:gd name="connsiteY3" fmla="*/ 790575 h 1028846"/>
                  <a:gd name="connsiteX4" fmla="*/ 887570 w 1112448"/>
                  <a:gd name="connsiteY4" fmla="*/ 1028846 h 1028846"/>
                  <a:gd name="connsiteX5" fmla="*/ 800972 w 1112448"/>
                  <a:gd name="connsiteY5" fmla="*/ 318381 h 1028846"/>
                  <a:gd name="connsiteX6" fmla="*/ 0 w 1112448"/>
                  <a:gd name="connsiteY6" fmla="*/ 318381 h 1028846"/>
                  <a:gd name="connsiteX0" fmla="*/ 0 w 1112448"/>
                  <a:gd name="connsiteY0" fmla="*/ 318381 h 1115118"/>
                  <a:gd name="connsiteX1" fmla="*/ 308702 w 1112448"/>
                  <a:gd name="connsiteY1" fmla="*/ 0 h 1115118"/>
                  <a:gd name="connsiteX2" fmla="*/ 1106098 w 1112448"/>
                  <a:gd name="connsiteY2" fmla="*/ 0 h 1115118"/>
                  <a:gd name="connsiteX3" fmla="*/ 1112448 w 1112448"/>
                  <a:gd name="connsiteY3" fmla="*/ 790575 h 1115118"/>
                  <a:gd name="connsiteX4" fmla="*/ 801298 w 1112448"/>
                  <a:gd name="connsiteY4" fmla="*/ 1115118 h 1115118"/>
                  <a:gd name="connsiteX5" fmla="*/ 800972 w 1112448"/>
                  <a:gd name="connsiteY5" fmla="*/ 318381 h 1115118"/>
                  <a:gd name="connsiteX6" fmla="*/ 0 w 1112448"/>
                  <a:gd name="connsiteY6" fmla="*/ 318381 h 1115118"/>
                  <a:gd name="connsiteX0" fmla="*/ 0 w 1108927"/>
                  <a:gd name="connsiteY0" fmla="*/ 318381 h 1115118"/>
                  <a:gd name="connsiteX1" fmla="*/ 308702 w 1108927"/>
                  <a:gd name="connsiteY1" fmla="*/ 0 h 1115118"/>
                  <a:gd name="connsiteX2" fmla="*/ 1106098 w 1108927"/>
                  <a:gd name="connsiteY2" fmla="*/ 0 h 1115118"/>
                  <a:gd name="connsiteX3" fmla="*/ 1108927 w 1108927"/>
                  <a:gd name="connsiteY3" fmla="*/ 790575 h 1115118"/>
                  <a:gd name="connsiteX4" fmla="*/ 801298 w 1108927"/>
                  <a:gd name="connsiteY4" fmla="*/ 1115118 h 1115118"/>
                  <a:gd name="connsiteX5" fmla="*/ 800972 w 1108927"/>
                  <a:gd name="connsiteY5" fmla="*/ 318381 h 1115118"/>
                  <a:gd name="connsiteX6" fmla="*/ 0 w 1108927"/>
                  <a:gd name="connsiteY6" fmla="*/ 318381 h 1115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8927" h="1115118">
                    <a:moveTo>
                      <a:pt x="0" y="318381"/>
                    </a:moveTo>
                    <a:lnTo>
                      <a:pt x="308702" y="0"/>
                    </a:lnTo>
                    <a:lnTo>
                      <a:pt x="1106098" y="0"/>
                    </a:lnTo>
                    <a:cubicBezTo>
                      <a:pt x="1108215" y="263525"/>
                      <a:pt x="1106810" y="527050"/>
                      <a:pt x="1108927" y="790575"/>
                    </a:cubicBezTo>
                    <a:cubicBezTo>
                      <a:pt x="1005210" y="896408"/>
                      <a:pt x="905015" y="1009285"/>
                      <a:pt x="801298" y="1115118"/>
                    </a:cubicBezTo>
                    <a:cubicBezTo>
                      <a:pt x="801189" y="849539"/>
                      <a:pt x="801081" y="583960"/>
                      <a:pt x="800972" y="318381"/>
                    </a:cubicBezTo>
                    <a:lnTo>
                      <a:pt x="0" y="318381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7" name="Rectangle 726"/>
              <p:cNvSpPr/>
              <p:nvPr/>
            </p:nvSpPr>
            <p:spPr>
              <a:xfrm>
                <a:off x="7794253" y="2201156"/>
                <a:ext cx="799143" cy="79905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800" dirty="0"/>
              </a:p>
            </p:txBody>
          </p:sp>
          <p:cxnSp>
            <p:nvCxnSpPr>
              <p:cNvPr id="729" name="Straight Connector 728"/>
              <p:cNvCxnSpPr/>
              <p:nvPr/>
            </p:nvCxnSpPr>
            <p:spPr>
              <a:xfrm rot="5400000" flipH="1" flipV="1">
                <a:off x="8582388" y="1889008"/>
                <a:ext cx="322731" cy="308700"/>
              </a:xfrm>
              <a:prstGeom prst="line">
                <a:avLst/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1" name="Straight Connector 730"/>
              <p:cNvCxnSpPr>
                <a:stCxn id="726" idx="1"/>
                <a:endCxn id="726" idx="2"/>
              </p:cNvCxnSpPr>
              <p:nvPr/>
            </p:nvCxnSpPr>
            <p:spPr>
              <a:xfrm>
                <a:off x="8102125" y="1882773"/>
                <a:ext cx="797396" cy="0"/>
              </a:xfrm>
              <a:prstGeom prst="line">
                <a:avLst/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4" name="Oval 723"/>
            <p:cNvSpPr/>
            <p:nvPr/>
          </p:nvSpPr>
          <p:spPr>
            <a:xfrm>
              <a:off x="7923473" y="3302762"/>
              <a:ext cx="294287" cy="11105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5" name="Oval 724"/>
            <p:cNvSpPr/>
            <p:nvPr/>
          </p:nvSpPr>
          <p:spPr>
            <a:xfrm>
              <a:off x="8156681" y="3441576"/>
              <a:ext cx="294287" cy="11105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/>
          <p:cNvGrpSpPr>
            <a:grpSpLocks noChangeAspect="1"/>
          </p:cNvGrpSpPr>
          <p:nvPr/>
        </p:nvGrpSpPr>
        <p:grpSpPr>
          <a:xfrm>
            <a:off x="605556" y="3660638"/>
            <a:ext cx="1851792" cy="1863861"/>
            <a:chOff x="7607600" y="3265757"/>
            <a:chExt cx="1184225" cy="1191942"/>
          </a:xfrm>
        </p:grpSpPr>
        <p:grpSp>
          <p:nvGrpSpPr>
            <p:cNvPr id="80" name="Group 90"/>
            <p:cNvGrpSpPr/>
            <p:nvPr/>
          </p:nvGrpSpPr>
          <p:grpSpPr>
            <a:xfrm>
              <a:off x="7607600" y="3265757"/>
              <a:ext cx="1184225" cy="1191942"/>
              <a:chOff x="7794252" y="1881344"/>
              <a:chExt cx="1111622" cy="1118866"/>
            </a:xfrm>
            <a:effectLst>
              <a:outerShdw blurRad="2413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5" name="Freeform 84"/>
              <p:cNvSpPr/>
              <p:nvPr/>
            </p:nvSpPr>
            <p:spPr>
              <a:xfrm>
                <a:off x="7794252" y="1881344"/>
                <a:ext cx="1111622" cy="1118084"/>
              </a:xfrm>
              <a:custGeom>
                <a:avLst/>
                <a:gdLst>
                  <a:gd name="connsiteX0" fmla="*/ 0 w 1101725"/>
                  <a:gd name="connsiteY0" fmla="*/ 317500 h 1111250"/>
                  <a:gd name="connsiteX1" fmla="*/ 304800 w 1101725"/>
                  <a:gd name="connsiteY1" fmla="*/ 0 h 1111250"/>
                  <a:gd name="connsiteX2" fmla="*/ 1095375 w 1101725"/>
                  <a:gd name="connsiteY2" fmla="*/ 3175 h 1111250"/>
                  <a:gd name="connsiteX3" fmla="*/ 1101725 w 1101725"/>
                  <a:gd name="connsiteY3" fmla="*/ 793750 h 1111250"/>
                  <a:gd name="connsiteX4" fmla="*/ 790575 w 1101725"/>
                  <a:gd name="connsiteY4" fmla="*/ 1111250 h 1111250"/>
                  <a:gd name="connsiteX5" fmla="*/ 787400 w 1101725"/>
                  <a:gd name="connsiteY5" fmla="*/ 311150 h 1111250"/>
                  <a:gd name="connsiteX6" fmla="*/ 0 w 1101725"/>
                  <a:gd name="connsiteY6" fmla="*/ 317500 h 1111250"/>
                  <a:gd name="connsiteX0" fmla="*/ 0 w 1101725"/>
                  <a:gd name="connsiteY0" fmla="*/ 317500 h 1111250"/>
                  <a:gd name="connsiteX1" fmla="*/ 304800 w 1101725"/>
                  <a:gd name="connsiteY1" fmla="*/ 0 h 1111250"/>
                  <a:gd name="connsiteX2" fmla="*/ 1095375 w 1101725"/>
                  <a:gd name="connsiteY2" fmla="*/ 3175 h 1111250"/>
                  <a:gd name="connsiteX3" fmla="*/ 1101725 w 1101725"/>
                  <a:gd name="connsiteY3" fmla="*/ 793750 h 1111250"/>
                  <a:gd name="connsiteX4" fmla="*/ 790575 w 1101725"/>
                  <a:gd name="connsiteY4" fmla="*/ 1111250 h 1111250"/>
                  <a:gd name="connsiteX5" fmla="*/ 789246 w 1101725"/>
                  <a:gd name="connsiteY5" fmla="*/ 321556 h 1111250"/>
                  <a:gd name="connsiteX6" fmla="*/ 0 w 1101725"/>
                  <a:gd name="connsiteY6" fmla="*/ 317500 h 1111250"/>
                  <a:gd name="connsiteX0" fmla="*/ 0 w 1101725"/>
                  <a:gd name="connsiteY0" fmla="*/ 315757 h 1109507"/>
                  <a:gd name="connsiteX1" fmla="*/ 297977 w 1101725"/>
                  <a:gd name="connsiteY1" fmla="*/ 0 h 1109507"/>
                  <a:gd name="connsiteX2" fmla="*/ 1095375 w 1101725"/>
                  <a:gd name="connsiteY2" fmla="*/ 1432 h 1109507"/>
                  <a:gd name="connsiteX3" fmla="*/ 1101725 w 1101725"/>
                  <a:gd name="connsiteY3" fmla="*/ 792007 h 1109507"/>
                  <a:gd name="connsiteX4" fmla="*/ 790575 w 1101725"/>
                  <a:gd name="connsiteY4" fmla="*/ 1109507 h 1109507"/>
                  <a:gd name="connsiteX5" fmla="*/ 789246 w 1101725"/>
                  <a:gd name="connsiteY5" fmla="*/ 319813 h 1109507"/>
                  <a:gd name="connsiteX6" fmla="*/ 0 w 1101725"/>
                  <a:gd name="connsiteY6" fmla="*/ 315757 h 1109507"/>
                  <a:gd name="connsiteX0" fmla="*/ 0 w 1111622"/>
                  <a:gd name="connsiteY0" fmla="*/ 319812 h 1109507"/>
                  <a:gd name="connsiteX1" fmla="*/ 307874 w 1111622"/>
                  <a:gd name="connsiteY1" fmla="*/ 0 h 1109507"/>
                  <a:gd name="connsiteX2" fmla="*/ 1105272 w 1111622"/>
                  <a:gd name="connsiteY2" fmla="*/ 1432 h 1109507"/>
                  <a:gd name="connsiteX3" fmla="*/ 1111622 w 1111622"/>
                  <a:gd name="connsiteY3" fmla="*/ 792007 h 1109507"/>
                  <a:gd name="connsiteX4" fmla="*/ 800472 w 1111622"/>
                  <a:gd name="connsiteY4" fmla="*/ 1109507 h 1109507"/>
                  <a:gd name="connsiteX5" fmla="*/ 799143 w 1111622"/>
                  <a:gd name="connsiteY5" fmla="*/ 319813 h 1109507"/>
                  <a:gd name="connsiteX6" fmla="*/ 0 w 1111622"/>
                  <a:gd name="connsiteY6" fmla="*/ 319812 h 1109507"/>
                  <a:gd name="connsiteX0" fmla="*/ 0 w 1111622"/>
                  <a:gd name="connsiteY0" fmla="*/ 319812 h 1118084"/>
                  <a:gd name="connsiteX1" fmla="*/ 307874 w 1111622"/>
                  <a:gd name="connsiteY1" fmla="*/ 0 h 1118084"/>
                  <a:gd name="connsiteX2" fmla="*/ 1105272 w 1111622"/>
                  <a:gd name="connsiteY2" fmla="*/ 1432 h 1118084"/>
                  <a:gd name="connsiteX3" fmla="*/ 1111622 w 1111622"/>
                  <a:gd name="connsiteY3" fmla="*/ 792007 h 1118084"/>
                  <a:gd name="connsiteX4" fmla="*/ 796184 w 1111622"/>
                  <a:gd name="connsiteY4" fmla="*/ 1118084 h 1118084"/>
                  <a:gd name="connsiteX5" fmla="*/ 799143 w 1111622"/>
                  <a:gd name="connsiteY5" fmla="*/ 319813 h 1118084"/>
                  <a:gd name="connsiteX6" fmla="*/ 0 w 1111622"/>
                  <a:gd name="connsiteY6" fmla="*/ 319812 h 1118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11622" h="1118084">
                    <a:moveTo>
                      <a:pt x="0" y="319812"/>
                    </a:moveTo>
                    <a:lnTo>
                      <a:pt x="307874" y="0"/>
                    </a:lnTo>
                    <a:lnTo>
                      <a:pt x="1105272" y="1432"/>
                    </a:lnTo>
                    <a:cubicBezTo>
                      <a:pt x="1107389" y="264957"/>
                      <a:pt x="1109505" y="528482"/>
                      <a:pt x="1111622" y="792007"/>
                    </a:cubicBezTo>
                    <a:cubicBezTo>
                      <a:pt x="1007905" y="897840"/>
                      <a:pt x="899901" y="1012251"/>
                      <a:pt x="796184" y="1118084"/>
                    </a:cubicBezTo>
                    <a:cubicBezTo>
                      <a:pt x="795126" y="851384"/>
                      <a:pt x="800201" y="586513"/>
                      <a:pt x="799143" y="319813"/>
                    </a:cubicBezTo>
                    <a:lnTo>
                      <a:pt x="0" y="319812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7794253" y="2201156"/>
                <a:ext cx="799143" cy="79905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800" dirty="0"/>
              </a:p>
            </p:txBody>
          </p:sp>
          <p:cxnSp>
            <p:nvCxnSpPr>
              <p:cNvPr id="88" name="Straight Connector 87"/>
              <p:cNvCxnSpPr/>
              <p:nvPr/>
            </p:nvCxnSpPr>
            <p:spPr>
              <a:xfrm rot="5400000" flipH="1" flipV="1">
                <a:off x="8582388" y="1889008"/>
                <a:ext cx="322731" cy="308700"/>
              </a:xfrm>
              <a:prstGeom prst="line">
                <a:avLst/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" name="Oval 80"/>
            <p:cNvSpPr/>
            <p:nvPr/>
          </p:nvSpPr>
          <p:spPr>
            <a:xfrm>
              <a:off x="7923473" y="3302762"/>
              <a:ext cx="294287" cy="11105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8156681" y="3441576"/>
              <a:ext cx="294287" cy="11105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7756895" y="3491550"/>
              <a:ext cx="144367" cy="66631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8484284" y="3302762"/>
              <a:ext cx="144367" cy="66631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2" name="Straight Arrow Connector 91"/>
          <p:cNvCxnSpPr/>
          <p:nvPr/>
        </p:nvCxnSpPr>
        <p:spPr>
          <a:xfrm flipH="1" flipV="1">
            <a:off x="2921001" y="4635773"/>
            <a:ext cx="2385939" cy="685527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H="1">
            <a:off x="2921000" y="3724106"/>
            <a:ext cx="2385940" cy="62720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3556000" y="429184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Fusion</a:t>
            </a:r>
            <a:endParaRPr lang="de-AT" dirty="0"/>
          </a:p>
        </p:txBody>
      </p:sp>
      <p:sp>
        <p:nvSpPr>
          <p:cNvPr id="98" name="TextBox 97"/>
          <p:cNvSpPr txBox="1"/>
          <p:nvPr/>
        </p:nvSpPr>
        <p:spPr>
          <a:xfrm>
            <a:off x="1140331" y="302712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Result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50413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9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5888" y="801688"/>
            <a:ext cx="8907462" cy="5256213"/>
          </a:xfrm>
        </p:spPr>
        <p:txBody>
          <a:bodyPr/>
          <a:lstStyle/>
          <a:p>
            <a:r>
              <a:rPr lang="en-US" sz="2800" dirty="0" smtClean="0"/>
              <a:t>Attenuation coefficient </a:t>
            </a:r>
            <a:r>
              <a:rPr lang="en-US" sz="2800" dirty="0" err="1" smtClean="0"/>
              <a:t>thresholding</a:t>
            </a:r>
            <a:endParaRPr lang="en-US" sz="2800" dirty="0" smtClean="0"/>
          </a:p>
        </p:txBody>
      </p:sp>
      <p:sp>
        <p:nvSpPr>
          <p:cNvPr id="7172" name="Footer Placeholder 3"/>
          <p:cNvSpPr txBox="1">
            <a:spLocks noGrp="1"/>
          </p:cNvSpPr>
          <p:nvPr/>
        </p:nvSpPr>
        <p:spPr bwMode="auto">
          <a:xfrm>
            <a:off x="115889" y="6511928"/>
            <a:ext cx="376078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de-AT" sz="1200" b="1">
                <a:solidFill>
                  <a:schemeClr val="bg2"/>
                </a:solidFill>
              </a:rPr>
              <a:t>Artem Amirkhanov</a:t>
            </a:r>
          </a:p>
        </p:txBody>
      </p:sp>
      <p:sp>
        <p:nvSpPr>
          <p:cNvPr id="7173" name="Slide Number Placeholder 4"/>
          <p:cNvSpPr txBox="1">
            <a:spLocks noGrp="1"/>
          </p:cNvSpPr>
          <p:nvPr/>
        </p:nvSpPr>
        <p:spPr bwMode="auto">
          <a:xfrm>
            <a:off x="4030663" y="6507165"/>
            <a:ext cx="10795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E552481F-E75F-4F45-AD23-8E347277164F}" type="slidenum">
              <a:rPr lang="de-AT" sz="1200" b="1">
                <a:solidFill>
                  <a:schemeClr val="bg2"/>
                </a:solidFill>
              </a:rPr>
              <a:pPr algn="ctr"/>
              <a:t>35</a:t>
            </a:fld>
            <a:endParaRPr lang="de-AT" sz="1200" b="1">
              <a:solidFill>
                <a:schemeClr val="bg2"/>
              </a:solidFill>
            </a:endParaRPr>
          </a:p>
        </p:txBody>
      </p:sp>
      <p:sp>
        <p:nvSpPr>
          <p:cNvPr id="71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Material Separation</a:t>
            </a:r>
          </a:p>
        </p:txBody>
      </p:sp>
      <p:pic>
        <p:nvPicPr>
          <p:cNvPr id="42" name="Picture 2" descr="C:\Users\artem\Desktop\EuroVis2011- paper\egPublStyle-EuroVis2011\figures\metal_artifacts.jpg"/>
          <p:cNvPicPr>
            <a:picLocks noChangeAspect="1" noChangeArrowheads="1"/>
          </p:cNvPicPr>
          <p:nvPr/>
        </p:nvPicPr>
        <p:blipFill>
          <a:blip r:embed="rId3" cstate="print"/>
          <a:srcRect l="9184" r="8962"/>
          <a:stretch>
            <a:fillRect/>
          </a:stretch>
        </p:blipFill>
        <p:spPr bwMode="auto">
          <a:xfrm>
            <a:off x="3037648" y="2200013"/>
            <a:ext cx="3657600" cy="3927321"/>
          </a:xfrm>
          <a:prstGeom prst="rect">
            <a:avLst/>
          </a:prstGeom>
          <a:noFill/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7648" y="2203896"/>
            <a:ext cx="3657600" cy="3919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3"/>
          <p:cNvSpPr txBox="1">
            <a:spLocks noChangeArrowheads="1"/>
          </p:cNvSpPr>
          <p:nvPr/>
        </p:nvSpPr>
        <p:spPr bwMode="auto">
          <a:xfrm>
            <a:off x="119067" y="764704"/>
            <a:ext cx="8656633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0363" indent="-360363" eaLnBrk="0" hangingPunct="0">
              <a:spcBef>
                <a:spcPct val="20000"/>
              </a:spcBef>
              <a:buClr>
                <a:srgbClr val="2AA3D8"/>
              </a:buClr>
              <a:buSzPct val="65000"/>
              <a:buBlip>
                <a:blip r:embed="rId3"/>
              </a:buBlip>
              <a:defRPr/>
            </a:pPr>
            <a:r>
              <a:rPr lang="en-US" sz="3200" kern="0" dirty="0"/>
              <a:t>Project every metal voxel on every </a:t>
            </a:r>
            <a:r>
              <a:rPr lang="en-US" sz="3200" kern="0" dirty="0" smtClean="0"/>
              <a:t>projection</a:t>
            </a:r>
            <a:endParaRPr kumimoji="0" lang="en-US" sz="3200" b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778795" y="2461222"/>
            <a:ext cx="3658096" cy="36790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90" name="Freeform 289"/>
          <p:cNvSpPr/>
          <p:nvPr/>
        </p:nvSpPr>
        <p:spPr>
          <a:xfrm>
            <a:off x="3291560" y="2998799"/>
            <a:ext cx="2631235" cy="2611437"/>
          </a:xfrm>
          <a:custGeom>
            <a:avLst/>
            <a:gdLst>
              <a:gd name="connsiteX0" fmla="*/ 9525 w 1657350"/>
              <a:gd name="connsiteY0" fmla="*/ 0 h 1647825"/>
              <a:gd name="connsiteX1" fmla="*/ 0 w 1657350"/>
              <a:gd name="connsiteY1" fmla="*/ 1647825 h 1647825"/>
              <a:gd name="connsiteX2" fmla="*/ 1657350 w 1657350"/>
              <a:gd name="connsiteY2" fmla="*/ 1647825 h 1647825"/>
              <a:gd name="connsiteX3" fmla="*/ 1657350 w 1657350"/>
              <a:gd name="connsiteY3" fmla="*/ 0 h 1647825"/>
              <a:gd name="connsiteX4" fmla="*/ 9525 w 1657350"/>
              <a:gd name="connsiteY4" fmla="*/ 0 h 164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7350" h="1647825">
                <a:moveTo>
                  <a:pt x="9525" y="0"/>
                </a:moveTo>
                <a:lnTo>
                  <a:pt x="0" y="1647825"/>
                </a:lnTo>
                <a:lnTo>
                  <a:pt x="1657350" y="1647825"/>
                </a:lnTo>
                <a:lnTo>
                  <a:pt x="1657350" y="0"/>
                </a:lnTo>
                <a:lnTo>
                  <a:pt x="9525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  <a:tailEnd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000"/>
          </a:p>
        </p:txBody>
      </p:sp>
      <p:sp>
        <p:nvSpPr>
          <p:cNvPr id="7172" name="Footer Placeholder 3"/>
          <p:cNvSpPr txBox="1">
            <a:spLocks noGrp="1"/>
          </p:cNvSpPr>
          <p:nvPr/>
        </p:nvSpPr>
        <p:spPr bwMode="auto">
          <a:xfrm>
            <a:off x="115889" y="6511928"/>
            <a:ext cx="2011638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de-AT" sz="1200" b="1" dirty="0">
                <a:solidFill>
                  <a:schemeClr val="bg2"/>
                </a:solidFill>
              </a:rPr>
              <a:t>Artem Amirkhanov</a:t>
            </a:r>
          </a:p>
        </p:txBody>
      </p:sp>
      <p:sp>
        <p:nvSpPr>
          <p:cNvPr id="7173" name="Slide Number Placeholder 4"/>
          <p:cNvSpPr txBox="1">
            <a:spLocks noGrp="1"/>
          </p:cNvSpPr>
          <p:nvPr/>
        </p:nvSpPr>
        <p:spPr bwMode="auto">
          <a:xfrm>
            <a:off x="4030663" y="6507165"/>
            <a:ext cx="10795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E552481F-E75F-4F45-AD23-8E347277164F}" type="slidenum">
              <a:rPr lang="de-AT" sz="1200" b="1">
                <a:solidFill>
                  <a:schemeClr val="bg2"/>
                </a:solidFill>
              </a:rPr>
              <a:pPr algn="ctr"/>
              <a:t>36</a:t>
            </a:fld>
            <a:endParaRPr lang="de-AT" sz="1200" b="1">
              <a:solidFill>
                <a:schemeClr val="bg2"/>
              </a:solidFill>
            </a:endParaRPr>
          </a:p>
        </p:txBody>
      </p:sp>
      <p:sp>
        <p:nvSpPr>
          <p:cNvPr id="71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Forward Projection</a:t>
            </a:r>
          </a:p>
        </p:txBody>
      </p:sp>
      <p:grpSp>
        <p:nvGrpSpPr>
          <p:cNvPr id="2" name="Group 237"/>
          <p:cNvGrpSpPr/>
          <p:nvPr/>
        </p:nvGrpSpPr>
        <p:grpSpPr>
          <a:xfrm>
            <a:off x="2758127" y="2464457"/>
            <a:ext cx="3683893" cy="3663073"/>
            <a:chOff x="3264396" y="4293096"/>
            <a:chExt cx="2027684" cy="2016224"/>
          </a:xfrm>
        </p:grpSpPr>
        <p:cxnSp>
          <p:nvCxnSpPr>
            <p:cNvPr id="239" name="Straight Connector 238"/>
            <p:cNvCxnSpPr/>
            <p:nvPr/>
          </p:nvCxnSpPr>
          <p:spPr>
            <a:xfrm>
              <a:off x="3268216" y="4293096"/>
              <a:ext cx="2023864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>
              <a:off x="3275856" y="4581128"/>
              <a:ext cx="2016224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>
              <a:off x="3264396" y="4869160"/>
              <a:ext cx="2027684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>
              <a:off x="3275856" y="5157192"/>
              <a:ext cx="2016224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>
              <a:off x="3275856" y="5445224"/>
              <a:ext cx="2016224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>
              <a:off x="3275856" y="5733256"/>
              <a:ext cx="2016224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>
              <a:off x="3264396" y="6021288"/>
              <a:ext cx="2016224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flipV="1">
              <a:off x="3264396" y="4293096"/>
              <a:ext cx="11460" cy="2016224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flipV="1">
              <a:off x="3552428" y="4293096"/>
              <a:ext cx="11460" cy="2016224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flipV="1">
              <a:off x="3840460" y="4293096"/>
              <a:ext cx="11460" cy="2016224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flipV="1">
              <a:off x="4139952" y="4293096"/>
              <a:ext cx="11460" cy="2016224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flipV="1">
              <a:off x="4416524" y="4293096"/>
              <a:ext cx="11460" cy="2016224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flipV="1">
              <a:off x="4704556" y="4293096"/>
              <a:ext cx="11460" cy="2016224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flipV="1">
              <a:off x="5004048" y="4293096"/>
              <a:ext cx="0" cy="2016224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flipV="1">
              <a:off x="5280620" y="4293096"/>
              <a:ext cx="11460" cy="2016224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flipH="1">
              <a:off x="3268216" y="6309320"/>
              <a:ext cx="2012404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54"/>
          <p:cNvGrpSpPr/>
          <p:nvPr/>
        </p:nvGrpSpPr>
        <p:grpSpPr>
          <a:xfrm>
            <a:off x="1540346" y="1899483"/>
            <a:ext cx="2080637" cy="792833"/>
            <a:chOff x="1195219" y="3861048"/>
            <a:chExt cx="2080637" cy="792833"/>
          </a:xfrm>
        </p:grpSpPr>
        <p:sp>
          <p:nvSpPr>
            <p:cNvPr id="256" name="TextBox 255"/>
            <p:cNvSpPr txBox="1"/>
            <p:nvPr/>
          </p:nvSpPr>
          <p:spPr>
            <a:xfrm>
              <a:off x="1195219" y="3861048"/>
              <a:ext cx="1326004" cy="400110"/>
            </a:xfrm>
            <a:prstGeom prst="rect">
              <a:avLst/>
            </a:prstGeom>
            <a:noFill/>
            <a:ln>
              <a:noFill/>
              <a:tailEnd w="lg" len="lg"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Projection</a:t>
              </a:r>
              <a:endParaRPr lang="de-AT" sz="2000" dirty="0"/>
            </a:p>
          </p:txBody>
        </p:sp>
        <p:cxnSp>
          <p:nvCxnSpPr>
            <p:cNvPr id="257" name="Straight Arrow Connector 256"/>
            <p:cNvCxnSpPr>
              <a:stCxn id="256" idx="2"/>
            </p:cNvCxnSpPr>
            <p:nvPr/>
          </p:nvCxnSpPr>
          <p:spPr>
            <a:xfrm>
              <a:off x="1858221" y="4261158"/>
              <a:ext cx="1417635" cy="39272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257"/>
          <p:cNvGrpSpPr/>
          <p:nvPr/>
        </p:nvGrpSpPr>
        <p:grpSpPr>
          <a:xfrm>
            <a:off x="3864990" y="3349435"/>
            <a:ext cx="1657004" cy="1662040"/>
            <a:chOff x="3676996" y="4653880"/>
            <a:chExt cx="1291475" cy="1295400"/>
          </a:xfrm>
        </p:grpSpPr>
        <p:grpSp>
          <p:nvGrpSpPr>
            <p:cNvPr id="5" name="Group 34"/>
            <p:cNvGrpSpPr/>
            <p:nvPr/>
          </p:nvGrpSpPr>
          <p:grpSpPr>
            <a:xfrm>
              <a:off x="3676996" y="4653880"/>
              <a:ext cx="1291475" cy="1295400"/>
              <a:chOff x="3282950" y="4565650"/>
              <a:chExt cx="2089150" cy="2095500"/>
            </a:xfrm>
          </p:grpSpPr>
          <p:cxnSp>
            <p:nvCxnSpPr>
              <p:cNvPr id="261" name="Straight Connector 260"/>
              <p:cNvCxnSpPr/>
              <p:nvPr/>
            </p:nvCxnSpPr>
            <p:spPr>
              <a:xfrm flipH="1">
                <a:off x="4108450" y="4565650"/>
                <a:ext cx="95250" cy="1130300"/>
              </a:xfrm>
              <a:prstGeom prst="line">
                <a:avLst/>
              </a:prstGeom>
              <a:ln w="57150">
                <a:tailEnd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/>
              <p:cNvCxnSpPr/>
              <p:nvPr/>
            </p:nvCxnSpPr>
            <p:spPr>
              <a:xfrm flipH="1">
                <a:off x="3282950" y="5695950"/>
                <a:ext cx="825500" cy="397346"/>
              </a:xfrm>
              <a:prstGeom prst="line">
                <a:avLst/>
              </a:prstGeom>
              <a:ln w="57150">
                <a:tailEnd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/>
              <p:cNvCxnSpPr/>
              <p:nvPr/>
            </p:nvCxnSpPr>
            <p:spPr>
              <a:xfrm>
                <a:off x="4108450" y="5695950"/>
                <a:ext cx="1001713" cy="397346"/>
              </a:xfrm>
              <a:prstGeom prst="line">
                <a:avLst/>
              </a:prstGeom>
              <a:ln w="57150">
                <a:tailEnd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/>
              <p:cNvCxnSpPr/>
              <p:nvPr/>
            </p:nvCxnSpPr>
            <p:spPr>
              <a:xfrm>
                <a:off x="3333750" y="4775200"/>
                <a:ext cx="1327150" cy="431800"/>
              </a:xfrm>
              <a:prstGeom prst="line">
                <a:avLst/>
              </a:prstGeom>
              <a:ln w="57150">
                <a:solidFill>
                  <a:schemeClr val="tx1"/>
                </a:solidFill>
                <a:tailEnd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/>
              <p:cNvCxnSpPr/>
              <p:nvPr/>
            </p:nvCxnSpPr>
            <p:spPr>
              <a:xfrm flipH="1">
                <a:off x="4451350" y="5207000"/>
                <a:ext cx="209550" cy="1454150"/>
              </a:xfrm>
              <a:prstGeom prst="line">
                <a:avLst/>
              </a:prstGeom>
              <a:ln w="57150">
                <a:solidFill>
                  <a:schemeClr val="tx1"/>
                </a:solidFill>
                <a:tailEnd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/>
              <p:cNvCxnSpPr/>
              <p:nvPr/>
            </p:nvCxnSpPr>
            <p:spPr>
              <a:xfrm flipH="1" flipV="1">
                <a:off x="3282950" y="6093296"/>
                <a:ext cx="1168400" cy="567854"/>
              </a:xfrm>
              <a:prstGeom prst="line">
                <a:avLst/>
              </a:prstGeom>
              <a:ln w="57150">
                <a:solidFill>
                  <a:schemeClr val="tx1"/>
                </a:solidFill>
                <a:tailEnd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/>
              <p:cNvCxnSpPr/>
              <p:nvPr/>
            </p:nvCxnSpPr>
            <p:spPr>
              <a:xfrm flipH="1">
                <a:off x="3282950" y="4775200"/>
                <a:ext cx="50800" cy="1318096"/>
              </a:xfrm>
              <a:prstGeom prst="line">
                <a:avLst/>
              </a:prstGeom>
              <a:ln w="57150">
                <a:solidFill>
                  <a:schemeClr val="tx1"/>
                </a:solidFill>
                <a:tailEnd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/>
              <p:cNvCxnSpPr/>
              <p:nvPr/>
            </p:nvCxnSpPr>
            <p:spPr>
              <a:xfrm flipV="1">
                <a:off x="4660900" y="4864100"/>
                <a:ext cx="711200" cy="342900"/>
              </a:xfrm>
              <a:prstGeom prst="line">
                <a:avLst/>
              </a:prstGeom>
              <a:ln w="57150">
                <a:solidFill>
                  <a:schemeClr val="tx1"/>
                </a:solidFill>
                <a:tailEnd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/>
              <p:cNvCxnSpPr/>
              <p:nvPr/>
            </p:nvCxnSpPr>
            <p:spPr>
              <a:xfrm flipV="1">
                <a:off x="4451350" y="6093296"/>
                <a:ext cx="658813" cy="567854"/>
              </a:xfrm>
              <a:prstGeom prst="line">
                <a:avLst/>
              </a:prstGeom>
              <a:ln w="57150">
                <a:solidFill>
                  <a:schemeClr val="tx1"/>
                </a:solidFill>
                <a:tailEnd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/>
              <p:cNvCxnSpPr/>
              <p:nvPr/>
            </p:nvCxnSpPr>
            <p:spPr>
              <a:xfrm flipV="1">
                <a:off x="5110163" y="4864100"/>
                <a:ext cx="261937" cy="1229196"/>
              </a:xfrm>
              <a:prstGeom prst="line">
                <a:avLst/>
              </a:prstGeom>
              <a:ln w="57150">
                <a:solidFill>
                  <a:schemeClr val="tx1"/>
                </a:solidFill>
                <a:tailEnd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/>
              <p:cNvCxnSpPr/>
              <p:nvPr/>
            </p:nvCxnSpPr>
            <p:spPr>
              <a:xfrm flipH="1" flipV="1">
                <a:off x="4203700" y="4565650"/>
                <a:ext cx="1168400" cy="298450"/>
              </a:xfrm>
              <a:prstGeom prst="line">
                <a:avLst/>
              </a:prstGeom>
              <a:ln w="57150">
                <a:solidFill>
                  <a:schemeClr val="tx1"/>
                </a:solidFill>
                <a:tailEnd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/>
              <p:nvPr/>
            </p:nvCxnSpPr>
            <p:spPr>
              <a:xfrm flipH="1">
                <a:off x="3333750" y="4565650"/>
                <a:ext cx="869950" cy="209550"/>
              </a:xfrm>
              <a:prstGeom prst="line">
                <a:avLst/>
              </a:prstGeom>
              <a:ln w="57150">
                <a:solidFill>
                  <a:schemeClr val="tx1"/>
                </a:solidFill>
                <a:tailEnd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0" name="Oval 259"/>
            <p:cNvSpPr/>
            <p:nvPr/>
          </p:nvSpPr>
          <p:spPr>
            <a:xfrm>
              <a:off x="4227137" y="5208595"/>
              <a:ext cx="144016" cy="144016"/>
            </a:xfrm>
            <a:prstGeom prst="ellipse">
              <a:avLst/>
            </a:prstGeom>
            <a:solidFill>
              <a:srgbClr val="0070C0"/>
            </a:solidFill>
            <a:ln w="57150">
              <a:solidFill>
                <a:schemeClr val="tx1"/>
              </a:solidFill>
              <a:tailEnd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/>
            </a:p>
          </p:txBody>
        </p:sp>
      </p:grpSp>
      <p:grpSp>
        <p:nvGrpSpPr>
          <p:cNvPr id="6" name="Group 272"/>
          <p:cNvGrpSpPr/>
          <p:nvPr/>
        </p:nvGrpSpPr>
        <p:grpSpPr>
          <a:xfrm>
            <a:off x="5140996" y="2416914"/>
            <a:ext cx="3038546" cy="1742919"/>
            <a:chOff x="267501" y="3861048"/>
            <a:chExt cx="3038546" cy="1742919"/>
          </a:xfrm>
        </p:grpSpPr>
        <p:sp>
          <p:nvSpPr>
            <p:cNvPr id="274" name="TextBox 273"/>
            <p:cNvSpPr txBox="1"/>
            <p:nvPr/>
          </p:nvSpPr>
          <p:spPr>
            <a:xfrm>
              <a:off x="1754019" y="3861048"/>
              <a:ext cx="1552028" cy="400110"/>
            </a:xfrm>
            <a:prstGeom prst="rect">
              <a:avLst/>
            </a:prstGeom>
            <a:noFill/>
            <a:ln>
              <a:noFill/>
              <a:tailEnd w="lg" len="lg"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Metal voxel </a:t>
              </a:r>
              <a:endParaRPr lang="de-AT" sz="2000" dirty="0"/>
            </a:p>
          </p:txBody>
        </p:sp>
        <p:cxnSp>
          <p:nvCxnSpPr>
            <p:cNvPr id="275" name="Straight Arrow Connector 274"/>
            <p:cNvCxnSpPr>
              <a:stCxn id="274" idx="2"/>
            </p:cNvCxnSpPr>
            <p:nvPr/>
          </p:nvCxnSpPr>
          <p:spPr>
            <a:xfrm flipH="1">
              <a:off x="267501" y="4261158"/>
              <a:ext cx="2262532" cy="134280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275"/>
          <p:cNvGrpSpPr/>
          <p:nvPr/>
        </p:nvGrpSpPr>
        <p:grpSpPr>
          <a:xfrm>
            <a:off x="4741256" y="2411604"/>
            <a:ext cx="3439848" cy="1676608"/>
            <a:chOff x="396075" y="3351034"/>
            <a:chExt cx="3439848" cy="1676608"/>
          </a:xfrm>
        </p:grpSpPr>
        <p:sp>
          <p:nvSpPr>
            <p:cNvPr id="277" name="TextBox 276"/>
            <p:cNvSpPr txBox="1"/>
            <p:nvPr/>
          </p:nvSpPr>
          <p:spPr>
            <a:xfrm>
              <a:off x="2240358" y="3351034"/>
              <a:ext cx="1595565" cy="400110"/>
            </a:xfrm>
            <a:prstGeom prst="rect">
              <a:avLst/>
            </a:prstGeom>
            <a:noFill/>
            <a:ln>
              <a:noFill/>
              <a:tailEnd w="lg" len="lg"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Voxel </a:t>
              </a:r>
              <a:r>
                <a:rPr lang="en-US" sz="2000" dirty="0" smtClean="0"/>
                <a:t>center</a:t>
              </a:r>
              <a:endParaRPr lang="de-AT" sz="2000" dirty="0"/>
            </a:p>
          </p:txBody>
        </p:sp>
        <p:cxnSp>
          <p:nvCxnSpPr>
            <p:cNvPr id="278" name="Straight Arrow Connector 277"/>
            <p:cNvCxnSpPr>
              <a:stCxn id="277" idx="2"/>
              <a:endCxn id="260" idx="7"/>
            </p:cNvCxnSpPr>
            <p:nvPr/>
          </p:nvCxnSpPr>
          <p:spPr>
            <a:xfrm flipH="1">
              <a:off x="396075" y="3751144"/>
              <a:ext cx="2642066" cy="127649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0" name="Straight Connector 279"/>
          <p:cNvCxnSpPr>
            <a:cxnSpLocks/>
          </p:cNvCxnSpPr>
          <p:nvPr/>
        </p:nvCxnSpPr>
        <p:spPr>
          <a:xfrm flipH="1">
            <a:off x="5725194" y="3105731"/>
            <a:ext cx="0" cy="2103120"/>
          </a:xfrm>
          <a:prstGeom prst="line">
            <a:avLst/>
          </a:prstGeom>
          <a:ln w="57150">
            <a:solidFill>
              <a:srgbClr val="FF0000"/>
            </a:solidFill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52"/>
          <p:cNvGrpSpPr/>
          <p:nvPr/>
        </p:nvGrpSpPr>
        <p:grpSpPr>
          <a:xfrm>
            <a:off x="5725194" y="3389162"/>
            <a:ext cx="2586982" cy="1397117"/>
            <a:chOff x="4863975" y="3924508"/>
            <a:chExt cx="2586982" cy="1397117"/>
          </a:xfrm>
        </p:grpSpPr>
        <p:sp>
          <p:nvSpPr>
            <p:cNvPr id="282" name="TextBox 281"/>
            <p:cNvSpPr txBox="1"/>
            <p:nvPr/>
          </p:nvSpPr>
          <p:spPr>
            <a:xfrm>
              <a:off x="5624816" y="3924508"/>
              <a:ext cx="1826141" cy="707886"/>
            </a:xfrm>
            <a:prstGeom prst="rect">
              <a:avLst/>
            </a:prstGeom>
            <a:noFill/>
            <a:ln>
              <a:noFill/>
              <a:tailEnd w="lg" len="lg"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 smtClean="0"/>
                <a:t>Projected </a:t>
              </a:r>
              <a:br>
                <a:rPr lang="en-US" sz="2000" dirty="0" smtClean="0"/>
              </a:br>
              <a:r>
                <a:rPr lang="en-US" sz="2000" dirty="0" smtClean="0"/>
                <a:t>voxel </a:t>
              </a:r>
              <a:r>
                <a:rPr lang="en-US" sz="2000" dirty="0" smtClean="0"/>
                <a:t>diagonal</a:t>
              </a:r>
              <a:endParaRPr lang="de-AT" sz="2000" dirty="0"/>
            </a:p>
          </p:txBody>
        </p:sp>
        <p:cxnSp>
          <p:nvCxnSpPr>
            <p:cNvPr id="283" name="Straight Arrow Connector 282"/>
            <p:cNvCxnSpPr/>
            <p:nvPr/>
          </p:nvCxnSpPr>
          <p:spPr>
            <a:xfrm flipH="1">
              <a:off x="4863975" y="4632394"/>
              <a:ext cx="1501106" cy="68923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7" name="Straight Connector 286"/>
          <p:cNvCxnSpPr>
            <a:cxnSpLocks/>
          </p:cNvCxnSpPr>
          <p:nvPr/>
        </p:nvCxnSpPr>
        <p:spPr>
          <a:xfrm>
            <a:off x="3647107" y="3106351"/>
            <a:ext cx="0" cy="2103120"/>
          </a:xfrm>
          <a:prstGeom prst="line">
            <a:avLst/>
          </a:prstGeom>
          <a:ln w="57150">
            <a:solidFill>
              <a:srgbClr val="FF0000"/>
            </a:solidFill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>
            <a:cxnSpLocks/>
          </p:cNvCxnSpPr>
          <p:nvPr/>
        </p:nvCxnSpPr>
        <p:spPr>
          <a:xfrm>
            <a:off x="3629074" y="3108512"/>
            <a:ext cx="2103120" cy="1"/>
          </a:xfrm>
          <a:prstGeom prst="line">
            <a:avLst/>
          </a:prstGeom>
          <a:ln w="57150">
            <a:solidFill>
              <a:srgbClr val="FF0000"/>
            </a:solidFill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>
            <a:cxnSpLocks/>
          </p:cNvCxnSpPr>
          <p:nvPr/>
        </p:nvCxnSpPr>
        <p:spPr>
          <a:xfrm>
            <a:off x="3629074" y="5183672"/>
            <a:ext cx="2103120" cy="1"/>
          </a:xfrm>
          <a:prstGeom prst="line">
            <a:avLst/>
          </a:prstGeom>
          <a:ln w="57150">
            <a:solidFill>
              <a:srgbClr val="FF0000"/>
            </a:solidFill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293"/>
          <p:cNvGrpSpPr/>
          <p:nvPr/>
        </p:nvGrpSpPr>
        <p:grpSpPr>
          <a:xfrm>
            <a:off x="5110499" y="1822266"/>
            <a:ext cx="3178919" cy="1428847"/>
            <a:chOff x="359486" y="3668534"/>
            <a:chExt cx="3178919" cy="1428847"/>
          </a:xfrm>
        </p:grpSpPr>
        <p:sp>
          <p:nvSpPr>
            <p:cNvPr id="295" name="TextBox 294"/>
            <p:cNvSpPr txBox="1"/>
            <p:nvPr/>
          </p:nvSpPr>
          <p:spPr>
            <a:xfrm>
              <a:off x="1656158" y="3668534"/>
              <a:ext cx="1882247" cy="400110"/>
            </a:xfrm>
            <a:prstGeom prst="rect">
              <a:avLst/>
            </a:prstGeom>
            <a:noFill/>
            <a:ln>
              <a:noFill/>
              <a:tailEnd w="lg" len="lg"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Covered pixels</a:t>
              </a:r>
              <a:endParaRPr lang="de-AT" sz="2000" dirty="0"/>
            </a:p>
          </p:txBody>
        </p:sp>
        <p:cxnSp>
          <p:nvCxnSpPr>
            <p:cNvPr id="296" name="Straight Arrow Connector 295"/>
            <p:cNvCxnSpPr>
              <a:stCxn id="295" idx="2"/>
            </p:cNvCxnSpPr>
            <p:nvPr/>
          </p:nvCxnSpPr>
          <p:spPr>
            <a:xfrm flipH="1">
              <a:off x="359486" y="4068644"/>
              <a:ext cx="2237796" cy="102873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9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7"/>
          <p:cNvGrpSpPr/>
          <p:nvPr/>
        </p:nvGrpSpPr>
        <p:grpSpPr>
          <a:xfrm>
            <a:off x="178157" y="4016505"/>
            <a:ext cx="2317355" cy="2304256"/>
            <a:chOff x="178157" y="4016506"/>
            <a:chExt cx="2317355" cy="2304256"/>
          </a:xfrm>
        </p:grpSpPr>
        <p:grpSp>
          <p:nvGrpSpPr>
            <p:cNvPr id="3" name="Group 76"/>
            <p:cNvGrpSpPr/>
            <p:nvPr/>
          </p:nvGrpSpPr>
          <p:grpSpPr>
            <a:xfrm>
              <a:off x="178157" y="4016506"/>
              <a:ext cx="2317355" cy="2304256"/>
              <a:chOff x="178157" y="4016506"/>
              <a:chExt cx="2317355" cy="2304256"/>
            </a:xfrm>
          </p:grpSpPr>
          <p:grpSp>
            <p:nvGrpSpPr>
              <p:cNvPr id="4" name="Group 73"/>
              <p:cNvGrpSpPr/>
              <p:nvPr/>
            </p:nvGrpSpPr>
            <p:grpSpPr>
              <a:xfrm>
                <a:off x="178157" y="4016506"/>
                <a:ext cx="2317355" cy="2304256"/>
                <a:chOff x="178157" y="4168906"/>
                <a:chExt cx="2317355" cy="2304256"/>
              </a:xfrm>
            </p:grpSpPr>
            <p:sp>
              <p:nvSpPr>
                <p:cNvPr id="72" name="Rectangle 71"/>
                <p:cNvSpPr/>
                <p:nvPr/>
              </p:nvSpPr>
              <p:spPr>
                <a:xfrm>
                  <a:off x="191255" y="4168906"/>
                  <a:ext cx="2291158" cy="23042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413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" name="Group 237"/>
                <p:cNvGrpSpPr/>
                <p:nvPr/>
              </p:nvGrpSpPr>
              <p:grpSpPr>
                <a:xfrm>
                  <a:off x="178157" y="4168906"/>
                  <a:ext cx="2317355" cy="2304256"/>
                  <a:chOff x="3264395" y="4293096"/>
                  <a:chExt cx="2027685" cy="2016224"/>
                </a:xfrm>
              </p:grpSpPr>
              <p:cxnSp>
                <p:nvCxnSpPr>
                  <p:cNvPr id="50" name="Straight Connector 49"/>
                  <p:cNvCxnSpPr/>
                  <p:nvPr/>
                </p:nvCxnSpPr>
                <p:spPr>
                  <a:xfrm flipV="1">
                    <a:off x="4704556" y="4293096"/>
                    <a:ext cx="11460" cy="2016224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/>
                  <p:cNvCxnSpPr/>
                  <p:nvPr/>
                </p:nvCxnSpPr>
                <p:spPr>
                  <a:xfrm>
                    <a:off x="3268216" y="4293096"/>
                    <a:ext cx="2023864" cy="0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/>
                  <p:cNvCxnSpPr/>
                  <p:nvPr/>
                </p:nvCxnSpPr>
                <p:spPr>
                  <a:xfrm>
                    <a:off x="3275856" y="4581128"/>
                    <a:ext cx="2016224" cy="0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/>
                  <p:cNvCxnSpPr/>
                  <p:nvPr/>
                </p:nvCxnSpPr>
                <p:spPr>
                  <a:xfrm>
                    <a:off x="3264395" y="4869160"/>
                    <a:ext cx="2027684" cy="0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/>
                  <p:cNvCxnSpPr/>
                  <p:nvPr/>
                </p:nvCxnSpPr>
                <p:spPr>
                  <a:xfrm>
                    <a:off x="3275856" y="5157192"/>
                    <a:ext cx="2016224" cy="0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/>
                  <p:cNvCxnSpPr/>
                  <p:nvPr/>
                </p:nvCxnSpPr>
                <p:spPr>
                  <a:xfrm>
                    <a:off x="3275856" y="5445224"/>
                    <a:ext cx="2016224" cy="0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/>
                  <p:cNvCxnSpPr/>
                  <p:nvPr/>
                </p:nvCxnSpPr>
                <p:spPr>
                  <a:xfrm>
                    <a:off x="3275856" y="5733256"/>
                    <a:ext cx="2016224" cy="0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/>
                  <p:cNvCxnSpPr/>
                  <p:nvPr/>
                </p:nvCxnSpPr>
                <p:spPr>
                  <a:xfrm>
                    <a:off x="3264396" y="6021288"/>
                    <a:ext cx="2016224" cy="0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Connector 44"/>
                  <p:cNvCxnSpPr/>
                  <p:nvPr/>
                </p:nvCxnSpPr>
                <p:spPr>
                  <a:xfrm flipV="1">
                    <a:off x="3264396" y="4293096"/>
                    <a:ext cx="11460" cy="2016224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Connector 45"/>
                  <p:cNvCxnSpPr/>
                  <p:nvPr/>
                </p:nvCxnSpPr>
                <p:spPr>
                  <a:xfrm flipV="1">
                    <a:off x="3552428" y="4293096"/>
                    <a:ext cx="11460" cy="2016224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Connector 46"/>
                  <p:cNvCxnSpPr/>
                  <p:nvPr/>
                </p:nvCxnSpPr>
                <p:spPr>
                  <a:xfrm flipV="1">
                    <a:off x="3840460" y="4293096"/>
                    <a:ext cx="11460" cy="2016224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/>
                  <p:cNvCxnSpPr/>
                  <p:nvPr/>
                </p:nvCxnSpPr>
                <p:spPr>
                  <a:xfrm flipV="1">
                    <a:off x="4139952" y="4293096"/>
                    <a:ext cx="11460" cy="2016224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/>
                  <p:cNvCxnSpPr/>
                  <p:nvPr/>
                </p:nvCxnSpPr>
                <p:spPr>
                  <a:xfrm flipV="1">
                    <a:off x="4416524" y="4293096"/>
                    <a:ext cx="11460" cy="2016224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Connector 50"/>
                  <p:cNvCxnSpPr/>
                  <p:nvPr/>
                </p:nvCxnSpPr>
                <p:spPr>
                  <a:xfrm flipV="1">
                    <a:off x="5004048" y="4293096"/>
                    <a:ext cx="0" cy="2016224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/>
                  <p:nvPr/>
                </p:nvCxnSpPr>
                <p:spPr>
                  <a:xfrm flipV="1">
                    <a:off x="5280620" y="4293096"/>
                    <a:ext cx="11460" cy="2016224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/>
                  <p:nvPr/>
                </p:nvCxnSpPr>
                <p:spPr>
                  <a:xfrm flipH="1">
                    <a:off x="3268216" y="6309320"/>
                    <a:ext cx="2012404" cy="0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6" name="Freeform 35"/>
              <p:cNvSpPr/>
              <p:nvPr/>
            </p:nvSpPr>
            <p:spPr>
              <a:xfrm>
                <a:off x="522101" y="4354654"/>
                <a:ext cx="1657350" cy="1647825"/>
              </a:xfrm>
              <a:custGeom>
                <a:avLst/>
                <a:gdLst>
                  <a:gd name="connsiteX0" fmla="*/ 9525 w 1657350"/>
                  <a:gd name="connsiteY0" fmla="*/ 0 h 1647825"/>
                  <a:gd name="connsiteX1" fmla="*/ 0 w 1657350"/>
                  <a:gd name="connsiteY1" fmla="*/ 1647825 h 1647825"/>
                  <a:gd name="connsiteX2" fmla="*/ 1657350 w 1657350"/>
                  <a:gd name="connsiteY2" fmla="*/ 1647825 h 1647825"/>
                  <a:gd name="connsiteX3" fmla="*/ 1657350 w 1657350"/>
                  <a:gd name="connsiteY3" fmla="*/ 0 h 1647825"/>
                  <a:gd name="connsiteX4" fmla="*/ 9525 w 1657350"/>
                  <a:gd name="connsiteY4" fmla="*/ 0 h 164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7350" h="1647825">
                    <a:moveTo>
                      <a:pt x="9525" y="0"/>
                    </a:moveTo>
                    <a:lnTo>
                      <a:pt x="0" y="1647825"/>
                    </a:lnTo>
                    <a:lnTo>
                      <a:pt x="1657350" y="1647825"/>
                    </a:lnTo>
                    <a:lnTo>
                      <a:pt x="1657350" y="0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rgbClr val="2E2E2E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  <p:grpSp>
          <p:nvGrpSpPr>
            <p:cNvPr id="6" name="Group 257"/>
            <p:cNvGrpSpPr/>
            <p:nvPr/>
          </p:nvGrpSpPr>
          <p:grpSpPr>
            <a:xfrm>
              <a:off x="723312" y="4579235"/>
              <a:ext cx="1291475" cy="1295400"/>
              <a:chOff x="3676996" y="4653880"/>
              <a:chExt cx="1291475" cy="1295400"/>
            </a:xfrm>
          </p:grpSpPr>
          <p:grpSp>
            <p:nvGrpSpPr>
              <p:cNvPr id="7" name="Group 34"/>
              <p:cNvGrpSpPr/>
              <p:nvPr/>
            </p:nvGrpSpPr>
            <p:grpSpPr>
              <a:xfrm>
                <a:off x="3676996" y="4653880"/>
                <a:ext cx="1291475" cy="1295400"/>
                <a:chOff x="3282950" y="4565650"/>
                <a:chExt cx="2089150" cy="2095500"/>
              </a:xfrm>
            </p:grpSpPr>
            <p:cxnSp>
              <p:nvCxnSpPr>
                <p:cNvPr id="57" name="Straight Connector 56"/>
                <p:cNvCxnSpPr/>
                <p:nvPr/>
              </p:nvCxnSpPr>
              <p:spPr>
                <a:xfrm flipH="1">
                  <a:off x="4108450" y="4565650"/>
                  <a:ext cx="95250" cy="11303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flipH="1">
                  <a:off x="3282950" y="5695950"/>
                  <a:ext cx="825500" cy="39734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>
                  <a:off x="4108450" y="5695950"/>
                  <a:ext cx="1001713" cy="39734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3333750" y="4775200"/>
                  <a:ext cx="1327150" cy="4318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flipH="1">
                  <a:off x="4451350" y="5207000"/>
                  <a:ext cx="209550" cy="145415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flipH="1" flipV="1">
                  <a:off x="3282950" y="6093296"/>
                  <a:ext cx="1168400" cy="56785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flipH="1">
                  <a:off x="3282950" y="4775200"/>
                  <a:ext cx="50800" cy="131809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V="1">
                  <a:off x="4660900" y="4864100"/>
                  <a:ext cx="711200" cy="3429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 flipV="1">
                  <a:off x="4451350" y="6093296"/>
                  <a:ext cx="658813" cy="56785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 flipV="1">
                  <a:off x="5110163" y="4864100"/>
                  <a:ext cx="261937" cy="122919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 flipH="1" flipV="1">
                  <a:off x="4203700" y="4565650"/>
                  <a:ext cx="1168400" cy="29845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 flipH="1">
                  <a:off x="3333750" y="4565650"/>
                  <a:ext cx="869950" cy="20955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6" name="Oval 55"/>
              <p:cNvSpPr/>
              <p:nvPr/>
            </p:nvSpPr>
            <p:spPr>
              <a:xfrm>
                <a:off x="4227137" y="5208595"/>
                <a:ext cx="144016" cy="14401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</p:grpSp>
      <p:sp>
        <p:nvSpPr>
          <p:cNvPr id="73" name="Freeform 72"/>
          <p:cNvSpPr/>
          <p:nvPr/>
        </p:nvSpPr>
        <p:spPr>
          <a:xfrm>
            <a:off x="508980" y="4355213"/>
            <a:ext cx="1657350" cy="1647825"/>
          </a:xfrm>
          <a:custGeom>
            <a:avLst/>
            <a:gdLst>
              <a:gd name="connsiteX0" fmla="*/ 9525 w 1657350"/>
              <a:gd name="connsiteY0" fmla="*/ 0 h 1647825"/>
              <a:gd name="connsiteX1" fmla="*/ 0 w 1657350"/>
              <a:gd name="connsiteY1" fmla="*/ 1647825 h 1647825"/>
              <a:gd name="connsiteX2" fmla="*/ 1657350 w 1657350"/>
              <a:gd name="connsiteY2" fmla="*/ 1647825 h 1647825"/>
              <a:gd name="connsiteX3" fmla="*/ 1657350 w 1657350"/>
              <a:gd name="connsiteY3" fmla="*/ 0 h 1647825"/>
              <a:gd name="connsiteX4" fmla="*/ 9525 w 1657350"/>
              <a:gd name="connsiteY4" fmla="*/ 0 h 164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7350" h="1647825">
                <a:moveTo>
                  <a:pt x="9525" y="0"/>
                </a:moveTo>
                <a:lnTo>
                  <a:pt x="0" y="1647825"/>
                </a:lnTo>
                <a:lnTo>
                  <a:pt x="1657350" y="1647825"/>
                </a:lnTo>
                <a:lnTo>
                  <a:pt x="1657350" y="0"/>
                </a:lnTo>
                <a:lnTo>
                  <a:pt x="9525" y="0"/>
                </a:lnTo>
                <a:close/>
              </a:path>
            </a:pathLst>
          </a:cu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172" name="Footer Placeholder 3"/>
          <p:cNvSpPr txBox="1">
            <a:spLocks noGrp="1"/>
          </p:cNvSpPr>
          <p:nvPr/>
        </p:nvSpPr>
        <p:spPr bwMode="auto">
          <a:xfrm>
            <a:off x="115889" y="6511928"/>
            <a:ext cx="376078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de-AT" sz="1200" b="1" dirty="0">
                <a:solidFill>
                  <a:schemeClr val="bg2"/>
                </a:solidFill>
              </a:rPr>
              <a:t>Artem Amirkhanov</a:t>
            </a:r>
          </a:p>
        </p:txBody>
      </p:sp>
      <p:sp>
        <p:nvSpPr>
          <p:cNvPr id="7173" name="Slide Number Placeholder 4"/>
          <p:cNvSpPr txBox="1">
            <a:spLocks noGrp="1"/>
          </p:cNvSpPr>
          <p:nvPr/>
        </p:nvSpPr>
        <p:spPr bwMode="auto">
          <a:xfrm>
            <a:off x="4030663" y="6507165"/>
            <a:ext cx="10795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E552481F-E75F-4F45-AD23-8E347277164F}" type="slidenum">
              <a:rPr lang="de-AT" sz="1200" b="1">
                <a:solidFill>
                  <a:schemeClr val="bg2"/>
                </a:solidFill>
              </a:rPr>
              <a:pPr algn="ctr"/>
              <a:t>37</a:t>
            </a:fld>
            <a:endParaRPr lang="de-AT" sz="1200" b="1">
              <a:solidFill>
                <a:schemeClr val="bg2"/>
              </a:solidFill>
            </a:endParaRPr>
          </a:p>
        </p:txBody>
      </p:sp>
      <p:sp>
        <p:nvSpPr>
          <p:cNvPr id="71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Interpolation</a:t>
            </a:r>
          </a:p>
        </p:txBody>
      </p:sp>
      <p:sp>
        <p:nvSpPr>
          <p:cNvPr id="185" name="Rectangle 3"/>
          <p:cNvSpPr txBox="1">
            <a:spLocks noChangeArrowheads="1"/>
          </p:cNvSpPr>
          <p:nvPr/>
        </p:nvSpPr>
        <p:spPr bwMode="auto">
          <a:xfrm>
            <a:off x="119063" y="837084"/>
            <a:ext cx="8907462" cy="244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0363" marR="0" lvl="0" indent="-360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Row-wise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linear interpolation along the X axis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8" name="Group 70"/>
          <p:cNvGrpSpPr/>
          <p:nvPr/>
        </p:nvGrpSpPr>
        <p:grpSpPr>
          <a:xfrm>
            <a:off x="194442" y="4338430"/>
            <a:ext cx="8673523" cy="1333500"/>
            <a:chOff x="194438" y="5133950"/>
            <a:chExt cx="8673523" cy="1333500"/>
          </a:xfrm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grpSpPr>
        <p:cxnSp>
          <p:nvCxnSpPr>
            <p:cNvPr id="79" name="Straight Connector 78"/>
            <p:cNvCxnSpPr/>
            <p:nvPr/>
          </p:nvCxnSpPr>
          <p:spPr>
            <a:xfrm flipH="1" flipV="1">
              <a:off x="2482413" y="5484465"/>
              <a:ext cx="6369267" cy="963152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69"/>
            <p:cNvGrpSpPr/>
            <p:nvPr/>
          </p:nvGrpSpPr>
          <p:grpSpPr>
            <a:xfrm>
              <a:off x="194438" y="5133950"/>
              <a:ext cx="8673523" cy="1333500"/>
              <a:chOff x="178157" y="4333875"/>
              <a:chExt cx="8673523" cy="1333500"/>
            </a:xfrm>
          </p:grpSpPr>
          <p:grpSp>
            <p:nvGrpSpPr>
              <p:cNvPr id="10" name="Group 96"/>
              <p:cNvGrpSpPr/>
              <p:nvPr/>
            </p:nvGrpSpPr>
            <p:grpSpPr>
              <a:xfrm>
                <a:off x="191253" y="4360925"/>
                <a:ext cx="2291161" cy="353566"/>
                <a:chOff x="191253" y="4332350"/>
                <a:chExt cx="2291161" cy="353566"/>
              </a:xfrm>
            </p:grpSpPr>
            <p:cxnSp>
              <p:nvCxnSpPr>
                <p:cNvPr id="85" name="Straight Connector 84"/>
                <p:cNvCxnSpPr/>
                <p:nvPr/>
              </p:nvCxnSpPr>
              <p:spPr>
                <a:xfrm flipH="1">
                  <a:off x="191253" y="4332350"/>
                  <a:ext cx="2291160" cy="0"/>
                </a:xfrm>
                <a:prstGeom prst="line">
                  <a:avLst/>
                </a:prstGeom>
                <a:ln w="5715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 flipH="1">
                  <a:off x="2482412" y="4332350"/>
                  <a:ext cx="2" cy="353565"/>
                </a:xfrm>
                <a:prstGeom prst="line">
                  <a:avLst/>
                </a:prstGeom>
                <a:ln w="5715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flipH="1" flipV="1">
                  <a:off x="191253" y="4661530"/>
                  <a:ext cx="2291161" cy="24386"/>
                </a:xfrm>
                <a:prstGeom prst="line">
                  <a:avLst/>
                </a:prstGeom>
                <a:ln w="5715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>
                  <a:off x="191253" y="4355210"/>
                  <a:ext cx="0" cy="329180"/>
                </a:xfrm>
                <a:prstGeom prst="line">
                  <a:avLst/>
                </a:prstGeom>
                <a:ln w="5715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9" name="Freeform 98"/>
              <p:cNvSpPr/>
              <p:nvPr/>
            </p:nvSpPr>
            <p:spPr>
              <a:xfrm>
                <a:off x="190500" y="4333875"/>
                <a:ext cx="8658225" cy="1333500"/>
              </a:xfrm>
              <a:custGeom>
                <a:avLst/>
                <a:gdLst>
                  <a:gd name="connsiteX0" fmla="*/ 0 w 8658225"/>
                  <a:gd name="connsiteY0" fmla="*/ 0 h 1333500"/>
                  <a:gd name="connsiteX1" fmla="*/ 9525 w 8658225"/>
                  <a:gd name="connsiteY1" fmla="*/ 342900 h 1333500"/>
                  <a:gd name="connsiteX2" fmla="*/ 2914650 w 8658225"/>
                  <a:gd name="connsiteY2" fmla="*/ 1333500 h 1333500"/>
                  <a:gd name="connsiteX3" fmla="*/ 2914650 w 8658225"/>
                  <a:gd name="connsiteY3" fmla="*/ 600075 h 1333500"/>
                  <a:gd name="connsiteX4" fmla="*/ 8658225 w 8658225"/>
                  <a:gd name="connsiteY4" fmla="*/ 600075 h 1333500"/>
                  <a:gd name="connsiteX5" fmla="*/ 2305050 w 8658225"/>
                  <a:gd name="connsiteY5" fmla="*/ 0 h 1333500"/>
                  <a:gd name="connsiteX6" fmla="*/ 0 w 8658225"/>
                  <a:gd name="connsiteY6" fmla="*/ 0 h 133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58225" h="1333500">
                    <a:moveTo>
                      <a:pt x="0" y="0"/>
                    </a:moveTo>
                    <a:lnTo>
                      <a:pt x="9525" y="342900"/>
                    </a:lnTo>
                    <a:lnTo>
                      <a:pt x="2914650" y="1333500"/>
                    </a:lnTo>
                    <a:lnTo>
                      <a:pt x="2914650" y="600075"/>
                    </a:lnTo>
                    <a:lnTo>
                      <a:pt x="8658225" y="600075"/>
                    </a:lnTo>
                    <a:lnTo>
                      <a:pt x="230505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7F7F">
                  <a:alpha val="7607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5" name="Straight Connector 74"/>
              <p:cNvCxnSpPr/>
              <p:nvPr/>
            </p:nvCxnSpPr>
            <p:spPr>
              <a:xfrm flipH="1" flipV="1">
                <a:off x="191253" y="4684390"/>
                <a:ext cx="2899787" cy="976858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flipH="1" flipV="1">
                <a:off x="2495509" y="4355210"/>
                <a:ext cx="6356171" cy="585958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flipH="1" flipV="1">
                <a:off x="178157" y="4355210"/>
                <a:ext cx="2912883" cy="585958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" name="Group 68"/>
              <p:cNvGrpSpPr/>
              <p:nvPr/>
            </p:nvGrpSpPr>
            <p:grpSpPr>
              <a:xfrm>
                <a:off x="3091040" y="4941168"/>
                <a:ext cx="5760640" cy="720080"/>
                <a:chOff x="3091040" y="4941168"/>
                <a:chExt cx="5760640" cy="720080"/>
              </a:xfrm>
            </p:grpSpPr>
            <p:sp>
              <p:nvSpPr>
                <p:cNvPr id="172" name="Rectangle 171"/>
                <p:cNvSpPr/>
                <p:nvPr/>
              </p:nvSpPr>
              <p:spPr>
                <a:xfrm>
                  <a:off x="3091040" y="4941168"/>
                  <a:ext cx="720080" cy="72008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73" name="Rectangle 172"/>
                <p:cNvSpPr/>
                <p:nvPr/>
              </p:nvSpPr>
              <p:spPr>
                <a:xfrm>
                  <a:off x="3811120" y="4941168"/>
                  <a:ext cx="720080" cy="72008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74" name="Rectangle 173"/>
                <p:cNvSpPr/>
                <p:nvPr/>
              </p:nvSpPr>
              <p:spPr>
                <a:xfrm>
                  <a:off x="4531200" y="4941168"/>
                  <a:ext cx="2880320" cy="720080"/>
                </a:xfrm>
                <a:prstGeom prst="rect">
                  <a:avLst/>
                </a:prstGeom>
                <a:solidFill>
                  <a:schemeClr val="tx1"/>
                </a:solidFill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78" name="Rectangle 177"/>
                <p:cNvSpPr/>
                <p:nvPr/>
              </p:nvSpPr>
              <p:spPr>
                <a:xfrm>
                  <a:off x="7411520" y="4941168"/>
                  <a:ext cx="720080" cy="720080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79" name="Rectangle 178"/>
                <p:cNvSpPr/>
                <p:nvPr/>
              </p:nvSpPr>
              <p:spPr>
                <a:xfrm>
                  <a:off x="8131600" y="4941168"/>
                  <a:ext cx="720080" cy="720080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grpSp>
              <p:nvGrpSpPr>
                <p:cNvPr id="12" name="Group 170"/>
                <p:cNvGrpSpPr/>
                <p:nvPr/>
              </p:nvGrpSpPr>
              <p:grpSpPr>
                <a:xfrm>
                  <a:off x="3091040" y="4941168"/>
                  <a:ext cx="5760640" cy="720080"/>
                  <a:chOff x="971600" y="3429000"/>
                  <a:chExt cx="5760640" cy="720080"/>
                </a:xfrm>
              </p:grpSpPr>
              <p:cxnSp>
                <p:nvCxnSpPr>
                  <p:cNvPr id="156" name="Straight Connector 155"/>
                  <p:cNvCxnSpPr/>
                  <p:nvPr/>
                </p:nvCxnSpPr>
                <p:spPr>
                  <a:xfrm>
                    <a:off x="971600" y="3429000"/>
                    <a:ext cx="5760640" cy="0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/>
                  <p:cNvCxnSpPr/>
                  <p:nvPr/>
                </p:nvCxnSpPr>
                <p:spPr>
                  <a:xfrm>
                    <a:off x="971600" y="4149080"/>
                    <a:ext cx="5760640" cy="0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" name="Straight Connector 158"/>
                  <p:cNvCxnSpPr/>
                  <p:nvPr/>
                </p:nvCxnSpPr>
                <p:spPr>
                  <a:xfrm>
                    <a:off x="971600" y="3429000"/>
                    <a:ext cx="0" cy="720080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/>
                  <p:cNvCxnSpPr/>
                  <p:nvPr/>
                </p:nvCxnSpPr>
                <p:spPr>
                  <a:xfrm>
                    <a:off x="1691680" y="3429000"/>
                    <a:ext cx="0" cy="720080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/>
                  <p:cNvCxnSpPr/>
                  <p:nvPr/>
                </p:nvCxnSpPr>
                <p:spPr>
                  <a:xfrm>
                    <a:off x="2411760" y="3429000"/>
                    <a:ext cx="0" cy="720080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/>
                  <p:cNvCxnSpPr/>
                  <p:nvPr/>
                </p:nvCxnSpPr>
                <p:spPr>
                  <a:xfrm>
                    <a:off x="3131840" y="3429000"/>
                    <a:ext cx="0" cy="720080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Straight Connector 162"/>
                  <p:cNvCxnSpPr/>
                  <p:nvPr/>
                </p:nvCxnSpPr>
                <p:spPr>
                  <a:xfrm>
                    <a:off x="3851920" y="3429000"/>
                    <a:ext cx="0" cy="720080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Straight Connector 163"/>
                  <p:cNvCxnSpPr/>
                  <p:nvPr/>
                </p:nvCxnSpPr>
                <p:spPr>
                  <a:xfrm>
                    <a:off x="4572000" y="3429000"/>
                    <a:ext cx="0" cy="720080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Straight Connector 164"/>
                  <p:cNvCxnSpPr/>
                  <p:nvPr/>
                </p:nvCxnSpPr>
                <p:spPr>
                  <a:xfrm>
                    <a:off x="5292080" y="3429000"/>
                    <a:ext cx="0" cy="720080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Straight Connector 165"/>
                  <p:cNvCxnSpPr/>
                  <p:nvPr/>
                </p:nvCxnSpPr>
                <p:spPr>
                  <a:xfrm>
                    <a:off x="6012160" y="3429000"/>
                    <a:ext cx="0" cy="720080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" name="Straight Connector 166"/>
                  <p:cNvCxnSpPr/>
                  <p:nvPr/>
                </p:nvCxnSpPr>
                <p:spPr>
                  <a:xfrm>
                    <a:off x="6732240" y="3429000"/>
                    <a:ext cx="0" cy="720080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907704" y="4941168"/>
            <a:ext cx="5760640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2" name="Footer Placeholder 3"/>
          <p:cNvSpPr txBox="1">
            <a:spLocks noGrp="1"/>
          </p:cNvSpPr>
          <p:nvPr/>
        </p:nvSpPr>
        <p:spPr bwMode="auto">
          <a:xfrm>
            <a:off x="115889" y="6511928"/>
            <a:ext cx="376078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de-AT" sz="1200" b="1" dirty="0">
                <a:solidFill>
                  <a:schemeClr val="bg2"/>
                </a:solidFill>
              </a:rPr>
              <a:t>Artem Amirkhanov</a:t>
            </a:r>
          </a:p>
        </p:txBody>
      </p:sp>
      <p:sp>
        <p:nvSpPr>
          <p:cNvPr id="7173" name="Slide Number Placeholder 4"/>
          <p:cNvSpPr txBox="1">
            <a:spLocks noGrp="1"/>
          </p:cNvSpPr>
          <p:nvPr/>
        </p:nvSpPr>
        <p:spPr bwMode="auto">
          <a:xfrm>
            <a:off x="4030663" y="6507165"/>
            <a:ext cx="10795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E552481F-E75F-4F45-AD23-8E347277164F}" type="slidenum">
              <a:rPr lang="de-AT" sz="1200" b="1">
                <a:solidFill>
                  <a:schemeClr val="bg2"/>
                </a:solidFill>
              </a:rPr>
              <a:pPr algn="ctr"/>
              <a:t>38</a:t>
            </a:fld>
            <a:endParaRPr lang="de-AT" sz="1200" b="1" dirty="0">
              <a:solidFill>
                <a:schemeClr val="bg2"/>
              </a:solidFill>
            </a:endParaRPr>
          </a:p>
        </p:txBody>
      </p:sp>
      <p:sp>
        <p:nvSpPr>
          <p:cNvPr id="71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Interpolation</a:t>
            </a:r>
          </a:p>
        </p:txBody>
      </p:sp>
      <p:grpSp>
        <p:nvGrpSpPr>
          <p:cNvPr id="2" name="Group 27"/>
          <p:cNvGrpSpPr/>
          <p:nvPr/>
        </p:nvGrpSpPr>
        <p:grpSpPr>
          <a:xfrm>
            <a:off x="1913115" y="4941168"/>
            <a:ext cx="5760640" cy="720080"/>
            <a:chOff x="1913115" y="4941168"/>
            <a:chExt cx="5760640" cy="720080"/>
          </a:xfrm>
          <a:effectLst/>
        </p:grpSpPr>
        <p:sp>
          <p:nvSpPr>
            <p:cNvPr id="172" name="Rectangle 171"/>
            <p:cNvSpPr/>
            <p:nvPr/>
          </p:nvSpPr>
          <p:spPr>
            <a:xfrm>
              <a:off x="1913115" y="4941168"/>
              <a:ext cx="720080" cy="7200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2633195" y="4941168"/>
              <a:ext cx="720080" cy="7200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3353275" y="4941168"/>
              <a:ext cx="2880320" cy="72008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6233595" y="4941168"/>
              <a:ext cx="720080" cy="72008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6953675" y="4941168"/>
              <a:ext cx="720080" cy="72008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3" name="Group 170"/>
            <p:cNvGrpSpPr/>
            <p:nvPr/>
          </p:nvGrpSpPr>
          <p:grpSpPr>
            <a:xfrm>
              <a:off x="1913115" y="4941168"/>
              <a:ext cx="5760640" cy="720080"/>
              <a:chOff x="971600" y="3429000"/>
              <a:chExt cx="5760640" cy="720080"/>
            </a:xfrm>
          </p:grpSpPr>
          <p:cxnSp>
            <p:nvCxnSpPr>
              <p:cNvPr id="156" name="Straight Connector 155"/>
              <p:cNvCxnSpPr/>
              <p:nvPr/>
            </p:nvCxnSpPr>
            <p:spPr>
              <a:xfrm>
                <a:off x="971600" y="3429000"/>
                <a:ext cx="576064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>
                <a:off x="971600" y="4149080"/>
                <a:ext cx="576064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971600" y="3429000"/>
                <a:ext cx="0" cy="72008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1691680" y="3429000"/>
                <a:ext cx="0" cy="72008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2411760" y="3429000"/>
                <a:ext cx="0" cy="72008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3131840" y="3429000"/>
                <a:ext cx="0" cy="72008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3851920" y="3429000"/>
                <a:ext cx="0" cy="72008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>
                <a:off x="4572000" y="3429000"/>
                <a:ext cx="0" cy="72008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5292080" y="3429000"/>
                <a:ext cx="0" cy="72008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>
                <a:off x="6012160" y="3429000"/>
                <a:ext cx="0" cy="72008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6732240" y="3429000"/>
                <a:ext cx="0" cy="72008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4" name="Up Arrow 183"/>
          <p:cNvSpPr/>
          <p:nvPr/>
        </p:nvSpPr>
        <p:spPr>
          <a:xfrm>
            <a:off x="2103739" y="5733256"/>
            <a:ext cx="360040" cy="576064"/>
          </a:xfrm>
          <a:prstGeom prst="up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85" name="Rectangle 3"/>
          <p:cNvSpPr txBox="1">
            <a:spLocks noChangeArrowheads="1"/>
          </p:cNvSpPr>
          <p:nvPr/>
        </p:nvSpPr>
        <p:spPr bwMode="auto">
          <a:xfrm>
            <a:off x="119063" y="837084"/>
            <a:ext cx="8907462" cy="244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0363" marR="0" lvl="0" indent="-360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Row-wise linear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interpolation along the X axis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/>
          <p:nvPr/>
        </p:nvSpPr>
        <p:spPr>
          <a:xfrm>
            <a:off x="273386" y="4269738"/>
            <a:ext cx="8569960" cy="1170940"/>
          </a:xfrm>
          <a:custGeom>
            <a:avLst/>
            <a:gdLst>
              <a:gd name="connsiteX0" fmla="*/ 3406140 w 7490460"/>
              <a:gd name="connsiteY0" fmla="*/ 449580 h 1196340"/>
              <a:gd name="connsiteX1" fmla="*/ 3101340 w 7490460"/>
              <a:gd name="connsiteY1" fmla="*/ 38100 h 1196340"/>
              <a:gd name="connsiteX2" fmla="*/ 1318260 w 7490460"/>
              <a:gd name="connsiteY2" fmla="*/ 38100 h 1196340"/>
              <a:gd name="connsiteX3" fmla="*/ 0 w 7490460"/>
              <a:gd name="connsiteY3" fmla="*/ 38100 h 1196340"/>
              <a:gd name="connsiteX4" fmla="*/ 0 w 7490460"/>
              <a:gd name="connsiteY4" fmla="*/ 1196340 h 1196340"/>
              <a:gd name="connsiteX5" fmla="*/ 7490460 w 7490460"/>
              <a:gd name="connsiteY5" fmla="*/ 1196340 h 1196340"/>
              <a:gd name="connsiteX6" fmla="*/ 7482840 w 7490460"/>
              <a:gd name="connsiteY6" fmla="*/ 0 h 1196340"/>
              <a:gd name="connsiteX7" fmla="*/ 3916680 w 7490460"/>
              <a:gd name="connsiteY7" fmla="*/ 30480 h 1196340"/>
              <a:gd name="connsiteX8" fmla="*/ 3406140 w 7490460"/>
              <a:gd name="connsiteY8" fmla="*/ 449580 h 1196340"/>
              <a:gd name="connsiteX0" fmla="*/ 3406140 w 8613140"/>
              <a:gd name="connsiteY0" fmla="*/ 419100 h 1165860"/>
              <a:gd name="connsiteX1" fmla="*/ 3101340 w 8613140"/>
              <a:gd name="connsiteY1" fmla="*/ 7620 h 1165860"/>
              <a:gd name="connsiteX2" fmla="*/ 1318260 w 8613140"/>
              <a:gd name="connsiteY2" fmla="*/ 7620 h 1165860"/>
              <a:gd name="connsiteX3" fmla="*/ 0 w 8613140"/>
              <a:gd name="connsiteY3" fmla="*/ 7620 h 1165860"/>
              <a:gd name="connsiteX4" fmla="*/ 0 w 8613140"/>
              <a:gd name="connsiteY4" fmla="*/ 1165860 h 1165860"/>
              <a:gd name="connsiteX5" fmla="*/ 7490460 w 8613140"/>
              <a:gd name="connsiteY5" fmla="*/ 1165860 h 1165860"/>
              <a:gd name="connsiteX6" fmla="*/ 8613140 w 8613140"/>
              <a:gd name="connsiteY6" fmla="*/ 20320 h 1165860"/>
              <a:gd name="connsiteX7" fmla="*/ 3916680 w 8613140"/>
              <a:gd name="connsiteY7" fmla="*/ 0 h 1165860"/>
              <a:gd name="connsiteX8" fmla="*/ 3406140 w 8613140"/>
              <a:gd name="connsiteY8" fmla="*/ 419100 h 1165860"/>
              <a:gd name="connsiteX0" fmla="*/ 3406140 w 8613140"/>
              <a:gd name="connsiteY0" fmla="*/ 419100 h 1165860"/>
              <a:gd name="connsiteX1" fmla="*/ 3101340 w 8613140"/>
              <a:gd name="connsiteY1" fmla="*/ 7620 h 1165860"/>
              <a:gd name="connsiteX2" fmla="*/ 1318260 w 8613140"/>
              <a:gd name="connsiteY2" fmla="*/ 7620 h 1165860"/>
              <a:gd name="connsiteX3" fmla="*/ 0 w 8613140"/>
              <a:gd name="connsiteY3" fmla="*/ 7620 h 1165860"/>
              <a:gd name="connsiteX4" fmla="*/ 0 w 8613140"/>
              <a:gd name="connsiteY4" fmla="*/ 1165860 h 1165860"/>
              <a:gd name="connsiteX5" fmla="*/ 8531860 w 8613140"/>
              <a:gd name="connsiteY5" fmla="*/ 1153160 h 1165860"/>
              <a:gd name="connsiteX6" fmla="*/ 8613140 w 8613140"/>
              <a:gd name="connsiteY6" fmla="*/ 20320 h 1165860"/>
              <a:gd name="connsiteX7" fmla="*/ 3916680 w 8613140"/>
              <a:gd name="connsiteY7" fmla="*/ 0 h 1165860"/>
              <a:gd name="connsiteX8" fmla="*/ 3406140 w 8613140"/>
              <a:gd name="connsiteY8" fmla="*/ 419100 h 1165860"/>
              <a:gd name="connsiteX0" fmla="*/ 3406140 w 8562340"/>
              <a:gd name="connsiteY0" fmla="*/ 419100 h 1165860"/>
              <a:gd name="connsiteX1" fmla="*/ 3101340 w 8562340"/>
              <a:gd name="connsiteY1" fmla="*/ 7620 h 1165860"/>
              <a:gd name="connsiteX2" fmla="*/ 1318260 w 8562340"/>
              <a:gd name="connsiteY2" fmla="*/ 7620 h 1165860"/>
              <a:gd name="connsiteX3" fmla="*/ 0 w 8562340"/>
              <a:gd name="connsiteY3" fmla="*/ 7620 h 1165860"/>
              <a:gd name="connsiteX4" fmla="*/ 0 w 8562340"/>
              <a:gd name="connsiteY4" fmla="*/ 1165860 h 1165860"/>
              <a:gd name="connsiteX5" fmla="*/ 8531860 w 8562340"/>
              <a:gd name="connsiteY5" fmla="*/ 1153160 h 1165860"/>
              <a:gd name="connsiteX6" fmla="*/ 8562340 w 8562340"/>
              <a:gd name="connsiteY6" fmla="*/ 7620 h 1165860"/>
              <a:gd name="connsiteX7" fmla="*/ 3916680 w 8562340"/>
              <a:gd name="connsiteY7" fmla="*/ 0 h 1165860"/>
              <a:gd name="connsiteX8" fmla="*/ 3406140 w 8562340"/>
              <a:gd name="connsiteY8" fmla="*/ 419100 h 1165860"/>
              <a:gd name="connsiteX0" fmla="*/ 3406140 w 8562340"/>
              <a:gd name="connsiteY0" fmla="*/ 424180 h 1170940"/>
              <a:gd name="connsiteX1" fmla="*/ 3101340 w 8562340"/>
              <a:gd name="connsiteY1" fmla="*/ 12700 h 1170940"/>
              <a:gd name="connsiteX2" fmla="*/ 1318260 w 8562340"/>
              <a:gd name="connsiteY2" fmla="*/ 12700 h 1170940"/>
              <a:gd name="connsiteX3" fmla="*/ 0 w 8562340"/>
              <a:gd name="connsiteY3" fmla="*/ 12700 h 1170940"/>
              <a:gd name="connsiteX4" fmla="*/ 0 w 8562340"/>
              <a:gd name="connsiteY4" fmla="*/ 1170940 h 1170940"/>
              <a:gd name="connsiteX5" fmla="*/ 8531860 w 8562340"/>
              <a:gd name="connsiteY5" fmla="*/ 1158240 h 1170940"/>
              <a:gd name="connsiteX6" fmla="*/ 8562340 w 8562340"/>
              <a:gd name="connsiteY6" fmla="*/ 0 h 1170940"/>
              <a:gd name="connsiteX7" fmla="*/ 3916680 w 8562340"/>
              <a:gd name="connsiteY7" fmla="*/ 5080 h 1170940"/>
              <a:gd name="connsiteX8" fmla="*/ 3406140 w 8562340"/>
              <a:gd name="connsiteY8" fmla="*/ 424180 h 1170940"/>
              <a:gd name="connsiteX0" fmla="*/ 3406140 w 8569960"/>
              <a:gd name="connsiteY0" fmla="*/ 424180 h 1170940"/>
              <a:gd name="connsiteX1" fmla="*/ 3101340 w 8569960"/>
              <a:gd name="connsiteY1" fmla="*/ 12700 h 1170940"/>
              <a:gd name="connsiteX2" fmla="*/ 1318260 w 8569960"/>
              <a:gd name="connsiteY2" fmla="*/ 12700 h 1170940"/>
              <a:gd name="connsiteX3" fmla="*/ 0 w 8569960"/>
              <a:gd name="connsiteY3" fmla="*/ 12700 h 1170940"/>
              <a:gd name="connsiteX4" fmla="*/ 0 w 8569960"/>
              <a:gd name="connsiteY4" fmla="*/ 1170940 h 1170940"/>
              <a:gd name="connsiteX5" fmla="*/ 8569960 w 8569960"/>
              <a:gd name="connsiteY5" fmla="*/ 1158240 h 1170940"/>
              <a:gd name="connsiteX6" fmla="*/ 8562340 w 8569960"/>
              <a:gd name="connsiteY6" fmla="*/ 0 h 1170940"/>
              <a:gd name="connsiteX7" fmla="*/ 3916680 w 8569960"/>
              <a:gd name="connsiteY7" fmla="*/ 5080 h 1170940"/>
              <a:gd name="connsiteX8" fmla="*/ 3406140 w 8569960"/>
              <a:gd name="connsiteY8" fmla="*/ 424180 h 1170940"/>
              <a:gd name="connsiteX0" fmla="*/ 3916680 w 8569960"/>
              <a:gd name="connsiteY0" fmla="*/ 5080 h 1170940"/>
              <a:gd name="connsiteX1" fmla="*/ 3101340 w 8569960"/>
              <a:gd name="connsiteY1" fmla="*/ 12700 h 1170940"/>
              <a:gd name="connsiteX2" fmla="*/ 1318260 w 8569960"/>
              <a:gd name="connsiteY2" fmla="*/ 12700 h 1170940"/>
              <a:gd name="connsiteX3" fmla="*/ 0 w 8569960"/>
              <a:gd name="connsiteY3" fmla="*/ 12700 h 1170940"/>
              <a:gd name="connsiteX4" fmla="*/ 0 w 8569960"/>
              <a:gd name="connsiteY4" fmla="*/ 1170940 h 1170940"/>
              <a:gd name="connsiteX5" fmla="*/ 8569960 w 8569960"/>
              <a:gd name="connsiteY5" fmla="*/ 1158240 h 1170940"/>
              <a:gd name="connsiteX6" fmla="*/ 8562340 w 8569960"/>
              <a:gd name="connsiteY6" fmla="*/ 0 h 1170940"/>
              <a:gd name="connsiteX7" fmla="*/ 3916680 w 8569960"/>
              <a:gd name="connsiteY7" fmla="*/ 5080 h 1170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69960" h="1170940">
                <a:moveTo>
                  <a:pt x="3916680" y="5080"/>
                </a:moveTo>
                <a:lnTo>
                  <a:pt x="3101340" y="12700"/>
                </a:lnTo>
                <a:lnTo>
                  <a:pt x="1318260" y="12700"/>
                </a:lnTo>
                <a:lnTo>
                  <a:pt x="0" y="12700"/>
                </a:lnTo>
                <a:lnTo>
                  <a:pt x="0" y="1170940"/>
                </a:lnTo>
                <a:lnTo>
                  <a:pt x="8569960" y="1158240"/>
                </a:lnTo>
                <a:lnTo>
                  <a:pt x="8562340" y="0"/>
                </a:lnTo>
                <a:lnTo>
                  <a:pt x="3916680" y="5080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>
            <a:solidFill>
              <a:schemeClr val="bg1">
                <a:lumMod val="65000"/>
              </a:schemeClr>
            </a:solidFill>
          </a:ln>
          <a:effectLst>
            <a:outerShdw blurRad="50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273386" y="4269738"/>
            <a:ext cx="8569960" cy="1170940"/>
          </a:xfrm>
          <a:custGeom>
            <a:avLst/>
            <a:gdLst>
              <a:gd name="connsiteX0" fmla="*/ 3406140 w 7490460"/>
              <a:gd name="connsiteY0" fmla="*/ 449580 h 1196340"/>
              <a:gd name="connsiteX1" fmla="*/ 3101340 w 7490460"/>
              <a:gd name="connsiteY1" fmla="*/ 38100 h 1196340"/>
              <a:gd name="connsiteX2" fmla="*/ 1318260 w 7490460"/>
              <a:gd name="connsiteY2" fmla="*/ 38100 h 1196340"/>
              <a:gd name="connsiteX3" fmla="*/ 0 w 7490460"/>
              <a:gd name="connsiteY3" fmla="*/ 38100 h 1196340"/>
              <a:gd name="connsiteX4" fmla="*/ 0 w 7490460"/>
              <a:gd name="connsiteY4" fmla="*/ 1196340 h 1196340"/>
              <a:gd name="connsiteX5" fmla="*/ 7490460 w 7490460"/>
              <a:gd name="connsiteY5" fmla="*/ 1196340 h 1196340"/>
              <a:gd name="connsiteX6" fmla="*/ 7482840 w 7490460"/>
              <a:gd name="connsiteY6" fmla="*/ 0 h 1196340"/>
              <a:gd name="connsiteX7" fmla="*/ 3916680 w 7490460"/>
              <a:gd name="connsiteY7" fmla="*/ 30480 h 1196340"/>
              <a:gd name="connsiteX8" fmla="*/ 3406140 w 7490460"/>
              <a:gd name="connsiteY8" fmla="*/ 449580 h 1196340"/>
              <a:gd name="connsiteX0" fmla="*/ 3406140 w 8613140"/>
              <a:gd name="connsiteY0" fmla="*/ 419100 h 1165860"/>
              <a:gd name="connsiteX1" fmla="*/ 3101340 w 8613140"/>
              <a:gd name="connsiteY1" fmla="*/ 7620 h 1165860"/>
              <a:gd name="connsiteX2" fmla="*/ 1318260 w 8613140"/>
              <a:gd name="connsiteY2" fmla="*/ 7620 h 1165860"/>
              <a:gd name="connsiteX3" fmla="*/ 0 w 8613140"/>
              <a:gd name="connsiteY3" fmla="*/ 7620 h 1165860"/>
              <a:gd name="connsiteX4" fmla="*/ 0 w 8613140"/>
              <a:gd name="connsiteY4" fmla="*/ 1165860 h 1165860"/>
              <a:gd name="connsiteX5" fmla="*/ 7490460 w 8613140"/>
              <a:gd name="connsiteY5" fmla="*/ 1165860 h 1165860"/>
              <a:gd name="connsiteX6" fmla="*/ 8613140 w 8613140"/>
              <a:gd name="connsiteY6" fmla="*/ 20320 h 1165860"/>
              <a:gd name="connsiteX7" fmla="*/ 3916680 w 8613140"/>
              <a:gd name="connsiteY7" fmla="*/ 0 h 1165860"/>
              <a:gd name="connsiteX8" fmla="*/ 3406140 w 8613140"/>
              <a:gd name="connsiteY8" fmla="*/ 419100 h 1165860"/>
              <a:gd name="connsiteX0" fmla="*/ 3406140 w 8613140"/>
              <a:gd name="connsiteY0" fmla="*/ 419100 h 1165860"/>
              <a:gd name="connsiteX1" fmla="*/ 3101340 w 8613140"/>
              <a:gd name="connsiteY1" fmla="*/ 7620 h 1165860"/>
              <a:gd name="connsiteX2" fmla="*/ 1318260 w 8613140"/>
              <a:gd name="connsiteY2" fmla="*/ 7620 h 1165860"/>
              <a:gd name="connsiteX3" fmla="*/ 0 w 8613140"/>
              <a:gd name="connsiteY3" fmla="*/ 7620 h 1165860"/>
              <a:gd name="connsiteX4" fmla="*/ 0 w 8613140"/>
              <a:gd name="connsiteY4" fmla="*/ 1165860 h 1165860"/>
              <a:gd name="connsiteX5" fmla="*/ 8531860 w 8613140"/>
              <a:gd name="connsiteY5" fmla="*/ 1153160 h 1165860"/>
              <a:gd name="connsiteX6" fmla="*/ 8613140 w 8613140"/>
              <a:gd name="connsiteY6" fmla="*/ 20320 h 1165860"/>
              <a:gd name="connsiteX7" fmla="*/ 3916680 w 8613140"/>
              <a:gd name="connsiteY7" fmla="*/ 0 h 1165860"/>
              <a:gd name="connsiteX8" fmla="*/ 3406140 w 8613140"/>
              <a:gd name="connsiteY8" fmla="*/ 419100 h 1165860"/>
              <a:gd name="connsiteX0" fmla="*/ 3406140 w 8562340"/>
              <a:gd name="connsiteY0" fmla="*/ 419100 h 1165860"/>
              <a:gd name="connsiteX1" fmla="*/ 3101340 w 8562340"/>
              <a:gd name="connsiteY1" fmla="*/ 7620 h 1165860"/>
              <a:gd name="connsiteX2" fmla="*/ 1318260 w 8562340"/>
              <a:gd name="connsiteY2" fmla="*/ 7620 h 1165860"/>
              <a:gd name="connsiteX3" fmla="*/ 0 w 8562340"/>
              <a:gd name="connsiteY3" fmla="*/ 7620 h 1165860"/>
              <a:gd name="connsiteX4" fmla="*/ 0 w 8562340"/>
              <a:gd name="connsiteY4" fmla="*/ 1165860 h 1165860"/>
              <a:gd name="connsiteX5" fmla="*/ 8531860 w 8562340"/>
              <a:gd name="connsiteY5" fmla="*/ 1153160 h 1165860"/>
              <a:gd name="connsiteX6" fmla="*/ 8562340 w 8562340"/>
              <a:gd name="connsiteY6" fmla="*/ 7620 h 1165860"/>
              <a:gd name="connsiteX7" fmla="*/ 3916680 w 8562340"/>
              <a:gd name="connsiteY7" fmla="*/ 0 h 1165860"/>
              <a:gd name="connsiteX8" fmla="*/ 3406140 w 8562340"/>
              <a:gd name="connsiteY8" fmla="*/ 419100 h 1165860"/>
              <a:gd name="connsiteX0" fmla="*/ 3406140 w 8562340"/>
              <a:gd name="connsiteY0" fmla="*/ 424180 h 1170940"/>
              <a:gd name="connsiteX1" fmla="*/ 3101340 w 8562340"/>
              <a:gd name="connsiteY1" fmla="*/ 12700 h 1170940"/>
              <a:gd name="connsiteX2" fmla="*/ 1318260 w 8562340"/>
              <a:gd name="connsiteY2" fmla="*/ 12700 h 1170940"/>
              <a:gd name="connsiteX3" fmla="*/ 0 w 8562340"/>
              <a:gd name="connsiteY3" fmla="*/ 12700 h 1170940"/>
              <a:gd name="connsiteX4" fmla="*/ 0 w 8562340"/>
              <a:gd name="connsiteY4" fmla="*/ 1170940 h 1170940"/>
              <a:gd name="connsiteX5" fmla="*/ 8531860 w 8562340"/>
              <a:gd name="connsiteY5" fmla="*/ 1158240 h 1170940"/>
              <a:gd name="connsiteX6" fmla="*/ 8562340 w 8562340"/>
              <a:gd name="connsiteY6" fmla="*/ 0 h 1170940"/>
              <a:gd name="connsiteX7" fmla="*/ 3916680 w 8562340"/>
              <a:gd name="connsiteY7" fmla="*/ 5080 h 1170940"/>
              <a:gd name="connsiteX8" fmla="*/ 3406140 w 8562340"/>
              <a:gd name="connsiteY8" fmla="*/ 424180 h 1170940"/>
              <a:gd name="connsiteX0" fmla="*/ 3406140 w 8569960"/>
              <a:gd name="connsiteY0" fmla="*/ 424180 h 1170940"/>
              <a:gd name="connsiteX1" fmla="*/ 3101340 w 8569960"/>
              <a:gd name="connsiteY1" fmla="*/ 12700 h 1170940"/>
              <a:gd name="connsiteX2" fmla="*/ 1318260 w 8569960"/>
              <a:gd name="connsiteY2" fmla="*/ 12700 h 1170940"/>
              <a:gd name="connsiteX3" fmla="*/ 0 w 8569960"/>
              <a:gd name="connsiteY3" fmla="*/ 12700 h 1170940"/>
              <a:gd name="connsiteX4" fmla="*/ 0 w 8569960"/>
              <a:gd name="connsiteY4" fmla="*/ 1170940 h 1170940"/>
              <a:gd name="connsiteX5" fmla="*/ 8569960 w 8569960"/>
              <a:gd name="connsiteY5" fmla="*/ 1158240 h 1170940"/>
              <a:gd name="connsiteX6" fmla="*/ 8562340 w 8569960"/>
              <a:gd name="connsiteY6" fmla="*/ 0 h 1170940"/>
              <a:gd name="connsiteX7" fmla="*/ 3916680 w 8569960"/>
              <a:gd name="connsiteY7" fmla="*/ 5080 h 1170940"/>
              <a:gd name="connsiteX8" fmla="*/ 3406140 w 8569960"/>
              <a:gd name="connsiteY8" fmla="*/ 424180 h 1170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69960" h="1170940">
                <a:moveTo>
                  <a:pt x="3406140" y="424180"/>
                </a:moveTo>
                <a:lnTo>
                  <a:pt x="3101340" y="12700"/>
                </a:lnTo>
                <a:lnTo>
                  <a:pt x="1318260" y="12700"/>
                </a:lnTo>
                <a:lnTo>
                  <a:pt x="0" y="12700"/>
                </a:lnTo>
                <a:lnTo>
                  <a:pt x="0" y="1170940"/>
                </a:lnTo>
                <a:lnTo>
                  <a:pt x="8569960" y="1158240"/>
                </a:lnTo>
                <a:lnTo>
                  <a:pt x="8562340" y="0"/>
                </a:lnTo>
                <a:lnTo>
                  <a:pt x="3916680" y="5080"/>
                </a:lnTo>
                <a:lnTo>
                  <a:pt x="3406140" y="424180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>
            <a:solidFill>
              <a:schemeClr val="bg1">
                <a:lumMod val="65000"/>
              </a:schemeClr>
            </a:solidFill>
          </a:ln>
          <a:effectLst>
            <a:outerShdw blurRad="50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19311534">
            <a:off x="2833707" y="2225039"/>
            <a:ext cx="3497580" cy="15392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381000" algn="c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 rot="19311534">
            <a:off x="2823210" y="2225040"/>
            <a:ext cx="3497580" cy="153924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  <a:effectLst>
            <a:outerShdw blurRad="381000" algn="c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58146" y="2133598"/>
            <a:ext cx="8567420" cy="2684780"/>
            <a:chOff x="258146" y="2133598"/>
            <a:chExt cx="8567420" cy="2684780"/>
          </a:xfrm>
        </p:grpSpPr>
        <p:sp>
          <p:nvSpPr>
            <p:cNvPr id="9" name="Freeform 8"/>
            <p:cNvSpPr/>
            <p:nvPr/>
          </p:nvSpPr>
          <p:spPr>
            <a:xfrm>
              <a:off x="6148406" y="2133598"/>
              <a:ext cx="2677160" cy="2684780"/>
            </a:xfrm>
            <a:custGeom>
              <a:avLst/>
              <a:gdLst>
                <a:gd name="connsiteX0" fmla="*/ 0 w 1623060"/>
                <a:gd name="connsiteY0" fmla="*/ 0 h 2583180"/>
                <a:gd name="connsiteX1" fmla="*/ 297180 w 1623060"/>
                <a:gd name="connsiteY1" fmla="*/ 388620 h 2583180"/>
                <a:gd name="connsiteX2" fmla="*/ 1623060 w 1623060"/>
                <a:gd name="connsiteY2" fmla="*/ 2110740 h 2583180"/>
                <a:gd name="connsiteX3" fmla="*/ 1623060 w 1623060"/>
                <a:gd name="connsiteY3" fmla="*/ 2583180 h 2583180"/>
                <a:gd name="connsiteX0" fmla="*/ 0 w 2651760"/>
                <a:gd name="connsiteY0" fmla="*/ 0 h 2583180"/>
                <a:gd name="connsiteX1" fmla="*/ 297180 w 2651760"/>
                <a:gd name="connsiteY1" fmla="*/ 388620 h 2583180"/>
                <a:gd name="connsiteX2" fmla="*/ 2651760 w 2651760"/>
                <a:gd name="connsiteY2" fmla="*/ 2148840 h 2583180"/>
                <a:gd name="connsiteX3" fmla="*/ 1623060 w 2651760"/>
                <a:gd name="connsiteY3" fmla="*/ 2583180 h 2583180"/>
                <a:gd name="connsiteX0" fmla="*/ 0 w 2677160"/>
                <a:gd name="connsiteY0" fmla="*/ 0 h 2684780"/>
                <a:gd name="connsiteX1" fmla="*/ 297180 w 2677160"/>
                <a:gd name="connsiteY1" fmla="*/ 388620 h 2684780"/>
                <a:gd name="connsiteX2" fmla="*/ 2651760 w 2677160"/>
                <a:gd name="connsiteY2" fmla="*/ 2148840 h 2684780"/>
                <a:gd name="connsiteX3" fmla="*/ 2677160 w 2677160"/>
                <a:gd name="connsiteY3" fmla="*/ 2684780 h 2684780"/>
                <a:gd name="connsiteX0" fmla="*/ 0 w 2677160"/>
                <a:gd name="connsiteY0" fmla="*/ 0 h 2684780"/>
                <a:gd name="connsiteX1" fmla="*/ 297180 w 2677160"/>
                <a:gd name="connsiteY1" fmla="*/ 388620 h 2684780"/>
                <a:gd name="connsiteX2" fmla="*/ 2651760 w 2677160"/>
                <a:gd name="connsiteY2" fmla="*/ 2148840 h 2684780"/>
                <a:gd name="connsiteX3" fmla="*/ 2677160 w 2677160"/>
                <a:gd name="connsiteY3" fmla="*/ 2684780 h 268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7160" h="2684780">
                  <a:moveTo>
                    <a:pt x="0" y="0"/>
                  </a:moveTo>
                  <a:lnTo>
                    <a:pt x="297180" y="388620"/>
                  </a:lnTo>
                  <a:cubicBezTo>
                    <a:pt x="739140" y="746760"/>
                    <a:pt x="1866900" y="1562100"/>
                    <a:pt x="2651760" y="2148840"/>
                  </a:cubicBezTo>
                  <a:lnTo>
                    <a:pt x="2677160" y="2684780"/>
                  </a:lnTo>
                </a:path>
              </a:pathLst>
            </a:custGeom>
            <a:ln w="76200" cap="rnd">
              <a:solidFill>
                <a:schemeClr val="tx1"/>
              </a:solidFill>
              <a:round/>
            </a:ln>
            <a:effectLst>
              <a:outerShdw blurRad="381000" algn="ctr" rotWithShape="0">
                <a:prstClr val="black">
                  <a:alpha val="51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258146" y="3162298"/>
              <a:ext cx="2842260" cy="1607820"/>
            </a:xfrm>
            <a:custGeom>
              <a:avLst/>
              <a:gdLst>
                <a:gd name="connsiteX0" fmla="*/ 2842260 w 2842260"/>
                <a:gd name="connsiteY0" fmla="*/ 0 h 1607820"/>
                <a:gd name="connsiteX1" fmla="*/ 2484120 w 2842260"/>
                <a:gd name="connsiteY1" fmla="*/ 312420 h 1607820"/>
                <a:gd name="connsiteX2" fmla="*/ 0 w 2842260"/>
                <a:gd name="connsiteY2" fmla="*/ 1120140 h 1607820"/>
                <a:gd name="connsiteX3" fmla="*/ 7620 w 2842260"/>
                <a:gd name="connsiteY3" fmla="*/ 1607820 h 1607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2260" h="1607820">
                  <a:moveTo>
                    <a:pt x="2842260" y="0"/>
                  </a:moveTo>
                  <a:lnTo>
                    <a:pt x="2484120" y="312420"/>
                  </a:lnTo>
                  <a:lnTo>
                    <a:pt x="0" y="1120140"/>
                  </a:lnTo>
                  <a:lnTo>
                    <a:pt x="7620" y="1607820"/>
                  </a:lnTo>
                </a:path>
              </a:pathLst>
            </a:custGeom>
            <a:ln w="76200" cap="rnd">
              <a:solidFill>
                <a:schemeClr val="tx1"/>
              </a:solidFill>
              <a:round/>
            </a:ln>
            <a:effectLst>
              <a:outerShdw blurRad="381000" algn="ctr" rotWithShape="0">
                <a:prstClr val="black">
                  <a:alpha val="51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80963" y="5440678"/>
            <a:ext cx="8982074" cy="1010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548313" y="4593598"/>
            <a:ext cx="1104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Foam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7245256" y="2694920"/>
            <a:ext cx="1723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Duct tape</a:t>
            </a:r>
            <a:endParaRPr lang="en-US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Placing the specimen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3408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6" grpId="0" animBg="1"/>
      <p:bldP spid="8" grpId="0" animBg="1"/>
      <p:bldP spid="75" grpId="0" animBg="1"/>
      <p:bldP spid="13" grpId="0" animBg="1"/>
      <p:bldP spid="14" grpId="0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1907704" y="4941168"/>
            <a:ext cx="5760640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/>
          <p:cNvSpPr/>
          <p:nvPr/>
        </p:nvSpPr>
        <p:spPr>
          <a:xfrm>
            <a:off x="1907704" y="4941168"/>
            <a:ext cx="720080" cy="72008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73" name="Rectangle 172"/>
          <p:cNvSpPr/>
          <p:nvPr/>
        </p:nvSpPr>
        <p:spPr>
          <a:xfrm>
            <a:off x="2627784" y="4941168"/>
            <a:ext cx="720080" cy="720080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74" name="Rectangle 173"/>
          <p:cNvSpPr/>
          <p:nvPr/>
        </p:nvSpPr>
        <p:spPr>
          <a:xfrm>
            <a:off x="3347864" y="4941168"/>
            <a:ext cx="2880320" cy="72008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78" name="Rectangle 177"/>
          <p:cNvSpPr/>
          <p:nvPr/>
        </p:nvSpPr>
        <p:spPr>
          <a:xfrm>
            <a:off x="6228184" y="4941168"/>
            <a:ext cx="720080" cy="7200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79" name="Rectangle 178"/>
          <p:cNvSpPr/>
          <p:nvPr/>
        </p:nvSpPr>
        <p:spPr>
          <a:xfrm>
            <a:off x="6948264" y="4941168"/>
            <a:ext cx="720080" cy="7200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172" name="Footer Placeholder 3"/>
          <p:cNvSpPr txBox="1">
            <a:spLocks noGrp="1"/>
          </p:cNvSpPr>
          <p:nvPr/>
        </p:nvSpPr>
        <p:spPr bwMode="auto">
          <a:xfrm>
            <a:off x="115889" y="6511928"/>
            <a:ext cx="376078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de-AT" sz="1200" b="1" dirty="0">
                <a:solidFill>
                  <a:schemeClr val="bg2"/>
                </a:solidFill>
              </a:rPr>
              <a:t>Artem Amirkhanov</a:t>
            </a:r>
          </a:p>
        </p:txBody>
      </p:sp>
      <p:sp>
        <p:nvSpPr>
          <p:cNvPr id="7173" name="Slide Number Placeholder 4"/>
          <p:cNvSpPr txBox="1">
            <a:spLocks noGrp="1"/>
          </p:cNvSpPr>
          <p:nvPr/>
        </p:nvSpPr>
        <p:spPr bwMode="auto">
          <a:xfrm>
            <a:off x="4030663" y="6507165"/>
            <a:ext cx="10795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E552481F-E75F-4F45-AD23-8E347277164F}" type="slidenum">
              <a:rPr lang="de-AT" sz="1200" b="1">
                <a:solidFill>
                  <a:schemeClr val="bg2"/>
                </a:solidFill>
              </a:rPr>
              <a:pPr algn="ctr"/>
              <a:t>39</a:t>
            </a:fld>
            <a:endParaRPr lang="de-AT" sz="1200" b="1">
              <a:solidFill>
                <a:schemeClr val="bg2"/>
              </a:solidFill>
            </a:endParaRPr>
          </a:p>
        </p:txBody>
      </p:sp>
      <p:sp>
        <p:nvSpPr>
          <p:cNvPr id="71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Interpolation</a:t>
            </a:r>
          </a:p>
        </p:txBody>
      </p:sp>
      <p:grpSp>
        <p:nvGrpSpPr>
          <p:cNvPr id="2" name="Group 170"/>
          <p:cNvGrpSpPr/>
          <p:nvPr/>
        </p:nvGrpSpPr>
        <p:grpSpPr>
          <a:xfrm>
            <a:off x="1907704" y="4941168"/>
            <a:ext cx="5760640" cy="720080"/>
            <a:chOff x="971600" y="3429000"/>
            <a:chExt cx="5760640" cy="720080"/>
          </a:xfrm>
        </p:grpSpPr>
        <p:cxnSp>
          <p:nvCxnSpPr>
            <p:cNvPr id="156" name="Straight Connector 155"/>
            <p:cNvCxnSpPr/>
            <p:nvPr/>
          </p:nvCxnSpPr>
          <p:spPr>
            <a:xfrm>
              <a:off x="971600" y="3429000"/>
              <a:ext cx="5760640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>
              <a:off x="971600" y="4149080"/>
              <a:ext cx="5760640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971600" y="3429000"/>
              <a:ext cx="0" cy="72008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>
              <a:off x="1691680" y="3429000"/>
              <a:ext cx="0" cy="72008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>
              <a:off x="2411760" y="3429000"/>
              <a:ext cx="0" cy="72008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>
              <a:off x="3131840" y="3429000"/>
              <a:ext cx="0" cy="72008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>
              <a:off x="3851920" y="3429000"/>
              <a:ext cx="0" cy="72008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>
              <a:off x="4572000" y="3429000"/>
              <a:ext cx="0" cy="72008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>
              <a:off x="5292080" y="3429000"/>
              <a:ext cx="0" cy="72008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>
              <a:off x="6012160" y="3429000"/>
              <a:ext cx="0" cy="72008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>
              <a:off x="6732240" y="3429000"/>
              <a:ext cx="0" cy="72008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4" name="Up Arrow 183"/>
          <p:cNvSpPr/>
          <p:nvPr/>
        </p:nvSpPr>
        <p:spPr>
          <a:xfrm>
            <a:off x="2771800" y="5733256"/>
            <a:ext cx="360040" cy="576064"/>
          </a:xfrm>
          <a:prstGeom prst="up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85" name="Rectangle 3"/>
          <p:cNvSpPr txBox="1">
            <a:spLocks noChangeArrowheads="1"/>
          </p:cNvSpPr>
          <p:nvPr/>
        </p:nvSpPr>
        <p:spPr bwMode="auto">
          <a:xfrm>
            <a:off x="119063" y="837084"/>
            <a:ext cx="8907462" cy="244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0363" marR="0" lvl="0" indent="-360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Row-wise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linear interpolation along the X axis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" name="Group 29"/>
          <p:cNvGrpSpPr/>
          <p:nvPr/>
        </p:nvGrpSpPr>
        <p:grpSpPr>
          <a:xfrm>
            <a:off x="2133942" y="4165190"/>
            <a:ext cx="1933543" cy="657364"/>
            <a:chOff x="910265" y="4165188"/>
            <a:chExt cx="1933543" cy="657364"/>
          </a:xfrm>
        </p:grpSpPr>
        <p:sp>
          <p:nvSpPr>
            <p:cNvPr id="31" name="Down Arrow 30"/>
            <p:cNvSpPr/>
            <p:nvPr/>
          </p:nvSpPr>
          <p:spPr>
            <a:xfrm>
              <a:off x="1606972" y="4534520"/>
              <a:ext cx="288032" cy="288032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10265" y="4165188"/>
              <a:ext cx="19335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Start of the gap</a:t>
              </a:r>
              <a:endParaRPr lang="de-AT" sz="2000" dirty="0"/>
            </a:p>
          </p:txBody>
        </p:sp>
      </p:grpSp>
      <p:grpSp>
        <p:nvGrpSpPr>
          <p:cNvPr id="4" name="Group 32"/>
          <p:cNvGrpSpPr/>
          <p:nvPr/>
        </p:nvGrpSpPr>
        <p:grpSpPr>
          <a:xfrm>
            <a:off x="5774683" y="4161782"/>
            <a:ext cx="1850186" cy="657364"/>
            <a:chOff x="4510665" y="4161780"/>
            <a:chExt cx="1850186" cy="657364"/>
          </a:xfrm>
        </p:grpSpPr>
        <p:sp>
          <p:nvSpPr>
            <p:cNvPr id="34" name="Down Arrow 33"/>
            <p:cNvSpPr/>
            <p:nvPr/>
          </p:nvSpPr>
          <p:spPr>
            <a:xfrm>
              <a:off x="5207372" y="4531112"/>
              <a:ext cx="288032" cy="288032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510665" y="4161780"/>
              <a:ext cx="18501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End of the gap</a:t>
              </a:r>
              <a:endParaRPr lang="de-AT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22222E-6 L 0.07483 2.22222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83 2.22222E-6 L 0.14965 2.22222E-6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104 2.22222E-6 L 0.24306 2.22222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167 2.22222E-6 L 0.32587 2.22222E-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865 2.22222E-6 L 0.4007 2.22222E-6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/>
      <p:bldP spid="184" grpId="1" animBg="1"/>
      <p:bldP spid="184" grpId="2" animBg="1"/>
      <p:bldP spid="184" grpId="3" animBg="1"/>
      <p:bldP spid="184" grpId="4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1907704" y="4941168"/>
            <a:ext cx="5760640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/>
          <p:cNvSpPr/>
          <p:nvPr/>
        </p:nvSpPr>
        <p:spPr>
          <a:xfrm>
            <a:off x="1907704" y="4941168"/>
            <a:ext cx="720080" cy="72008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73" name="Rectangle 172"/>
          <p:cNvSpPr/>
          <p:nvPr/>
        </p:nvSpPr>
        <p:spPr>
          <a:xfrm>
            <a:off x="2627784" y="4941168"/>
            <a:ext cx="720080" cy="720080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74" name="Rectangle 173"/>
          <p:cNvSpPr/>
          <p:nvPr/>
        </p:nvSpPr>
        <p:spPr>
          <a:xfrm>
            <a:off x="3347864" y="4941168"/>
            <a:ext cx="2880320" cy="72008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78" name="Rectangle 177"/>
          <p:cNvSpPr/>
          <p:nvPr/>
        </p:nvSpPr>
        <p:spPr>
          <a:xfrm>
            <a:off x="6228184" y="4941168"/>
            <a:ext cx="720080" cy="7200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79" name="Rectangle 178"/>
          <p:cNvSpPr/>
          <p:nvPr/>
        </p:nvSpPr>
        <p:spPr>
          <a:xfrm>
            <a:off x="6948264" y="4941168"/>
            <a:ext cx="720080" cy="7200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172" name="Footer Placeholder 3"/>
          <p:cNvSpPr txBox="1">
            <a:spLocks noGrp="1"/>
          </p:cNvSpPr>
          <p:nvPr/>
        </p:nvSpPr>
        <p:spPr bwMode="auto">
          <a:xfrm>
            <a:off x="115889" y="6511928"/>
            <a:ext cx="376078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de-AT" sz="1200" b="1" dirty="0">
                <a:solidFill>
                  <a:schemeClr val="bg2"/>
                </a:solidFill>
              </a:rPr>
              <a:t>Artem Amirkhanov</a:t>
            </a:r>
          </a:p>
        </p:txBody>
      </p:sp>
      <p:sp>
        <p:nvSpPr>
          <p:cNvPr id="7173" name="Slide Number Placeholder 4"/>
          <p:cNvSpPr txBox="1">
            <a:spLocks noGrp="1"/>
          </p:cNvSpPr>
          <p:nvPr/>
        </p:nvSpPr>
        <p:spPr bwMode="auto">
          <a:xfrm>
            <a:off x="4030663" y="6507165"/>
            <a:ext cx="10795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E552481F-E75F-4F45-AD23-8E347277164F}" type="slidenum">
              <a:rPr lang="de-AT" sz="1200" b="1">
                <a:solidFill>
                  <a:schemeClr val="bg2"/>
                </a:solidFill>
              </a:rPr>
              <a:pPr algn="ctr"/>
              <a:t>40</a:t>
            </a:fld>
            <a:endParaRPr lang="de-AT" sz="1200" b="1">
              <a:solidFill>
                <a:schemeClr val="bg2"/>
              </a:solidFill>
            </a:endParaRPr>
          </a:p>
        </p:txBody>
      </p:sp>
      <p:sp>
        <p:nvSpPr>
          <p:cNvPr id="71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Interpolation</a:t>
            </a:r>
          </a:p>
        </p:txBody>
      </p:sp>
      <p:grpSp>
        <p:nvGrpSpPr>
          <p:cNvPr id="2" name="Group 170"/>
          <p:cNvGrpSpPr/>
          <p:nvPr/>
        </p:nvGrpSpPr>
        <p:grpSpPr>
          <a:xfrm>
            <a:off x="1907704" y="4941168"/>
            <a:ext cx="5760640" cy="720080"/>
            <a:chOff x="971600" y="3429000"/>
            <a:chExt cx="5760640" cy="720080"/>
          </a:xfrm>
        </p:grpSpPr>
        <p:cxnSp>
          <p:nvCxnSpPr>
            <p:cNvPr id="156" name="Straight Connector 155"/>
            <p:cNvCxnSpPr/>
            <p:nvPr/>
          </p:nvCxnSpPr>
          <p:spPr>
            <a:xfrm>
              <a:off x="971600" y="3429000"/>
              <a:ext cx="5760640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>
              <a:off x="971600" y="4149080"/>
              <a:ext cx="5760640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971600" y="3429000"/>
              <a:ext cx="0" cy="72008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>
              <a:off x="1691680" y="3429000"/>
              <a:ext cx="0" cy="72008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>
              <a:off x="2411760" y="3429000"/>
              <a:ext cx="0" cy="72008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>
              <a:off x="3131840" y="3429000"/>
              <a:ext cx="0" cy="72008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>
              <a:off x="3851920" y="3429000"/>
              <a:ext cx="0" cy="72008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>
              <a:off x="4572000" y="3429000"/>
              <a:ext cx="0" cy="72008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>
              <a:off x="5292080" y="3429000"/>
              <a:ext cx="0" cy="72008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>
              <a:off x="6012160" y="3429000"/>
              <a:ext cx="0" cy="72008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>
              <a:off x="6732240" y="3429000"/>
              <a:ext cx="0" cy="72008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4" name="Up Arrow 183"/>
          <p:cNvSpPr/>
          <p:nvPr/>
        </p:nvSpPr>
        <p:spPr>
          <a:xfrm>
            <a:off x="6431049" y="5745956"/>
            <a:ext cx="360040" cy="576064"/>
          </a:xfrm>
          <a:prstGeom prst="up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85" name="Rectangle 3"/>
          <p:cNvSpPr txBox="1">
            <a:spLocks noChangeArrowheads="1"/>
          </p:cNvSpPr>
          <p:nvPr/>
        </p:nvSpPr>
        <p:spPr bwMode="auto">
          <a:xfrm>
            <a:off x="119063" y="837084"/>
            <a:ext cx="8907462" cy="244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0363" marR="0" lvl="0" indent="-360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Row-wise linear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interpolation along the X axis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" name="Group 29"/>
          <p:cNvGrpSpPr/>
          <p:nvPr/>
        </p:nvGrpSpPr>
        <p:grpSpPr>
          <a:xfrm>
            <a:off x="2133942" y="4165190"/>
            <a:ext cx="1933543" cy="657364"/>
            <a:chOff x="910265" y="4165188"/>
            <a:chExt cx="1933543" cy="657364"/>
          </a:xfrm>
        </p:grpSpPr>
        <p:sp>
          <p:nvSpPr>
            <p:cNvPr id="31" name="Down Arrow 30"/>
            <p:cNvSpPr/>
            <p:nvPr/>
          </p:nvSpPr>
          <p:spPr>
            <a:xfrm>
              <a:off x="1606972" y="4534520"/>
              <a:ext cx="288032" cy="288032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10265" y="4165188"/>
              <a:ext cx="19335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Start of the gap</a:t>
              </a:r>
              <a:endParaRPr lang="de-AT" sz="2000" dirty="0"/>
            </a:p>
          </p:txBody>
        </p:sp>
      </p:grpSp>
      <p:grpSp>
        <p:nvGrpSpPr>
          <p:cNvPr id="4" name="Group 32"/>
          <p:cNvGrpSpPr/>
          <p:nvPr/>
        </p:nvGrpSpPr>
        <p:grpSpPr>
          <a:xfrm>
            <a:off x="5774683" y="4161782"/>
            <a:ext cx="1850186" cy="657364"/>
            <a:chOff x="4510665" y="4161780"/>
            <a:chExt cx="1850186" cy="657364"/>
          </a:xfrm>
        </p:grpSpPr>
        <p:sp>
          <p:nvSpPr>
            <p:cNvPr id="34" name="Down Arrow 33"/>
            <p:cNvSpPr/>
            <p:nvPr/>
          </p:nvSpPr>
          <p:spPr>
            <a:xfrm>
              <a:off x="5207372" y="4531112"/>
              <a:ext cx="288032" cy="288032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510665" y="4161780"/>
              <a:ext cx="18501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End of the gap</a:t>
              </a:r>
              <a:endParaRPr lang="de-AT" sz="2000" dirty="0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3347405" y="4941168"/>
            <a:ext cx="720080" cy="720080"/>
          </a:xfrm>
          <a:prstGeom prst="rect">
            <a:avLst/>
          </a:prstGeom>
          <a:solidFill>
            <a:schemeClr val="bg1">
              <a:lumMod val="75000"/>
            </a:schemeClr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8" name="Rectangle 37"/>
          <p:cNvSpPr/>
          <p:nvPr/>
        </p:nvSpPr>
        <p:spPr>
          <a:xfrm>
            <a:off x="4067485" y="4941168"/>
            <a:ext cx="720080" cy="720080"/>
          </a:xfrm>
          <a:prstGeom prst="rect">
            <a:avLst/>
          </a:prstGeom>
          <a:solidFill>
            <a:schemeClr val="bg1">
              <a:lumMod val="65000"/>
            </a:schemeClr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9" name="Rectangle 38"/>
          <p:cNvSpPr/>
          <p:nvPr/>
        </p:nvSpPr>
        <p:spPr>
          <a:xfrm>
            <a:off x="4787565" y="4941168"/>
            <a:ext cx="720080" cy="720080"/>
          </a:xfrm>
          <a:prstGeom prst="rect">
            <a:avLst/>
          </a:prstGeom>
          <a:solidFill>
            <a:schemeClr val="bg1">
              <a:lumMod val="65000"/>
            </a:schemeClr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0" name="Rectangle 39"/>
          <p:cNvSpPr/>
          <p:nvPr/>
        </p:nvSpPr>
        <p:spPr>
          <a:xfrm>
            <a:off x="5507645" y="4941168"/>
            <a:ext cx="720080" cy="720080"/>
          </a:xfrm>
          <a:prstGeom prst="rect">
            <a:avLst/>
          </a:prstGeom>
          <a:solidFill>
            <a:schemeClr val="bg1">
              <a:lumMod val="50000"/>
            </a:schemeClr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08333 3.7037E-7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/>
      <p:bldP spid="38" grpId="0" animBg="1"/>
      <p:bldP spid="39" grpId="0" animBg="1"/>
      <p:bldP spid="4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Footer Placeholder 3"/>
          <p:cNvSpPr txBox="1">
            <a:spLocks noGrp="1"/>
          </p:cNvSpPr>
          <p:nvPr/>
        </p:nvSpPr>
        <p:spPr bwMode="auto">
          <a:xfrm>
            <a:off x="115889" y="6511928"/>
            <a:ext cx="376078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de-AT" sz="1200" b="1">
                <a:solidFill>
                  <a:schemeClr val="bg2"/>
                </a:solidFill>
              </a:rPr>
              <a:t>Artem Amirkhanov</a:t>
            </a:r>
          </a:p>
        </p:txBody>
      </p:sp>
      <p:sp>
        <p:nvSpPr>
          <p:cNvPr id="7173" name="Slide Number Placeholder 4"/>
          <p:cNvSpPr txBox="1">
            <a:spLocks noGrp="1"/>
          </p:cNvSpPr>
          <p:nvPr/>
        </p:nvSpPr>
        <p:spPr bwMode="auto">
          <a:xfrm>
            <a:off x="4030663" y="6507165"/>
            <a:ext cx="10795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E552481F-E75F-4F45-AD23-8E347277164F}" type="slidenum">
              <a:rPr lang="de-AT" sz="1200" b="1">
                <a:solidFill>
                  <a:schemeClr val="bg2"/>
                </a:solidFill>
              </a:rPr>
              <a:pPr algn="ctr"/>
              <a:t>41</a:t>
            </a:fld>
            <a:endParaRPr lang="de-AT" sz="1200" b="1">
              <a:solidFill>
                <a:schemeClr val="bg2"/>
              </a:solidFill>
            </a:endParaRPr>
          </a:p>
        </p:txBody>
      </p:sp>
      <p:sp>
        <p:nvSpPr>
          <p:cNvPr id="71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Fusion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71463" y="989484"/>
            <a:ext cx="8907462" cy="244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0363" indent="-360363" eaLnBrk="0" hangingPunct="0">
              <a:spcBef>
                <a:spcPct val="20000"/>
              </a:spcBef>
              <a:buClr>
                <a:srgbClr val="2AA3D8"/>
              </a:buClr>
              <a:buSzPct val="65000"/>
              <a:buBlip>
                <a:blip r:embed="rId3"/>
              </a:buBlip>
              <a:defRPr/>
            </a:pPr>
            <a:r>
              <a:rPr lang="en-US" sz="2800" kern="0" dirty="0" smtClean="0"/>
              <a:t>Interpolation on the metal boundaries for smooth appearance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555599"/>
            <a:ext cx="4032504" cy="3862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 l="708" t="595" r="630" b="11"/>
          <a:stretch>
            <a:fillRect/>
          </a:stretch>
        </p:blipFill>
        <p:spPr bwMode="auto">
          <a:xfrm>
            <a:off x="4953000" y="2555599"/>
            <a:ext cx="3975100" cy="383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38474" y="2555599"/>
            <a:ext cx="4032448" cy="3857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4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6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Footer Placeholder 3"/>
          <p:cNvSpPr txBox="1">
            <a:spLocks noGrp="1"/>
          </p:cNvSpPr>
          <p:nvPr/>
        </p:nvSpPr>
        <p:spPr bwMode="auto">
          <a:xfrm>
            <a:off x="115889" y="6511928"/>
            <a:ext cx="376078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de-AT" sz="1200" b="1">
                <a:solidFill>
                  <a:schemeClr val="bg2"/>
                </a:solidFill>
              </a:rPr>
              <a:t>Artem Amirkhanov</a:t>
            </a:r>
          </a:p>
        </p:txBody>
      </p:sp>
      <p:sp>
        <p:nvSpPr>
          <p:cNvPr id="7173" name="Slide Number Placeholder 4"/>
          <p:cNvSpPr txBox="1">
            <a:spLocks noGrp="1"/>
          </p:cNvSpPr>
          <p:nvPr/>
        </p:nvSpPr>
        <p:spPr bwMode="auto">
          <a:xfrm>
            <a:off x="4030663" y="6507165"/>
            <a:ext cx="10795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E552481F-E75F-4F45-AD23-8E347277164F}" type="slidenum">
              <a:rPr lang="de-AT" sz="1200" b="1">
                <a:solidFill>
                  <a:schemeClr val="bg2"/>
                </a:solidFill>
              </a:rPr>
              <a:pPr algn="ctr"/>
              <a:t>42</a:t>
            </a:fld>
            <a:endParaRPr lang="de-AT" sz="1200" b="1">
              <a:solidFill>
                <a:schemeClr val="bg2"/>
              </a:solidFill>
            </a:endParaRPr>
          </a:p>
        </p:txBody>
      </p:sp>
      <p:sp>
        <p:nvSpPr>
          <p:cNvPr id="71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Integrated Visual Analysis Tool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5496" y="989484"/>
            <a:ext cx="4464496" cy="244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0363" lvl="0" indent="-360363" eaLnBrk="0" hangingPunct="0">
              <a:spcBef>
                <a:spcPct val="20000"/>
              </a:spcBef>
              <a:buClr>
                <a:srgbClr val="2AA3D8"/>
              </a:buClr>
              <a:buSzPct val="65000"/>
              <a:buBlip>
                <a:blip r:embed="rId3"/>
              </a:buBlip>
              <a:defRPr/>
            </a:pPr>
            <a:r>
              <a:rPr lang="en-US" sz="2800" dirty="0" smtClean="0"/>
              <a:t>Steps of the workflow are integrated</a:t>
            </a:r>
          </a:p>
          <a:p>
            <a:pPr marL="360363" lvl="0" indent="-360363" eaLnBrk="0" hangingPunct="0">
              <a:spcBef>
                <a:spcPct val="20000"/>
              </a:spcBef>
              <a:buClr>
                <a:srgbClr val="2AA3D8"/>
              </a:buClr>
              <a:buSzPct val="65000"/>
              <a:buBlip>
                <a:blip r:embed="rId3"/>
              </a:buBlip>
              <a:defRPr/>
            </a:pPr>
            <a:r>
              <a:rPr lang="en-US" sz="2800" dirty="0" smtClean="0"/>
              <a:t>Visual threshold estimation</a:t>
            </a:r>
            <a:endParaRPr lang="en-US" sz="2600" kern="0" dirty="0" smtClean="0"/>
          </a:p>
          <a:p>
            <a:pPr marL="900113" lvl="1" indent="-360363" eaLnBrk="0" hangingPunct="0">
              <a:spcBef>
                <a:spcPct val="20000"/>
              </a:spcBef>
              <a:buClr>
                <a:srgbClr val="2AA3D8"/>
              </a:buClr>
              <a:buSzPct val="90000"/>
              <a:buBlip>
                <a:blip r:embed="rId4"/>
              </a:buBlip>
            </a:pPr>
            <a:r>
              <a:rPr lang="en-US" sz="2400" kern="0" dirty="0" smtClean="0"/>
              <a:t>Segmentation preview</a:t>
            </a:r>
            <a:endParaRPr lang="en-US" sz="2600" kern="0" dirty="0" smtClean="0"/>
          </a:p>
          <a:p>
            <a:pPr marL="900113" lvl="1" indent="-360363" eaLnBrk="0" hangingPunct="0">
              <a:spcBef>
                <a:spcPct val="20000"/>
              </a:spcBef>
              <a:buClr>
                <a:srgbClr val="2AA3D8"/>
              </a:buClr>
              <a:buSzPct val="90000"/>
              <a:buBlip>
                <a:blip r:embed="rId4"/>
              </a:buBlip>
              <a:defRPr/>
            </a:pPr>
            <a:r>
              <a:rPr lang="en-US" sz="2400" kern="0" dirty="0" smtClean="0"/>
              <a:t>Result preview</a:t>
            </a:r>
            <a:endParaRPr lang="en-US" sz="2800" dirty="0" smtClean="0"/>
          </a:p>
          <a:p>
            <a:pPr marL="360363" lvl="0" indent="-360363" eaLnBrk="0" hangingPunct="0">
              <a:spcBef>
                <a:spcPct val="20000"/>
              </a:spcBef>
              <a:buClr>
                <a:srgbClr val="2AA3D8"/>
              </a:buClr>
              <a:buSzPct val="65000"/>
              <a:buBlip>
                <a:blip r:embed="rId3"/>
              </a:buBlip>
              <a:defRPr/>
            </a:pPr>
            <a:r>
              <a:rPr lang="en-US" sz="2800" dirty="0" smtClean="0"/>
              <a:t>Visual result exploration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6402" y="4365104"/>
            <a:ext cx="713119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1124744"/>
            <a:ext cx="4104456" cy="3082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Footer Placeholder 3"/>
          <p:cNvSpPr txBox="1">
            <a:spLocks noGrp="1"/>
          </p:cNvSpPr>
          <p:nvPr/>
        </p:nvSpPr>
        <p:spPr bwMode="auto">
          <a:xfrm>
            <a:off x="115889" y="6511928"/>
            <a:ext cx="376078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de-AT" sz="1200" b="1">
                <a:solidFill>
                  <a:schemeClr val="bg2"/>
                </a:solidFill>
              </a:rPr>
              <a:t>Artem Amirkhanov</a:t>
            </a:r>
          </a:p>
        </p:txBody>
      </p:sp>
      <p:sp>
        <p:nvSpPr>
          <p:cNvPr id="7173" name="Slide Number Placeholder 4"/>
          <p:cNvSpPr txBox="1">
            <a:spLocks noGrp="1"/>
          </p:cNvSpPr>
          <p:nvPr/>
        </p:nvSpPr>
        <p:spPr bwMode="auto">
          <a:xfrm>
            <a:off x="4030663" y="6507165"/>
            <a:ext cx="10795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E552481F-E75F-4F45-AD23-8E347277164F}" type="slidenum">
              <a:rPr lang="de-AT" sz="1200" b="1">
                <a:solidFill>
                  <a:schemeClr val="bg2"/>
                </a:solidFill>
              </a:rPr>
              <a:pPr algn="ctr"/>
              <a:t>43</a:t>
            </a:fld>
            <a:endParaRPr lang="de-AT" sz="1200" b="1">
              <a:solidFill>
                <a:schemeClr val="bg2"/>
              </a:solidFill>
            </a:endParaRPr>
          </a:p>
        </p:txBody>
      </p:sp>
      <p:sp>
        <p:nvSpPr>
          <p:cNvPr id="71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Integrated Visual Analysis Tool</a:t>
            </a:r>
          </a:p>
        </p:txBody>
      </p:sp>
      <p:pic>
        <p:nvPicPr>
          <p:cNvPr id="2" name="Video Demonstrat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9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4)">
                                      <p:cBhvr>
                                        <p:cTn id="6" dur="286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62)">
                                      <p:cBhvr>
                                        <p:cTn id="10" dur="238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05)">
                                      <p:cBhvr>
                                        <p:cTn id="14" dur="195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42)">
                                      <p:cBhvr>
                                        <p:cTn id="18" dur="158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65)">
                                      <p:cBhvr>
                                        <p:cTn id="22" dur="135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98)">
                                      <p:cBhvr>
                                        <p:cTn id="26" dur="102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57)">
                                      <p:cBhvr>
                                        <p:cTn id="30" dur="43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Footer Placeholder 3"/>
          <p:cNvSpPr txBox="1">
            <a:spLocks noGrp="1"/>
          </p:cNvSpPr>
          <p:nvPr/>
        </p:nvSpPr>
        <p:spPr bwMode="auto">
          <a:xfrm>
            <a:off x="115889" y="6511928"/>
            <a:ext cx="376078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de-AT" sz="1200" b="1">
                <a:solidFill>
                  <a:schemeClr val="bg2"/>
                </a:solidFill>
              </a:rPr>
              <a:t>Artem Amirkhanov</a:t>
            </a:r>
          </a:p>
        </p:txBody>
      </p:sp>
      <p:sp>
        <p:nvSpPr>
          <p:cNvPr id="7173" name="Slide Number Placeholder 4"/>
          <p:cNvSpPr txBox="1">
            <a:spLocks noGrp="1"/>
          </p:cNvSpPr>
          <p:nvPr/>
        </p:nvSpPr>
        <p:spPr bwMode="auto">
          <a:xfrm>
            <a:off x="4030663" y="6507165"/>
            <a:ext cx="10795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E552481F-E75F-4F45-AD23-8E347277164F}" type="slidenum">
              <a:rPr lang="de-AT" sz="1200" b="1">
                <a:solidFill>
                  <a:schemeClr val="bg2"/>
                </a:solidFill>
              </a:rPr>
              <a:pPr algn="ctr"/>
              <a:t>44</a:t>
            </a:fld>
            <a:endParaRPr lang="de-AT" sz="1200" b="1">
              <a:solidFill>
                <a:schemeClr val="bg2"/>
              </a:solidFill>
            </a:endParaRPr>
          </a:p>
        </p:txBody>
      </p:sp>
      <p:sp>
        <p:nvSpPr>
          <p:cNvPr id="71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Results (1)</a:t>
            </a:r>
          </a:p>
        </p:txBody>
      </p:sp>
      <p:sp>
        <p:nvSpPr>
          <p:cNvPr id="5" name="Rectangle 4"/>
          <p:cNvSpPr/>
          <p:nvPr/>
        </p:nvSpPr>
        <p:spPr>
          <a:xfrm>
            <a:off x="4644012" y="1520822"/>
            <a:ext cx="4285831" cy="381636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" name="Picture 2" descr="C:\Users\artem\Desktop\Vis2011- paper\cube_aftt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4376" y="1559453"/>
            <a:ext cx="4167861" cy="3578924"/>
          </a:xfrm>
          <a:prstGeom prst="rect">
            <a:avLst/>
          </a:prstGeom>
          <a:noFill/>
          <a:effectLst/>
        </p:spPr>
      </p:pic>
      <p:sp>
        <p:nvSpPr>
          <p:cNvPr id="6" name="Rectangle 5"/>
          <p:cNvSpPr/>
          <p:nvPr/>
        </p:nvSpPr>
        <p:spPr>
          <a:xfrm>
            <a:off x="179516" y="1520822"/>
            <a:ext cx="4165103" cy="381636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Picture 3" descr="C:\Users\artem\Desktop\Vis2011- paper\cube_before.png"/>
          <p:cNvPicPr>
            <a:picLocks noChangeAspect="1" noChangeArrowheads="1"/>
          </p:cNvPicPr>
          <p:nvPr/>
        </p:nvPicPr>
        <p:blipFill rotWithShape="1">
          <a:blip r:embed="rId4" cstate="print"/>
          <a:srcRect l="2396" r="3447"/>
          <a:stretch/>
        </p:blipFill>
        <p:spPr bwMode="auto">
          <a:xfrm>
            <a:off x="279399" y="1594626"/>
            <a:ext cx="3924301" cy="3578924"/>
          </a:xfrm>
          <a:prstGeom prst="rect">
            <a:avLst/>
          </a:prstGeom>
          <a:noFill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Footer Placeholder 3"/>
          <p:cNvSpPr txBox="1">
            <a:spLocks noGrp="1"/>
          </p:cNvSpPr>
          <p:nvPr/>
        </p:nvSpPr>
        <p:spPr bwMode="auto">
          <a:xfrm>
            <a:off x="115889" y="6511928"/>
            <a:ext cx="376078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de-AT" sz="1200" b="1">
                <a:solidFill>
                  <a:schemeClr val="bg2"/>
                </a:solidFill>
              </a:rPr>
              <a:t>Artem Amirkhanov</a:t>
            </a:r>
          </a:p>
        </p:txBody>
      </p:sp>
      <p:sp>
        <p:nvSpPr>
          <p:cNvPr id="7173" name="Slide Number Placeholder 4"/>
          <p:cNvSpPr txBox="1">
            <a:spLocks noGrp="1"/>
          </p:cNvSpPr>
          <p:nvPr/>
        </p:nvSpPr>
        <p:spPr bwMode="auto">
          <a:xfrm>
            <a:off x="4030663" y="6507165"/>
            <a:ext cx="10795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E552481F-E75F-4F45-AD23-8E347277164F}" type="slidenum">
              <a:rPr lang="de-AT" sz="1200" b="1">
                <a:solidFill>
                  <a:schemeClr val="bg2"/>
                </a:solidFill>
              </a:rPr>
              <a:pPr algn="ctr"/>
              <a:t>45</a:t>
            </a:fld>
            <a:endParaRPr lang="de-AT" sz="1200" b="1">
              <a:solidFill>
                <a:schemeClr val="bg2"/>
              </a:solidFill>
            </a:endParaRPr>
          </a:p>
        </p:txBody>
      </p:sp>
      <p:sp>
        <p:nvSpPr>
          <p:cNvPr id="71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Results (2)</a:t>
            </a:r>
          </a:p>
        </p:txBody>
      </p:sp>
      <p:sp>
        <p:nvSpPr>
          <p:cNvPr id="5" name="Rectangle 4"/>
          <p:cNvSpPr/>
          <p:nvPr/>
        </p:nvSpPr>
        <p:spPr>
          <a:xfrm>
            <a:off x="260127" y="1558735"/>
            <a:ext cx="4080823" cy="373913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" name="Picture 3" descr="C:\Users\artem\Desktop\Vis2011- paper\plug_before.png"/>
          <p:cNvPicPr>
            <a:picLocks noChangeAspect="1" noChangeArrowheads="1"/>
          </p:cNvPicPr>
          <p:nvPr/>
        </p:nvPicPr>
        <p:blipFill rotWithShape="1">
          <a:blip r:embed="rId3" cstate="print"/>
          <a:srcRect l="1613" t="3146" b="2806"/>
          <a:stretch/>
        </p:blipFill>
        <p:spPr bwMode="auto">
          <a:xfrm>
            <a:off x="555839" y="1676399"/>
            <a:ext cx="3607684" cy="351790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716016" y="1558735"/>
            <a:ext cx="4199108" cy="373913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Picture 2" descr="C:\Users\artem\Desktop\Vis2011- paper\plug_after.png"/>
          <p:cNvPicPr>
            <a:picLocks noChangeAspect="1" noChangeArrowheads="1"/>
          </p:cNvPicPr>
          <p:nvPr/>
        </p:nvPicPr>
        <p:blipFill rotWithShape="1">
          <a:blip r:embed="rId4" cstate="print"/>
          <a:srcRect t="3146" b="2806"/>
          <a:stretch/>
        </p:blipFill>
        <p:spPr bwMode="auto">
          <a:xfrm>
            <a:off x="4941320" y="1676399"/>
            <a:ext cx="3666827" cy="35179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Footer Placeholder 3"/>
          <p:cNvSpPr txBox="1">
            <a:spLocks noGrp="1"/>
          </p:cNvSpPr>
          <p:nvPr/>
        </p:nvSpPr>
        <p:spPr bwMode="auto">
          <a:xfrm>
            <a:off x="115889" y="6511928"/>
            <a:ext cx="376078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de-AT" sz="1200" b="1">
                <a:solidFill>
                  <a:schemeClr val="bg2"/>
                </a:solidFill>
              </a:rPr>
              <a:t>Artem Amirkhanov</a:t>
            </a:r>
          </a:p>
        </p:txBody>
      </p:sp>
      <p:sp>
        <p:nvSpPr>
          <p:cNvPr id="7173" name="Slide Number Placeholder 4"/>
          <p:cNvSpPr txBox="1">
            <a:spLocks noGrp="1"/>
          </p:cNvSpPr>
          <p:nvPr/>
        </p:nvSpPr>
        <p:spPr bwMode="auto">
          <a:xfrm>
            <a:off x="4030663" y="6507165"/>
            <a:ext cx="10795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E552481F-E75F-4F45-AD23-8E347277164F}" type="slidenum">
              <a:rPr lang="de-AT" sz="1200" b="1">
                <a:solidFill>
                  <a:schemeClr val="bg2"/>
                </a:solidFill>
              </a:rPr>
              <a:pPr algn="ctr"/>
              <a:t>46</a:t>
            </a:fld>
            <a:endParaRPr lang="de-AT" sz="1200" b="1">
              <a:solidFill>
                <a:schemeClr val="bg2"/>
              </a:solidFill>
            </a:endParaRPr>
          </a:p>
        </p:txBody>
      </p:sp>
      <p:sp>
        <p:nvSpPr>
          <p:cNvPr id="71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Results (3)</a:t>
            </a:r>
          </a:p>
        </p:txBody>
      </p:sp>
      <p:sp>
        <p:nvSpPr>
          <p:cNvPr id="6" name="Rectangle 5"/>
          <p:cNvSpPr/>
          <p:nvPr/>
        </p:nvSpPr>
        <p:spPr>
          <a:xfrm>
            <a:off x="4693824" y="1559635"/>
            <a:ext cx="4198656" cy="373873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" name="Picture 2" descr="C:\Users\artem\Desktop\Vis2011- paper\plug2_after.png"/>
          <p:cNvPicPr>
            <a:picLocks noChangeAspect="1" noChangeArrowheads="1"/>
          </p:cNvPicPr>
          <p:nvPr/>
        </p:nvPicPr>
        <p:blipFill rotWithShape="1">
          <a:blip r:embed="rId3" cstate="print"/>
          <a:srcRect t="2796"/>
          <a:stretch/>
        </p:blipFill>
        <p:spPr bwMode="auto">
          <a:xfrm>
            <a:off x="5214785" y="1663700"/>
            <a:ext cx="3429887" cy="361888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55854" y="1559635"/>
            <a:ext cx="4080383" cy="373873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Picture 3" descr="C:\Users\artem\Desktop\Vis2011- paper\plug2_before.png"/>
          <p:cNvPicPr>
            <a:picLocks noChangeAspect="1" noChangeArrowheads="1"/>
          </p:cNvPicPr>
          <p:nvPr/>
        </p:nvPicPr>
        <p:blipFill rotWithShape="1">
          <a:blip r:embed="rId4" cstate="print"/>
          <a:srcRect t="2796"/>
          <a:stretch/>
        </p:blipFill>
        <p:spPr bwMode="auto">
          <a:xfrm>
            <a:off x="788079" y="1663700"/>
            <a:ext cx="3429886" cy="36188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AT"/>
              <a:t>Artem Amirkhanov</a:t>
            </a:r>
          </a:p>
        </p:txBody>
      </p:sp>
      <p:sp>
        <p:nvSpPr>
          <p:cNvPr id="2150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C94D1F5-4A8E-4A92-8B57-04FB535B65AC}" type="slidenum">
              <a:rPr lang="de-AT" smtClean="0">
                <a:latin typeface="Arial" charset="0"/>
              </a:rPr>
              <a:pPr/>
              <a:t>47</a:t>
            </a:fld>
            <a:endParaRPr lang="de-AT" smtClean="0">
              <a:latin typeface="Arial" charset="0"/>
            </a:endParaRPr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4" y="2147426"/>
            <a:ext cx="4220831" cy="3805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147426"/>
            <a:ext cx="4220830" cy="3805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/>
          <a:srcRect l="31953" t="30068" r="30436" b="48904"/>
          <a:stretch>
            <a:fillRect/>
          </a:stretch>
        </p:blipFill>
        <p:spPr bwMode="auto">
          <a:xfrm>
            <a:off x="1612900" y="3304239"/>
            <a:ext cx="1587500" cy="8001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 cstate="print"/>
          <a:srcRect l="32394" t="30068" r="31500" b="48904"/>
          <a:stretch>
            <a:fillRect/>
          </a:stretch>
        </p:blipFill>
        <p:spPr bwMode="auto">
          <a:xfrm>
            <a:off x="6083300" y="3304239"/>
            <a:ext cx="1524000" cy="8001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8" name="Oval 27"/>
          <p:cNvSpPr/>
          <p:nvPr/>
        </p:nvSpPr>
        <p:spPr>
          <a:xfrm>
            <a:off x="2806700" y="3304239"/>
            <a:ext cx="1339850" cy="645712"/>
          </a:xfrm>
          <a:prstGeom prst="ellipse">
            <a:avLst/>
          </a:prstGeom>
          <a:noFill/>
          <a:ln w="28575">
            <a:solidFill>
              <a:srgbClr val="FFFF00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181850" y="3304239"/>
            <a:ext cx="1339850" cy="645712"/>
          </a:xfrm>
          <a:prstGeom prst="ellipse">
            <a:avLst/>
          </a:prstGeom>
          <a:noFill/>
          <a:ln w="28575">
            <a:solidFill>
              <a:srgbClr val="FFFF00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3"/>
          <p:cNvSpPr txBox="1">
            <a:spLocks/>
          </p:cNvSpPr>
          <p:nvPr/>
        </p:nvSpPr>
        <p:spPr bwMode="auto">
          <a:xfrm>
            <a:off x="123546" y="912535"/>
            <a:ext cx="8907462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0363" marR="0" lvl="0" indent="-360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Blip>
                <a:blip r:embed="rId5"/>
              </a:buBlip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Interpolation introduces 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blurring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the result </a:t>
            </a:r>
          </a:p>
          <a:p>
            <a:pPr marL="360363" marR="0" lvl="0" indent="-360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Blip>
                <a:blip r:embed="rId5"/>
              </a:buBlip>
              <a:tabLst/>
              <a:defRPr/>
            </a:pP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Limiting factor: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metal projected area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AT"/>
              <a:t>Artem Amirkhanov</a:t>
            </a:r>
          </a:p>
        </p:txBody>
      </p:sp>
      <p:sp>
        <p:nvSpPr>
          <p:cNvPr id="2150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C94D1F5-4A8E-4A92-8B57-04FB535B65AC}" type="slidenum">
              <a:rPr lang="de-AT" smtClean="0">
                <a:latin typeface="Arial" charset="0"/>
              </a:rPr>
              <a:pPr/>
              <a:t>48</a:t>
            </a:fld>
            <a:endParaRPr lang="de-AT" smtClean="0">
              <a:latin typeface="Arial" charset="0"/>
            </a:endParaRPr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Interpolation introduces </a:t>
            </a:r>
            <a:r>
              <a:rPr lang="en-US" b="1" i="1" dirty="0" smtClean="0"/>
              <a:t>blurring</a:t>
            </a:r>
            <a:r>
              <a:rPr lang="en-US" dirty="0" smtClean="0"/>
              <a:t> in the result </a:t>
            </a:r>
          </a:p>
          <a:p>
            <a:r>
              <a:rPr lang="en-US" b="1" i="1" dirty="0" smtClean="0"/>
              <a:t>Limiting factor:</a:t>
            </a:r>
            <a:r>
              <a:rPr lang="en-US" b="1" dirty="0" smtClean="0"/>
              <a:t> </a:t>
            </a:r>
            <a:r>
              <a:rPr lang="en-US" dirty="0" smtClean="0"/>
              <a:t>metal projected area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51524" y="2130015"/>
            <a:ext cx="4142277" cy="3741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716020" y="2130015"/>
            <a:ext cx="4142277" cy="3741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 l="62536" b="63545"/>
          <a:stretch>
            <a:fillRect/>
          </a:stretch>
        </p:blipFill>
        <p:spPr bwMode="auto">
          <a:xfrm flipH="1">
            <a:off x="251520" y="2142715"/>
            <a:ext cx="1551880" cy="136398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 l="65152" b="63545"/>
          <a:stretch>
            <a:fillRect/>
          </a:stretch>
        </p:blipFill>
        <p:spPr bwMode="auto">
          <a:xfrm flipH="1">
            <a:off x="4716016" y="2142715"/>
            <a:ext cx="1443484" cy="136398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7" name="Oval 16"/>
          <p:cNvSpPr/>
          <p:nvPr/>
        </p:nvSpPr>
        <p:spPr>
          <a:xfrm rot="16200000">
            <a:off x="2714932" y="4414107"/>
            <a:ext cx="1220473" cy="749304"/>
          </a:xfrm>
          <a:prstGeom prst="ellipse">
            <a:avLst/>
          </a:prstGeom>
          <a:noFill/>
          <a:ln w="28575">
            <a:solidFill>
              <a:srgbClr val="FFFF00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16200000">
            <a:off x="7079616" y="4414110"/>
            <a:ext cx="1220475" cy="749303"/>
          </a:xfrm>
          <a:prstGeom prst="ellipse">
            <a:avLst/>
          </a:prstGeom>
          <a:noFill/>
          <a:ln w="28575">
            <a:solidFill>
              <a:srgbClr val="FFFF00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96296E-6 L 0.13732 0.1625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81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96296E-6 L 0.14323 0.1625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00" y="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Vis Talk\image-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0350" y="981077"/>
            <a:ext cx="6083300" cy="545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15900" sx="102000" sy="102000" algn="ctr" rotWithShape="0">
              <a:prstClr val="black">
                <a:alpha val="59000"/>
              </a:prstClr>
            </a:outerShdw>
          </a:effectLst>
        </p:spPr>
      </p:pic>
      <p:pic>
        <p:nvPicPr>
          <p:cNvPr id="18" name="Picture 2" descr="F:\Vis Talk\rayscan250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017" y="893764"/>
            <a:ext cx="6840537" cy="549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15900" sx="102000" sy="102000" algn="ctr" rotWithShape="0">
              <a:prstClr val="black">
                <a:alpha val="51000"/>
              </a:prstClr>
            </a:outerShdw>
          </a:effectLst>
        </p:spPr>
      </p:pic>
      <p:sp>
        <p:nvSpPr>
          <p:cNvPr id="512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AT"/>
              <a:t>Artem Amirkhanov</a:t>
            </a:r>
          </a:p>
        </p:txBody>
      </p:sp>
      <p:sp>
        <p:nvSpPr>
          <p:cNvPr id="512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F76D72C7-089B-4948-BB03-2C680B73E2FC}" type="slidenum">
              <a:rPr lang="de-AT" smtClean="0">
                <a:latin typeface="Arial" charset="0"/>
              </a:rPr>
              <a:pPr/>
              <a:t>4</a:t>
            </a:fld>
            <a:endParaRPr lang="de-AT" smtClean="0">
              <a:latin typeface="Arial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4450"/>
            <a:ext cx="8064500" cy="757238"/>
          </a:xfrm>
        </p:spPr>
        <p:txBody>
          <a:bodyPr/>
          <a:lstStyle/>
          <a:p>
            <a:r>
              <a:rPr lang="en-US" sz="2600" dirty="0"/>
              <a:t>Industrial 3D X-ray Computed </a:t>
            </a:r>
            <a:r>
              <a:rPr lang="en-US" sz="2600" dirty="0" smtClean="0"/>
              <a:t>Tomography (3DXCT)</a:t>
            </a:r>
          </a:p>
        </p:txBody>
      </p:sp>
    </p:spTree>
    <p:extLst>
      <p:ext uri="{BB962C8B-B14F-4D97-AF65-F5344CB8AC3E}">
        <p14:creationId xmlns:p14="http://schemas.microsoft.com/office/powerpoint/2010/main" val="147515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AT" dirty="0"/>
              <a:t>Artem </a:t>
            </a:r>
            <a:r>
              <a:rPr lang="de-AT" dirty="0" smtClean="0"/>
              <a:t>Amirkhanov		</a:t>
            </a:r>
            <a:endParaRPr lang="de-AT" dirty="0"/>
          </a:p>
        </p:txBody>
      </p:sp>
      <p:sp>
        <p:nvSpPr>
          <p:cNvPr id="2150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C94D1F5-4A8E-4A92-8B57-04FB535B65AC}" type="slidenum">
              <a:rPr lang="de-AT" smtClean="0">
                <a:latin typeface="Arial" charset="0"/>
              </a:rPr>
              <a:pPr/>
              <a:t>49</a:t>
            </a:fld>
            <a:endParaRPr lang="de-AT" smtClean="0">
              <a:latin typeface="Arial" charset="0"/>
            </a:endParaRPr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MAR for 3D industrial MMCs</a:t>
            </a:r>
          </a:p>
          <a:p>
            <a:pPr lvl="1"/>
            <a:r>
              <a:rPr lang="en-US" sz="2800" dirty="0" smtClean="0"/>
              <a:t>Significant artifact reduction</a:t>
            </a:r>
          </a:p>
          <a:p>
            <a:pPr lvl="1"/>
            <a:r>
              <a:rPr lang="en-US" sz="2800" dirty="0" smtClean="0"/>
              <a:t>Works for various datasets</a:t>
            </a:r>
          </a:p>
          <a:p>
            <a:r>
              <a:rPr lang="en-US" dirty="0" smtClean="0"/>
              <a:t>Integrated visual analysis tool</a:t>
            </a:r>
          </a:p>
          <a:p>
            <a:pPr lvl="1"/>
            <a:r>
              <a:rPr lang="en-US" sz="2800" dirty="0" smtClean="0"/>
              <a:t>Assisting user in threshold estimation</a:t>
            </a:r>
          </a:p>
          <a:p>
            <a:pPr lvl="1"/>
            <a:r>
              <a:rPr lang="en-US" sz="2800" dirty="0" smtClean="0"/>
              <a:t>Exploring the result</a:t>
            </a:r>
          </a:p>
          <a:p>
            <a:r>
              <a:rPr lang="en-US" dirty="0" smtClean="0"/>
              <a:t>GPU implementation (CUDA)</a:t>
            </a:r>
          </a:p>
          <a:p>
            <a:pPr lvl="1"/>
            <a:r>
              <a:rPr lang="en-US" sz="2800" dirty="0" smtClean="0"/>
              <a:t>Reconstruction</a:t>
            </a:r>
          </a:p>
          <a:p>
            <a:pPr lvl="1"/>
            <a:r>
              <a:rPr lang="en-US" sz="2800" dirty="0" smtClean="0"/>
              <a:t>Forward-projection</a:t>
            </a:r>
          </a:p>
          <a:p>
            <a:pPr lvl="1"/>
            <a:r>
              <a:rPr lang="en-US" sz="2800" dirty="0" smtClean="0"/>
              <a:t>Interpolation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6850" y="0"/>
            <a:ext cx="8750300" cy="1871663"/>
          </a:xfrm>
        </p:spPr>
        <p:txBody>
          <a:bodyPr/>
          <a:lstStyle/>
          <a:p>
            <a:r>
              <a:rPr lang="en-US" b="0" dirty="0"/>
              <a:t>Fuzzy CT Metrology: </a:t>
            </a: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b="0" dirty="0" smtClean="0"/>
              <a:t>Dimensional Measurements </a:t>
            </a:r>
            <a:br>
              <a:rPr lang="en-US" b="0" dirty="0" smtClean="0"/>
            </a:br>
            <a:r>
              <a:rPr lang="en-US" b="0" dirty="0" smtClean="0"/>
              <a:t>on </a:t>
            </a:r>
            <a:r>
              <a:rPr lang="en-US" b="0" dirty="0"/>
              <a:t>Uncertain Data</a:t>
            </a:r>
            <a:endParaRPr lang="en-US" dirty="0" smtClean="0"/>
          </a:p>
        </p:txBody>
      </p:sp>
      <p:cxnSp>
        <p:nvCxnSpPr>
          <p:cNvPr id="37" name="Shape 328"/>
          <p:cNvCxnSpPr>
            <a:stCxn id="261" idx="2"/>
            <a:endCxn id="48" idx="3"/>
          </p:cNvCxnSpPr>
          <p:nvPr/>
        </p:nvCxnSpPr>
        <p:spPr>
          <a:xfrm flipV="1">
            <a:off x="6375306" y="3489605"/>
            <a:ext cx="447884" cy="2303529"/>
          </a:xfrm>
          <a:prstGeom prst="bentConnector3">
            <a:avLst>
              <a:gd name="adj1" fmla="val 50000"/>
            </a:avLst>
          </a:prstGeom>
          <a:ln w="50800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hape 264"/>
          <p:cNvCxnSpPr>
            <a:stCxn id="112" idx="2"/>
            <a:endCxn id="83" idx="3"/>
          </p:cNvCxnSpPr>
          <p:nvPr/>
        </p:nvCxnSpPr>
        <p:spPr>
          <a:xfrm flipV="1">
            <a:off x="1943831" y="3502812"/>
            <a:ext cx="429915" cy="2290322"/>
          </a:xfrm>
          <a:prstGeom prst="bentConnector3">
            <a:avLst>
              <a:gd name="adj1" fmla="val 50000"/>
            </a:avLst>
          </a:prstGeom>
          <a:ln w="50800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/>
          <p:cNvGrpSpPr/>
          <p:nvPr/>
        </p:nvGrpSpPr>
        <p:grpSpPr>
          <a:xfrm>
            <a:off x="2291229" y="2535117"/>
            <a:ext cx="1951339" cy="4198690"/>
            <a:chOff x="2382048" y="2535117"/>
            <a:chExt cx="1951339" cy="4198690"/>
          </a:xfrm>
        </p:grpSpPr>
        <p:grpSp>
          <p:nvGrpSpPr>
            <p:cNvPr id="80" name="Group 79"/>
            <p:cNvGrpSpPr/>
            <p:nvPr/>
          </p:nvGrpSpPr>
          <p:grpSpPr>
            <a:xfrm>
              <a:off x="2445251" y="4748910"/>
              <a:ext cx="1824932" cy="1984897"/>
              <a:chOff x="2854066" y="2681474"/>
              <a:chExt cx="2235283" cy="2431217"/>
            </a:xfrm>
          </p:grpSpPr>
          <p:sp>
            <p:nvSpPr>
              <p:cNvPr id="101" name="Rounded Rectangle 185"/>
              <p:cNvSpPr/>
              <p:nvPr/>
            </p:nvSpPr>
            <p:spPr>
              <a:xfrm rot="10800000" flipV="1">
                <a:off x="2854066" y="2808309"/>
                <a:ext cx="2195997" cy="2304382"/>
              </a:xfrm>
              <a:prstGeom prst="can">
                <a:avLst>
                  <a:gd name="adj" fmla="val 21473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60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 rot="10800000" flipV="1">
                <a:off x="2898683" y="2681474"/>
                <a:ext cx="2190666" cy="69538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2D projections</a:t>
                </a:r>
                <a:endParaRPr lang="de-AT" sz="14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grpSp>
            <p:nvGrpSpPr>
              <p:cNvPr id="103" name="Group 204"/>
              <p:cNvGrpSpPr/>
              <p:nvPr/>
            </p:nvGrpSpPr>
            <p:grpSpPr>
              <a:xfrm rot="16200000" flipV="1">
                <a:off x="3455722" y="3611968"/>
                <a:ext cx="1076585" cy="1121636"/>
                <a:chOff x="5838502" y="1907470"/>
                <a:chExt cx="1116118" cy="1105441"/>
              </a:xfrm>
              <a:effectLst>
                <a:outerShdw blurRad="254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04" name="Rectangle 3"/>
                <p:cNvSpPr/>
                <p:nvPr/>
              </p:nvSpPr>
              <p:spPr>
                <a:xfrm>
                  <a:off x="6148535" y="1907470"/>
                  <a:ext cx="806085" cy="80600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105" name="Rectangle 61"/>
                <p:cNvSpPr/>
                <p:nvPr/>
              </p:nvSpPr>
              <p:spPr>
                <a:xfrm>
                  <a:off x="6047644" y="2003020"/>
                  <a:ext cx="806085" cy="80600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106" name="Rectangle 62"/>
                <p:cNvSpPr/>
                <p:nvPr/>
              </p:nvSpPr>
              <p:spPr>
                <a:xfrm>
                  <a:off x="5949206" y="2108818"/>
                  <a:ext cx="806085" cy="805999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107" name="Rectangle 63"/>
                <p:cNvSpPr/>
                <p:nvPr/>
              </p:nvSpPr>
              <p:spPr>
                <a:xfrm>
                  <a:off x="5838502" y="2206911"/>
                  <a:ext cx="806085" cy="80600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</p:grpSp>
        </p:grpSp>
        <p:grpSp>
          <p:nvGrpSpPr>
            <p:cNvPr id="81" name="Group 80"/>
            <p:cNvGrpSpPr/>
            <p:nvPr/>
          </p:nvGrpSpPr>
          <p:grpSpPr>
            <a:xfrm>
              <a:off x="2382048" y="2535117"/>
              <a:ext cx="1951339" cy="1900778"/>
              <a:chOff x="-72262" y="2493842"/>
              <a:chExt cx="2127995" cy="2072855"/>
            </a:xfrm>
          </p:grpSpPr>
          <p:sp>
            <p:nvSpPr>
              <p:cNvPr id="83" name="Rounded Rectangle 185"/>
              <p:cNvSpPr/>
              <p:nvPr/>
            </p:nvSpPr>
            <p:spPr>
              <a:xfrm rot="10800000" flipV="1">
                <a:off x="17725" y="2531586"/>
                <a:ext cx="1934684" cy="203511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40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 rot="10800000" flipV="1">
                <a:off x="-72262" y="2493842"/>
                <a:ext cx="2127995" cy="61412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Scanning</a:t>
                </a:r>
                <a:endParaRPr lang="de-AT" sz="14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grpSp>
            <p:nvGrpSpPr>
              <p:cNvPr id="85" name="Group 261"/>
              <p:cNvGrpSpPr/>
              <p:nvPr/>
            </p:nvGrpSpPr>
            <p:grpSpPr>
              <a:xfrm rot="10800000" flipH="1" flipV="1">
                <a:off x="266641" y="3362896"/>
                <a:ext cx="1512000" cy="1006230"/>
                <a:chOff x="5499484" y="1575624"/>
                <a:chExt cx="2544900" cy="1609740"/>
              </a:xfrm>
            </p:grpSpPr>
            <p:sp>
              <p:nvSpPr>
                <p:cNvPr id="86" name="Can 85"/>
                <p:cNvSpPr/>
                <p:nvPr/>
              </p:nvSpPr>
              <p:spPr>
                <a:xfrm>
                  <a:off x="6451550" y="2526136"/>
                  <a:ext cx="858561" cy="646446"/>
                </a:xfrm>
                <a:prstGeom prst="can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grpSp>
              <p:nvGrpSpPr>
                <p:cNvPr id="87" name="Group 46"/>
                <p:cNvGrpSpPr/>
                <p:nvPr/>
              </p:nvGrpSpPr>
              <p:grpSpPr>
                <a:xfrm>
                  <a:off x="6654047" y="2165350"/>
                  <a:ext cx="453566" cy="460254"/>
                  <a:chOff x="9618899" y="647699"/>
                  <a:chExt cx="645801" cy="655324"/>
                </a:xfrm>
              </p:grpSpPr>
              <p:sp>
                <p:nvSpPr>
                  <p:cNvPr id="91" name="Oval 90"/>
                  <p:cNvSpPr/>
                  <p:nvPr/>
                </p:nvSpPr>
                <p:spPr>
                  <a:xfrm>
                    <a:off x="9687876" y="719136"/>
                    <a:ext cx="505776" cy="505776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92" name="Trapezoid 91"/>
                  <p:cNvSpPr/>
                  <p:nvPr/>
                </p:nvSpPr>
                <p:spPr>
                  <a:xfrm>
                    <a:off x="9878298" y="647699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93" name="Trapezoid 92"/>
                  <p:cNvSpPr/>
                  <p:nvPr/>
                </p:nvSpPr>
                <p:spPr>
                  <a:xfrm rot="10800000">
                    <a:off x="9878298" y="1176339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94" name="Trapezoid 93"/>
                  <p:cNvSpPr/>
                  <p:nvPr/>
                </p:nvSpPr>
                <p:spPr>
                  <a:xfrm rot="16200000">
                    <a:off x="9616439" y="909637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95" name="Trapezoid 94"/>
                  <p:cNvSpPr/>
                  <p:nvPr/>
                </p:nvSpPr>
                <p:spPr>
                  <a:xfrm rot="5400000">
                    <a:off x="10135556" y="912018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96" name="Trapezoid 95"/>
                  <p:cNvSpPr/>
                  <p:nvPr/>
                </p:nvSpPr>
                <p:spPr>
                  <a:xfrm rot="2517424">
                    <a:off x="10066562" y="728661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97" name="Trapezoid 96"/>
                  <p:cNvSpPr/>
                  <p:nvPr/>
                </p:nvSpPr>
                <p:spPr>
                  <a:xfrm rot="13614757">
                    <a:off x="9685621" y="1092995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98" name="Trapezoid 97"/>
                  <p:cNvSpPr/>
                  <p:nvPr/>
                </p:nvSpPr>
                <p:spPr>
                  <a:xfrm rot="18711424">
                    <a:off x="9687878" y="728663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99" name="Trapezoid 98"/>
                  <p:cNvSpPr/>
                  <p:nvPr/>
                </p:nvSpPr>
                <p:spPr>
                  <a:xfrm rot="8338996">
                    <a:off x="10066499" y="1100139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00" name="Oval 99"/>
                  <p:cNvSpPr/>
                  <p:nvPr/>
                </p:nvSpPr>
                <p:spPr>
                  <a:xfrm>
                    <a:off x="9791539" y="822799"/>
                    <a:ext cx="298450" cy="29845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  <p:sp>
              <p:nvSpPr>
                <p:cNvPr id="88" name="Parallelogram 87"/>
                <p:cNvSpPr/>
                <p:nvPr/>
              </p:nvSpPr>
              <p:spPr>
                <a:xfrm rot="16200000" flipV="1">
                  <a:off x="4906149" y="2168959"/>
                  <a:ext cx="1609740" cy="423069"/>
                </a:xfrm>
                <a:prstGeom prst="parallelogram">
                  <a:avLst>
                    <a:gd name="adj" fmla="val 78334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89" name="Parallelogram 88"/>
                <p:cNvSpPr/>
                <p:nvPr/>
              </p:nvSpPr>
              <p:spPr>
                <a:xfrm>
                  <a:off x="7807059" y="1791740"/>
                  <a:ext cx="237325" cy="627219"/>
                </a:xfrm>
                <a:prstGeom prst="parallelogram">
                  <a:avLst>
                    <a:gd name="adj" fmla="val 39785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90" name="Isosceles Triangle 89"/>
                <p:cNvSpPr/>
                <p:nvPr/>
              </p:nvSpPr>
              <p:spPr>
                <a:xfrm rot="5400000">
                  <a:off x="6238413" y="1334779"/>
                  <a:ext cx="1082703" cy="2116829"/>
                </a:xfrm>
                <a:prstGeom prst="triangle">
                  <a:avLst/>
                </a:prstGeom>
                <a:solidFill>
                  <a:srgbClr val="FEFFD9">
                    <a:alpha val="30196"/>
                  </a:srgb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</p:grpSp>
        </p:grpSp>
        <p:cxnSp>
          <p:nvCxnSpPr>
            <p:cNvPr id="82" name="Shape 264"/>
            <p:cNvCxnSpPr>
              <a:stCxn id="83" idx="2"/>
              <a:endCxn id="101" idx="1"/>
            </p:cNvCxnSpPr>
            <p:nvPr/>
          </p:nvCxnSpPr>
          <p:spPr>
            <a:xfrm rot="5400000">
              <a:off x="3143320" y="4644178"/>
              <a:ext cx="416567" cy="0"/>
            </a:xfrm>
            <a:prstGeom prst="bentConnector3">
              <a:avLst>
                <a:gd name="adj1" fmla="val 50000"/>
              </a:avLst>
            </a:prstGeom>
            <a:ln w="5080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8" name="Shape 264"/>
          <p:cNvCxnSpPr>
            <a:stCxn id="101" idx="2"/>
            <a:endCxn id="259" idx="3"/>
          </p:cNvCxnSpPr>
          <p:nvPr/>
        </p:nvCxnSpPr>
        <p:spPr>
          <a:xfrm flipV="1">
            <a:off x="4147290" y="3502812"/>
            <a:ext cx="445652" cy="2290322"/>
          </a:xfrm>
          <a:prstGeom prst="bentConnector3">
            <a:avLst>
              <a:gd name="adj1" fmla="val 50000"/>
            </a:avLst>
          </a:prstGeom>
          <a:ln w="50800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71732" y="2535731"/>
            <a:ext cx="1951339" cy="4198076"/>
            <a:chOff x="242067" y="2535731"/>
            <a:chExt cx="1951339" cy="4198076"/>
          </a:xfrm>
        </p:grpSpPr>
        <p:cxnSp>
          <p:nvCxnSpPr>
            <p:cNvPr id="110" name="Shape 264"/>
            <p:cNvCxnSpPr/>
            <p:nvPr/>
          </p:nvCxnSpPr>
          <p:spPr>
            <a:xfrm rot="16200000" flipH="1">
              <a:off x="1006704" y="4644484"/>
              <a:ext cx="415951" cy="0"/>
            </a:xfrm>
            <a:prstGeom prst="bentConnector3">
              <a:avLst>
                <a:gd name="adj1" fmla="val 50000"/>
              </a:avLst>
            </a:prstGeom>
            <a:ln w="5080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1" name="Group 110"/>
            <p:cNvGrpSpPr/>
            <p:nvPr/>
          </p:nvGrpSpPr>
          <p:grpSpPr>
            <a:xfrm>
              <a:off x="321307" y="4738541"/>
              <a:ext cx="1792859" cy="1995266"/>
              <a:chOff x="2854067" y="-161080"/>
              <a:chExt cx="2195998" cy="2443917"/>
            </a:xfrm>
          </p:grpSpPr>
          <p:sp>
            <p:nvSpPr>
              <p:cNvPr id="112" name="Rounded Rectangle 185"/>
              <p:cNvSpPr/>
              <p:nvPr/>
            </p:nvSpPr>
            <p:spPr>
              <a:xfrm rot="10800000" flipV="1">
                <a:off x="2854067" y="-21545"/>
                <a:ext cx="2195998" cy="2304382"/>
              </a:xfrm>
              <a:prstGeom prst="can">
                <a:avLst>
                  <a:gd name="adj" fmla="val 21473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6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 rot="10800000" flipV="1">
                <a:off x="2997513" y="-161080"/>
                <a:ext cx="1993004" cy="69538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Scan parameters</a:t>
                </a:r>
                <a:endParaRPr lang="de-AT" sz="14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grpSp>
            <p:nvGrpSpPr>
              <p:cNvPr id="114" name="Group 103"/>
              <p:cNvGrpSpPr/>
              <p:nvPr/>
            </p:nvGrpSpPr>
            <p:grpSpPr>
              <a:xfrm rot="10800000" flipV="1">
                <a:off x="3337175" y="866246"/>
                <a:ext cx="1313680" cy="871632"/>
                <a:chOff x="1440656" y="2736055"/>
                <a:chExt cx="1560554" cy="984338"/>
              </a:xfrm>
              <a:effectLst>
                <a:outerShdw blurRad="254000" algn="ctr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115" name="Group 101"/>
                <p:cNvGrpSpPr/>
                <p:nvPr/>
              </p:nvGrpSpPr>
              <p:grpSpPr>
                <a:xfrm>
                  <a:off x="1440656" y="2736055"/>
                  <a:ext cx="609544" cy="609544"/>
                  <a:chOff x="1440656" y="2736055"/>
                  <a:chExt cx="609544" cy="609544"/>
                </a:xfrm>
              </p:grpSpPr>
              <p:sp>
                <p:nvSpPr>
                  <p:cNvPr id="122" name="16-Point Star 121"/>
                  <p:cNvSpPr/>
                  <p:nvPr/>
                </p:nvSpPr>
                <p:spPr>
                  <a:xfrm>
                    <a:off x="1440656" y="2736055"/>
                    <a:ext cx="609544" cy="609544"/>
                  </a:xfrm>
                  <a:prstGeom prst="star16">
                    <a:avLst>
                      <a:gd name="adj" fmla="val 41797"/>
                    </a:avLst>
                  </a:prstGeom>
                  <a:solidFill>
                    <a:schemeClr val="bg1">
                      <a:lumMod val="95000"/>
                    </a:schemeClr>
                  </a:solidFill>
                  <a:ln w="190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23" name="Oval 97"/>
                  <p:cNvSpPr/>
                  <p:nvPr/>
                </p:nvSpPr>
                <p:spPr>
                  <a:xfrm>
                    <a:off x="1672221" y="2967620"/>
                    <a:ext cx="146414" cy="146414"/>
                  </a:xfrm>
                  <a:prstGeom prst="ellipse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 w="190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  <p:grpSp>
              <p:nvGrpSpPr>
                <p:cNvPr id="116" name="Group 100"/>
                <p:cNvGrpSpPr/>
                <p:nvPr/>
              </p:nvGrpSpPr>
              <p:grpSpPr>
                <a:xfrm>
                  <a:off x="1784714" y="3308373"/>
                  <a:ext cx="412020" cy="412020"/>
                  <a:chOff x="1784714" y="3308373"/>
                  <a:chExt cx="412020" cy="412020"/>
                </a:xfrm>
              </p:grpSpPr>
              <p:sp>
                <p:nvSpPr>
                  <p:cNvPr id="120" name="16-Point Star 119"/>
                  <p:cNvSpPr/>
                  <p:nvPr/>
                </p:nvSpPr>
                <p:spPr>
                  <a:xfrm>
                    <a:off x="1784714" y="3308373"/>
                    <a:ext cx="412020" cy="412020"/>
                  </a:xfrm>
                  <a:prstGeom prst="star16">
                    <a:avLst>
                      <a:gd name="adj" fmla="val 43531"/>
                    </a:avLst>
                  </a:prstGeom>
                  <a:solidFill>
                    <a:schemeClr val="bg1">
                      <a:lumMod val="95000"/>
                    </a:schemeClr>
                  </a:solidFill>
                  <a:ln w="190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21" name="Oval 120"/>
                  <p:cNvSpPr/>
                  <p:nvPr/>
                </p:nvSpPr>
                <p:spPr>
                  <a:xfrm>
                    <a:off x="1954121" y="3477780"/>
                    <a:ext cx="73207" cy="73207"/>
                  </a:xfrm>
                  <a:prstGeom prst="ellipse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 w="190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  <p:grpSp>
              <p:nvGrpSpPr>
                <p:cNvPr id="117" name="Group 102"/>
                <p:cNvGrpSpPr/>
                <p:nvPr/>
              </p:nvGrpSpPr>
              <p:grpSpPr>
                <a:xfrm>
                  <a:off x="2182880" y="2851755"/>
                  <a:ext cx="818330" cy="818330"/>
                  <a:chOff x="2182880" y="2851755"/>
                  <a:chExt cx="818330" cy="818330"/>
                </a:xfrm>
              </p:grpSpPr>
              <p:sp>
                <p:nvSpPr>
                  <p:cNvPr id="118" name="24-Point Star 117"/>
                  <p:cNvSpPr/>
                  <p:nvPr/>
                </p:nvSpPr>
                <p:spPr>
                  <a:xfrm>
                    <a:off x="2182880" y="2851755"/>
                    <a:ext cx="818330" cy="818330"/>
                  </a:xfrm>
                  <a:prstGeom prst="star24">
                    <a:avLst>
                      <a:gd name="adj" fmla="val 44525"/>
                    </a:avLst>
                  </a:prstGeom>
                  <a:solidFill>
                    <a:schemeClr val="bg1">
                      <a:lumMod val="95000"/>
                    </a:schemeClr>
                  </a:solidFill>
                  <a:ln w="190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19" name="Oval 118"/>
                  <p:cNvSpPr/>
                  <p:nvPr/>
                </p:nvSpPr>
                <p:spPr>
                  <a:xfrm>
                    <a:off x="2415320" y="3084195"/>
                    <a:ext cx="353451" cy="353451"/>
                  </a:xfrm>
                  <a:prstGeom prst="ellipse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 w="190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</p:grpSp>
        </p:grpSp>
        <p:grpSp>
          <p:nvGrpSpPr>
            <p:cNvPr id="124" name="Group 123"/>
            <p:cNvGrpSpPr/>
            <p:nvPr/>
          </p:nvGrpSpPr>
          <p:grpSpPr>
            <a:xfrm>
              <a:off x="242067" y="2535731"/>
              <a:ext cx="1951339" cy="1900778"/>
              <a:chOff x="242067" y="2535731"/>
              <a:chExt cx="1951339" cy="1900778"/>
            </a:xfrm>
          </p:grpSpPr>
          <p:sp>
            <p:nvSpPr>
              <p:cNvPr id="125" name="Rounded Rectangle 185"/>
              <p:cNvSpPr/>
              <p:nvPr/>
            </p:nvSpPr>
            <p:spPr>
              <a:xfrm rot="10800000" flipV="1">
                <a:off x="324584" y="2570342"/>
                <a:ext cx="1774077" cy="18661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60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26" name="Rectangle 31"/>
              <p:cNvSpPr/>
              <p:nvPr/>
            </p:nvSpPr>
            <p:spPr>
              <a:xfrm rot="10800000" flipV="1">
                <a:off x="242067" y="2535731"/>
                <a:ext cx="1951339" cy="56314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Scan planning and  </a:t>
                </a:r>
                <a:r>
                  <a:rPr lang="de-AT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setup</a:t>
                </a:r>
                <a:endPara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grpSp>
            <p:nvGrpSpPr>
              <p:cNvPr id="127" name="Group 273"/>
              <p:cNvGrpSpPr/>
              <p:nvPr/>
            </p:nvGrpSpPr>
            <p:grpSpPr>
              <a:xfrm rot="10800000" flipH="1" flipV="1">
                <a:off x="397710" y="3182882"/>
                <a:ext cx="1647295" cy="1170891"/>
                <a:chOff x="260668" y="741107"/>
                <a:chExt cx="1668004" cy="1180176"/>
              </a:xfrm>
            </p:grpSpPr>
            <p:grpSp>
              <p:nvGrpSpPr>
                <p:cNvPr id="128" name="Group 272"/>
                <p:cNvGrpSpPr/>
                <p:nvPr/>
              </p:nvGrpSpPr>
              <p:grpSpPr>
                <a:xfrm>
                  <a:off x="260668" y="741107"/>
                  <a:ext cx="1668004" cy="1180176"/>
                  <a:chOff x="260668" y="741107"/>
                  <a:chExt cx="1668004" cy="1180176"/>
                </a:xfrm>
              </p:grpSpPr>
              <p:grpSp>
                <p:nvGrpSpPr>
                  <p:cNvPr id="140" name="Group 354"/>
                  <p:cNvGrpSpPr/>
                  <p:nvPr/>
                </p:nvGrpSpPr>
                <p:grpSpPr>
                  <a:xfrm>
                    <a:off x="260668" y="741107"/>
                    <a:ext cx="1668004" cy="1180176"/>
                    <a:chOff x="248578" y="809006"/>
                    <a:chExt cx="1567470" cy="1109059"/>
                  </a:xfrm>
                </p:grpSpPr>
                <p:grpSp>
                  <p:nvGrpSpPr>
                    <p:cNvPr id="146" name="Group 260"/>
                    <p:cNvGrpSpPr/>
                    <p:nvPr/>
                  </p:nvGrpSpPr>
                  <p:grpSpPr>
                    <a:xfrm>
                      <a:off x="248578" y="1449380"/>
                      <a:ext cx="1431911" cy="248451"/>
                      <a:chOff x="205720" y="1392236"/>
                      <a:chExt cx="1431911" cy="248451"/>
                    </a:xfrm>
                  </p:grpSpPr>
                  <p:sp>
                    <p:nvSpPr>
                      <p:cNvPr id="164" name="Rounded Rectangle 163"/>
                      <p:cNvSpPr/>
                      <p:nvPr/>
                    </p:nvSpPr>
                    <p:spPr>
                      <a:xfrm>
                        <a:off x="205720" y="1475151"/>
                        <a:ext cx="1431911" cy="165536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AT"/>
                      </a:p>
                    </p:txBody>
                  </p:sp>
                  <p:grpSp>
                    <p:nvGrpSpPr>
                      <p:cNvPr id="165" name="Group 118"/>
                      <p:cNvGrpSpPr/>
                      <p:nvPr/>
                    </p:nvGrpSpPr>
                    <p:grpSpPr>
                      <a:xfrm>
                        <a:off x="1011460" y="1392236"/>
                        <a:ext cx="128592" cy="130488"/>
                        <a:chOff x="9618899" y="647699"/>
                        <a:chExt cx="645801" cy="655324"/>
                      </a:xfrm>
                      <a:solidFill>
                        <a:schemeClr val="bg1">
                          <a:lumMod val="65000"/>
                        </a:schemeClr>
                      </a:solidFill>
                    </p:grpSpPr>
                    <p:sp>
                      <p:nvSpPr>
                        <p:cNvPr id="210" name="Oval 209"/>
                        <p:cNvSpPr/>
                        <p:nvPr/>
                      </p:nvSpPr>
                      <p:spPr>
                        <a:xfrm>
                          <a:off x="9687876" y="719136"/>
                          <a:ext cx="505776" cy="505776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11" name="Trapezoid 210"/>
                        <p:cNvSpPr/>
                        <p:nvPr/>
                      </p:nvSpPr>
                      <p:spPr>
                        <a:xfrm>
                          <a:off x="9878298" y="64769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12" name="Trapezoid 211"/>
                        <p:cNvSpPr/>
                        <p:nvPr/>
                      </p:nvSpPr>
                      <p:spPr>
                        <a:xfrm rot="10800000">
                          <a:off x="9878298" y="117633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13" name="Trapezoid 212"/>
                        <p:cNvSpPr/>
                        <p:nvPr/>
                      </p:nvSpPr>
                      <p:spPr>
                        <a:xfrm rot="16200000">
                          <a:off x="9616439" y="909637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14" name="Trapezoid 213"/>
                        <p:cNvSpPr/>
                        <p:nvPr/>
                      </p:nvSpPr>
                      <p:spPr>
                        <a:xfrm rot="5400000">
                          <a:off x="10135556" y="912018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15" name="Trapezoid 214"/>
                        <p:cNvSpPr/>
                        <p:nvPr/>
                      </p:nvSpPr>
                      <p:spPr>
                        <a:xfrm rot="2517424">
                          <a:off x="10066562" y="728661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16" name="Trapezoid 215"/>
                        <p:cNvSpPr/>
                        <p:nvPr/>
                      </p:nvSpPr>
                      <p:spPr>
                        <a:xfrm rot="13614757">
                          <a:off x="9685621" y="1092995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17" name="Trapezoid 216"/>
                        <p:cNvSpPr/>
                        <p:nvPr/>
                      </p:nvSpPr>
                      <p:spPr>
                        <a:xfrm rot="18711424">
                          <a:off x="9687878" y="728663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18" name="Trapezoid 217"/>
                        <p:cNvSpPr/>
                        <p:nvPr/>
                      </p:nvSpPr>
                      <p:spPr>
                        <a:xfrm rot="8338996">
                          <a:off x="10066499" y="110013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19" name="Oval 218"/>
                        <p:cNvSpPr/>
                        <p:nvPr/>
                      </p:nvSpPr>
                      <p:spPr>
                        <a:xfrm>
                          <a:off x="9791539" y="822799"/>
                          <a:ext cx="298450" cy="298450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</p:grpSp>
                  <p:grpSp>
                    <p:nvGrpSpPr>
                      <p:cNvPr id="166" name="Group 165"/>
                      <p:cNvGrpSpPr/>
                      <p:nvPr/>
                    </p:nvGrpSpPr>
                    <p:grpSpPr>
                      <a:xfrm>
                        <a:off x="1201161" y="1392236"/>
                        <a:ext cx="128592" cy="130488"/>
                        <a:chOff x="9618899" y="647699"/>
                        <a:chExt cx="645801" cy="655324"/>
                      </a:xfrm>
                      <a:solidFill>
                        <a:schemeClr val="bg1">
                          <a:lumMod val="65000"/>
                        </a:schemeClr>
                      </a:solidFill>
                    </p:grpSpPr>
                    <p:sp>
                      <p:nvSpPr>
                        <p:cNvPr id="200" name="Oval 199"/>
                        <p:cNvSpPr/>
                        <p:nvPr/>
                      </p:nvSpPr>
                      <p:spPr>
                        <a:xfrm>
                          <a:off x="9687876" y="719136"/>
                          <a:ext cx="505776" cy="505776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01" name="Trapezoid 200"/>
                        <p:cNvSpPr/>
                        <p:nvPr/>
                      </p:nvSpPr>
                      <p:spPr>
                        <a:xfrm>
                          <a:off x="9878298" y="64769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02" name="Trapezoid 201"/>
                        <p:cNvSpPr/>
                        <p:nvPr/>
                      </p:nvSpPr>
                      <p:spPr>
                        <a:xfrm rot="10800000">
                          <a:off x="9878298" y="117633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03" name="Trapezoid 202"/>
                        <p:cNvSpPr/>
                        <p:nvPr/>
                      </p:nvSpPr>
                      <p:spPr>
                        <a:xfrm rot="16200000">
                          <a:off x="9616439" y="909637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04" name="Trapezoid 203"/>
                        <p:cNvSpPr/>
                        <p:nvPr/>
                      </p:nvSpPr>
                      <p:spPr>
                        <a:xfrm rot="5400000">
                          <a:off x="10135556" y="912018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05" name="Trapezoid 204"/>
                        <p:cNvSpPr/>
                        <p:nvPr/>
                      </p:nvSpPr>
                      <p:spPr>
                        <a:xfrm rot="2517424">
                          <a:off x="10066562" y="728661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06" name="Trapezoid 205"/>
                        <p:cNvSpPr/>
                        <p:nvPr/>
                      </p:nvSpPr>
                      <p:spPr>
                        <a:xfrm rot="13614757">
                          <a:off x="9685621" y="1092995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07" name="Trapezoid 206"/>
                        <p:cNvSpPr/>
                        <p:nvPr/>
                      </p:nvSpPr>
                      <p:spPr>
                        <a:xfrm rot="18711424">
                          <a:off x="9687878" y="728663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08" name="Trapezoid 207"/>
                        <p:cNvSpPr/>
                        <p:nvPr/>
                      </p:nvSpPr>
                      <p:spPr>
                        <a:xfrm rot="8338996">
                          <a:off x="10066499" y="110013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209" name="Oval 208"/>
                        <p:cNvSpPr/>
                        <p:nvPr/>
                      </p:nvSpPr>
                      <p:spPr>
                        <a:xfrm>
                          <a:off x="9791539" y="822799"/>
                          <a:ext cx="298450" cy="298450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</p:grpSp>
                  <p:grpSp>
                    <p:nvGrpSpPr>
                      <p:cNvPr id="167" name="Group 140"/>
                      <p:cNvGrpSpPr/>
                      <p:nvPr/>
                    </p:nvGrpSpPr>
                    <p:grpSpPr>
                      <a:xfrm>
                        <a:off x="584430" y="1392236"/>
                        <a:ext cx="128592" cy="130488"/>
                        <a:chOff x="9618899" y="647699"/>
                        <a:chExt cx="645801" cy="655324"/>
                      </a:xfrm>
                      <a:solidFill>
                        <a:schemeClr val="bg1">
                          <a:lumMod val="65000"/>
                        </a:schemeClr>
                      </a:solidFill>
                    </p:grpSpPr>
                    <p:sp>
                      <p:nvSpPr>
                        <p:cNvPr id="190" name="Oval 189"/>
                        <p:cNvSpPr/>
                        <p:nvPr/>
                      </p:nvSpPr>
                      <p:spPr>
                        <a:xfrm>
                          <a:off x="9687876" y="719136"/>
                          <a:ext cx="505776" cy="505776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191" name="Trapezoid 190"/>
                        <p:cNvSpPr/>
                        <p:nvPr/>
                      </p:nvSpPr>
                      <p:spPr>
                        <a:xfrm>
                          <a:off x="9878298" y="64769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192" name="Trapezoid 191"/>
                        <p:cNvSpPr/>
                        <p:nvPr/>
                      </p:nvSpPr>
                      <p:spPr>
                        <a:xfrm rot="10800000">
                          <a:off x="9878298" y="117633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193" name="Trapezoid 192"/>
                        <p:cNvSpPr/>
                        <p:nvPr/>
                      </p:nvSpPr>
                      <p:spPr>
                        <a:xfrm rot="16200000">
                          <a:off x="9616439" y="909637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194" name="Trapezoid 193"/>
                        <p:cNvSpPr/>
                        <p:nvPr/>
                      </p:nvSpPr>
                      <p:spPr>
                        <a:xfrm rot="5400000">
                          <a:off x="10135556" y="912018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195" name="Trapezoid 194"/>
                        <p:cNvSpPr/>
                        <p:nvPr/>
                      </p:nvSpPr>
                      <p:spPr>
                        <a:xfrm rot="2517424">
                          <a:off x="10066562" y="728661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196" name="Trapezoid 195"/>
                        <p:cNvSpPr/>
                        <p:nvPr/>
                      </p:nvSpPr>
                      <p:spPr>
                        <a:xfrm rot="13614757">
                          <a:off x="9685621" y="1092995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197" name="Trapezoid 196"/>
                        <p:cNvSpPr/>
                        <p:nvPr/>
                      </p:nvSpPr>
                      <p:spPr>
                        <a:xfrm rot="18711424">
                          <a:off x="9687878" y="728663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198" name="Trapezoid 197"/>
                        <p:cNvSpPr/>
                        <p:nvPr/>
                      </p:nvSpPr>
                      <p:spPr>
                        <a:xfrm rot="8338996">
                          <a:off x="10066499" y="110013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199" name="Oval 198"/>
                        <p:cNvSpPr/>
                        <p:nvPr/>
                      </p:nvSpPr>
                      <p:spPr>
                        <a:xfrm>
                          <a:off x="9791539" y="822799"/>
                          <a:ext cx="298450" cy="298450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</p:grpSp>
                  <p:grpSp>
                    <p:nvGrpSpPr>
                      <p:cNvPr id="168" name="Group 140"/>
                      <p:cNvGrpSpPr/>
                      <p:nvPr/>
                    </p:nvGrpSpPr>
                    <p:grpSpPr>
                      <a:xfrm>
                        <a:off x="406630" y="1392236"/>
                        <a:ext cx="128592" cy="130488"/>
                        <a:chOff x="9618899" y="647699"/>
                        <a:chExt cx="645801" cy="655324"/>
                      </a:xfrm>
                      <a:solidFill>
                        <a:schemeClr val="bg1">
                          <a:lumMod val="65000"/>
                        </a:schemeClr>
                      </a:solidFill>
                    </p:grpSpPr>
                    <p:sp>
                      <p:nvSpPr>
                        <p:cNvPr id="180" name="Oval 179"/>
                        <p:cNvSpPr/>
                        <p:nvPr/>
                      </p:nvSpPr>
                      <p:spPr>
                        <a:xfrm>
                          <a:off x="9687876" y="719136"/>
                          <a:ext cx="505776" cy="505776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181" name="Trapezoid 180"/>
                        <p:cNvSpPr/>
                        <p:nvPr/>
                      </p:nvSpPr>
                      <p:spPr>
                        <a:xfrm>
                          <a:off x="9878298" y="64769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182" name="Trapezoid 181"/>
                        <p:cNvSpPr/>
                        <p:nvPr/>
                      </p:nvSpPr>
                      <p:spPr>
                        <a:xfrm rot="10800000">
                          <a:off x="9878298" y="117633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183" name="Trapezoid 182"/>
                        <p:cNvSpPr/>
                        <p:nvPr/>
                      </p:nvSpPr>
                      <p:spPr>
                        <a:xfrm rot="16200000">
                          <a:off x="9616439" y="909637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184" name="Trapezoid 183"/>
                        <p:cNvSpPr/>
                        <p:nvPr/>
                      </p:nvSpPr>
                      <p:spPr>
                        <a:xfrm rot="5400000">
                          <a:off x="10135556" y="912018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185" name="Trapezoid 184"/>
                        <p:cNvSpPr/>
                        <p:nvPr/>
                      </p:nvSpPr>
                      <p:spPr>
                        <a:xfrm rot="2517424">
                          <a:off x="10066562" y="728661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186" name="Trapezoid 185"/>
                        <p:cNvSpPr/>
                        <p:nvPr/>
                      </p:nvSpPr>
                      <p:spPr>
                        <a:xfrm rot="13614757">
                          <a:off x="9685621" y="1092995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187" name="Trapezoid 186"/>
                        <p:cNvSpPr/>
                        <p:nvPr/>
                      </p:nvSpPr>
                      <p:spPr>
                        <a:xfrm rot="18711424">
                          <a:off x="9687878" y="728663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188" name="Trapezoid 187"/>
                        <p:cNvSpPr/>
                        <p:nvPr/>
                      </p:nvSpPr>
                      <p:spPr>
                        <a:xfrm rot="8338996">
                          <a:off x="10066499" y="110013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189" name="Oval 188"/>
                        <p:cNvSpPr/>
                        <p:nvPr/>
                      </p:nvSpPr>
                      <p:spPr>
                        <a:xfrm>
                          <a:off x="9791539" y="822799"/>
                          <a:ext cx="298450" cy="298450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</p:grpSp>
                  <p:grpSp>
                    <p:nvGrpSpPr>
                      <p:cNvPr id="169" name="Group 140"/>
                      <p:cNvGrpSpPr/>
                      <p:nvPr/>
                    </p:nvGrpSpPr>
                    <p:grpSpPr>
                      <a:xfrm>
                        <a:off x="219305" y="1392236"/>
                        <a:ext cx="128592" cy="130488"/>
                        <a:chOff x="9618899" y="647699"/>
                        <a:chExt cx="645801" cy="655324"/>
                      </a:xfrm>
                      <a:solidFill>
                        <a:schemeClr val="bg1">
                          <a:lumMod val="65000"/>
                        </a:schemeClr>
                      </a:solidFill>
                    </p:grpSpPr>
                    <p:sp>
                      <p:nvSpPr>
                        <p:cNvPr id="170" name="Oval 169"/>
                        <p:cNvSpPr/>
                        <p:nvPr/>
                      </p:nvSpPr>
                      <p:spPr>
                        <a:xfrm>
                          <a:off x="9687876" y="719136"/>
                          <a:ext cx="505776" cy="505776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171" name="Trapezoid 170"/>
                        <p:cNvSpPr/>
                        <p:nvPr/>
                      </p:nvSpPr>
                      <p:spPr>
                        <a:xfrm>
                          <a:off x="9878298" y="64769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172" name="Trapezoid 171"/>
                        <p:cNvSpPr/>
                        <p:nvPr/>
                      </p:nvSpPr>
                      <p:spPr>
                        <a:xfrm rot="10800000">
                          <a:off x="9878298" y="117633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173" name="Trapezoid 172"/>
                        <p:cNvSpPr/>
                        <p:nvPr/>
                      </p:nvSpPr>
                      <p:spPr>
                        <a:xfrm rot="16200000">
                          <a:off x="9616439" y="909637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174" name="Trapezoid 173"/>
                        <p:cNvSpPr/>
                        <p:nvPr/>
                      </p:nvSpPr>
                      <p:spPr>
                        <a:xfrm rot="5400000">
                          <a:off x="10135556" y="912018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175" name="Trapezoid 174"/>
                        <p:cNvSpPr/>
                        <p:nvPr/>
                      </p:nvSpPr>
                      <p:spPr>
                        <a:xfrm rot="2517424">
                          <a:off x="10066562" y="728661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176" name="Trapezoid 175"/>
                        <p:cNvSpPr/>
                        <p:nvPr/>
                      </p:nvSpPr>
                      <p:spPr>
                        <a:xfrm rot="13614757">
                          <a:off x="9685621" y="1092995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177" name="Trapezoid 176"/>
                        <p:cNvSpPr/>
                        <p:nvPr/>
                      </p:nvSpPr>
                      <p:spPr>
                        <a:xfrm rot="18711424">
                          <a:off x="9687878" y="728663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178" name="Trapezoid 177"/>
                        <p:cNvSpPr/>
                        <p:nvPr/>
                      </p:nvSpPr>
                      <p:spPr>
                        <a:xfrm rot="8338996">
                          <a:off x="10066499" y="1100139"/>
                          <a:ext cx="131604" cy="126684"/>
                        </a:xfrm>
                        <a:prstGeom prst="trapezoid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179" name="Oval 178"/>
                        <p:cNvSpPr/>
                        <p:nvPr/>
                      </p:nvSpPr>
                      <p:spPr>
                        <a:xfrm>
                          <a:off x="9791539" y="822799"/>
                          <a:ext cx="298450" cy="298450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</p:grpSp>
                </p:grpSp>
                <p:grpSp>
                  <p:nvGrpSpPr>
                    <p:cNvPr id="147" name="Group 159"/>
                    <p:cNvGrpSpPr/>
                    <p:nvPr/>
                  </p:nvGrpSpPr>
                  <p:grpSpPr>
                    <a:xfrm>
                      <a:off x="1025584" y="1034904"/>
                      <a:ext cx="538603" cy="883161"/>
                      <a:chOff x="3536460" y="796925"/>
                      <a:chExt cx="2302483" cy="3775440"/>
                    </a:xfrm>
                    <a:solidFill>
                      <a:schemeClr val="tx1">
                        <a:lumMod val="85000"/>
                        <a:lumOff val="15000"/>
                      </a:schemeClr>
                    </a:solidFill>
                  </p:grpSpPr>
                  <p:grpSp>
                    <p:nvGrpSpPr>
                      <p:cNvPr id="149" name="Group 33"/>
                      <p:cNvGrpSpPr/>
                      <p:nvPr/>
                    </p:nvGrpSpPr>
                    <p:grpSpPr>
                      <a:xfrm>
                        <a:off x="4730750" y="796925"/>
                        <a:ext cx="819149" cy="2231561"/>
                        <a:chOff x="4405312" y="2276475"/>
                        <a:chExt cx="261937" cy="713580"/>
                      </a:xfrm>
                      <a:grpFill/>
                    </p:grpSpPr>
                    <p:sp>
                      <p:nvSpPr>
                        <p:cNvPr id="162" name="Oval 161"/>
                        <p:cNvSpPr/>
                        <p:nvPr/>
                      </p:nvSpPr>
                      <p:spPr>
                        <a:xfrm>
                          <a:off x="4414838" y="2276475"/>
                          <a:ext cx="223838" cy="223838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163" name="Round Same Side Corner Rectangle 162"/>
                        <p:cNvSpPr/>
                        <p:nvPr/>
                      </p:nvSpPr>
                      <p:spPr>
                        <a:xfrm>
                          <a:off x="4405312" y="2557462"/>
                          <a:ext cx="261937" cy="432593"/>
                        </a:xfrm>
                        <a:prstGeom prst="round2SameRect">
                          <a:avLst>
                            <a:gd name="adj1" fmla="val 16667"/>
                            <a:gd name="adj2" fmla="val 0"/>
                          </a:avLst>
                        </a:prstGeom>
                        <a:solidFill>
                          <a:schemeClr val="tx1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</p:grpSp>
                  <p:grpSp>
                    <p:nvGrpSpPr>
                      <p:cNvPr id="150" name="Group 36"/>
                      <p:cNvGrpSpPr/>
                      <p:nvPr/>
                    </p:nvGrpSpPr>
                    <p:grpSpPr>
                      <a:xfrm>
                        <a:off x="4730750" y="2941613"/>
                        <a:ext cx="335719" cy="1630752"/>
                        <a:chOff x="7787878" y="1022490"/>
                        <a:chExt cx="223838" cy="1087299"/>
                      </a:xfrm>
                      <a:grpFill/>
                    </p:grpSpPr>
                    <p:sp>
                      <p:nvSpPr>
                        <p:cNvPr id="160" name="Oval 159"/>
                        <p:cNvSpPr/>
                        <p:nvPr/>
                      </p:nvSpPr>
                      <p:spPr>
                        <a:xfrm>
                          <a:off x="7787878" y="1885952"/>
                          <a:ext cx="223838" cy="223837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161" name="Rectangle 160"/>
                        <p:cNvSpPr/>
                        <p:nvPr/>
                      </p:nvSpPr>
                      <p:spPr>
                        <a:xfrm>
                          <a:off x="7787878" y="1022490"/>
                          <a:ext cx="223838" cy="992987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</p:grpSp>
                  <p:grpSp>
                    <p:nvGrpSpPr>
                      <p:cNvPr id="151" name="Group 39"/>
                      <p:cNvGrpSpPr/>
                      <p:nvPr/>
                    </p:nvGrpSpPr>
                    <p:grpSpPr>
                      <a:xfrm>
                        <a:off x="5214180" y="2941613"/>
                        <a:ext cx="335719" cy="1630752"/>
                        <a:chOff x="7787878" y="1022490"/>
                        <a:chExt cx="223838" cy="1087299"/>
                      </a:xfrm>
                      <a:grpFill/>
                    </p:grpSpPr>
                    <p:sp>
                      <p:nvSpPr>
                        <p:cNvPr id="158" name="Oval 157"/>
                        <p:cNvSpPr/>
                        <p:nvPr/>
                      </p:nvSpPr>
                      <p:spPr>
                        <a:xfrm>
                          <a:off x="7787878" y="1885952"/>
                          <a:ext cx="223838" cy="223837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159" name="Rectangle 158"/>
                        <p:cNvSpPr/>
                        <p:nvPr/>
                      </p:nvSpPr>
                      <p:spPr>
                        <a:xfrm>
                          <a:off x="7787878" y="1022490"/>
                          <a:ext cx="223838" cy="992987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</p:grpSp>
                  <p:grpSp>
                    <p:nvGrpSpPr>
                      <p:cNvPr id="152" name="Group 57"/>
                      <p:cNvGrpSpPr/>
                      <p:nvPr/>
                    </p:nvGrpSpPr>
                    <p:grpSpPr>
                      <a:xfrm>
                        <a:off x="5623035" y="1828802"/>
                        <a:ext cx="215908" cy="1372580"/>
                        <a:chOff x="7817678" y="686733"/>
                        <a:chExt cx="223848" cy="1423056"/>
                      </a:xfrm>
                      <a:grpFill/>
                    </p:grpSpPr>
                    <p:sp>
                      <p:nvSpPr>
                        <p:cNvPr id="156" name="Oval 155"/>
                        <p:cNvSpPr/>
                        <p:nvPr/>
                      </p:nvSpPr>
                      <p:spPr>
                        <a:xfrm>
                          <a:off x="7817687" y="1885953"/>
                          <a:ext cx="223839" cy="223836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157" name="Rectangle 156"/>
                        <p:cNvSpPr/>
                        <p:nvPr/>
                      </p:nvSpPr>
                      <p:spPr>
                        <a:xfrm>
                          <a:off x="7817678" y="686733"/>
                          <a:ext cx="223839" cy="1328744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</p:grpSp>
                  <p:grpSp>
                    <p:nvGrpSpPr>
                      <p:cNvPr id="153" name="Group 60"/>
                      <p:cNvGrpSpPr/>
                      <p:nvPr/>
                    </p:nvGrpSpPr>
                    <p:grpSpPr>
                      <a:xfrm rot="5400000">
                        <a:off x="4114800" y="1123952"/>
                        <a:ext cx="215900" cy="1372580"/>
                        <a:chOff x="7787878" y="686733"/>
                        <a:chExt cx="223838" cy="1423056"/>
                      </a:xfrm>
                      <a:grpFill/>
                    </p:grpSpPr>
                    <p:sp>
                      <p:nvSpPr>
                        <p:cNvPr id="154" name="Oval 153"/>
                        <p:cNvSpPr/>
                        <p:nvPr/>
                      </p:nvSpPr>
                      <p:spPr>
                        <a:xfrm>
                          <a:off x="7787878" y="1885952"/>
                          <a:ext cx="223838" cy="223837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  <p:sp>
                      <p:nvSpPr>
                        <p:cNvPr id="155" name="Rectangle 154"/>
                        <p:cNvSpPr/>
                        <p:nvPr/>
                      </p:nvSpPr>
                      <p:spPr>
                        <a:xfrm>
                          <a:off x="7787878" y="686733"/>
                          <a:ext cx="223838" cy="1328745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de-AT"/>
                        </a:p>
                      </p:txBody>
                    </p:sp>
                  </p:grpSp>
                </p:grpSp>
                <p:sp>
                  <p:nvSpPr>
                    <p:cNvPr id="148" name="Oval Callout 147"/>
                    <p:cNvSpPr/>
                    <p:nvPr/>
                  </p:nvSpPr>
                  <p:spPr>
                    <a:xfrm>
                      <a:off x="1568510" y="809006"/>
                      <a:ext cx="247538" cy="228756"/>
                    </a:xfrm>
                    <a:prstGeom prst="wedgeEllipseCallout">
                      <a:avLst>
                        <a:gd name="adj1" fmla="val -89201"/>
                        <a:gd name="adj2" fmla="val 55466"/>
                      </a:avLst>
                    </a:prstGeom>
                    <a:noFill/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de-AT" sz="1400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grpSp>
                <p:nvGrpSpPr>
                  <p:cNvPr id="141" name="Group 270"/>
                  <p:cNvGrpSpPr/>
                  <p:nvPr/>
                </p:nvGrpSpPr>
                <p:grpSpPr>
                  <a:xfrm>
                    <a:off x="1400207" y="1200328"/>
                    <a:ext cx="174270" cy="336755"/>
                    <a:chOff x="1400207" y="1200328"/>
                    <a:chExt cx="174270" cy="336755"/>
                  </a:xfrm>
                </p:grpSpPr>
                <p:cxnSp>
                  <p:nvCxnSpPr>
                    <p:cNvPr id="142" name="Straight Connector 141"/>
                    <p:cNvCxnSpPr/>
                    <p:nvPr/>
                  </p:nvCxnSpPr>
                  <p:spPr>
                    <a:xfrm flipH="1" flipV="1">
                      <a:off x="1400207" y="1459071"/>
                      <a:ext cx="60215" cy="9603"/>
                    </a:xfrm>
                    <a:prstGeom prst="line">
                      <a:avLst/>
                    </a:prstGeom>
                    <a:ln w="952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3" name="Straight Connector 142"/>
                    <p:cNvCxnSpPr/>
                    <p:nvPr/>
                  </p:nvCxnSpPr>
                  <p:spPr>
                    <a:xfrm flipH="1">
                      <a:off x="1515201" y="1459665"/>
                      <a:ext cx="59276" cy="8535"/>
                    </a:xfrm>
                    <a:prstGeom prst="line">
                      <a:avLst/>
                    </a:prstGeom>
                    <a:ln w="952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4" name="Straight Connector 143"/>
                    <p:cNvCxnSpPr/>
                    <p:nvPr/>
                  </p:nvCxnSpPr>
                  <p:spPr>
                    <a:xfrm>
                      <a:off x="1486749" y="1200328"/>
                      <a:ext cx="0" cy="336755"/>
                    </a:xfrm>
                    <a:prstGeom prst="line">
                      <a:avLst/>
                    </a:prstGeom>
                    <a:ln w="952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45" name="Trapezoid 144"/>
                    <p:cNvSpPr/>
                    <p:nvPr/>
                  </p:nvSpPr>
                  <p:spPr>
                    <a:xfrm>
                      <a:off x="1468373" y="1226120"/>
                      <a:ext cx="36751" cy="174269"/>
                    </a:xfrm>
                    <a:prstGeom prst="trapezoid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</p:grpSp>
            <p:grpSp>
              <p:nvGrpSpPr>
                <p:cNvPr id="129" name="Group 180"/>
                <p:cNvGrpSpPr/>
                <p:nvPr/>
              </p:nvGrpSpPr>
              <p:grpSpPr>
                <a:xfrm>
                  <a:off x="1080970" y="1032882"/>
                  <a:ext cx="160756" cy="163127"/>
                  <a:chOff x="9618899" y="647699"/>
                  <a:chExt cx="645801" cy="655324"/>
                </a:xfrm>
              </p:grpSpPr>
              <p:sp>
                <p:nvSpPr>
                  <p:cNvPr id="130" name="Oval 129"/>
                  <p:cNvSpPr/>
                  <p:nvPr/>
                </p:nvSpPr>
                <p:spPr>
                  <a:xfrm>
                    <a:off x="9687875" y="719137"/>
                    <a:ext cx="505776" cy="50577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31" name="Trapezoid 130"/>
                  <p:cNvSpPr/>
                  <p:nvPr/>
                </p:nvSpPr>
                <p:spPr>
                  <a:xfrm>
                    <a:off x="9878298" y="647699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32" name="Trapezoid 131"/>
                  <p:cNvSpPr/>
                  <p:nvPr/>
                </p:nvSpPr>
                <p:spPr>
                  <a:xfrm rot="10800000">
                    <a:off x="9878298" y="1176339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33" name="Trapezoid 132"/>
                  <p:cNvSpPr/>
                  <p:nvPr/>
                </p:nvSpPr>
                <p:spPr>
                  <a:xfrm rot="16200000">
                    <a:off x="9616439" y="909637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34" name="Trapezoid 133"/>
                  <p:cNvSpPr/>
                  <p:nvPr/>
                </p:nvSpPr>
                <p:spPr>
                  <a:xfrm rot="5400000">
                    <a:off x="10135556" y="912018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35" name="Trapezoid 134"/>
                  <p:cNvSpPr/>
                  <p:nvPr/>
                </p:nvSpPr>
                <p:spPr>
                  <a:xfrm rot="2517424">
                    <a:off x="10066562" y="728661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36" name="Trapezoid 135"/>
                  <p:cNvSpPr/>
                  <p:nvPr/>
                </p:nvSpPr>
                <p:spPr>
                  <a:xfrm rot="13614757">
                    <a:off x="9685621" y="1092995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37" name="Trapezoid 136"/>
                  <p:cNvSpPr/>
                  <p:nvPr/>
                </p:nvSpPr>
                <p:spPr>
                  <a:xfrm rot="18711424">
                    <a:off x="9687878" y="728663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38" name="Trapezoid 137"/>
                  <p:cNvSpPr/>
                  <p:nvPr/>
                </p:nvSpPr>
                <p:spPr>
                  <a:xfrm rot="8338996">
                    <a:off x="10066499" y="1100139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39" name="Oval 138"/>
                  <p:cNvSpPr/>
                  <p:nvPr/>
                </p:nvSpPr>
                <p:spPr>
                  <a:xfrm>
                    <a:off x="9791538" y="822800"/>
                    <a:ext cx="298450" cy="298449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</p:grpSp>
        </p:grpSp>
      </p:grpSp>
      <p:grpSp>
        <p:nvGrpSpPr>
          <p:cNvPr id="221" name="Group 220"/>
          <p:cNvGrpSpPr/>
          <p:nvPr/>
        </p:nvGrpSpPr>
        <p:grpSpPr>
          <a:xfrm>
            <a:off x="4582446" y="2535117"/>
            <a:ext cx="1792860" cy="4198690"/>
            <a:chOff x="4573402" y="2535117"/>
            <a:chExt cx="1792860" cy="4198690"/>
          </a:xfrm>
        </p:grpSpPr>
        <p:cxnSp>
          <p:nvCxnSpPr>
            <p:cNvPr id="225" name="Shape 325"/>
            <p:cNvCxnSpPr>
              <a:stCxn id="259" idx="2"/>
              <a:endCxn id="261" idx="1"/>
            </p:cNvCxnSpPr>
            <p:nvPr/>
          </p:nvCxnSpPr>
          <p:spPr>
            <a:xfrm rot="5400000">
              <a:off x="5262102" y="4643626"/>
              <a:ext cx="416566" cy="1104"/>
            </a:xfrm>
            <a:prstGeom prst="bentConnector3">
              <a:avLst>
                <a:gd name="adj1" fmla="val 50000"/>
              </a:avLst>
            </a:prstGeom>
            <a:ln w="5080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6" name="Group 225"/>
            <p:cNvGrpSpPr/>
            <p:nvPr/>
          </p:nvGrpSpPr>
          <p:grpSpPr>
            <a:xfrm>
              <a:off x="4573402" y="4738542"/>
              <a:ext cx="1792860" cy="1995265"/>
              <a:chOff x="2854065" y="5498629"/>
              <a:chExt cx="2195999" cy="2443917"/>
            </a:xfrm>
          </p:grpSpPr>
          <p:sp>
            <p:nvSpPr>
              <p:cNvPr id="261" name="Rounded Rectangle 185"/>
              <p:cNvSpPr/>
              <p:nvPr/>
            </p:nvSpPr>
            <p:spPr>
              <a:xfrm rot="10800000" flipV="1">
                <a:off x="2854065" y="5638164"/>
                <a:ext cx="2195999" cy="2304382"/>
              </a:xfrm>
              <a:prstGeom prst="can">
                <a:avLst>
                  <a:gd name="adj" fmla="val 21473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60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62" name="Rectangle 261"/>
              <p:cNvSpPr/>
              <p:nvPr/>
            </p:nvSpPr>
            <p:spPr>
              <a:xfrm rot="10800000" flipV="1">
                <a:off x="3123918" y="5498629"/>
                <a:ext cx="1740194" cy="69538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3D volume </a:t>
                </a:r>
                <a:endParaRPr lang="de-AT" sz="14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grpSp>
            <p:nvGrpSpPr>
              <p:cNvPr id="263" name="Group 107"/>
              <p:cNvGrpSpPr/>
              <p:nvPr/>
            </p:nvGrpSpPr>
            <p:grpSpPr>
              <a:xfrm rot="10800000" flipH="1" flipV="1">
                <a:off x="3494506" y="6470877"/>
                <a:ext cx="999016" cy="1061039"/>
                <a:chOff x="2485527" y="2135763"/>
                <a:chExt cx="2391275" cy="2417196"/>
              </a:xfrm>
              <a:effectLst>
                <a:outerShdw blurRad="254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64" name="Rectangle 263"/>
                <p:cNvSpPr>
                  <a:spLocks noChangeAspect="1"/>
                </p:cNvSpPr>
                <p:nvPr/>
              </p:nvSpPr>
              <p:spPr>
                <a:xfrm>
                  <a:off x="2485527" y="2848799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265" name="Rectangle 264"/>
                <p:cNvSpPr>
                  <a:spLocks noChangeAspect="1"/>
                </p:cNvSpPr>
                <p:nvPr/>
              </p:nvSpPr>
              <p:spPr>
                <a:xfrm>
                  <a:off x="2826395" y="2848809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266" name="Rectangle 265"/>
                <p:cNvSpPr>
                  <a:spLocks noChangeAspect="1"/>
                </p:cNvSpPr>
                <p:nvPr/>
              </p:nvSpPr>
              <p:spPr>
                <a:xfrm>
                  <a:off x="3167263" y="2848809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267" name="Rectangle 266"/>
                <p:cNvSpPr>
                  <a:spLocks noChangeAspect="1"/>
                </p:cNvSpPr>
                <p:nvPr/>
              </p:nvSpPr>
              <p:spPr>
                <a:xfrm>
                  <a:off x="3508131" y="2848809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268" name="Rectangle 267"/>
                <p:cNvSpPr>
                  <a:spLocks noChangeAspect="1"/>
                </p:cNvSpPr>
                <p:nvPr/>
              </p:nvSpPr>
              <p:spPr>
                <a:xfrm>
                  <a:off x="3851139" y="2848809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269" name="Rectangle 113"/>
                <p:cNvSpPr>
                  <a:spLocks noChangeAspect="1"/>
                </p:cNvSpPr>
                <p:nvPr/>
              </p:nvSpPr>
              <p:spPr>
                <a:xfrm>
                  <a:off x="2485527" y="3189639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270" name="Rectangle 114"/>
                <p:cNvSpPr>
                  <a:spLocks noChangeAspect="1"/>
                </p:cNvSpPr>
                <p:nvPr/>
              </p:nvSpPr>
              <p:spPr>
                <a:xfrm>
                  <a:off x="2485527" y="3530469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271" name="Rectangle 115"/>
                <p:cNvSpPr>
                  <a:spLocks noChangeAspect="1"/>
                </p:cNvSpPr>
                <p:nvPr/>
              </p:nvSpPr>
              <p:spPr>
                <a:xfrm>
                  <a:off x="2485527" y="3871299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272" name="Rectangle 116"/>
                <p:cNvSpPr>
                  <a:spLocks noChangeAspect="1"/>
                </p:cNvSpPr>
                <p:nvPr/>
              </p:nvSpPr>
              <p:spPr>
                <a:xfrm>
                  <a:off x="2485527" y="4212124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273" name="Rectangle 272"/>
                <p:cNvSpPr>
                  <a:spLocks noChangeAspect="1"/>
                </p:cNvSpPr>
                <p:nvPr/>
              </p:nvSpPr>
              <p:spPr>
                <a:xfrm>
                  <a:off x="2826395" y="3189639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274" name="Rectangle 118"/>
                <p:cNvSpPr>
                  <a:spLocks noChangeAspect="1"/>
                </p:cNvSpPr>
                <p:nvPr/>
              </p:nvSpPr>
              <p:spPr>
                <a:xfrm>
                  <a:off x="3167263" y="3530469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275" name="Rectangle 119"/>
                <p:cNvSpPr>
                  <a:spLocks noChangeAspect="1"/>
                </p:cNvSpPr>
                <p:nvPr/>
              </p:nvSpPr>
              <p:spPr>
                <a:xfrm>
                  <a:off x="3508131" y="3530469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276" name="Rectangle 120"/>
                <p:cNvSpPr>
                  <a:spLocks noChangeAspect="1"/>
                </p:cNvSpPr>
                <p:nvPr/>
              </p:nvSpPr>
              <p:spPr>
                <a:xfrm>
                  <a:off x="2826395" y="3530469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277" name="Rectangle 121"/>
                <p:cNvSpPr>
                  <a:spLocks noChangeAspect="1"/>
                </p:cNvSpPr>
                <p:nvPr/>
              </p:nvSpPr>
              <p:spPr>
                <a:xfrm>
                  <a:off x="3167263" y="3189639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278" name="Rectangle 122"/>
                <p:cNvSpPr>
                  <a:spLocks noChangeAspect="1"/>
                </p:cNvSpPr>
                <p:nvPr/>
              </p:nvSpPr>
              <p:spPr>
                <a:xfrm>
                  <a:off x="3508131" y="3189639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279" name="Rectangle 278"/>
                <p:cNvSpPr>
                  <a:spLocks noChangeAspect="1"/>
                </p:cNvSpPr>
                <p:nvPr/>
              </p:nvSpPr>
              <p:spPr>
                <a:xfrm>
                  <a:off x="3851139" y="3189639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280" name="Rectangle 279"/>
                <p:cNvSpPr>
                  <a:spLocks noChangeAspect="1"/>
                </p:cNvSpPr>
                <p:nvPr/>
              </p:nvSpPr>
              <p:spPr>
                <a:xfrm>
                  <a:off x="3851136" y="3530469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281" name="Rectangle 280"/>
                <p:cNvSpPr>
                  <a:spLocks noChangeAspect="1"/>
                </p:cNvSpPr>
                <p:nvPr/>
              </p:nvSpPr>
              <p:spPr>
                <a:xfrm>
                  <a:off x="2826395" y="3871299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282" name="Rectangle 281"/>
                <p:cNvSpPr>
                  <a:spLocks noChangeAspect="1"/>
                </p:cNvSpPr>
                <p:nvPr/>
              </p:nvSpPr>
              <p:spPr>
                <a:xfrm>
                  <a:off x="3851139" y="4212124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283" name="Rectangle 282"/>
                <p:cNvSpPr>
                  <a:spLocks noChangeAspect="1"/>
                </p:cNvSpPr>
                <p:nvPr/>
              </p:nvSpPr>
              <p:spPr>
                <a:xfrm>
                  <a:off x="3851139" y="3871294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284" name="Rectangle 283"/>
                <p:cNvSpPr>
                  <a:spLocks noChangeAspect="1"/>
                </p:cNvSpPr>
                <p:nvPr/>
              </p:nvSpPr>
              <p:spPr>
                <a:xfrm>
                  <a:off x="3508131" y="3871294"/>
                  <a:ext cx="340867" cy="340829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285" name="Rectangle 284"/>
                <p:cNvSpPr>
                  <a:spLocks noChangeAspect="1"/>
                </p:cNvSpPr>
                <p:nvPr/>
              </p:nvSpPr>
              <p:spPr>
                <a:xfrm>
                  <a:off x="3167263" y="4212129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286" name="Rectangle 285"/>
                <p:cNvSpPr>
                  <a:spLocks noChangeAspect="1"/>
                </p:cNvSpPr>
                <p:nvPr/>
              </p:nvSpPr>
              <p:spPr>
                <a:xfrm>
                  <a:off x="3167263" y="3871299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287" name="Rectangle 286"/>
                <p:cNvSpPr>
                  <a:spLocks noChangeAspect="1"/>
                </p:cNvSpPr>
                <p:nvPr/>
              </p:nvSpPr>
              <p:spPr>
                <a:xfrm>
                  <a:off x="2826395" y="4212124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sp>
              <p:nvSpPr>
                <p:cNvPr id="288" name="Rectangle 287"/>
                <p:cNvSpPr>
                  <a:spLocks noChangeAspect="1"/>
                </p:cNvSpPr>
                <p:nvPr/>
              </p:nvSpPr>
              <p:spPr>
                <a:xfrm>
                  <a:off x="3510271" y="4212129"/>
                  <a:ext cx="340868" cy="34083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800" dirty="0"/>
                </a:p>
              </p:txBody>
            </p:sp>
            <p:grpSp>
              <p:nvGrpSpPr>
                <p:cNvPr id="289" name="Group 169"/>
                <p:cNvGrpSpPr/>
                <p:nvPr/>
              </p:nvGrpSpPr>
              <p:grpSpPr>
                <a:xfrm>
                  <a:off x="4192004" y="2135763"/>
                  <a:ext cx="684796" cy="2415868"/>
                  <a:chOff x="4192004" y="2135763"/>
                  <a:chExt cx="684796" cy="2415868"/>
                </a:xfrm>
              </p:grpSpPr>
              <p:sp>
                <p:nvSpPr>
                  <p:cNvPr id="300" name="Parallelogram 299"/>
                  <p:cNvSpPr>
                    <a:spLocks noChangeAspect="1"/>
                  </p:cNvSpPr>
                  <p:nvPr/>
                </p:nvSpPr>
                <p:spPr>
                  <a:xfrm rot="16200000" flipV="1">
                    <a:off x="3326469" y="3001300"/>
                    <a:ext cx="2415868" cy="684793"/>
                  </a:xfrm>
                  <a:prstGeom prst="parallelogram">
                    <a:avLst>
                      <a:gd name="adj" fmla="val 104090"/>
                    </a:avLst>
                  </a:prstGeom>
                  <a:solidFill>
                    <a:schemeClr val="bg1"/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cxnSp>
                <p:nvCxnSpPr>
                  <p:cNvPr id="301" name="Straight Connector 300"/>
                  <p:cNvCxnSpPr/>
                  <p:nvPr/>
                </p:nvCxnSpPr>
                <p:spPr>
                  <a:xfrm flipV="1">
                    <a:off x="4328966" y="2712244"/>
                    <a:ext cx="0" cy="1688306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2" name="Straight Connector 301"/>
                  <p:cNvCxnSpPr/>
                  <p:nvPr/>
                </p:nvCxnSpPr>
                <p:spPr>
                  <a:xfrm flipV="1">
                    <a:off x="4192007" y="3502511"/>
                    <a:ext cx="684793" cy="709613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3" name="Straight Connector 302"/>
                  <p:cNvCxnSpPr/>
                  <p:nvPr/>
                </p:nvCxnSpPr>
                <p:spPr>
                  <a:xfrm flipV="1">
                    <a:off x="4192004" y="3161681"/>
                    <a:ext cx="684793" cy="709613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4" name="Straight Connector 303"/>
                  <p:cNvCxnSpPr/>
                  <p:nvPr/>
                </p:nvCxnSpPr>
                <p:spPr>
                  <a:xfrm flipV="1">
                    <a:off x="4192007" y="2820856"/>
                    <a:ext cx="684793" cy="709613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5" name="Straight Connector 304"/>
                  <p:cNvCxnSpPr/>
                  <p:nvPr/>
                </p:nvCxnSpPr>
                <p:spPr>
                  <a:xfrm flipV="1">
                    <a:off x="4192004" y="2480026"/>
                    <a:ext cx="684793" cy="709613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6" name="Straight Connector 305"/>
                  <p:cNvCxnSpPr/>
                  <p:nvPr/>
                </p:nvCxnSpPr>
                <p:spPr>
                  <a:xfrm flipV="1">
                    <a:off x="4739837" y="2292617"/>
                    <a:ext cx="0" cy="1688306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7" name="Straight Connector 306"/>
                  <p:cNvCxnSpPr/>
                  <p:nvPr/>
                </p:nvCxnSpPr>
                <p:spPr>
                  <a:xfrm flipV="1">
                    <a:off x="4602877" y="2425966"/>
                    <a:ext cx="0" cy="1688306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8" name="Straight Connector 307"/>
                  <p:cNvCxnSpPr/>
                  <p:nvPr/>
                </p:nvCxnSpPr>
                <p:spPr>
                  <a:xfrm flipV="1">
                    <a:off x="4465924" y="2578366"/>
                    <a:ext cx="0" cy="1688306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90" name="Group 170"/>
                <p:cNvGrpSpPr/>
                <p:nvPr/>
              </p:nvGrpSpPr>
              <p:grpSpPr>
                <a:xfrm rot="5400000" flipV="1">
                  <a:off x="3324643" y="1296650"/>
                  <a:ext cx="713046" cy="2391273"/>
                  <a:chOff x="4192004" y="2135763"/>
                  <a:chExt cx="684796" cy="2415868"/>
                </a:xfrm>
              </p:grpSpPr>
              <p:sp>
                <p:nvSpPr>
                  <p:cNvPr id="291" name="Parallelogram 135"/>
                  <p:cNvSpPr>
                    <a:spLocks noChangeAspect="1"/>
                  </p:cNvSpPr>
                  <p:nvPr/>
                </p:nvSpPr>
                <p:spPr>
                  <a:xfrm rot="16200000" flipV="1">
                    <a:off x="3326469" y="3001300"/>
                    <a:ext cx="2415868" cy="684793"/>
                  </a:xfrm>
                  <a:prstGeom prst="parallelogram">
                    <a:avLst>
                      <a:gd name="adj" fmla="val 96520"/>
                    </a:avLst>
                  </a:prstGeom>
                  <a:solidFill>
                    <a:schemeClr val="bg1"/>
                  </a:solidFill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cxnSp>
                <p:nvCxnSpPr>
                  <p:cNvPr id="292" name="Straight Connector 136"/>
                  <p:cNvCxnSpPr/>
                  <p:nvPr/>
                </p:nvCxnSpPr>
                <p:spPr>
                  <a:xfrm rot="5400000" flipH="1" flipV="1">
                    <a:off x="3478460" y="3549920"/>
                    <a:ext cx="1701012" cy="0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3" name="Straight Connector 137"/>
                  <p:cNvCxnSpPr/>
                  <p:nvPr/>
                </p:nvCxnSpPr>
                <p:spPr>
                  <a:xfrm flipV="1">
                    <a:off x="4192007" y="3502511"/>
                    <a:ext cx="684793" cy="709613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4" name="Straight Connector 138"/>
                  <p:cNvCxnSpPr/>
                  <p:nvPr/>
                </p:nvCxnSpPr>
                <p:spPr>
                  <a:xfrm flipV="1">
                    <a:off x="4192004" y="3161681"/>
                    <a:ext cx="684793" cy="709613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5" name="Straight Connector 294"/>
                  <p:cNvCxnSpPr/>
                  <p:nvPr/>
                </p:nvCxnSpPr>
                <p:spPr>
                  <a:xfrm flipV="1">
                    <a:off x="4192007" y="2820856"/>
                    <a:ext cx="684793" cy="709613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6" name="Straight Connector 295"/>
                  <p:cNvCxnSpPr/>
                  <p:nvPr/>
                </p:nvCxnSpPr>
                <p:spPr>
                  <a:xfrm flipV="1">
                    <a:off x="4192004" y="2480026"/>
                    <a:ext cx="684793" cy="709613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7" name="Straight Connector 296"/>
                  <p:cNvCxnSpPr/>
                  <p:nvPr/>
                </p:nvCxnSpPr>
                <p:spPr>
                  <a:xfrm rot="5400000" flipH="1" flipV="1">
                    <a:off x="3887065" y="3135766"/>
                    <a:ext cx="1705542" cy="0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8" name="Straight Connector 297"/>
                  <p:cNvCxnSpPr/>
                  <p:nvPr/>
                </p:nvCxnSpPr>
                <p:spPr>
                  <a:xfrm rot="5400000" flipH="1" flipV="1">
                    <a:off x="3747596" y="3271623"/>
                    <a:ext cx="1710561" cy="0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9" name="Straight Connector 298"/>
                  <p:cNvCxnSpPr/>
                  <p:nvPr/>
                </p:nvCxnSpPr>
                <p:spPr>
                  <a:xfrm rot="5400000" flipH="1" flipV="1">
                    <a:off x="3611248" y="3417004"/>
                    <a:ext cx="1709352" cy="0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27" name="Group 226"/>
            <p:cNvGrpSpPr/>
            <p:nvPr/>
          </p:nvGrpSpPr>
          <p:grpSpPr>
            <a:xfrm>
              <a:off x="4575078" y="2535117"/>
              <a:ext cx="1789509" cy="1900778"/>
              <a:chOff x="8107" y="5008085"/>
              <a:chExt cx="1951516" cy="2072855"/>
            </a:xfrm>
          </p:grpSpPr>
          <p:grpSp>
            <p:nvGrpSpPr>
              <p:cNvPr id="228" name="Group 227"/>
              <p:cNvGrpSpPr/>
              <p:nvPr/>
            </p:nvGrpSpPr>
            <p:grpSpPr>
              <a:xfrm>
                <a:off x="8107" y="5008085"/>
                <a:ext cx="1951516" cy="2072855"/>
                <a:chOff x="8107" y="5008085"/>
                <a:chExt cx="1951516" cy="2072855"/>
              </a:xfrm>
            </p:grpSpPr>
            <p:sp>
              <p:nvSpPr>
                <p:cNvPr id="259" name="Rounded Rectangle 185"/>
                <p:cNvSpPr/>
                <p:nvPr/>
              </p:nvSpPr>
              <p:spPr>
                <a:xfrm rot="10800000" flipV="1">
                  <a:off x="17726" y="5045829"/>
                  <a:ext cx="1934685" cy="20351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140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260" name="Rectangle 259"/>
                <p:cNvSpPr/>
                <p:nvPr/>
              </p:nvSpPr>
              <p:spPr>
                <a:xfrm rot="10800000" flipV="1">
                  <a:off x="8107" y="5008085"/>
                  <a:ext cx="1951516" cy="61412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AT" sz="1400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Reconstruction and data enhancement</a:t>
                  </a:r>
                  <a:endParaRPr lang="en-US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grpSp>
            <p:nvGrpSpPr>
              <p:cNvPr id="229" name="Group 903"/>
              <p:cNvGrpSpPr/>
              <p:nvPr/>
            </p:nvGrpSpPr>
            <p:grpSpPr>
              <a:xfrm rot="10800000" flipH="1" flipV="1">
                <a:off x="594158" y="5814702"/>
                <a:ext cx="828000" cy="1099153"/>
                <a:chOff x="5615865" y="924986"/>
                <a:chExt cx="804764" cy="1015900"/>
              </a:xfrm>
            </p:grpSpPr>
            <p:sp>
              <p:nvSpPr>
                <p:cNvPr id="230" name="Rectangle 229"/>
                <p:cNvSpPr/>
                <p:nvPr/>
              </p:nvSpPr>
              <p:spPr>
                <a:xfrm>
                  <a:off x="5669707" y="1124079"/>
                  <a:ext cx="62098" cy="33398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grpSp>
              <p:nvGrpSpPr>
                <p:cNvPr id="231" name="Group 360"/>
                <p:cNvGrpSpPr/>
                <p:nvPr/>
              </p:nvGrpSpPr>
              <p:grpSpPr>
                <a:xfrm>
                  <a:off x="5615865" y="924986"/>
                  <a:ext cx="804764" cy="1015900"/>
                  <a:chOff x="5273856" y="967465"/>
                  <a:chExt cx="756261" cy="954672"/>
                </a:xfrm>
              </p:grpSpPr>
              <p:grpSp>
                <p:nvGrpSpPr>
                  <p:cNvPr id="232" name="Group 33"/>
                  <p:cNvGrpSpPr/>
                  <p:nvPr/>
                </p:nvGrpSpPr>
                <p:grpSpPr>
                  <a:xfrm>
                    <a:off x="5828231" y="1003957"/>
                    <a:ext cx="199316" cy="542986"/>
                    <a:chOff x="4405312" y="2276475"/>
                    <a:chExt cx="261937" cy="713580"/>
                  </a:xfrm>
                  <a:solidFill>
                    <a:schemeClr val="tx1">
                      <a:lumMod val="85000"/>
                      <a:lumOff val="15000"/>
                    </a:schemeClr>
                  </a:solidFill>
                </p:grpSpPr>
                <p:sp>
                  <p:nvSpPr>
                    <p:cNvPr id="257" name="Oval 256"/>
                    <p:cNvSpPr/>
                    <p:nvPr/>
                  </p:nvSpPr>
                  <p:spPr>
                    <a:xfrm>
                      <a:off x="4414838" y="2276475"/>
                      <a:ext cx="223838" cy="22383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258" name="Round Same Side Corner Rectangle 257"/>
                    <p:cNvSpPr/>
                    <p:nvPr/>
                  </p:nvSpPr>
                  <p:spPr>
                    <a:xfrm>
                      <a:off x="4405312" y="2557462"/>
                      <a:ext cx="261937" cy="432593"/>
                    </a:xfrm>
                    <a:prstGeom prst="round2SameRect">
                      <a:avLst>
                        <a:gd name="adj1" fmla="val 16667"/>
                        <a:gd name="adj2" fmla="val 0"/>
                      </a:avLst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grpSp>
                <p:nvGrpSpPr>
                  <p:cNvPr id="233" name="Group 39"/>
                  <p:cNvGrpSpPr/>
                  <p:nvPr/>
                </p:nvGrpSpPr>
                <p:grpSpPr>
                  <a:xfrm rot="5400000">
                    <a:off x="5787164" y="1401607"/>
                    <a:ext cx="81687" cy="396796"/>
                    <a:chOff x="7787878" y="1022490"/>
                    <a:chExt cx="223838" cy="1087299"/>
                  </a:xfrm>
                  <a:solidFill>
                    <a:schemeClr val="tx1">
                      <a:lumMod val="85000"/>
                      <a:lumOff val="15000"/>
                    </a:schemeClr>
                  </a:solidFill>
                </p:grpSpPr>
                <p:sp>
                  <p:nvSpPr>
                    <p:cNvPr id="255" name="Oval 254"/>
                    <p:cNvSpPr/>
                    <p:nvPr/>
                  </p:nvSpPr>
                  <p:spPr>
                    <a:xfrm>
                      <a:off x="7787878" y="1885952"/>
                      <a:ext cx="223838" cy="223837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256" name="Rounded Rectangle 255"/>
                    <p:cNvSpPr/>
                    <p:nvPr/>
                  </p:nvSpPr>
                  <p:spPr>
                    <a:xfrm>
                      <a:off x="7787878" y="1022490"/>
                      <a:ext cx="223838" cy="1030431"/>
                    </a:xfrm>
                    <a:prstGeom prst="roundRect">
                      <a:avLst>
                        <a:gd name="adj" fmla="val 36838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grpSp>
                <p:nvGrpSpPr>
                  <p:cNvPr id="234" name="Group 39"/>
                  <p:cNvGrpSpPr/>
                  <p:nvPr/>
                </p:nvGrpSpPr>
                <p:grpSpPr>
                  <a:xfrm>
                    <a:off x="5630522" y="1595480"/>
                    <a:ext cx="81687" cy="326657"/>
                    <a:chOff x="7794376" y="1208161"/>
                    <a:chExt cx="223837" cy="895103"/>
                  </a:xfrm>
                  <a:solidFill>
                    <a:schemeClr val="tx1">
                      <a:lumMod val="85000"/>
                      <a:lumOff val="15000"/>
                    </a:schemeClr>
                  </a:solidFill>
                </p:grpSpPr>
                <p:sp>
                  <p:nvSpPr>
                    <p:cNvPr id="253" name="Oval 252"/>
                    <p:cNvSpPr/>
                    <p:nvPr/>
                  </p:nvSpPr>
                  <p:spPr>
                    <a:xfrm>
                      <a:off x="7794376" y="1879426"/>
                      <a:ext cx="223837" cy="22383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254" name="Rectangle 253"/>
                    <p:cNvSpPr/>
                    <p:nvPr/>
                  </p:nvSpPr>
                  <p:spPr>
                    <a:xfrm>
                      <a:off x="7794376" y="1208161"/>
                      <a:ext cx="223837" cy="80079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grpSp>
                <p:nvGrpSpPr>
                  <p:cNvPr id="235" name="Group 57"/>
                  <p:cNvGrpSpPr/>
                  <p:nvPr/>
                </p:nvGrpSpPr>
                <p:grpSpPr>
                  <a:xfrm rot="5400000">
                    <a:off x="5639222" y="1324855"/>
                    <a:ext cx="52541" cy="137127"/>
                    <a:chOff x="7787847" y="1525501"/>
                    <a:chExt cx="223869" cy="584288"/>
                  </a:xfrm>
                  <a:solidFill>
                    <a:schemeClr val="tx1">
                      <a:lumMod val="85000"/>
                      <a:lumOff val="15000"/>
                    </a:schemeClr>
                  </a:solidFill>
                </p:grpSpPr>
                <p:sp>
                  <p:nvSpPr>
                    <p:cNvPr id="251" name="Oval 250"/>
                    <p:cNvSpPr/>
                    <p:nvPr/>
                  </p:nvSpPr>
                  <p:spPr>
                    <a:xfrm>
                      <a:off x="7787878" y="1885952"/>
                      <a:ext cx="223838" cy="223837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252" name="Rectangle 251"/>
                    <p:cNvSpPr/>
                    <p:nvPr/>
                  </p:nvSpPr>
                  <p:spPr>
                    <a:xfrm>
                      <a:off x="7787847" y="1525501"/>
                      <a:ext cx="223837" cy="489977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grpSp>
                <p:nvGrpSpPr>
                  <p:cNvPr id="236" name="Group 358"/>
                  <p:cNvGrpSpPr/>
                  <p:nvPr/>
                </p:nvGrpSpPr>
                <p:grpSpPr>
                  <a:xfrm>
                    <a:off x="5830825" y="1668840"/>
                    <a:ext cx="199292" cy="244015"/>
                    <a:chOff x="5830825" y="1668840"/>
                    <a:chExt cx="199292" cy="244015"/>
                  </a:xfrm>
                </p:grpSpPr>
                <p:sp>
                  <p:nvSpPr>
                    <p:cNvPr id="249" name="Rectangle 248"/>
                    <p:cNvSpPr/>
                    <p:nvPr/>
                  </p:nvSpPr>
                  <p:spPr>
                    <a:xfrm>
                      <a:off x="5830825" y="1668840"/>
                      <a:ext cx="199292" cy="31385"/>
                    </a:xfrm>
                    <a:prstGeom prst="rect">
                      <a:avLst/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250" name="Rectangle 249"/>
                    <p:cNvSpPr/>
                    <p:nvPr/>
                  </p:nvSpPr>
                  <p:spPr>
                    <a:xfrm rot="16200000">
                      <a:off x="5808463" y="1771634"/>
                      <a:ext cx="244015" cy="38428"/>
                    </a:xfrm>
                    <a:prstGeom prst="rect">
                      <a:avLst/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grpSp>
                <p:nvGrpSpPr>
                  <p:cNvPr id="237" name="Group 357"/>
                  <p:cNvGrpSpPr/>
                  <p:nvPr/>
                </p:nvGrpSpPr>
                <p:grpSpPr>
                  <a:xfrm>
                    <a:off x="5273856" y="967465"/>
                    <a:ext cx="467211" cy="537390"/>
                    <a:chOff x="5273856" y="967465"/>
                    <a:chExt cx="467211" cy="537390"/>
                  </a:xfrm>
                </p:grpSpPr>
                <p:sp>
                  <p:nvSpPr>
                    <p:cNvPr id="245" name="Rectangle 244"/>
                    <p:cNvSpPr/>
                    <p:nvPr/>
                  </p:nvSpPr>
                  <p:spPr>
                    <a:xfrm rot="5400000">
                      <a:off x="5478271" y="1242060"/>
                      <a:ext cx="61409" cy="464182"/>
                    </a:xfrm>
                    <a:prstGeom prst="rect">
                      <a:avLst/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246" name="Rectangle 245"/>
                    <p:cNvSpPr/>
                    <p:nvPr/>
                  </p:nvSpPr>
                  <p:spPr>
                    <a:xfrm>
                      <a:off x="5273856" y="1403964"/>
                      <a:ext cx="199292" cy="31385"/>
                    </a:xfrm>
                    <a:prstGeom prst="rect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247" name="Rectangle 246"/>
                    <p:cNvSpPr/>
                    <p:nvPr/>
                  </p:nvSpPr>
                  <p:spPr>
                    <a:xfrm rot="16200000">
                      <a:off x="5200895" y="1257353"/>
                      <a:ext cx="244015" cy="38428"/>
                    </a:xfrm>
                    <a:prstGeom prst="rect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248" name="Trapezoid 247"/>
                    <p:cNvSpPr/>
                    <p:nvPr/>
                  </p:nvSpPr>
                  <p:spPr>
                    <a:xfrm rot="16200000">
                      <a:off x="5207092" y="1143183"/>
                      <a:ext cx="405574" cy="54138"/>
                    </a:xfrm>
                    <a:prstGeom prst="trapezoid">
                      <a:avLst>
                        <a:gd name="adj" fmla="val 50424"/>
                      </a:avLst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952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grpSp>
                <p:nvGrpSpPr>
                  <p:cNvPr id="238" name="Group 138"/>
                  <p:cNvGrpSpPr/>
                  <p:nvPr/>
                </p:nvGrpSpPr>
                <p:grpSpPr>
                  <a:xfrm>
                    <a:off x="5827092" y="1232388"/>
                    <a:ext cx="99293" cy="303963"/>
                    <a:chOff x="5237073" y="1931988"/>
                    <a:chExt cx="408076" cy="1249226"/>
                  </a:xfrm>
                </p:grpSpPr>
                <p:cxnSp>
                  <p:nvCxnSpPr>
                    <p:cNvPr id="242" name="Straight Connector 241"/>
                    <p:cNvCxnSpPr/>
                    <p:nvPr/>
                  </p:nvCxnSpPr>
                  <p:spPr>
                    <a:xfrm flipH="1">
                      <a:off x="5407024" y="2870201"/>
                      <a:ext cx="238125" cy="3429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3" name="Straight Connector 242"/>
                    <p:cNvCxnSpPr/>
                    <p:nvPr/>
                  </p:nvCxnSpPr>
                  <p:spPr>
                    <a:xfrm>
                      <a:off x="5283678" y="1931988"/>
                      <a:ext cx="0" cy="1249226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44" name="Trapezoid 243"/>
                    <p:cNvSpPr/>
                    <p:nvPr/>
                  </p:nvSpPr>
                  <p:spPr>
                    <a:xfrm>
                      <a:off x="5237073" y="1931988"/>
                      <a:ext cx="147638" cy="700088"/>
                    </a:xfrm>
                    <a:prstGeom prst="trapezoid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grpSp>
                <p:nvGrpSpPr>
                  <p:cNvPr id="239" name="Group 57"/>
                  <p:cNvGrpSpPr/>
                  <p:nvPr/>
                </p:nvGrpSpPr>
                <p:grpSpPr>
                  <a:xfrm rot="3536781">
                    <a:off x="5801896" y="1194697"/>
                    <a:ext cx="52541" cy="282721"/>
                    <a:chOff x="7787847" y="1094740"/>
                    <a:chExt cx="223869" cy="1015049"/>
                  </a:xfrm>
                  <a:solidFill>
                    <a:schemeClr val="tx1">
                      <a:lumMod val="85000"/>
                      <a:lumOff val="15000"/>
                    </a:schemeClr>
                  </a:solidFill>
                </p:grpSpPr>
                <p:sp>
                  <p:nvSpPr>
                    <p:cNvPr id="240" name="Oval 239"/>
                    <p:cNvSpPr/>
                    <p:nvPr/>
                  </p:nvSpPr>
                  <p:spPr>
                    <a:xfrm>
                      <a:off x="7787878" y="1885952"/>
                      <a:ext cx="223838" cy="223837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241" name="Rectangle 240"/>
                    <p:cNvSpPr/>
                    <p:nvPr/>
                  </p:nvSpPr>
                  <p:spPr>
                    <a:xfrm>
                      <a:off x="7787847" y="1094740"/>
                      <a:ext cx="223837" cy="920739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</p:grpSp>
          </p:grpSp>
        </p:grpSp>
      </p:grpSp>
      <p:grpSp>
        <p:nvGrpSpPr>
          <p:cNvPr id="2" name="Group 1"/>
          <p:cNvGrpSpPr/>
          <p:nvPr/>
        </p:nvGrpSpPr>
        <p:grpSpPr>
          <a:xfrm>
            <a:off x="6813799" y="1742407"/>
            <a:ext cx="1792859" cy="4991400"/>
            <a:chOff x="6813799" y="1742407"/>
            <a:chExt cx="1792859" cy="4991400"/>
          </a:xfrm>
        </p:grpSpPr>
        <p:grpSp>
          <p:nvGrpSpPr>
            <p:cNvPr id="38" name="Group 37"/>
            <p:cNvGrpSpPr/>
            <p:nvPr/>
          </p:nvGrpSpPr>
          <p:grpSpPr>
            <a:xfrm>
              <a:off x="6813799" y="4748910"/>
              <a:ext cx="1792859" cy="1984897"/>
              <a:chOff x="2195979" y="8637101"/>
              <a:chExt cx="1939393" cy="2147126"/>
            </a:xfrm>
          </p:grpSpPr>
          <p:sp>
            <p:nvSpPr>
              <p:cNvPr id="39" name="Rounded Rectangle 185"/>
              <p:cNvSpPr/>
              <p:nvPr/>
            </p:nvSpPr>
            <p:spPr>
              <a:xfrm rot="10800000" flipV="1">
                <a:off x="2195979" y="8749115"/>
                <a:ext cx="1939393" cy="2035112"/>
              </a:xfrm>
              <a:prstGeom prst="can">
                <a:avLst>
                  <a:gd name="adj" fmla="val 21473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60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 rot="10800000" flipV="1">
                <a:off x="2567329" y="8637101"/>
                <a:ext cx="1270789" cy="61412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Insight</a:t>
                </a:r>
                <a:endParaRPr lang="de-AT" sz="14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grpSp>
            <p:nvGrpSpPr>
              <p:cNvPr id="41" name="Group 105"/>
              <p:cNvGrpSpPr/>
              <p:nvPr/>
            </p:nvGrpSpPr>
            <p:grpSpPr>
              <a:xfrm rot="10800000" flipV="1">
                <a:off x="2950439" y="9538558"/>
                <a:ext cx="504568" cy="916366"/>
                <a:chOff x="1849439" y="1785541"/>
                <a:chExt cx="1251744" cy="2161162"/>
              </a:xfrm>
              <a:solidFill>
                <a:schemeClr val="bg1">
                  <a:lumMod val="95000"/>
                </a:schemeClr>
              </a:solidFill>
              <a:effectLst>
                <a:outerShdw blurRad="254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2" name="Freeform 41"/>
                <p:cNvSpPr/>
                <p:nvPr/>
              </p:nvSpPr>
              <p:spPr>
                <a:xfrm>
                  <a:off x="1849439" y="1785541"/>
                  <a:ext cx="1251744" cy="1666478"/>
                </a:xfrm>
                <a:custGeom>
                  <a:avLst/>
                  <a:gdLst>
                    <a:gd name="connsiteX0" fmla="*/ 414338 w 1243013"/>
                    <a:gd name="connsiteY0" fmla="*/ 1650206 h 1664494"/>
                    <a:gd name="connsiteX1" fmla="*/ 397669 w 1243013"/>
                    <a:gd name="connsiteY1" fmla="*/ 1478756 h 1664494"/>
                    <a:gd name="connsiteX2" fmla="*/ 383381 w 1243013"/>
                    <a:gd name="connsiteY2" fmla="*/ 1371600 h 1664494"/>
                    <a:gd name="connsiteX3" fmla="*/ 309563 w 1243013"/>
                    <a:gd name="connsiteY3" fmla="*/ 1207294 h 1664494"/>
                    <a:gd name="connsiteX4" fmla="*/ 192881 w 1243013"/>
                    <a:gd name="connsiteY4" fmla="*/ 985838 h 1664494"/>
                    <a:gd name="connsiteX5" fmla="*/ 119063 w 1243013"/>
                    <a:gd name="connsiteY5" fmla="*/ 864394 h 1664494"/>
                    <a:gd name="connsiteX6" fmla="*/ 57150 w 1243013"/>
                    <a:gd name="connsiteY6" fmla="*/ 764381 h 1664494"/>
                    <a:gd name="connsiteX7" fmla="*/ 7144 w 1243013"/>
                    <a:gd name="connsiteY7" fmla="*/ 638175 h 1664494"/>
                    <a:gd name="connsiteX8" fmla="*/ 0 w 1243013"/>
                    <a:gd name="connsiteY8" fmla="*/ 500063 h 1664494"/>
                    <a:gd name="connsiteX9" fmla="*/ 35719 w 1243013"/>
                    <a:gd name="connsiteY9" fmla="*/ 359569 h 1664494"/>
                    <a:gd name="connsiteX10" fmla="*/ 114300 w 1243013"/>
                    <a:gd name="connsiteY10" fmla="*/ 228600 h 1664494"/>
                    <a:gd name="connsiteX11" fmla="*/ 235744 w 1243013"/>
                    <a:gd name="connsiteY11" fmla="*/ 116681 h 1664494"/>
                    <a:gd name="connsiteX12" fmla="*/ 416719 w 1243013"/>
                    <a:gd name="connsiteY12" fmla="*/ 33338 h 1664494"/>
                    <a:gd name="connsiteX13" fmla="*/ 597694 w 1243013"/>
                    <a:gd name="connsiteY13" fmla="*/ 0 h 1664494"/>
                    <a:gd name="connsiteX14" fmla="*/ 792956 w 1243013"/>
                    <a:gd name="connsiteY14" fmla="*/ 21431 h 1664494"/>
                    <a:gd name="connsiteX15" fmla="*/ 962025 w 1243013"/>
                    <a:gd name="connsiteY15" fmla="*/ 85725 h 1664494"/>
                    <a:gd name="connsiteX16" fmla="*/ 1107281 w 1243013"/>
                    <a:gd name="connsiteY16" fmla="*/ 200025 h 1664494"/>
                    <a:gd name="connsiteX17" fmla="*/ 1200150 w 1243013"/>
                    <a:gd name="connsiteY17" fmla="*/ 333375 h 1664494"/>
                    <a:gd name="connsiteX18" fmla="*/ 1235869 w 1243013"/>
                    <a:gd name="connsiteY18" fmla="*/ 442913 h 1664494"/>
                    <a:gd name="connsiteX19" fmla="*/ 1243013 w 1243013"/>
                    <a:gd name="connsiteY19" fmla="*/ 566738 h 1664494"/>
                    <a:gd name="connsiteX20" fmla="*/ 1212056 w 1243013"/>
                    <a:gd name="connsiteY20" fmla="*/ 714375 h 1664494"/>
                    <a:gd name="connsiteX21" fmla="*/ 1143000 w 1243013"/>
                    <a:gd name="connsiteY21" fmla="*/ 840581 h 1664494"/>
                    <a:gd name="connsiteX22" fmla="*/ 995363 w 1243013"/>
                    <a:gd name="connsiteY22" fmla="*/ 1085850 h 1664494"/>
                    <a:gd name="connsiteX23" fmla="*/ 883444 w 1243013"/>
                    <a:gd name="connsiteY23" fmla="*/ 1314450 h 1664494"/>
                    <a:gd name="connsiteX24" fmla="*/ 857250 w 1243013"/>
                    <a:gd name="connsiteY24" fmla="*/ 1400175 h 1664494"/>
                    <a:gd name="connsiteX25" fmla="*/ 845344 w 1243013"/>
                    <a:gd name="connsiteY25" fmla="*/ 1504950 h 1664494"/>
                    <a:gd name="connsiteX26" fmla="*/ 826294 w 1243013"/>
                    <a:gd name="connsiteY26" fmla="*/ 1664494 h 1664494"/>
                    <a:gd name="connsiteX0" fmla="*/ 414338 w 1243013"/>
                    <a:gd name="connsiteY0" fmla="*/ 1650206 h 1664494"/>
                    <a:gd name="connsiteX1" fmla="*/ 397669 w 1243013"/>
                    <a:gd name="connsiteY1" fmla="*/ 1478756 h 1664494"/>
                    <a:gd name="connsiteX2" fmla="*/ 383381 w 1243013"/>
                    <a:gd name="connsiteY2" fmla="*/ 1371600 h 1664494"/>
                    <a:gd name="connsiteX3" fmla="*/ 309563 w 1243013"/>
                    <a:gd name="connsiteY3" fmla="*/ 1207294 h 1664494"/>
                    <a:gd name="connsiteX4" fmla="*/ 192881 w 1243013"/>
                    <a:gd name="connsiteY4" fmla="*/ 985838 h 1664494"/>
                    <a:gd name="connsiteX5" fmla="*/ 119063 w 1243013"/>
                    <a:gd name="connsiteY5" fmla="*/ 864394 h 1664494"/>
                    <a:gd name="connsiteX6" fmla="*/ 57150 w 1243013"/>
                    <a:gd name="connsiteY6" fmla="*/ 764381 h 1664494"/>
                    <a:gd name="connsiteX7" fmla="*/ 7144 w 1243013"/>
                    <a:gd name="connsiteY7" fmla="*/ 638175 h 1664494"/>
                    <a:gd name="connsiteX8" fmla="*/ 0 w 1243013"/>
                    <a:gd name="connsiteY8" fmla="*/ 500063 h 1664494"/>
                    <a:gd name="connsiteX9" fmla="*/ 35719 w 1243013"/>
                    <a:gd name="connsiteY9" fmla="*/ 359569 h 1664494"/>
                    <a:gd name="connsiteX10" fmla="*/ 114300 w 1243013"/>
                    <a:gd name="connsiteY10" fmla="*/ 228600 h 1664494"/>
                    <a:gd name="connsiteX11" fmla="*/ 235744 w 1243013"/>
                    <a:gd name="connsiteY11" fmla="*/ 116681 h 1664494"/>
                    <a:gd name="connsiteX12" fmla="*/ 416719 w 1243013"/>
                    <a:gd name="connsiteY12" fmla="*/ 33338 h 1664494"/>
                    <a:gd name="connsiteX13" fmla="*/ 597694 w 1243013"/>
                    <a:gd name="connsiteY13" fmla="*/ 0 h 1664494"/>
                    <a:gd name="connsiteX14" fmla="*/ 792956 w 1243013"/>
                    <a:gd name="connsiteY14" fmla="*/ 21431 h 1664494"/>
                    <a:gd name="connsiteX15" fmla="*/ 962025 w 1243013"/>
                    <a:gd name="connsiteY15" fmla="*/ 85725 h 1664494"/>
                    <a:gd name="connsiteX16" fmla="*/ 1107281 w 1243013"/>
                    <a:gd name="connsiteY16" fmla="*/ 200025 h 1664494"/>
                    <a:gd name="connsiteX17" fmla="*/ 1200150 w 1243013"/>
                    <a:gd name="connsiteY17" fmla="*/ 333375 h 1664494"/>
                    <a:gd name="connsiteX18" fmla="*/ 1235869 w 1243013"/>
                    <a:gd name="connsiteY18" fmla="*/ 442913 h 1664494"/>
                    <a:gd name="connsiteX19" fmla="*/ 1243013 w 1243013"/>
                    <a:gd name="connsiteY19" fmla="*/ 566738 h 1664494"/>
                    <a:gd name="connsiteX20" fmla="*/ 1212056 w 1243013"/>
                    <a:gd name="connsiteY20" fmla="*/ 714375 h 1664494"/>
                    <a:gd name="connsiteX21" fmla="*/ 1143000 w 1243013"/>
                    <a:gd name="connsiteY21" fmla="*/ 840581 h 1664494"/>
                    <a:gd name="connsiteX22" fmla="*/ 995363 w 1243013"/>
                    <a:gd name="connsiteY22" fmla="*/ 1085850 h 1664494"/>
                    <a:gd name="connsiteX23" fmla="*/ 883444 w 1243013"/>
                    <a:gd name="connsiteY23" fmla="*/ 1314450 h 1664494"/>
                    <a:gd name="connsiteX24" fmla="*/ 857250 w 1243013"/>
                    <a:gd name="connsiteY24" fmla="*/ 1400175 h 1664494"/>
                    <a:gd name="connsiteX25" fmla="*/ 845344 w 1243013"/>
                    <a:gd name="connsiteY25" fmla="*/ 1504950 h 1664494"/>
                    <a:gd name="connsiteX26" fmla="*/ 826294 w 1243013"/>
                    <a:gd name="connsiteY26" fmla="*/ 1664494 h 1664494"/>
                    <a:gd name="connsiteX0" fmla="*/ 414338 w 1243013"/>
                    <a:gd name="connsiteY0" fmla="*/ 1650206 h 1664494"/>
                    <a:gd name="connsiteX1" fmla="*/ 397669 w 1243013"/>
                    <a:gd name="connsiteY1" fmla="*/ 1478756 h 1664494"/>
                    <a:gd name="connsiteX2" fmla="*/ 383381 w 1243013"/>
                    <a:gd name="connsiteY2" fmla="*/ 1371600 h 1664494"/>
                    <a:gd name="connsiteX3" fmla="*/ 309563 w 1243013"/>
                    <a:gd name="connsiteY3" fmla="*/ 1207294 h 1664494"/>
                    <a:gd name="connsiteX4" fmla="*/ 192881 w 1243013"/>
                    <a:gd name="connsiteY4" fmla="*/ 985838 h 1664494"/>
                    <a:gd name="connsiteX5" fmla="*/ 119063 w 1243013"/>
                    <a:gd name="connsiteY5" fmla="*/ 864394 h 1664494"/>
                    <a:gd name="connsiteX6" fmla="*/ 57150 w 1243013"/>
                    <a:gd name="connsiteY6" fmla="*/ 764381 h 1664494"/>
                    <a:gd name="connsiteX7" fmla="*/ 7144 w 1243013"/>
                    <a:gd name="connsiteY7" fmla="*/ 638175 h 1664494"/>
                    <a:gd name="connsiteX8" fmla="*/ 0 w 1243013"/>
                    <a:gd name="connsiteY8" fmla="*/ 500063 h 1664494"/>
                    <a:gd name="connsiteX9" fmla="*/ 35719 w 1243013"/>
                    <a:gd name="connsiteY9" fmla="*/ 359569 h 1664494"/>
                    <a:gd name="connsiteX10" fmla="*/ 114300 w 1243013"/>
                    <a:gd name="connsiteY10" fmla="*/ 228600 h 1664494"/>
                    <a:gd name="connsiteX11" fmla="*/ 235744 w 1243013"/>
                    <a:gd name="connsiteY11" fmla="*/ 116681 h 1664494"/>
                    <a:gd name="connsiteX12" fmla="*/ 416719 w 1243013"/>
                    <a:gd name="connsiteY12" fmla="*/ 33338 h 1664494"/>
                    <a:gd name="connsiteX13" fmla="*/ 597694 w 1243013"/>
                    <a:gd name="connsiteY13" fmla="*/ 0 h 1664494"/>
                    <a:gd name="connsiteX14" fmla="*/ 792956 w 1243013"/>
                    <a:gd name="connsiteY14" fmla="*/ 21431 h 1664494"/>
                    <a:gd name="connsiteX15" fmla="*/ 962025 w 1243013"/>
                    <a:gd name="connsiteY15" fmla="*/ 85725 h 1664494"/>
                    <a:gd name="connsiteX16" fmla="*/ 1107281 w 1243013"/>
                    <a:gd name="connsiteY16" fmla="*/ 200025 h 1664494"/>
                    <a:gd name="connsiteX17" fmla="*/ 1200150 w 1243013"/>
                    <a:gd name="connsiteY17" fmla="*/ 333375 h 1664494"/>
                    <a:gd name="connsiteX18" fmla="*/ 1235869 w 1243013"/>
                    <a:gd name="connsiteY18" fmla="*/ 442913 h 1664494"/>
                    <a:gd name="connsiteX19" fmla="*/ 1243013 w 1243013"/>
                    <a:gd name="connsiteY19" fmla="*/ 566738 h 1664494"/>
                    <a:gd name="connsiteX20" fmla="*/ 1212056 w 1243013"/>
                    <a:gd name="connsiteY20" fmla="*/ 714375 h 1664494"/>
                    <a:gd name="connsiteX21" fmla="*/ 1143000 w 1243013"/>
                    <a:gd name="connsiteY21" fmla="*/ 840581 h 1664494"/>
                    <a:gd name="connsiteX22" fmla="*/ 995363 w 1243013"/>
                    <a:gd name="connsiteY22" fmla="*/ 1085850 h 1664494"/>
                    <a:gd name="connsiteX23" fmla="*/ 883444 w 1243013"/>
                    <a:gd name="connsiteY23" fmla="*/ 1314450 h 1664494"/>
                    <a:gd name="connsiteX24" fmla="*/ 857250 w 1243013"/>
                    <a:gd name="connsiteY24" fmla="*/ 1400175 h 1664494"/>
                    <a:gd name="connsiteX25" fmla="*/ 845344 w 1243013"/>
                    <a:gd name="connsiteY25" fmla="*/ 1504950 h 1664494"/>
                    <a:gd name="connsiteX26" fmla="*/ 826294 w 1243013"/>
                    <a:gd name="connsiteY26" fmla="*/ 1664494 h 1664494"/>
                    <a:gd name="connsiteX0" fmla="*/ 414338 w 1243013"/>
                    <a:gd name="connsiteY0" fmla="*/ 1650206 h 1664494"/>
                    <a:gd name="connsiteX1" fmla="*/ 397669 w 1243013"/>
                    <a:gd name="connsiteY1" fmla="*/ 1478756 h 1664494"/>
                    <a:gd name="connsiteX2" fmla="*/ 383381 w 1243013"/>
                    <a:gd name="connsiteY2" fmla="*/ 1371600 h 1664494"/>
                    <a:gd name="connsiteX3" fmla="*/ 309563 w 1243013"/>
                    <a:gd name="connsiteY3" fmla="*/ 1207294 h 1664494"/>
                    <a:gd name="connsiteX4" fmla="*/ 192881 w 1243013"/>
                    <a:gd name="connsiteY4" fmla="*/ 985838 h 1664494"/>
                    <a:gd name="connsiteX5" fmla="*/ 119063 w 1243013"/>
                    <a:gd name="connsiteY5" fmla="*/ 864394 h 1664494"/>
                    <a:gd name="connsiteX6" fmla="*/ 57150 w 1243013"/>
                    <a:gd name="connsiteY6" fmla="*/ 764381 h 1664494"/>
                    <a:gd name="connsiteX7" fmla="*/ 7144 w 1243013"/>
                    <a:gd name="connsiteY7" fmla="*/ 638175 h 1664494"/>
                    <a:gd name="connsiteX8" fmla="*/ 0 w 1243013"/>
                    <a:gd name="connsiteY8" fmla="*/ 500063 h 1664494"/>
                    <a:gd name="connsiteX9" fmla="*/ 35719 w 1243013"/>
                    <a:gd name="connsiteY9" fmla="*/ 359569 h 1664494"/>
                    <a:gd name="connsiteX10" fmla="*/ 114300 w 1243013"/>
                    <a:gd name="connsiteY10" fmla="*/ 228600 h 1664494"/>
                    <a:gd name="connsiteX11" fmla="*/ 235744 w 1243013"/>
                    <a:gd name="connsiteY11" fmla="*/ 116681 h 1664494"/>
                    <a:gd name="connsiteX12" fmla="*/ 416719 w 1243013"/>
                    <a:gd name="connsiteY12" fmla="*/ 33338 h 1664494"/>
                    <a:gd name="connsiteX13" fmla="*/ 597694 w 1243013"/>
                    <a:gd name="connsiteY13" fmla="*/ 0 h 1664494"/>
                    <a:gd name="connsiteX14" fmla="*/ 792956 w 1243013"/>
                    <a:gd name="connsiteY14" fmla="*/ 21431 h 1664494"/>
                    <a:gd name="connsiteX15" fmla="*/ 962025 w 1243013"/>
                    <a:gd name="connsiteY15" fmla="*/ 85725 h 1664494"/>
                    <a:gd name="connsiteX16" fmla="*/ 1107281 w 1243013"/>
                    <a:gd name="connsiteY16" fmla="*/ 200025 h 1664494"/>
                    <a:gd name="connsiteX17" fmla="*/ 1200150 w 1243013"/>
                    <a:gd name="connsiteY17" fmla="*/ 333375 h 1664494"/>
                    <a:gd name="connsiteX18" fmla="*/ 1235869 w 1243013"/>
                    <a:gd name="connsiteY18" fmla="*/ 442913 h 1664494"/>
                    <a:gd name="connsiteX19" fmla="*/ 1243013 w 1243013"/>
                    <a:gd name="connsiteY19" fmla="*/ 566738 h 1664494"/>
                    <a:gd name="connsiteX20" fmla="*/ 1212056 w 1243013"/>
                    <a:gd name="connsiteY20" fmla="*/ 714375 h 1664494"/>
                    <a:gd name="connsiteX21" fmla="*/ 1143000 w 1243013"/>
                    <a:gd name="connsiteY21" fmla="*/ 840581 h 1664494"/>
                    <a:gd name="connsiteX22" fmla="*/ 995363 w 1243013"/>
                    <a:gd name="connsiteY22" fmla="*/ 1085850 h 1664494"/>
                    <a:gd name="connsiteX23" fmla="*/ 883444 w 1243013"/>
                    <a:gd name="connsiteY23" fmla="*/ 1314450 h 1664494"/>
                    <a:gd name="connsiteX24" fmla="*/ 857250 w 1243013"/>
                    <a:gd name="connsiteY24" fmla="*/ 1400175 h 1664494"/>
                    <a:gd name="connsiteX25" fmla="*/ 845344 w 1243013"/>
                    <a:gd name="connsiteY25" fmla="*/ 1504950 h 1664494"/>
                    <a:gd name="connsiteX26" fmla="*/ 826294 w 1243013"/>
                    <a:gd name="connsiteY26" fmla="*/ 1664494 h 1664494"/>
                    <a:gd name="connsiteX0" fmla="*/ 414338 w 1243013"/>
                    <a:gd name="connsiteY0" fmla="*/ 1650206 h 1664494"/>
                    <a:gd name="connsiteX1" fmla="*/ 397669 w 1243013"/>
                    <a:gd name="connsiteY1" fmla="*/ 1478756 h 1664494"/>
                    <a:gd name="connsiteX2" fmla="*/ 383381 w 1243013"/>
                    <a:gd name="connsiteY2" fmla="*/ 1371600 h 1664494"/>
                    <a:gd name="connsiteX3" fmla="*/ 309563 w 1243013"/>
                    <a:gd name="connsiteY3" fmla="*/ 1207294 h 1664494"/>
                    <a:gd name="connsiteX4" fmla="*/ 192881 w 1243013"/>
                    <a:gd name="connsiteY4" fmla="*/ 985838 h 1664494"/>
                    <a:gd name="connsiteX5" fmla="*/ 119063 w 1243013"/>
                    <a:gd name="connsiteY5" fmla="*/ 864394 h 1664494"/>
                    <a:gd name="connsiteX6" fmla="*/ 57150 w 1243013"/>
                    <a:gd name="connsiteY6" fmla="*/ 764381 h 1664494"/>
                    <a:gd name="connsiteX7" fmla="*/ 7144 w 1243013"/>
                    <a:gd name="connsiteY7" fmla="*/ 638175 h 1664494"/>
                    <a:gd name="connsiteX8" fmla="*/ 0 w 1243013"/>
                    <a:gd name="connsiteY8" fmla="*/ 500063 h 1664494"/>
                    <a:gd name="connsiteX9" fmla="*/ 35719 w 1243013"/>
                    <a:gd name="connsiteY9" fmla="*/ 359569 h 1664494"/>
                    <a:gd name="connsiteX10" fmla="*/ 114300 w 1243013"/>
                    <a:gd name="connsiteY10" fmla="*/ 228600 h 1664494"/>
                    <a:gd name="connsiteX11" fmla="*/ 235744 w 1243013"/>
                    <a:gd name="connsiteY11" fmla="*/ 116681 h 1664494"/>
                    <a:gd name="connsiteX12" fmla="*/ 416719 w 1243013"/>
                    <a:gd name="connsiteY12" fmla="*/ 33338 h 1664494"/>
                    <a:gd name="connsiteX13" fmla="*/ 597694 w 1243013"/>
                    <a:gd name="connsiteY13" fmla="*/ 0 h 1664494"/>
                    <a:gd name="connsiteX14" fmla="*/ 792956 w 1243013"/>
                    <a:gd name="connsiteY14" fmla="*/ 21431 h 1664494"/>
                    <a:gd name="connsiteX15" fmla="*/ 962025 w 1243013"/>
                    <a:gd name="connsiteY15" fmla="*/ 85725 h 1664494"/>
                    <a:gd name="connsiteX16" fmla="*/ 1107281 w 1243013"/>
                    <a:gd name="connsiteY16" fmla="*/ 200025 h 1664494"/>
                    <a:gd name="connsiteX17" fmla="*/ 1200150 w 1243013"/>
                    <a:gd name="connsiteY17" fmla="*/ 333375 h 1664494"/>
                    <a:gd name="connsiteX18" fmla="*/ 1235869 w 1243013"/>
                    <a:gd name="connsiteY18" fmla="*/ 442913 h 1664494"/>
                    <a:gd name="connsiteX19" fmla="*/ 1243013 w 1243013"/>
                    <a:gd name="connsiteY19" fmla="*/ 566738 h 1664494"/>
                    <a:gd name="connsiteX20" fmla="*/ 1212056 w 1243013"/>
                    <a:gd name="connsiteY20" fmla="*/ 714375 h 1664494"/>
                    <a:gd name="connsiteX21" fmla="*/ 1143000 w 1243013"/>
                    <a:gd name="connsiteY21" fmla="*/ 840581 h 1664494"/>
                    <a:gd name="connsiteX22" fmla="*/ 995363 w 1243013"/>
                    <a:gd name="connsiteY22" fmla="*/ 1085850 h 1664494"/>
                    <a:gd name="connsiteX23" fmla="*/ 883444 w 1243013"/>
                    <a:gd name="connsiteY23" fmla="*/ 1314450 h 1664494"/>
                    <a:gd name="connsiteX24" fmla="*/ 857250 w 1243013"/>
                    <a:gd name="connsiteY24" fmla="*/ 1400175 h 1664494"/>
                    <a:gd name="connsiteX25" fmla="*/ 845344 w 1243013"/>
                    <a:gd name="connsiteY25" fmla="*/ 1504950 h 1664494"/>
                    <a:gd name="connsiteX26" fmla="*/ 826294 w 1243013"/>
                    <a:gd name="connsiteY26" fmla="*/ 1664494 h 1664494"/>
                    <a:gd name="connsiteX0" fmla="*/ 414338 w 1243013"/>
                    <a:gd name="connsiteY0" fmla="*/ 1650206 h 1664494"/>
                    <a:gd name="connsiteX1" fmla="*/ 397669 w 1243013"/>
                    <a:gd name="connsiteY1" fmla="*/ 1478756 h 1664494"/>
                    <a:gd name="connsiteX2" fmla="*/ 383381 w 1243013"/>
                    <a:gd name="connsiteY2" fmla="*/ 1371600 h 1664494"/>
                    <a:gd name="connsiteX3" fmla="*/ 309563 w 1243013"/>
                    <a:gd name="connsiteY3" fmla="*/ 1207294 h 1664494"/>
                    <a:gd name="connsiteX4" fmla="*/ 192881 w 1243013"/>
                    <a:gd name="connsiteY4" fmla="*/ 985838 h 1664494"/>
                    <a:gd name="connsiteX5" fmla="*/ 119063 w 1243013"/>
                    <a:gd name="connsiteY5" fmla="*/ 864394 h 1664494"/>
                    <a:gd name="connsiteX6" fmla="*/ 57150 w 1243013"/>
                    <a:gd name="connsiteY6" fmla="*/ 764381 h 1664494"/>
                    <a:gd name="connsiteX7" fmla="*/ 7144 w 1243013"/>
                    <a:gd name="connsiteY7" fmla="*/ 638175 h 1664494"/>
                    <a:gd name="connsiteX8" fmla="*/ 0 w 1243013"/>
                    <a:gd name="connsiteY8" fmla="*/ 500063 h 1664494"/>
                    <a:gd name="connsiteX9" fmla="*/ 35719 w 1243013"/>
                    <a:gd name="connsiteY9" fmla="*/ 359569 h 1664494"/>
                    <a:gd name="connsiteX10" fmla="*/ 114300 w 1243013"/>
                    <a:gd name="connsiteY10" fmla="*/ 228600 h 1664494"/>
                    <a:gd name="connsiteX11" fmla="*/ 235744 w 1243013"/>
                    <a:gd name="connsiteY11" fmla="*/ 116681 h 1664494"/>
                    <a:gd name="connsiteX12" fmla="*/ 416719 w 1243013"/>
                    <a:gd name="connsiteY12" fmla="*/ 33338 h 1664494"/>
                    <a:gd name="connsiteX13" fmla="*/ 597694 w 1243013"/>
                    <a:gd name="connsiteY13" fmla="*/ 0 h 1664494"/>
                    <a:gd name="connsiteX14" fmla="*/ 792956 w 1243013"/>
                    <a:gd name="connsiteY14" fmla="*/ 21431 h 1664494"/>
                    <a:gd name="connsiteX15" fmla="*/ 962025 w 1243013"/>
                    <a:gd name="connsiteY15" fmla="*/ 85725 h 1664494"/>
                    <a:gd name="connsiteX16" fmla="*/ 1107281 w 1243013"/>
                    <a:gd name="connsiteY16" fmla="*/ 200025 h 1664494"/>
                    <a:gd name="connsiteX17" fmla="*/ 1200150 w 1243013"/>
                    <a:gd name="connsiteY17" fmla="*/ 333375 h 1664494"/>
                    <a:gd name="connsiteX18" fmla="*/ 1235869 w 1243013"/>
                    <a:gd name="connsiteY18" fmla="*/ 442913 h 1664494"/>
                    <a:gd name="connsiteX19" fmla="*/ 1243013 w 1243013"/>
                    <a:gd name="connsiteY19" fmla="*/ 566738 h 1664494"/>
                    <a:gd name="connsiteX20" fmla="*/ 1212056 w 1243013"/>
                    <a:gd name="connsiteY20" fmla="*/ 714375 h 1664494"/>
                    <a:gd name="connsiteX21" fmla="*/ 1143000 w 1243013"/>
                    <a:gd name="connsiteY21" fmla="*/ 840581 h 1664494"/>
                    <a:gd name="connsiteX22" fmla="*/ 995363 w 1243013"/>
                    <a:gd name="connsiteY22" fmla="*/ 1085850 h 1664494"/>
                    <a:gd name="connsiteX23" fmla="*/ 883444 w 1243013"/>
                    <a:gd name="connsiteY23" fmla="*/ 1314450 h 1664494"/>
                    <a:gd name="connsiteX24" fmla="*/ 857250 w 1243013"/>
                    <a:gd name="connsiteY24" fmla="*/ 1400175 h 1664494"/>
                    <a:gd name="connsiteX25" fmla="*/ 845344 w 1243013"/>
                    <a:gd name="connsiteY25" fmla="*/ 1504950 h 1664494"/>
                    <a:gd name="connsiteX26" fmla="*/ 826294 w 1243013"/>
                    <a:gd name="connsiteY26" fmla="*/ 1664494 h 1664494"/>
                    <a:gd name="connsiteX0" fmla="*/ 414338 w 1243013"/>
                    <a:gd name="connsiteY0" fmla="*/ 1650206 h 1664494"/>
                    <a:gd name="connsiteX1" fmla="*/ 397669 w 1243013"/>
                    <a:gd name="connsiteY1" fmla="*/ 1478756 h 1664494"/>
                    <a:gd name="connsiteX2" fmla="*/ 383381 w 1243013"/>
                    <a:gd name="connsiteY2" fmla="*/ 1371600 h 1664494"/>
                    <a:gd name="connsiteX3" fmla="*/ 309563 w 1243013"/>
                    <a:gd name="connsiteY3" fmla="*/ 1207294 h 1664494"/>
                    <a:gd name="connsiteX4" fmla="*/ 192881 w 1243013"/>
                    <a:gd name="connsiteY4" fmla="*/ 985838 h 1664494"/>
                    <a:gd name="connsiteX5" fmla="*/ 119063 w 1243013"/>
                    <a:gd name="connsiteY5" fmla="*/ 864394 h 1664494"/>
                    <a:gd name="connsiteX6" fmla="*/ 57150 w 1243013"/>
                    <a:gd name="connsiteY6" fmla="*/ 764381 h 1664494"/>
                    <a:gd name="connsiteX7" fmla="*/ 7144 w 1243013"/>
                    <a:gd name="connsiteY7" fmla="*/ 638175 h 1664494"/>
                    <a:gd name="connsiteX8" fmla="*/ 0 w 1243013"/>
                    <a:gd name="connsiteY8" fmla="*/ 500063 h 1664494"/>
                    <a:gd name="connsiteX9" fmla="*/ 35719 w 1243013"/>
                    <a:gd name="connsiteY9" fmla="*/ 359569 h 1664494"/>
                    <a:gd name="connsiteX10" fmla="*/ 114300 w 1243013"/>
                    <a:gd name="connsiteY10" fmla="*/ 228600 h 1664494"/>
                    <a:gd name="connsiteX11" fmla="*/ 235744 w 1243013"/>
                    <a:gd name="connsiteY11" fmla="*/ 116681 h 1664494"/>
                    <a:gd name="connsiteX12" fmla="*/ 416719 w 1243013"/>
                    <a:gd name="connsiteY12" fmla="*/ 33338 h 1664494"/>
                    <a:gd name="connsiteX13" fmla="*/ 597694 w 1243013"/>
                    <a:gd name="connsiteY13" fmla="*/ 0 h 1664494"/>
                    <a:gd name="connsiteX14" fmla="*/ 792956 w 1243013"/>
                    <a:gd name="connsiteY14" fmla="*/ 21431 h 1664494"/>
                    <a:gd name="connsiteX15" fmla="*/ 962025 w 1243013"/>
                    <a:gd name="connsiteY15" fmla="*/ 85725 h 1664494"/>
                    <a:gd name="connsiteX16" fmla="*/ 1107281 w 1243013"/>
                    <a:gd name="connsiteY16" fmla="*/ 200025 h 1664494"/>
                    <a:gd name="connsiteX17" fmla="*/ 1200150 w 1243013"/>
                    <a:gd name="connsiteY17" fmla="*/ 333375 h 1664494"/>
                    <a:gd name="connsiteX18" fmla="*/ 1235869 w 1243013"/>
                    <a:gd name="connsiteY18" fmla="*/ 442913 h 1664494"/>
                    <a:gd name="connsiteX19" fmla="*/ 1243013 w 1243013"/>
                    <a:gd name="connsiteY19" fmla="*/ 566738 h 1664494"/>
                    <a:gd name="connsiteX20" fmla="*/ 1212056 w 1243013"/>
                    <a:gd name="connsiteY20" fmla="*/ 714375 h 1664494"/>
                    <a:gd name="connsiteX21" fmla="*/ 1143000 w 1243013"/>
                    <a:gd name="connsiteY21" fmla="*/ 840581 h 1664494"/>
                    <a:gd name="connsiteX22" fmla="*/ 995363 w 1243013"/>
                    <a:gd name="connsiteY22" fmla="*/ 1085850 h 1664494"/>
                    <a:gd name="connsiteX23" fmla="*/ 883444 w 1243013"/>
                    <a:gd name="connsiteY23" fmla="*/ 1314450 h 1664494"/>
                    <a:gd name="connsiteX24" fmla="*/ 857250 w 1243013"/>
                    <a:gd name="connsiteY24" fmla="*/ 1400175 h 1664494"/>
                    <a:gd name="connsiteX25" fmla="*/ 845344 w 1243013"/>
                    <a:gd name="connsiteY25" fmla="*/ 1504950 h 1664494"/>
                    <a:gd name="connsiteX26" fmla="*/ 826294 w 1243013"/>
                    <a:gd name="connsiteY26" fmla="*/ 1664494 h 1664494"/>
                    <a:gd name="connsiteX0" fmla="*/ 414338 w 1243013"/>
                    <a:gd name="connsiteY0" fmla="*/ 1650206 h 1664494"/>
                    <a:gd name="connsiteX1" fmla="*/ 397669 w 1243013"/>
                    <a:gd name="connsiteY1" fmla="*/ 1478756 h 1664494"/>
                    <a:gd name="connsiteX2" fmla="*/ 383381 w 1243013"/>
                    <a:gd name="connsiteY2" fmla="*/ 1371600 h 1664494"/>
                    <a:gd name="connsiteX3" fmla="*/ 309563 w 1243013"/>
                    <a:gd name="connsiteY3" fmla="*/ 1207294 h 1664494"/>
                    <a:gd name="connsiteX4" fmla="*/ 192881 w 1243013"/>
                    <a:gd name="connsiteY4" fmla="*/ 985838 h 1664494"/>
                    <a:gd name="connsiteX5" fmla="*/ 119063 w 1243013"/>
                    <a:gd name="connsiteY5" fmla="*/ 864394 h 1664494"/>
                    <a:gd name="connsiteX6" fmla="*/ 57150 w 1243013"/>
                    <a:gd name="connsiteY6" fmla="*/ 764381 h 1664494"/>
                    <a:gd name="connsiteX7" fmla="*/ 7144 w 1243013"/>
                    <a:gd name="connsiteY7" fmla="*/ 638175 h 1664494"/>
                    <a:gd name="connsiteX8" fmla="*/ 0 w 1243013"/>
                    <a:gd name="connsiteY8" fmla="*/ 500063 h 1664494"/>
                    <a:gd name="connsiteX9" fmla="*/ 35719 w 1243013"/>
                    <a:gd name="connsiteY9" fmla="*/ 359569 h 1664494"/>
                    <a:gd name="connsiteX10" fmla="*/ 114300 w 1243013"/>
                    <a:gd name="connsiteY10" fmla="*/ 228600 h 1664494"/>
                    <a:gd name="connsiteX11" fmla="*/ 235744 w 1243013"/>
                    <a:gd name="connsiteY11" fmla="*/ 116681 h 1664494"/>
                    <a:gd name="connsiteX12" fmla="*/ 416719 w 1243013"/>
                    <a:gd name="connsiteY12" fmla="*/ 33338 h 1664494"/>
                    <a:gd name="connsiteX13" fmla="*/ 597694 w 1243013"/>
                    <a:gd name="connsiteY13" fmla="*/ 0 h 1664494"/>
                    <a:gd name="connsiteX14" fmla="*/ 792956 w 1243013"/>
                    <a:gd name="connsiteY14" fmla="*/ 21431 h 1664494"/>
                    <a:gd name="connsiteX15" fmla="*/ 962025 w 1243013"/>
                    <a:gd name="connsiteY15" fmla="*/ 85725 h 1664494"/>
                    <a:gd name="connsiteX16" fmla="*/ 1107281 w 1243013"/>
                    <a:gd name="connsiteY16" fmla="*/ 200025 h 1664494"/>
                    <a:gd name="connsiteX17" fmla="*/ 1200150 w 1243013"/>
                    <a:gd name="connsiteY17" fmla="*/ 333375 h 1664494"/>
                    <a:gd name="connsiteX18" fmla="*/ 1235869 w 1243013"/>
                    <a:gd name="connsiteY18" fmla="*/ 442913 h 1664494"/>
                    <a:gd name="connsiteX19" fmla="*/ 1243013 w 1243013"/>
                    <a:gd name="connsiteY19" fmla="*/ 566738 h 1664494"/>
                    <a:gd name="connsiteX20" fmla="*/ 1212056 w 1243013"/>
                    <a:gd name="connsiteY20" fmla="*/ 714375 h 1664494"/>
                    <a:gd name="connsiteX21" fmla="*/ 1143000 w 1243013"/>
                    <a:gd name="connsiteY21" fmla="*/ 840581 h 1664494"/>
                    <a:gd name="connsiteX22" fmla="*/ 995363 w 1243013"/>
                    <a:gd name="connsiteY22" fmla="*/ 1085850 h 1664494"/>
                    <a:gd name="connsiteX23" fmla="*/ 883444 w 1243013"/>
                    <a:gd name="connsiteY23" fmla="*/ 1314450 h 1664494"/>
                    <a:gd name="connsiteX24" fmla="*/ 857250 w 1243013"/>
                    <a:gd name="connsiteY24" fmla="*/ 1400175 h 1664494"/>
                    <a:gd name="connsiteX25" fmla="*/ 845344 w 1243013"/>
                    <a:gd name="connsiteY25" fmla="*/ 1504950 h 1664494"/>
                    <a:gd name="connsiteX26" fmla="*/ 826294 w 1243013"/>
                    <a:gd name="connsiteY26" fmla="*/ 1664494 h 1664494"/>
                    <a:gd name="connsiteX0" fmla="*/ 419100 w 1247775"/>
                    <a:gd name="connsiteY0" fmla="*/ 1650206 h 1664494"/>
                    <a:gd name="connsiteX1" fmla="*/ 402431 w 1247775"/>
                    <a:gd name="connsiteY1" fmla="*/ 1478756 h 1664494"/>
                    <a:gd name="connsiteX2" fmla="*/ 388143 w 1247775"/>
                    <a:gd name="connsiteY2" fmla="*/ 1371600 h 1664494"/>
                    <a:gd name="connsiteX3" fmla="*/ 314325 w 1247775"/>
                    <a:gd name="connsiteY3" fmla="*/ 1207294 h 1664494"/>
                    <a:gd name="connsiteX4" fmla="*/ 197643 w 1247775"/>
                    <a:gd name="connsiteY4" fmla="*/ 985838 h 1664494"/>
                    <a:gd name="connsiteX5" fmla="*/ 123825 w 1247775"/>
                    <a:gd name="connsiteY5" fmla="*/ 864394 h 1664494"/>
                    <a:gd name="connsiteX6" fmla="*/ 61912 w 1247775"/>
                    <a:gd name="connsiteY6" fmla="*/ 764381 h 1664494"/>
                    <a:gd name="connsiteX7" fmla="*/ 11906 w 1247775"/>
                    <a:gd name="connsiteY7" fmla="*/ 638175 h 1664494"/>
                    <a:gd name="connsiteX8" fmla="*/ 4762 w 1247775"/>
                    <a:gd name="connsiteY8" fmla="*/ 500063 h 1664494"/>
                    <a:gd name="connsiteX9" fmla="*/ 40481 w 1247775"/>
                    <a:gd name="connsiteY9" fmla="*/ 359569 h 1664494"/>
                    <a:gd name="connsiteX10" fmla="*/ 119062 w 1247775"/>
                    <a:gd name="connsiteY10" fmla="*/ 228600 h 1664494"/>
                    <a:gd name="connsiteX11" fmla="*/ 240506 w 1247775"/>
                    <a:gd name="connsiteY11" fmla="*/ 116681 h 1664494"/>
                    <a:gd name="connsiteX12" fmla="*/ 421481 w 1247775"/>
                    <a:gd name="connsiteY12" fmla="*/ 33338 h 1664494"/>
                    <a:gd name="connsiteX13" fmla="*/ 602456 w 1247775"/>
                    <a:gd name="connsiteY13" fmla="*/ 0 h 1664494"/>
                    <a:gd name="connsiteX14" fmla="*/ 797718 w 1247775"/>
                    <a:gd name="connsiteY14" fmla="*/ 21431 h 1664494"/>
                    <a:gd name="connsiteX15" fmla="*/ 966787 w 1247775"/>
                    <a:gd name="connsiteY15" fmla="*/ 85725 h 1664494"/>
                    <a:gd name="connsiteX16" fmla="*/ 1112043 w 1247775"/>
                    <a:gd name="connsiteY16" fmla="*/ 200025 h 1664494"/>
                    <a:gd name="connsiteX17" fmla="*/ 1204912 w 1247775"/>
                    <a:gd name="connsiteY17" fmla="*/ 333375 h 1664494"/>
                    <a:gd name="connsiteX18" fmla="*/ 1240631 w 1247775"/>
                    <a:gd name="connsiteY18" fmla="*/ 442913 h 1664494"/>
                    <a:gd name="connsiteX19" fmla="*/ 1247775 w 1247775"/>
                    <a:gd name="connsiteY19" fmla="*/ 566738 h 1664494"/>
                    <a:gd name="connsiteX20" fmla="*/ 1216818 w 1247775"/>
                    <a:gd name="connsiteY20" fmla="*/ 714375 h 1664494"/>
                    <a:gd name="connsiteX21" fmla="*/ 1147762 w 1247775"/>
                    <a:gd name="connsiteY21" fmla="*/ 840581 h 1664494"/>
                    <a:gd name="connsiteX22" fmla="*/ 1000125 w 1247775"/>
                    <a:gd name="connsiteY22" fmla="*/ 1085850 h 1664494"/>
                    <a:gd name="connsiteX23" fmla="*/ 888206 w 1247775"/>
                    <a:gd name="connsiteY23" fmla="*/ 1314450 h 1664494"/>
                    <a:gd name="connsiteX24" fmla="*/ 862012 w 1247775"/>
                    <a:gd name="connsiteY24" fmla="*/ 1400175 h 1664494"/>
                    <a:gd name="connsiteX25" fmla="*/ 850106 w 1247775"/>
                    <a:gd name="connsiteY25" fmla="*/ 1504950 h 1664494"/>
                    <a:gd name="connsiteX26" fmla="*/ 831056 w 1247775"/>
                    <a:gd name="connsiteY26" fmla="*/ 1664494 h 1664494"/>
                    <a:gd name="connsiteX0" fmla="*/ 419100 w 1247775"/>
                    <a:gd name="connsiteY0" fmla="*/ 1650206 h 1664494"/>
                    <a:gd name="connsiteX1" fmla="*/ 402431 w 1247775"/>
                    <a:gd name="connsiteY1" fmla="*/ 1478756 h 1664494"/>
                    <a:gd name="connsiteX2" fmla="*/ 388143 w 1247775"/>
                    <a:gd name="connsiteY2" fmla="*/ 1371600 h 1664494"/>
                    <a:gd name="connsiteX3" fmla="*/ 314325 w 1247775"/>
                    <a:gd name="connsiteY3" fmla="*/ 1207294 h 1664494"/>
                    <a:gd name="connsiteX4" fmla="*/ 197643 w 1247775"/>
                    <a:gd name="connsiteY4" fmla="*/ 985838 h 1664494"/>
                    <a:gd name="connsiteX5" fmla="*/ 123825 w 1247775"/>
                    <a:gd name="connsiteY5" fmla="*/ 864394 h 1664494"/>
                    <a:gd name="connsiteX6" fmla="*/ 61912 w 1247775"/>
                    <a:gd name="connsiteY6" fmla="*/ 764381 h 1664494"/>
                    <a:gd name="connsiteX7" fmla="*/ 11906 w 1247775"/>
                    <a:gd name="connsiteY7" fmla="*/ 638175 h 1664494"/>
                    <a:gd name="connsiteX8" fmla="*/ 4762 w 1247775"/>
                    <a:gd name="connsiteY8" fmla="*/ 500063 h 1664494"/>
                    <a:gd name="connsiteX9" fmla="*/ 40481 w 1247775"/>
                    <a:gd name="connsiteY9" fmla="*/ 359569 h 1664494"/>
                    <a:gd name="connsiteX10" fmla="*/ 119062 w 1247775"/>
                    <a:gd name="connsiteY10" fmla="*/ 228600 h 1664494"/>
                    <a:gd name="connsiteX11" fmla="*/ 240506 w 1247775"/>
                    <a:gd name="connsiteY11" fmla="*/ 116681 h 1664494"/>
                    <a:gd name="connsiteX12" fmla="*/ 421481 w 1247775"/>
                    <a:gd name="connsiteY12" fmla="*/ 33338 h 1664494"/>
                    <a:gd name="connsiteX13" fmla="*/ 602456 w 1247775"/>
                    <a:gd name="connsiteY13" fmla="*/ 0 h 1664494"/>
                    <a:gd name="connsiteX14" fmla="*/ 797718 w 1247775"/>
                    <a:gd name="connsiteY14" fmla="*/ 21431 h 1664494"/>
                    <a:gd name="connsiteX15" fmla="*/ 966787 w 1247775"/>
                    <a:gd name="connsiteY15" fmla="*/ 85725 h 1664494"/>
                    <a:gd name="connsiteX16" fmla="*/ 1112043 w 1247775"/>
                    <a:gd name="connsiteY16" fmla="*/ 200025 h 1664494"/>
                    <a:gd name="connsiteX17" fmla="*/ 1204912 w 1247775"/>
                    <a:gd name="connsiteY17" fmla="*/ 333375 h 1664494"/>
                    <a:gd name="connsiteX18" fmla="*/ 1240631 w 1247775"/>
                    <a:gd name="connsiteY18" fmla="*/ 442913 h 1664494"/>
                    <a:gd name="connsiteX19" fmla="*/ 1247775 w 1247775"/>
                    <a:gd name="connsiteY19" fmla="*/ 566738 h 1664494"/>
                    <a:gd name="connsiteX20" fmla="*/ 1216818 w 1247775"/>
                    <a:gd name="connsiteY20" fmla="*/ 714375 h 1664494"/>
                    <a:gd name="connsiteX21" fmla="*/ 1147762 w 1247775"/>
                    <a:gd name="connsiteY21" fmla="*/ 840581 h 1664494"/>
                    <a:gd name="connsiteX22" fmla="*/ 1000125 w 1247775"/>
                    <a:gd name="connsiteY22" fmla="*/ 1085850 h 1664494"/>
                    <a:gd name="connsiteX23" fmla="*/ 888206 w 1247775"/>
                    <a:gd name="connsiteY23" fmla="*/ 1314450 h 1664494"/>
                    <a:gd name="connsiteX24" fmla="*/ 862012 w 1247775"/>
                    <a:gd name="connsiteY24" fmla="*/ 1400175 h 1664494"/>
                    <a:gd name="connsiteX25" fmla="*/ 850106 w 1247775"/>
                    <a:gd name="connsiteY25" fmla="*/ 1504950 h 1664494"/>
                    <a:gd name="connsiteX26" fmla="*/ 831056 w 1247775"/>
                    <a:gd name="connsiteY26" fmla="*/ 1664494 h 1664494"/>
                    <a:gd name="connsiteX0" fmla="*/ 419100 w 1247775"/>
                    <a:gd name="connsiteY0" fmla="*/ 1650206 h 1664494"/>
                    <a:gd name="connsiteX1" fmla="*/ 402431 w 1247775"/>
                    <a:gd name="connsiteY1" fmla="*/ 1478756 h 1664494"/>
                    <a:gd name="connsiteX2" fmla="*/ 388143 w 1247775"/>
                    <a:gd name="connsiteY2" fmla="*/ 1371600 h 1664494"/>
                    <a:gd name="connsiteX3" fmla="*/ 314325 w 1247775"/>
                    <a:gd name="connsiteY3" fmla="*/ 1207294 h 1664494"/>
                    <a:gd name="connsiteX4" fmla="*/ 197643 w 1247775"/>
                    <a:gd name="connsiteY4" fmla="*/ 985838 h 1664494"/>
                    <a:gd name="connsiteX5" fmla="*/ 123825 w 1247775"/>
                    <a:gd name="connsiteY5" fmla="*/ 864394 h 1664494"/>
                    <a:gd name="connsiteX6" fmla="*/ 61912 w 1247775"/>
                    <a:gd name="connsiteY6" fmla="*/ 764381 h 1664494"/>
                    <a:gd name="connsiteX7" fmla="*/ 11906 w 1247775"/>
                    <a:gd name="connsiteY7" fmla="*/ 638175 h 1664494"/>
                    <a:gd name="connsiteX8" fmla="*/ 4762 w 1247775"/>
                    <a:gd name="connsiteY8" fmla="*/ 500063 h 1664494"/>
                    <a:gd name="connsiteX9" fmla="*/ 40481 w 1247775"/>
                    <a:gd name="connsiteY9" fmla="*/ 359569 h 1664494"/>
                    <a:gd name="connsiteX10" fmla="*/ 119062 w 1247775"/>
                    <a:gd name="connsiteY10" fmla="*/ 228600 h 1664494"/>
                    <a:gd name="connsiteX11" fmla="*/ 240506 w 1247775"/>
                    <a:gd name="connsiteY11" fmla="*/ 116681 h 1664494"/>
                    <a:gd name="connsiteX12" fmla="*/ 421481 w 1247775"/>
                    <a:gd name="connsiteY12" fmla="*/ 33338 h 1664494"/>
                    <a:gd name="connsiteX13" fmla="*/ 602456 w 1247775"/>
                    <a:gd name="connsiteY13" fmla="*/ 0 h 1664494"/>
                    <a:gd name="connsiteX14" fmla="*/ 797718 w 1247775"/>
                    <a:gd name="connsiteY14" fmla="*/ 21431 h 1664494"/>
                    <a:gd name="connsiteX15" fmla="*/ 966787 w 1247775"/>
                    <a:gd name="connsiteY15" fmla="*/ 85725 h 1664494"/>
                    <a:gd name="connsiteX16" fmla="*/ 1112043 w 1247775"/>
                    <a:gd name="connsiteY16" fmla="*/ 200025 h 1664494"/>
                    <a:gd name="connsiteX17" fmla="*/ 1204912 w 1247775"/>
                    <a:gd name="connsiteY17" fmla="*/ 333375 h 1664494"/>
                    <a:gd name="connsiteX18" fmla="*/ 1240631 w 1247775"/>
                    <a:gd name="connsiteY18" fmla="*/ 442913 h 1664494"/>
                    <a:gd name="connsiteX19" fmla="*/ 1247775 w 1247775"/>
                    <a:gd name="connsiteY19" fmla="*/ 566738 h 1664494"/>
                    <a:gd name="connsiteX20" fmla="*/ 1216818 w 1247775"/>
                    <a:gd name="connsiteY20" fmla="*/ 714375 h 1664494"/>
                    <a:gd name="connsiteX21" fmla="*/ 1147762 w 1247775"/>
                    <a:gd name="connsiteY21" fmla="*/ 840581 h 1664494"/>
                    <a:gd name="connsiteX22" fmla="*/ 1000125 w 1247775"/>
                    <a:gd name="connsiteY22" fmla="*/ 1085850 h 1664494"/>
                    <a:gd name="connsiteX23" fmla="*/ 888206 w 1247775"/>
                    <a:gd name="connsiteY23" fmla="*/ 1314450 h 1664494"/>
                    <a:gd name="connsiteX24" fmla="*/ 862012 w 1247775"/>
                    <a:gd name="connsiteY24" fmla="*/ 1400175 h 1664494"/>
                    <a:gd name="connsiteX25" fmla="*/ 850106 w 1247775"/>
                    <a:gd name="connsiteY25" fmla="*/ 1504950 h 1664494"/>
                    <a:gd name="connsiteX26" fmla="*/ 831056 w 1247775"/>
                    <a:gd name="connsiteY26" fmla="*/ 1664494 h 1664494"/>
                    <a:gd name="connsiteX0" fmla="*/ 419100 w 1247775"/>
                    <a:gd name="connsiteY0" fmla="*/ 1650206 h 1664494"/>
                    <a:gd name="connsiteX1" fmla="*/ 402431 w 1247775"/>
                    <a:gd name="connsiteY1" fmla="*/ 1478756 h 1664494"/>
                    <a:gd name="connsiteX2" fmla="*/ 388143 w 1247775"/>
                    <a:gd name="connsiteY2" fmla="*/ 1371600 h 1664494"/>
                    <a:gd name="connsiteX3" fmla="*/ 314325 w 1247775"/>
                    <a:gd name="connsiteY3" fmla="*/ 1207294 h 1664494"/>
                    <a:gd name="connsiteX4" fmla="*/ 197643 w 1247775"/>
                    <a:gd name="connsiteY4" fmla="*/ 985838 h 1664494"/>
                    <a:gd name="connsiteX5" fmla="*/ 123825 w 1247775"/>
                    <a:gd name="connsiteY5" fmla="*/ 864394 h 1664494"/>
                    <a:gd name="connsiteX6" fmla="*/ 61912 w 1247775"/>
                    <a:gd name="connsiteY6" fmla="*/ 764381 h 1664494"/>
                    <a:gd name="connsiteX7" fmla="*/ 11906 w 1247775"/>
                    <a:gd name="connsiteY7" fmla="*/ 638175 h 1664494"/>
                    <a:gd name="connsiteX8" fmla="*/ 4762 w 1247775"/>
                    <a:gd name="connsiteY8" fmla="*/ 500063 h 1664494"/>
                    <a:gd name="connsiteX9" fmla="*/ 40481 w 1247775"/>
                    <a:gd name="connsiteY9" fmla="*/ 359569 h 1664494"/>
                    <a:gd name="connsiteX10" fmla="*/ 119062 w 1247775"/>
                    <a:gd name="connsiteY10" fmla="*/ 228600 h 1664494"/>
                    <a:gd name="connsiteX11" fmla="*/ 240506 w 1247775"/>
                    <a:gd name="connsiteY11" fmla="*/ 116681 h 1664494"/>
                    <a:gd name="connsiteX12" fmla="*/ 421481 w 1247775"/>
                    <a:gd name="connsiteY12" fmla="*/ 33338 h 1664494"/>
                    <a:gd name="connsiteX13" fmla="*/ 602456 w 1247775"/>
                    <a:gd name="connsiteY13" fmla="*/ 0 h 1664494"/>
                    <a:gd name="connsiteX14" fmla="*/ 797718 w 1247775"/>
                    <a:gd name="connsiteY14" fmla="*/ 21431 h 1664494"/>
                    <a:gd name="connsiteX15" fmla="*/ 966787 w 1247775"/>
                    <a:gd name="connsiteY15" fmla="*/ 85725 h 1664494"/>
                    <a:gd name="connsiteX16" fmla="*/ 1112043 w 1247775"/>
                    <a:gd name="connsiteY16" fmla="*/ 200025 h 1664494"/>
                    <a:gd name="connsiteX17" fmla="*/ 1204912 w 1247775"/>
                    <a:gd name="connsiteY17" fmla="*/ 333375 h 1664494"/>
                    <a:gd name="connsiteX18" fmla="*/ 1240631 w 1247775"/>
                    <a:gd name="connsiteY18" fmla="*/ 442913 h 1664494"/>
                    <a:gd name="connsiteX19" fmla="*/ 1247775 w 1247775"/>
                    <a:gd name="connsiteY19" fmla="*/ 566738 h 1664494"/>
                    <a:gd name="connsiteX20" fmla="*/ 1216818 w 1247775"/>
                    <a:gd name="connsiteY20" fmla="*/ 714375 h 1664494"/>
                    <a:gd name="connsiteX21" fmla="*/ 1147762 w 1247775"/>
                    <a:gd name="connsiteY21" fmla="*/ 840581 h 1664494"/>
                    <a:gd name="connsiteX22" fmla="*/ 1000125 w 1247775"/>
                    <a:gd name="connsiteY22" fmla="*/ 1085850 h 1664494"/>
                    <a:gd name="connsiteX23" fmla="*/ 888206 w 1247775"/>
                    <a:gd name="connsiteY23" fmla="*/ 1314450 h 1664494"/>
                    <a:gd name="connsiteX24" fmla="*/ 862012 w 1247775"/>
                    <a:gd name="connsiteY24" fmla="*/ 1400175 h 1664494"/>
                    <a:gd name="connsiteX25" fmla="*/ 850106 w 1247775"/>
                    <a:gd name="connsiteY25" fmla="*/ 1504950 h 1664494"/>
                    <a:gd name="connsiteX26" fmla="*/ 831056 w 1247775"/>
                    <a:gd name="connsiteY26" fmla="*/ 1664494 h 1664494"/>
                    <a:gd name="connsiteX0" fmla="*/ 419100 w 1247775"/>
                    <a:gd name="connsiteY0" fmla="*/ 1650206 h 1664494"/>
                    <a:gd name="connsiteX1" fmla="*/ 402431 w 1247775"/>
                    <a:gd name="connsiteY1" fmla="*/ 1478756 h 1664494"/>
                    <a:gd name="connsiteX2" fmla="*/ 388143 w 1247775"/>
                    <a:gd name="connsiteY2" fmla="*/ 1371600 h 1664494"/>
                    <a:gd name="connsiteX3" fmla="*/ 314325 w 1247775"/>
                    <a:gd name="connsiteY3" fmla="*/ 1207294 h 1664494"/>
                    <a:gd name="connsiteX4" fmla="*/ 197643 w 1247775"/>
                    <a:gd name="connsiteY4" fmla="*/ 985838 h 1664494"/>
                    <a:gd name="connsiteX5" fmla="*/ 123825 w 1247775"/>
                    <a:gd name="connsiteY5" fmla="*/ 864394 h 1664494"/>
                    <a:gd name="connsiteX6" fmla="*/ 61912 w 1247775"/>
                    <a:gd name="connsiteY6" fmla="*/ 764381 h 1664494"/>
                    <a:gd name="connsiteX7" fmla="*/ 11906 w 1247775"/>
                    <a:gd name="connsiteY7" fmla="*/ 638175 h 1664494"/>
                    <a:gd name="connsiteX8" fmla="*/ 4762 w 1247775"/>
                    <a:gd name="connsiteY8" fmla="*/ 500063 h 1664494"/>
                    <a:gd name="connsiteX9" fmla="*/ 40481 w 1247775"/>
                    <a:gd name="connsiteY9" fmla="*/ 359569 h 1664494"/>
                    <a:gd name="connsiteX10" fmla="*/ 119062 w 1247775"/>
                    <a:gd name="connsiteY10" fmla="*/ 228600 h 1664494"/>
                    <a:gd name="connsiteX11" fmla="*/ 240506 w 1247775"/>
                    <a:gd name="connsiteY11" fmla="*/ 116681 h 1664494"/>
                    <a:gd name="connsiteX12" fmla="*/ 421481 w 1247775"/>
                    <a:gd name="connsiteY12" fmla="*/ 33338 h 1664494"/>
                    <a:gd name="connsiteX13" fmla="*/ 602456 w 1247775"/>
                    <a:gd name="connsiteY13" fmla="*/ 0 h 1664494"/>
                    <a:gd name="connsiteX14" fmla="*/ 797718 w 1247775"/>
                    <a:gd name="connsiteY14" fmla="*/ 21431 h 1664494"/>
                    <a:gd name="connsiteX15" fmla="*/ 966787 w 1247775"/>
                    <a:gd name="connsiteY15" fmla="*/ 85725 h 1664494"/>
                    <a:gd name="connsiteX16" fmla="*/ 1112043 w 1247775"/>
                    <a:gd name="connsiteY16" fmla="*/ 200025 h 1664494"/>
                    <a:gd name="connsiteX17" fmla="*/ 1204912 w 1247775"/>
                    <a:gd name="connsiteY17" fmla="*/ 333375 h 1664494"/>
                    <a:gd name="connsiteX18" fmla="*/ 1240631 w 1247775"/>
                    <a:gd name="connsiteY18" fmla="*/ 442913 h 1664494"/>
                    <a:gd name="connsiteX19" fmla="*/ 1247775 w 1247775"/>
                    <a:gd name="connsiteY19" fmla="*/ 566738 h 1664494"/>
                    <a:gd name="connsiteX20" fmla="*/ 1216818 w 1247775"/>
                    <a:gd name="connsiteY20" fmla="*/ 714375 h 1664494"/>
                    <a:gd name="connsiteX21" fmla="*/ 1147762 w 1247775"/>
                    <a:gd name="connsiteY21" fmla="*/ 840581 h 1664494"/>
                    <a:gd name="connsiteX22" fmla="*/ 1000125 w 1247775"/>
                    <a:gd name="connsiteY22" fmla="*/ 1085850 h 1664494"/>
                    <a:gd name="connsiteX23" fmla="*/ 888206 w 1247775"/>
                    <a:gd name="connsiteY23" fmla="*/ 1314450 h 1664494"/>
                    <a:gd name="connsiteX24" fmla="*/ 862012 w 1247775"/>
                    <a:gd name="connsiteY24" fmla="*/ 1400175 h 1664494"/>
                    <a:gd name="connsiteX25" fmla="*/ 850106 w 1247775"/>
                    <a:gd name="connsiteY25" fmla="*/ 1504950 h 1664494"/>
                    <a:gd name="connsiteX26" fmla="*/ 831056 w 1247775"/>
                    <a:gd name="connsiteY26" fmla="*/ 1664494 h 1664494"/>
                    <a:gd name="connsiteX0" fmla="*/ 419100 w 1247775"/>
                    <a:gd name="connsiteY0" fmla="*/ 1650206 h 1664494"/>
                    <a:gd name="connsiteX1" fmla="*/ 402431 w 1247775"/>
                    <a:gd name="connsiteY1" fmla="*/ 1478756 h 1664494"/>
                    <a:gd name="connsiteX2" fmla="*/ 388143 w 1247775"/>
                    <a:gd name="connsiteY2" fmla="*/ 1371600 h 1664494"/>
                    <a:gd name="connsiteX3" fmla="*/ 314325 w 1247775"/>
                    <a:gd name="connsiteY3" fmla="*/ 1207294 h 1664494"/>
                    <a:gd name="connsiteX4" fmla="*/ 197643 w 1247775"/>
                    <a:gd name="connsiteY4" fmla="*/ 985838 h 1664494"/>
                    <a:gd name="connsiteX5" fmla="*/ 123825 w 1247775"/>
                    <a:gd name="connsiteY5" fmla="*/ 864394 h 1664494"/>
                    <a:gd name="connsiteX6" fmla="*/ 61912 w 1247775"/>
                    <a:gd name="connsiteY6" fmla="*/ 764381 h 1664494"/>
                    <a:gd name="connsiteX7" fmla="*/ 11906 w 1247775"/>
                    <a:gd name="connsiteY7" fmla="*/ 638175 h 1664494"/>
                    <a:gd name="connsiteX8" fmla="*/ 4762 w 1247775"/>
                    <a:gd name="connsiteY8" fmla="*/ 500063 h 1664494"/>
                    <a:gd name="connsiteX9" fmla="*/ 40481 w 1247775"/>
                    <a:gd name="connsiteY9" fmla="*/ 359569 h 1664494"/>
                    <a:gd name="connsiteX10" fmla="*/ 119062 w 1247775"/>
                    <a:gd name="connsiteY10" fmla="*/ 228600 h 1664494"/>
                    <a:gd name="connsiteX11" fmla="*/ 240506 w 1247775"/>
                    <a:gd name="connsiteY11" fmla="*/ 116681 h 1664494"/>
                    <a:gd name="connsiteX12" fmla="*/ 421481 w 1247775"/>
                    <a:gd name="connsiteY12" fmla="*/ 33338 h 1664494"/>
                    <a:gd name="connsiteX13" fmla="*/ 602456 w 1247775"/>
                    <a:gd name="connsiteY13" fmla="*/ 0 h 1664494"/>
                    <a:gd name="connsiteX14" fmla="*/ 797718 w 1247775"/>
                    <a:gd name="connsiteY14" fmla="*/ 21431 h 1664494"/>
                    <a:gd name="connsiteX15" fmla="*/ 966787 w 1247775"/>
                    <a:gd name="connsiteY15" fmla="*/ 85725 h 1664494"/>
                    <a:gd name="connsiteX16" fmla="*/ 1112043 w 1247775"/>
                    <a:gd name="connsiteY16" fmla="*/ 200025 h 1664494"/>
                    <a:gd name="connsiteX17" fmla="*/ 1204912 w 1247775"/>
                    <a:gd name="connsiteY17" fmla="*/ 333375 h 1664494"/>
                    <a:gd name="connsiteX18" fmla="*/ 1240631 w 1247775"/>
                    <a:gd name="connsiteY18" fmla="*/ 442913 h 1664494"/>
                    <a:gd name="connsiteX19" fmla="*/ 1247775 w 1247775"/>
                    <a:gd name="connsiteY19" fmla="*/ 566738 h 1664494"/>
                    <a:gd name="connsiteX20" fmla="*/ 1216818 w 1247775"/>
                    <a:gd name="connsiteY20" fmla="*/ 714375 h 1664494"/>
                    <a:gd name="connsiteX21" fmla="*/ 1147762 w 1247775"/>
                    <a:gd name="connsiteY21" fmla="*/ 840581 h 1664494"/>
                    <a:gd name="connsiteX22" fmla="*/ 1000125 w 1247775"/>
                    <a:gd name="connsiteY22" fmla="*/ 1085850 h 1664494"/>
                    <a:gd name="connsiteX23" fmla="*/ 888206 w 1247775"/>
                    <a:gd name="connsiteY23" fmla="*/ 1314450 h 1664494"/>
                    <a:gd name="connsiteX24" fmla="*/ 862012 w 1247775"/>
                    <a:gd name="connsiteY24" fmla="*/ 1400175 h 1664494"/>
                    <a:gd name="connsiteX25" fmla="*/ 850106 w 1247775"/>
                    <a:gd name="connsiteY25" fmla="*/ 1504950 h 1664494"/>
                    <a:gd name="connsiteX26" fmla="*/ 831056 w 1247775"/>
                    <a:gd name="connsiteY26" fmla="*/ 1664494 h 1664494"/>
                    <a:gd name="connsiteX0" fmla="*/ 419100 w 1247775"/>
                    <a:gd name="connsiteY0" fmla="*/ 1652190 h 1666478"/>
                    <a:gd name="connsiteX1" fmla="*/ 402431 w 1247775"/>
                    <a:gd name="connsiteY1" fmla="*/ 1480740 h 1666478"/>
                    <a:gd name="connsiteX2" fmla="*/ 388143 w 1247775"/>
                    <a:gd name="connsiteY2" fmla="*/ 1373584 h 1666478"/>
                    <a:gd name="connsiteX3" fmla="*/ 314325 w 1247775"/>
                    <a:gd name="connsiteY3" fmla="*/ 1209278 h 1666478"/>
                    <a:gd name="connsiteX4" fmla="*/ 197643 w 1247775"/>
                    <a:gd name="connsiteY4" fmla="*/ 987822 h 1666478"/>
                    <a:gd name="connsiteX5" fmla="*/ 123825 w 1247775"/>
                    <a:gd name="connsiteY5" fmla="*/ 866378 h 1666478"/>
                    <a:gd name="connsiteX6" fmla="*/ 61912 w 1247775"/>
                    <a:gd name="connsiteY6" fmla="*/ 766365 h 1666478"/>
                    <a:gd name="connsiteX7" fmla="*/ 11906 w 1247775"/>
                    <a:gd name="connsiteY7" fmla="*/ 640159 h 1666478"/>
                    <a:gd name="connsiteX8" fmla="*/ 4762 w 1247775"/>
                    <a:gd name="connsiteY8" fmla="*/ 502047 h 1666478"/>
                    <a:gd name="connsiteX9" fmla="*/ 40481 w 1247775"/>
                    <a:gd name="connsiteY9" fmla="*/ 361553 h 1666478"/>
                    <a:gd name="connsiteX10" fmla="*/ 119062 w 1247775"/>
                    <a:gd name="connsiteY10" fmla="*/ 230584 h 1666478"/>
                    <a:gd name="connsiteX11" fmla="*/ 240506 w 1247775"/>
                    <a:gd name="connsiteY11" fmla="*/ 118665 h 1666478"/>
                    <a:gd name="connsiteX12" fmla="*/ 421481 w 1247775"/>
                    <a:gd name="connsiteY12" fmla="*/ 35322 h 1666478"/>
                    <a:gd name="connsiteX13" fmla="*/ 602456 w 1247775"/>
                    <a:gd name="connsiteY13" fmla="*/ 1984 h 1666478"/>
                    <a:gd name="connsiteX14" fmla="*/ 797718 w 1247775"/>
                    <a:gd name="connsiteY14" fmla="*/ 23415 h 1666478"/>
                    <a:gd name="connsiteX15" fmla="*/ 966787 w 1247775"/>
                    <a:gd name="connsiteY15" fmla="*/ 87709 h 1666478"/>
                    <a:gd name="connsiteX16" fmla="*/ 1112043 w 1247775"/>
                    <a:gd name="connsiteY16" fmla="*/ 202009 h 1666478"/>
                    <a:gd name="connsiteX17" fmla="*/ 1204912 w 1247775"/>
                    <a:gd name="connsiteY17" fmla="*/ 335359 h 1666478"/>
                    <a:gd name="connsiteX18" fmla="*/ 1240631 w 1247775"/>
                    <a:gd name="connsiteY18" fmla="*/ 444897 h 1666478"/>
                    <a:gd name="connsiteX19" fmla="*/ 1247775 w 1247775"/>
                    <a:gd name="connsiteY19" fmla="*/ 568722 h 1666478"/>
                    <a:gd name="connsiteX20" fmla="*/ 1216818 w 1247775"/>
                    <a:gd name="connsiteY20" fmla="*/ 716359 h 1666478"/>
                    <a:gd name="connsiteX21" fmla="*/ 1147762 w 1247775"/>
                    <a:gd name="connsiteY21" fmla="*/ 842565 h 1666478"/>
                    <a:gd name="connsiteX22" fmla="*/ 1000125 w 1247775"/>
                    <a:gd name="connsiteY22" fmla="*/ 1087834 h 1666478"/>
                    <a:gd name="connsiteX23" fmla="*/ 888206 w 1247775"/>
                    <a:gd name="connsiteY23" fmla="*/ 1316434 h 1666478"/>
                    <a:gd name="connsiteX24" fmla="*/ 862012 w 1247775"/>
                    <a:gd name="connsiteY24" fmla="*/ 1402159 h 1666478"/>
                    <a:gd name="connsiteX25" fmla="*/ 850106 w 1247775"/>
                    <a:gd name="connsiteY25" fmla="*/ 1506934 h 1666478"/>
                    <a:gd name="connsiteX26" fmla="*/ 831056 w 1247775"/>
                    <a:gd name="connsiteY26" fmla="*/ 1666478 h 1666478"/>
                    <a:gd name="connsiteX0" fmla="*/ 419100 w 1247775"/>
                    <a:gd name="connsiteY0" fmla="*/ 1652190 h 1666478"/>
                    <a:gd name="connsiteX1" fmla="*/ 402431 w 1247775"/>
                    <a:gd name="connsiteY1" fmla="*/ 1480740 h 1666478"/>
                    <a:gd name="connsiteX2" fmla="*/ 388143 w 1247775"/>
                    <a:gd name="connsiteY2" fmla="*/ 1373584 h 1666478"/>
                    <a:gd name="connsiteX3" fmla="*/ 314325 w 1247775"/>
                    <a:gd name="connsiteY3" fmla="*/ 1209278 h 1666478"/>
                    <a:gd name="connsiteX4" fmla="*/ 197643 w 1247775"/>
                    <a:gd name="connsiteY4" fmla="*/ 987822 h 1666478"/>
                    <a:gd name="connsiteX5" fmla="*/ 123825 w 1247775"/>
                    <a:gd name="connsiteY5" fmla="*/ 866378 h 1666478"/>
                    <a:gd name="connsiteX6" fmla="*/ 61912 w 1247775"/>
                    <a:gd name="connsiteY6" fmla="*/ 766365 h 1666478"/>
                    <a:gd name="connsiteX7" fmla="*/ 11906 w 1247775"/>
                    <a:gd name="connsiteY7" fmla="*/ 640159 h 1666478"/>
                    <a:gd name="connsiteX8" fmla="*/ 4762 w 1247775"/>
                    <a:gd name="connsiteY8" fmla="*/ 502047 h 1666478"/>
                    <a:gd name="connsiteX9" fmla="*/ 40481 w 1247775"/>
                    <a:gd name="connsiteY9" fmla="*/ 361553 h 1666478"/>
                    <a:gd name="connsiteX10" fmla="*/ 119062 w 1247775"/>
                    <a:gd name="connsiteY10" fmla="*/ 230584 h 1666478"/>
                    <a:gd name="connsiteX11" fmla="*/ 240506 w 1247775"/>
                    <a:gd name="connsiteY11" fmla="*/ 118665 h 1666478"/>
                    <a:gd name="connsiteX12" fmla="*/ 421481 w 1247775"/>
                    <a:gd name="connsiteY12" fmla="*/ 35322 h 1666478"/>
                    <a:gd name="connsiteX13" fmla="*/ 602456 w 1247775"/>
                    <a:gd name="connsiteY13" fmla="*/ 1984 h 1666478"/>
                    <a:gd name="connsiteX14" fmla="*/ 797718 w 1247775"/>
                    <a:gd name="connsiteY14" fmla="*/ 23415 h 1666478"/>
                    <a:gd name="connsiteX15" fmla="*/ 966787 w 1247775"/>
                    <a:gd name="connsiteY15" fmla="*/ 87709 h 1666478"/>
                    <a:gd name="connsiteX16" fmla="*/ 1112043 w 1247775"/>
                    <a:gd name="connsiteY16" fmla="*/ 202009 h 1666478"/>
                    <a:gd name="connsiteX17" fmla="*/ 1204912 w 1247775"/>
                    <a:gd name="connsiteY17" fmla="*/ 335359 h 1666478"/>
                    <a:gd name="connsiteX18" fmla="*/ 1240631 w 1247775"/>
                    <a:gd name="connsiteY18" fmla="*/ 444897 h 1666478"/>
                    <a:gd name="connsiteX19" fmla="*/ 1247775 w 1247775"/>
                    <a:gd name="connsiteY19" fmla="*/ 568722 h 1666478"/>
                    <a:gd name="connsiteX20" fmla="*/ 1216818 w 1247775"/>
                    <a:gd name="connsiteY20" fmla="*/ 716359 h 1666478"/>
                    <a:gd name="connsiteX21" fmla="*/ 1147762 w 1247775"/>
                    <a:gd name="connsiteY21" fmla="*/ 842565 h 1666478"/>
                    <a:gd name="connsiteX22" fmla="*/ 1000125 w 1247775"/>
                    <a:gd name="connsiteY22" fmla="*/ 1087834 h 1666478"/>
                    <a:gd name="connsiteX23" fmla="*/ 888206 w 1247775"/>
                    <a:gd name="connsiteY23" fmla="*/ 1316434 h 1666478"/>
                    <a:gd name="connsiteX24" fmla="*/ 862012 w 1247775"/>
                    <a:gd name="connsiteY24" fmla="*/ 1402159 h 1666478"/>
                    <a:gd name="connsiteX25" fmla="*/ 850106 w 1247775"/>
                    <a:gd name="connsiteY25" fmla="*/ 1506934 h 1666478"/>
                    <a:gd name="connsiteX26" fmla="*/ 831056 w 1247775"/>
                    <a:gd name="connsiteY26" fmla="*/ 1666478 h 1666478"/>
                    <a:gd name="connsiteX0" fmla="*/ 419100 w 1247775"/>
                    <a:gd name="connsiteY0" fmla="*/ 1652190 h 1666478"/>
                    <a:gd name="connsiteX1" fmla="*/ 402431 w 1247775"/>
                    <a:gd name="connsiteY1" fmla="*/ 1480740 h 1666478"/>
                    <a:gd name="connsiteX2" fmla="*/ 388143 w 1247775"/>
                    <a:gd name="connsiteY2" fmla="*/ 1373584 h 1666478"/>
                    <a:gd name="connsiteX3" fmla="*/ 314325 w 1247775"/>
                    <a:gd name="connsiteY3" fmla="*/ 1209278 h 1666478"/>
                    <a:gd name="connsiteX4" fmla="*/ 197643 w 1247775"/>
                    <a:gd name="connsiteY4" fmla="*/ 987822 h 1666478"/>
                    <a:gd name="connsiteX5" fmla="*/ 123825 w 1247775"/>
                    <a:gd name="connsiteY5" fmla="*/ 866378 h 1666478"/>
                    <a:gd name="connsiteX6" fmla="*/ 61912 w 1247775"/>
                    <a:gd name="connsiteY6" fmla="*/ 766365 h 1666478"/>
                    <a:gd name="connsiteX7" fmla="*/ 11906 w 1247775"/>
                    <a:gd name="connsiteY7" fmla="*/ 640159 h 1666478"/>
                    <a:gd name="connsiteX8" fmla="*/ 4762 w 1247775"/>
                    <a:gd name="connsiteY8" fmla="*/ 502047 h 1666478"/>
                    <a:gd name="connsiteX9" fmla="*/ 40481 w 1247775"/>
                    <a:gd name="connsiteY9" fmla="*/ 361553 h 1666478"/>
                    <a:gd name="connsiteX10" fmla="*/ 119062 w 1247775"/>
                    <a:gd name="connsiteY10" fmla="*/ 230584 h 1666478"/>
                    <a:gd name="connsiteX11" fmla="*/ 240506 w 1247775"/>
                    <a:gd name="connsiteY11" fmla="*/ 118665 h 1666478"/>
                    <a:gd name="connsiteX12" fmla="*/ 421481 w 1247775"/>
                    <a:gd name="connsiteY12" fmla="*/ 35322 h 1666478"/>
                    <a:gd name="connsiteX13" fmla="*/ 602456 w 1247775"/>
                    <a:gd name="connsiteY13" fmla="*/ 1984 h 1666478"/>
                    <a:gd name="connsiteX14" fmla="*/ 797718 w 1247775"/>
                    <a:gd name="connsiteY14" fmla="*/ 23415 h 1666478"/>
                    <a:gd name="connsiteX15" fmla="*/ 966787 w 1247775"/>
                    <a:gd name="connsiteY15" fmla="*/ 87709 h 1666478"/>
                    <a:gd name="connsiteX16" fmla="*/ 1112043 w 1247775"/>
                    <a:gd name="connsiteY16" fmla="*/ 202009 h 1666478"/>
                    <a:gd name="connsiteX17" fmla="*/ 1204912 w 1247775"/>
                    <a:gd name="connsiteY17" fmla="*/ 335359 h 1666478"/>
                    <a:gd name="connsiteX18" fmla="*/ 1240631 w 1247775"/>
                    <a:gd name="connsiteY18" fmla="*/ 444897 h 1666478"/>
                    <a:gd name="connsiteX19" fmla="*/ 1247775 w 1247775"/>
                    <a:gd name="connsiteY19" fmla="*/ 568722 h 1666478"/>
                    <a:gd name="connsiteX20" fmla="*/ 1216818 w 1247775"/>
                    <a:gd name="connsiteY20" fmla="*/ 716359 h 1666478"/>
                    <a:gd name="connsiteX21" fmla="*/ 1147762 w 1247775"/>
                    <a:gd name="connsiteY21" fmla="*/ 842565 h 1666478"/>
                    <a:gd name="connsiteX22" fmla="*/ 1000125 w 1247775"/>
                    <a:gd name="connsiteY22" fmla="*/ 1087834 h 1666478"/>
                    <a:gd name="connsiteX23" fmla="*/ 888206 w 1247775"/>
                    <a:gd name="connsiteY23" fmla="*/ 1316434 h 1666478"/>
                    <a:gd name="connsiteX24" fmla="*/ 862012 w 1247775"/>
                    <a:gd name="connsiteY24" fmla="*/ 1402159 h 1666478"/>
                    <a:gd name="connsiteX25" fmla="*/ 850106 w 1247775"/>
                    <a:gd name="connsiteY25" fmla="*/ 1506934 h 1666478"/>
                    <a:gd name="connsiteX26" fmla="*/ 831056 w 1247775"/>
                    <a:gd name="connsiteY26" fmla="*/ 1666478 h 1666478"/>
                    <a:gd name="connsiteX0" fmla="*/ 419100 w 1247775"/>
                    <a:gd name="connsiteY0" fmla="*/ 1652190 h 1666478"/>
                    <a:gd name="connsiteX1" fmla="*/ 402431 w 1247775"/>
                    <a:gd name="connsiteY1" fmla="*/ 1480740 h 1666478"/>
                    <a:gd name="connsiteX2" fmla="*/ 388143 w 1247775"/>
                    <a:gd name="connsiteY2" fmla="*/ 1373584 h 1666478"/>
                    <a:gd name="connsiteX3" fmla="*/ 314325 w 1247775"/>
                    <a:gd name="connsiteY3" fmla="*/ 1209278 h 1666478"/>
                    <a:gd name="connsiteX4" fmla="*/ 197643 w 1247775"/>
                    <a:gd name="connsiteY4" fmla="*/ 987822 h 1666478"/>
                    <a:gd name="connsiteX5" fmla="*/ 123825 w 1247775"/>
                    <a:gd name="connsiteY5" fmla="*/ 866378 h 1666478"/>
                    <a:gd name="connsiteX6" fmla="*/ 61912 w 1247775"/>
                    <a:gd name="connsiteY6" fmla="*/ 766365 h 1666478"/>
                    <a:gd name="connsiteX7" fmla="*/ 11906 w 1247775"/>
                    <a:gd name="connsiteY7" fmla="*/ 640159 h 1666478"/>
                    <a:gd name="connsiteX8" fmla="*/ 4762 w 1247775"/>
                    <a:gd name="connsiteY8" fmla="*/ 502047 h 1666478"/>
                    <a:gd name="connsiteX9" fmla="*/ 40481 w 1247775"/>
                    <a:gd name="connsiteY9" fmla="*/ 361553 h 1666478"/>
                    <a:gd name="connsiteX10" fmla="*/ 119062 w 1247775"/>
                    <a:gd name="connsiteY10" fmla="*/ 230584 h 1666478"/>
                    <a:gd name="connsiteX11" fmla="*/ 240506 w 1247775"/>
                    <a:gd name="connsiteY11" fmla="*/ 118665 h 1666478"/>
                    <a:gd name="connsiteX12" fmla="*/ 421481 w 1247775"/>
                    <a:gd name="connsiteY12" fmla="*/ 35322 h 1666478"/>
                    <a:gd name="connsiteX13" fmla="*/ 602456 w 1247775"/>
                    <a:gd name="connsiteY13" fmla="*/ 1984 h 1666478"/>
                    <a:gd name="connsiteX14" fmla="*/ 797718 w 1247775"/>
                    <a:gd name="connsiteY14" fmla="*/ 23415 h 1666478"/>
                    <a:gd name="connsiteX15" fmla="*/ 966787 w 1247775"/>
                    <a:gd name="connsiteY15" fmla="*/ 87709 h 1666478"/>
                    <a:gd name="connsiteX16" fmla="*/ 1112043 w 1247775"/>
                    <a:gd name="connsiteY16" fmla="*/ 202009 h 1666478"/>
                    <a:gd name="connsiteX17" fmla="*/ 1204912 w 1247775"/>
                    <a:gd name="connsiteY17" fmla="*/ 335359 h 1666478"/>
                    <a:gd name="connsiteX18" fmla="*/ 1240631 w 1247775"/>
                    <a:gd name="connsiteY18" fmla="*/ 444897 h 1666478"/>
                    <a:gd name="connsiteX19" fmla="*/ 1247775 w 1247775"/>
                    <a:gd name="connsiteY19" fmla="*/ 568722 h 1666478"/>
                    <a:gd name="connsiteX20" fmla="*/ 1216818 w 1247775"/>
                    <a:gd name="connsiteY20" fmla="*/ 716359 h 1666478"/>
                    <a:gd name="connsiteX21" fmla="*/ 1147762 w 1247775"/>
                    <a:gd name="connsiteY21" fmla="*/ 842565 h 1666478"/>
                    <a:gd name="connsiteX22" fmla="*/ 1000125 w 1247775"/>
                    <a:gd name="connsiteY22" fmla="*/ 1087834 h 1666478"/>
                    <a:gd name="connsiteX23" fmla="*/ 888206 w 1247775"/>
                    <a:gd name="connsiteY23" fmla="*/ 1316434 h 1666478"/>
                    <a:gd name="connsiteX24" fmla="*/ 862012 w 1247775"/>
                    <a:gd name="connsiteY24" fmla="*/ 1402159 h 1666478"/>
                    <a:gd name="connsiteX25" fmla="*/ 850106 w 1247775"/>
                    <a:gd name="connsiteY25" fmla="*/ 1506934 h 1666478"/>
                    <a:gd name="connsiteX26" fmla="*/ 831056 w 1247775"/>
                    <a:gd name="connsiteY26" fmla="*/ 1666478 h 1666478"/>
                    <a:gd name="connsiteX0" fmla="*/ 419100 w 1247775"/>
                    <a:gd name="connsiteY0" fmla="*/ 1652190 h 1666478"/>
                    <a:gd name="connsiteX1" fmla="*/ 402431 w 1247775"/>
                    <a:gd name="connsiteY1" fmla="*/ 1480740 h 1666478"/>
                    <a:gd name="connsiteX2" fmla="*/ 388143 w 1247775"/>
                    <a:gd name="connsiteY2" fmla="*/ 1373584 h 1666478"/>
                    <a:gd name="connsiteX3" fmla="*/ 314325 w 1247775"/>
                    <a:gd name="connsiteY3" fmla="*/ 1209278 h 1666478"/>
                    <a:gd name="connsiteX4" fmla="*/ 197643 w 1247775"/>
                    <a:gd name="connsiteY4" fmla="*/ 987822 h 1666478"/>
                    <a:gd name="connsiteX5" fmla="*/ 123825 w 1247775"/>
                    <a:gd name="connsiteY5" fmla="*/ 866378 h 1666478"/>
                    <a:gd name="connsiteX6" fmla="*/ 61912 w 1247775"/>
                    <a:gd name="connsiteY6" fmla="*/ 766365 h 1666478"/>
                    <a:gd name="connsiteX7" fmla="*/ 11906 w 1247775"/>
                    <a:gd name="connsiteY7" fmla="*/ 640159 h 1666478"/>
                    <a:gd name="connsiteX8" fmla="*/ 4762 w 1247775"/>
                    <a:gd name="connsiteY8" fmla="*/ 502047 h 1666478"/>
                    <a:gd name="connsiteX9" fmla="*/ 40481 w 1247775"/>
                    <a:gd name="connsiteY9" fmla="*/ 361553 h 1666478"/>
                    <a:gd name="connsiteX10" fmla="*/ 119062 w 1247775"/>
                    <a:gd name="connsiteY10" fmla="*/ 230584 h 1666478"/>
                    <a:gd name="connsiteX11" fmla="*/ 240506 w 1247775"/>
                    <a:gd name="connsiteY11" fmla="*/ 118665 h 1666478"/>
                    <a:gd name="connsiteX12" fmla="*/ 421481 w 1247775"/>
                    <a:gd name="connsiteY12" fmla="*/ 35322 h 1666478"/>
                    <a:gd name="connsiteX13" fmla="*/ 602456 w 1247775"/>
                    <a:gd name="connsiteY13" fmla="*/ 1984 h 1666478"/>
                    <a:gd name="connsiteX14" fmla="*/ 797718 w 1247775"/>
                    <a:gd name="connsiteY14" fmla="*/ 23415 h 1666478"/>
                    <a:gd name="connsiteX15" fmla="*/ 966787 w 1247775"/>
                    <a:gd name="connsiteY15" fmla="*/ 87709 h 1666478"/>
                    <a:gd name="connsiteX16" fmla="*/ 1112043 w 1247775"/>
                    <a:gd name="connsiteY16" fmla="*/ 202009 h 1666478"/>
                    <a:gd name="connsiteX17" fmla="*/ 1204912 w 1247775"/>
                    <a:gd name="connsiteY17" fmla="*/ 335359 h 1666478"/>
                    <a:gd name="connsiteX18" fmla="*/ 1240631 w 1247775"/>
                    <a:gd name="connsiteY18" fmla="*/ 444897 h 1666478"/>
                    <a:gd name="connsiteX19" fmla="*/ 1247775 w 1247775"/>
                    <a:gd name="connsiteY19" fmla="*/ 568722 h 1666478"/>
                    <a:gd name="connsiteX20" fmla="*/ 1216818 w 1247775"/>
                    <a:gd name="connsiteY20" fmla="*/ 716359 h 1666478"/>
                    <a:gd name="connsiteX21" fmla="*/ 1147762 w 1247775"/>
                    <a:gd name="connsiteY21" fmla="*/ 842565 h 1666478"/>
                    <a:gd name="connsiteX22" fmla="*/ 1000125 w 1247775"/>
                    <a:gd name="connsiteY22" fmla="*/ 1087834 h 1666478"/>
                    <a:gd name="connsiteX23" fmla="*/ 888206 w 1247775"/>
                    <a:gd name="connsiteY23" fmla="*/ 1316434 h 1666478"/>
                    <a:gd name="connsiteX24" fmla="*/ 862012 w 1247775"/>
                    <a:gd name="connsiteY24" fmla="*/ 1402159 h 1666478"/>
                    <a:gd name="connsiteX25" fmla="*/ 850106 w 1247775"/>
                    <a:gd name="connsiteY25" fmla="*/ 1506934 h 1666478"/>
                    <a:gd name="connsiteX26" fmla="*/ 831056 w 1247775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02431 w 1251744"/>
                    <a:gd name="connsiteY1" fmla="*/ 1480740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31056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02431 w 1251744"/>
                    <a:gd name="connsiteY1" fmla="*/ 1480740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31056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02431 w 1251744"/>
                    <a:gd name="connsiteY1" fmla="*/ 1480740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31056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02431 w 1251744"/>
                    <a:gd name="connsiteY1" fmla="*/ 1480740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31056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02431 w 1251744"/>
                    <a:gd name="connsiteY1" fmla="*/ 1480740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31056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02431 w 1251744"/>
                    <a:gd name="connsiteY1" fmla="*/ 1480740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31056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02431 w 1251744"/>
                    <a:gd name="connsiteY1" fmla="*/ 1480740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31056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02431 w 1251744"/>
                    <a:gd name="connsiteY1" fmla="*/ 1480740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31056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02431 w 1251744"/>
                    <a:gd name="connsiteY1" fmla="*/ 1480740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40581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02431 w 1251744"/>
                    <a:gd name="connsiteY1" fmla="*/ 1480740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40581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11956 w 1251744"/>
                    <a:gd name="connsiteY1" fmla="*/ 1497409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40581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11956 w 1251744"/>
                    <a:gd name="connsiteY1" fmla="*/ 1497409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31056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11956 w 1251744"/>
                    <a:gd name="connsiteY1" fmla="*/ 1497409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45344 w 1251744"/>
                    <a:gd name="connsiteY25" fmla="*/ 1514078 h 1666478"/>
                    <a:gd name="connsiteX26" fmla="*/ 831056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11956 w 1251744"/>
                    <a:gd name="connsiteY1" fmla="*/ 1497409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45344 w 1251744"/>
                    <a:gd name="connsiteY25" fmla="*/ 1514078 h 1666478"/>
                    <a:gd name="connsiteX26" fmla="*/ 842963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11956 w 1251744"/>
                    <a:gd name="connsiteY1" fmla="*/ 1497409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45344 w 1251744"/>
                    <a:gd name="connsiteY25" fmla="*/ 1514078 h 1666478"/>
                    <a:gd name="connsiteX26" fmla="*/ 831057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11956 w 1251744"/>
                    <a:gd name="connsiteY1" fmla="*/ 1497409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45344 w 1251744"/>
                    <a:gd name="connsiteY25" fmla="*/ 1514078 h 1666478"/>
                    <a:gd name="connsiteX26" fmla="*/ 833438 w 1251744"/>
                    <a:gd name="connsiteY26" fmla="*/ 1666478 h 166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251744" h="1666478">
                      <a:moveTo>
                        <a:pt x="419100" y="1652190"/>
                      </a:moveTo>
                      <a:cubicBezTo>
                        <a:pt x="413544" y="1595040"/>
                        <a:pt x="417116" y="1543843"/>
                        <a:pt x="411956" y="1497409"/>
                      </a:cubicBezTo>
                      <a:cubicBezTo>
                        <a:pt x="406796" y="1450975"/>
                        <a:pt x="404415" y="1421606"/>
                        <a:pt x="388143" y="1373584"/>
                      </a:cubicBezTo>
                      <a:cubicBezTo>
                        <a:pt x="371871" y="1325562"/>
                        <a:pt x="346075" y="1273572"/>
                        <a:pt x="314325" y="1209278"/>
                      </a:cubicBezTo>
                      <a:cubicBezTo>
                        <a:pt x="282575" y="1144984"/>
                        <a:pt x="229393" y="1044972"/>
                        <a:pt x="197643" y="987822"/>
                      </a:cubicBezTo>
                      <a:cubicBezTo>
                        <a:pt x="165893" y="930672"/>
                        <a:pt x="146447" y="903287"/>
                        <a:pt x="123825" y="866378"/>
                      </a:cubicBezTo>
                      <a:cubicBezTo>
                        <a:pt x="101203" y="829469"/>
                        <a:pt x="80565" y="804068"/>
                        <a:pt x="61912" y="766365"/>
                      </a:cubicBezTo>
                      <a:cubicBezTo>
                        <a:pt x="43259" y="728662"/>
                        <a:pt x="21431" y="684212"/>
                        <a:pt x="11906" y="640159"/>
                      </a:cubicBezTo>
                      <a:cubicBezTo>
                        <a:pt x="2381" y="596106"/>
                        <a:pt x="0" y="548481"/>
                        <a:pt x="4762" y="502047"/>
                      </a:cubicBezTo>
                      <a:cubicBezTo>
                        <a:pt x="9524" y="455613"/>
                        <a:pt x="21431" y="406797"/>
                        <a:pt x="40481" y="361553"/>
                      </a:cubicBezTo>
                      <a:cubicBezTo>
                        <a:pt x="59531" y="316309"/>
                        <a:pt x="85725" y="271065"/>
                        <a:pt x="119062" y="230584"/>
                      </a:cubicBezTo>
                      <a:cubicBezTo>
                        <a:pt x="152399" y="190103"/>
                        <a:pt x="190103" y="151209"/>
                        <a:pt x="240506" y="118665"/>
                      </a:cubicBezTo>
                      <a:cubicBezTo>
                        <a:pt x="290909" y="86121"/>
                        <a:pt x="361156" y="54769"/>
                        <a:pt x="421481" y="35322"/>
                      </a:cubicBezTo>
                      <a:cubicBezTo>
                        <a:pt x="481806" y="15875"/>
                        <a:pt x="539750" y="3968"/>
                        <a:pt x="602456" y="1984"/>
                      </a:cubicBezTo>
                      <a:cubicBezTo>
                        <a:pt x="665162" y="0"/>
                        <a:pt x="736996" y="9128"/>
                        <a:pt x="797718" y="23415"/>
                      </a:cubicBezTo>
                      <a:cubicBezTo>
                        <a:pt x="858440" y="37702"/>
                        <a:pt x="914400" y="57943"/>
                        <a:pt x="966787" y="87709"/>
                      </a:cubicBezTo>
                      <a:cubicBezTo>
                        <a:pt x="1019174" y="117475"/>
                        <a:pt x="1072356" y="160734"/>
                        <a:pt x="1112043" y="202009"/>
                      </a:cubicBezTo>
                      <a:cubicBezTo>
                        <a:pt x="1151730" y="243284"/>
                        <a:pt x="1183481" y="294878"/>
                        <a:pt x="1204912" y="335359"/>
                      </a:cubicBezTo>
                      <a:cubicBezTo>
                        <a:pt x="1226343" y="375840"/>
                        <a:pt x="1233487" y="406003"/>
                        <a:pt x="1240631" y="444897"/>
                      </a:cubicBezTo>
                      <a:cubicBezTo>
                        <a:pt x="1247775" y="483791"/>
                        <a:pt x="1251744" y="523478"/>
                        <a:pt x="1247775" y="568722"/>
                      </a:cubicBezTo>
                      <a:cubicBezTo>
                        <a:pt x="1243806" y="613966"/>
                        <a:pt x="1233487" y="670719"/>
                        <a:pt x="1216818" y="716359"/>
                      </a:cubicBezTo>
                      <a:cubicBezTo>
                        <a:pt x="1200149" y="761999"/>
                        <a:pt x="1183877" y="780653"/>
                        <a:pt x="1147762" y="842565"/>
                      </a:cubicBezTo>
                      <a:cubicBezTo>
                        <a:pt x="1111647" y="904477"/>
                        <a:pt x="1043384" y="1008856"/>
                        <a:pt x="1000125" y="1087834"/>
                      </a:cubicBezTo>
                      <a:cubicBezTo>
                        <a:pt x="956866" y="1166812"/>
                        <a:pt x="911225" y="1264047"/>
                        <a:pt x="888206" y="1316434"/>
                      </a:cubicBezTo>
                      <a:cubicBezTo>
                        <a:pt x="865187" y="1368821"/>
                        <a:pt x="869156" y="1369218"/>
                        <a:pt x="862012" y="1402159"/>
                      </a:cubicBezTo>
                      <a:cubicBezTo>
                        <a:pt x="854868" y="1435100"/>
                        <a:pt x="848916" y="1470025"/>
                        <a:pt x="845344" y="1514078"/>
                      </a:cubicBezTo>
                      <a:cubicBezTo>
                        <a:pt x="844550" y="1564878"/>
                        <a:pt x="834232" y="1615678"/>
                        <a:pt x="833438" y="1666478"/>
                      </a:cubicBezTo>
                    </a:path>
                  </a:pathLst>
                </a:custGeom>
                <a:grpFill/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cxnSp>
              <p:nvCxnSpPr>
                <p:cNvPr id="43" name="Straight Connector 42"/>
                <p:cNvCxnSpPr/>
                <p:nvPr/>
              </p:nvCxnSpPr>
              <p:spPr>
                <a:xfrm flipV="1">
                  <a:off x="2381250" y="3452021"/>
                  <a:ext cx="184301" cy="64035"/>
                </a:xfrm>
                <a:prstGeom prst="line">
                  <a:avLst/>
                </a:prstGeom>
                <a:grpFill/>
                <a:ln w="28575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flipV="1">
                  <a:off x="2300288" y="3572435"/>
                  <a:ext cx="334962" cy="116387"/>
                </a:xfrm>
                <a:prstGeom prst="line">
                  <a:avLst/>
                </a:prstGeom>
                <a:grpFill/>
                <a:ln w="28575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flipV="1">
                  <a:off x="2305050" y="3711576"/>
                  <a:ext cx="340948" cy="118466"/>
                </a:xfrm>
                <a:prstGeom prst="line">
                  <a:avLst/>
                </a:prstGeom>
                <a:grpFill/>
                <a:ln w="28575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V="1">
                  <a:off x="2378869" y="3878264"/>
                  <a:ext cx="196967" cy="68439"/>
                </a:xfrm>
                <a:prstGeom prst="line">
                  <a:avLst/>
                </a:prstGeom>
                <a:grpFill/>
                <a:ln w="28575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7" name="Group 46"/>
            <p:cNvGrpSpPr/>
            <p:nvPr/>
          </p:nvGrpSpPr>
          <p:grpSpPr>
            <a:xfrm>
              <a:off x="6823190" y="2521910"/>
              <a:ext cx="1774077" cy="1900778"/>
              <a:chOff x="17726" y="7522324"/>
              <a:chExt cx="1934684" cy="2072855"/>
            </a:xfrm>
          </p:grpSpPr>
          <p:sp>
            <p:nvSpPr>
              <p:cNvPr id="48" name="Rounded Rectangle 185"/>
              <p:cNvSpPr/>
              <p:nvPr/>
            </p:nvSpPr>
            <p:spPr>
              <a:xfrm rot="10800000" flipV="1">
                <a:off x="17726" y="7560068"/>
                <a:ext cx="1934684" cy="203511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40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9" name="Rectangle 40"/>
              <p:cNvSpPr/>
              <p:nvPr/>
            </p:nvSpPr>
            <p:spPr>
              <a:xfrm rot="10800000" flipV="1">
                <a:off x="90406" y="7522324"/>
                <a:ext cx="1802653" cy="61412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Visualization and analysis</a:t>
                </a:r>
                <a:endParaRPr lang="de-AT" sz="14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grpSp>
            <p:nvGrpSpPr>
              <p:cNvPr id="50" name="Group 362"/>
              <p:cNvGrpSpPr/>
              <p:nvPr/>
            </p:nvGrpSpPr>
            <p:grpSpPr>
              <a:xfrm rot="10800000" flipV="1">
                <a:off x="563312" y="7933454"/>
                <a:ext cx="1201562" cy="1529284"/>
                <a:chOff x="7355830" y="585356"/>
                <a:chExt cx="1097793" cy="1328263"/>
              </a:xfrm>
            </p:grpSpPr>
            <p:grpSp>
              <p:nvGrpSpPr>
                <p:cNvPr id="51" name="Group 40"/>
                <p:cNvGrpSpPr/>
                <p:nvPr/>
              </p:nvGrpSpPr>
              <p:grpSpPr>
                <a:xfrm>
                  <a:off x="7355830" y="585356"/>
                  <a:ext cx="649938" cy="657893"/>
                  <a:chOff x="9687875" y="719136"/>
                  <a:chExt cx="576824" cy="583886"/>
                </a:xfrm>
              </p:grpSpPr>
              <p:sp>
                <p:nvSpPr>
                  <p:cNvPr id="73" name="Pie 72"/>
                  <p:cNvSpPr/>
                  <p:nvPr/>
                </p:nvSpPr>
                <p:spPr>
                  <a:xfrm>
                    <a:off x="9687875" y="719136"/>
                    <a:ext cx="505776" cy="505776"/>
                  </a:xfrm>
                  <a:prstGeom prst="pie">
                    <a:avLst>
                      <a:gd name="adj1" fmla="val 0"/>
                      <a:gd name="adj2" fmla="val 5456894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74" name="Trapezoid 73"/>
                  <p:cNvSpPr/>
                  <p:nvPr/>
                </p:nvSpPr>
                <p:spPr>
                  <a:xfrm rot="10800000">
                    <a:off x="9923699" y="1176338"/>
                    <a:ext cx="86203" cy="126684"/>
                  </a:xfrm>
                  <a:prstGeom prst="trapezoid">
                    <a:avLst>
                      <a:gd name="adj" fmla="val 26940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75" name="Trapezoid 74"/>
                  <p:cNvSpPr/>
                  <p:nvPr/>
                </p:nvSpPr>
                <p:spPr>
                  <a:xfrm rot="5400000">
                    <a:off x="10162147" y="938610"/>
                    <a:ext cx="78420" cy="126684"/>
                  </a:xfrm>
                  <a:prstGeom prst="trapezoid">
                    <a:avLst>
                      <a:gd name="adj" fmla="val 1753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76" name="Trapezoid 75"/>
                  <p:cNvSpPr/>
                  <p:nvPr/>
                </p:nvSpPr>
                <p:spPr>
                  <a:xfrm rot="8338996">
                    <a:off x="10066499" y="1100139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77" name="Pie 76"/>
                  <p:cNvSpPr/>
                  <p:nvPr/>
                </p:nvSpPr>
                <p:spPr>
                  <a:xfrm>
                    <a:off x="9791538" y="822799"/>
                    <a:ext cx="298450" cy="298450"/>
                  </a:xfrm>
                  <a:prstGeom prst="pie">
                    <a:avLst>
                      <a:gd name="adj1" fmla="val 0"/>
                      <a:gd name="adj2" fmla="val 5401101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  <p:sp>
              <p:nvSpPr>
                <p:cNvPr id="52" name="Rectangle 51"/>
                <p:cNvSpPr/>
                <p:nvPr/>
              </p:nvSpPr>
              <p:spPr>
                <a:xfrm>
                  <a:off x="7630609" y="856973"/>
                  <a:ext cx="823014" cy="463511"/>
                </a:xfrm>
                <a:prstGeom prst="rect">
                  <a:avLst/>
                </a:prstGeom>
                <a:noFill/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cxnSp>
              <p:nvCxnSpPr>
                <p:cNvPr id="53" name="Straight Arrow Connector 52"/>
                <p:cNvCxnSpPr/>
                <p:nvPr/>
              </p:nvCxnSpPr>
              <p:spPr>
                <a:xfrm flipV="1">
                  <a:off x="7716607" y="1178719"/>
                  <a:ext cx="140209" cy="60816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triangl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/>
                <p:cNvCxnSpPr/>
                <p:nvPr/>
              </p:nvCxnSpPr>
              <p:spPr>
                <a:xfrm flipV="1">
                  <a:off x="7939087" y="947738"/>
                  <a:ext cx="60574" cy="145756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triangl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5" name="Group 61"/>
                <p:cNvGrpSpPr/>
                <p:nvPr/>
              </p:nvGrpSpPr>
              <p:grpSpPr>
                <a:xfrm>
                  <a:off x="7910179" y="1038094"/>
                  <a:ext cx="322730" cy="875525"/>
                  <a:chOff x="4826435" y="1744979"/>
                  <a:chExt cx="1027696" cy="2788015"/>
                </a:xfrm>
                <a:solidFill>
                  <a:schemeClr val="tx1">
                    <a:lumMod val="85000"/>
                    <a:lumOff val="15000"/>
                  </a:schemeClr>
                </a:solidFill>
              </p:grpSpPr>
              <p:grpSp>
                <p:nvGrpSpPr>
                  <p:cNvPr id="58" name="Group 36"/>
                  <p:cNvGrpSpPr/>
                  <p:nvPr/>
                </p:nvGrpSpPr>
                <p:grpSpPr>
                  <a:xfrm>
                    <a:off x="5035616" y="3328747"/>
                    <a:ext cx="247915" cy="1204247"/>
                    <a:chOff x="7787878" y="1022490"/>
                    <a:chExt cx="223838" cy="1087299"/>
                  </a:xfrm>
                  <a:grpFill/>
                </p:grpSpPr>
                <p:sp>
                  <p:nvSpPr>
                    <p:cNvPr id="71" name="Oval 70"/>
                    <p:cNvSpPr/>
                    <p:nvPr/>
                  </p:nvSpPr>
                  <p:spPr>
                    <a:xfrm>
                      <a:off x="7787878" y="1885952"/>
                      <a:ext cx="223838" cy="223837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72" name="Rectangle 71"/>
                    <p:cNvSpPr/>
                    <p:nvPr/>
                  </p:nvSpPr>
                  <p:spPr>
                    <a:xfrm>
                      <a:off x="7787878" y="1022490"/>
                      <a:ext cx="223838" cy="992987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grpSp>
                <p:nvGrpSpPr>
                  <p:cNvPr id="59" name="Group 403"/>
                  <p:cNvGrpSpPr/>
                  <p:nvPr/>
                </p:nvGrpSpPr>
                <p:grpSpPr>
                  <a:xfrm>
                    <a:off x="5392611" y="3328747"/>
                    <a:ext cx="247915" cy="1204247"/>
                    <a:chOff x="7787878" y="1022490"/>
                    <a:chExt cx="223838" cy="1087299"/>
                  </a:xfrm>
                  <a:grpFill/>
                </p:grpSpPr>
                <p:sp>
                  <p:nvSpPr>
                    <p:cNvPr id="69" name="Oval 68"/>
                    <p:cNvSpPr/>
                    <p:nvPr/>
                  </p:nvSpPr>
                  <p:spPr>
                    <a:xfrm>
                      <a:off x="7787878" y="1885952"/>
                      <a:ext cx="223838" cy="223837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70" name="Rectangle 69"/>
                    <p:cNvSpPr/>
                    <p:nvPr/>
                  </p:nvSpPr>
                  <p:spPr>
                    <a:xfrm>
                      <a:off x="7787878" y="1022490"/>
                      <a:ext cx="223838" cy="992987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grpSp>
                <p:nvGrpSpPr>
                  <p:cNvPr id="60" name="Group 33"/>
                  <p:cNvGrpSpPr/>
                  <p:nvPr/>
                </p:nvGrpSpPr>
                <p:grpSpPr>
                  <a:xfrm>
                    <a:off x="5035616" y="1744979"/>
                    <a:ext cx="604910" cy="1647921"/>
                    <a:chOff x="4405312" y="2276475"/>
                    <a:chExt cx="261937" cy="713580"/>
                  </a:xfrm>
                  <a:grpFill/>
                </p:grpSpPr>
                <p:sp>
                  <p:nvSpPr>
                    <p:cNvPr id="67" name="Oval 66"/>
                    <p:cNvSpPr/>
                    <p:nvPr/>
                  </p:nvSpPr>
                  <p:spPr>
                    <a:xfrm>
                      <a:off x="4414838" y="2276475"/>
                      <a:ext cx="223838" cy="22383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68" name="Round Same Side Corner Rectangle 67"/>
                    <p:cNvSpPr/>
                    <p:nvPr/>
                  </p:nvSpPr>
                  <p:spPr>
                    <a:xfrm>
                      <a:off x="4405312" y="2557462"/>
                      <a:ext cx="261937" cy="432593"/>
                    </a:xfrm>
                    <a:prstGeom prst="round2SameRect">
                      <a:avLst>
                        <a:gd name="adj1" fmla="val 16667"/>
                        <a:gd name="adj2" fmla="val 0"/>
                      </a:avLst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grpSp>
                <p:nvGrpSpPr>
                  <p:cNvPr id="61" name="Group 57"/>
                  <p:cNvGrpSpPr/>
                  <p:nvPr/>
                </p:nvGrpSpPr>
                <p:grpSpPr>
                  <a:xfrm>
                    <a:off x="5694697" y="2506980"/>
                    <a:ext cx="159434" cy="1013597"/>
                    <a:chOff x="7817812" y="686733"/>
                    <a:chExt cx="223837" cy="1423056"/>
                  </a:xfrm>
                  <a:grpFill/>
                </p:grpSpPr>
                <p:sp>
                  <p:nvSpPr>
                    <p:cNvPr id="65" name="Oval 64"/>
                    <p:cNvSpPr/>
                    <p:nvPr/>
                  </p:nvSpPr>
                  <p:spPr>
                    <a:xfrm>
                      <a:off x="7817812" y="1885951"/>
                      <a:ext cx="223837" cy="22383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66" name="Rectangle 65"/>
                    <p:cNvSpPr/>
                    <p:nvPr/>
                  </p:nvSpPr>
                  <p:spPr>
                    <a:xfrm>
                      <a:off x="7817812" y="686733"/>
                      <a:ext cx="223837" cy="1328745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grpSp>
                <p:nvGrpSpPr>
                  <p:cNvPr id="62" name="Group 57"/>
                  <p:cNvGrpSpPr/>
                  <p:nvPr/>
                </p:nvGrpSpPr>
                <p:grpSpPr>
                  <a:xfrm>
                    <a:off x="4826435" y="2506980"/>
                    <a:ext cx="159451" cy="1013597"/>
                    <a:chOff x="7757851" y="686733"/>
                    <a:chExt cx="223863" cy="1423056"/>
                  </a:xfrm>
                  <a:grpFill/>
                </p:grpSpPr>
                <p:sp>
                  <p:nvSpPr>
                    <p:cNvPr id="63" name="Oval 62"/>
                    <p:cNvSpPr/>
                    <p:nvPr/>
                  </p:nvSpPr>
                  <p:spPr>
                    <a:xfrm>
                      <a:off x="7757851" y="1885951"/>
                      <a:ext cx="223838" cy="22383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64" name="Rectangle 63"/>
                    <p:cNvSpPr/>
                    <p:nvPr/>
                  </p:nvSpPr>
                  <p:spPr>
                    <a:xfrm>
                      <a:off x="7757876" y="686733"/>
                      <a:ext cx="223838" cy="1328745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</p:grpSp>
            <p:cxnSp>
              <p:nvCxnSpPr>
                <p:cNvPr id="56" name="Straight Connector 55"/>
                <p:cNvCxnSpPr/>
                <p:nvPr/>
              </p:nvCxnSpPr>
              <p:spPr>
                <a:xfrm flipH="1" flipV="1">
                  <a:off x="7972961" y="1481683"/>
                  <a:ext cx="14956" cy="385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flipV="1">
                  <a:off x="8147805" y="1481683"/>
                  <a:ext cx="16451" cy="5982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09" name="Shape 264"/>
            <p:cNvCxnSpPr/>
            <p:nvPr/>
          </p:nvCxnSpPr>
          <p:spPr>
            <a:xfrm rot="5400000">
              <a:off x="7501050" y="4643282"/>
              <a:ext cx="429773" cy="0"/>
            </a:xfrm>
            <a:prstGeom prst="bentConnector3">
              <a:avLst>
                <a:gd name="adj1" fmla="val 50000"/>
              </a:avLst>
            </a:prstGeom>
            <a:ln w="5080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2" name="Group 221"/>
            <p:cNvGrpSpPr/>
            <p:nvPr/>
          </p:nvGrpSpPr>
          <p:grpSpPr>
            <a:xfrm>
              <a:off x="7003261" y="1742407"/>
              <a:ext cx="1460656" cy="663443"/>
              <a:chOff x="561235" y="1742407"/>
              <a:chExt cx="1460656" cy="663443"/>
            </a:xfrm>
          </p:grpSpPr>
          <p:sp>
            <p:nvSpPr>
              <p:cNvPr id="223" name="Down Arrow 222"/>
              <p:cNvSpPr/>
              <p:nvPr/>
            </p:nvSpPr>
            <p:spPr>
              <a:xfrm>
                <a:off x="1089680" y="2086197"/>
                <a:ext cx="403766" cy="319653"/>
              </a:xfrm>
              <a:prstGeom prst="downArrow">
                <a:avLst>
                  <a:gd name="adj1" fmla="val 66504"/>
                  <a:gd name="adj2" fmla="val 5000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4" name="TextBox 223"/>
              <p:cNvSpPr txBox="1"/>
              <p:nvPr/>
            </p:nvSpPr>
            <p:spPr>
              <a:xfrm>
                <a:off x="561235" y="1742407"/>
                <a:ext cx="14606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Contribution 3</a:t>
                </a:r>
                <a:endParaRPr lang="en-US" sz="1600" dirty="0"/>
              </a:p>
            </p:txBody>
          </p:sp>
        </p:grpSp>
      </p:grpSp>
      <p:grpSp>
        <p:nvGrpSpPr>
          <p:cNvPr id="321" name="Group 320"/>
          <p:cNvGrpSpPr/>
          <p:nvPr/>
        </p:nvGrpSpPr>
        <p:grpSpPr>
          <a:xfrm>
            <a:off x="6813799" y="1742407"/>
            <a:ext cx="1792859" cy="4991400"/>
            <a:chOff x="6813799" y="1742407"/>
            <a:chExt cx="1792859" cy="499140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grpSp>
          <p:nvGrpSpPr>
            <p:cNvPr id="322" name="Group 321"/>
            <p:cNvGrpSpPr/>
            <p:nvPr/>
          </p:nvGrpSpPr>
          <p:grpSpPr>
            <a:xfrm>
              <a:off x="6813799" y="4748910"/>
              <a:ext cx="1792859" cy="1984897"/>
              <a:chOff x="2195979" y="8637101"/>
              <a:chExt cx="1939393" cy="2147126"/>
            </a:xfrm>
          </p:grpSpPr>
          <p:sp>
            <p:nvSpPr>
              <p:cNvPr id="358" name="Rounded Rectangle 185"/>
              <p:cNvSpPr/>
              <p:nvPr/>
            </p:nvSpPr>
            <p:spPr>
              <a:xfrm rot="10800000" flipV="1">
                <a:off x="2195979" y="8749115"/>
                <a:ext cx="1939393" cy="2035112"/>
              </a:xfrm>
              <a:prstGeom prst="can">
                <a:avLst>
                  <a:gd name="adj" fmla="val 21473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60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359" name="Rectangle 358"/>
              <p:cNvSpPr/>
              <p:nvPr/>
            </p:nvSpPr>
            <p:spPr>
              <a:xfrm rot="10800000" flipV="1">
                <a:off x="2567329" y="8637101"/>
                <a:ext cx="1270789" cy="61412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Insight</a:t>
                </a:r>
                <a:endParaRPr lang="de-AT" sz="14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grpSp>
            <p:nvGrpSpPr>
              <p:cNvPr id="360" name="Group 105"/>
              <p:cNvGrpSpPr/>
              <p:nvPr/>
            </p:nvGrpSpPr>
            <p:grpSpPr>
              <a:xfrm rot="10800000" flipV="1">
                <a:off x="2950439" y="9538558"/>
                <a:ext cx="504568" cy="916366"/>
                <a:chOff x="1849439" y="1785541"/>
                <a:chExt cx="1251744" cy="2161162"/>
              </a:xfrm>
              <a:solidFill>
                <a:schemeClr val="bg1">
                  <a:lumMod val="95000"/>
                </a:schemeClr>
              </a:solidFill>
              <a:effectLst>
                <a:outerShdw blurRad="254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61" name="Freeform 360"/>
                <p:cNvSpPr/>
                <p:nvPr/>
              </p:nvSpPr>
              <p:spPr>
                <a:xfrm>
                  <a:off x="1849439" y="1785541"/>
                  <a:ext cx="1251744" cy="1666478"/>
                </a:xfrm>
                <a:custGeom>
                  <a:avLst/>
                  <a:gdLst>
                    <a:gd name="connsiteX0" fmla="*/ 414338 w 1243013"/>
                    <a:gd name="connsiteY0" fmla="*/ 1650206 h 1664494"/>
                    <a:gd name="connsiteX1" fmla="*/ 397669 w 1243013"/>
                    <a:gd name="connsiteY1" fmla="*/ 1478756 h 1664494"/>
                    <a:gd name="connsiteX2" fmla="*/ 383381 w 1243013"/>
                    <a:gd name="connsiteY2" fmla="*/ 1371600 h 1664494"/>
                    <a:gd name="connsiteX3" fmla="*/ 309563 w 1243013"/>
                    <a:gd name="connsiteY3" fmla="*/ 1207294 h 1664494"/>
                    <a:gd name="connsiteX4" fmla="*/ 192881 w 1243013"/>
                    <a:gd name="connsiteY4" fmla="*/ 985838 h 1664494"/>
                    <a:gd name="connsiteX5" fmla="*/ 119063 w 1243013"/>
                    <a:gd name="connsiteY5" fmla="*/ 864394 h 1664494"/>
                    <a:gd name="connsiteX6" fmla="*/ 57150 w 1243013"/>
                    <a:gd name="connsiteY6" fmla="*/ 764381 h 1664494"/>
                    <a:gd name="connsiteX7" fmla="*/ 7144 w 1243013"/>
                    <a:gd name="connsiteY7" fmla="*/ 638175 h 1664494"/>
                    <a:gd name="connsiteX8" fmla="*/ 0 w 1243013"/>
                    <a:gd name="connsiteY8" fmla="*/ 500063 h 1664494"/>
                    <a:gd name="connsiteX9" fmla="*/ 35719 w 1243013"/>
                    <a:gd name="connsiteY9" fmla="*/ 359569 h 1664494"/>
                    <a:gd name="connsiteX10" fmla="*/ 114300 w 1243013"/>
                    <a:gd name="connsiteY10" fmla="*/ 228600 h 1664494"/>
                    <a:gd name="connsiteX11" fmla="*/ 235744 w 1243013"/>
                    <a:gd name="connsiteY11" fmla="*/ 116681 h 1664494"/>
                    <a:gd name="connsiteX12" fmla="*/ 416719 w 1243013"/>
                    <a:gd name="connsiteY12" fmla="*/ 33338 h 1664494"/>
                    <a:gd name="connsiteX13" fmla="*/ 597694 w 1243013"/>
                    <a:gd name="connsiteY13" fmla="*/ 0 h 1664494"/>
                    <a:gd name="connsiteX14" fmla="*/ 792956 w 1243013"/>
                    <a:gd name="connsiteY14" fmla="*/ 21431 h 1664494"/>
                    <a:gd name="connsiteX15" fmla="*/ 962025 w 1243013"/>
                    <a:gd name="connsiteY15" fmla="*/ 85725 h 1664494"/>
                    <a:gd name="connsiteX16" fmla="*/ 1107281 w 1243013"/>
                    <a:gd name="connsiteY16" fmla="*/ 200025 h 1664494"/>
                    <a:gd name="connsiteX17" fmla="*/ 1200150 w 1243013"/>
                    <a:gd name="connsiteY17" fmla="*/ 333375 h 1664494"/>
                    <a:gd name="connsiteX18" fmla="*/ 1235869 w 1243013"/>
                    <a:gd name="connsiteY18" fmla="*/ 442913 h 1664494"/>
                    <a:gd name="connsiteX19" fmla="*/ 1243013 w 1243013"/>
                    <a:gd name="connsiteY19" fmla="*/ 566738 h 1664494"/>
                    <a:gd name="connsiteX20" fmla="*/ 1212056 w 1243013"/>
                    <a:gd name="connsiteY20" fmla="*/ 714375 h 1664494"/>
                    <a:gd name="connsiteX21" fmla="*/ 1143000 w 1243013"/>
                    <a:gd name="connsiteY21" fmla="*/ 840581 h 1664494"/>
                    <a:gd name="connsiteX22" fmla="*/ 995363 w 1243013"/>
                    <a:gd name="connsiteY22" fmla="*/ 1085850 h 1664494"/>
                    <a:gd name="connsiteX23" fmla="*/ 883444 w 1243013"/>
                    <a:gd name="connsiteY23" fmla="*/ 1314450 h 1664494"/>
                    <a:gd name="connsiteX24" fmla="*/ 857250 w 1243013"/>
                    <a:gd name="connsiteY24" fmla="*/ 1400175 h 1664494"/>
                    <a:gd name="connsiteX25" fmla="*/ 845344 w 1243013"/>
                    <a:gd name="connsiteY25" fmla="*/ 1504950 h 1664494"/>
                    <a:gd name="connsiteX26" fmla="*/ 826294 w 1243013"/>
                    <a:gd name="connsiteY26" fmla="*/ 1664494 h 1664494"/>
                    <a:gd name="connsiteX0" fmla="*/ 414338 w 1243013"/>
                    <a:gd name="connsiteY0" fmla="*/ 1650206 h 1664494"/>
                    <a:gd name="connsiteX1" fmla="*/ 397669 w 1243013"/>
                    <a:gd name="connsiteY1" fmla="*/ 1478756 h 1664494"/>
                    <a:gd name="connsiteX2" fmla="*/ 383381 w 1243013"/>
                    <a:gd name="connsiteY2" fmla="*/ 1371600 h 1664494"/>
                    <a:gd name="connsiteX3" fmla="*/ 309563 w 1243013"/>
                    <a:gd name="connsiteY3" fmla="*/ 1207294 h 1664494"/>
                    <a:gd name="connsiteX4" fmla="*/ 192881 w 1243013"/>
                    <a:gd name="connsiteY4" fmla="*/ 985838 h 1664494"/>
                    <a:gd name="connsiteX5" fmla="*/ 119063 w 1243013"/>
                    <a:gd name="connsiteY5" fmla="*/ 864394 h 1664494"/>
                    <a:gd name="connsiteX6" fmla="*/ 57150 w 1243013"/>
                    <a:gd name="connsiteY6" fmla="*/ 764381 h 1664494"/>
                    <a:gd name="connsiteX7" fmla="*/ 7144 w 1243013"/>
                    <a:gd name="connsiteY7" fmla="*/ 638175 h 1664494"/>
                    <a:gd name="connsiteX8" fmla="*/ 0 w 1243013"/>
                    <a:gd name="connsiteY8" fmla="*/ 500063 h 1664494"/>
                    <a:gd name="connsiteX9" fmla="*/ 35719 w 1243013"/>
                    <a:gd name="connsiteY9" fmla="*/ 359569 h 1664494"/>
                    <a:gd name="connsiteX10" fmla="*/ 114300 w 1243013"/>
                    <a:gd name="connsiteY10" fmla="*/ 228600 h 1664494"/>
                    <a:gd name="connsiteX11" fmla="*/ 235744 w 1243013"/>
                    <a:gd name="connsiteY11" fmla="*/ 116681 h 1664494"/>
                    <a:gd name="connsiteX12" fmla="*/ 416719 w 1243013"/>
                    <a:gd name="connsiteY12" fmla="*/ 33338 h 1664494"/>
                    <a:gd name="connsiteX13" fmla="*/ 597694 w 1243013"/>
                    <a:gd name="connsiteY13" fmla="*/ 0 h 1664494"/>
                    <a:gd name="connsiteX14" fmla="*/ 792956 w 1243013"/>
                    <a:gd name="connsiteY14" fmla="*/ 21431 h 1664494"/>
                    <a:gd name="connsiteX15" fmla="*/ 962025 w 1243013"/>
                    <a:gd name="connsiteY15" fmla="*/ 85725 h 1664494"/>
                    <a:gd name="connsiteX16" fmla="*/ 1107281 w 1243013"/>
                    <a:gd name="connsiteY16" fmla="*/ 200025 h 1664494"/>
                    <a:gd name="connsiteX17" fmla="*/ 1200150 w 1243013"/>
                    <a:gd name="connsiteY17" fmla="*/ 333375 h 1664494"/>
                    <a:gd name="connsiteX18" fmla="*/ 1235869 w 1243013"/>
                    <a:gd name="connsiteY18" fmla="*/ 442913 h 1664494"/>
                    <a:gd name="connsiteX19" fmla="*/ 1243013 w 1243013"/>
                    <a:gd name="connsiteY19" fmla="*/ 566738 h 1664494"/>
                    <a:gd name="connsiteX20" fmla="*/ 1212056 w 1243013"/>
                    <a:gd name="connsiteY20" fmla="*/ 714375 h 1664494"/>
                    <a:gd name="connsiteX21" fmla="*/ 1143000 w 1243013"/>
                    <a:gd name="connsiteY21" fmla="*/ 840581 h 1664494"/>
                    <a:gd name="connsiteX22" fmla="*/ 995363 w 1243013"/>
                    <a:gd name="connsiteY22" fmla="*/ 1085850 h 1664494"/>
                    <a:gd name="connsiteX23" fmla="*/ 883444 w 1243013"/>
                    <a:gd name="connsiteY23" fmla="*/ 1314450 h 1664494"/>
                    <a:gd name="connsiteX24" fmla="*/ 857250 w 1243013"/>
                    <a:gd name="connsiteY24" fmla="*/ 1400175 h 1664494"/>
                    <a:gd name="connsiteX25" fmla="*/ 845344 w 1243013"/>
                    <a:gd name="connsiteY25" fmla="*/ 1504950 h 1664494"/>
                    <a:gd name="connsiteX26" fmla="*/ 826294 w 1243013"/>
                    <a:gd name="connsiteY26" fmla="*/ 1664494 h 1664494"/>
                    <a:gd name="connsiteX0" fmla="*/ 414338 w 1243013"/>
                    <a:gd name="connsiteY0" fmla="*/ 1650206 h 1664494"/>
                    <a:gd name="connsiteX1" fmla="*/ 397669 w 1243013"/>
                    <a:gd name="connsiteY1" fmla="*/ 1478756 h 1664494"/>
                    <a:gd name="connsiteX2" fmla="*/ 383381 w 1243013"/>
                    <a:gd name="connsiteY2" fmla="*/ 1371600 h 1664494"/>
                    <a:gd name="connsiteX3" fmla="*/ 309563 w 1243013"/>
                    <a:gd name="connsiteY3" fmla="*/ 1207294 h 1664494"/>
                    <a:gd name="connsiteX4" fmla="*/ 192881 w 1243013"/>
                    <a:gd name="connsiteY4" fmla="*/ 985838 h 1664494"/>
                    <a:gd name="connsiteX5" fmla="*/ 119063 w 1243013"/>
                    <a:gd name="connsiteY5" fmla="*/ 864394 h 1664494"/>
                    <a:gd name="connsiteX6" fmla="*/ 57150 w 1243013"/>
                    <a:gd name="connsiteY6" fmla="*/ 764381 h 1664494"/>
                    <a:gd name="connsiteX7" fmla="*/ 7144 w 1243013"/>
                    <a:gd name="connsiteY7" fmla="*/ 638175 h 1664494"/>
                    <a:gd name="connsiteX8" fmla="*/ 0 w 1243013"/>
                    <a:gd name="connsiteY8" fmla="*/ 500063 h 1664494"/>
                    <a:gd name="connsiteX9" fmla="*/ 35719 w 1243013"/>
                    <a:gd name="connsiteY9" fmla="*/ 359569 h 1664494"/>
                    <a:gd name="connsiteX10" fmla="*/ 114300 w 1243013"/>
                    <a:gd name="connsiteY10" fmla="*/ 228600 h 1664494"/>
                    <a:gd name="connsiteX11" fmla="*/ 235744 w 1243013"/>
                    <a:gd name="connsiteY11" fmla="*/ 116681 h 1664494"/>
                    <a:gd name="connsiteX12" fmla="*/ 416719 w 1243013"/>
                    <a:gd name="connsiteY12" fmla="*/ 33338 h 1664494"/>
                    <a:gd name="connsiteX13" fmla="*/ 597694 w 1243013"/>
                    <a:gd name="connsiteY13" fmla="*/ 0 h 1664494"/>
                    <a:gd name="connsiteX14" fmla="*/ 792956 w 1243013"/>
                    <a:gd name="connsiteY14" fmla="*/ 21431 h 1664494"/>
                    <a:gd name="connsiteX15" fmla="*/ 962025 w 1243013"/>
                    <a:gd name="connsiteY15" fmla="*/ 85725 h 1664494"/>
                    <a:gd name="connsiteX16" fmla="*/ 1107281 w 1243013"/>
                    <a:gd name="connsiteY16" fmla="*/ 200025 h 1664494"/>
                    <a:gd name="connsiteX17" fmla="*/ 1200150 w 1243013"/>
                    <a:gd name="connsiteY17" fmla="*/ 333375 h 1664494"/>
                    <a:gd name="connsiteX18" fmla="*/ 1235869 w 1243013"/>
                    <a:gd name="connsiteY18" fmla="*/ 442913 h 1664494"/>
                    <a:gd name="connsiteX19" fmla="*/ 1243013 w 1243013"/>
                    <a:gd name="connsiteY19" fmla="*/ 566738 h 1664494"/>
                    <a:gd name="connsiteX20" fmla="*/ 1212056 w 1243013"/>
                    <a:gd name="connsiteY20" fmla="*/ 714375 h 1664494"/>
                    <a:gd name="connsiteX21" fmla="*/ 1143000 w 1243013"/>
                    <a:gd name="connsiteY21" fmla="*/ 840581 h 1664494"/>
                    <a:gd name="connsiteX22" fmla="*/ 995363 w 1243013"/>
                    <a:gd name="connsiteY22" fmla="*/ 1085850 h 1664494"/>
                    <a:gd name="connsiteX23" fmla="*/ 883444 w 1243013"/>
                    <a:gd name="connsiteY23" fmla="*/ 1314450 h 1664494"/>
                    <a:gd name="connsiteX24" fmla="*/ 857250 w 1243013"/>
                    <a:gd name="connsiteY24" fmla="*/ 1400175 h 1664494"/>
                    <a:gd name="connsiteX25" fmla="*/ 845344 w 1243013"/>
                    <a:gd name="connsiteY25" fmla="*/ 1504950 h 1664494"/>
                    <a:gd name="connsiteX26" fmla="*/ 826294 w 1243013"/>
                    <a:gd name="connsiteY26" fmla="*/ 1664494 h 1664494"/>
                    <a:gd name="connsiteX0" fmla="*/ 414338 w 1243013"/>
                    <a:gd name="connsiteY0" fmla="*/ 1650206 h 1664494"/>
                    <a:gd name="connsiteX1" fmla="*/ 397669 w 1243013"/>
                    <a:gd name="connsiteY1" fmla="*/ 1478756 h 1664494"/>
                    <a:gd name="connsiteX2" fmla="*/ 383381 w 1243013"/>
                    <a:gd name="connsiteY2" fmla="*/ 1371600 h 1664494"/>
                    <a:gd name="connsiteX3" fmla="*/ 309563 w 1243013"/>
                    <a:gd name="connsiteY3" fmla="*/ 1207294 h 1664494"/>
                    <a:gd name="connsiteX4" fmla="*/ 192881 w 1243013"/>
                    <a:gd name="connsiteY4" fmla="*/ 985838 h 1664494"/>
                    <a:gd name="connsiteX5" fmla="*/ 119063 w 1243013"/>
                    <a:gd name="connsiteY5" fmla="*/ 864394 h 1664494"/>
                    <a:gd name="connsiteX6" fmla="*/ 57150 w 1243013"/>
                    <a:gd name="connsiteY6" fmla="*/ 764381 h 1664494"/>
                    <a:gd name="connsiteX7" fmla="*/ 7144 w 1243013"/>
                    <a:gd name="connsiteY7" fmla="*/ 638175 h 1664494"/>
                    <a:gd name="connsiteX8" fmla="*/ 0 w 1243013"/>
                    <a:gd name="connsiteY8" fmla="*/ 500063 h 1664494"/>
                    <a:gd name="connsiteX9" fmla="*/ 35719 w 1243013"/>
                    <a:gd name="connsiteY9" fmla="*/ 359569 h 1664494"/>
                    <a:gd name="connsiteX10" fmla="*/ 114300 w 1243013"/>
                    <a:gd name="connsiteY10" fmla="*/ 228600 h 1664494"/>
                    <a:gd name="connsiteX11" fmla="*/ 235744 w 1243013"/>
                    <a:gd name="connsiteY11" fmla="*/ 116681 h 1664494"/>
                    <a:gd name="connsiteX12" fmla="*/ 416719 w 1243013"/>
                    <a:gd name="connsiteY12" fmla="*/ 33338 h 1664494"/>
                    <a:gd name="connsiteX13" fmla="*/ 597694 w 1243013"/>
                    <a:gd name="connsiteY13" fmla="*/ 0 h 1664494"/>
                    <a:gd name="connsiteX14" fmla="*/ 792956 w 1243013"/>
                    <a:gd name="connsiteY14" fmla="*/ 21431 h 1664494"/>
                    <a:gd name="connsiteX15" fmla="*/ 962025 w 1243013"/>
                    <a:gd name="connsiteY15" fmla="*/ 85725 h 1664494"/>
                    <a:gd name="connsiteX16" fmla="*/ 1107281 w 1243013"/>
                    <a:gd name="connsiteY16" fmla="*/ 200025 h 1664494"/>
                    <a:gd name="connsiteX17" fmla="*/ 1200150 w 1243013"/>
                    <a:gd name="connsiteY17" fmla="*/ 333375 h 1664494"/>
                    <a:gd name="connsiteX18" fmla="*/ 1235869 w 1243013"/>
                    <a:gd name="connsiteY18" fmla="*/ 442913 h 1664494"/>
                    <a:gd name="connsiteX19" fmla="*/ 1243013 w 1243013"/>
                    <a:gd name="connsiteY19" fmla="*/ 566738 h 1664494"/>
                    <a:gd name="connsiteX20" fmla="*/ 1212056 w 1243013"/>
                    <a:gd name="connsiteY20" fmla="*/ 714375 h 1664494"/>
                    <a:gd name="connsiteX21" fmla="*/ 1143000 w 1243013"/>
                    <a:gd name="connsiteY21" fmla="*/ 840581 h 1664494"/>
                    <a:gd name="connsiteX22" fmla="*/ 995363 w 1243013"/>
                    <a:gd name="connsiteY22" fmla="*/ 1085850 h 1664494"/>
                    <a:gd name="connsiteX23" fmla="*/ 883444 w 1243013"/>
                    <a:gd name="connsiteY23" fmla="*/ 1314450 h 1664494"/>
                    <a:gd name="connsiteX24" fmla="*/ 857250 w 1243013"/>
                    <a:gd name="connsiteY24" fmla="*/ 1400175 h 1664494"/>
                    <a:gd name="connsiteX25" fmla="*/ 845344 w 1243013"/>
                    <a:gd name="connsiteY25" fmla="*/ 1504950 h 1664494"/>
                    <a:gd name="connsiteX26" fmla="*/ 826294 w 1243013"/>
                    <a:gd name="connsiteY26" fmla="*/ 1664494 h 1664494"/>
                    <a:gd name="connsiteX0" fmla="*/ 414338 w 1243013"/>
                    <a:gd name="connsiteY0" fmla="*/ 1650206 h 1664494"/>
                    <a:gd name="connsiteX1" fmla="*/ 397669 w 1243013"/>
                    <a:gd name="connsiteY1" fmla="*/ 1478756 h 1664494"/>
                    <a:gd name="connsiteX2" fmla="*/ 383381 w 1243013"/>
                    <a:gd name="connsiteY2" fmla="*/ 1371600 h 1664494"/>
                    <a:gd name="connsiteX3" fmla="*/ 309563 w 1243013"/>
                    <a:gd name="connsiteY3" fmla="*/ 1207294 h 1664494"/>
                    <a:gd name="connsiteX4" fmla="*/ 192881 w 1243013"/>
                    <a:gd name="connsiteY4" fmla="*/ 985838 h 1664494"/>
                    <a:gd name="connsiteX5" fmla="*/ 119063 w 1243013"/>
                    <a:gd name="connsiteY5" fmla="*/ 864394 h 1664494"/>
                    <a:gd name="connsiteX6" fmla="*/ 57150 w 1243013"/>
                    <a:gd name="connsiteY6" fmla="*/ 764381 h 1664494"/>
                    <a:gd name="connsiteX7" fmla="*/ 7144 w 1243013"/>
                    <a:gd name="connsiteY7" fmla="*/ 638175 h 1664494"/>
                    <a:gd name="connsiteX8" fmla="*/ 0 w 1243013"/>
                    <a:gd name="connsiteY8" fmla="*/ 500063 h 1664494"/>
                    <a:gd name="connsiteX9" fmla="*/ 35719 w 1243013"/>
                    <a:gd name="connsiteY9" fmla="*/ 359569 h 1664494"/>
                    <a:gd name="connsiteX10" fmla="*/ 114300 w 1243013"/>
                    <a:gd name="connsiteY10" fmla="*/ 228600 h 1664494"/>
                    <a:gd name="connsiteX11" fmla="*/ 235744 w 1243013"/>
                    <a:gd name="connsiteY11" fmla="*/ 116681 h 1664494"/>
                    <a:gd name="connsiteX12" fmla="*/ 416719 w 1243013"/>
                    <a:gd name="connsiteY12" fmla="*/ 33338 h 1664494"/>
                    <a:gd name="connsiteX13" fmla="*/ 597694 w 1243013"/>
                    <a:gd name="connsiteY13" fmla="*/ 0 h 1664494"/>
                    <a:gd name="connsiteX14" fmla="*/ 792956 w 1243013"/>
                    <a:gd name="connsiteY14" fmla="*/ 21431 h 1664494"/>
                    <a:gd name="connsiteX15" fmla="*/ 962025 w 1243013"/>
                    <a:gd name="connsiteY15" fmla="*/ 85725 h 1664494"/>
                    <a:gd name="connsiteX16" fmla="*/ 1107281 w 1243013"/>
                    <a:gd name="connsiteY16" fmla="*/ 200025 h 1664494"/>
                    <a:gd name="connsiteX17" fmla="*/ 1200150 w 1243013"/>
                    <a:gd name="connsiteY17" fmla="*/ 333375 h 1664494"/>
                    <a:gd name="connsiteX18" fmla="*/ 1235869 w 1243013"/>
                    <a:gd name="connsiteY18" fmla="*/ 442913 h 1664494"/>
                    <a:gd name="connsiteX19" fmla="*/ 1243013 w 1243013"/>
                    <a:gd name="connsiteY19" fmla="*/ 566738 h 1664494"/>
                    <a:gd name="connsiteX20" fmla="*/ 1212056 w 1243013"/>
                    <a:gd name="connsiteY20" fmla="*/ 714375 h 1664494"/>
                    <a:gd name="connsiteX21" fmla="*/ 1143000 w 1243013"/>
                    <a:gd name="connsiteY21" fmla="*/ 840581 h 1664494"/>
                    <a:gd name="connsiteX22" fmla="*/ 995363 w 1243013"/>
                    <a:gd name="connsiteY22" fmla="*/ 1085850 h 1664494"/>
                    <a:gd name="connsiteX23" fmla="*/ 883444 w 1243013"/>
                    <a:gd name="connsiteY23" fmla="*/ 1314450 h 1664494"/>
                    <a:gd name="connsiteX24" fmla="*/ 857250 w 1243013"/>
                    <a:gd name="connsiteY24" fmla="*/ 1400175 h 1664494"/>
                    <a:gd name="connsiteX25" fmla="*/ 845344 w 1243013"/>
                    <a:gd name="connsiteY25" fmla="*/ 1504950 h 1664494"/>
                    <a:gd name="connsiteX26" fmla="*/ 826294 w 1243013"/>
                    <a:gd name="connsiteY26" fmla="*/ 1664494 h 1664494"/>
                    <a:gd name="connsiteX0" fmla="*/ 414338 w 1243013"/>
                    <a:gd name="connsiteY0" fmla="*/ 1650206 h 1664494"/>
                    <a:gd name="connsiteX1" fmla="*/ 397669 w 1243013"/>
                    <a:gd name="connsiteY1" fmla="*/ 1478756 h 1664494"/>
                    <a:gd name="connsiteX2" fmla="*/ 383381 w 1243013"/>
                    <a:gd name="connsiteY2" fmla="*/ 1371600 h 1664494"/>
                    <a:gd name="connsiteX3" fmla="*/ 309563 w 1243013"/>
                    <a:gd name="connsiteY3" fmla="*/ 1207294 h 1664494"/>
                    <a:gd name="connsiteX4" fmla="*/ 192881 w 1243013"/>
                    <a:gd name="connsiteY4" fmla="*/ 985838 h 1664494"/>
                    <a:gd name="connsiteX5" fmla="*/ 119063 w 1243013"/>
                    <a:gd name="connsiteY5" fmla="*/ 864394 h 1664494"/>
                    <a:gd name="connsiteX6" fmla="*/ 57150 w 1243013"/>
                    <a:gd name="connsiteY6" fmla="*/ 764381 h 1664494"/>
                    <a:gd name="connsiteX7" fmla="*/ 7144 w 1243013"/>
                    <a:gd name="connsiteY7" fmla="*/ 638175 h 1664494"/>
                    <a:gd name="connsiteX8" fmla="*/ 0 w 1243013"/>
                    <a:gd name="connsiteY8" fmla="*/ 500063 h 1664494"/>
                    <a:gd name="connsiteX9" fmla="*/ 35719 w 1243013"/>
                    <a:gd name="connsiteY9" fmla="*/ 359569 h 1664494"/>
                    <a:gd name="connsiteX10" fmla="*/ 114300 w 1243013"/>
                    <a:gd name="connsiteY10" fmla="*/ 228600 h 1664494"/>
                    <a:gd name="connsiteX11" fmla="*/ 235744 w 1243013"/>
                    <a:gd name="connsiteY11" fmla="*/ 116681 h 1664494"/>
                    <a:gd name="connsiteX12" fmla="*/ 416719 w 1243013"/>
                    <a:gd name="connsiteY12" fmla="*/ 33338 h 1664494"/>
                    <a:gd name="connsiteX13" fmla="*/ 597694 w 1243013"/>
                    <a:gd name="connsiteY13" fmla="*/ 0 h 1664494"/>
                    <a:gd name="connsiteX14" fmla="*/ 792956 w 1243013"/>
                    <a:gd name="connsiteY14" fmla="*/ 21431 h 1664494"/>
                    <a:gd name="connsiteX15" fmla="*/ 962025 w 1243013"/>
                    <a:gd name="connsiteY15" fmla="*/ 85725 h 1664494"/>
                    <a:gd name="connsiteX16" fmla="*/ 1107281 w 1243013"/>
                    <a:gd name="connsiteY16" fmla="*/ 200025 h 1664494"/>
                    <a:gd name="connsiteX17" fmla="*/ 1200150 w 1243013"/>
                    <a:gd name="connsiteY17" fmla="*/ 333375 h 1664494"/>
                    <a:gd name="connsiteX18" fmla="*/ 1235869 w 1243013"/>
                    <a:gd name="connsiteY18" fmla="*/ 442913 h 1664494"/>
                    <a:gd name="connsiteX19" fmla="*/ 1243013 w 1243013"/>
                    <a:gd name="connsiteY19" fmla="*/ 566738 h 1664494"/>
                    <a:gd name="connsiteX20" fmla="*/ 1212056 w 1243013"/>
                    <a:gd name="connsiteY20" fmla="*/ 714375 h 1664494"/>
                    <a:gd name="connsiteX21" fmla="*/ 1143000 w 1243013"/>
                    <a:gd name="connsiteY21" fmla="*/ 840581 h 1664494"/>
                    <a:gd name="connsiteX22" fmla="*/ 995363 w 1243013"/>
                    <a:gd name="connsiteY22" fmla="*/ 1085850 h 1664494"/>
                    <a:gd name="connsiteX23" fmla="*/ 883444 w 1243013"/>
                    <a:gd name="connsiteY23" fmla="*/ 1314450 h 1664494"/>
                    <a:gd name="connsiteX24" fmla="*/ 857250 w 1243013"/>
                    <a:gd name="connsiteY24" fmla="*/ 1400175 h 1664494"/>
                    <a:gd name="connsiteX25" fmla="*/ 845344 w 1243013"/>
                    <a:gd name="connsiteY25" fmla="*/ 1504950 h 1664494"/>
                    <a:gd name="connsiteX26" fmla="*/ 826294 w 1243013"/>
                    <a:gd name="connsiteY26" fmla="*/ 1664494 h 1664494"/>
                    <a:gd name="connsiteX0" fmla="*/ 414338 w 1243013"/>
                    <a:gd name="connsiteY0" fmla="*/ 1650206 h 1664494"/>
                    <a:gd name="connsiteX1" fmla="*/ 397669 w 1243013"/>
                    <a:gd name="connsiteY1" fmla="*/ 1478756 h 1664494"/>
                    <a:gd name="connsiteX2" fmla="*/ 383381 w 1243013"/>
                    <a:gd name="connsiteY2" fmla="*/ 1371600 h 1664494"/>
                    <a:gd name="connsiteX3" fmla="*/ 309563 w 1243013"/>
                    <a:gd name="connsiteY3" fmla="*/ 1207294 h 1664494"/>
                    <a:gd name="connsiteX4" fmla="*/ 192881 w 1243013"/>
                    <a:gd name="connsiteY4" fmla="*/ 985838 h 1664494"/>
                    <a:gd name="connsiteX5" fmla="*/ 119063 w 1243013"/>
                    <a:gd name="connsiteY5" fmla="*/ 864394 h 1664494"/>
                    <a:gd name="connsiteX6" fmla="*/ 57150 w 1243013"/>
                    <a:gd name="connsiteY6" fmla="*/ 764381 h 1664494"/>
                    <a:gd name="connsiteX7" fmla="*/ 7144 w 1243013"/>
                    <a:gd name="connsiteY7" fmla="*/ 638175 h 1664494"/>
                    <a:gd name="connsiteX8" fmla="*/ 0 w 1243013"/>
                    <a:gd name="connsiteY8" fmla="*/ 500063 h 1664494"/>
                    <a:gd name="connsiteX9" fmla="*/ 35719 w 1243013"/>
                    <a:gd name="connsiteY9" fmla="*/ 359569 h 1664494"/>
                    <a:gd name="connsiteX10" fmla="*/ 114300 w 1243013"/>
                    <a:gd name="connsiteY10" fmla="*/ 228600 h 1664494"/>
                    <a:gd name="connsiteX11" fmla="*/ 235744 w 1243013"/>
                    <a:gd name="connsiteY11" fmla="*/ 116681 h 1664494"/>
                    <a:gd name="connsiteX12" fmla="*/ 416719 w 1243013"/>
                    <a:gd name="connsiteY12" fmla="*/ 33338 h 1664494"/>
                    <a:gd name="connsiteX13" fmla="*/ 597694 w 1243013"/>
                    <a:gd name="connsiteY13" fmla="*/ 0 h 1664494"/>
                    <a:gd name="connsiteX14" fmla="*/ 792956 w 1243013"/>
                    <a:gd name="connsiteY14" fmla="*/ 21431 h 1664494"/>
                    <a:gd name="connsiteX15" fmla="*/ 962025 w 1243013"/>
                    <a:gd name="connsiteY15" fmla="*/ 85725 h 1664494"/>
                    <a:gd name="connsiteX16" fmla="*/ 1107281 w 1243013"/>
                    <a:gd name="connsiteY16" fmla="*/ 200025 h 1664494"/>
                    <a:gd name="connsiteX17" fmla="*/ 1200150 w 1243013"/>
                    <a:gd name="connsiteY17" fmla="*/ 333375 h 1664494"/>
                    <a:gd name="connsiteX18" fmla="*/ 1235869 w 1243013"/>
                    <a:gd name="connsiteY18" fmla="*/ 442913 h 1664494"/>
                    <a:gd name="connsiteX19" fmla="*/ 1243013 w 1243013"/>
                    <a:gd name="connsiteY19" fmla="*/ 566738 h 1664494"/>
                    <a:gd name="connsiteX20" fmla="*/ 1212056 w 1243013"/>
                    <a:gd name="connsiteY20" fmla="*/ 714375 h 1664494"/>
                    <a:gd name="connsiteX21" fmla="*/ 1143000 w 1243013"/>
                    <a:gd name="connsiteY21" fmla="*/ 840581 h 1664494"/>
                    <a:gd name="connsiteX22" fmla="*/ 995363 w 1243013"/>
                    <a:gd name="connsiteY22" fmla="*/ 1085850 h 1664494"/>
                    <a:gd name="connsiteX23" fmla="*/ 883444 w 1243013"/>
                    <a:gd name="connsiteY23" fmla="*/ 1314450 h 1664494"/>
                    <a:gd name="connsiteX24" fmla="*/ 857250 w 1243013"/>
                    <a:gd name="connsiteY24" fmla="*/ 1400175 h 1664494"/>
                    <a:gd name="connsiteX25" fmla="*/ 845344 w 1243013"/>
                    <a:gd name="connsiteY25" fmla="*/ 1504950 h 1664494"/>
                    <a:gd name="connsiteX26" fmla="*/ 826294 w 1243013"/>
                    <a:gd name="connsiteY26" fmla="*/ 1664494 h 1664494"/>
                    <a:gd name="connsiteX0" fmla="*/ 414338 w 1243013"/>
                    <a:gd name="connsiteY0" fmla="*/ 1650206 h 1664494"/>
                    <a:gd name="connsiteX1" fmla="*/ 397669 w 1243013"/>
                    <a:gd name="connsiteY1" fmla="*/ 1478756 h 1664494"/>
                    <a:gd name="connsiteX2" fmla="*/ 383381 w 1243013"/>
                    <a:gd name="connsiteY2" fmla="*/ 1371600 h 1664494"/>
                    <a:gd name="connsiteX3" fmla="*/ 309563 w 1243013"/>
                    <a:gd name="connsiteY3" fmla="*/ 1207294 h 1664494"/>
                    <a:gd name="connsiteX4" fmla="*/ 192881 w 1243013"/>
                    <a:gd name="connsiteY4" fmla="*/ 985838 h 1664494"/>
                    <a:gd name="connsiteX5" fmla="*/ 119063 w 1243013"/>
                    <a:gd name="connsiteY5" fmla="*/ 864394 h 1664494"/>
                    <a:gd name="connsiteX6" fmla="*/ 57150 w 1243013"/>
                    <a:gd name="connsiteY6" fmla="*/ 764381 h 1664494"/>
                    <a:gd name="connsiteX7" fmla="*/ 7144 w 1243013"/>
                    <a:gd name="connsiteY7" fmla="*/ 638175 h 1664494"/>
                    <a:gd name="connsiteX8" fmla="*/ 0 w 1243013"/>
                    <a:gd name="connsiteY8" fmla="*/ 500063 h 1664494"/>
                    <a:gd name="connsiteX9" fmla="*/ 35719 w 1243013"/>
                    <a:gd name="connsiteY9" fmla="*/ 359569 h 1664494"/>
                    <a:gd name="connsiteX10" fmla="*/ 114300 w 1243013"/>
                    <a:gd name="connsiteY10" fmla="*/ 228600 h 1664494"/>
                    <a:gd name="connsiteX11" fmla="*/ 235744 w 1243013"/>
                    <a:gd name="connsiteY11" fmla="*/ 116681 h 1664494"/>
                    <a:gd name="connsiteX12" fmla="*/ 416719 w 1243013"/>
                    <a:gd name="connsiteY12" fmla="*/ 33338 h 1664494"/>
                    <a:gd name="connsiteX13" fmla="*/ 597694 w 1243013"/>
                    <a:gd name="connsiteY13" fmla="*/ 0 h 1664494"/>
                    <a:gd name="connsiteX14" fmla="*/ 792956 w 1243013"/>
                    <a:gd name="connsiteY14" fmla="*/ 21431 h 1664494"/>
                    <a:gd name="connsiteX15" fmla="*/ 962025 w 1243013"/>
                    <a:gd name="connsiteY15" fmla="*/ 85725 h 1664494"/>
                    <a:gd name="connsiteX16" fmla="*/ 1107281 w 1243013"/>
                    <a:gd name="connsiteY16" fmla="*/ 200025 h 1664494"/>
                    <a:gd name="connsiteX17" fmla="*/ 1200150 w 1243013"/>
                    <a:gd name="connsiteY17" fmla="*/ 333375 h 1664494"/>
                    <a:gd name="connsiteX18" fmla="*/ 1235869 w 1243013"/>
                    <a:gd name="connsiteY18" fmla="*/ 442913 h 1664494"/>
                    <a:gd name="connsiteX19" fmla="*/ 1243013 w 1243013"/>
                    <a:gd name="connsiteY19" fmla="*/ 566738 h 1664494"/>
                    <a:gd name="connsiteX20" fmla="*/ 1212056 w 1243013"/>
                    <a:gd name="connsiteY20" fmla="*/ 714375 h 1664494"/>
                    <a:gd name="connsiteX21" fmla="*/ 1143000 w 1243013"/>
                    <a:gd name="connsiteY21" fmla="*/ 840581 h 1664494"/>
                    <a:gd name="connsiteX22" fmla="*/ 995363 w 1243013"/>
                    <a:gd name="connsiteY22" fmla="*/ 1085850 h 1664494"/>
                    <a:gd name="connsiteX23" fmla="*/ 883444 w 1243013"/>
                    <a:gd name="connsiteY23" fmla="*/ 1314450 h 1664494"/>
                    <a:gd name="connsiteX24" fmla="*/ 857250 w 1243013"/>
                    <a:gd name="connsiteY24" fmla="*/ 1400175 h 1664494"/>
                    <a:gd name="connsiteX25" fmla="*/ 845344 w 1243013"/>
                    <a:gd name="connsiteY25" fmla="*/ 1504950 h 1664494"/>
                    <a:gd name="connsiteX26" fmla="*/ 826294 w 1243013"/>
                    <a:gd name="connsiteY26" fmla="*/ 1664494 h 1664494"/>
                    <a:gd name="connsiteX0" fmla="*/ 419100 w 1247775"/>
                    <a:gd name="connsiteY0" fmla="*/ 1650206 h 1664494"/>
                    <a:gd name="connsiteX1" fmla="*/ 402431 w 1247775"/>
                    <a:gd name="connsiteY1" fmla="*/ 1478756 h 1664494"/>
                    <a:gd name="connsiteX2" fmla="*/ 388143 w 1247775"/>
                    <a:gd name="connsiteY2" fmla="*/ 1371600 h 1664494"/>
                    <a:gd name="connsiteX3" fmla="*/ 314325 w 1247775"/>
                    <a:gd name="connsiteY3" fmla="*/ 1207294 h 1664494"/>
                    <a:gd name="connsiteX4" fmla="*/ 197643 w 1247775"/>
                    <a:gd name="connsiteY4" fmla="*/ 985838 h 1664494"/>
                    <a:gd name="connsiteX5" fmla="*/ 123825 w 1247775"/>
                    <a:gd name="connsiteY5" fmla="*/ 864394 h 1664494"/>
                    <a:gd name="connsiteX6" fmla="*/ 61912 w 1247775"/>
                    <a:gd name="connsiteY6" fmla="*/ 764381 h 1664494"/>
                    <a:gd name="connsiteX7" fmla="*/ 11906 w 1247775"/>
                    <a:gd name="connsiteY7" fmla="*/ 638175 h 1664494"/>
                    <a:gd name="connsiteX8" fmla="*/ 4762 w 1247775"/>
                    <a:gd name="connsiteY8" fmla="*/ 500063 h 1664494"/>
                    <a:gd name="connsiteX9" fmla="*/ 40481 w 1247775"/>
                    <a:gd name="connsiteY9" fmla="*/ 359569 h 1664494"/>
                    <a:gd name="connsiteX10" fmla="*/ 119062 w 1247775"/>
                    <a:gd name="connsiteY10" fmla="*/ 228600 h 1664494"/>
                    <a:gd name="connsiteX11" fmla="*/ 240506 w 1247775"/>
                    <a:gd name="connsiteY11" fmla="*/ 116681 h 1664494"/>
                    <a:gd name="connsiteX12" fmla="*/ 421481 w 1247775"/>
                    <a:gd name="connsiteY12" fmla="*/ 33338 h 1664494"/>
                    <a:gd name="connsiteX13" fmla="*/ 602456 w 1247775"/>
                    <a:gd name="connsiteY13" fmla="*/ 0 h 1664494"/>
                    <a:gd name="connsiteX14" fmla="*/ 797718 w 1247775"/>
                    <a:gd name="connsiteY14" fmla="*/ 21431 h 1664494"/>
                    <a:gd name="connsiteX15" fmla="*/ 966787 w 1247775"/>
                    <a:gd name="connsiteY15" fmla="*/ 85725 h 1664494"/>
                    <a:gd name="connsiteX16" fmla="*/ 1112043 w 1247775"/>
                    <a:gd name="connsiteY16" fmla="*/ 200025 h 1664494"/>
                    <a:gd name="connsiteX17" fmla="*/ 1204912 w 1247775"/>
                    <a:gd name="connsiteY17" fmla="*/ 333375 h 1664494"/>
                    <a:gd name="connsiteX18" fmla="*/ 1240631 w 1247775"/>
                    <a:gd name="connsiteY18" fmla="*/ 442913 h 1664494"/>
                    <a:gd name="connsiteX19" fmla="*/ 1247775 w 1247775"/>
                    <a:gd name="connsiteY19" fmla="*/ 566738 h 1664494"/>
                    <a:gd name="connsiteX20" fmla="*/ 1216818 w 1247775"/>
                    <a:gd name="connsiteY20" fmla="*/ 714375 h 1664494"/>
                    <a:gd name="connsiteX21" fmla="*/ 1147762 w 1247775"/>
                    <a:gd name="connsiteY21" fmla="*/ 840581 h 1664494"/>
                    <a:gd name="connsiteX22" fmla="*/ 1000125 w 1247775"/>
                    <a:gd name="connsiteY22" fmla="*/ 1085850 h 1664494"/>
                    <a:gd name="connsiteX23" fmla="*/ 888206 w 1247775"/>
                    <a:gd name="connsiteY23" fmla="*/ 1314450 h 1664494"/>
                    <a:gd name="connsiteX24" fmla="*/ 862012 w 1247775"/>
                    <a:gd name="connsiteY24" fmla="*/ 1400175 h 1664494"/>
                    <a:gd name="connsiteX25" fmla="*/ 850106 w 1247775"/>
                    <a:gd name="connsiteY25" fmla="*/ 1504950 h 1664494"/>
                    <a:gd name="connsiteX26" fmla="*/ 831056 w 1247775"/>
                    <a:gd name="connsiteY26" fmla="*/ 1664494 h 1664494"/>
                    <a:gd name="connsiteX0" fmla="*/ 419100 w 1247775"/>
                    <a:gd name="connsiteY0" fmla="*/ 1650206 h 1664494"/>
                    <a:gd name="connsiteX1" fmla="*/ 402431 w 1247775"/>
                    <a:gd name="connsiteY1" fmla="*/ 1478756 h 1664494"/>
                    <a:gd name="connsiteX2" fmla="*/ 388143 w 1247775"/>
                    <a:gd name="connsiteY2" fmla="*/ 1371600 h 1664494"/>
                    <a:gd name="connsiteX3" fmla="*/ 314325 w 1247775"/>
                    <a:gd name="connsiteY3" fmla="*/ 1207294 h 1664494"/>
                    <a:gd name="connsiteX4" fmla="*/ 197643 w 1247775"/>
                    <a:gd name="connsiteY4" fmla="*/ 985838 h 1664494"/>
                    <a:gd name="connsiteX5" fmla="*/ 123825 w 1247775"/>
                    <a:gd name="connsiteY5" fmla="*/ 864394 h 1664494"/>
                    <a:gd name="connsiteX6" fmla="*/ 61912 w 1247775"/>
                    <a:gd name="connsiteY6" fmla="*/ 764381 h 1664494"/>
                    <a:gd name="connsiteX7" fmla="*/ 11906 w 1247775"/>
                    <a:gd name="connsiteY7" fmla="*/ 638175 h 1664494"/>
                    <a:gd name="connsiteX8" fmla="*/ 4762 w 1247775"/>
                    <a:gd name="connsiteY8" fmla="*/ 500063 h 1664494"/>
                    <a:gd name="connsiteX9" fmla="*/ 40481 w 1247775"/>
                    <a:gd name="connsiteY9" fmla="*/ 359569 h 1664494"/>
                    <a:gd name="connsiteX10" fmla="*/ 119062 w 1247775"/>
                    <a:gd name="connsiteY10" fmla="*/ 228600 h 1664494"/>
                    <a:gd name="connsiteX11" fmla="*/ 240506 w 1247775"/>
                    <a:gd name="connsiteY11" fmla="*/ 116681 h 1664494"/>
                    <a:gd name="connsiteX12" fmla="*/ 421481 w 1247775"/>
                    <a:gd name="connsiteY12" fmla="*/ 33338 h 1664494"/>
                    <a:gd name="connsiteX13" fmla="*/ 602456 w 1247775"/>
                    <a:gd name="connsiteY13" fmla="*/ 0 h 1664494"/>
                    <a:gd name="connsiteX14" fmla="*/ 797718 w 1247775"/>
                    <a:gd name="connsiteY14" fmla="*/ 21431 h 1664494"/>
                    <a:gd name="connsiteX15" fmla="*/ 966787 w 1247775"/>
                    <a:gd name="connsiteY15" fmla="*/ 85725 h 1664494"/>
                    <a:gd name="connsiteX16" fmla="*/ 1112043 w 1247775"/>
                    <a:gd name="connsiteY16" fmla="*/ 200025 h 1664494"/>
                    <a:gd name="connsiteX17" fmla="*/ 1204912 w 1247775"/>
                    <a:gd name="connsiteY17" fmla="*/ 333375 h 1664494"/>
                    <a:gd name="connsiteX18" fmla="*/ 1240631 w 1247775"/>
                    <a:gd name="connsiteY18" fmla="*/ 442913 h 1664494"/>
                    <a:gd name="connsiteX19" fmla="*/ 1247775 w 1247775"/>
                    <a:gd name="connsiteY19" fmla="*/ 566738 h 1664494"/>
                    <a:gd name="connsiteX20" fmla="*/ 1216818 w 1247775"/>
                    <a:gd name="connsiteY20" fmla="*/ 714375 h 1664494"/>
                    <a:gd name="connsiteX21" fmla="*/ 1147762 w 1247775"/>
                    <a:gd name="connsiteY21" fmla="*/ 840581 h 1664494"/>
                    <a:gd name="connsiteX22" fmla="*/ 1000125 w 1247775"/>
                    <a:gd name="connsiteY22" fmla="*/ 1085850 h 1664494"/>
                    <a:gd name="connsiteX23" fmla="*/ 888206 w 1247775"/>
                    <a:gd name="connsiteY23" fmla="*/ 1314450 h 1664494"/>
                    <a:gd name="connsiteX24" fmla="*/ 862012 w 1247775"/>
                    <a:gd name="connsiteY24" fmla="*/ 1400175 h 1664494"/>
                    <a:gd name="connsiteX25" fmla="*/ 850106 w 1247775"/>
                    <a:gd name="connsiteY25" fmla="*/ 1504950 h 1664494"/>
                    <a:gd name="connsiteX26" fmla="*/ 831056 w 1247775"/>
                    <a:gd name="connsiteY26" fmla="*/ 1664494 h 1664494"/>
                    <a:gd name="connsiteX0" fmla="*/ 419100 w 1247775"/>
                    <a:gd name="connsiteY0" fmla="*/ 1650206 h 1664494"/>
                    <a:gd name="connsiteX1" fmla="*/ 402431 w 1247775"/>
                    <a:gd name="connsiteY1" fmla="*/ 1478756 h 1664494"/>
                    <a:gd name="connsiteX2" fmla="*/ 388143 w 1247775"/>
                    <a:gd name="connsiteY2" fmla="*/ 1371600 h 1664494"/>
                    <a:gd name="connsiteX3" fmla="*/ 314325 w 1247775"/>
                    <a:gd name="connsiteY3" fmla="*/ 1207294 h 1664494"/>
                    <a:gd name="connsiteX4" fmla="*/ 197643 w 1247775"/>
                    <a:gd name="connsiteY4" fmla="*/ 985838 h 1664494"/>
                    <a:gd name="connsiteX5" fmla="*/ 123825 w 1247775"/>
                    <a:gd name="connsiteY5" fmla="*/ 864394 h 1664494"/>
                    <a:gd name="connsiteX6" fmla="*/ 61912 w 1247775"/>
                    <a:gd name="connsiteY6" fmla="*/ 764381 h 1664494"/>
                    <a:gd name="connsiteX7" fmla="*/ 11906 w 1247775"/>
                    <a:gd name="connsiteY7" fmla="*/ 638175 h 1664494"/>
                    <a:gd name="connsiteX8" fmla="*/ 4762 w 1247775"/>
                    <a:gd name="connsiteY8" fmla="*/ 500063 h 1664494"/>
                    <a:gd name="connsiteX9" fmla="*/ 40481 w 1247775"/>
                    <a:gd name="connsiteY9" fmla="*/ 359569 h 1664494"/>
                    <a:gd name="connsiteX10" fmla="*/ 119062 w 1247775"/>
                    <a:gd name="connsiteY10" fmla="*/ 228600 h 1664494"/>
                    <a:gd name="connsiteX11" fmla="*/ 240506 w 1247775"/>
                    <a:gd name="connsiteY11" fmla="*/ 116681 h 1664494"/>
                    <a:gd name="connsiteX12" fmla="*/ 421481 w 1247775"/>
                    <a:gd name="connsiteY12" fmla="*/ 33338 h 1664494"/>
                    <a:gd name="connsiteX13" fmla="*/ 602456 w 1247775"/>
                    <a:gd name="connsiteY13" fmla="*/ 0 h 1664494"/>
                    <a:gd name="connsiteX14" fmla="*/ 797718 w 1247775"/>
                    <a:gd name="connsiteY14" fmla="*/ 21431 h 1664494"/>
                    <a:gd name="connsiteX15" fmla="*/ 966787 w 1247775"/>
                    <a:gd name="connsiteY15" fmla="*/ 85725 h 1664494"/>
                    <a:gd name="connsiteX16" fmla="*/ 1112043 w 1247775"/>
                    <a:gd name="connsiteY16" fmla="*/ 200025 h 1664494"/>
                    <a:gd name="connsiteX17" fmla="*/ 1204912 w 1247775"/>
                    <a:gd name="connsiteY17" fmla="*/ 333375 h 1664494"/>
                    <a:gd name="connsiteX18" fmla="*/ 1240631 w 1247775"/>
                    <a:gd name="connsiteY18" fmla="*/ 442913 h 1664494"/>
                    <a:gd name="connsiteX19" fmla="*/ 1247775 w 1247775"/>
                    <a:gd name="connsiteY19" fmla="*/ 566738 h 1664494"/>
                    <a:gd name="connsiteX20" fmla="*/ 1216818 w 1247775"/>
                    <a:gd name="connsiteY20" fmla="*/ 714375 h 1664494"/>
                    <a:gd name="connsiteX21" fmla="*/ 1147762 w 1247775"/>
                    <a:gd name="connsiteY21" fmla="*/ 840581 h 1664494"/>
                    <a:gd name="connsiteX22" fmla="*/ 1000125 w 1247775"/>
                    <a:gd name="connsiteY22" fmla="*/ 1085850 h 1664494"/>
                    <a:gd name="connsiteX23" fmla="*/ 888206 w 1247775"/>
                    <a:gd name="connsiteY23" fmla="*/ 1314450 h 1664494"/>
                    <a:gd name="connsiteX24" fmla="*/ 862012 w 1247775"/>
                    <a:gd name="connsiteY24" fmla="*/ 1400175 h 1664494"/>
                    <a:gd name="connsiteX25" fmla="*/ 850106 w 1247775"/>
                    <a:gd name="connsiteY25" fmla="*/ 1504950 h 1664494"/>
                    <a:gd name="connsiteX26" fmla="*/ 831056 w 1247775"/>
                    <a:gd name="connsiteY26" fmla="*/ 1664494 h 1664494"/>
                    <a:gd name="connsiteX0" fmla="*/ 419100 w 1247775"/>
                    <a:gd name="connsiteY0" fmla="*/ 1650206 h 1664494"/>
                    <a:gd name="connsiteX1" fmla="*/ 402431 w 1247775"/>
                    <a:gd name="connsiteY1" fmla="*/ 1478756 h 1664494"/>
                    <a:gd name="connsiteX2" fmla="*/ 388143 w 1247775"/>
                    <a:gd name="connsiteY2" fmla="*/ 1371600 h 1664494"/>
                    <a:gd name="connsiteX3" fmla="*/ 314325 w 1247775"/>
                    <a:gd name="connsiteY3" fmla="*/ 1207294 h 1664494"/>
                    <a:gd name="connsiteX4" fmla="*/ 197643 w 1247775"/>
                    <a:gd name="connsiteY4" fmla="*/ 985838 h 1664494"/>
                    <a:gd name="connsiteX5" fmla="*/ 123825 w 1247775"/>
                    <a:gd name="connsiteY5" fmla="*/ 864394 h 1664494"/>
                    <a:gd name="connsiteX6" fmla="*/ 61912 w 1247775"/>
                    <a:gd name="connsiteY6" fmla="*/ 764381 h 1664494"/>
                    <a:gd name="connsiteX7" fmla="*/ 11906 w 1247775"/>
                    <a:gd name="connsiteY7" fmla="*/ 638175 h 1664494"/>
                    <a:gd name="connsiteX8" fmla="*/ 4762 w 1247775"/>
                    <a:gd name="connsiteY8" fmla="*/ 500063 h 1664494"/>
                    <a:gd name="connsiteX9" fmla="*/ 40481 w 1247775"/>
                    <a:gd name="connsiteY9" fmla="*/ 359569 h 1664494"/>
                    <a:gd name="connsiteX10" fmla="*/ 119062 w 1247775"/>
                    <a:gd name="connsiteY10" fmla="*/ 228600 h 1664494"/>
                    <a:gd name="connsiteX11" fmla="*/ 240506 w 1247775"/>
                    <a:gd name="connsiteY11" fmla="*/ 116681 h 1664494"/>
                    <a:gd name="connsiteX12" fmla="*/ 421481 w 1247775"/>
                    <a:gd name="connsiteY12" fmla="*/ 33338 h 1664494"/>
                    <a:gd name="connsiteX13" fmla="*/ 602456 w 1247775"/>
                    <a:gd name="connsiteY13" fmla="*/ 0 h 1664494"/>
                    <a:gd name="connsiteX14" fmla="*/ 797718 w 1247775"/>
                    <a:gd name="connsiteY14" fmla="*/ 21431 h 1664494"/>
                    <a:gd name="connsiteX15" fmla="*/ 966787 w 1247775"/>
                    <a:gd name="connsiteY15" fmla="*/ 85725 h 1664494"/>
                    <a:gd name="connsiteX16" fmla="*/ 1112043 w 1247775"/>
                    <a:gd name="connsiteY16" fmla="*/ 200025 h 1664494"/>
                    <a:gd name="connsiteX17" fmla="*/ 1204912 w 1247775"/>
                    <a:gd name="connsiteY17" fmla="*/ 333375 h 1664494"/>
                    <a:gd name="connsiteX18" fmla="*/ 1240631 w 1247775"/>
                    <a:gd name="connsiteY18" fmla="*/ 442913 h 1664494"/>
                    <a:gd name="connsiteX19" fmla="*/ 1247775 w 1247775"/>
                    <a:gd name="connsiteY19" fmla="*/ 566738 h 1664494"/>
                    <a:gd name="connsiteX20" fmla="*/ 1216818 w 1247775"/>
                    <a:gd name="connsiteY20" fmla="*/ 714375 h 1664494"/>
                    <a:gd name="connsiteX21" fmla="*/ 1147762 w 1247775"/>
                    <a:gd name="connsiteY21" fmla="*/ 840581 h 1664494"/>
                    <a:gd name="connsiteX22" fmla="*/ 1000125 w 1247775"/>
                    <a:gd name="connsiteY22" fmla="*/ 1085850 h 1664494"/>
                    <a:gd name="connsiteX23" fmla="*/ 888206 w 1247775"/>
                    <a:gd name="connsiteY23" fmla="*/ 1314450 h 1664494"/>
                    <a:gd name="connsiteX24" fmla="*/ 862012 w 1247775"/>
                    <a:gd name="connsiteY24" fmla="*/ 1400175 h 1664494"/>
                    <a:gd name="connsiteX25" fmla="*/ 850106 w 1247775"/>
                    <a:gd name="connsiteY25" fmla="*/ 1504950 h 1664494"/>
                    <a:gd name="connsiteX26" fmla="*/ 831056 w 1247775"/>
                    <a:gd name="connsiteY26" fmla="*/ 1664494 h 1664494"/>
                    <a:gd name="connsiteX0" fmla="*/ 419100 w 1247775"/>
                    <a:gd name="connsiteY0" fmla="*/ 1650206 h 1664494"/>
                    <a:gd name="connsiteX1" fmla="*/ 402431 w 1247775"/>
                    <a:gd name="connsiteY1" fmla="*/ 1478756 h 1664494"/>
                    <a:gd name="connsiteX2" fmla="*/ 388143 w 1247775"/>
                    <a:gd name="connsiteY2" fmla="*/ 1371600 h 1664494"/>
                    <a:gd name="connsiteX3" fmla="*/ 314325 w 1247775"/>
                    <a:gd name="connsiteY3" fmla="*/ 1207294 h 1664494"/>
                    <a:gd name="connsiteX4" fmla="*/ 197643 w 1247775"/>
                    <a:gd name="connsiteY4" fmla="*/ 985838 h 1664494"/>
                    <a:gd name="connsiteX5" fmla="*/ 123825 w 1247775"/>
                    <a:gd name="connsiteY5" fmla="*/ 864394 h 1664494"/>
                    <a:gd name="connsiteX6" fmla="*/ 61912 w 1247775"/>
                    <a:gd name="connsiteY6" fmla="*/ 764381 h 1664494"/>
                    <a:gd name="connsiteX7" fmla="*/ 11906 w 1247775"/>
                    <a:gd name="connsiteY7" fmla="*/ 638175 h 1664494"/>
                    <a:gd name="connsiteX8" fmla="*/ 4762 w 1247775"/>
                    <a:gd name="connsiteY8" fmla="*/ 500063 h 1664494"/>
                    <a:gd name="connsiteX9" fmla="*/ 40481 w 1247775"/>
                    <a:gd name="connsiteY9" fmla="*/ 359569 h 1664494"/>
                    <a:gd name="connsiteX10" fmla="*/ 119062 w 1247775"/>
                    <a:gd name="connsiteY10" fmla="*/ 228600 h 1664494"/>
                    <a:gd name="connsiteX11" fmla="*/ 240506 w 1247775"/>
                    <a:gd name="connsiteY11" fmla="*/ 116681 h 1664494"/>
                    <a:gd name="connsiteX12" fmla="*/ 421481 w 1247775"/>
                    <a:gd name="connsiteY12" fmla="*/ 33338 h 1664494"/>
                    <a:gd name="connsiteX13" fmla="*/ 602456 w 1247775"/>
                    <a:gd name="connsiteY13" fmla="*/ 0 h 1664494"/>
                    <a:gd name="connsiteX14" fmla="*/ 797718 w 1247775"/>
                    <a:gd name="connsiteY14" fmla="*/ 21431 h 1664494"/>
                    <a:gd name="connsiteX15" fmla="*/ 966787 w 1247775"/>
                    <a:gd name="connsiteY15" fmla="*/ 85725 h 1664494"/>
                    <a:gd name="connsiteX16" fmla="*/ 1112043 w 1247775"/>
                    <a:gd name="connsiteY16" fmla="*/ 200025 h 1664494"/>
                    <a:gd name="connsiteX17" fmla="*/ 1204912 w 1247775"/>
                    <a:gd name="connsiteY17" fmla="*/ 333375 h 1664494"/>
                    <a:gd name="connsiteX18" fmla="*/ 1240631 w 1247775"/>
                    <a:gd name="connsiteY18" fmla="*/ 442913 h 1664494"/>
                    <a:gd name="connsiteX19" fmla="*/ 1247775 w 1247775"/>
                    <a:gd name="connsiteY19" fmla="*/ 566738 h 1664494"/>
                    <a:gd name="connsiteX20" fmla="*/ 1216818 w 1247775"/>
                    <a:gd name="connsiteY20" fmla="*/ 714375 h 1664494"/>
                    <a:gd name="connsiteX21" fmla="*/ 1147762 w 1247775"/>
                    <a:gd name="connsiteY21" fmla="*/ 840581 h 1664494"/>
                    <a:gd name="connsiteX22" fmla="*/ 1000125 w 1247775"/>
                    <a:gd name="connsiteY22" fmla="*/ 1085850 h 1664494"/>
                    <a:gd name="connsiteX23" fmla="*/ 888206 w 1247775"/>
                    <a:gd name="connsiteY23" fmla="*/ 1314450 h 1664494"/>
                    <a:gd name="connsiteX24" fmla="*/ 862012 w 1247775"/>
                    <a:gd name="connsiteY24" fmla="*/ 1400175 h 1664494"/>
                    <a:gd name="connsiteX25" fmla="*/ 850106 w 1247775"/>
                    <a:gd name="connsiteY25" fmla="*/ 1504950 h 1664494"/>
                    <a:gd name="connsiteX26" fmla="*/ 831056 w 1247775"/>
                    <a:gd name="connsiteY26" fmla="*/ 1664494 h 1664494"/>
                    <a:gd name="connsiteX0" fmla="*/ 419100 w 1247775"/>
                    <a:gd name="connsiteY0" fmla="*/ 1650206 h 1664494"/>
                    <a:gd name="connsiteX1" fmla="*/ 402431 w 1247775"/>
                    <a:gd name="connsiteY1" fmla="*/ 1478756 h 1664494"/>
                    <a:gd name="connsiteX2" fmla="*/ 388143 w 1247775"/>
                    <a:gd name="connsiteY2" fmla="*/ 1371600 h 1664494"/>
                    <a:gd name="connsiteX3" fmla="*/ 314325 w 1247775"/>
                    <a:gd name="connsiteY3" fmla="*/ 1207294 h 1664494"/>
                    <a:gd name="connsiteX4" fmla="*/ 197643 w 1247775"/>
                    <a:gd name="connsiteY4" fmla="*/ 985838 h 1664494"/>
                    <a:gd name="connsiteX5" fmla="*/ 123825 w 1247775"/>
                    <a:gd name="connsiteY5" fmla="*/ 864394 h 1664494"/>
                    <a:gd name="connsiteX6" fmla="*/ 61912 w 1247775"/>
                    <a:gd name="connsiteY6" fmla="*/ 764381 h 1664494"/>
                    <a:gd name="connsiteX7" fmla="*/ 11906 w 1247775"/>
                    <a:gd name="connsiteY7" fmla="*/ 638175 h 1664494"/>
                    <a:gd name="connsiteX8" fmla="*/ 4762 w 1247775"/>
                    <a:gd name="connsiteY8" fmla="*/ 500063 h 1664494"/>
                    <a:gd name="connsiteX9" fmla="*/ 40481 w 1247775"/>
                    <a:gd name="connsiteY9" fmla="*/ 359569 h 1664494"/>
                    <a:gd name="connsiteX10" fmla="*/ 119062 w 1247775"/>
                    <a:gd name="connsiteY10" fmla="*/ 228600 h 1664494"/>
                    <a:gd name="connsiteX11" fmla="*/ 240506 w 1247775"/>
                    <a:gd name="connsiteY11" fmla="*/ 116681 h 1664494"/>
                    <a:gd name="connsiteX12" fmla="*/ 421481 w 1247775"/>
                    <a:gd name="connsiteY12" fmla="*/ 33338 h 1664494"/>
                    <a:gd name="connsiteX13" fmla="*/ 602456 w 1247775"/>
                    <a:gd name="connsiteY13" fmla="*/ 0 h 1664494"/>
                    <a:gd name="connsiteX14" fmla="*/ 797718 w 1247775"/>
                    <a:gd name="connsiteY14" fmla="*/ 21431 h 1664494"/>
                    <a:gd name="connsiteX15" fmla="*/ 966787 w 1247775"/>
                    <a:gd name="connsiteY15" fmla="*/ 85725 h 1664494"/>
                    <a:gd name="connsiteX16" fmla="*/ 1112043 w 1247775"/>
                    <a:gd name="connsiteY16" fmla="*/ 200025 h 1664494"/>
                    <a:gd name="connsiteX17" fmla="*/ 1204912 w 1247775"/>
                    <a:gd name="connsiteY17" fmla="*/ 333375 h 1664494"/>
                    <a:gd name="connsiteX18" fmla="*/ 1240631 w 1247775"/>
                    <a:gd name="connsiteY18" fmla="*/ 442913 h 1664494"/>
                    <a:gd name="connsiteX19" fmla="*/ 1247775 w 1247775"/>
                    <a:gd name="connsiteY19" fmla="*/ 566738 h 1664494"/>
                    <a:gd name="connsiteX20" fmla="*/ 1216818 w 1247775"/>
                    <a:gd name="connsiteY20" fmla="*/ 714375 h 1664494"/>
                    <a:gd name="connsiteX21" fmla="*/ 1147762 w 1247775"/>
                    <a:gd name="connsiteY21" fmla="*/ 840581 h 1664494"/>
                    <a:gd name="connsiteX22" fmla="*/ 1000125 w 1247775"/>
                    <a:gd name="connsiteY22" fmla="*/ 1085850 h 1664494"/>
                    <a:gd name="connsiteX23" fmla="*/ 888206 w 1247775"/>
                    <a:gd name="connsiteY23" fmla="*/ 1314450 h 1664494"/>
                    <a:gd name="connsiteX24" fmla="*/ 862012 w 1247775"/>
                    <a:gd name="connsiteY24" fmla="*/ 1400175 h 1664494"/>
                    <a:gd name="connsiteX25" fmla="*/ 850106 w 1247775"/>
                    <a:gd name="connsiteY25" fmla="*/ 1504950 h 1664494"/>
                    <a:gd name="connsiteX26" fmla="*/ 831056 w 1247775"/>
                    <a:gd name="connsiteY26" fmla="*/ 1664494 h 1664494"/>
                    <a:gd name="connsiteX0" fmla="*/ 419100 w 1247775"/>
                    <a:gd name="connsiteY0" fmla="*/ 1652190 h 1666478"/>
                    <a:gd name="connsiteX1" fmla="*/ 402431 w 1247775"/>
                    <a:gd name="connsiteY1" fmla="*/ 1480740 h 1666478"/>
                    <a:gd name="connsiteX2" fmla="*/ 388143 w 1247775"/>
                    <a:gd name="connsiteY2" fmla="*/ 1373584 h 1666478"/>
                    <a:gd name="connsiteX3" fmla="*/ 314325 w 1247775"/>
                    <a:gd name="connsiteY3" fmla="*/ 1209278 h 1666478"/>
                    <a:gd name="connsiteX4" fmla="*/ 197643 w 1247775"/>
                    <a:gd name="connsiteY4" fmla="*/ 987822 h 1666478"/>
                    <a:gd name="connsiteX5" fmla="*/ 123825 w 1247775"/>
                    <a:gd name="connsiteY5" fmla="*/ 866378 h 1666478"/>
                    <a:gd name="connsiteX6" fmla="*/ 61912 w 1247775"/>
                    <a:gd name="connsiteY6" fmla="*/ 766365 h 1666478"/>
                    <a:gd name="connsiteX7" fmla="*/ 11906 w 1247775"/>
                    <a:gd name="connsiteY7" fmla="*/ 640159 h 1666478"/>
                    <a:gd name="connsiteX8" fmla="*/ 4762 w 1247775"/>
                    <a:gd name="connsiteY8" fmla="*/ 502047 h 1666478"/>
                    <a:gd name="connsiteX9" fmla="*/ 40481 w 1247775"/>
                    <a:gd name="connsiteY9" fmla="*/ 361553 h 1666478"/>
                    <a:gd name="connsiteX10" fmla="*/ 119062 w 1247775"/>
                    <a:gd name="connsiteY10" fmla="*/ 230584 h 1666478"/>
                    <a:gd name="connsiteX11" fmla="*/ 240506 w 1247775"/>
                    <a:gd name="connsiteY11" fmla="*/ 118665 h 1666478"/>
                    <a:gd name="connsiteX12" fmla="*/ 421481 w 1247775"/>
                    <a:gd name="connsiteY12" fmla="*/ 35322 h 1666478"/>
                    <a:gd name="connsiteX13" fmla="*/ 602456 w 1247775"/>
                    <a:gd name="connsiteY13" fmla="*/ 1984 h 1666478"/>
                    <a:gd name="connsiteX14" fmla="*/ 797718 w 1247775"/>
                    <a:gd name="connsiteY14" fmla="*/ 23415 h 1666478"/>
                    <a:gd name="connsiteX15" fmla="*/ 966787 w 1247775"/>
                    <a:gd name="connsiteY15" fmla="*/ 87709 h 1666478"/>
                    <a:gd name="connsiteX16" fmla="*/ 1112043 w 1247775"/>
                    <a:gd name="connsiteY16" fmla="*/ 202009 h 1666478"/>
                    <a:gd name="connsiteX17" fmla="*/ 1204912 w 1247775"/>
                    <a:gd name="connsiteY17" fmla="*/ 335359 h 1666478"/>
                    <a:gd name="connsiteX18" fmla="*/ 1240631 w 1247775"/>
                    <a:gd name="connsiteY18" fmla="*/ 444897 h 1666478"/>
                    <a:gd name="connsiteX19" fmla="*/ 1247775 w 1247775"/>
                    <a:gd name="connsiteY19" fmla="*/ 568722 h 1666478"/>
                    <a:gd name="connsiteX20" fmla="*/ 1216818 w 1247775"/>
                    <a:gd name="connsiteY20" fmla="*/ 716359 h 1666478"/>
                    <a:gd name="connsiteX21" fmla="*/ 1147762 w 1247775"/>
                    <a:gd name="connsiteY21" fmla="*/ 842565 h 1666478"/>
                    <a:gd name="connsiteX22" fmla="*/ 1000125 w 1247775"/>
                    <a:gd name="connsiteY22" fmla="*/ 1087834 h 1666478"/>
                    <a:gd name="connsiteX23" fmla="*/ 888206 w 1247775"/>
                    <a:gd name="connsiteY23" fmla="*/ 1316434 h 1666478"/>
                    <a:gd name="connsiteX24" fmla="*/ 862012 w 1247775"/>
                    <a:gd name="connsiteY24" fmla="*/ 1402159 h 1666478"/>
                    <a:gd name="connsiteX25" fmla="*/ 850106 w 1247775"/>
                    <a:gd name="connsiteY25" fmla="*/ 1506934 h 1666478"/>
                    <a:gd name="connsiteX26" fmla="*/ 831056 w 1247775"/>
                    <a:gd name="connsiteY26" fmla="*/ 1666478 h 1666478"/>
                    <a:gd name="connsiteX0" fmla="*/ 419100 w 1247775"/>
                    <a:gd name="connsiteY0" fmla="*/ 1652190 h 1666478"/>
                    <a:gd name="connsiteX1" fmla="*/ 402431 w 1247775"/>
                    <a:gd name="connsiteY1" fmla="*/ 1480740 h 1666478"/>
                    <a:gd name="connsiteX2" fmla="*/ 388143 w 1247775"/>
                    <a:gd name="connsiteY2" fmla="*/ 1373584 h 1666478"/>
                    <a:gd name="connsiteX3" fmla="*/ 314325 w 1247775"/>
                    <a:gd name="connsiteY3" fmla="*/ 1209278 h 1666478"/>
                    <a:gd name="connsiteX4" fmla="*/ 197643 w 1247775"/>
                    <a:gd name="connsiteY4" fmla="*/ 987822 h 1666478"/>
                    <a:gd name="connsiteX5" fmla="*/ 123825 w 1247775"/>
                    <a:gd name="connsiteY5" fmla="*/ 866378 h 1666478"/>
                    <a:gd name="connsiteX6" fmla="*/ 61912 w 1247775"/>
                    <a:gd name="connsiteY6" fmla="*/ 766365 h 1666478"/>
                    <a:gd name="connsiteX7" fmla="*/ 11906 w 1247775"/>
                    <a:gd name="connsiteY7" fmla="*/ 640159 h 1666478"/>
                    <a:gd name="connsiteX8" fmla="*/ 4762 w 1247775"/>
                    <a:gd name="connsiteY8" fmla="*/ 502047 h 1666478"/>
                    <a:gd name="connsiteX9" fmla="*/ 40481 w 1247775"/>
                    <a:gd name="connsiteY9" fmla="*/ 361553 h 1666478"/>
                    <a:gd name="connsiteX10" fmla="*/ 119062 w 1247775"/>
                    <a:gd name="connsiteY10" fmla="*/ 230584 h 1666478"/>
                    <a:gd name="connsiteX11" fmla="*/ 240506 w 1247775"/>
                    <a:gd name="connsiteY11" fmla="*/ 118665 h 1666478"/>
                    <a:gd name="connsiteX12" fmla="*/ 421481 w 1247775"/>
                    <a:gd name="connsiteY12" fmla="*/ 35322 h 1666478"/>
                    <a:gd name="connsiteX13" fmla="*/ 602456 w 1247775"/>
                    <a:gd name="connsiteY13" fmla="*/ 1984 h 1666478"/>
                    <a:gd name="connsiteX14" fmla="*/ 797718 w 1247775"/>
                    <a:gd name="connsiteY14" fmla="*/ 23415 h 1666478"/>
                    <a:gd name="connsiteX15" fmla="*/ 966787 w 1247775"/>
                    <a:gd name="connsiteY15" fmla="*/ 87709 h 1666478"/>
                    <a:gd name="connsiteX16" fmla="*/ 1112043 w 1247775"/>
                    <a:gd name="connsiteY16" fmla="*/ 202009 h 1666478"/>
                    <a:gd name="connsiteX17" fmla="*/ 1204912 w 1247775"/>
                    <a:gd name="connsiteY17" fmla="*/ 335359 h 1666478"/>
                    <a:gd name="connsiteX18" fmla="*/ 1240631 w 1247775"/>
                    <a:gd name="connsiteY18" fmla="*/ 444897 h 1666478"/>
                    <a:gd name="connsiteX19" fmla="*/ 1247775 w 1247775"/>
                    <a:gd name="connsiteY19" fmla="*/ 568722 h 1666478"/>
                    <a:gd name="connsiteX20" fmla="*/ 1216818 w 1247775"/>
                    <a:gd name="connsiteY20" fmla="*/ 716359 h 1666478"/>
                    <a:gd name="connsiteX21" fmla="*/ 1147762 w 1247775"/>
                    <a:gd name="connsiteY21" fmla="*/ 842565 h 1666478"/>
                    <a:gd name="connsiteX22" fmla="*/ 1000125 w 1247775"/>
                    <a:gd name="connsiteY22" fmla="*/ 1087834 h 1666478"/>
                    <a:gd name="connsiteX23" fmla="*/ 888206 w 1247775"/>
                    <a:gd name="connsiteY23" fmla="*/ 1316434 h 1666478"/>
                    <a:gd name="connsiteX24" fmla="*/ 862012 w 1247775"/>
                    <a:gd name="connsiteY24" fmla="*/ 1402159 h 1666478"/>
                    <a:gd name="connsiteX25" fmla="*/ 850106 w 1247775"/>
                    <a:gd name="connsiteY25" fmla="*/ 1506934 h 1666478"/>
                    <a:gd name="connsiteX26" fmla="*/ 831056 w 1247775"/>
                    <a:gd name="connsiteY26" fmla="*/ 1666478 h 1666478"/>
                    <a:gd name="connsiteX0" fmla="*/ 419100 w 1247775"/>
                    <a:gd name="connsiteY0" fmla="*/ 1652190 h 1666478"/>
                    <a:gd name="connsiteX1" fmla="*/ 402431 w 1247775"/>
                    <a:gd name="connsiteY1" fmla="*/ 1480740 h 1666478"/>
                    <a:gd name="connsiteX2" fmla="*/ 388143 w 1247775"/>
                    <a:gd name="connsiteY2" fmla="*/ 1373584 h 1666478"/>
                    <a:gd name="connsiteX3" fmla="*/ 314325 w 1247775"/>
                    <a:gd name="connsiteY3" fmla="*/ 1209278 h 1666478"/>
                    <a:gd name="connsiteX4" fmla="*/ 197643 w 1247775"/>
                    <a:gd name="connsiteY4" fmla="*/ 987822 h 1666478"/>
                    <a:gd name="connsiteX5" fmla="*/ 123825 w 1247775"/>
                    <a:gd name="connsiteY5" fmla="*/ 866378 h 1666478"/>
                    <a:gd name="connsiteX6" fmla="*/ 61912 w 1247775"/>
                    <a:gd name="connsiteY6" fmla="*/ 766365 h 1666478"/>
                    <a:gd name="connsiteX7" fmla="*/ 11906 w 1247775"/>
                    <a:gd name="connsiteY7" fmla="*/ 640159 h 1666478"/>
                    <a:gd name="connsiteX8" fmla="*/ 4762 w 1247775"/>
                    <a:gd name="connsiteY8" fmla="*/ 502047 h 1666478"/>
                    <a:gd name="connsiteX9" fmla="*/ 40481 w 1247775"/>
                    <a:gd name="connsiteY9" fmla="*/ 361553 h 1666478"/>
                    <a:gd name="connsiteX10" fmla="*/ 119062 w 1247775"/>
                    <a:gd name="connsiteY10" fmla="*/ 230584 h 1666478"/>
                    <a:gd name="connsiteX11" fmla="*/ 240506 w 1247775"/>
                    <a:gd name="connsiteY11" fmla="*/ 118665 h 1666478"/>
                    <a:gd name="connsiteX12" fmla="*/ 421481 w 1247775"/>
                    <a:gd name="connsiteY12" fmla="*/ 35322 h 1666478"/>
                    <a:gd name="connsiteX13" fmla="*/ 602456 w 1247775"/>
                    <a:gd name="connsiteY13" fmla="*/ 1984 h 1666478"/>
                    <a:gd name="connsiteX14" fmla="*/ 797718 w 1247775"/>
                    <a:gd name="connsiteY14" fmla="*/ 23415 h 1666478"/>
                    <a:gd name="connsiteX15" fmla="*/ 966787 w 1247775"/>
                    <a:gd name="connsiteY15" fmla="*/ 87709 h 1666478"/>
                    <a:gd name="connsiteX16" fmla="*/ 1112043 w 1247775"/>
                    <a:gd name="connsiteY16" fmla="*/ 202009 h 1666478"/>
                    <a:gd name="connsiteX17" fmla="*/ 1204912 w 1247775"/>
                    <a:gd name="connsiteY17" fmla="*/ 335359 h 1666478"/>
                    <a:gd name="connsiteX18" fmla="*/ 1240631 w 1247775"/>
                    <a:gd name="connsiteY18" fmla="*/ 444897 h 1666478"/>
                    <a:gd name="connsiteX19" fmla="*/ 1247775 w 1247775"/>
                    <a:gd name="connsiteY19" fmla="*/ 568722 h 1666478"/>
                    <a:gd name="connsiteX20" fmla="*/ 1216818 w 1247775"/>
                    <a:gd name="connsiteY20" fmla="*/ 716359 h 1666478"/>
                    <a:gd name="connsiteX21" fmla="*/ 1147762 w 1247775"/>
                    <a:gd name="connsiteY21" fmla="*/ 842565 h 1666478"/>
                    <a:gd name="connsiteX22" fmla="*/ 1000125 w 1247775"/>
                    <a:gd name="connsiteY22" fmla="*/ 1087834 h 1666478"/>
                    <a:gd name="connsiteX23" fmla="*/ 888206 w 1247775"/>
                    <a:gd name="connsiteY23" fmla="*/ 1316434 h 1666478"/>
                    <a:gd name="connsiteX24" fmla="*/ 862012 w 1247775"/>
                    <a:gd name="connsiteY24" fmla="*/ 1402159 h 1666478"/>
                    <a:gd name="connsiteX25" fmla="*/ 850106 w 1247775"/>
                    <a:gd name="connsiteY25" fmla="*/ 1506934 h 1666478"/>
                    <a:gd name="connsiteX26" fmla="*/ 831056 w 1247775"/>
                    <a:gd name="connsiteY26" fmla="*/ 1666478 h 1666478"/>
                    <a:gd name="connsiteX0" fmla="*/ 419100 w 1247775"/>
                    <a:gd name="connsiteY0" fmla="*/ 1652190 h 1666478"/>
                    <a:gd name="connsiteX1" fmla="*/ 402431 w 1247775"/>
                    <a:gd name="connsiteY1" fmla="*/ 1480740 h 1666478"/>
                    <a:gd name="connsiteX2" fmla="*/ 388143 w 1247775"/>
                    <a:gd name="connsiteY2" fmla="*/ 1373584 h 1666478"/>
                    <a:gd name="connsiteX3" fmla="*/ 314325 w 1247775"/>
                    <a:gd name="connsiteY3" fmla="*/ 1209278 h 1666478"/>
                    <a:gd name="connsiteX4" fmla="*/ 197643 w 1247775"/>
                    <a:gd name="connsiteY4" fmla="*/ 987822 h 1666478"/>
                    <a:gd name="connsiteX5" fmla="*/ 123825 w 1247775"/>
                    <a:gd name="connsiteY5" fmla="*/ 866378 h 1666478"/>
                    <a:gd name="connsiteX6" fmla="*/ 61912 w 1247775"/>
                    <a:gd name="connsiteY6" fmla="*/ 766365 h 1666478"/>
                    <a:gd name="connsiteX7" fmla="*/ 11906 w 1247775"/>
                    <a:gd name="connsiteY7" fmla="*/ 640159 h 1666478"/>
                    <a:gd name="connsiteX8" fmla="*/ 4762 w 1247775"/>
                    <a:gd name="connsiteY8" fmla="*/ 502047 h 1666478"/>
                    <a:gd name="connsiteX9" fmla="*/ 40481 w 1247775"/>
                    <a:gd name="connsiteY9" fmla="*/ 361553 h 1666478"/>
                    <a:gd name="connsiteX10" fmla="*/ 119062 w 1247775"/>
                    <a:gd name="connsiteY10" fmla="*/ 230584 h 1666478"/>
                    <a:gd name="connsiteX11" fmla="*/ 240506 w 1247775"/>
                    <a:gd name="connsiteY11" fmla="*/ 118665 h 1666478"/>
                    <a:gd name="connsiteX12" fmla="*/ 421481 w 1247775"/>
                    <a:gd name="connsiteY12" fmla="*/ 35322 h 1666478"/>
                    <a:gd name="connsiteX13" fmla="*/ 602456 w 1247775"/>
                    <a:gd name="connsiteY13" fmla="*/ 1984 h 1666478"/>
                    <a:gd name="connsiteX14" fmla="*/ 797718 w 1247775"/>
                    <a:gd name="connsiteY14" fmla="*/ 23415 h 1666478"/>
                    <a:gd name="connsiteX15" fmla="*/ 966787 w 1247775"/>
                    <a:gd name="connsiteY15" fmla="*/ 87709 h 1666478"/>
                    <a:gd name="connsiteX16" fmla="*/ 1112043 w 1247775"/>
                    <a:gd name="connsiteY16" fmla="*/ 202009 h 1666478"/>
                    <a:gd name="connsiteX17" fmla="*/ 1204912 w 1247775"/>
                    <a:gd name="connsiteY17" fmla="*/ 335359 h 1666478"/>
                    <a:gd name="connsiteX18" fmla="*/ 1240631 w 1247775"/>
                    <a:gd name="connsiteY18" fmla="*/ 444897 h 1666478"/>
                    <a:gd name="connsiteX19" fmla="*/ 1247775 w 1247775"/>
                    <a:gd name="connsiteY19" fmla="*/ 568722 h 1666478"/>
                    <a:gd name="connsiteX20" fmla="*/ 1216818 w 1247775"/>
                    <a:gd name="connsiteY20" fmla="*/ 716359 h 1666478"/>
                    <a:gd name="connsiteX21" fmla="*/ 1147762 w 1247775"/>
                    <a:gd name="connsiteY21" fmla="*/ 842565 h 1666478"/>
                    <a:gd name="connsiteX22" fmla="*/ 1000125 w 1247775"/>
                    <a:gd name="connsiteY22" fmla="*/ 1087834 h 1666478"/>
                    <a:gd name="connsiteX23" fmla="*/ 888206 w 1247775"/>
                    <a:gd name="connsiteY23" fmla="*/ 1316434 h 1666478"/>
                    <a:gd name="connsiteX24" fmla="*/ 862012 w 1247775"/>
                    <a:gd name="connsiteY24" fmla="*/ 1402159 h 1666478"/>
                    <a:gd name="connsiteX25" fmla="*/ 850106 w 1247775"/>
                    <a:gd name="connsiteY25" fmla="*/ 1506934 h 1666478"/>
                    <a:gd name="connsiteX26" fmla="*/ 831056 w 1247775"/>
                    <a:gd name="connsiteY26" fmla="*/ 1666478 h 1666478"/>
                    <a:gd name="connsiteX0" fmla="*/ 419100 w 1247775"/>
                    <a:gd name="connsiteY0" fmla="*/ 1652190 h 1666478"/>
                    <a:gd name="connsiteX1" fmla="*/ 402431 w 1247775"/>
                    <a:gd name="connsiteY1" fmla="*/ 1480740 h 1666478"/>
                    <a:gd name="connsiteX2" fmla="*/ 388143 w 1247775"/>
                    <a:gd name="connsiteY2" fmla="*/ 1373584 h 1666478"/>
                    <a:gd name="connsiteX3" fmla="*/ 314325 w 1247775"/>
                    <a:gd name="connsiteY3" fmla="*/ 1209278 h 1666478"/>
                    <a:gd name="connsiteX4" fmla="*/ 197643 w 1247775"/>
                    <a:gd name="connsiteY4" fmla="*/ 987822 h 1666478"/>
                    <a:gd name="connsiteX5" fmla="*/ 123825 w 1247775"/>
                    <a:gd name="connsiteY5" fmla="*/ 866378 h 1666478"/>
                    <a:gd name="connsiteX6" fmla="*/ 61912 w 1247775"/>
                    <a:gd name="connsiteY6" fmla="*/ 766365 h 1666478"/>
                    <a:gd name="connsiteX7" fmla="*/ 11906 w 1247775"/>
                    <a:gd name="connsiteY7" fmla="*/ 640159 h 1666478"/>
                    <a:gd name="connsiteX8" fmla="*/ 4762 w 1247775"/>
                    <a:gd name="connsiteY8" fmla="*/ 502047 h 1666478"/>
                    <a:gd name="connsiteX9" fmla="*/ 40481 w 1247775"/>
                    <a:gd name="connsiteY9" fmla="*/ 361553 h 1666478"/>
                    <a:gd name="connsiteX10" fmla="*/ 119062 w 1247775"/>
                    <a:gd name="connsiteY10" fmla="*/ 230584 h 1666478"/>
                    <a:gd name="connsiteX11" fmla="*/ 240506 w 1247775"/>
                    <a:gd name="connsiteY11" fmla="*/ 118665 h 1666478"/>
                    <a:gd name="connsiteX12" fmla="*/ 421481 w 1247775"/>
                    <a:gd name="connsiteY12" fmla="*/ 35322 h 1666478"/>
                    <a:gd name="connsiteX13" fmla="*/ 602456 w 1247775"/>
                    <a:gd name="connsiteY13" fmla="*/ 1984 h 1666478"/>
                    <a:gd name="connsiteX14" fmla="*/ 797718 w 1247775"/>
                    <a:gd name="connsiteY14" fmla="*/ 23415 h 1666478"/>
                    <a:gd name="connsiteX15" fmla="*/ 966787 w 1247775"/>
                    <a:gd name="connsiteY15" fmla="*/ 87709 h 1666478"/>
                    <a:gd name="connsiteX16" fmla="*/ 1112043 w 1247775"/>
                    <a:gd name="connsiteY16" fmla="*/ 202009 h 1666478"/>
                    <a:gd name="connsiteX17" fmla="*/ 1204912 w 1247775"/>
                    <a:gd name="connsiteY17" fmla="*/ 335359 h 1666478"/>
                    <a:gd name="connsiteX18" fmla="*/ 1240631 w 1247775"/>
                    <a:gd name="connsiteY18" fmla="*/ 444897 h 1666478"/>
                    <a:gd name="connsiteX19" fmla="*/ 1247775 w 1247775"/>
                    <a:gd name="connsiteY19" fmla="*/ 568722 h 1666478"/>
                    <a:gd name="connsiteX20" fmla="*/ 1216818 w 1247775"/>
                    <a:gd name="connsiteY20" fmla="*/ 716359 h 1666478"/>
                    <a:gd name="connsiteX21" fmla="*/ 1147762 w 1247775"/>
                    <a:gd name="connsiteY21" fmla="*/ 842565 h 1666478"/>
                    <a:gd name="connsiteX22" fmla="*/ 1000125 w 1247775"/>
                    <a:gd name="connsiteY22" fmla="*/ 1087834 h 1666478"/>
                    <a:gd name="connsiteX23" fmla="*/ 888206 w 1247775"/>
                    <a:gd name="connsiteY23" fmla="*/ 1316434 h 1666478"/>
                    <a:gd name="connsiteX24" fmla="*/ 862012 w 1247775"/>
                    <a:gd name="connsiteY24" fmla="*/ 1402159 h 1666478"/>
                    <a:gd name="connsiteX25" fmla="*/ 850106 w 1247775"/>
                    <a:gd name="connsiteY25" fmla="*/ 1506934 h 1666478"/>
                    <a:gd name="connsiteX26" fmla="*/ 831056 w 1247775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02431 w 1251744"/>
                    <a:gd name="connsiteY1" fmla="*/ 1480740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31056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02431 w 1251744"/>
                    <a:gd name="connsiteY1" fmla="*/ 1480740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31056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02431 w 1251744"/>
                    <a:gd name="connsiteY1" fmla="*/ 1480740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31056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02431 w 1251744"/>
                    <a:gd name="connsiteY1" fmla="*/ 1480740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31056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02431 w 1251744"/>
                    <a:gd name="connsiteY1" fmla="*/ 1480740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31056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02431 w 1251744"/>
                    <a:gd name="connsiteY1" fmla="*/ 1480740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31056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02431 w 1251744"/>
                    <a:gd name="connsiteY1" fmla="*/ 1480740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31056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02431 w 1251744"/>
                    <a:gd name="connsiteY1" fmla="*/ 1480740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31056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02431 w 1251744"/>
                    <a:gd name="connsiteY1" fmla="*/ 1480740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40581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02431 w 1251744"/>
                    <a:gd name="connsiteY1" fmla="*/ 1480740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40581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11956 w 1251744"/>
                    <a:gd name="connsiteY1" fmla="*/ 1497409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40581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11956 w 1251744"/>
                    <a:gd name="connsiteY1" fmla="*/ 1497409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50106 w 1251744"/>
                    <a:gd name="connsiteY25" fmla="*/ 1506934 h 1666478"/>
                    <a:gd name="connsiteX26" fmla="*/ 831056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11956 w 1251744"/>
                    <a:gd name="connsiteY1" fmla="*/ 1497409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45344 w 1251744"/>
                    <a:gd name="connsiteY25" fmla="*/ 1514078 h 1666478"/>
                    <a:gd name="connsiteX26" fmla="*/ 831056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11956 w 1251744"/>
                    <a:gd name="connsiteY1" fmla="*/ 1497409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45344 w 1251744"/>
                    <a:gd name="connsiteY25" fmla="*/ 1514078 h 1666478"/>
                    <a:gd name="connsiteX26" fmla="*/ 842963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11956 w 1251744"/>
                    <a:gd name="connsiteY1" fmla="*/ 1497409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45344 w 1251744"/>
                    <a:gd name="connsiteY25" fmla="*/ 1514078 h 1666478"/>
                    <a:gd name="connsiteX26" fmla="*/ 831057 w 1251744"/>
                    <a:gd name="connsiteY26" fmla="*/ 1666478 h 1666478"/>
                    <a:gd name="connsiteX0" fmla="*/ 419100 w 1251744"/>
                    <a:gd name="connsiteY0" fmla="*/ 1652190 h 1666478"/>
                    <a:gd name="connsiteX1" fmla="*/ 411956 w 1251744"/>
                    <a:gd name="connsiteY1" fmla="*/ 1497409 h 1666478"/>
                    <a:gd name="connsiteX2" fmla="*/ 388143 w 1251744"/>
                    <a:gd name="connsiteY2" fmla="*/ 1373584 h 1666478"/>
                    <a:gd name="connsiteX3" fmla="*/ 314325 w 1251744"/>
                    <a:gd name="connsiteY3" fmla="*/ 1209278 h 1666478"/>
                    <a:gd name="connsiteX4" fmla="*/ 197643 w 1251744"/>
                    <a:gd name="connsiteY4" fmla="*/ 987822 h 1666478"/>
                    <a:gd name="connsiteX5" fmla="*/ 123825 w 1251744"/>
                    <a:gd name="connsiteY5" fmla="*/ 866378 h 1666478"/>
                    <a:gd name="connsiteX6" fmla="*/ 61912 w 1251744"/>
                    <a:gd name="connsiteY6" fmla="*/ 766365 h 1666478"/>
                    <a:gd name="connsiteX7" fmla="*/ 11906 w 1251744"/>
                    <a:gd name="connsiteY7" fmla="*/ 640159 h 1666478"/>
                    <a:gd name="connsiteX8" fmla="*/ 4762 w 1251744"/>
                    <a:gd name="connsiteY8" fmla="*/ 502047 h 1666478"/>
                    <a:gd name="connsiteX9" fmla="*/ 40481 w 1251744"/>
                    <a:gd name="connsiteY9" fmla="*/ 361553 h 1666478"/>
                    <a:gd name="connsiteX10" fmla="*/ 119062 w 1251744"/>
                    <a:gd name="connsiteY10" fmla="*/ 230584 h 1666478"/>
                    <a:gd name="connsiteX11" fmla="*/ 240506 w 1251744"/>
                    <a:gd name="connsiteY11" fmla="*/ 118665 h 1666478"/>
                    <a:gd name="connsiteX12" fmla="*/ 421481 w 1251744"/>
                    <a:gd name="connsiteY12" fmla="*/ 35322 h 1666478"/>
                    <a:gd name="connsiteX13" fmla="*/ 602456 w 1251744"/>
                    <a:gd name="connsiteY13" fmla="*/ 1984 h 1666478"/>
                    <a:gd name="connsiteX14" fmla="*/ 797718 w 1251744"/>
                    <a:gd name="connsiteY14" fmla="*/ 23415 h 1666478"/>
                    <a:gd name="connsiteX15" fmla="*/ 966787 w 1251744"/>
                    <a:gd name="connsiteY15" fmla="*/ 87709 h 1666478"/>
                    <a:gd name="connsiteX16" fmla="*/ 1112043 w 1251744"/>
                    <a:gd name="connsiteY16" fmla="*/ 202009 h 1666478"/>
                    <a:gd name="connsiteX17" fmla="*/ 1204912 w 1251744"/>
                    <a:gd name="connsiteY17" fmla="*/ 335359 h 1666478"/>
                    <a:gd name="connsiteX18" fmla="*/ 1240631 w 1251744"/>
                    <a:gd name="connsiteY18" fmla="*/ 444897 h 1666478"/>
                    <a:gd name="connsiteX19" fmla="*/ 1247775 w 1251744"/>
                    <a:gd name="connsiteY19" fmla="*/ 568722 h 1666478"/>
                    <a:gd name="connsiteX20" fmla="*/ 1216818 w 1251744"/>
                    <a:gd name="connsiteY20" fmla="*/ 716359 h 1666478"/>
                    <a:gd name="connsiteX21" fmla="*/ 1147762 w 1251744"/>
                    <a:gd name="connsiteY21" fmla="*/ 842565 h 1666478"/>
                    <a:gd name="connsiteX22" fmla="*/ 1000125 w 1251744"/>
                    <a:gd name="connsiteY22" fmla="*/ 1087834 h 1666478"/>
                    <a:gd name="connsiteX23" fmla="*/ 888206 w 1251744"/>
                    <a:gd name="connsiteY23" fmla="*/ 1316434 h 1666478"/>
                    <a:gd name="connsiteX24" fmla="*/ 862012 w 1251744"/>
                    <a:gd name="connsiteY24" fmla="*/ 1402159 h 1666478"/>
                    <a:gd name="connsiteX25" fmla="*/ 845344 w 1251744"/>
                    <a:gd name="connsiteY25" fmla="*/ 1514078 h 1666478"/>
                    <a:gd name="connsiteX26" fmla="*/ 833438 w 1251744"/>
                    <a:gd name="connsiteY26" fmla="*/ 1666478 h 166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251744" h="1666478">
                      <a:moveTo>
                        <a:pt x="419100" y="1652190"/>
                      </a:moveTo>
                      <a:cubicBezTo>
                        <a:pt x="413544" y="1595040"/>
                        <a:pt x="417116" y="1543843"/>
                        <a:pt x="411956" y="1497409"/>
                      </a:cubicBezTo>
                      <a:cubicBezTo>
                        <a:pt x="406796" y="1450975"/>
                        <a:pt x="404415" y="1421606"/>
                        <a:pt x="388143" y="1373584"/>
                      </a:cubicBezTo>
                      <a:cubicBezTo>
                        <a:pt x="371871" y="1325562"/>
                        <a:pt x="346075" y="1273572"/>
                        <a:pt x="314325" y="1209278"/>
                      </a:cubicBezTo>
                      <a:cubicBezTo>
                        <a:pt x="282575" y="1144984"/>
                        <a:pt x="229393" y="1044972"/>
                        <a:pt x="197643" y="987822"/>
                      </a:cubicBezTo>
                      <a:cubicBezTo>
                        <a:pt x="165893" y="930672"/>
                        <a:pt x="146447" y="903287"/>
                        <a:pt x="123825" y="866378"/>
                      </a:cubicBezTo>
                      <a:cubicBezTo>
                        <a:pt x="101203" y="829469"/>
                        <a:pt x="80565" y="804068"/>
                        <a:pt x="61912" y="766365"/>
                      </a:cubicBezTo>
                      <a:cubicBezTo>
                        <a:pt x="43259" y="728662"/>
                        <a:pt x="21431" y="684212"/>
                        <a:pt x="11906" y="640159"/>
                      </a:cubicBezTo>
                      <a:cubicBezTo>
                        <a:pt x="2381" y="596106"/>
                        <a:pt x="0" y="548481"/>
                        <a:pt x="4762" y="502047"/>
                      </a:cubicBezTo>
                      <a:cubicBezTo>
                        <a:pt x="9524" y="455613"/>
                        <a:pt x="21431" y="406797"/>
                        <a:pt x="40481" y="361553"/>
                      </a:cubicBezTo>
                      <a:cubicBezTo>
                        <a:pt x="59531" y="316309"/>
                        <a:pt x="85725" y="271065"/>
                        <a:pt x="119062" y="230584"/>
                      </a:cubicBezTo>
                      <a:cubicBezTo>
                        <a:pt x="152399" y="190103"/>
                        <a:pt x="190103" y="151209"/>
                        <a:pt x="240506" y="118665"/>
                      </a:cubicBezTo>
                      <a:cubicBezTo>
                        <a:pt x="290909" y="86121"/>
                        <a:pt x="361156" y="54769"/>
                        <a:pt x="421481" y="35322"/>
                      </a:cubicBezTo>
                      <a:cubicBezTo>
                        <a:pt x="481806" y="15875"/>
                        <a:pt x="539750" y="3968"/>
                        <a:pt x="602456" y="1984"/>
                      </a:cubicBezTo>
                      <a:cubicBezTo>
                        <a:pt x="665162" y="0"/>
                        <a:pt x="736996" y="9128"/>
                        <a:pt x="797718" y="23415"/>
                      </a:cubicBezTo>
                      <a:cubicBezTo>
                        <a:pt x="858440" y="37702"/>
                        <a:pt x="914400" y="57943"/>
                        <a:pt x="966787" y="87709"/>
                      </a:cubicBezTo>
                      <a:cubicBezTo>
                        <a:pt x="1019174" y="117475"/>
                        <a:pt x="1072356" y="160734"/>
                        <a:pt x="1112043" y="202009"/>
                      </a:cubicBezTo>
                      <a:cubicBezTo>
                        <a:pt x="1151730" y="243284"/>
                        <a:pt x="1183481" y="294878"/>
                        <a:pt x="1204912" y="335359"/>
                      </a:cubicBezTo>
                      <a:cubicBezTo>
                        <a:pt x="1226343" y="375840"/>
                        <a:pt x="1233487" y="406003"/>
                        <a:pt x="1240631" y="444897"/>
                      </a:cubicBezTo>
                      <a:cubicBezTo>
                        <a:pt x="1247775" y="483791"/>
                        <a:pt x="1251744" y="523478"/>
                        <a:pt x="1247775" y="568722"/>
                      </a:cubicBezTo>
                      <a:cubicBezTo>
                        <a:pt x="1243806" y="613966"/>
                        <a:pt x="1233487" y="670719"/>
                        <a:pt x="1216818" y="716359"/>
                      </a:cubicBezTo>
                      <a:cubicBezTo>
                        <a:pt x="1200149" y="761999"/>
                        <a:pt x="1183877" y="780653"/>
                        <a:pt x="1147762" y="842565"/>
                      </a:cubicBezTo>
                      <a:cubicBezTo>
                        <a:pt x="1111647" y="904477"/>
                        <a:pt x="1043384" y="1008856"/>
                        <a:pt x="1000125" y="1087834"/>
                      </a:cubicBezTo>
                      <a:cubicBezTo>
                        <a:pt x="956866" y="1166812"/>
                        <a:pt x="911225" y="1264047"/>
                        <a:pt x="888206" y="1316434"/>
                      </a:cubicBezTo>
                      <a:cubicBezTo>
                        <a:pt x="865187" y="1368821"/>
                        <a:pt x="869156" y="1369218"/>
                        <a:pt x="862012" y="1402159"/>
                      </a:cubicBezTo>
                      <a:cubicBezTo>
                        <a:pt x="854868" y="1435100"/>
                        <a:pt x="848916" y="1470025"/>
                        <a:pt x="845344" y="1514078"/>
                      </a:cubicBezTo>
                      <a:cubicBezTo>
                        <a:pt x="844550" y="1564878"/>
                        <a:pt x="834232" y="1615678"/>
                        <a:pt x="833438" y="1666478"/>
                      </a:cubicBezTo>
                    </a:path>
                  </a:pathLst>
                </a:custGeom>
                <a:grpFill/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cxnSp>
              <p:nvCxnSpPr>
                <p:cNvPr id="362" name="Straight Connector 361"/>
                <p:cNvCxnSpPr/>
                <p:nvPr/>
              </p:nvCxnSpPr>
              <p:spPr>
                <a:xfrm flipV="1">
                  <a:off x="2381250" y="3452021"/>
                  <a:ext cx="184301" cy="64035"/>
                </a:xfrm>
                <a:prstGeom prst="line">
                  <a:avLst/>
                </a:prstGeom>
                <a:grpFill/>
                <a:ln w="28575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3" name="Straight Connector 362"/>
                <p:cNvCxnSpPr/>
                <p:nvPr/>
              </p:nvCxnSpPr>
              <p:spPr>
                <a:xfrm flipV="1">
                  <a:off x="2300288" y="3572435"/>
                  <a:ext cx="334962" cy="116387"/>
                </a:xfrm>
                <a:prstGeom prst="line">
                  <a:avLst/>
                </a:prstGeom>
                <a:grpFill/>
                <a:ln w="28575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4" name="Straight Connector 363"/>
                <p:cNvCxnSpPr/>
                <p:nvPr/>
              </p:nvCxnSpPr>
              <p:spPr>
                <a:xfrm flipV="1">
                  <a:off x="2305050" y="3711576"/>
                  <a:ext cx="340948" cy="118466"/>
                </a:xfrm>
                <a:prstGeom prst="line">
                  <a:avLst/>
                </a:prstGeom>
                <a:grpFill/>
                <a:ln w="28575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364"/>
                <p:cNvCxnSpPr/>
                <p:nvPr/>
              </p:nvCxnSpPr>
              <p:spPr>
                <a:xfrm flipV="1">
                  <a:off x="2378869" y="3878264"/>
                  <a:ext cx="196967" cy="68439"/>
                </a:xfrm>
                <a:prstGeom prst="line">
                  <a:avLst/>
                </a:prstGeom>
                <a:grpFill/>
                <a:ln w="28575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23" name="Group 322"/>
            <p:cNvGrpSpPr/>
            <p:nvPr/>
          </p:nvGrpSpPr>
          <p:grpSpPr>
            <a:xfrm>
              <a:off x="6823190" y="2521910"/>
              <a:ext cx="1774077" cy="1900778"/>
              <a:chOff x="17726" y="7522324"/>
              <a:chExt cx="1934684" cy="2072855"/>
            </a:xfrm>
          </p:grpSpPr>
          <p:sp>
            <p:nvSpPr>
              <p:cNvPr id="328" name="Rounded Rectangle 185"/>
              <p:cNvSpPr/>
              <p:nvPr/>
            </p:nvSpPr>
            <p:spPr>
              <a:xfrm rot="10800000" flipV="1">
                <a:off x="17726" y="7560068"/>
                <a:ext cx="1934684" cy="203511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40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329" name="Rectangle 40"/>
              <p:cNvSpPr/>
              <p:nvPr/>
            </p:nvSpPr>
            <p:spPr>
              <a:xfrm rot="10800000" flipV="1">
                <a:off x="90406" y="7522324"/>
                <a:ext cx="1802653" cy="61412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Visualization and analysis</a:t>
                </a:r>
                <a:endParaRPr lang="de-AT" sz="14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grpSp>
            <p:nvGrpSpPr>
              <p:cNvPr id="330" name="Group 362"/>
              <p:cNvGrpSpPr/>
              <p:nvPr/>
            </p:nvGrpSpPr>
            <p:grpSpPr>
              <a:xfrm rot="10800000" flipV="1">
                <a:off x="563312" y="7933454"/>
                <a:ext cx="1201562" cy="1529284"/>
                <a:chOff x="7355830" y="585356"/>
                <a:chExt cx="1097793" cy="1328263"/>
              </a:xfrm>
            </p:grpSpPr>
            <p:grpSp>
              <p:nvGrpSpPr>
                <p:cNvPr id="331" name="Group 40"/>
                <p:cNvGrpSpPr/>
                <p:nvPr/>
              </p:nvGrpSpPr>
              <p:grpSpPr>
                <a:xfrm>
                  <a:off x="7355830" y="585356"/>
                  <a:ext cx="649938" cy="657893"/>
                  <a:chOff x="9687875" y="719136"/>
                  <a:chExt cx="576824" cy="583886"/>
                </a:xfrm>
              </p:grpSpPr>
              <p:sp>
                <p:nvSpPr>
                  <p:cNvPr id="353" name="Pie 352"/>
                  <p:cNvSpPr/>
                  <p:nvPr/>
                </p:nvSpPr>
                <p:spPr>
                  <a:xfrm>
                    <a:off x="9687875" y="719136"/>
                    <a:ext cx="505776" cy="505776"/>
                  </a:xfrm>
                  <a:prstGeom prst="pie">
                    <a:avLst>
                      <a:gd name="adj1" fmla="val 0"/>
                      <a:gd name="adj2" fmla="val 5456894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354" name="Trapezoid 353"/>
                  <p:cNvSpPr/>
                  <p:nvPr/>
                </p:nvSpPr>
                <p:spPr>
                  <a:xfrm rot="10800000">
                    <a:off x="9923699" y="1176338"/>
                    <a:ext cx="86203" cy="126684"/>
                  </a:xfrm>
                  <a:prstGeom prst="trapezoid">
                    <a:avLst>
                      <a:gd name="adj" fmla="val 26940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355" name="Trapezoid 354"/>
                  <p:cNvSpPr/>
                  <p:nvPr/>
                </p:nvSpPr>
                <p:spPr>
                  <a:xfrm rot="5400000">
                    <a:off x="10162147" y="938610"/>
                    <a:ext cx="78420" cy="126684"/>
                  </a:xfrm>
                  <a:prstGeom prst="trapezoid">
                    <a:avLst>
                      <a:gd name="adj" fmla="val 1753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356" name="Trapezoid 355"/>
                  <p:cNvSpPr/>
                  <p:nvPr/>
                </p:nvSpPr>
                <p:spPr>
                  <a:xfrm rot="8338996">
                    <a:off x="10066499" y="1100139"/>
                    <a:ext cx="131604" cy="126684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357" name="Pie 356"/>
                  <p:cNvSpPr/>
                  <p:nvPr/>
                </p:nvSpPr>
                <p:spPr>
                  <a:xfrm>
                    <a:off x="9791538" y="822799"/>
                    <a:ext cx="298450" cy="298450"/>
                  </a:xfrm>
                  <a:prstGeom prst="pie">
                    <a:avLst>
                      <a:gd name="adj1" fmla="val 0"/>
                      <a:gd name="adj2" fmla="val 5401101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  <p:sp>
              <p:nvSpPr>
                <p:cNvPr id="332" name="Rectangle 331"/>
                <p:cNvSpPr/>
                <p:nvPr/>
              </p:nvSpPr>
              <p:spPr>
                <a:xfrm>
                  <a:off x="7630609" y="856973"/>
                  <a:ext cx="823014" cy="463511"/>
                </a:xfrm>
                <a:prstGeom prst="rect">
                  <a:avLst/>
                </a:prstGeom>
                <a:noFill/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cxnSp>
              <p:nvCxnSpPr>
                <p:cNvPr id="333" name="Straight Arrow Connector 332"/>
                <p:cNvCxnSpPr/>
                <p:nvPr/>
              </p:nvCxnSpPr>
              <p:spPr>
                <a:xfrm flipV="1">
                  <a:off x="7716607" y="1178719"/>
                  <a:ext cx="140209" cy="60816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triangl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4" name="Straight Arrow Connector 333"/>
                <p:cNvCxnSpPr/>
                <p:nvPr/>
              </p:nvCxnSpPr>
              <p:spPr>
                <a:xfrm flipV="1">
                  <a:off x="7939087" y="947738"/>
                  <a:ext cx="60574" cy="145756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triangl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35" name="Group 61"/>
                <p:cNvGrpSpPr/>
                <p:nvPr/>
              </p:nvGrpSpPr>
              <p:grpSpPr>
                <a:xfrm>
                  <a:off x="7910179" y="1038094"/>
                  <a:ext cx="322730" cy="875525"/>
                  <a:chOff x="4826435" y="1744979"/>
                  <a:chExt cx="1027696" cy="2788015"/>
                </a:xfrm>
                <a:solidFill>
                  <a:schemeClr val="tx1">
                    <a:lumMod val="85000"/>
                    <a:lumOff val="15000"/>
                  </a:schemeClr>
                </a:solidFill>
              </p:grpSpPr>
              <p:grpSp>
                <p:nvGrpSpPr>
                  <p:cNvPr id="338" name="Group 36"/>
                  <p:cNvGrpSpPr/>
                  <p:nvPr/>
                </p:nvGrpSpPr>
                <p:grpSpPr>
                  <a:xfrm>
                    <a:off x="5035616" y="3328747"/>
                    <a:ext cx="247915" cy="1204247"/>
                    <a:chOff x="7787878" y="1022490"/>
                    <a:chExt cx="223838" cy="1087299"/>
                  </a:xfrm>
                  <a:grpFill/>
                </p:grpSpPr>
                <p:sp>
                  <p:nvSpPr>
                    <p:cNvPr id="351" name="Oval 350"/>
                    <p:cNvSpPr/>
                    <p:nvPr/>
                  </p:nvSpPr>
                  <p:spPr>
                    <a:xfrm>
                      <a:off x="7787878" y="1885952"/>
                      <a:ext cx="223838" cy="223837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352" name="Rectangle 351"/>
                    <p:cNvSpPr/>
                    <p:nvPr/>
                  </p:nvSpPr>
                  <p:spPr>
                    <a:xfrm>
                      <a:off x="7787878" y="1022490"/>
                      <a:ext cx="223838" cy="992987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grpSp>
                <p:nvGrpSpPr>
                  <p:cNvPr id="339" name="Group 403"/>
                  <p:cNvGrpSpPr/>
                  <p:nvPr/>
                </p:nvGrpSpPr>
                <p:grpSpPr>
                  <a:xfrm>
                    <a:off x="5392611" y="3328747"/>
                    <a:ext cx="247915" cy="1204247"/>
                    <a:chOff x="7787878" y="1022490"/>
                    <a:chExt cx="223838" cy="1087299"/>
                  </a:xfrm>
                  <a:grpFill/>
                </p:grpSpPr>
                <p:sp>
                  <p:nvSpPr>
                    <p:cNvPr id="349" name="Oval 348"/>
                    <p:cNvSpPr/>
                    <p:nvPr/>
                  </p:nvSpPr>
                  <p:spPr>
                    <a:xfrm>
                      <a:off x="7787878" y="1885952"/>
                      <a:ext cx="223838" cy="223837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350" name="Rectangle 349"/>
                    <p:cNvSpPr/>
                    <p:nvPr/>
                  </p:nvSpPr>
                  <p:spPr>
                    <a:xfrm>
                      <a:off x="7787878" y="1022490"/>
                      <a:ext cx="223838" cy="992987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grpSp>
                <p:nvGrpSpPr>
                  <p:cNvPr id="340" name="Group 33"/>
                  <p:cNvGrpSpPr/>
                  <p:nvPr/>
                </p:nvGrpSpPr>
                <p:grpSpPr>
                  <a:xfrm>
                    <a:off x="5035616" y="1744979"/>
                    <a:ext cx="604910" cy="1647921"/>
                    <a:chOff x="4405312" y="2276475"/>
                    <a:chExt cx="261937" cy="713580"/>
                  </a:xfrm>
                  <a:grpFill/>
                </p:grpSpPr>
                <p:sp>
                  <p:nvSpPr>
                    <p:cNvPr id="347" name="Oval 346"/>
                    <p:cNvSpPr/>
                    <p:nvPr/>
                  </p:nvSpPr>
                  <p:spPr>
                    <a:xfrm>
                      <a:off x="4414838" y="2276475"/>
                      <a:ext cx="223838" cy="22383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348" name="Round Same Side Corner Rectangle 347"/>
                    <p:cNvSpPr/>
                    <p:nvPr/>
                  </p:nvSpPr>
                  <p:spPr>
                    <a:xfrm>
                      <a:off x="4405312" y="2557462"/>
                      <a:ext cx="261937" cy="432593"/>
                    </a:xfrm>
                    <a:prstGeom prst="round2SameRect">
                      <a:avLst>
                        <a:gd name="adj1" fmla="val 16667"/>
                        <a:gd name="adj2" fmla="val 0"/>
                      </a:avLst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grpSp>
                <p:nvGrpSpPr>
                  <p:cNvPr id="341" name="Group 57"/>
                  <p:cNvGrpSpPr/>
                  <p:nvPr/>
                </p:nvGrpSpPr>
                <p:grpSpPr>
                  <a:xfrm>
                    <a:off x="5694697" y="2506980"/>
                    <a:ext cx="159434" cy="1013597"/>
                    <a:chOff x="7817812" y="686733"/>
                    <a:chExt cx="223837" cy="1423056"/>
                  </a:xfrm>
                  <a:grpFill/>
                </p:grpSpPr>
                <p:sp>
                  <p:nvSpPr>
                    <p:cNvPr id="345" name="Oval 344"/>
                    <p:cNvSpPr/>
                    <p:nvPr/>
                  </p:nvSpPr>
                  <p:spPr>
                    <a:xfrm>
                      <a:off x="7817812" y="1885951"/>
                      <a:ext cx="223837" cy="22383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346" name="Rectangle 345"/>
                    <p:cNvSpPr/>
                    <p:nvPr/>
                  </p:nvSpPr>
                  <p:spPr>
                    <a:xfrm>
                      <a:off x="7817812" y="686733"/>
                      <a:ext cx="223837" cy="1328745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grpSp>
                <p:nvGrpSpPr>
                  <p:cNvPr id="342" name="Group 57"/>
                  <p:cNvGrpSpPr/>
                  <p:nvPr/>
                </p:nvGrpSpPr>
                <p:grpSpPr>
                  <a:xfrm>
                    <a:off x="4826435" y="2506980"/>
                    <a:ext cx="159451" cy="1013597"/>
                    <a:chOff x="7757851" y="686733"/>
                    <a:chExt cx="223863" cy="1423056"/>
                  </a:xfrm>
                  <a:grpFill/>
                </p:grpSpPr>
                <p:sp>
                  <p:nvSpPr>
                    <p:cNvPr id="343" name="Oval 342"/>
                    <p:cNvSpPr/>
                    <p:nvPr/>
                  </p:nvSpPr>
                  <p:spPr>
                    <a:xfrm>
                      <a:off x="7757851" y="1885951"/>
                      <a:ext cx="223838" cy="22383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344" name="Rectangle 343"/>
                    <p:cNvSpPr/>
                    <p:nvPr/>
                  </p:nvSpPr>
                  <p:spPr>
                    <a:xfrm>
                      <a:off x="7757876" y="686733"/>
                      <a:ext cx="223838" cy="1328745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</p:grpSp>
            <p:cxnSp>
              <p:nvCxnSpPr>
                <p:cNvPr id="336" name="Straight Connector 335"/>
                <p:cNvCxnSpPr/>
                <p:nvPr/>
              </p:nvCxnSpPr>
              <p:spPr>
                <a:xfrm flipH="1" flipV="1">
                  <a:off x="7972961" y="1481683"/>
                  <a:ext cx="14956" cy="385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Straight Connector 336"/>
                <p:cNvCxnSpPr/>
                <p:nvPr/>
              </p:nvCxnSpPr>
              <p:spPr>
                <a:xfrm flipV="1">
                  <a:off x="8147805" y="1481683"/>
                  <a:ext cx="16451" cy="5982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24" name="Shape 264"/>
            <p:cNvCxnSpPr/>
            <p:nvPr/>
          </p:nvCxnSpPr>
          <p:spPr>
            <a:xfrm rot="5400000">
              <a:off x="7501050" y="4643282"/>
              <a:ext cx="429773" cy="0"/>
            </a:xfrm>
            <a:prstGeom prst="bentConnector3">
              <a:avLst>
                <a:gd name="adj1" fmla="val 50000"/>
              </a:avLst>
            </a:prstGeom>
            <a:ln w="5080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5" name="Group 324"/>
            <p:cNvGrpSpPr/>
            <p:nvPr/>
          </p:nvGrpSpPr>
          <p:grpSpPr>
            <a:xfrm>
              <a:off x="7003261" y="1742407"/>
              <a:ext cx="1460656" cy="663443"/>
              <a:chOff x="561235" y="1742407"/>
              <a:chExt cx="1460656" cy="663443"/>
            </a:xfrm>
          </p:grpSpPr>
          <p:sp>
            <p:nvSpPr>
              <p:cNvPr id="326" name="Down Arrow 325"/>
              <p:cNvSpPr/>
              <p:nvPr/>
            </p:nvSpPr>
            <p:spPr>
              <a:xfrm>
                <a:off x="1089680" y="2086197"/>
                <a:ext cx="403766" cy="319653"/>
              </a:xfrm>
              <a:prstGeom prst="downArrow">
                <a:avLst>
                  <a:gd name="adj1" fmla="val 66504"/>
                  <a:gd name="adj2" fmla="val 5000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7" name="TextBox 326"/>
              <p:cNvSpPr txBox="1"/>
              <p:nvPr/>
            </p:nvSpPr>
            <p:spPr>
              <a:xfrm>
                <a:off x="561235" y="1742407"/>
                <a:ext cx="14606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Contribution 3</a:t>
                </a:r>
                <a:endParaRPr lang="en-US" sz="1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589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6" y="44451"/>
            <a:ext cx="8675683" cy="757239"/>
          </a:xfrm>
        </p:spPr>
        <p:txBody>
          <a:bodyPr/>
          <a:lstStyle/>
          <a:p>
            <a:r>
              <a:rPr lang="en-US" dirty="0"/>
              <a:t>Geometric </a:t>
            </a:r>
            <a:r>
              <a:rPr lang="en-US" dirty="0" smtClean="0"/>
              <a:t>Tolerancing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Features </a:t>
            </a:r>
            <a:r>
              <a:rPr lang="en-US" dirty="0"/>
              <a:t>of </a:t>
            </a:r>
            <a:r>
              <a:rPr lang="en-US" dirty="0" smtClean="0"/>
              <a:t>interest: </a:t>
            </a:r>
            <a:r>
              <a:rPr lang="en-US" dirty="0"/>
              <a:t>measurement </a:t>
            </a:r>
            <a:r>
              <a:rPr lang="en-US" dirty="0" smtClean="0"/>
              <a:t>plan</a:t>
            </a:r>
          </a:p>
          <a:p>
            <a:r>
              <a:rPr lang="en-US" dirty="0" smtClean="0"/>
              <a:t>Properties of features are evaluated</a:t>
            </a:r>
          </a:p>
          <a:p>
            <a:r>
              <a:rPr lang="en-US" dirty="0" smtClean="0"/>
              <a:t>Common tolerances</a:t>
            </a:r>
          </a:p>
          <a:p>
            <a:pPr lvl="1"/>
            <a:r>
              <a:rPr lang="en-US" dirty="0" smtClean="0"/>
              <a:t>Straightness</a:t>
            </a:r>
          </a:p>
          <a:p>
            <a:pPr lvl="1"/>
            <a:r>
              <a:rPr lang="en-US" dirty="0" smtClean="0"/>
              <a:t>Circularity</a:t>
            </a:r>
          </a:p>
          <a:p>
            <a:pPr lvl="1"/>
            <a:r>
              <a:rPr lang="en-US" dirty="0" smtClean="0"/>
              <a:t>Flatness</a:t>
            </a:r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Artem Amirkhanov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DEBB9D-D373-4F91-9169-27619CF0C174}" type="slidenum">
              <a:rPr lang="de-AT" smtClean="0"/>
              <a:pPr>
                <a:defRPr/>
              </a:pPr>
              <a:t>51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3865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Straightness</a:t>
            </a:r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Artem Amirkhanov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DEBB9D-D373-4F91-9169-27619CF0C174}" type="slidenum">
              <a:rPr lang="de-AT" smtClean="0"/>
              <a:pPr>
                <a:defRPr/>
              </a:pPr>
              <a:t>52</a:t>
            </a:fld>
            <a:endParaRPr lang="de-AT"/>
          </a:p>
        </p:txBody>
      </p:sp>
      <p:sp>
        <p:nvSpPr>
          <p:cNvPr id="6" name="Flowchart: Document 5"/>
          <p:cNvSpPr/>
          <p:nvPr/>
        </p:nvSpPr>
        <p:spPr>
          <a:xfrm>
            <a:off x="2560250" y="4194382"/>
            <a:ext cx="4014441" cy="1698418"/>
          </a:xfrm>
          <a:prstGeom prst="flowChartDocument">
            <a:avLst/>
          </a:prstGeom>
          <a:pattFill prst="wdUpDiag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>
              <a:solidFill>
                <a:schemeClr val="tx1"/>
              </a:solidFill>
            </a:endParaRPr>
          </a:p>
        </p:txBody>
      </p:sp>
      <p:cxnSp>
        <p:nvCxnSpPr>
          <p:cNvPr id="7" name="Elbow Connector 5"/>
          <p:cNvCxnSpPr>
            <a:stCxn id="12" idx="1"/>
          </p:cNvCxnSpPr>
          <p:nvPr/>
        </p:nvCxnSpPr>
        <p:spPr>
          <a:xfrm rot="10800000" flipV="1">
            <a:off x="3641065" y="3345172"/>
            <a:ext cx="772007" cy="849209"/>
          </a:xfrm>
          <a:prstGeom prst="bentConnector2">
            <a:avLst/>
          </a:prstGeom>
          <a:ln w="28575">
            <a:solidFill>
              <a:schemeClr val="tx1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18"/>
          <p:cNvGrpSpPr/>
          <p:nvPr/>
        </p:nvGrpSpPr>
        <p:grpSpPr>
          <a:xfrm>
            <a:off x="4413071" y="2959169"/>
            <a:ext cx="2161623" cy="772008"/>
            <a:chOff x="1752601" y="990600"/>
            <a:chExt cx="1066800" cy="381000"/>
          </a:xfrm>
          <a:solidFill>
            <a:schemeClr val="bg1"/>
          </a:solidFill>
          <a:effectLst/>
        </p:grpSpPr>
        <p:grpSp>
          <p:nvGrpSpPr>
            <p:cNvPr id="9" name="Group 12"/>
            <p:cNvGrpSpPr/>
            <p:nvPr/>
          </p:nvGrpSpPr>
          <p:grpSpPr>
            <a:xfrm>
              <a:off x="1752601" y="990600"/>
              <a:ext cx="1066800" cy="381000"/>
              <a:chOff x="2514600" y="990600"/>
              <a:chExt cx="1066800" cy="381000"/>
            </a:xfrm>
            <a:grpFill/>
          </p:grpSpPr>
          <p:sp>
            <p:nvSpPr>
              <p:cNvPr id="12" name="Rectangle 11"/>
              <p:cNvSpPr/>
              <p:nvPr/>
            </p:nvSpPr>
            <p:spPr>
              <a:xfrm>
                <a:off x="2514600" y="990600"/>
                <a:ext cx="1066800" cy="3810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8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2971800" y="990600"/>
                <a:ext cx="0" cy="38100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Connector 9"/>
            <p:cNvCxnSpPr/>
            <p:nvPr/>
          </p:nvCxnSpPr>
          <p:spPr>
            <a:xfrm flipH="1">
              <a:off x="1849583" y="1181100"/>
              <a:ext cx="252000" cy="0"/>
            </a:xfrm>
            <a:prstGeom prst="line">
              <a:avLst/>
            </a:prstGeom>
            <a:grpFill/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364279" y="1082370"/>
              <a:ext cx="266763" cy="19746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000" dirty="0" smtClean="0"/>
                <a:t>0.1</a:t>
              </a:r>
              <a:endParaRPr lang="de-AT" sz="20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09600" y="1483791"/>
            <a:ext cx="3743325" cy="1418389"/>
            <a:chOff x="609600" y="1483791"/>
            <a:chExt cx="3743325" cy="1418389"/>
          </a:xfrm>
        </p:grpSpPr>
        <p:sp>
          <p:nvSpPr>
            <p:cNvPr id="15" name="TextBox 14"/>
            <p:cNvSpPr txBox="1"/>
            <p:nvPr/>
          </p:nvSpPr>
          <p:spPr>
            <a:xfrm>
              <a:off x="609600" y="1483791"/>
              <a:ext cx="22522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/>
                <a:t>symbol of </a:t>
              </a:r>
            </a:p>
            <a:p>
              <a:pPr algn="ctr"/>
              <a:r>
                <a:rPr lang="en-US" sz="1800" dirty="0" smtClean="0"/>
                <a:t>geometric tolerance</a:t>
              </a:r>
              <a:endParaRPr lang="de-AT" sz="1800" dirty="0"/>
            </a:p>
          </p:txBody>
        </p:sp>
        <p:cxnSp>
          <p:nvCxnSpPr>
            <p:cNvPr id="16" name="Straight Arrow Connector 15"/>
            <p:cNvCxnSpPr>
              <a:stCxn id="17" idx="5"/>
            </p:cNvCxnSpPr>
            <p:nvPr/>
          </p:nvCxnSpPr>
          <p:spPr>
            <a:xfrm>
              <a:off x="3080719" y="1944423"/>
              <a:ext cx="1272206" cy="957757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2898010" y="1761714"/>
              <a:ext cx="214057" cy="21405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269963" y="1483791"/>
            <a:ext cx="3523864" cy="1418389"/>
            <a:chOff x="4269963" y="1813564"/>
            <a:chExt cx="3523864" cy="1418389"/>
          </a:xfrm>
        </p:grpSpPr>
        <p:sp>
          <p:nvSpPr>
            <p:cNvPr id="14" name="TextBox 13"/>
            <p:cNvSpPr txBox="1"/>
            <p:nvPr/>
          </p:nvSpPr>
          <p:spPr>
            <a:xfrm>
              <a:off x="4269963" y="1813564"/>
              <a:ext cx="3523864" cy="748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/>
                <a:t>tolerance value</a:t>
              </a:r>
              <a:endParaRPr lang="de-AT" sz="1800" dirty="0"/>
            </a:p>
          </p:txBody>
        </p:sp>
        <p:cxnSp>
          <p:nvCxnSpPr>
            <p:cNvPr id="18" name="Straight Arrow Connector 17"/>
            <p:cNvCxnSpPr>
              <a:stCxn id="19" idx="4"/>
            </p:cNvCxnSpPr>
            <p:nvPr/>
          </p:nvCxnSpPr>
          <p:spPr>
            <a:xfrm>
              <a:off x="6020816" y="2438975"/>
              <a:ext cx="1" cy="792978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5913787" y="2224918"/>
              <a:ext cx="214057" cy="21405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>
                <a:solidFill>
                  <a:schemeClr val="tx1"/>
                </a:solidFill>
              </a:endParaRPr>
            </a:p>
          </p:txBody>
        </p:sp>
      </p:grpSp>
      <p:sp>
        <p:nvSpPr>
          <p:cNvPr id="21" name="Oval 20"/>
          <p:cNvSpPr/>
          <p:nvPr/>
        </p:nvSpPr>
        <p:spPr>
          <a:xfrm>
            <a:off x="6979209" y="3180564"/>
            <a:ext cx="214057" cy="21405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>
              <a:solidFill>
                <a:schemeClr val="tx1"/>
              </a:solidFill>
            </a:endParaRPr>
          </a:p>
        </p:txBody>
      </p:sp>
      <p:cxnSp>
        <p:nvCxnSpPr>
          <p:cNvPr id="22" name="Straight Arrow Connector 21"/>
          <p:cNvCxnSpPr>
            <a:endCxn id="21" idx="2"/>
          </p:cNvCxnSpPr>
          <p:nvPr/>
        </p:nvCxnSpPr>
        <p:spPr>
          <a:xfrm flipV="1">
            <a:off x="6624599" y="3287594"/>
            <a:ext cx="354609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248236" y="3067054"/>
            <a:ext cx="1483418" cy="4662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800" dirty="0" smtClean="0"/>
              <a:t>label</a:t>
            </a:r>
            <a:endParaRPr lang="de-AT" sz="1800" dirty="0"/>
          </a:p>
        </p:txBody>
      </p:sp>
      <p:sp>
        <p:nvSpPr>
          <p:cNvPr id="26" name="TextBox 25"/>
          <p:cNvSpPr txBox="1"/>
          <p:nvPr/>
        </p:nvSpPr>
        <p:spPr>
          <a:xfrm>
            <a:off x="6627734" y="4625793"/>
            <a:ext cx="273398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pecimen </a:t>
            </a:r>
            <a:r>
              <a:rPr lang="en-US" dirty="0" err="1" smtClean="0"/>
              <a:t>crossection</a:t>
            </a:r>
            <a:endParaRPr lang="de-AT" sz="1800" dirty="0"/>
          </a:p>
        </p:txBody>
      </p:sp>
    </p:spTree>
    <p:extLst>
      <p:ext uri="{BB962C8B-B14F-4D97-AF65-F5344CB8AC3E}">
        <p14:creationId xmlns:p14="http://schemas.microsoft.com/office/powerpoint/2010/main" val="421460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Straightness</a:t>
            </a:r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Artem Amirkhanov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DEBB9D-D373-4F91-9169-27619CF0C174}" type="slidenum">
              <a:rPr lang="de-AT" smtClean="0"/>
              <a:pPr>
                <a:defRPr/>
              </a:pPr>
              <a:t>53</a:t>
            </a:fld>
            <a:endParaRPr lang="de-AT"/>
          </a:p>
        </p:txBody>
      </p:sp>
      <p:grpSp>
        <p:nvGrpSpPr>
          <p:cNvPr id="3" name="Group 2"/>
          <p:cNvGrpSpPr/>
          <p:nvPr/>
        </p:nvGrpSpPr>
        <p:grpSpPr>
          <a:xfrm>
            <a:off x="2560250" y="2959169"/>
            <a:ext cx="4014444" cy="2933631"/>
            <a:chOff x="2560250" y="2959169"/>
            <a:chExt cx="4014444" cy="2933631"/>
          </a:xfrm>
        </p:grpSpPr>
        <p:sp>
          <p:nvSpPr>
            <p:cNvPr id="6" name="Flowchart: Document 5"/>
            <p:cNvSpPr/>
            <p:nvPr/>
          </p:nvSpPr>
          <p:spPr>
            <a:xfrm>
              <a:off x="2560250" y="4194382"/>
              <a:ext cx="4014441" cy="1698418"/>
            </a:xfrm>
            <a:prstGeom prst="flowChartDocument">
              <a:avLst/>
            </a:prstGeom>
            <a:pattFill prst="wdUpDiag">
              <a:fgClr>
                <a:schemeClr val="tx1">
                  <a:lumMod val="65000"/>
                  <a:lumOff val="35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>
                <a:solidFill>
                  <a:schemeClr val="tx1"/>
                </a:solidFill>
              </a:endParaRPr>
            </a:p>
          </p:txBody>
        </p:sp>
        <p:cxnSp>
          <p:nvCxnSpPr>
            <p:cNvPr id="7" name="Elbow Connector 5"/>
            <p:cNvCxnSpPr>
              <a:stCxn id="12" idx="1"/>
            </p:cNvCxnSpPr>
            <p:nvPr/>
          </p:nvCxnSpPr>
          <p:spPr>
            <a:xfrm rot="10800000" flipV="1">
              <a:off x="3641065" y="3345172"/>
              <a:ext cx="772007" cy="849209"/>
            </a:xfrm>
            <a:prstGeom prst="bentConnector2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18"/>
            <p:cNvGrpSpPr/>
            <p:nvPr/>
          </p:nvGrpSpPr>
          <p:grpSpPr>
            <a:xfrm>
              <a:off x="4413071" y="2959169"/>
              <a:ext cx="2161623" cy="772008"/>
              <a:chOff x="1752601" y="990600"/>
              <a:chExt cx="1066800" cy="381000"/>
            </a:xfrm>
            <a:solidFill>
              <a:schemeClr val="bg1"/>
            </a:solidFill>
            <a:effectLst/>
          </p:grpSpPr>
          <p:grpSp>
            <p:nvGrpSpPr>
              <p:cNvPr id="9" name="Group 12"/>
              <p:cNvGrpSpPr/>
              <p:nvPr/>
            </p:nvGrpSpPr>
            <p:grpSpPr>
              <a:xfrm>
                <a:off x="1752601" y="990600"/>
                <a:ext cx="1066800" cy="381000"/>
                <a:chOff x="2514600" y="990600"/>
                <a:chExt cx="1066800" cy="381000"/>
              </a:xfrm>
              <a:grpFill/>
            </p:grpSpPr>
            <p:sp>
              <p:nvSpPr>
                <p:cNvPr id="12" name="Rectangle 11"/>
                <p:cNvSpPr/>
                <p:nvPr/>
              </p:nvSpPr>
              <p:spPr>
                <a:xfrm>
                  <a:off x="2514600" y="990600"/>
                  <a:ext cx="10668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18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2971800" y="990600"/>
                  <a:ext cx="0" cy="381000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" name="Straight Connector 9"/>
              <p:cNvCxnSpPr/>
              <p:nvPr/>
            </p:nvCxnSpPr>
            <p:spPr>
              <a:xfrm flipH="1">
                <a:off x="1849583" y="1181100"/>
                <a:ext cx="252000" cy="0"/>
              </a:xfrm>
              <a:prstGeom prst="line">
                <a:avLst/>
              </a:prstGeom>
              <a:grpFill/>
              <a:ln w="571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2364279" y="1082370"/>
                <a:ext cx="266763" cy="19746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2000" dirty="0" smtClean="0"/>
                  <a:t>0.1</a:t>
                </a:r>
                <a:endParaRPr lang="de-AT" sz="2000" dirty="0"/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4269963" y="1483791"/>
            <a:ext cx="3523864" cy="1418389"/>
            <a:chOff x="4269963" y="1813564"/>
            <a:chExt cx="3523864" cy="1418389"/>
          </a:xfrm>
        </p:grpSpPr>
        <p:sp>
          <p:nvSpPr>
            <p:cNvPr id="14" name="TextBox 13"/>
            <p:cNvSpPr txBox="1"/>
            <p:nvPr/>
          </p:nvSpPr>
          <p:spPr>
            <a:xfrm>
              <a:off x="4269963" y="1813564"/>
              <a:ext cx="3523864" cy="748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/>
                <a:t>tolerance value</a:t>
              </a:r>
              <a:endParaRPr lang="de-AT" sz="1800" dirty="0"/>
            </a:p>
          </p:txBody>
        </p:sp>
        <p:cxnSp>
          <p:nvCxnSpPr>
            <p:cNvPr id="18" name="Straight Arrow Connector 17"/>
            <p:cNvCxnSpPr>
              <a:stCxn id="19" idx="4"/>
            </p:cNvCxnSpPr>
            <p:nvPr/>
          </p:nvCxnSpPr>
          <p:spPr>
            <a:xfrm>
              <a:off x="6020816" y="2438975"/>
              <a:ext cx="1" cy="792978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5913787" y="2224918"/>
              <a:ext cx="214057" cy="21405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oup 226"/>
          <p:cNvGrpSpPr/>
          <p:nvPr/>
        </p:nvGrpSpPr>
        <p:grpSpPr>
          <a:xfrm>
            <a:off x="1573416" y="2478692"/>
            <a:ext cx="5662997" cy="3324874"/>
            <a:chOff x="4953031" y="954506"/>
            <a:chExt cx="3352800" cy="1968505"/>
          </a:xfrm>
        </p:grpSpPr>
        <p:sp>
          <p:nvSpPr>
            <p:cNvPr id="30" name="Freeform 29"/>
            <p:cNvSpPr/>
            <p:nvPr/>
          </p:nvSpPr>
          <p:spPr>
            <a:xfrm>
              <a:off x="5847190" y="1568038"/>
              <a:ext cx="2394316" cy="1354973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2107 h 26029"/>
                <a:gd name="connsiteX1" fmla="*/ 218 w 21600"/>
                <a:gd name="connsiteY1" fmla="*/ 0 h 26029"/>
                <a:gd name="connsiteX2" fmla="*/ 21600 w 21600"/>
                <a:gd name="connsiteY2" fmla="*/ 2107 h 26029"/>
                <a:gd name="connsiteX3" fmla="*/ 21600 w 21600"/>
                <a:gd name="connsiteY3" fmla="*/ 19429 h 26029"/>
                <a:gd name="connsiteX4" fmla="*/ 0 w 21600"/>
                <a:gd name="connsiteY4" fmla="*/ 22279 h 26029"/>
                <a:gd name="connsiteX5" fmla="*/ 0 w 21600"/>
                <a:gd name="connsiteY5" fmla="*/ 2107 h 26029"/>
                <a:gd name="connsiteX0" fmla="*/ 0 w 21600"/>
                <a:gd name="connsiteY0" fmla="*/ 3948 h 27870"/>
                <a:gd name="connsiteX1" fmla="*/ 218 w 21600"/>
                <a:gd name="connsiteY1" fmla="*/ 1841 h 27870"/>
                <a:gd name="connsiteX2" fmla="*/ 1013 w 21600"/>
                <a:gd name="connsiteY2" fmla="*/ 0 h 27870"/>
                <a:gd name="connsiteX3" fmla="*/ 21600 w 21600"/>
                <a:gd name="connsiteY3" fmla="*/ 3948 h 27870"/>
                <a:gd name="connsiteX4" fmla="*/ 21600 w 21600"/>
                <a:gd name="connsiteY4" fmla="*/ 21270 h 27870"/>
                <a:gd name="connsiteX5" fmla="*/ 0 w 21600"/>
                <a:gd name="connsiteY5" fmla="*/ 24120 h 27870"/>
                <a:gd name="connsiteX6" fmla="*/ 0 w 21600"/>
                <a:gd name="connsiteY6" fmla="*/ 3948 h 27870"/>
                <a:gd name="connsiteX0" fmla="*/ 0 w 21600"/>
                <a:gd name="connsiteY0" fmla="*/ 5850 h 29772"/>
                <a:gd name="connsiteX1" fmla="*/ 218 w 21600"/>
                <a:gd name="connsiteY1" fmla="*/ 3743 h 29772"/>
                <a:gd name="connsiteX2" fmla="*/ 1013 w 21600"/>
                <a:gd name="connsiteY2" fmla="*/ 1902 h 29772"/>
                <a:gd name="connsiteX3" fmla="*/ 1743 w 21600"/>
                <a:gd name="connsiteY3" fmla="*/ 0 h 29772"/>
                <a:gd name="connsiteX4" fmla="*/ 21600 w 21600"/>
                <a:gd name="connsiteY4" fmla="*/ 5850 h 29772"/>
                <a:gd name="connsiteX5" fmla="*/ 21600 w 21600"/>
                <a:gd name="connsiteY5" fmla="*/ 23172 h 29772"/>
                <a:gd name="connsiteX6" fmla="*/ 0 w 21600"/>
                <a:gd name="connsiteY6" fmla="*/ 26022 h 29772"/>
                <a:gd name="connsiteX7" fmla="*/ 0 w 21600"/>
                <a:gd name="connsiteY7" fmla="*/ 5850 h 29772"/>
                <a:gd name="connsiteX0" fmla="*/ 0 w 21600"/>
                <a:gd name="connsiteY0" fmla="*/ 7384 h 31306"/>
                <a:gd name="connsiteX1" fmla="*/ 218 w 21600"/>
                <a:gd name="connsiteY1" fmla="*/ 5277 h 31306"/>
                <a:gd name="connsiteX2" fmla="*/ 1013 w 21600"/>
                <a:gd name="connsiteY2" fmla="*/ 3436 h 31306"/>
                <a:gd name="connsiteX3" fmla="*/ 1743 w 21600"/>
                <a:gd name="connsiteY3" fmla="*/ 1534 h 31306"/>
                <a:gd name="connsiteX4" fmla="*/ 2345 w 21600"/>
                <a:gd name="connsiteY4" fmla="*/ 0 h 31306"/>
                <a:gd name="connsiteX5" fmla="*/ 21600 w 21600"/>
                <a:gd name="connsiteY5" fmla="*/ 7384 h 31306"/>
                <a:gd name="connsiteX6" fmla="*/ 21600 w 21600"/>
                <a:gd name="connsiteY6" fmla="*/ 24706 h 31306"/>
                <a:gd name="connsiteX7" fmla="*/ 0 w 21600"/>
                <a:gd name="connsiteY7" fmla="*/ 27556 h 31306"/>
                <a:gd name="connsiteX8" fmla="*/ 0 w 21600"/>
                <a:gd name="connsiteY8" fmla="*/ 7384 h 31306"/>
                <a:gd name="connsiteX0" fmla="*/ 0 w 21600"/>
                <a:gd name="connsiteY0" fmla="*/ 8489 h 32411"/>
                <a:gd name="connsiteX1" fmla="*/ 218 w 21600"/>
                <a:gd name="connsiteY1" fmla="*/ 6382 h 32411"/>
                <a:gd name="connsiteX2" fmla="*/ 1013 w 21600"/>
                <a:gd name="connsiteY2" fmla="*/ 4541 h 32411"/>
                <a:gd name="connsiteX3" fmla="*/ 1743 w 21600"/>
                <a:gd name="connsiteY3" fmla="*/ 2639 h 32411"/>
                <a:gd name="connsiteX4" fmla="*/ 2345 w 21600"/>
                <a:gd name="connsiteY4" fmla="*/ 1105 h 32411"/>
                <a:gd name="connsiteX5" fmla="*/ 2839 w 21600"/>
                <a:gd name="connsiteY5" fmla="*/ 0 h 32411"/>
                <a:gd name="connsiteX6" fmla="*/ 21600 w 21600"/>
                <a:gd name="connsiteY6" fmla="*/ 8489 h 32411"/>
                <a:gd name="connsiteX7" fmla="*/ 21600 w 21600"/>
                <a:gd name="connsiteY7" fmla="*/ 25811 h 32411"/>
                <a:gd name="connsiteX8" fmla="*/ 0 w 21600"/>
                <a:gd name="connsiteY8" fmla="*/ 28661 h 32411"/>
                <a:gd name="connsiteX9" fmla="*/ 0 w 21600"/>
                <a:gd name="connsiteY9" fmla="*/ 8489 h 32411"/>
                <a:gd name="connsiteX0" fmla="*/ 0 w 21600"/>
                <a:gd name="connsiteY0" fmla="*/ 9532 h 33454"/>
                <a:gd name="connsiteX1" fmla="*/ 218 w 21600"/>
                <a:gd name="connsiteY1" fmla="*/ 7425 h 33454"/>
                <a:gd name="connsiteX2" fmla="*/ 1013 w 21600"/>
                <a:gd name="connsiteY2" fmla="*/ 5584 h 33454"/>
                <a:gd name="connsiteX3" fmla="*/ 1743 w 21600"/>
                <a:gd name="connsiteY3" fmla="*/ 3682 h 33454"/>
                <a:gd name="connsiteX4" fmla="*/ 2345 w 21600"/>
                <a:gd name="connsiteY4" fmla="*/ 2148 h 33454"/>
                <a:gd name="connsiteX5" fmla="*/ 2839 w 21600"/>
                <a:gd name="connsiteY5" fmla="*/ 1043 h 33454"/>
                <a:gd name="connsiteX6" fmla="*/ 3397 w 21600"/>
                <a:gd name="connsiteY6" fmla="*/ 0 h 33454"/>
                <a:gd name="connsiteX7" fmla="*/ 21600 w 21600"/>
                <a:gd name="connsiteY7" fmla="*/ 9532 h 33454"/>
                <a:gd name="connsiteX8" fmla="*/ 21600 w 21600"/>
                <a:gd name="connsiteY8" fmla="*/ 26854 h 33454"/>
                <a:gd name="connsiteX9" fmla="*/ 0 w 21600"/>
                <a:gd name="connsiteY9" fmla="*/ 29704 h 33454"/>
                <a:gd name="connsiteX10" fmla="*/ 0 w 21600"/>
                <a:gd name="connsiteY10" fmla="*/ 9532 h 33454"/>
                <a:gd name="connsiteX0" fmla="*/ 0 w 21600"/>
                <a:gd name="connsiteY0" fmla="*/ 10207 h 34129"/>
                <a:gd name="connsiteX1" fmla="*/ 218 w 21600"/>
                <a:gd name="connsiteY1" fmla="*/ 8100 h 34129"/>
                <a:gd name="connsiteX2" fmla="*/ 1013 w 21600"/>
                <a:gd name="connsiteY2" fmla="*/ 6259 h 34129"/>
                <a:gd name="connsiteX3" fmla="*/ 1743 w 21600"/>
                <a:gd name="connsiteY3" fmla="*/ 4357 h 34129"/>
                <a:gd name="connsiteX4" fmla="*/ 2345 w 21600"/>
                <a:gd name="connsiteY4" fmla="*/ 2823 h 34129"/>
                <a:gd name="connsiteX5" fmla="*/ 2839 w 21600"/>
                <a:gd name="connsiteY5" fmla="*/ 1718 h 34129"/>
                <a:gd name="connsiteX6" fmla="*/ 3397 w 21600"/>
                <a:gd name="connsiteY6" fmla="*/ 675 h 34129"/>
                <a:gd name="connsiteX7" fmla="*/ 3935 w 21600"/>
                <a:gd name="connsiteY7" fmla="*/ 0 h 34129"/>
                <a:gd name="connsiteX8" fmla="*/ 21600 w 21600"/>
                <a:gd name="connsiteY8" fmla="*/ 10207 h 34129"/>
                <a:gd name="connsiteX9" fmla="*/ 21600 w 21600"/>
                <a:gd name="connsiteY9" fmla="*/ 27529 h 34129"/>
                <a:gd name="connsiteX10" fmla="*/ 0 w 21600"/>
                <a:gd name="connsiteY10" fmla="*/ 30379 h 34129"/>
                <a:gd name="connsiteX11" fmla="*/ 0 w 21600"/>
                <a:gd name="connsiteY11" fmla="*/ 10207 h 34129"/>
                <a:gd name="connsiteX0" fmla="*/ 0 w 21600"/>
                <a:gd name="connsiteY0" fmla="*/ 10759 h 34681"/>
                <a:gd name="connsiteX1" fmla="*/ 218 w 21600"/>
                <a:gd name="connsiteY1" fmla="*/ 8652 h 34681"/>
                <a:gd name="connsiteX2" fmla="*/ 1013 w 21600"/>
                <a:gd name="connsiteY2" fmla="*/ 6811 h 34681"/>
                <a:gd name="connsiteX3" fmla="*/ 1743 w 21600"/>
                <a:gd name="connsiteY3" fmla="*/ 4909 h 34681"/>
                <a:gd name="connsiteX4" fmla="*/ 2345 w 21600"/>
                <a:gd name="connsiteY4" fmla="*/ 3375 h 34681"/>
                <a:gd name="connsiteX5" fmla="*/ 2839 w 21600"/>
                <a:gd name="connsiteY5" fmla="*/ 2270 h 34681"/>
                <a:gd name="connsiteX6" fmla="*/ 3397 w 21600"/>
                <a:gd name="connsiteY6" fmla="*/ 1227 h 34681"/>
                <a:gd name="connsiteX7" fmla="*/ 3935 w 21600"/>
                <a:gd name="connsiteY7" fmla="*/ 552 h 34681"/>
                <a:gd name="connsiteX8" fmla="*/ 4600 w 21600"/>
                <a:gd name="connsiteY8" fmla="*/ 0 h 34681"/>
                <a:gd name="connsiteX9" fmla="*/ 21600 w 21600"/>
                <a:gd name="connsiteY9" fmla="*/ 10759 h 34681"/>
                <a:gd name="connsiteX10" fmla="*/ 21600 w 21600"/>
                <a:gd name="connsiteY10" fmla="*/ 28081 h 34681"/>
                <a:gd name="connsiteX11" fmla="*/ 0 w 21600"/>
                <a:gd name="connsiteY11" fmla="*/ 30931 h 34681"/>
                <a:gd name="connsiteX12" fmla="*/ 0 w 21600"/>
                <a:gd name="connsiteY12" fmla="*/ 10759 h 34681"/>
                <a:gd name="connsiteX0" fmla="*/ 0 w 21600"/>
                <a:gd name="connsiteY0" fmla="*/ 10759 h 34681"/>
                <a:gd name="connsiteX1" fmla="*/ 218 w 21600"/>
                <a:gd name="connsiteY1" fmla="*/ 8652 h 34681"/>
                <a:gd name="connsiteX2" fmla="*/ 1013 w 21600"/>
                <a:gd name="connsiteY2" fmla="*/ 6811 h 34681"/>
                <a:gd name="connsiteX3" fmla="*/ 1743 w 21600"/>
                <a:gd name="connsiteY3" fmla="*/ 4909 h 34681"/>
                <a:gd name="connsiteX4" fmla="*/ 2345 w 21600"/>
                <a:gd name="connsiteY4" fmla="*/ 3375 h 34681"/>
                <a:gd name="connsiteX5" fmla="*/ 2839 w 21600"/>
                <a:gd name="connsiteY5" fmla="*/ 2270 h 34681"/>
                <a:gd name="connsiteX6" fmla="*/ 3397 w 21600"/>
                <a:gd name="connsiteY6" fmla="*/ 1227 h 34681"/>
                <a:gd name="connsiteX7" fmla="*/ 3935 w 21600"/>
                <a:gd name="connsiteY7" fmla="*/ 552 h 34681"/>
                <a:gd name="connsiteX8" fmla="*/ 4600 w 21600"/>
                <a:gd name="connsiteY8" fmla="*/ 0 h 34681"/>
                <a:gd name="connsiteX9" fmla="*/ 5997 w 21600"/>
                <a:gd name="connsiteY9" fmla="*/ 3743 h 34681"/>
                <a:gd name="connsiteX10" fmla="*/ 21600 w 21600"/>
                <a:gd name="connsiteY10" fmla="*/ 10759 h 34681"/>
                <a:gd name="connsiteX11" fmla="*/ 21600 w 21600"/>
                <a:gd name="connsiteY11" fmla="*/ 28081 h 34681"/>
                <a:gd name="connsiteX12" fmla="*/ 0 w 21600"/>
                <a:gd name="connsiteY12" fmla="*/ 30931 h 34681"/>
                <a:gd name="connsiteX13" fmla="*/ 0 w 21600"/>
                <a:gd name="connsiteY13" fmla="*/ 10759 h 34681"/>
                <a:gd name="connsiteX0" fmla="*/ 0 w 21600"/>
                <a:gd name="connsiteY0" fmla="*/ 10759 h 34681"/>
                <a:gd name="connsiteX1" fmla="*/ 218 w 21600"/>
                <a:gd name="connsiteY1" fmla="*/ 8652 h 34681"/>
                <a:gd name="connsiteX2" fmla="*/ 1013 w 21600"/>
                <a:gd name="connsiteY2" fmla="*/ 6811 h 34681"/>
                <a:gd name="connsiteX3" fmla="*/ 1743 w 21600"/>
                <a:gd name="connsiteY3" fmla="*/ 4909 h 34681"/>
                <a:gd name="connsiteX4" fmla="*/ 2345 w 21600"/>
                <a:gd name="connsiteY4" fmla="*/ 3375 h 34681"/>
                <a:gd name="connsiteX5" fmla="*/ 2839 w 21600"/>
                <a:gd name="connsiteY5" fmla="*/ 2270 h 34681"/>
                <a:gd name="connsiteX6" fmla="*/ 3397 w 21600"/>
                <a:gd name="connsiteY6" fmla="*/ 1227 h 34681"/>
                <a:gd name="connsiteX7" fmla="*/ 3935 w 21600"/>
                <a:gd name="connsiteY7" fmla="*/ 552 h 34681"/>
                <a:gd name="connsiteX8" fmla="*/ 4600 w 21600"/>
                <a:gd name="connsiteY8" fmla="*/ 0 h 34681"/>
                <a:gd name="connsiteX9" fmla="*/ 5245 w 21600"/>
                <a:gd name="connsiteY9" fmla="*/ 307 h 34681"/>
                <a:gd name="connsiteX10" fmla="*/ 21600 w 21600"/>
                <a:gd name="connsiteY10" fmla="*/ 10759 h 34681"/>
                <a:gd name="connsiteX11" fmla="*/ 21600 w 21600"/>
                <a:gd name="connsiteY11" fmla="*/ 28081 h 34681"/>
                <a:gd name="connsiteX12" fmla="*/ 0 w 21600"/>
                <a:gd name="connsiteY12" fmla="*/ 30931 h 34681"/>
                <a:gd name="connsiteX13" fmla="*/ 0 w 21600"/>
                <a:gd name="connsiteY13" fmla="*/ 10759 h 34681"/>
                <a:gd name="connsiteX0" fmla="*/ 0 w 21600"/>
                <a:gd name="connsiteY0" fmla="*/ 10759 h 34681"/>
                <a:gd name="connsiteX1" fmla="*/ 218 w 21600"/>
                <a:gd name="connsiteY1" fmla="*/ 8652 h 34681"/>
                <a:gd name="connsiteX2" fmla="*/ 1013 w 21600"/>
                <a:gd name="connsiteY2" fmla="*/ 6811 h 34681"/>
                <a:gd name="connsiteX3" fmla="*/ 1743 w 21600"/>
                <a:gd name="connsiteY3" fmla="*/ 4909 h 34681"/>
                <a:gd name="connsiteX4" fmla="*/ 2345 w 21600"/>
                <a:gd name="connsiteY4" fmla="*/ 3375 h 34681"/>
                <a:gd name="connsiteX5" fmla="*/ 2839 w 21600"/>
                <a:gd name="connsiteY5" fmla="*/ 2270 h 34681"/>
                <a:gd name="connsiteX6" fmla="*/ 3397 w 21600"/>
                <a:gd name="connsiteY6" fmla="*/ 1227 h 34681"/>
                <a:gd name="connsiteX7" fmla="*/ 3935 w 21600"/>
                <a:gd name="connsiteY7" fmla="*/ 552 h 34681"/>
                <a:gd name="connsiteX8" fmla="*/ 4600 w 21600"/>
                <a:gd name="connsiteY8" fmla="*/ 0 h 34681"/>
                <a:gd name="connsiteX9" fmla="*/ 5245 w 21600"/>
                <a:gd name="connsiteY9" fmla="*/ 307 h 34681"/>
                <a:gd name="connsiteX10" fmla="*/ 5803 w 21600"/>
                <a:gd name="connsiteY10" fmla="*/ 1227 h 34681"/>
                <a:gd name="connsiteX11" fmla="*/ 21600 w 21600"/>
                <a:gd name="connsiteY11" fmla="*/ 10759 h 34681"/>
                <a:gd name="connsiteX12" fmla="*/ 21600 w 21600"/>
                <a:gd name="connsiteY12" fmla="*/ 28081 h 34681"/>
                <a:gd name="connsiteX13" fmla="*/ 0 w 21600"/>
                <a:gd name="connsiteY13" fmla="*/ 30931 h 34681"/>
                <a:gd name="connsiteX14" fmla="*/ 0 w 21600"/>
                <a:gd name="connsiteY14" fmla="*/ 10759 h 34681"/>
                <a:gd name="connsiteX0" fmla="*/ 0 w 21600"/>
                <a:gd name="connsiteY0" fmla="*/ 10759 h 34681"/>
                <a:gd name="connsiteX1" fmla="*/ 218 w 21600"/>
                <a:gd name="connsiteY1" fmla="*/ 8652 h 34681"/>
                <a:gd name="connsiteX2" fmla="*/ 1013 w 21600"/>
                <a:gd name="connsiteY2" fmla="*/ 6811 h 34681"/>
                <a:gd name="connsiteX3" fmla="*/ 1743 w 21600"/>
                <a:gd name="connsiteY3" fmla="*/ 4909 h 34681"/>
                <a:gd name="connsiteX4" fmla="*/ 2345 w 21600"/>
                <a:gd name="connsiteY4" fmla="*/ 3375 h 34681"/>
                <a:gd name="connsiteX5" fmla="*/ 2839 w 21600"/>
                <a:gd name="connsiteY5" fmla="*/ 2270 h 34681"/>
                <a:gd name="connsiteX6" fmla="*/ 3397 w 21600"/>
                <a:gd name="connsiteY6" fmla="*/ 1227 h 34681"/>
                <a:gd name="connsiteX7" fmla="*/ 3935 w 21600"/>
                <a:gd name="connsiteY7" fmla="*/ 552 h 34681"/>
                <a:gd name="connsiteX8" fmla="*/ 4600 w 21600"/>
                <a:gd name="connsiteY8" fmla="*/ 0 h 34681"/>
                <a:gd name="connsiteX9" fmla="*/ 5245 w 21600"/>
                <a:gd name="connsiteY9" fmla="*/ 307 h 34681"/>
                <a:gd name="connsiteX10" fmla="*/ 5803 w 21600"/>
                <a:gd name="connsiteY10" fmla="*/ 1227 h 34681"/>
                <a:gd name="connsiteX11" fmla="*/ 6319 w 21600"/>
                <a:gd name="connsiteY11" fmla="*/ 2577 h 34681"/>
                <a:gd name="connsiteX12" fmla="*/ 21600 w 21600"/>
                <a:gd name="connsiteY12" fmla="*/ 10759 h 34681"/>
                <a:gd name="connsiteX13" fmla="*/ 21600 w 21600"/>
                <a:gd name="connsiteY13" fmla="*/ 28081 h 34681"/>
                <a:gd name="connsiteX14" fmla="*/ 0 w 21600"/>
                <a:gd name="connsiteY14" fmla="*/ 30931 h 34681"/>
                <a:gd name="connsiteX15" fmla="*/ 0 w 21600"/>
                <a:gd name="connsiteY15" fmla="*/ 10759 h 34681"/>
                <a:gd name="connsiteX0" fmla="*/ 0 w 21600"/>
                <a:gd name="connsiteY0" fmla="*/ 10759 h 34681"/>
                <a:gd name="connsiteX1" fmla="*/ 218 w 21600"/>
                <a:gd name="connsiteY1" fmla="*/ 8652 h 34681"/>
                <a:gd name="connsiteX2" fmla="*/ 1013 w 21600"/>
                <a:gd name="connsiteY2" fmla="*/ 6811 h 34681"/>
                <a:gd name="connsiteX3" fmla="*/ 1743 w 21600"/>
                <a:gd name="connsiteY3" fmla="*/ 4909 h 34681"/>
                <a:gd name="connsiteX4" fmla="*/ 2345 w 21600"/>
                <a:gd name="connsiteY4" fmla="*/ 3375 h 34681"/>
                <a:gd name="connsiteX5" fmla="*/ 2839 w 21600"/>
                <a:gd name="connsiteY5" fmla="*/ 2270 h 34681"/>
                <a:gd name="connsiteX6" fmla="*/ 3397 w 21600"/>
                <a:gd name="connsiteY6" fmla="*/ 1227 h 34681"/>
                <a:gd name="connsiteX7" fmla="*/ 3935 w 21600"/>
                <a:gd name="connsiteY7" fmla="*/ 552 h 34681"/>
                <a:gd name="connsiteX8" fmla="*/ 4600 w 21600"/>
                <a:gd name="connsiteY8" fmla="*/ 0 h 34681"/>
                <a:gd name="connsiteX9" fmla="*/ 5245 w 21600"/>
                <a:gd name="connsiteY9" fmla="*/ 307 h 34681"/>
                <a:gd name="connsiteX10" fmla="*/ 5803 w 21600"/>
                <a:gd name="connsiteY10" fmla="*/ 1227 h 34681"/>
                <a:gd name="connsiteX11" fmla="*/ 6319 w 21600"/>
                <a:gd name="connsiteY11" fmla="*/ 2577 h 34681"/>
                <a:gd name="connsiteX12" fmla="*/ 7135 w 21600"/>
                <a:gd name="connsiteY12" fmla="*/ 5891 h 34681"/>
                <a:gd name="connsiteX13" fmla="*/ 21600 w 21600"/>
                <a:gd name="connsiteY13" fmla="*/ 10759 h 34681"/>
                <a:gd name="connsiteX14" fmla="*/ 21600 w 21600"/>
                <a:gd name="connsiteY14" fmla="*/ 28081 h 34681"/>
                <a:gd name="connsiteX15" fmla="*/ 0 w 21600"/>
                <a:gd name="connsiteY15" fmla="*/ 30931 h 34681"/>
                <a:gd name="connsiteX16" fmla="*/ 0 w 21600"/>
                <a:gd name="connsiteY16" fmla="*/ 10759 h 34681"/>
                <a:gd name="connsiteX0" fmla="*/ 0 w 21600"/>
                <a:gd name="connsiteY0" fmla="*/ 10759 h 34681"/>
                <a:gd name="connsiteX1" fmla="*/ 218 w 21600"/>
                <a:gd name="connsiteY1" fmla="*/ 8652 h 34681"/>
                <a:gd name="connsiteX2" fmla="*/ 1013 w 21600"/>
                <a:gd name="connsiteY2" fmla="*/ 6811 h 34681"/>
                <a:gd name="connsiteX3" fmla="*/ 1743 w 21600"/>
                <a:gd name="connsiteY3" fmla="*/ 4909 h 34681"/>
                <a:gd name="connsiteX4" fmla="*/ 2345 w 21600"/>
                <a:gd name="connsiteY4" fmla="*/ 3375 h 34681"/>
                <a:gd name="connsiteX5" fmla="*/ 2839 w 21600"/>
                <a:gd name="connsiteY5" fmla="*/ 2270 h 34681"/>
                <a:gd name="connsiteX6" fmla="*/ 3397 w 21600"/>
                <a:gd name="connsiteY6" fmla="*/ 1227 h 34681"/>
                <a:gd name="connsiteX7" fmla="*/ 3935 w 21600"/>
                <a:gd name="connsiteY7" fmla="*/ 552 h 34681"/>
                <a:gd name="connsiteX8" fmla="*/ 4600 w 21600"/>
                <a:gd name="connsiteY8" fmla="*/ 0 h 34681"/>
                <a:gd name="connsiteX9" fmla="*/ 5245 w 21600"/>
                <a:gd name="connsiteY9" fmla="*/ 307 h 34681"/>
                <a:gd name="connsiteX10" fmla="*/ 5803 w 21600"/>
                <a:gd name="connsiteY10" fmla="*/ 1227 h 34681"/>
                <a:gd name="connsiteX11" fmla="*/ 6319 w 21600"/>
                <a:gd name="connsiteY11" fmla="*/ 2577 h 34681"/>
                <a:gd name="connsiteX12" fmla="*/ 7135 w 21600"/>
                <a:gd name="connsiteY12" fmla="*/ 5891 h 34681"/>
                <a:gd name="connsiteX13" fmla="*/ 7930 w 21600"/>
                <a:gd name="connsiteY13" fmla="*/ 7977 h 34681"/>
                <a:gd name="connsiteX14" fmla="*/ 21600 w 21600"/>
                <a:gd name="connsiteY14" fmla="*/ 10759 h 34681"/>
                <a:gd name="connsiteX15" fmla="*/ 21600 w 21600"/>
                <a:gd name="connsiteY15" fmla="*/ 28081 h 34681"/>
                <a:gd name="connsiteX16" fmla="*/ 0 w 21600"/>
                <a:gd name="connsiteY16" fmla="*/ 30931 h 34681"/>
                <a:gd name="connsiteX17" fmla="*/ 0 w 21600"/>
                <a:gd name="connsiteY17" fmla="*/ 10759 h 34681"/>
                <a:gd name="connsiteX0" fmla="*/ 0 w 21600"/>
                <a:gd name="connsiteY0" fmla="*/ 10759 h 34681"/>
                <a:gd name="connsiteX1" fmla="*/ 218 w 21600"/>
                <a:gd name="connsiteY1" fmla="*/ 8652 h 34681"/>
                <a:gd name="connsiteX2" fmla="*/ 1013 w 21600"/>
                <a:gd name="connsiteY2" fmla="*/ 6811 h 34681"/>
                <a:gd name="connsiteX3" fmla="*/ 1743 w 21600"/>
                <a:gd name="connsiteY3" fmla="*/ 4909 h 34681"/>
                <a:gd name="connsiteX4" fmla="*/ 2345 w 21600"/>
                <a:gd name="connsiteY4" fmla="*/ 3375 h 34681"/>
                <a:gd name="connsiteX5" fmla="*/ 2839 w 21600"/>
                <a:gd name="connsiteY5" fmla="*/ 2270 h 34681"/>
                <a:gd name="connsiteX6" fmla="*/ 3397 w 21600"/>
                <a:gd name="connsiteY6" fmla="*/ 1227 h 34681"/>
                <a:gd name="connsiteX7" fmla="*/ 3935 w 21600"/>
                <a:gd name="connsiteY7" fmla="*/ 552 h 34681"/>
                <a:gd name="connsiteX8" fmla="*/ 4600 w 21600"/>
                <a:gd name="connsiteY8" fmla="*/ 0 h 34681"/>
                <a:gd name="connsiteX9" fmla="*/ 5245 w 21600"/>
                <a:gd name="connsiteY9" fmla="*/ 307 h 34681"/>
                <a:gd name="connsiteX10" fmla="*/ 5803 w 21600"/>
                <a:gd name="connsiteY10" fmla="*/ 1227 h 34681"/>
                <a:gd name="connsiteX11" fmla="*/ 6319 w 21600"/>
                <a:gd name="connsiteY11" fmla="*/ 2577 h 34681"/>
                <a:gd name="connsiteX12" fmla="*/ 7135 w 21600"/>
                <a:gd name="connsiteY12" fmla="*/ 5891 h 34681"/>
                <a:gd name="connsiteX13" fmla="*/ 7930 w 21600"/>
                <a:gd name="connsiteY13" fmla="*/ 7977 h 34681"/>
                <a:gd name="connsiteX14" fmla="*/ 9799 w 21600"/>
                <a:gd name="connsiteY14" fmla="*/ 9327 h 34681"/>
                <a:gd name="connsiteX15" fmla="*/ 21600 w 21600"/>
                <a:gd name="connsiteY15" fmla="*/ 10759 h 34681"/>
                <a:gd name="connsiteX16" fmla="*/ 21600 w 21600"/>
                <a:gd name="connsiteY16" fmla="*/ 28081 h 34681"/>
                <a:gd name="connsiteX17" fmla="*/ 0 w 21600"/>
                <a:gd name="connsiteY17" fmla="*/ 30931 h 34681"/>
                <a:gd name="connsiteX18" fmla="*/ 0 w 21600"/>
                <a:gd name="connsiteY18" fmla="*/ 10759 h 34681"/>
                <a:gd name="connsiteX0" fmla="*/ 0 w 21600"/>
                <a:gd name="connsiteY0" fmla="*/ 10759 h 34681"/>
                <a:gd name="connsiteX1" fmla="*/ 218 w 21600"/>
                <a:gd name="connsiteY1" fmla="*/ 8652 h 34681"/>
                <a:gd name="connsiteX2" fmla="*/ 1013 w 21600"/>
                <a:gd name="connsiteY2" fmla="*/ 6811 h 34681"/>
                <a:gd name="connsiteX3" fmla="*/ 1743 w 21600"/>
                <a:gd name="connsiteY3" fmla="*/ 4909 h 34681"/>
                <a:gd name="connsiteX4" fmla="*/ 2345 w 21600"/>
                <a:gd name="connsiteY4" fmla="*/ 3375 h 34681"/>
                <a:gd name="connsiteX5" fmla="*/ 2839 w 21600"/>
                <a:gd name="connsiteY5" fmla="*/ 2270 h 34681"/>
                <a:gd name="connsiteX6" fmla="*/ 3397 w 21600"/>
                <a:gd name="connsiteY6" fmla="*/ 1227 h 34681"/>
                <a:gd name="connsiteX7" fmla="*/ 3935 w 21600"/>
                <a:gd name="connsiteY7" fmla="*/ 552 h 34681"/>
                <a:gd name="connsiteX8" fmla="*/ 4600 w 21600"/>
                <a:gd name="connsiteY8" fmla="*/ 0 h 34681"/>
                <a:gd name="connsiteX9" fmla="*/ 5245 w 21600"/>
                <a:gd name="connsiteY9" fmla="*/ 307 h 34681"/>
                <a:gd name="connsiteX10" fmla="*/ 5803 w 21600"/>
                <a:gd name="connsiteY10" fmla="*/ 1227 h 34681"/>
                <a:gd name="connsiteX11" fmla="*/ 6319 w 21600"/>
                <a:gd name="connsiteY11" fmla="*/ 2577 h 34681"/>
                <a:gd name="connsiteX12" fmla="*/ 7135 w 21600"/>
                <a:gd name="connsiteY12" fmla="*/ 5891 h 34681"/>
                <a:gd name="connsiteX13" fmla="*/ 7930 w 21600"/>
                <a:gd name="connsiteY13" fmla="*/ 7977 h 34681"/>
                <a:gd name="connsiteX14" fmla="*/ 9799 w 21600"/>
                <a:gd name="connsiteY14" fmla="*/ 9327 h 34681"/>
                <a:gd name="connsiteX15" fmla="*/ 17210 w 21600"/>
                <a:gd name="connsiteY15" fmla="*/ 797 h 34681"/>
                <a:gd name="connsiteX16" fmla="*/ 21600 w 21600"/>
                <a:gd name="connsiteY16" fmla="*/ 10759 h 34681"/>
                <a:gd name="connsiteX17" fmla="*/ 21600 w 21600"/>
                <a:gd name="connsiteY17" fmla="*/ 28081 h 34681"/>
                <a:gd name="connsiteX18" fmla="*/ 0 w 21600"/>
                <a:gd name="connsiteY18" fmla="*/ 30931 h 34681"/>
                <a:gd name="connsiteX19" fmla="*/ 0 w 21600"/>
                <a:gd name="connsiteY19" fmla="*/ 10759 h 34681"/>
                <a:gd name="connsiteX0" fmla="*/ 0 w 21600"/>
                <a:gd name="connsiteY0" fmla="*/ 10759 h 34681"/>
                <a:gd name="connsiteX1" fmla="*/ 218 w 21600"/>
                <a:gd name="connsiteY1" fmla="*/ 8652 h 34681"/>
                <a:gd name="connsiteX2" fmla="*/ 1013 w 21600"/>
                <a:gd name="connsiteY2" fmla="*/ 6811 h 34681"/>
                <a:gd name="connsiteX3" fmla="*/ 1743 w 21600"/>
                <a:gd name="connsiteY3" fmla="*/ 4909 h 34681"/>
                <a:gd name="connsiteX4" fmla="*/ 2345 w 21600"/>
                <a:gd name="connsiteY4" fmla="*/ 3375 h 34681"/>
                <a:gd name="connsiteX5" fmla="*/ 2839 w 21600"/>
                <a:gd name="connsiteY5" fmla="*/ 2270 h 34681"/>
                <a:gd name="connsiteX6" fmla="*/ 3397 w 21600"/>
                <a:gd name="connsiteY6" fmla="*/ 1227 h 34681"/>
                <a:gd name="connsiteX7" fmla="*/ 3935 w 21600"/>
                <a:gd name="connsiteY7" fmla="*/ 552 h 34681"/>
                <a:gd name="connsiteX8" fmla="*/ 4600 w 21600"/>
                <a:gd name="connsiteY8" fmla="*/ 0 h 34681"/>
                <a:gd name="connsiteX9" fmla="*/ 5245 w 21600"/>
                <a:gd name="connsiteY9" fmla="*/ 307 h 34681"/>
                <a:gd name="connsiteX10" fmla="*/ 5803 w 21600"/>
                <a:gd name="connsiteY10" fmla="*/ 1227 h 34681"/>
                <a:gd name="connsiteX11" fmla="*/ 6319 w 21600"/>
                <a:gd name="connsiteY11" fmla="*/ 2577 h 34681"/>
                <a:gd name="connsiteX12" fmla="*/ 7135 w 21600"/>
                <a:gd name="connsiteY12" fmla="*/ 5891 h 34681"/>
                <a:gd name="connsiteX13" fmla="*/ 7930 w 21600"/>
                <a:gd name="connsiteY13" fmla="*/ 7977 h 34681"/>
                <a:gd name="connsiteX14" fmla="*/ 9799 w 21600"/>
                <a:gd name="connsiteY14" fmla="*/ 9327 h 34681"/>
                <a:gd name="connsiteX15" fmla="*/ 17210 w 21600"/>
                <a:gd name="connsiteY15" fmla="*/ 797 h 34681"/>
                <a:gd name="connsiteX16" fmla="*/ 19788 w 21600"/>
                <a:gd name="connsiteY16" fmla="*/ 3559 h 34681"/>
                <a:gd name="connsiteX17" fmla="*/ 21600 w 21600"/>
                <a:gd name="connsiteY17" fmla="*/ 10759 h 34681"/>
                <a:gd name="connsiteX18" fmla="*/ 21600 w 21600"/>
                <a:gd name="connsiteY18" fmla="*/ 28081 h 34681"/>
                <a:gd name="connsiteX19" fmla="*/ 0 w 21600"/>
                <a:gd name="connsiteY19" fmla="*/ 30931 h 34681"/>
                <a:gd name="connsiteX20" fmla="*/ 0 w 21600"/>
                <a:gd name="connsiteY20" fmla="*/ 10759 h 34681"/>
                <a:gd name="connsiteX0" fmla="*/ 0 w 21600"/>
                <a:gd name="connsiteY0" fmla="*/ 10759 h 34681"/>
                <a:gd name="connsiteX1" fmla="*/ 218 w 21600"/>
                <a:gd name="connsiteY1" fmla="*/ 8652 h 34681"/>
                <a:gd name="connsiteX2" fmla="*/ 1013 w 21600"/>
                <a:gd name="connsiteY2" fmla="*/ 6811 h 34681"/>
                <a:gd name="connsiteX3" fmla="*/ 1743 w 21600"/>
                <a:gd name="connsiteY3" fmla="*/ 4909 h 34681"/>
                <a:gd name="connsiteX4" fmla="*/ 2345 w 21600"/>
                <a:gd name="connsiteY4" fmla="*/ 3375 h 34681"/>
                <a:gd name="connsiteX5" fmla="*/ 2839 w 21600"/>
                <a:gd name="connsiteY5" fmla="*/ 2270 h 34681"/>
                <a:gd name="connsiteX6" fmla="*/ 3397 w 21600"/>
                <a:gd name="connsiteY6" fmla="*/ 1227 h 34681"/>
                <a:gd name="connsiteX7" fmla="*/ 3935 w 21600"/>
                <a:gd name="connsiteY7" fmla="*/ 552 h 34681"/>
                <a:gd name="connsiteX8" fmla="*/ 4600 w 21600"/>
                <a:gd name="connsiteY8" fmla="*/ 0 h 34681"/>
                <a:gd name="connsiteX9" fmla="*/ 5245 w 21600"/>
                <a:gd name="connsiteY9" fmla="*/ 307 h 34681"/>
                <a:gd name="connsiteX10" fmla="*/ 5803 w 21600"/>
                <a:gd name="connsiteY10" fmla="*/ 1227 h 34681"/>
                <a:gd name="connsiteX11" fmla="*/ 6319 w 21600"/>
                <a:gd name="connsiteY11" fmla="*/ 2577 h 34681"/>
                <a:gd name="connsiteX12" fmla="*/ 7135 w 21600"/>
                <a:gd name="connsiteY12" fmla="*/ 5891 h 34681"/>
                <a:gd name="connsiteX13" fmla="*/ 7930 w 21600"/>
                <a:gd name="connsiteY13" fmla="*/ 7977 h 34681"/>
                <a:gd name="connsiteX14" fmla="*/ 9799 w 21600"/>
                <a:gd name="connsiteY14" fmla="*/ 9327 h 34681"/>
                <a:gd name="connsiteX15" fmla="*/ 15256 w 21600"/>
                <a:gd name="connsiteY15" fmla="*/ 1779 h 34681"/>
                <a:gd name="connsiteX16" fmla="*/ 17210 w 21600"/>
                <a:gd name="connsiteY16" fmla="*/ 797 h 34681"/>
                <a:gd name="connsiteX17" fmla="*/ 19788 w 21600"/>
                <a:gd name="connsiteY17" fmla="*/ 3559 h 34681"/>
                <a:gd name="connsiteX18" fmla="*/ 21600 w 21600"/>
                <a:gd name="connsiteY18" fmla="*/ 10759 h 34681"/>
                <a:gd name="connsiteX19" fmla="*/ 21600 w 21600"/>
                <a:gd name="connsiteY19" fmla="*/ 28081 h 34681"/>
                <a:gd name="connsiteX20" fmla="*/ 0 w 21600"/>
                <a:gd name="connsiteY20" fmla="*/ 30931 h 34681"/>
                <a:gd name="connsiteX21" fmla="*/ 0 w 21600"/>
                <a:gd name="connsiteY21" fmla="*/ 10759 h 34681"/>
                <a:gd name="connsiteX0" fmla="*/ 0 w 21600"/>
                <a:gd name="connsiteY0" fmla="*/ 10759 h 34681"/>
                <a:gd name="connsiteX1" fmla="*/ 218 w 21600"/>
                <a:gd name="connsiteY1" fmla="*/ 8652 h 34681"/>
                <a:gd name="connsiteX2" fmla="*/ 1013 w 21600"/>
                <a:gd name="connsiteY2" fmla="*/ 6811 h 34681"/>
                <a:gd name="connsiteX3" fmla="*/ 1743 w 21600"/>
                <a:gd name="connsiteY3" fmla="*/ 4909 h 34681"/>
                <a:gd name="connsiteX4" fmla="*/ 2345 w 21600"/>
                <a:gd name="connsiteY4" fmla="*/ 3375 h 34681"/>
                <a:gd name="connsiteX5" fmla="*/ 2839 w 21600"/>
                <a:gd name="connsiteY5" fmla="*/ 2270 h 34681"/>
                <a:gd name="connsiteX6" fmla="*/ 3397 w 21600"/>
                <a:gd name="connsiteY6" fmla="*/ 1227 h 34681"/>
                <a:gd name="connsiteX7" fmla="*/ 3935 w 21600"/>
                <a:gd name="connsiteY7" fmla="*/ 552 h 34681"/>
                <a:gd name="connsiteX8" fmla="*/ 4600 w 21600"/>
                <a:gd name="connsiteY8" fmla="*/ 0 h 34681"/>
                <a:gd name="connsiteX9" fmla="*/ 5245 w 21600"/>
                <a:gd name="connsiteY9" fmla="*/ 307 h 34681"/>
                <a:gd name="connsiteX10" fmla="*/ 5803 w 21600"/>
                <a:gd name="connsiteY10" fmla="*/ 1227 h 34681"/>
                <a:gd name="connsiteX11" fmla="*/ 6319 w 21600"/>
                <a:gd name="connsiteY11" fmla="*/ 2577 h 34681"/>
                <a:gd name="connsiteX12" fmla="*/ 7135 w 21600"/>
                <a:gd name="connsiteY12" fmla="*/ 5891 h 34681"/>
                <a:gd name="connsiteX13" fmla="*/ 7930 w 21600"/>
                <a:gd name="connsiteY13" fmla="*/ 7977 h 34681"/>
                <a:gd name="connsiteX14" fmla="*/ 9799 w 21600"/>
                <a:gd name="connsiteY14" fmla="*/ 9327 h 34681"/>
                <a:gd name="connsiteX15" fmla="*/ 13064 w 21600"/>
                <a:gd name="connsiteY15" fmla="*/ 6504 h 34681"/>
                <a:gd name="connsiteX16" fmla="*/ 15256 w 21600"/>
                <a:gd name="connsiteY16" fmla="*/ 1779 h 34681"/>
                <a:gd name="connsiteX17" fmla="*/ 17210 w 21600"/>
                <a:gd name="connsiteY17" fmla="*/ 797 h 34681"/>
                <a:gd name="connsiteX18" fmla="*/ 19788 w 21600"/>
                <a:gd name="connsiteY18" fmla="*/ 3559 h 34681"/>
                <a:gd name="connsiteX19" fmla="*/ 21600 w 21600"/>
                <a:gd name="connsiteY19" fmla="*/ 10759 h 34681"/>
                <a:gd name="connsiteX20" fmla="*/ 21600 w 21600"/>
                <a:gd name="connsiteY20" fmla="*/ 28081 h 34681"/>
                <a:gd name="connsiteX21" fmla="*/ 0 w 21600"/>
                <a:gd name="connsiteY21" fmla="*/ 30931 h 34681"/>
                <a:gd name="connsiteX22" fmla="*/ 0 w 21600"/>
                <a:gd name="connsiteY22" fmla="*/ 10759 h 34681"/>
                <a:gd name="connsiteX0" fmla="*/ 0 w 21600"/>
                <a:gd name="connsiteY0" fmla="*/ 10759 h 34681"/>
                <a:gd name="connsiteX1" fmla="*/ 218 w 21600"/>
                <a:gd name="connsiteY1" fmla="*/ 8652 h 34681"/>
                <a:gd name="connsiteX2" fmla="*/ 1013 w 21600"/>
                <a:gd name="connsiteY2" fmla="*/ 6811 h 34681"/>
                <a:gd name="connsiteX3" fmla="*/ 1743 w 21600"/>
                <a:gd name="connsiteY3" fmla="*/ 4909 h 34681"/>
                <a:gd name="connsiteX4" fmla="*/ 2345 w 21600"/>
                <a:gd name="connsiteY4" fmla="*/ 3375 h 34681"/>
                <a:gd name="connsiteX5" fmla="*/ 2839 w 21600"/>
                <a:gd name="connsiteY5" fmla="*/ 2270 h 34681"/>
                <a:gd name="connsiteX6" fmla="*/ 3397 w 21600"/>
                <a:gd name="connsiteY6" fmla="*/ 1227 h 34681"/>
                <a:gd name="connsiteX7" fmla="*/ 3935 w 21600"/>
                <a:gd name="connsiteY7" fmla="*/ 552 h 34681"/>
                <a:gd name="connsiteX8" fmla="*/ 4600 w 21600"/>
                <a:gd name="connsiteY8" fmla="*/ 0 h 34681"/>
                <a:gd name="connsiteX9" fmla="*/ 5245 w 21600"/>
                <a:gd name="connsiteY9" fmla="*/ 307 h 34681"/>
                <a:gd name="connsiteX10" fmla="*/ 5803 w 21600"/>
                <a:gd name="connsiteY10" fmla="*/ 1227 h 34681"/>
                <a:gd name="connsiteX11" fmla="*/ 6319 w 21600"/>
                <a:gd name="connsiteY11" fmla="*/ 2577 h 34681"/>
                <a:gd name="connsiteX12" fmla="*/ 7135 w 21600"/>
                <a:gd name="connsiteY12" fmla="*/ 5891 h 34681"/>
                <a:gd name="connsiteX13" fmla="*/ 7930 w 21600"/>
                <a:gd name="connsiteY13" fmla="*/ 7977 h 34681"/>
                <a:gd name="connsiteX14" fmla="*/ 9799 w 21600"/>
                <a:gd name="connsiteY14" fmla="*/ 9327 h 34681"/>
                <a:gd name="connsiteX15" fmla="*/ 11604 w 21600"/>
                <a:gd name="connsiteY15" fmla="*/ 8468 h 34681"/>
                <a:gd name="connsiteX16" fmla="*/ 13064 w 21600"/>
                <a:gd name="connsiteY16" fmla="*/ 6504 h 34681"/>
                <a:gd name="connsiteX17" fmla="*/ 15256 w 21600"/>
                <a:gd name="connsiteY17" fmla="*/ 1779 h 34681"/>
                <a:gd name="connsiteX18" fmla="*/ 17210 w 21600"/>
                <a:gd name="connsiteY18" fmla="*/ 797 h 34681"/>
                <a:gd name="connsiteX19" fmla="*/ 19788 w 21600"/>
                <a:gd name="connsiteY19" fmla="*/ 3559 h 34681"/>
                <a:gd name="connsiteX20" fmla="*/ 21600 w 21600"/>
                <a:gd name="connsiteY20" fmla="*/ 10759 h 34681"/>
                <a:gd name="connsiteX21" fmla="*/ 21600 w 21600"/>
                <a:gd name="connsiteY21" fmla="*/ 28081 h 34681"/>
                <a:gd name="connsiteX22" fmla="*/ 0 w 21600"/>
                <a:gd name="connsiteY22" fmla="*/ 30931 h 34681"/>
                <a:gd name="connsiteX23" fmla="*/ 0 w 21600"/>
                <a:gd name="connsiteY23" fmla="*/ 10759 h 34681"/>
                <a:gd name="connsiteX0" fmla="*/ 0 w 21600"/>
                <a:gd name="connsiteY0" fmla="*/ 10759 h 34681"/>
                <a:gd name="connsiteX1" fmla="*/ 218 w 21600"/>
                <a:gd name="connsiteY1" fmla="*/ 8652 h 34681"/>
                <a:gd name="connsiteX2" fmla="*/ 1013 w 21600"/>
                <a:gd name="connsiteY2" fmla="*/ 6811 h 34681"/>
                <a:gd name="connsiteX3" fmla="*/ 1743 w 21600"/>
                <a:gd name="connsiteY3" fmla="*/ 4909 h 34681"/>
                <a:gd name="connsiteX4" fmla="*/ 2345 w 21600"/>
                <a:gd name="connsiteY4" fmla="*/ 3375 h 34681"/>
                <a:gd name="connsiteX5" fmla="*/ 2839 w 21600"/>
                <a:gd name="connsiteY5" fmla="*/ 2270 h 34681"/>
                <a:gd name="connsiteX6" fmla="*/ 3397 w 21600"/>
                <a:gd name="connsiteY6" fmla="*/ 1227 h 34681"/>
                <a:gd name="connsiteX7" fmla="*/ 3935 w 21600"/>
                <a:gd name="connsiteY7" fmla="*/ 552 h 34681"/>
                <a:gd name="connsiteX8" fmla="*/ 4600 w 21600"/>
                <a:gd name="connsiteY8" fmla="*/ 0 h 34681"/>
                <a:gd name="connsiteX9" fmla="*/ 5245 w 21600"/>
                <a:gd name="connsiteY9" fmla="*/ 307 h 34681"/>
                <a:gd name="connsiteX10" fmla="*/ 5803 w 21600"/>
                <a:gd name="connsiteY10" fmla="*/ 1227 h 34681"/>
                <a:gd name="connsiteX11" fmla="*/ 6319 w 21600"/>
                <a:gd name="connsiteY11" fmla="*/ 2577 h 34681"/>
                <a:gd name="connsiteX12" fmla="*/ 7135 w 21600"/>
                <a:gd name="connsiteY12" fmla="*/ 5891 h 34681"/>
                <a:gd name="connsiteX13" fmla="*/ 7930 w 21600"/>
                <a:gd name="connsiteY13" fmla="*/ 7977 h 34681"/>
                <a:gd name="connsiteX14" fmla="*/ 9799 w 21600"/>
                <a:gd name="connsiteY14" fmla="*/ 9327 h 34681"/>
                <a:gd name="connsiteX15" fmla="*/ 11604 w 21600"/>
                <a:gd name="connsiteY15" fmla="*/ 8468 h 34681"/>
                <a:gd name="connsiteX16" fmla="*/ 13064 w 21600"/>
                <a:gd name="connsiteY16" fmla="*/ 6504 h 34681"/>
                <a:gd name="connsiteX17" fmla="*/ 15256 w 21600"/>
                <a:gd name="connsiteY17" fmla="*/ 1779 h 34681"/>
                <a:gd name="connsiteX18" fmla="*/ 17210 w 21600"/>
                <a:gd name="connsiteY18" fmla="*/ 797 h 34681"/>
                <a:gd name="connsiteX19" fmla="*/ 19788 w 21600"/>
                <a:gd name="connsiteY19" fmla="*/ 3559 h 34681"/>
                <a:gd name="connsiteX20" fmla="*/ 21600 w 21600"/>
                <a:gd name="connsiteY20" fmla="*/ 10759 h 34681"/>
                <a:gd name="connsiteX21" fmla="*/ 21600 w 21600"/>
                <a:gd name="connsiteY21" fmla="*/ 28081 h 34681"/>
                <a:gd name="connsiteX22" fmla="*/ 0 w 21600"/>
                <a:gd name="connsiteY22" fmla="*/ 30931 h 34681"/>
                <a:gd name="connsiteX23" fmla="*/ 0 w 21600"/>
                <a:gd name="connsiteY23" fmla="*/ 10759 h 34681"/>
                <a:gd name="connsiteX0" fmla="*/ 0 w 21600"/>
                <a:gd name="connsiteY0" fmla="*/ 10759 h 34681"/>
                <a:gd name="connsiteX1" fmla="*/ 218 w 21600"/>
                <a:gd name="connsiteY1" fmla="*/ 8652 h 34681"/>
                <a:gd name="connsiteX2" fmla="*/ 1013 w 21600"/>
                <a:gd name="connsiteY2" fmla="*/ 6811 h 34681"/>
                <a:gd name="connsiteX3" fmla="*/ 1743 w 21600"/>
                <a:gd name="connsiteY3" fmla="*/ 4909 h 34681"/>
                <a:gd name="connsiteX4" fmla="*/ 2345 w 21600"/>
                <a:gd name="connsiteY4" fmla="*/ 3375 h 34681"/>
                <a:gd name="connsiteX5" fmla="*/ 2839 w 21600"/>
                <a:gd name="connsiteY5" fmla="*/ 2270 h 34681"/>
                <a:gd name="connsiteX6" fmla="*/ 3397 w 21600"/>
                <a:gd name="connsiteY6" fmla="*/ 1227 h 34681"/>
                <a:gd name="connsiteX7" fmla="*/ 3935 w 21600"/>
                <a:gd name="connsiteY7" fmla="*/ 552 h 34681"/>
                <a:gd name="connsiteX8" fmla="*/ 4600 w 21600"/>
                <a:gd name="connsiteY8" fmla="*/ 0 h 34681"/>
                <a:gd name="connsiteX9" fmla="*/ 5245 w 21600"/>
                <a:gd name="connsiteY9" fmla="*/ 307 h 34681"/>
                <a:gd name="connsiteX10" fmla="*/ 5803 w 21600"/>
                <a:gd name="connsiteY10" fmla="*/ 1227 h 34681"/>
                <a:gd name="connsiteX11" fmla="*/ 6319 w 21600"/>
                <a:gd name="connsiteY11" fmla="*/ 2577 h 34681"/>
                <a:gd name="connsiteX12" fmla="*/ 7135 w 21600"/>
                <a:gd name="connsiteY12" fmla="*/ 5891 h 34681"/>
                <a:gd name="connsiteX13" fmla="*/ 7930 w 21600"/>
                <a:gd name="connsiteY13" fmla="*/ 7977 h 34681"/>
                <a:gd name="connsiteX14" fmla="*/ 9799 w 21600"/>
                <a:gd name="connsiteY14" fmla="*/ 9327 h 34681"/>
                <a:gd name="connsiteX15" fmla="*/ 11604 w 21600"/>
                <a:gd name="connsiteY15" fmla="*/ 8468 h 34681"/>
                <a:gd name="connsiteX16" fmla="*/ 13064 w 21600"/>
                <a:gd name="connsiteY16" fmla="*/ 6504 h 34681"/>
                <a:gd name="connsiteX17" fmla="*/ 15256 w 21600"/>
                <a:gd name="connsiteY17" fmla="*/ 1779 h 34681"/>
                <a:gd name="connsiteX18" fmla="*/ 17210 w 21600"/>
                <a:gd name="connsiteY18" fmla="*/ 797 h 34681"/>
                <a:gd name="connsiteX19" fmla="*/ 19788 w 21600"/>
                <a:gd name="connsiteY19" fmla="*/ 3559 h 34681"/>
                <a:gd name="connsiteX20" fmla="*/ 21600 w 21600"/>
                <a:gd name="connsiteY20" fmla="*/ 10759 h 34681"/>
                <a:gd name="connsiteX21" fmla="*/ 21600 w 21600"/>
                <a:gd name="connsiteY21" fmla="*/ 28081 h 34681"/>
                <a:gd name="connsiteX22" fmla="*/ 0 w 21600"/>
                <a:gd name="connsiteY22" fmla="*/ 30931 h 34681"/>
                <a:gd name="connsiteX23" fmla="*/ 0 w 21600"/>
                <a:gd name="connsiteY23" fmla="*/ 10759 h 34681"/>
                <a:gd name="connsiteX0" fmla="*/ 0 w 21600"/>
                <a:gd name="connsiteY0" fmla="*/ 10759 h 34681"/>
                <a:gd name="connsiteX1" fmla="*/ 218 w 21600"/>
                <a:gd name="connsiteY1" fmla="*/ 8652 h 34681"/>
                <a:gd name="connsiteX2" fmla="*/ 1013 w 21600"/>
                <a:gd name="connsiteY2" fmla="*/ 6811 h 34681"/>
                <a:gd name="connsiteX3" fmla="*/ 1743 w 21600"/>
                <a:gd name="connsiteY3" fmla="*/ 4909 h 34681"/>
                <a:gd name="connsiteX4" fmla="*/ 2839 w 21600"/>
                <a:gd name="connsiteY4" fmla="*/ 2270 h 34681"/>
                <a:gd name="connsiteX5" fmla="*/ 3397 w 21600"/>
                <a:gd name="connsiteY5" fmla="*/ 1227 h 34681"/>
                <a:gd name="connsiteX6" fmla="*/ 3935 w 21600"/>
                <a:gd name="connsiteY6" fmla="*/ 552 h 34681"/>
                <a:gd name="connsiteX7" fmla="*/ 4600 w 21600"/>
                <a:gd name="connsiteY7" fmla="*/ 0 h 34681"/>
                <a:gd name="connsiteX8" fmla="*/ 5245 w 21600"/>
                <a:gd name="connsiteY8" fmla="*/ 307 h 34681"/>
                <a:gd name="connsiteX9" fmla="*/ 5803 w 21600"/>
                <a:gd name="connsiteY9" fmla="*/ 1227 h 34681"/>
                <a:gd name="connsiteX10" fmla="*/ 6319 w 21600"/>
                <a:gd name="connsiteY10" fmla="*/ 2577 h 34681"/>
                <a:gd name="connsiteX11" fmla="*/ 7135 w 21600"/>
                <a:gd name="connsiteY11" fmla="*/ 5891 h 34681"/>
                <a:gd name="connsiteX12" fmla="*/ 7930 w 21600"/>
                <a:gd name="connsiteY12" fmla="*/ 7977 h 34681"/>
                <a:gd name="connsiteX13" fmla="*/ 9799 w 21600"/>
                <a:gd name="connsiteY13" fmla="*/ 9327 h 34681"/>
                <a:gd name="connsiteX14" fmla="*/ 11604 w 21600"/>
                <a:gd name="connsiteY14" fmla="*/ 8468 h 34681"/>
                <a:gd name="connsiteX15" fmla="*/ 13064 w 21600"/>
                <a:gd name="connsiteY15" fmla="*/ 6504 h 34681"/>
                <a:gd name="connsiteX16" fmla="*/ 15256 w 21600"/>
                <a:gd name="connsiteY16" fmla="*/ 1779 h 34681"/>
                <a:gd name="connsiteX17" fmla="*/ 17210 w 21600"/>
                <a:gd name="connsiteY17" fmla="*/ 797 h 34681"/>
                <a:gd name="connsiteX18" fmla="*/ 19788 w 21600"/>
                <a:gd name="connsiteY18" fmla="*/ 3559 h 34681"/>
                <a:gd name="connsiteX19" fmla="*/ 21600 w 21600"/>
                <a:gd name="connsiteY19" fmla="*/ 10759 h 34681"/>
                <a:gd name="connsiteX20" fmla="*/ 21600 w 21600"/>
                <a:gd name="connsiteY20" fmla="*/ 28081 h 34681"/>
                <a:gd name="connsiteX21" fmla="*/ 0 w 21600"/>
                <a:gd name="connsiteY21" fmla="*/ 30931 h 34681"/>
                <a:gd name="connsiteX22" fmla="*/ 0 w 21600"/>
                <a:gd name="connsiteY22" fmla="*/ 10759 h 34681"/>
                <a:gd name="connsiteX0" fmla="*/ 0 w 21600"/>
                <a:gd name="connsiteY0" fmla="*/ 10759 h 34681"/>
                <a:gd name="connsiteX1" fmla="*/ 218 w 21600"/>
                <a:gd name="connsiteY1" fmla="*/ 8652 h 34681"/>
                <a:gd name="connsiteX2" fmla="*/ 1013 w 21600"/>
                <a:gd name="connsiteY2" fmla="*/ 6811 h 34681"/>
                <a:gd name="connsiteX3" fmla="*/ 1743 w 21600"/>
                <a:gd name="connsiteY3" fmla="*/ 4909 h 34681"/>
                <a:gd name="connsiteX4" fmla="*/ 2839 w 21600"/>
                <a:gd name="connsiteY4" fmla="*/ 2270 h 34681"/>
                <a:gd name="connsiteX5" fmla="*/ 3397 w 21600"/>
                <a:gd name="connsiteY5" fmla="*/ 1227 h 34681"/>
                <a:gd name="connsiteX6" fmla="*/ 3935 w 21600"/>
                <a:gd name="connsiteY6" fmla="*/ 552 h 34681"/>
                <a:gd name="connsiteX7" fmla="*/ 4600 w 21600"/>
                <a:gd name="connsiteY7" fmla="*/ 0 h 34681"/>
                <a:gd name="connsiteX8" fmla="*/ 5245 w 21600"/>
                <a:gd name="connsiteY8" fmla="*/ 307 h 34681"/>
                <a:gd name="connsiteX9" fmla="*/ 5803 w 21600"/>
                <a:gd name="connsiteY9" fmla="*/ 1227 h 34681"/>
                <a:gd name="connsiteX10" fmla="*/ 6319 w 21600"/>
                <a:gd name="connsiteY10" fmla="*/ 2577 h 34681"/>
                <a:gd name="connsiteX11" fmla="*/ 7135 w 21600"/>
                <a:gd name="connsiteY11" fmla="*/ 5891 h 34681"/>
                <a:gd name="connsiteX12" fmla="*/ 7930 w 21600"/>
                <a:gd name="connsiteY12" fmla="*/ 7977 h 34681"/>
                <a:gd name="connsiteX13" fmla="*/ 9799 w 21600"/>
                <a:gd name="connsiteY13" fmla="*/ 9327 h 34681"/>
                <a:gd name="connsiteX14" fmla="*/ 11604 w 21600"/>
                <a:gd name="connsiteY14" fmla="*/ 8468 h 34681"/>
                <a:gd name="connsiteX15" fmla="*/ 13064 w 21600"/>
                <a:gd name="connsiteY15" fmla="*/ 6504 h 34681"/>
                <a:gd name="connsiteX16" fmla="*/ 15256 w 21600"/>
                <a:gd name="connsiteY16" fmla="*/ 1779 h 34681"/>
                <a:gd name="connsiteX17" fmla="*/ 17210 w 21600"/>
                <a:gd name="connsiteY17" fmla="*/ 797 h 34681"/>
                <a:gd name="connsiteX18" fmla="*/ 19788 w 21600"/>
                <a:gd name="connsiteY18" fmla="*/ 3559 h 34681"/>
                <a:gd name="connsiteX19" fmla="*/ 21600 w 21600"/>
                <a:gd name="connsiteY19" fmla="*/ 10759 h 34681"/>
                <a:gd name="connsiteX20" fmla="*/ 21600 w 21600"/>
                <a:gd name="connsiteY20" fmla="*/ 28081 h 34681"/>
                <a:gd name="connsiteX21" fmla="*/ 0 w 21600"/>
                <a:gd name="connsiteY21" fmla="*/ 30931 h 34681"/>
                <a:gd name="connsiteX22" fmla="*/ 0 w 21600"/>
                <a:gd name="connsiteY22" fmla="*/ 10759 h 34681"/>
                <a:gd name="connsiteX0" fmla="*/ 0 w 21600"/>
                <a:gd name="connsiteY0" fmla="*/ 10800 h 34722"/>
                <a:gd name="connsiteX1" fmla="*/ 218 w 21600"/>
                <a:gd name="connsiteY1" fmla="*/ 8693 h 34722"/>
                <a:gd name="connsiteX2" fmla="*/ 1013 w 21600"/>
                <a:gd name="connsiteY2" fmla="*/ 6852 h 34722"/>
                <a:gd name="connsiteX3" fmla="*/ 1743 w 21600"/>
                <a:gd name="connsiteY3" fmla="*/ 4950 h 34722"/>
                <a:gd name="connsiteX4" fmla="*/ 2839 w 21600"/>
                <a:gd name="connsiteY4" fmla="*/ 2311 h 34722"/>
                <a:gd name="connsiteX5" fmla="*/ 3397 w 21600"/>
                <a:gd name="connsiteY5" fmla="*/ 1268 h 34722"/>
                <a:gd name="connsiteX6" fmla="*/ 3935 w 21600"/>
                <a:gd name="connsiteY6" fmla="*/ 593 h 34722"/>
                <a:gd name="connsiteX7" fmla="*/ 4600 w 21600"/>
                <a:gd name="connsiteY7" fmla="*/ 41 h 34722"/>
                <a:gd name="connsiteX8" fmla="*/ 5245 w 21600"/>
                <a:gd name="connsiteY8" fmla="*/ 348 h 34722"/>
                <a:gd name="connsiteX9" fmla="*/ 5803 w 21600"/>
                <a:gd name="connsiteY9" fmla="*/ 1268 h 34722"/>
                <a:gd name="connsiteX10" fmla="*/ 6319 w 21600"/>
                <a:gd name="connsiteY10" fmla="*/ 2618 h 34722"/>
                <a:gd name="connsiteX11" fmla="*/ 7135 w 21600"/>
                <a:gd name="connsiteY11" fmla="*/ 5932 h 34722"/>
                <a:gd name="connsiteX12" fmla="*/ 7930 w 21600"/>
                <a:gd name="connsiteY12" fmla="*/ 8018 h 34722"/>
                <a:gd name="connsiteX13" fmla="*/ 9799 w 21600"/>
                <a:gd name="connsiteY13" fmla="*/ 9368 h 34722"/>
                <a:gd name="connsiteX14" fmla="*/ 11604 w 21600"/>
                <a:gd name="connsiteY14" fmla="*/ 8509 h 34722"/>
                <a:gd name="connsiteX15" fmla="*/ 13064 w 21600"/>
                <a:gd name="connsiteY15" fmla="*/ 6545 h 34722"/>
                <a:gd name="connsiteX16" fmla="*/ 15256 w 21600"/>
                <a:gd name="connsiteY16" fmla="*/ 1820 h 34722"/>
                <a:gd name="connsiteX17" fmla="*/ 17210 w 21600"/>
                <a:gd name="connsiteY17" fmla="*/ 838 h 34722"/>
                <a:gd name="connsiteX18" fmla="*/ 19788 w 21600"/>
                <a:gd name="connsiteY18" fmla="*/ 3600 h 34722"/>
                <a:gd name="connsiteX19" fmla="*/ 21600 w 21600"/>
                <a:gd name="connsiteY19" fmla="*/ 10800 h 34722"/>
                <a:gd name="connsiteX20" fmla="*/ 21600 w 21600"/>
                <a:gd name="connsiteY20" fmla="*/ 28122 h 34722"/>
                <a:gd name="connsiteX21" fmla="*/ 0 w 21600"/>
                <a:gd name="connsiteY21" fmla="*/ 30972 h 34722"/>
                <a:gd name="connsiteX22" fmla="*/ 0 w 21600"/>
                <a:gd name="connsiteY22" fmla="*/ 10800 h 34722"/>
                <a:gd name="connsiteX0" fmla="*/ 0 w 21600"/>
                <a:gd name="connsiteY0" fmla="*/ 10800 h 34722"/>
                <a:gd name="connsiteX1" fmla="*/ 218 w 21600"/>
                <a:gd name="connsiteY1" fmla="*/ 8693 h 34722"/>
                <a:gd name="connsiteX2" fmla="*/ 1013 w 21600"/>
                <a:gd name="connsiteY2" fmla="*/ 6852 h 34722"/>
                <a:gd name="connsiteX3" fmla="*/ 1743 w 21600"/>
                <a:gd name="connsiteY3" fmla="*/ 4950 h 34722"/>
                <a:gd name="connsiteX4" fmla="*/ 2839 w 21600"/>
                <a:gd name="connsiteY4" fmla="*/ 2311 h 34722"/>
                <a:gd name="connsiteX5" fmla="*/ 3397 w 21600"/>
                <a:gd name="connsiteY5" fmla="*/ 1268 h 34722"/>
                <a:gd name="connsiteX6" fmla="*/ 3935 w 21600"/>
                <a:gd name="connsiteY6" fmla="*/ 593 h 34722"/>
                <a:gd name="connsiteX7" fmla="*/ 4600 w 21600"/>
                <a:gd name="connsiteY7" fmla="*/ 41 h 34722"/>
                <a:gd name="connsiteX8" fmla="*/ 5245 w 21600"/>
                <a:gd name="connsiteY8" fmla="*/ 348 h 34722"/>
                <a:gd name="connsiteX9" fmla="*/ 5803 w 21600"/>
                <a:gd name="connsiteY9" fmla="*/ 1268 h 34722"/>
                <a:gd name="connsiteX10" fmla="*/ 6319 w 21600"/>
                <a:gd name="connsiteY10" fmla="*/ 2618 h 34722"/>
                <a:gd name="connsiteX11" fmla="*/ 7135 w 21600"/>
                <a:gd name="connsiteY11" fmla="*/ 5932 h 34722"/>
                <a:gd name="connsiteX12" fmla="*/ 7930 w 21600"/>
                <a:gd name="connsiteY12" fmla="*/ 8018 h 34722"/>
                <a:gd name="connsiteX13" fmla="*/ 9799 w 21600"/>
                <a:gd name="connsiteY13" fmla="*/ 9368 h 34722"/>
                <a:gd name="connsiteX14" fmla="*/ 11604 w 21600"/>
                <a:gd name="connsiteY14" fmla="*/ 8509 h 34722"/>
                <a:gd name="connsiteX15" fmla="*/ 13064 w 21600"/>
                <a:gd name="connsiteY15" fmla="*/ 6545 h 34722"/>
                <a:gd name="connsiteX16" fmla="*/ 15256 w 21600"/>
                <a:gd name="connsiteY16" fmla="*/ 1820 h 34722"/>
                <a:gd name="connsiteX17" fmla="*/ 17210 w 21600"/>
                <a:gd name="connsiteY17" fmla="*/ 838 h 34722"/>
                <a:gd name="connsiteX18" fmla="*/ 19788 w 21600"/>
                <a:gd name="connsiteY18" fmla="*/ 3600 h 34722"/>
                <a:gd name="connsiteX19" fmla="*/ 21600 w 21600"/>
                <a:gd name="connsiteY19" fmla="*/ 10800 h 34722"/>
                <a:gd name="connsiteX20" fmla="*/ 21600 w 21600"/>
                <a:gd name="connsiteY20" fmla="*/ 28122 h 34722"/>
                <a:gd name="connsiteX21" fmla="*/ 0 w 21600"/>
                <a:gd name="connsiteY21" fmla="*/ 30972 h 34722"/>
                <a:gd name="connsiteX22" fmla="*/ 0 w 21600"/>
                <a:gd name="connsiteY22" fmla="*/ 10800 h 34722"/>
                <a:gd name="connsiteX0" fmla="*/ 0 w 21600"/>
                <a:gd name="connsiteY0" fmla="*/ 10800 h 34722"/>
                <a:gd name="connsiteX1" fmla="*/ 218 w 21600"/>
                <a:gd name="connsiteY1" fmla="*/ 8693 h 34722"/>
                <a:gd name="connsiteX2" fmla="*/ 1013 w 21600"/>
                <a:gd name="connsiteY2" fmla="*/ 6852 h 34722"/>
                <a:gd name="connsiteX3" fmla="*/ 1743 w 21600"/>
                <a:gd name="connsiteY3" fmla="*/ 4950 h 34722"/>
                <a:gd name="connsiteX4" fmla="*/ 2839 w 21600"/>
                <a:gd name="connsiteY4" fmla="*/ 2311 h 34722"/>
                <a:gd name="connsiteX5" fmla="*/ 3397 w 21600"/>
                <a:gd name="connsiteY5" fmla="*/ 1268 h 34722"/>
                <a:gd name="connsiteX6" fmla="*/ 3935 w 21600"/>
                <a:gd name="connsiteY6" fmla="*/ 593 h 34722"/>
                <a:gd name="connsiteX7" fmla="*/ 4600 w 21600"/>
                <a:gd name="connsiteY7" fmla="*/ 41 h 34722"/>
                <a:gd name="connsiteX8" fmla="*/ 5245 w 21600"/>
                <a:gd name="connsiteY8" fmla="*/ 348 h 34722"/>
                <a:gd name="connsiteX9" fmla="*/ 5803 w 21600"/>
                <a:gd name="connsiteY9" fmla="*/ 1268 h 34722"/>
                <a:gd name="connsiteX10" fmla="*/ 6319 w 21600"/>
                <a:gd name="connsiteY10" fmla="*/ 2618 h 34722"/>
                <a:gd name="connsiteX11" fmla="*/ 7135 w 21600"/>
                <a:gd name="connsiteY11" fmla="*/ 5932 h 34722"/>
                <a:gd name="connsiteX12" fmla="*/ 7930 w 21600"/>
                <a:gd name="connsiteY12" fmla="*/ 8018 h 34722"/>
                <a:gd name="connsiteX13" fmla="*/ 9799 w 21600"/>
                <a:gd name="connsiteY13" fmla="*/ 9368 h 34722"/>
                <a:gd name="connsiteX14" fmla="*/ 11604 w 21600"/>
                <a:gd name="connsiteY14" fmla="*/ 8509 h 34722"/>
                <a:gd name="connsiteX15" fmla="*/ 13064 w 21600"/>
                <a:gd name="connsiteY15" fmla="*/ 6545 h 34722"/>
                <a:gd name="connsiteX16" fmla="*/ 15256 w 21600"/>
                <a:gd name="connsiteY16" fmla="*/ 1820 h 34722"/>
                <a:gd name="connsiteX17" fmla="*/ 17210 w 21600"/>
                <a:gd name="connsiteY17" fmla="*/ 838 h 34722"/>
                <a:gd name="connsiteX18" fmla="*/ 19788 w 21600"/>
                <a:gd name="connsiteY18" fmla="*/ 3600 h 34722"/>
                <a:gd name="connsiteX19" fmla="*/ 21600 w 21600"/>
                <a:gd name="connsiteY19" fmla="*/ 10800 h 34722"/>
                <a:gd name="connsiteX20" fmla="*/ 21600 w 21600"/>
                <a:gd name="connsiteY20" fmla="*/ 28122 h 34722"/>
                <a:gd name="connsiteX21" fmla="*/ 0 w 21600"/>
                <a:gd name="connsiteY21" fmla="*/ 30972 h 34722"/>
                <a:gd name="connsiteX22" fmla="*/ 0 w 21600"/>
                <a:gd name="connsiteY22" fmla="*/ 10800 h 34722"/>
                <a:gd name="connsiteX0" fmla="*/ 0 w 21600"/>
                <a:gd name="connsiteY0" fmla="*/ 10800 h 34722"/>
                <a:gd name="connsiteX1" fmla="*/ 218 w 21600"/>
                <a:gd name="connsiteY1" fmla="*/ 8693 h 34722"/>
                <a:gd name="connsiteX2" fmla="*/ 1013 w 21600"/>
                <a:gd name="connsiteY2" fmla="*/ 6852 h 34722"/>
                <a:gd name="connsiteX3" fmla="*/ 1743 w 21600"/>
                <a:gd name="connsiteY3" fmla="*/ 4950 h 34722"/>
                <a:gd name="connsiteX4" fmla="*/ 2839 w 21600"/>
                <a:gd name="connsiteY4" fmla="*/ 2311 h 34722"/>
                <a:gd name="connsiteX5" fmla="*/ 3397 w 21600"/>
                <a:gd name="connsiteY5" fmla="*/ 1268 h 34722"/>
                <a:gd name="connsiteX6" fmla="*/ 3935 w 21600"/>
                <a:gd name="connsiteY6" fmla="*/ 593 h 34722"/>
                <a:gd name="connsiteX7" fmla="*/ 4600 w 21600"/>
                <a:gd name="connsiteY7" fmla="*/ 41 h 34722"/>
                <a:gd name="connsiteX8" fmla="*/ 5245 w 21600"/>
                <a:gd name="connsiteY8" fmla="*/ 348 h 34722"/>
                <a:gd name="connsiteX9" fmla="*/ 5803 w 21600"/>
                <a:gd name="connsiteY9" fmla="*/ 1268 h 34722"/>
                <a:gd name="connsiteX10" fmla="*/ 6319 w 21600"/>
                <a:gd name="connsiteY10" fmla="*/ 2618 h 34722"/>
                <a:gd name="connsiteX11" fmla="*/ 7135 w 21600"/>
                <a:gd name="connsiteY11" fmla="*/ 5932 h 34722"/>
                <a:gd name="connsiteX12" fmla="*/ 7930 w 21600"/>
                <a:gd name="connsiteY12" fmla="*/ 8018 h 34722"/>
                <a:gd name="connsiteX13" fmla="*/ 9799 w 21600"/>
                <a:gd name="connsiteY13" fmla="*/ 9368 h 34722"/>
                <a:gd name="connsiteX14" fmla="*/ 11604 w 21600"/>
                <a:gd name="connsiteY14" fmla="*/ 8509 h 34722"/>
                <a:gd name="connsiteX15" fmla="*/ 13064 w 21600"/>
                <a:gd name="connsiteY15" fmla="*/ 6545 h 34722"/>
                <a:gd name="connsiteX16" fmla="*/ 15256 w 21600"/>
                <a:gd name="connsiteY16" fmla="*/ 1820 h 34722"/>
                <a:gd name="connsiteX17" fmla="*/ 17210 w 21600"/>
                <a:gd name="connsiteY17" fmla="*/ 838 h 34722"/>
                <a:gd name="connsiteX18" fmla="*/ 19788 w 21600"/>
                <a:gd name="connsiteY18" fmla="*/ 3600 h 34722"/>
                <a:gd name="connsiteX19" fmla="*/ 21600 w 21600"/>
                <a:gd name="connsiteY19" fmla="*/ 10800 h 34722"/>
                <a:gd name="connsiteX20" fmla="*/ 21600 w 21600"/>
                <a:gd name="connsiteY20" fmla="*/ 28122 h 34722"/>
                <a:gd name="connsiteX21" fmla="*/ 0 w 21600"/>
                <a:gd name="connsiteY21" fmla="*/ 30972 h 34722"/>
                <a:gd name="connsiteX22" fmla="*/ 0 w 21600"/>
                <a:gd name="connsiteY22" fmla="*/ 10800 h 34722"/>
                <a:gd name="connsiteX0" fmla="*/ 0 w 21600"/>
                <a:gd name="connsiteY0" fmla="*/ 10800 h 34722"/>
                <a:gd name="connsiteX1" fmla="*/ 218 w 21600"/>
                <a:gd name="connsiteY1" fmla="*/ 8693 h 34722"/>
                <a:gd name="connsiteX2" fmla="*/ 1013 w 21600"/>
                <a:gd name="connsiteY2" fmla="*/ 6852 h 34722"/>
                <a:gd name="connsiteX3" fmla="*/ 1743 w 21600"/>
                <a:gd name="connsiteY3" fmla="*/ 4950 h 34722"/>
                <a:gd name="connsiteX4" fmla="*/ 2839 w 21600"/>
                <a:gd name="connsiteY4" fmla="*/ 2311 h 34722"/>
                <a:gd name="connsiteX5" fmla="*/ 3397 w 21600"/>
                <a:gd name="connsiteY5" fmla="*/ 1268 h 34722"/>
                <a:gd name="connsiteX6" fmla="*/ 3935 w 21600"/>
                <a:gd name="connsiteY6" fmla="*/ 593 h 34722"/>
                <a:gd name="connsiteX7" fmla="*/ 4600 w 21600"/>
                <a:gd name="connsiteY7" fmla="*/ 41 h 34722"/>
                <a:gd name="connsiteX8" fmla="*/ 5245 w 21600"/>
                <a:gd name="connsiteY8" fmla="*/ 348 h 34722"/>
                <a:gd name="connsiteX9" fmla="*/ 5803 w 21600"/>
                <a:gd name="connsiteY9" fmla="*/ 1268 h 34722"/>
                <a:gd name="connsiteX10" fmla="*/ 6319 w 21600"/>
                <a:gd name="connsiteY10" fmla="*/ 2618 h 34722"/>
                <a:gd name="connsiteX11" fmla="*/ 7135 w 21600"/>
                <a:gd name="connsiteY11" fmla="*/ 5932 h 34722"/>
                <a:gd name="connsiteX12" fmla="*/ 7930 w 21600"/>
                <a:gd name="connsiteY12" fmla="*/ 8018 h 34722"/>
                <a:gd name="connsiteX13" fmla="*/ 9799 w 21600"/>
                <a:gd name="connsiteY13" fmla="*/ 9368 h 34722"/>
                <a:gd name="connsiteX14" fmla="*/ 11604 w 21600"/>
                <a:gd name="connsiteY14" fmla="*/ 8509 h 34722"/>
                <a:gd name="connsiteX15" fmla="*/ 13064 w 21600"/>
                <a:gd name="connsiteY15" fmla="*/ 6545 h 34722"/>
                <a:gd name="connsiteX16" fmla="*/ 15256 w 21600"/>
                <a:gd name="connsiteY16" fmla="*/ 1820 h 34722"/>
                <a:gd name="connsiteX17" fmla="*/ 17210 w 21600"/>
                <a:gd name="connsiteY17" fmla="*/ 838 h 34722"/>
                <a:gd name="connsiteX18" fmla="*/ 19788 w 21600"/>
                <a:gd name="connsiteY18" fmla="*/ 3600 h 34722"/>
                <a:gd name="connsiteX19" fmla="*/ 21600 w 21600"/>
                <a:gd name="connsiteY19" fmla="*/ 10800 h 34722"/>
                <a:gd name="connsiteX20" fmla="*/ 21600 w 21600"/>
                <a:gd name="connsiteY20" fmla="*/ 28122 h 34722"/>
                <a:gd name="connsiteX21" fmla="*/ 0 w 21600"/>
                <a:gd name="connsiteY21" fmla="*/ 30972 h 34722"/>
                <a:gd name="connsiteX22" fmla="*/ 0 w 21600"/>
                <a:gd name="connsiteY22" fmla="*/ 10800 h 34722"/>
                <a:gd name="connsiteX0" fmla="*/ 0 w 21600"/>
                <a:gd name="connsiteY0" fmla="*/ 10800 h 34722"/>
                <a:gd name="connsiteX1" fmla="*/ 218 w 21600"/>
                <a:gd name="connsiteY1" fmla="*/ 8693 h 34722"/>
                <a:gd name="connsiteX2" fmla="*/ 1013 w 21600"/>
                <a:gd name="connsiteY2" fmla="*/ 6852 h 34722"/>
                <a:gd name="connsiteX3" fmla="*/ 1743 w 21600"/>
                <a:gd name="connsiteY3" fmla="*/ 4950 h 34722"/>
                <a:gd name="connsiteX4" fmla="*/ 2839 w 21600"/>
                <a:gd name="connsiteY4" fmla="*/ 2311 h 34722"/>
                <a:gd name="connsiteX5" fmla="*/ 3397 w 21600"/>
                <a:gd name="connsiteY5" fmla="*/ 1268 h 34722"/>
                <a:gd name="connsiteX6" fmla="*/ 3935 w 21600"/>
                <a:gd name="connsiteY6" fmla="*/ 593 h 34722"/>
                <a:gd name="connsiteX7" fmla="*/ 4600 w 21600"/>
                <a:gd name="connsiteY7" fmla="*/ 41 h 34722"/>
                <a:gd name="connsiteX8" fmla="*/ 5245 w 21600"/>
                <a:gd name="connsiteY8" fmla="*/ 348 h 34722"/>
                <a:gd name="connsiteX9" fmla="*/ 5803 w 21600"/>
                <a:gd name="connsiteY9" fmla="*/ 1268 h 34722"/>
                <a:gd name="connsiteX10" fmla="*/ 6319 w 21600"/>
                <a:gd name="connsiteY10" fmla="*/ 2618 h 34722"/>
                <a:gd name="connsiteX11" fmla="*/ 7135 w 21600"/>
                <a:gd name="connsiteY11" fmla="*/ 5932 h 34722"/>
                <a:gd name="connsiteX12" fmla="*/ 7930 w 21600"/>
                <a:gd name="connsiteY12" fmla="*/ 8018 h 34722"/>
                <a:gd name="connsiteX13" fmla="*/ 9799 w 21600"/>
                <a:gd name="connsiteY13" fmla="*/ 9368 h 34722"/>
                <a:gd name="connsiteX14" fmla="*/ 11604 w 21600"/>
                <a:gd name="connsiteY14" fmla="*/ 8509 h 34722"/>
                <a:gd name="connsiteX15" fmla="*/ 13064 w 21600"/>
                <a:gd name="connsiteY15" fmla="*/ 6545 h 34722"/>
                <a:gd name="connsiteX16" fmla="*/ 15256 w 21600"/>
                <a:gd name="connsiteY16" fmla="*/ 1820 h 34722"/>
                <a:gd name="connsiteX17" fmla="*/ 17210 w 21600"/>
                <a:gd name="connsiteY17" fmla="*/ 838 h 34722"/>
                <a:gd name="connsiteX18" fmla="*/ 19788 w 21600"/>
                <a:gd name="connsiteY18" fmla="*/ 3600 h 34722"/>
                <a:gd name="connsiteX19" fmla="*/ 21600 w 21600"/>
                <a:gd name="connsiteY19" fmla="*/ 10800 h 34722"/>
                <a:gd name="connsiteX20" fmla="*/ 21600 w 21600"/>
                <a:gd name="connsiteY20" fmla="*/ 28122 h 34722"/>
                <a:gd name="connsiteX21" fmla="*/ 0 w 21600"/>
                <a:gd name="connsiteY21" fmla="*/ 30972 h 34722"/>
                <a:gd name="connsiteX22" fmla="*/ 0 w 21600"/>
                <a:gd name="connsiteY22" fmla="*/ 10800 h 34722"/>
                <a:gd name="connsiteX0" fmla="*/ 0 w 21600"/>
                <a:gd name="connsiteY0" fmla="*/ 10800 h 34722"/>
                <a:gd name="connsiteX1" fmla="*/ 218 w 21600"/>
                <a:gd name="connsiteY1" fmla="*/ 8693 h 34722"/>
                <a:gd name="connsiteX2" fmla="*/ 1013 w 21600"/>
                <a:gd name="connsiteY2" fmla="*/ 6852 h 34722"/>
                <a:gd name="connsiteX3" fmla="*/ 1743 w 21600"/>
                <a:gd name="connsiteY3" fmla="*/ 4950 h 34722"/>
                <a:gd name="connsiteX4" fmla="*/ 2839 w 21600"/>
                <a:gd name="connsiteY4" fmla="*/ 2311 h 34722"/>
                <a:gd name="connsiteX5" fmla="*/ 3397 w 21600"/>
                <a:gd name="connsiteY5" fmla="*/ 1268 h 34722"/>
                <a:gd name="connsiteX6" fmla="*/ 3935 w 21600"/>
                <a:gd name="connsiteY6" fmla="*/ 593 h 34722"/>
                <a:gd name="connsiteX7" fmla="*/ 4600 w 21600"/>
                <a:gd name="connsiteY7" fmla="*/ 41 h 34722"/>
                <a:gd name="connsiteX8" fmla="*/ 5245 w 21600"/>
                <a:gd name="connsiteY8" fmla="*/ 348 h 34722"/>
                <a:gd name="connsiteX9" fmla="*/ 5803 w 21600"/>
                <a:gd name="connsiteY9" fmla="*/ 1268 h 34722"/>
                <a:gd name="connsiteX10" fmla="*/ 6319 w 21600"/>
                <a:gd name="connsiteY10" fmla="*/ 2618 h 34722"/>
                <a:gd name="connsiteX11" fmla="*/ 7135 w 21600"/>
                <a:gd name="connsiteY11" fmla="*/ 5932 h 34722"/>
                <a:gd name="connsiteX12" fmla="*/ 7930 w 21600"/>
                <a:gd name="connsiteY12" fmla="*/ 8018 h 34722"/>
                <a:gd name="connsiteX13" fmla="*/ 9799 w 21600"/>
                <a:gd name="connsiteY13" fmla="*/ 9368 h 34722"/>
                <a:gd name="connsiteX14" fmla="*/ 11604 w 21600"/>
                <a:gd name="connsiteY14" fmla="*/ 8509 h 34722"/>
                <a:gd name="connsiteX15" fmla="*/ 13064 w 21600"/>
                <a:gd name="connsiteY15" fmla="*/ 6545 h 34722"/>
                <a:gd name="connsiteX16" fmla="*/ 15256 w 21600"/>
                <a:gd name="connsiteY16" fmla="*/ 1820 h 34722"/>
                <a:gd name="connsiteX17" fmla="*/ 17210 w 21600"/>
                <a:gd name="connsiteY17" fmla="*/ 838 h 34722"/>
                <a:gd name="connsiteX18" fmla="*/ 19788 w 21600"/>
                <a:gd name="connsiteY18" fmla="*/ 3600 h 34722"/>
                <a:gd name="connsiteX19" fmla="*/ 21600 w 21600"/>
                <a:gd name="connsiteY19" fmla="*/ 10800 h 34722"/>
                <a:gd name="connsiteX20" fmla="*/ 21600 w 21600"/>
                <a:gd name="connsiteY20" fmla="*/ 28122 h 34722"/>
                <a:gd name="connsiteX21" fmla="*/ 0 w 21600"/>
                <a:gd name="connsiteY21" fmla="*/ 30972 h 34722"/>
                <a:gd name="connsiteX22" fmla="*/ 0 w 21600"/>
                <a:gd name="connsiteY22" fmla="*/ 10800 h 34722"/>
                <a:gd name="connsiteX0" fmla="*/ 0 w 21600"/>
                <a:gd name="connsiteY0" fmla="*/ 10800 h 34722"/>
                <a:gd name="connsiteX1" fmla="*/ 1013 w 21600"/>
                <a:gd name="connsiteY1" fmla="*/ 6852 h 34722"/>
                <a:gd name="connsiteX2" fmla="*/ 1743 w 21600"/>
                <a:gd name="connsiteY2" fmla="*/ 4950 h 34722"/>
                <a:gd name="connsiteX3" fmla="*/ 2839 w 21600"/>
                <a:gd name="connsiteY3" fmla="*/ 2311 h 34722"/>
                <a:gd name="connsiteX4" fmla="*/ 3397 w 21600"/>
                <a:gd name="connsiteY4" fmla="*/ 1268 h 34722"/>
                <a:gd name="connsiteX5" fmla="*/ 3935 w 21600"/>
                <a:gd name="connsiteY5" fmla="*/ 593 h 34722"/>
                <a:gd name="connsiteX6" fmla="*/ 4600 w 21600"/>
                <a:gd name="connsiteY6" fmla="*/ 41 h 34722"/>
                <a:gd name="connsiteX7" fmla="*/ 5245 w 21600"/>
                <a:gd name="connsiteY7" fmla="*/ 348 h 34722"/>
                <a:gd name="connsiteX8" fmla="*/ 5803 w 21600"/>
                <a:gd name="connsiteY8" fmla="*/ 1268 h 34722"/>
                <a:gd name="connsiteX9" fmla="*/ 6319 w 21600"/>
                <a:gd name="connsiteY9" fmla="*/ 2618 h 34722"/>
                <a:gd name="connsiteX10" fmla="*/ 7135 w 21600"/>
                <a:gd name="connsiteY10" fmla="*/ 5932 h 34722"/>
                <a:gd name="connsiteX11" fmla="*/ 7930 w 21600"/>
                <a:gd name="connsiteY11" fmla="*/ 8018 h 34722"/>
                <a:gd name="connsiteX12" fmla="*/ 9799 w 21600"/>
                <a:gd name="connsiteY12" fmla="*/ 9368 h 34722"/>
                <a:gd name="connsiteX13" fmla="*/ 11604 w 21600"/>
                <a:gd name="connsiteY13" fmla="*/ 8509 h 34722"/>
                <a:gd name="connsiteX14" fmla="*/ 13064 w 21600"/>
                <a:gd name="connsiteY14" fmla="*/ 6545 h 34722"/>
                <a:gd name="connsiteX15" fmla="*/ 15256 w 21600"/>
                <a:gd name="connsiteY15" fmla="*/ 1820 h 34722"/>
                <a:gd name="connsiteX16" fmla="*/ 17210 w 21600"/>
                <a:gd name="connsiteY16" fmla="*/ 838 h 34722"/>
                <a:gd name="connsiteX17" fmla="*/ 19788 w 21600"/>
                <a:gd name="connsiteY17" fmla="*/ 3600 h 34722"/>
                <a:gd name="connsiteX18" fmla="*/ 21600 w 21600"/>
                <a:gd name="connsiteY18" fmla="*/ 10800 h 34722"/>
                <a:gd name="connsiteX19" fmla="*/ 21600 w 21600"/>
                <a:gd name="connsiteY19" fmla="*/ 28122 h 34722"/>
                <a:gd name="connsiteX20" fmla="*/ 0 w 21600"/>
                <a:gd name="connsiteY20" fmla="*/ 30972 h 34722"/>
                <a:gd name="connsiteX21" fmla="*/ 0 w 21600"/>
                <a:gd name="connsiteY21" fmla="*/ 10800 h 34722"/>
                <a:gd name="connsiteX0" fmla="*/ 0 w 21600"/>
                <a:gd name="connsiteY0" fmla="*/ 10800 h 34722"/>
                <a:gd name="connsiteX1" fmla="*/ 1743 w 21600"/>
                <a:gd name="connsiteY1" fmla="*/ 4950 h 34722"/>
                <a:gd name="connsiteX2" fmla="*/ 2839 w 21600"/>
                <a:gd name="connsiteY2" fmla="*/ 2311 h 34722"/>
                <a:gd name="connsiteX3" fmla="*/ 3397 w 21600"/>
                <a:gd name="connsiteY3" fmla="*/ 1268 h 34722"/>
                <a:gd name="connsiteX4" fmla="*/ 3935 w 21600"/>
                <a:gd name="connsiteY4" fmla="*/ 593 h 34722"/>
                <a:gd name="connsiteX5" fmla="*/ 4600 w 21600"/>
                <a:gd name="connsiteY5" fmla="*/ 41 h 34722"/>
                <a:gd name="connsiteX6" fmla="*/ 5245 w 21600"/>
                <a:gd name="connsiteY6" fmla="*/ 348 h 34722"/>
                <a:gd name="connsiteX7" fmla="*/ 5803 w 21600"/>
                <a:gd name="connsiteY7" fmla="*/ 1268 h 34722"/>
                <a:gd name="connsiteX8" fmla="*/ 6319 w 21600"/>
                <a:gd name="connsiteY8" fmla="*/ 2618 h 34722"/>
                <a:gd name="connsiteX9" fmla="*/ 7135 w 21600"/>
                <a:gd name="connsiteY9" fmla="*/ 5932 h 34722"/>
                <a:gd name="connsiteX10" fmla="*/ 7930 w 21600"/>
                <a:gd name="connsiteY10" fmla="*/ 8018 h 34722"/>
                <a:gd name="connsiteX11" fmla="*/ 9799 w 21600"/>
                <a:gd name="connsiteY11" fmla="*/ 9368 h 34722"/>
                <a:gd name="connsiteX12" fmla="*/ 11604 w 21600"/>
                <a:gd name="connsiteY12" fmla="*/ 8509 h 34722"/>
                <a:gd name="connsiteX13" fmla="*/ 13064 w 21600"/>
                <a:gd name="connsiteY13" fmla="*/ 6545 h 34722"/>
                <a:gd name="connsiteX14" fmla="*/ 15256 w 21600"/>
                <a:gd name="connsiteY14" fmla="*/ 1820 h 34722"/>
                <a:gd name="connsiteX15" fmla="*/ 17210 w 21600"/>
                <a:gd name="connsiteY15" fmla="*/ 838 h 34722"/>
                <a:gd name="connsiteX16" fmla="*/ 19788 w 21600"/>
                <a:gd name="connsiteY16" fmla="*/ 3600 h 34722"/>
                <a:gd name="connsiteX17" fmla="*/ 21600 w 21600"/>
                <a:gd name="connsiteY17" fmla="*/ 10800 h 34722"/>
                <a:gd name="connsiteX18" fmla="*/ 21600 w 21600"/>
                <a:gd name="connsiteY18" fmla="*/ 28122 h 34722"/>
                <a:gd name="connsiteX19" fmla="*/ 0 w 21600"/>
                <a:gd name="connsiteY19" fmla="*/ 30972 h 34722"/>
                <a:gd name="connsiteX20" fmla="*/ 0 w 21600"/>
                <a:gd name="connsiteY20" fmla="*/ 10800 h 34722"/>
                <a:gd name="connsiteX0" fmla="*/ 0 w 21600"/>
                <a:gd name="connsiteY0" fmla="*/ 10800 h 34722"/>
                <a:gd name="connsiteX1" fmla="*/ 2839 w 21600"/>
                <a:gd name="connsiteY1" fmla="*/ 2311 h 34722"/>
                <a:gd name="connsiteX2" fmla="*/ 3397 w 21600"/>
                <a:gd name="connsiteY2" fmla="*/ 1268 h 34722"/>
                <a:gd name="connsiteX3" fmla="*/ 3935 w 21600"/>
                <a:gd name="connsiteY3" fmla="*/ 593 h 34722"/>
                <a:gd name="connsiteX4" fmla="*/ 4600 w 21600"/>
                <a:gd name="connsiteY4" fmla="*/ 41 h 34722"/>
                <a:gd name="connsiteX5" fmla="*/ 5245 w 21600"/>
                <a:gd name="connsiteY5" fmla="*/ 348 h 34722"/>
                <a:gd name="connsiteX6" fmla="*/ 5803 w 21600"/>
                <a:gd name="connsiteY6" fmla="*/ 1268 h 34722"/>
                <a:gd name="connsiteX7" fmla="*/ 6319 w 21600"/>
                <a:gd name="connsiteY7" fmla="*/ 2618 h 34722"/>
                <a:gd name="connsiteX8" fmla="*/ 7135 w 21600"/>
                <a:gd name="connsiteY8" fmla="*/ 5932 h 34722"/>
                <a:gd name="connsiteX9" fmla="*/ 7930 w 21600"/>
                <a:gd name="connsiteY9" fmla="*/ 8018 h 34722"/>
                <a:gd name="connsiteX10" fmla="*/ 9799 w 21600"/>
                <a:gd name="connsiteY10" fmla="*/ 9368 h 34722"/>
                <a:gd name="connsiteX11" fmla="*/ 11604 w 21600"/>
                <a:gd name="connsiteY11" fmla="*/ 8509 h 34722"/>
                <a:gd name="connsiteX12" fmla="*/ 13064 w 21600"/>
                <a:gd name="connsiteY12" fmla="*/ 6545 h 34722"/>
                <a:gd name="connsiteX13" fmla="*/ 15256 w 21600"/>
                <a:gd name="connsiteY13" fmla="*/ 1820 h 34722"/>
                <a:gd name="connsiteX14" fmla="*/ 17210 w 21600"/>
                <a:gd name="connsiteY14" fmla="*/ 838 h 34722"/>
                <a:gd name="connsiteX15" fmla="*/ 19788 w 21600"/>
                <a:gd name="connsiteY15" fmla="*/ 3600 h 34722"/>
                <a:gd name="connsiteX16" fmla="*/ 21600 w 21600"/>
                <a:gd name="connsiteY16" fmla="*/ 10800 h 34722"/>
                <a:gd name="connsiteX17" fmla="*/ 21600 w 21600"/>
                <a:gd name="connsiteY17" fmla="*/ 28122 h 34722"/>
                <a:gd name="connsiteX18" fmla="*/ 0 w 21600"/>
                <a:gd name="connsiteY18" fmla="*/ 30972 h 34722"/>
                <a:gd name="connsiteX19" fmla="*/ 0 w 21600"/>
                <a:gd name="connsiteY19" fmla="*/ 10800 h 34722"/>
                <a:gd name="connsiteX0" fmla="*/ 0 w 21600"/>
                <a:gd name="connsiteY0" fmla="*/ 10800 h 34722"/>
                <a:gd name="connsiteX1" fmla="*/ 2839 w 21600"/>
                <a:gd name="connsiteY1" fmla="*/ 2311 h 34722"/>
                <a:gd name="connsiteX2" fmla="*/ 3935 w 21600"/>
                <a:gd name="connsiteY2" fmla="*/ 593 h 34722"/>
                <a:gd name="connsiteX3" fmla="*/ 4600 w 21600"/>
                <a:gd name="connsiteY3" fmla="*/ 41 h 34722"/>
                <a:gd name="connsiteX4" fmla="*/ 5245 w 21600"/>
                <a:gd name="connsiteY4" fmla="*/ 348 h 34722"/>
                <a:gd name="connsiteX5" fmla="*/ 5803 w 21600"/>
                <a:gd name="connsiteY5" fmla="*/ 1268 h 34722"/>
                <a:gd name="connsiteX6" fmla="*/ 6319 w 21600"/>
                <a:gd name="connsiteY6" fmla="*/ 2618 h 34722"/>
                <a:gd name="connsiteX7" fmla="*/ 7135 w 21600"/>
                <a:gd name="connsiteY7" fmla="*/ 5932 h 34722"/>
                <a:gd name="connsiteX8" fmla="*/ 7930 w 21600"/>
                <a:gd name="connsiteY8" fmla="*/ 8018 h 34722"/>
                <a:gd name="connsiteX9" fmla="*/ 9799 w 21600"/>
                <a:gd name="connsiteY9" fmla="*/ 9368 h 34722"/>
                <a:gd name="connsiteX10" fmla="*/ 11604 w 21600"/>
                <a:gd name="connsiteY10" fmla="*/ 8509 h 34722"/>
                <a:gd name="connsiteX11" fmla="*/ 13064 w 21600"/>
                <a:gd name="connsiteY11" fmla="*/ 6545 h 34722"/>
                <a:gd name="connsiteX12" fmla="*/ 15256 w 21600"/>
                <a:gd name="connsiteY12" fmla="*/ 1820 h 34722"/>
                <a:gd name="connsiteX13" fmla="*/ 17210 w 21600"/>
                <a:gd name="connsiteY13" fmla="*/ 838 h 34722"/>
                <a:gd name="connsiteX14" fmla="*/ 19788 w 21600"/>
                <a:gd name="connsiteY14" fmla="*/ 3600 h 34722"/>
                <a:gd name="connsiteX15" fmla="*/ 21600 w 21600"/>
                <a:gd name="connsiteY15" fmla="*/ 10800 h 34722"/>
                <a:gd name="connsiteX16" fmla="*/ 21600 w 21600"/>
                <a:gd name="connsiteY16" fmla="*/ 28122 h 34722"/>
                <a:gd name="connsiteX17" fmla="*/ 0 w 21600"/>
                <a:gd name="connsiteY17" fmla="*/ 30972 h 34722"/>
                <a:gd name="connsiteX18" fmla="*/ 0 w 21600"/>
                <a:gd name="connsiteY18" fmla="*/ 10800 h 34722"/>
                <a:gd name="connsiteX0" fmla="*/ 0 w 21600"/>
                <a:gd name="connsiteY0" fmla="*/ 10800 h 34722"/>
                <a:gd name="connsiteX1" fmla="*/ 2839 w 21600"/>
                <a:gd name="connsiteY1" fmla="*/ 2311 h 34722"/>
                <a:gd name="connsiteX2" fmla="*/ 3935 w 21600"/>
                <a:gd name="connsiteY2" fmla="*/ 593 h 34722"/>
                <a:gd name="connsiteX3" fmla="*/ 4600 w 21600"/>
                <a:gd name="connsiteY3" fmla="*/ 41 h 34722"/>
                <a:gd name="connsiteX4" fmla="*/ 5245 w 21600"/>
                <a:gd name="connsiteY4" fmla="*/ 348 h 34722"/>
                <a:gd name="connsiteX5" fmla="*/ 5803 w 21600"/>
                <a:gd name="connsiteY5" fmla="*/ 1268 h 34722"/>
                <a:gd name="connsiteX6" fmla="*/ 6319 w 21600"/>
                <a:gd name="connsiteY6" fmla="*/ 2618 h 34722"/>
                <a:gd name="connsiteX7" fmla="*/ 7135 w 21600"/>
                <a:gd name="connsiteY7" fmla="*/ 5932 h 34722"/>
                <a:gd name="connsiteX8" fmla="*/ 7930 w 21600"/>
                <a:gd name="connsiteY8" fmla="*/ 8018 h 34722"/>
                <a:gd name="connsiteX9" fmla="*/ 9799 w 21600"/>
                <a:gd name="connsiteY9" fmla="*/ 9368 h 34722"/>
                <a:gd name="connsiteX10" fmla="*/ 11604 w 21600"/>
                <a:gd name="connsiteY10" fmla="*/ 8509 h 34722"/>
                <a:gd name="connsiteX11" fmla="*/ 13064 w 21600"/>
                <a:gd name="connsiteY11" fmla="*/ 6545 h 34722"/>
                <a:gd name="connsiteX12" fmla="*/ 15256 w 21600"/>
                <a:gd name="connsiteY12" fmla="*/ 1820 h 34722"/>
                <a:gd name="connsiteX13" fmla="*/ 17210 w 21600"/>
                <a:gd name="connsiteY13" fmla="*/ 838 h 34722"/>
                <a:gd name="connsiteX14" fmla="*/ 19788 w 21600"/>
                <a:gd name="connsiteY14" fmla="*/ 3600 h 34722"/>
                <a:gd name="connsiteX15" fmla="*/ 21600 w 21600"/>
                <a:gd name="connsiteY15" fmla="*/ 10800 h 34722"/>
                <a:gd name="connsiteX16" fmla="*/ 21600 w 21600"/>
                <a:gd name="connsiteY16" fmla="*/ 28122 h 34722"/>
                <a:gd name="connsiteX17" fmla="*/ 0 w 21600"/>
                <a:gd name="connsiteY17" fmla="*/ 30972 h 34722"/>
                <a:gd name="connsiteX18" fmla="*/ 0 w 21600"/>
                <a:gd name="connsiteY18" fmla="*/ 10800 h 34722"/>
                <a:gd name="connsiteX0" fmla="*/ 0 w 21600"/>
                <a:gd name="connsiteY0" fmla="*/ 10800 h 34722"/>
                <a:gd name="connsiteX1" fmla="*/ 2238 w 21600"/>
                <a:gd name="connsiteY1" fmla="*/ 3170 h 34722"/>
                <a:gd name="connsiteX2" fmla="*/ 3935 w 21600"/>
                <a:gd name="connsiteY2" fmla="*/ 593 h 34722"/>
                <a:gd name="connsiteX3" fmla="*/ 4600 w 21600"/>
                <a:gd name="connsiteY3" fmla="*/ 41 h 34722"/>
                <a:gd name="connsiteX4" fmla="*/ 5245 w 21600"/>
                <a:gd name="connsiteY4" fmla="*/ 348 h 34722"/>
                <a:gd name="connsiteX5" fmla="*/ 5803 w 21600"/>
                <a:gd name="connsiteY5" fmla="*/ 1268 h 34722"/>
                <a:gd name="connsiteX6" fmla="*/ 6319 w 21600"/>
                <a:gd name="connsiteY6" fmla="*/ 2618 h 34722"/>
                <a:gd name="connsiteX7" fmla="*/ 7135 w 21600"/>
                <a:gd name="connsiteY7" fmla="*/ 5932 h 34722"/>
                <a:gd name="connsiteX8" fmla="*/ 7930 w 21600"/>
                <a:gd name="connsiteY8" fmla="*/ 8018 h 34722"/>
                <a:gd name="connsiteX9" fmla="*/ 9799 w 21600"/>
                <a:gd name="connsiteY9" fmla="*/ 9368 h 34722"/>
                <a:gd name="connsiteX10" fmla="*/ 11604 w 21600"/>
                <a:gd name="connsiteY10" fmla="*/ 8509 h 34722"/>
                <a:gd name="connsiteX11" fmla="*/ 13064 w 21600"/>
                <a:gd name="connsiteY11" fmla="*/ 6545 h 34722"/>
                <a:gd name="connsiteX12" fmla="*/ 15256 w 21600"/>
                <a:gd name="connsiteY12" fmla="*/ 1820 h 34722"/>
                <a:gd name="connsiteX13" fmla="*/ 17210 w 21600"/>
                <a:gd name="connsiteY13" fmla="*/ 838 h 34722"/>
                <a:gd name="connsiteX14" fmla="*/ 19788 w 21600"/>
                <a:gd name="connsiteY14" fmla="*/ 3600 h 34722"/>
                <a:gd name="connsiteX15" fmla="*/ 21600 w 21600"/>
                <a:gd name="connsiteY15" fmla="*/ 10800 h 34722"/>
                <a:gd name="connsiteX16" fmla="*/ 21600 w 21600"/>
                <a:gd name="connsiteY16" fmla="*/ 28122 h 34722"/>
                <a:gd name="connsiteX17" fmla="*/ 0 w 21600"/>
                <a:gd name="connsiteY17" fmla="*/ 30972 h 34722"/>
                <a:gd name="connsiteX18" fmla="*/ 0 w 21600"/>
                <a:gd name="connsiteY18" fmla="*/ 10800 h 34722"/>
                <a:gd name="connsiteX0" fmla="*/ 0 w 21600"/>
                <a:gd name="connsiteY0" fmla="*/ 10800 h 34722"/>
                <a:gd name="connsiteX1" fmla="*/ 2238 w 21600"/>
                <a:gd name="connsiteY1" fmla="*/ 3170 h 34722"/>
                <a:gd name="connsiteX2" fmla="*/ 3935 w 21600"/>
                <a:gd name="connsiteY2" fmla="*/ 593 h 34722"/>
                <a:gd name="connsiteX3" fmla="*/ 4600 w 21600"/>
                <a:gd name="connsiteY3" fmla="*/ 41 h 34722"/>
                <a:gd name="connsiteX4" fmla="*/ 5245 w 21600"/>
                <a:gd name="connsiteY4" fmla="*/ 348 h 34722"/>
                <a:gd name="connsiteX5" fmla="*/ 5803 w 21600"/>
                <a:gd name="connsiteY5" fmla="*/ 1268 h 34722"/>
                <a:gd name="connsiteX6" fmla="*/ 6319 w 21600"/>
                <a:gd name="connsiteY6" fmla="*/ 2618 h 34722"/>
                <a:gd name="connsiteX7" fmla="*/ 7135 w 21600"/>
                <a:gd name="connsiteY7" fmla="*/ 5932 h 34722"/>
                <a:gd name="connsiteX8" fmla="*/ 7930 w 21600"/>
                <a:gd name="connsiteY8" fmla="*/ 8018 h 34722"/>
                <a:gd name="connsiteX9" fmla="*/ 9799 w 21600"/>
                <a:gd name="connsiteY9" fmla="*/ 9368 h 34722"/>
                <a:gd name="connsiteX10" fmla="*/ 11604 w 21600"/>
                <a:gd name="connsiteY10" fmla="*/ 8509 h 34722"/>
                <a:gd name="connsiteX11" fmla="*/ 13064 w 21600"/>
                <a:gd name="connsiteY11" fmla="*/ 6545 h 34722"/>
                <a:gd name="connsiteX12" fmla="*/ 15256 w 21600"/>
                <a:gd name="connsiteY12" fmla="*/ 1820 h 34722"/>
                <a:gd name="connsiteX13" fmla="*/ 17210 w 21600"/>
                <a:gd name="connsiteY13" fmla="*/ 838 h 34722"/>
                <a:gd name="connsiteX14" fmla="*/ 19788 w 21600"/>
                <a:gd name="connsiteY14" fmla="*/ 3600 h 34722"/>
                <a:gd name="connsiteX15" fmla="*/ 21600 w 21600"/>
                <a:gd name="connsiteY15" fmla="*/ 10800 h 34722"/>
                <a:gd name="connsiteX16" fmla="*/ 21600 w 21600"/>
                <a:gd name="connsiteY16" fmla="*/ 28122 h 34722"/>
                <a:gd name="connsiteX17" fmla="*/ 0 w 21600"/>
                <a:gd name="connsiteY17" fmla="*/ 30972 h 34722"/>
                <a:gd name="connsiteX18" fmla="*/ 0 w 21600"/>
                <a:gd name="connsiteY18" fmla="*/ 10800 h 34722"/>
                <a:gd name="connsiteX0" fmla="*/ 0 w 21600"/>
                <a:gd name="connsiteY0" fmla="*/ 10800 h 34722"/>
                <a:gd name="connsiteX1" fmla="*/ 2238 w 21600"/>
                <a:gd name="connsiteY1" fmla="*/ 3170 h 34722"/>
                <a:gd name="connsiteX2" fmla="*/ 3935 w 21600"/>
                <a:gd name="connsiteY2" fmla="*/ 593 h 34722"/>
                <a:gd name="connsiteX3" fmla="*/ 4600 w 21600"/>
                <a:gd name="connsiteY3" fmla="*/ 41 h 34722"/>
                <a:gd name="connsiteX4" fmla="*/ 5245 w 21600"/>
                <a:gd name="connsiteY4" fmla="*/ 348 h 34722"/>
                <a:gd name="connsiteX5" fmla="*/ 5803 w 21600"/>
                <a:gd name="connsiteY5" fmla="*/ 1268 h 34722"/>
                <a:gd name="connsiteX6" fmla="*/ 6319 w 21600"/>
                <a:gd name="connsiteY6" fmla="*/ 2618 h 34722"/>
                <a:gd name="connsiteX7" fmla="*/ 7135 w 21600"/>
                <a:gd name="connsiteY7" fmla="*/ 5932 h 34722"/>
                <a:gd name="connsiteX8" fmla="*/ 7930 w 21600"/>
                <a:gd name="connsiteY8" fmla="*/ 8018 h 34722"/>
                <a:gd name="connsiteX9" fmla="*/ 9799 w 21600"/>
                <a:gd name="connsiteY9" fmla="*/ 9368 h 34722"/>
                <a:gd name="connsiteX10" fmla="*/ 11604 w 21600"/>
                <a:gd name="connsiteY10" fmla="*/ 8509 h 34722"/>
                <a:gd name="connsiteX11" fmla="*/ 13064 w 21600"/>
                <a:gd name="connsiteY11" fmla="*/ 6545 h 34722"/>
                <a:gd name="connsiteX12" fmla="*/ 15256 w 21600"/>
                <a:gd name="connsiteY12" fmla="*/ 1820 h 34722"/>
                <a:gd name="connsiteX13" fmla="*/ 17210 w 21600"/>
                <a:gd name="connsiteY13" fmla="*/ 838 h 34722"/>
                <a:gd name="connsiteX14" fmla="*/ 19788 w 21600"/>
                <a:gd name="connsiteY14" fmla="*/ 3600 h 34722"/>
                <a:gd name="connsiteX15" fmla="*/ 21600 w 21600"/>
                <a:gd name="connsiteY15" fmla="*/ 10800 h 34722"/>
                <a:gd name="connsiteX16" fmla="*/ 21600 w 21600"/>
                <a:gd name="connsiteY16" fmla="*/ 28122 h 34722"/>
                <a:gd name="connsiteX17" fmla="*/ 0 w 21600"/>
                <a:gd name="connsiteY17" fmla="*/ 30972 h 34722"/>
                <a:gd name="connsiteX18" fmla="*/ 0 w 21600"/>
                <a:gd name="connsiteY18" fmla="*/ 10800 h 34722"/>
                <a:gd name="connsiteX0" fmla="*/ 0 w 21600"/>
                <a:gd name="connsiteY0" fmla="*/ 10800 h 34722"/>
                <a:gd name="connsiteX1" fmla="*/ 2238 w 21600"/>
                <a:gd name="connsiteY1" fmla="*/ 3170 h 34722"/>
                <a:gd name="connsiteX2" fmla="*/ 3935 w 21600"/>
                <a:gd name="connsiteY2" fmla="*/ 593 h 34722"/>
                <a:gd name="connsiteX3" fmla="*/ 4600 w 21600"/>
                <a:gd name="connsiteY3" fmla="*/ 41 h 34722"/>
                <a:gd name="connsiteX4" fmla="*/ 5245 w 21600"/>
                <a:gd name="connsiteY4" fmla="*/ 348 h 34722"/>
                <a:gd name="connsiteX5" fmla="*/ 5803 w 21600"/>
                <a:gd name="connsiteY5" fmla="*/ 1268 h 34722"/>
                <a:gd name="connsiteX6" fmla="*/ 6319 w 21600"/>
                <a:gd name="connsiteY6" fmla="*/ 2618 h 34722"/>
                <a:gd name="connsiteX7" fmla="*/ 7135 w 21600"/>
                <a:gd name="connsiteY7" fmla="*/ 5932 h 34722"/>
                <a:gd name="connsiteX8" fmla="*/ 7930 w 21600"/>
                <a:gd name="connsiteY8" fmla="*/ 8018 h 34722"/>
                <a:gd name="connsiteX9" fmla="*/ 9799 w 21600"/>
                <a:gd name="connsiteY9" fmla="*/ 9368 h 34722"/>
                <a:gd name="connsiteX10" fmla="*/ 11604 w 21600"/>
                <a:gd name="connsiteY10" fmla="*/ 8509 h 34722"/>
                <a:gd name="connsiteX11" fmla="*/ 13064 w 21600"/>
                <a:gd name="connsiteY11" fmla="*/ 6545 h 34722"/>
                <a:gd name="connsiteX12" fmla="*/ 15256 w 21600"/>
                <a:gd name="connsiteY12" fmla="*/ 1820 h 34722"/>
                <a:gd name="connsiteX13" fmla="*/ 17210 w 21600"/>
                <a:gd name="connsiteY13" fmla="*/ 838 h 34722"/>
                <a:gd name="connsiteX14" fmla="*/ 19788 w 21600"/>
                <a:gd name="connsiteY14" fmla="*/ 3600 h 34722"/>
                <a:gd name="connsiteX15" fmla="*/ 21600 w 21600"/>
                <a:gd name="connsiteY15" fmla="*/ 10800 h 34722"/>
                <a:gd name="connsiteX16" fmla="*/ 21600 w 21600"/>
                <a:gd name="connsiteY16" fmla="*/ 28122 h 34722"/>
                <a:gd name="connsiteX17" fmla="*/ 0 w 21600"/>
                <a:gd name="connsiteY17" fmla="*/ 30972 h 34722"/>
                <a:gd name="connsiteX18" fmla="*/ 0 w 21600"/>
                <a:gd name="connsiteY18" fmla="*/ 10800 h 34722"/>
                <a:gd name="connsiteX0" fmla="*/ 0 w 21600"/>
                <a:gd name="connsiteY0" fmla="*/ 10800 h 34722"/>
                <a:gd name="connsiteX1" fmla="*/ 2238 w 21600"/>
                <a:gd name="connsiteY1" fmla="*/ 3170 h 34722"/>
                <a:gd name="connsiteX2" fmla="*/ 3935 w 21600"/>
                <a:gd name="connsiteY2" fmla="*/ 593 h 34722"/>
                <a:gd name="connsiteX3" fmla="*/ 4600 w 21600"/>
                <a:gd name="connsiteY3" fmla="*/ 41 h 34722"/>
                <a:gd name="connsiteX4" fmla="*/ 5245 w 21600"/>
                <a:gd name="connsiteY4" fmla="*/ 348 h 34722"/>
                <a:gd name="connsiteX5" fmla="*/ 5803 w 21600"/>
                <a:gd name="connsiteY5" fmla="*/ 1268 h 34722"/>
                <a:gd name="connsiteX6" fmla="*/ 6319 w 21600"/>
                <a:gd name="connsiteY6" fmla="*/ 2618 h 34722"/>
                <a:gd name="connsiteX7" fmla="*/ 7135 w 21600"/>
                <a:gd name="connsiteY7" fmla="*/ 5932 h 34722"/>
                <a:gd name="connsiteX8" fmla="*/ 7930 w 21600"/>
                <a:gd name="connsiteY8" fmla="*/ 8018 h 34722"/>
                <a:gd name="connsiteX9" fmla="*/ 9799 w 21600"/>
                <a:gd name="connsiteY9" fmla="*/ 9368 h 34722"/>
                <a:gd name="connsiteX10" fmla="*/ 11604 w 21600"/>
                <a:gd name="connsiteY10" fmla="*/ 8509 h 34722"/>
                <a:gd name="connsiteX11" fmla="*/ 13064 w 21600"/>
                <a:gd name="connsiteY11" fmla="*/ 6545 h 34722"/>
                <a:gd name="connsiteX12" fmla="*/ 15256 w 21600"/>
                <a:gd name="connsiteY12" fmla="*/ 1820 h 34722"/>
                <a:gd name="connsiteX13" fmla="*/ 17210 w 21600"/>
                <a:gd name="connsiteY13" fmla="*/ 838 h 34722"/>
                <a:gd name="connsiteX14" fmla="*/ 19788 w 21600"/>
                <a:gd name="connsiteY14" fmla="*/ 3600 h 34722"/>
                <a:gd name="connsiteX15" fmla="*/ 21600 w 21600"/>
                <a:gd name="connsiteY15" fmla="*/ 10800 h 34722"/>
                <a:gd name="connsiteX16" fmla="*/ 21600 w 21600"/>
                <a:gd name="connsiteY16" fmla="*/ 28122 h 34722"/>
                <a:gd name="connsiteX17" fmla="*/ 0 w 21600"/>
                <a:gd name="connsiteY17" fmla="*/ 30972 h 34722"/>
                <a:gd name="connsiteX18" fmla="*/ 0 w 21600"/>
                <a:gd name="connsiteY18" fmla="*/ 10800 h 34722"/>
                <a:gd name="connsiteX0" fmla="*/ 0 w 21600"/>
                <a:gd name="connsiteY0" fmla="*/ 10800 h 34722"/>
                <a:gd name="connsiteX1" fmla="*/ 2238 w 21600"/>
                <a:gd name="connsiteY1" fmla="*/ 3170 h 34722"/>
                <a:gd name="connsiteX2" fmla="*/ 3935 w 21600"/>
                <a:gd name="connsiteY2" fmla="*/ 593 h 34722"/>
                <a:gd name="connsiteX3" fmla="*/ 4600 w 21600"/>
                <a:gd name="connsiteY3" fmla="*/ 41 h 34722"/>
                <a:gd name="connsiteX4" fmla="*/ 5245 w 21600"/>
                <a:gd name="connsiteY4" fmla="*/ 348 h 34722"/>
                <a:gd name="connsiteX5" fmla="*/ 5803 w 21600"/>
                <a:gd name="connsiteY5" fmla="*/ 1268 h 34722"/>
                <a:gd name="connsiteX6" fmla="*/ 6319 w 21600"/>
                <a:gd name="connsiteY6" fmla="*/ 2618 h 34722"/>
                <a:gd name="connsiteX7" fmla="*/ 7135 w 21600"/>
                <a:gd name="connsiteY7" fmla="*/ 5932 h 34722"/>
                <a:gd name="connsiteX8" fmla="*/ 7930 w 21600"/>
                <a:gd name="connsiteY8" fmla="*/ 8018 h 34722"/>
                <a:gd name="connsiteX9" fmla="*/ 9799 w 21600"/>
                <a:gd name="connsiteY9" fmla="*/ 9368 h 34722"/>
                <a:gd name="connsiteX10" fmla="*/ 11604 w 21600"/>
                <a:gd name="connsiteY10" fmla="*/ 8509 h 34722"/>
                <a:gd name="connsiteX11" fmla="*/ 13064 w 21600"/>
                <a:gd name="connsiteY11" fmla="*/ 6545 h 34722"/>
                <a:gd name="connsiteX12" fmla="*/ 15256 w 21600"/>
                <a:gd name="connsiteY12" fmla="*/ 1820 h 34722"/>
                <a:gd name="connsiteX13" fmla="*/ 17210 w 21600"/>
                <a:gd name="connsiteY13" fmla="*/ 838 h 34722"/>
                <a:gd name="connsiteX14" fmla="*/ 19788 w 21600"/>
                <a:gd name="connsiteY14" fmla="*/ 3600 h 34722"/>
                <a:gd name="connsiteX15" fmla="*/ 21600 w 21600"/>
                <a:gd name="connsiteY15" fmla="*/ 10800 h 34722"/>
                <a:gd name="connsiteX16" fmla="*/ 21600 w 21600"/>
                <a:gd name="connsiteY16" fmla="*/ 28122 h 34722"/>
                <a:gd name="connsiteX17" fmla="*/ 0 w 21600"/>
                <a:gd name="connsiteY17" fmla="*/ 30972 h 34722"/>
                <a:gd name="connsiteX18" fmla="*/ 0 w 21600"/>
                <a:gd name="connsiteY18" fmla="*/ 10800 h 34722"/>
                <a:gd name="connsiteX0" fmla="*/ 0 w 21600"/>
                <a:gd name="connsiteY0" fmla="*/ 10800 h 34722"/>
                <a:gd name="connsiteX1" fmla="*/ 2238 w 21600"/>
                <a:gd name="connsiteY1" fmla="*/ 3170 h 34722"/>
                <a:gd name="connsiteX2" fmla="*/ 3935 w 21600"/>
                <a:gd name="connsiteY2" fmla="*/ 593 h 34722"/>
                <a:gd name="connsiteX3" fmla="*/ 4600 w 21600"/>
                <a:gd name="connsiteY3" fmla="*/ 41 h 34722"/>
                <a:gd name="connsiteX4" fmla="*/ 5245 w 21600"/>
                <a:gd name="connsiteY4" fmla="*/ 348 h 34722"/>
                <a:gd name="connsiteX5" fmla="*/ 5803 w 21600"/>
                <a:gd name="connsiteY5" fmla="*/ 1268 h 34722"/>
                <a:gd name="connsiteX6" fmla="*/ 6319 w 21600"/>
                <a:gd name="connsiteY6" fmla="*/ 2618 h 34722"/>
                <a:gd name="connsiteX7" fmla="*/ 7135 w 21600"/>
                <a:gd name="connsiteY7" fmla="*/ 5932 h 34722"/>
                <a:gd name="connsiteX8" fmla="*/ 7930 w 21600"/>
                <a:gd name="connsiteY8" fmla="*/ 8018 h 34722"/>
                <a:gd name="connsiteX9" fmla="*/ 9799 w 21600"/>
                <a:gd name="connsiteY9" fmla="*/ 9368 h 34722"/>
                <a:gd name="connsiteX10" fmla="*/ 11604 w 21600"/>
                <a:gd name="connsiteY10" fmla="*/ 8509 h 34722"/>
                <a:gd name="connsiteX11" fmla="*/ 13064 w 21600"/>
                <a:gd name="connsiteY11" fmla="*/ 6545 h 34722"/>
                <a:gd name="connsiteX12" fmla="*/ 15256 w 21600"/>
                <a:gd name="connsiteY12" fmla="*/ 1820 h 34722"/>
                <a:gd name="connsiteX13" fmla="*/ 17210 w 21600"/>
                <a:gd name="connsiteY13" fmla="*/ 838 h 34722"/>
                <a:gd name="connsiteX14" fmla="*/ 19788 w 21600"/>
                <a:gd name="connsiteY14" fmla="*/ 3600 h 34722"/>
                <a:gd name="connsiteX15" fmla="*/ 21600 w 21600"/>
                <a:gd name="connsiteY15" fmla="*/ 10800 h 34722"/>
                <a:gd name="connsiteX16" fmla="*/ 21600 w 21600"/>
                <a:gd name="connsiteY16" fmla="*/ 28122 h 34722"/>
                <a:gd name="connsiteX17" fmla="*/ 0 w 21600"/>
                <a:gd name="connsiteY17" fmla="*/ 30972 h 34722"/>
                <a:gd name="connsiteX18" fmla="*/ 0 w 21600"/>
                <a:gd name="connsiteY18" fmla="*/ 10800 h 34722"/>
                <a:gd name="connsiteX0" fmla="*/ 0 w 21600"/>
                <a:gd name="connsiteY0" fmla="*/ 10800 h 34722"/>
                <a:gd name="connsiteX1" fmla="*/ 2238 w 21600"/>
                <a:gd name="connsiteY1" fmla="*/ 3170 h 34722"/>
                <a:gd name="connsiteX2" fmla="*/ 3935 w 21600"/>
                <a:gd name="connsiteY2" fmla="*/ 593 h 34722"/>
                <a:gd name="connsiteX3" fmla="*/ 4600 w 21600"/>
                <a:gd name="connsiteY3" fmla="*/ 41 h 34722"/>
                <a:gd name="connsiteX4" fmla="*/ 5245 w 21600"/>
                <a:gd name="connsiteY4" fmla="*/ 348 h 34722"/>
                <a:gd name="connsiteX5" fmla="*/ 5803 w 21600"/>
                <a:gd name="connsiteY5" fmla="*/ 1268 h 34722"/>
                <a:gd name="connsiteX6" fmla="*/ 6319 w 21600"/>
                <a:gd name="connsiteY6" fmla="*/ 2618 h 34722"/>
                <a:gd name="connsiteX7" fmla="*/ 7135 w 21600"/>
                <a:gd name="connsiteY7" fmla="*/ 5932 h 34722"/>
                <a:gd name="connsiteX8" fmla="*/ 7930 w 21600"/>
                <a:gd name="connsiteY8" fmla="*/ 8018 h 34722"/>
                <a:gd name="connsiteX9" fmla="*/ 10014 w 21600"/>
                <a:gd name="connsiteY9" fmla="*/ 12068 h 34722"/>
                <a:gd name="connsiteX10" fmla="*/ 11604 w 21600"/>
                <a:gd name="connsiteY10" fmla="*/ 8509 h 34722"/>
                <a:gd name="connsiteX11" fmla="*/ 13064 w 21600"/>
                <a:gd name="connsiteY11" fmla="*/ 6545 h 34722"/>
                <a:gd name="connsiteX12" fmla="*/ 15256 w 21600"/>
                <a:gd name="connsiteY12" fmla="*/ 1820 h 34722"/>
                <a:gd name="connsiteX13" fmla="*/ 17210 w 21600"/>
                <a:gd name="connsiteY13" fmla="*/ 838 h 34722"/>
                <a:gd name="connsiteX14" fmla="*/ 19788 w 21600"/>
                <a:gd name="connsiteY14" fmla="*/ 3600 h 34722"/>
                <a:gd name="connsiteX15" fmla="*/ 21600 w 21600"/>
                <a:gd name="connsiteY15" fmla="*/ 10800 h 34722"/>
                <a:gd name="connsiteX16" fmla="*/ 21600 w 21600"/>
                <a:gd name="connsiteY16" fmla="*/ 28122 h 34722"/>
                <a:gd name="connsiteX17" fmla="*/ 0 w 21600"/>
                <a:gd name="connsiteY17" fmla="*/ 30972 h 34722"/>
                <a:gd name="connsiteX18" fmla="*/ 0 w 21600"/>
                <a:gd name="connsiteY18" fmla="*/ 10800 h 34722"/>
                <a:gd name="connsiteX0" fmla="*/ 0 w 21600"/>
                <a:gd name="connsiteY0" fmla="*/ 10800 h 34722"/>
                <a:gd name="connsiteX1" fmla="*/ 2238 w 21600"/>
                <a:gd name="connsiteY1" fmla="*/ 3170 h 34722"/>
                <a:gd name="connsiteX2" fmla="*/ 3935 w 21600"/>
                <a:gd name="connsiteY2" fmla="*/ 593 h 34722"/>
                <a:gd name="connsiteX3" fmla="*/ 4600 w 21600"/>
                <a:gd name="connsiteY3" fmla="*/ 41 h 34722"/>
                <a:gd name="connsiteX4" fmla="*/ 5245 w 21600"/>
                <a:gd name="connsiteY4" fmla="*/ 348 h 34722"/>
                <a:gd name="connsiteX5" fmla="*/ 5803 w 21600"/>
                <a:gd name="connsiteY5" fmla="*/ 1268 h 34722"/>
                <a:gd name="connsiteX6" fmla="*/ 6319 w 21600"/>
                <a:gd name="connsiteY6" fmla="*/ 2618 h 34722"/>
                <a:gd name="connsiteX7" fmla="*/ 7135 w 21600"/>
                <a:gd name="connsiteY7" fmla="*/ 5932 h 34722"/>
                <a:gd name="connsiteX8" fmla="*/ 7930 w 21600"/>
                <a:gd name="connsiteY8" fmla="*/ 8018 h 34722"/>
                <a:gd name="connsiteX9" fmla="*/ 10014 w 21600"/>
                <a:gd name="connsiteY9" fmla="*/ 12068 h 34722"/>
                <a:gd name="connsiteX10" fmla="*/ 12163 w 21600"/>
                <a:gd name="connsiteY10" fmla="*/ 9491 h 34722"/>
                <a:gd name="connsiteX11" fmla="*/ 13064 w 21600"/>
                <a:gd name="connsiteY11" fmla="*/ 6545 h 34722"/>
                <a:gd name="connsiteX12" fmla="*/ 15256 w 21600"/>
                <a:gd name="connsiteY12" fmla="*/ 1820 h 34722"/>
                <a:gd name="connsiteX13" fmla="*/ 17210 w 21600"/>
                <a:gd name="connsiteY13" fmla="*/ 838 h 34722"/>
                <a:gd name="connsiteX14" fmla="*/ 19788 w 21600"/>
                <a:gd name="connsiteY14" fmla="*/ 3600 h 34722"/>
                <a:gd name="connsiteX15" fmla="*/ 21600 w 21600"/>
                <a:gd name="connsiteY15" fmla="*/ 10800 h 34722"/>
                <a:gd name="connsiteX16" fmla="*/ 21600 w 21600"/>
                <a:gd name="connsiteY16" fmla="*/ 28122 h 34722"/>
                <a:gd name="connsiteX17" fmla="*/ 0 w 21600"/>
                <a:gd name="connsiteY17" fmla="*/ 30972 h 34722"/>
                <a:gd name="connsiteX18" fmla="*/ 0 w 21600"/>
                <a:gd name="connsiteY18" fmla="*/ 10800 h 34722"/>
                <a:gd name="connsiteX0" fmla="*/ 0 w 21600"/>
                <a:gd name="connsiteY0" fmla="*/ 10800 h 34722"/>
                <a:gd name="connsiteX1" fmla="*/ 2238 w 21600"/>
                <a:gd name="connsiteY1" fmla="*/ 3170 h 34722"/>
                <a:gd name="connsiteX2" fmla="*/ 3935 w 21600"/>
                <a:gd name="connsiteY2" fmla="*/ 593 h 34722"/>
                <a:gd name="connsiteX3" fmla="*/ 4600 w 21600"/>
                <a:gd name="connsiteY3" fmla="*/ 41 h 34722"/>
                <a:gd name="connsiteX4" fmla="*/ 5245 w 21600"/>
                <a:gd name="connsiteY4" fmla="*/ 348 h 34722"/>
                <a:gd name="connsiteX5" fmla="*/ 5803 w 21600"/>
                <a:gd name="connsiteY5" fmla="*/ 1268 h 34722"/>
                <a:gd name="connsiteX6" fmla="*/ 6319 w 21600"/>
                <a:gd name="connsiteY6" fmla="*/ 2618 h 34722"/>
                <a:gd name="connsiteX7" fmla="*/ 7135 w 21600"/>
                <a:gd name="connsiteY7" fmla="*/ 5932 h 34722"/>
                <a:gd name="connsiteX8" fmla="*/ 7930 w 21600"/>
                <a:gd name="connsiteY8" fmla="*/ 8018 h 34722"/>
                <a:gd name="connsiteX9" fmla="*/ 10014 w 21600"/>
                <a:gd name="connsiteY9" fmla="*/ 12068 h 34722"/>
                <a:gd name="connsiteX10" fmla="*/ 12163 w 21600"/>
                <a:gd name="connsiteY10" fmla="*/ 9491 h 34722"/>
                <a:gd name="connsiteX11" fmla="*/ 14009 w 21600"/>
                <a:gd name="connsiteY11" fmla="*/ 4090 h 34722"/>
                <a:gd name="connsiteX12" fmla="*/ 15256 w 21600"/>
                <a:gd name="connsiteY12" fmla="*/ 1820 h 34722"/>
                <a:gd name="connsiteX13" fmla="*/ 17210 w 21600"/>
                <a:gd name="connsiteY13" fmla="*/ 838 h 34722"/>
                <a:gd name="connsiteX14" fmla="*/ 19788 w 21600"/>
                <a:gd name="connsiteY14" fmla="*/ 3600 h 34722"/>
                <a:gd name="connsiteX15" fmla="*/ 21600 w 21600"/>
                <a:gd name="connsiteY15" fmla="*/ 10800 h 34722"/>
                <a:gd name="connsiteX16" fmla="*/ 21600 w 21600"/>
                <a:gd name="connsiteY16" fmla="*/ 28122 h 34722"/>
                <a:gd name="connsiteX17" fmla="*/ 0 w 21600"/>
                <a:gd name="connsiteY17" fmla="*/ 30972 h 34722"/>
                <a:gd name="connsiteX18" fmla="*/ 0 w 21600"/>
                <a:gd name="connsiteY18" fmla="*/ 10800 h 34722"/>
                <a:gd name="connsiteX0" fmla="*/ 0 w 21600"/>
                <a:gd name="connsiteY0" fmla="*/ 10800 h 34722"/>
                <a:gd name="connsiteX1" fmla="*/ 2238 w 21600"/>
                <a:gd name="connsiteY1" fmla="*/ 3170 h 34722"/>
                <a:gd name="connsiteX2" fmla="*/ 3935 w 21600"/>
                <a:gd name="connsiteY2" fmla="*/ 593 h 34722"/>
                <a:gd name="connsiteX3" fmla="*/ 4600 w 21600"/>
                <a:gd name="connsiteY3" fmla="*/ 41 h 34722"/>
                <a:gd name="connsiteX4" fmla="*/ 5245 w 21600"/>
                <a:gd name="connsiteY4" fmla="*/ 348 h 34722"/>
                <a:gd name="connsiteX5" fmla="*/ 5803 w 21600"/>
                <a:gd name="connsiteY5" fmla="*/ 1268 h 34722"/>
                <a:gd name="connsiteX6" fmla="*/ 6319 w 21600"/>
                <a:gd name="connsiteY6" fmla="*/ 2618 h 34722"/>
                <a:gd name="connsiteX7" fmla="*/ 7135 w 21600"/>
                <a:gd name="connsiteY7" fmla="*/ 5932 h 34722"/>
                <a:gd name="connsiteX8" fmla="*/ 8059 w 21600"/>
                <a:gd name="connsiteY8" fmla="*/ 9000 h 34722"/>
                <a:gd name="connsiteX9" fmla="*/ 10014 w 21600"/>
                <a:gd name="connsiteY9" fmla="*/ 12068 h 34722"/>
                <a:gd name="connsiteX10" fmla="*/ 12163 w 21600"/>
                <a:gd name="connsiteY10" fmla="*/ 9491 h 34722"/>
                <a:gd name="connsiteX11" fmla="*/ 14009 w 21600"/>
                <a:gd name="connsiteY11" fmla="*/ 4090 h 34722"/>
                <a:gd name="connsiteX12" fmla="*/ 15256 w 21600"/>
                <a:gd name="connsiteY12" fmla="*/ 1820 h 34722"/>
                <a:gd name="connsiteX13" fmla="*/ 17210 w 21600"/>
                <a:gd name="connsiteY13" fmla="*/ 838 h 34722"/>
                <a:gd name="connsiteX14" fmla="*/ 19788 w 21600"/>
                <a:gd name="connsiteY14" fmla="*/ 3600 h 34722"/>
                <a:gd name="connsiteX15" fmla="*/ 21600 w 21600"/>
                <a:gd name="connsiteY15" fmla="*/ 10800 h 34722"/>
                <a:gd name="connsiteX16" fmla="*/ 21600 w 21600"/>
                <a:gd name="connsiteY16" fmla="*/ 28122 h 34722"/>
                <a:gd name="connsiteX17" fmla="*/ 0 w 21600"/>
                <a:gd name="connsiteY17" fmla="*/ 30972 h 34722"/>
                <a:gd name="connsiteX18" fmla="*/ 0 w 21600"/>
                <a:gd name="connsiteY18" fmla="*/ 10800 h 34722"/>
                <a:gd name="connsiteX0" fmla="*/ 0 w 21600"/>
                <a:gd name="connsiteY0" fmla="*/ 10800 h 34722"/>
                <a:gd name="connsiteX1" fmla="*/ 2238 w 21600"/>
                <a:gd name="connsiteY1" fmla="*/ 3170 h 34722"/>
                <a:gd name="connsiteX2" fmla="*/ 3935 w 21600"/>
                <a:gd name="connsiteY2" fmla="*/ 593 h 34722"/>
                <a:gd name="connsiteX3" fmla="*/ 4600 w 21600"/>
                <a:gd name="connsiteY3" fmla="*/ 41 h 34722"/>
                <a:gd name="connsiteX4" fmla="*/ 5245 w 21600"/>
                <a:gd name="connsiteY4" fmla="*/ 348 h 34722"/>
                <a:gd name="connsiteX5" fmla="*/ 5803 w 21600"/>
                <a:gd name="connsiteY5" fmla="*/ 1268 h 34722"/>
                <a:gd name="connsiteX6" fmla="*/ 6319 w 21600"/>
                <a:gd name="connsiteY6" fmla="*/ 2618 h 34722"/>
                <a:gd name="connsiteX7" fmla="*/ 8059 w 21600"/>
                <a:gd name="connsiteY7" fmla="*/ 9000 h 34722"/>
                <a:gd name="connsiteX8" fmla="*/ 10014 w 21600"/>
                <a:gd name="connsiteY8" fmla="*/ 12068 h 34722"/>
                <a:gd name="connsiteX9" fmla="*/ 12163 w 21600"/>
                <a:gd name="connsiteY9" fmla="*/ 9491 h 34722"/>
                <a:gd name="connsiteX10" fmla="*/ 14009 w 21600"/>
                <a:gd name="connsiteY10" fmla="*/ 4090 h 34722"/>
                <a:gd name="connsiteX11" fmla="*/ 15256 w 21600"/>
                <a:gd name="connsiteY11" fmla="*/ 1820 h 34722"/>
                <a:gd name="connsiteX12" fmla="*/ 17210 w 21600"/>
                <a:gd name="connsiteY12" fmla="*/ 838 h 34722"/>
                <a:gd name="connsiteX13" fmla="*/ 19788 w 21600"/>
                <a:gd name="connsiteY13" fmla="*/ 3600 h 34722"/>
                <a:gd name="connsiteX14" fmla="*/ 21600 w 21600"/>
                <a:gd name="connsiteY14" fmla="*/ 10800 h 34722"/>
                <a:gd name="connsiteX15" fmla="*/ 21600 w 21600"/>
                <a:gd name="connsiteY15" fmla="*/ 28122 h 34722"/>
                <a:gd name="connsiteX16" fmla="*/ 0 w 21600"/>
                <a:gd name="connsiteY16" fmla="*/ 30972 h 34722"/>
                <a:gd name="connsiteX17" fmla="*/ 0 w 21600"/>
                <a:gd name="connsiteY17" fmla="*/ 10800 h 34722"/>
                <a:gd name="connsiteX0" fmla="*/ 0 w 21600"/>
                <a:gd name="connsiteY0" fmla="*/ 10800 h 34722"/>
                <a:gd name="connsiteX1" fmla="*/ 2238 w 21600"/>
                <a:gd name="connsiteY1" fmla="*/ 3170 h 34722"/>
                <a:gd name="connsiteX2" fmla="*/ 3935 w 21600"/>
                <a:gd name="connsiteY2" fmla="*/ 593 h 34722"/>
                <a:gd name="connsiteX3" fmla="*/ 4600 w 21600"/>
                <a:gd name="connsiteY3" fmla="*/ 41 h 34722"/>
                <a:gd name="connsiteX4" fmla="*/ 5245 w 21600"/>
                <a:gd name="connsiteY4" fmla="*/ 348 h 34722"/>
                <a:gd name="connsiteX5" fmla="*/ 5803 w 21600"/>
                <a:gd name="connsiteY5" fmla="*/ 1268 h 34722"/>
                <a:gd name="connsiteX6" fmla="*/ 6319 w 21600"/>
                <a:gd name="connsiteY6" fmla="*/ 2618 h 34722"/>
                <a:gd name="connsiteX7" fmla="*/ 10014 w 21600"/>
                <a:gd name="connsiteY7" fmla="*/ 12068 h 34722"/>
                <a:gd name="connsiteX8" fmla="*/ 12163 w 21600"/>
                <a:gd name="connsiteY8" fmla="*/ 9491 h 34722"/>
                <a:gd name="connsiteX9" fmla="*/ 14009 w 21600"/>
                <a:gd name="connsiteY9" fmla="*/ 4090 h 34722"/>
                <a:gd name="connsiteX10" fmla="*/ 15256 w 21600"/>
                <a:gd name="connsiteY10" fmla="*/ 1820 h 34722"/>
                <a:gd name="connsiteX11" fmla="*/ 17210 w 21600"/>
                <a:gd name="connsiteY11" fmla="*/ 838 h 34722"/>
                <a:gd name="connsiteX12" fmla="*/ 19788 w 21600"/>
                <a:gd name="connsiteY12" fmla="*/ 3600 h 34722"/>
                <a:gd name="connsiteX13" fmla="*/ 21600 w 21600"/>
                <a:gd name="connsiteY13" fmla="*/ 10800 h 34722"/>
                <a:gd name="connsiteX14" fmla="*/ 21600 w 21600"/>
                <a:gd name="connsiteY14" fmla="*/ 28122 h 34722"/>
                <a:gd name="connsiteX15" fmla="*/ 0 w 21600"/>
                <a:gd name="connsiteY15" fmla="*/ 30972 h 34722"/>
                <a:gd name="connsiteX16" fmla="*/ 0 w 21600"/>
                <a:gd name="connsiteY16" fmla="*/ 10800 h 34722"/>
                <a:gd name="connsiteX0" fmla="*/ 0 w 21600"/>
                <a:gd name="connsiteY0" fmla="*/ 10800 h 34722"/>
                <a:gd name="connsiteX1" fmla="*/ 2238 w 21600"/>
                <a:gd name="connsiteY1" fmla="*/ 3170 h 34722"/>
                <a:gd name="connsiteX2" fmla="*/ 3935 w 21600"/>
                <a:gd name="connsiteY2" fmla="*/ 593 h 34722"/>
                <a:gd name="connsiteX3" fmla="*/ 4600 w 21600"/>
                <a:gd name="connsiteY3" fmla="*/ 41 h 34722"/>
                <a:gd name="connsiteX4" fmla="*/ 5245 w 21600"/>
                <a:gd name="connsiteY4" fmla="*/ 348 h 34722"/>
                <a:gd name="connsiteX5" fmla="*/ 5803 w 21600"/>
                <a:gd name="connsiteY5" fmla="*/ 1268 h 34722"/>
                <a:gd name="connsiteX6" fmla="*/ 10014 w 21600"/>
                <a:gd name="connsiteY6" fmla="*/ 12068 h 34722"/>
                <a:gd name="connsiteX7" fmla="*/ 12163 w 21600"/>
                <a:gd name="connsiteY7" fmla="*/ 9491 h 34722"/>
                <a:gd name="connsiteX8" fmla="*/ 14009 w 21600"/>
                <a:gd name="connsiteY8" fmla="*/ 4090 h 34722"/>
                <a:gd name="connsiteX9" fmla="*/ 15256 w 21600"/>
                <a:gd name="connsiteY9" fmla="*/ 1820 h 34722"/>
                <a:gd name="connsiteX10" fmla="*/ 17210 w 21600"/>
                <a:gd name="connsiteY10" fmla="*/ 838 h 34722"/>
                <a:gd name="connsiteX11" fmla="*/ 19788 w 21600"/>
                <a:gd name="connsiteY11" fmla="*/ 3600 h 34722"/>
                <a:gd name="connsiteX12" fmla="*/ 21600 w 21600"/>
                <a:gd name="connsiteY12" fmla="*/ 10800 h 34722"/>
                <a:gd name="connsiteX13" fmla="*/ 21600 w 21600"/>
                <a:gd name="connsiteY13" fmla="*/ 28122 h 34722"/>
                <a:gd name="connsiteX14" fmla="*/ 0 w 21600"/>
                <a:gd name="connsiteY14" fmla="*/ 30972 h 34722"/>
                <a:gd name="connsiteX15" fmla="*/ 0 w 21600"/>
                <a:gd name="connsiteY15" fmla="*/ 10800 h 34722"/>
                <a:gd name="connsiteX0" fmla="*/ 0 w 21600"/>
                <a:gd name="connsiteY0" fmla="*/ 10868 h 34790"/>
                <a:gd name="connsiteX1" fmla="*/ 2238 w 21600"/>
                <a:gd name="connsiteY1" fmla="*/ 3238 h 34790"/>
                <a:gd name="connsiteX2" fmla="*/ 3419 w 21600"/>
                <a:gd name="connsiteY2" fmla="*/ 1070 h 34790"/>
                <a:gd name="connsiteX3" fmla="*/ 4600 w 21600"/>
                <a:gd name="connsiteY3" fmla="*/ 109 h 34790"/>
                <a:gd name="connsiteX4" fmla="*/ 5245 w 21600"/>
                <a:gd name="connsiteY4" fmla="*/ 416 h 34790"/>
                <a:gd name="connsiteX5" fmla="*/ 5803 w 21600"/>
                <a:gd name="connsiteY5" fmla="*/ 1336 h 34790"/>
                <a:gd name="connsiteX6" fmla="*/ 10014 w 21600"/>
                <a:gd name="connsiteY6" fmla="*/ 12136 h 34790"/>
                <a:gd name="connsiteX7" fmla="*/ 12163 w 21600"/>
                <a:gd name="connsiteY7" fmla="*/ 9559 h 34790"/>
                <a:gd name="connsiteX8" fmla="*/ 14009 w 21600"/>
                <a:gd name="connsiteY8" fmla="*/ 4158 h 34790"/>
                <a:gd name="connsiteX9" fmla="*/ 15256 w 21600"/>
                <a:gd name="connsiteY9" fmla="*/ 1888 h 34790"/>
                <a:gd name="connsiteX10" fmla="*/ 17210 w 21600"/>
                <a:gd name="connsiteY10" fmla="*/ 906 h 34790"/>
                <a:gd name="connsiteX11" fmla="*/ 19788 w 21600"/>
                <a:gd name="connsiteY11" fmla="*/ 3668 h 34790"/>
                <a:gd name="connsiteX12" fmla="*/ 21600 w 21600"/>
                <a:gd name="connsiteY12" fmla="*/ 10868 h 34790"/>
                <a:gd name="connsiteX13" fmla="*/ 21600 w 21600"/>
                <a:gd name="connsiteY13" fmla="*/ 28190 h 34790"/>
                <a:gd name="connsiteX14" fmla="*/ 0 w 21600"/>
                <a:gd name="connsiteY14" fmla="*/ 31040 h 34790"/>
                <a:gd name="connsiteX15" fmla="*/ 0 w 21600"/>
                <a:gd name="connsiteY15" fmla="*/ 10868 h 34790"/>
                <a:gd name="connsiteX0" fmla="*/ 0 w 21600"/>
                <a:gd name="connsiteY0" fmla="*/ 10868 h 34790"/>
                <a:gd name="connsiteX1" fmla="*/ 2238 w 21600"/>
                <a:gd name="connsiteY1" fmla="*/ 3238 h 34790"/>
                <a:gd name="connsiteX2" fmla="*/ 4600 w 21600"/>
                <a:gd name="connsiteY2" fmla="*/ 109 h 34790"/>
                <a:gd name="connsiteX3" fmla="*/ 5245 w 21600"/>
                <a:gd name="connsiteY3" fmla="*/ 416 h 34790"/>
                <a:gd name="connsiteX4" fmla="*/ 5803 w 21600"/>
                <a:gd name="connsiteY4" fmla="*/ 1336 h 34790"/>
                <a:gd name="connsiteX5" fmla="*/ 10014 w 21600"/>
                <a:gd name="connsiteY5" fmla="*/ 12136 h 34790"/>
                <a:gd name="connsiteX6" fmla="*/ 12163 w 21600"/>
                <a:gd name="connsiteY6" fmla="*/ 9559 h 34790"/>
                <a:gd name="connsiteX7" fmla="*/ 14009 w 21600"/>
                <a:gd name="connsiteY7" fmla="*/ 4158 h 34790"/>
                <a:gd name="connsiteX8" fmla="*/ 15256 w 21600"/>
                <a:gd name="connsiteY8" fmla="*/ 1888 h 34790"/>
                <a:gd name="connsiteX9" fmla="*/ 17210 w 21600"/>
                <a:gd name="connsiteY9" fmla="*/ 906 h 34790"/>
                <a:gd name="connsiteX10" fmla="*/ 19788 w 21600"/>
                <a:gd name="connsiteY10" fmla="*/ 3668 h 34790"/>
                <a:gd name="connsiteX11" fmla="*/ 21600 w 21600"/>
                <a:gd name="connsiteY11" fmla="*/ 10868 h 34790"/>
                <a:gd name="connsiteX12" fmla="*/ 21600 w 21600"/>
                <a:gd name="connsiteY12" fmla="*/ 28190 h 34790"/>
                <a:gd name="connsiteX13" fmla="*/ 0 w 21600"/>
                <a:gd name="connsiteY13" fmla="*/ 31040 h 34790"/>
                <a:gd name="connsiteX14" fmla="*/ 0 w 21600"/>
                <a:gd name="connsiteY14" fmla="*/ 10868 h 34790"/>
                <a:gd name="connsiteX0" fmla="*/ 0 w 21600"/>
                <a:gd name="connsiteY0" fmla="*/ 11537 h 35459"/>
                <a:gd name="connsiteX1" fmla="*/ 2238 w 21600"/>
                <a:gd name="connsiteY1" fmla="*/ 3907 h 35459"/>
                <a:gd name="connsiteX2" fmla="*/ 4600 w 21600"/>
                <a:gd name="connsiteY2" fmla="*/ 778 h 35459"/>
                <a:gd name="connsiteX3" fmla="*/ 5803 w 21600"/>
                <a:gd name="connsiteY3" fmla="*/ 2005 h 35459"/>
                <a:gd name="connsiteX4" fmla="*/ 10014 w 21600"/>
                <a:gd name="connsiteY4" fmla="*/ 12805 h 35459"/>
                <a:gd name="connsiteX5" fmla="*/ 12163 w 21600"/>
                <a:gd name="connsiteY5" fmla="*/ 10228 h 35459"/>
                <a:gd name="connsiteX6" fmla="*/ 14009 w 21600"/>
                <a:gd name="connsiteY6" fmla="*/ 4827 h 35459"/>
                <a:gd name="connsiteX7" fmla="*/ 15256 w 21600"/>
                <a:gd name="connsiteY7" fmla="*/ 2557 h 35459"/>
                <a:gd name="connsiteX8" fmla="*/ 17210 w 21600"/>
                <a:gd name="connsiteY8" fmla="*/ 1575 h 35459"/>
                <a:gd name="connsiteX9" fmla="*/ 19788 w 21600"/>
                <a:gd name="connsiteY9" fmla="*/ 4337 h 35459"/>
                <a:gd name="connsiteX10" fmla="*/ 21600 w 21600"/>
                <a:gd name="connsiteY10" fmla="*/ 11537 h 35459"/>
                <a:gd name="connsiteX11" fmla="*/ 21600 w 21600"/>
                <a:gd name="connsiteY11" fmla="*/ 28859 h 35459"/>
                <a:gd name="connsiteX12" fmla="*/ 0 w 21600"/>
                <a:gd name="connsiteY12" fmla="*/ 31709 h 35459"/>
                <a:gd name="connsiteX13" fmla="*/ 0 w 21600"/>
                <a:gd name="connsiteY13" fmla="*/ 11537 h 35459"/>
                <a:gd name="connsiteX0" fmla="*/ 0 w 21600"/>
                <a:gd name="connsiteY0" fmla="*/ 10759 h 34681"/>
                <a:gd name="connsiteX1" fmla="*/ 2238 w 21600"/>
                <a:gd name="connsiteY1" fmla="*/ 3129 h 34681"/>
                <a:gd name="connsiteX2" fmla="*/ 4600 w 21600"/>
                <a:gd name="connsiteY2" fmla="*/ 0 h 34681"/>
                <a:gd name="connsiteX3" fmla="*/ 10014 w 21600"/>
                <a:gd name="connsiteY3" fmla="*/ 12027 h 34681"/>
                <a:gd name="connsiteX4" fmla="*/ 12163 w 21600"/>
                <a:gd name="connsiteY4" fmla="*/ 9450 h 34681"/>
                <a:gd name="connsiteX5" fmla="*/ 14009 w 21600"/>
                <a:gd name="connsiteY5" fmla="*/ 4049 h 34681"/>
                <a:gd name="connsiteX6" fmla="*/ 15256 w 21600"/>
                <a:gd name="connsiteY6" fmla="*/ 1779 h 34681"/>
                <a:gd name="connsiteX7" fmla="*/ 17210 w 21600"/>
                <a:gd name="connsiteY7" fmla="*/ 797 h 34681"/>
                <a:gd name="connsiteX8" fmla="*/ 19788 w 21600"/>
                <a:gd name="connsiteY8" fmla="*/ 3559 h 34681"/>
                <a:gd name="connsiteX9" fmla="*/ 21600 w 21600"/>
                <a:gd name="connsiteY9" fmla="*/ 10759 h 34681"/>
                <a:gd name="connsiteX10" fmla="*/ 21600 w 21600"/>
                <a:gd name="connsiteY10" fmla="*/ 28081 h 34681"/>
                <a:gd name="connsiteX11" fmla="*/ 0 w 21600"/>
                <a:gd name="connsiteY11" fmla="*/ 30931 h 34681"/>
                <a:gd name="connsiteX12" fmla="*/ 0 w 21600"/>
                <a:gd name="connsiteY12" fmla="*/ 10759 h 34681"/>
                <a:gd name="connsiteX0" fmla="*/ 0 w 21600"/>
                <a:gd name="connsiteY0" fmla="*/ 10759 h 34681"/>
                <a:gd name="connsiteX1" fmla="*/ 2238 w 21600"/>
                <a:gd name="connsiteY1" fmla="*/ 3129 h 34681"/>
                <a:gd name="connsiteX2" fmla="*/ 4600 w 21600"/>
                <a:gd name="connsiteY2" fmla="*/ 0 h 34681"/>
                <a:gd name="connsiteX3" fmla="*/ 6169 w 21600"/>
                <a:gd name="connsiteY3" fmla="*/ 7793 h 34681"/>
                <a:gd name="connsiteX4" fmla="*/ 10014 w 21600"/>
                <a:gd name="connsiteY4" fmla="*/ 12027 h 34681"/>
                <a:gd name="connsiteX5" fmla="*/ 12163 w 21600"/>
                <a:gd name="connsiteY5" fmla="*/ 9450 h 34681"/>
                <a:gd name="connsiteX6" fmla="*/ 14009 w 21600"/>
                <a:gd name="connsiteY6" fmla="*/ 4049 h 34681"/>
                <a:gd name="connsiteX7" fmla="*/ 15256 w 21600"/>
                <a:gd name="connsiteY7" fmla="*/ 1779 h 34681"/>
                <a:gd name="connsiteX8" fmla="*/ 17210 w 21600"/>
                <a:gd name="connsiteY8" fmla="*/ 797 h 34681"/>
                <a:gd name="connsiteX9" fmla="*/ 19788 w 21600"/>
                <a:gd name="connsiteY9" fmla="*/ 3559 h 34681"/>
                <a:gd name="connsiteX10" fmla="*/ 21600 w 21600"/>
                <a:gd name="connsiteY10" fmla="*/ 10759 h 34681"/>
                <a:gd name="connsiteX11" fmla="*/ 21600 w 21600"/>
                <a:gd name="connsiteY11" fmla="*/ 28081 h 34681"/>
                <a:gd name="connsiteX12" fmla="*/ 0 w 21600"/>
                <a:gd name="connsiteY12" fmla="*/ 30931 h 34681"/>
                <a:gd name="connsiteX13" fmla="*/ 0 w 21600"/>
                <a:gd name="connsiteY13" fmla="*/ 10759 h 34681"/>
                <a:gd name="connsiteX0" fmla="*/ 0 w 21600"/>
                <a:gd name="connsiteY0" fmla="*/ 11253 h 35175"/>
                <a:gd name="connsiteX1" fmla="*/ 4600 w 21600"/>
                <a:gd name="connsiteY1" fmla="*/ 494 h 35175"/>
                <a:gd name="connsiteX2" fmla="*/ 6169 w 21600"/>
                <a:gd name="connsiteY2" fmla="*/ 8287 h 35175"/>
                <a:gd name="connsiteX3" fmla="*/ 10014 w 21600"/>
                <a:gd name="connsiteY3" fmla="*/ 12521 h 35175"/>
                <a:gd name="connsiteX4" fmla="*/ 12163 w 21600"/>
                <a:gd name="connsiteY4" fmla="*/ 9944 h 35175"/>
                <a:gd name="connsiteX5" fmla="*/ 14009 w 21600"/>
                <a:gd name="connsiteY5" fmla="*/ 4543 h 35175"/>
                <a:gd name="connsiteX6" fmla="*/ 15256 w 21600"/>
                <a:gd name="connsiteY6" fmla="*/ 2273 h 35175"/>
                <a:gd name="connsiteX7" fmla="*/ 17210 w 21600"/>
                <a:gd name="connsiteY7" fmla="*/ 1291 h 35175"/>
                <a:gd name="connsiteX8" fmla="*/ 19788 w 21600"/>
                <a:gd name="connsiteY8" fmla="*/ 4053 h 35175"/>
                <a:gd name="connsiteX9" fmla="*/ 21600 w 21600"/>
                <a:gd name="connsiteY9" fmla="*/ 11253 h 35175"/>
                <a:gd name="connsiteX10" fmla="*/ 21600 w 21600"/>
                <a:gd name="connsiteY10" fmla="*/ 28575 h 35175"/>
                <a:gd name="connsiteX11" fmla="*/ 0 w 21600"/>
                <a:gd name="connsiteY11" fmla="*/ 31425 h 35175"/>
                <a:gd name="connsiteX12" fmla="*/ 0 w 21600"/>
                <a:gd name="connsiteY12" fmla="*/ 11253 h 35175"/>
                <a:gd name="connsiteX0" fmla="*/ 0 w 21600"/>
                <a:gd name="connsiteY0" fmla="*/ 10912 h 34834"/>
                <a:gd name="connsiteX1" fmla="*/ 4600 w 21600"/>
                <a:gd name="connsiteY1" fmla="*/ 153 h 34834"/>
                <a:gd name="connsiteX2" fmla="*/ 6198 w 21600"/>
                <a:gd name="connsiteY2" fmla="*/ 9991 h 34834"/>
                <a:gd name="connsiteX3" fmla="*/ 10014 w 21600"/>
                <a:gd name="connsiteY3" fmla="*/ 12180 h 34834"/>
                <a:gd name="connsiteX4" fmla="*/ 12163 w 21600"/>
                <a:gd name="connsiteY4" fmla="*/ 9603 h 34834"/>
                <a:gd name="connsiteX5" fmla="*/ 14009 w 21600"/>
                <a:gd name="connsiteY5" fmla="*/ 4202 h 34834"/>
                <a:gd name="connsiteX6" fmla="*/ 15256 w 21600"/>
                <a:gd name="connsiteY6" fmla="*/ 1932 h 34834"/>
                <a:gd name="connsiteX7" fmla="*/ 17210 w 21600"/>
                <a:gd name="connsiteY7" fmla="*/ 950 h 34834"/>
                <a:gd name="connsiteX8" fmla="*/ 19788 w 21600"/>
                <a:gd name="connsiteY8" fmla="*/ 3712 h 34834"/>
                <a:gd name="connsiteX9" fmla="*/ 21600 w 21600"/>
                <a:gd name="connsiteY9" fmla="*/ 10912 h 34834"/>
                <a:gd name="connsiteX10" fmla="*/ 21600 w 21600"/>
                <a:gd name="connsiteY10" fmla="*/ 28234 h 34834"/>
                <a:gd name="connsiteX11" fmla="*/ 0 w 21600"/>
                <a:gd name="connsiteY11" fmla="*/ 31084 h 34834"/>
                <a:gd name="connsiteX12" fmla="*/ 0 w 21600"/>
                <a:gd name="connsiteY12" fmla="*/ 10912 h 34834"/>
                <a:gd name="connsiteX0" fmla="*/ 0 w 21600"/>
                <a:gd name="connsiteY0" fmla="*/ 10912 h 34834"/>
                <a:gd name="connsiteX1" fmla="*/ 4600 w 21600"/>
                <a:gd name="connsiteY1" fmla="*/ 153 h 34834"/>
                <a:gd name="connsiteX2" fmla="*/ 6198 w 21600"/>
                <a:gd name="connsiteY2" fmla="*/ 9991 h 34834"/>
                <a:gd name="connsiteX3" fmla="*/ 8317 w 21600"/>
                <a:gd name="connsiteY3" fmla="*/ 4428 h 34834"/>
                <a:gd name="connsiteX4" fmla="*/ 10014 w 21600"/>
                <a:gd name="connsiteY4" fmla="*/ 12180 h 34834"/>
                <a:gd name="connsiteX5" fmla="*/ 12163 w 21600"/>
                <a:gd name="connsiteY5" fmla="*/ 9603 h 34834"/>
                <a:gd name="connsiteX6" fmla="*/ 14009 w 21600"/>
                <a:gd name="connsiteY6" fmla="*/ 4202 h 34834"/>
                <a:gd name="connsiteX7" fmla="*/ 15256 w 21600"/>
                <a:gd name="connsiteY7" fmla="*/ 1932 h 34834"/>
                <a:gd name="connsiteX8" fmla="*/ 17210 w 21600"/>
                <a:gd name="connsiteY8" fmla="*/ 950 h 34834"/>
                <a:gd name="connsiteX9" fmla="*/ 19788 w 21600"/>
                <a:gd name="connsiteY9" fmla="*/ 3712 h 34834"/>
                <a:gd name="connsiteX10" fmla="*/ 21600 w 21600"/>
                <a:gd name="connsiteY10" fmla="*/ 10912 h 34834"/>
                <a:gd name="connsiteX11" fmla="*/ 21600 w 21600"/>
                <a:gd name="connsiteY11" fmla="*/ 28234 h 34834"/>
                <a:gd name="connsiteX12" fmla="*/ 0 w 21600"/>
                <a:gd name="connsiteY12" fmla="*/ 31084 h 34834"/>
                <a:gd name="connsiteX13" fmla="*/ 0 w 21600"/>
                <a:gd name="connsiteY13" fmla="*/ 10912 h 34834"/>
                <a:gd name="connsiteX0" fmla="*/ 0 w 21600"/>
                <a:gd name="connsiteY0" fmla="*/ 10912 h 34834"/>
                <a:gd name="connsiteX1" fmla="*/ 4600 w 21600"/>
                <a:gd name="connsiteY1" fmla="*/ 153 h 34834"/>
                <a:gd name="connsiteX2" fmla="*/ 6198 w 21600"/>
                <a:gd name="connsiteY2" fmla="*/ 9991 h 34834"/>
                <a:gd name="connsiteX3" fmla="*/ 8317 w 21600"/>
                <a:gd name="connsiteY3" fmla="*/ 4428 h 34834"/>
                <a:gd name="connsiteX4" fmla="*/ 10014 w 21600"/>
                <a:gd name="connsiteY4" fmla="*/ 12180 h 34834"/>
                <a:gd name="connsiteX5" fmla="*/ 11848 w 21600"/>
                <a:gd name="connsiteY5" fmla="*/ 6330 h 34834"/>
                <a:gd name="connsiteX6" fmla="*/ 14009 w 21600"/>
                <a:gd name="connsiteY6" fmla="*/ 4202 h 34834"/>
                <a:gd name="connsiteX7" fmla="*/ 15256 w 21600"/>
                <a:gd name="connsiteY7" fmla="*/ 1932 h 34834"/>
                <a:gd name="connsiteX8" fmla="*/ 17210 w 21600"/>
                <a:gd name="connsiteY8" fmla="*/ 950 h 34834"/>
                <a:gd name="connsiteX9" fmla="*/ 19788 w 21600"/>
                <a:gd name="connsiteY9" fmla="*/ 3712 h 34834"/>
                <a:gd name="connsiteX10" fmla="*/ 21600 w 21600"/>
                <a:gd name="connsiteY10" fmla="*/ 10912 h 34834"/>
                <a:gd name="connsiteX11" fmla="*/ 21600 w 21600"/>
                <a:gd name="connsiteY11" fmla="*/ 28234 h 34834"/>
                <a:gd name="connsiteX12" fmla="*/ 0 w 21600"/>
                <a:gd name="connsiteY12" fmla="*/ 31084 h 34834"/>
                <a:gd name="connsiteX13" fmla="*/ 0 w 21600"/>
                <a:gd name="connsiteY13" fmla="*/ 10912 h 34834"/>
                <a:gd name="connsiteX0" fmla="*/ 0 w 21600"/>
                <a:gd name="connsiteY0" fmla="*/ 10912 h 34834"/>
                <a:gd name="connsiteX1" fmla="*/ 4600 w 21600"/>
                <a:gd name="connsiteY1" fmla="*/ 153 h 34834"/>
                <a:gd name="connsiteX2" fmla="*/ 6198 w 21600"/>
                <a:gd name="connsiteY2" fmla="*/ 9991 h 34834"/>
                <a:gd name="connsiteX3" fmla="*/ 8317 w 21600"/>
                <a:gd name="connsiteY3" fmla="*/ 4428 h 34834"/>
                <a:gd name="connsiteX4" fmla="*/ 10014 w 21600"/>
                <a:gd name="connsiteY4" fmla="*/ 12180 h 34834"/>
                <a:gd name="connsiteX5" fmla="*/ 11848 w 21600"/>
                <a:gd name="connsiteY5" fmla="*/ 6330 h 34834"/>
                <a:gd name="connsiteX6" fmla="*/ 13579 w 21600"/>
                <a:gd name="connsiteY6" fmla="*/ 10502 h 34834"/>
                <a:gd name="connsiteX7" fmla="*/ 15256 w 21600"/>
                <a:gd name="connsiteY7" fmla="*/ 1932 h 34834"/>
                <a:gd name="connsiteX8" fmla="*/ 17210 w 21600"/>
                <a:gd name="connsiteY8" fmla="*/ 950 h 34834"/>
                <a:gd name="connsiteX9" fmla="*/ 19788 w 21600"/>
                <a:gd name="connsiteY9" fmla="*/ 3712 h 34834"/>
                <a:gd name="connsiteX10" fmla="*/ 21600 w 21600"/>
                <a:gd name="connsiteY10" fmla="*/ 10912 h 34834"/>
                <a:gd name="connsiteX11" fmla="*/ 21600 w 21600"/>
                <a:gd name="connsiteY11" fmla="*/ 28234 h 34834"/>
                <a:gd name="connsiteX12" fmla="*/ 0 w 21600"/>
                <a:gd name="connsiteY12" fmla="*/ 31084 h 34834"/>
                <a:gd name="connsiteX13" fmla="*/ 0 w 21600"/>
                <a:gd name="connsiteY13" fmla="*/ 10912 h 34834"/>
                <a:gd name="connsiteX0" fmla="*/ 0 w 21600"/>
                <a:gd name="connsiteY0" fmla="*/ 12536 h 36458"/>
                <a:gd name="connsiteX1" fmla="*/ 4600 w 21600"/>
                <a:gd name="connsiteY1" fmla="*/ 1777 h 36458"/>
                <a:gd name="connsiteX2" fmla="*/ 6198 w 21600"/>
                <a:gd name="connsiteY2" fmla="*/ 11615 h 36458"/>
                <a:gd name="connsiteX3" fmla="*/ 8317 w 21600"/>
                <a:gd name="connsiteY3" fmla="*/ 6052 h 36458"/>
                <a:gd name="connsiteX4" fmla="*/ 10014 w 21600"/>
                <a:gd name="connsiteY4" fmla="*/ 13804 h 36458"/>
                <a:gd name="connsiteX5" fmla="*/ 11848 w 21600"/>
                <a:gd name="connsiteY5" fmla="*/ 7954 h 36458"/>
                <a:gd name="connsiteX6" fmla="*/ 13579 w 21600"/>
                <a:gd name="connsiteY6" fmla="*/ 12126 h 36458"/>
                <a:gd name="connsiteX7" fmla="*/ 15858 w 21600"/>
                <a:gd name="connsiteY7" fmla="*/ 1592 h 36458"/>
                <a:gd name="connsiteX8" fmla="*/ 17210 w 21600"/>
                <a:gd name="connsiteY8" fmla="*/ 2574 h 36458"/>
                <a:gd name="connsiteX9" fmla="*/ 19788 w 21600"/>
                <a:gd name="connsiteY9" fmla="*/ 5336 h 36458"/>
                <a:gd name="connsiteX10" fmla="*/ 21600 w 21600"/>
                <a:gd name="connsiteY10" fmla="*/ 12536 h 36458"/>
                <a:gd name="connsiteX11" fmla="*/ 21600 w 21600"/>
                <a:gd name="connsiteY11" fmla="*/ 29858 h 36458"/>
                <a:gd name="connsiteX12" fmla="*/ 0 w 21600"/>
                <a:gd name="connsiteY12" fmla="*/ 32708 h 36458"/>
                <a:gd name="connsiteX13" fmla="*/ 0 w 21600"/>
                <a:gd name="connsiteY13" fmla="*/ 12536 h 36458"/>
                <a:gd name="connsiteX0" fmla="*/ 0 w 21600"/>
                <a:gd name="connsiteY0" fmla="*/ 12076 h 35998"/>
                <a:gd name="connsiteX1" fmla="*/ 4600 w 21600"/>
                <a:gd name="connsiteY1" fmla="*/ 1317 h 35998"/>
                <a:gd name="connsiteX2" fmla="*/ 6198 w 21600"/>
                <a:gd name="connsiteY2" fmla="*/ 11155 h 35998"/>
                <a:gd name="connsiteX3" fmla="*/ 8317 w 21600"/>
                <a:gd name="connsiteY3" fmla="*/ 5592 h 35998"/>
                <a:gd name="connsiteX4" fmla="*/ 10014 w 21600"/>
                <a:gd name="connsiteY4" fmla="*/ 13344 h 35998"/>
                <a:gd name="connsiteX5" fmla="*/ 11848 w 21600"/>
                <a:gd name="connsiteY5" fmla="*/ 7494 h 35998"/>
                <a:gd name="connsiteX6" fmla="*/ 13579 w 21600"/>
                <a:gd name="connsiteY6" fmla="*/ 11666 h 35998"/>
                <a:gd name="connsiteX7" fmla="*/ 15858 w 21600"/>
                <a:gd name="connsiteY7" fmla="*/ 1132 h 35998"/>
                <a:gd name="connsiteX8" fmla="*/ 19788 w 21600"/>
                <a:gd name="connsiteY8" fmla="*/ 4876 h 35998"/>
                <a:gd name="connsiteX9" fmla="*/ 21600 w 21600"/>
                <a:gd name="connsiteY9" fmla="*/ 12076 h 35998"/>
                <a:gd name="connsiteX10" fmla="*/ 21600 w 21600"/>
                <a:gd name="connsiteY10" fmla="*/ 29398 h 35998"/>
                <a:gd name="connsiteX11" fmla="*/ 0 w 21600"/>
                <a:gd name="connsiteY11" fmla="*/ 32248 h 35998"/>
                <a:gd name="connsiteX12" fmla="*/ 0 w 21600"/>
                <a:gd name="connsiteY12" fmla="*/ 12076 h 35998"/>
                <a:gd name="connsiteX0" fmla="*/ 0 w 21600"/>
                <a:gd name="connsiteY0" fmla="*/ 10995 h 34917"/>
                <a:gd name="connsiteX1" fmla="*/ 4600 w 21600"/>
                <a:gd name="connsiteY1" fmla="*/ 236 h 34917"/>
                <a:gd name="connsiteX2" fmla="*/ 6198 w 21600"/>
                <a:gd name="connsiteY2" fmla="*/ 10074 h 34917"/>
                <a:gd name="connsiteX3" fmla="*/ 8317 w 21600"/>
                <a:gd name="connsiteY3" fmla="*/ 4511 h 34917"/>
                <a:gd name="connsiteX4" fmla="*/ 10014 w 21600"/>
                <a:gd name="connsiteY4" fmla="*/ 12263 h 34917"/>
                <a:gd name="connsiteX5" fmla="*/ 11848 w 21600"/>
                <a:gd name="connsiteY5" fmla="*/ 6413 h 34917"/>
                <a:gd name="connsiteX6" fmla="*/ 13579 w 21600"/>
                <a:gd name="connsiteY6" fmla="*/ 10585 h 34917"/>
                <a:gd name="connsiteX7" fmla="*/ 15858 w 21600"/>
                <a:gd name="connsiteY7" fmla="*/ 51 h 34917"/>
                <a:gd name="connsiteX8" fmla="*/ 18170 w 21600"/>
                <a:gd name="connsiteY8" fmla="*/ 10892 h 34917"/>
                <a:gd name="connsiteX9" fmla="*/ 19788 w 21600"/>
                <a:gd name="connsiteY9" fmla="*/ 3795 h 34917"/>
                <a:gd name="connsiteX10" fmla="*/ 21600 w 21600"/>
                <a:gd name="connsiteY10" fmla="*/ 10995 h 34917"/>
                <a:gd name="connsiteX11" fmla="*/ 21600 w 21600"/>
                <a:gd name="connsiteY11" fmla="*/ 28317 h 34917"/>
                <a:gd name="connsiteX12" fmla="*/ 0 w 21600"/>
                <a:gd name="connsiteY12" fmla="*/ 31167 h 34917"/>
                <a:gd name="connsiteX13" fmla="*/ 0 w 21600"/>
                <a:gd name="connsiteY13" fmla="*/ 10995 h 34917"/>
                <a:gd name="connsiteX0" fmla="*/ 0 w 21600"/>
                <a:gd name="connsiteY0" fmla="*/ 10995 h 34917"/>
                <a:gd name="connsiteX1" fmla="*/ 4600 w 21600"/>
                <a:gd name="connsiteY1" fmla="*/ 236 h 34917"/>
                <a:gd name="connsiteX2" fmla="*/ 6198 w 21600"/>
                <a:gd name="connsiteY2" fmla="*/ 10074 h 34917"/>
                <a:gd name="connsiteX3" fmla="*/ 8317 w 21600"/>
                <a:gd name="connsiteY3" fmla="*/ 4511 h 34917"/>
                <a:gd name="connsiteX4" fmla="*/ 10014 w 21600"/>
                <a:gd name="connsiteY4" fmla="*/ 12263 h 34917"/>
                <a:gd name="connsiteX5" fmla="*/ 11848 w 21600"/>
                <a:gd name="connsiteY5" fmla="*/ 6413 h 34917"/>
                <a:gd name="connsiteX6" fmla="*/ 13579 w 21600"/>
                <a:gd name="connsiteY6" fmla="*/ 10585 h 34917"/>
                <a:gd name="connsiteX7" fmla="*/ 15858 w 21600"/>
                <a:gd name="connsiteY7" fmla="*/ 51 h 34917"/>
                <a:gd name="connsiteX8" fmla="*/ 18170 w 21600"/>
                <a:gd name="connsiteY8" fmla="*/ 10892 h 34917"/>
                <a:gd name="connsiteX9" fmla="*/ 21600 w 21600"/>
                <a:gd name="connsiteY9" fmla="*/ 10995 h 34917"/>
                <a:gd name="connsiteX10" fmla="*/ 21600 w 21600"/>
                <a:gd name="connsiteY10" fmla="*/ 28317 h 34917"/>
                <a:gd name="connsiteX11" fmla="*/ 0 w 21600"/>
                <a:gd name="connsiteY11" fmla="*/ 31167 h 34917"/>
                <a:gd name="connsiteX12" fmla="*/ 0 w 21600"/>
                <a:gd name="connsiteY12" fmla="*/ 10995 h 34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00" h="34917">
                  <a:moveTo>
                    <a:pt x="0" y="10995"/>
                  </a:moveTo>
                  <a:cubicBezTo>
                    <a:pt x="767" y="5840"/>
                    <a:pt x="3567" y="389"/>
                    <a:pt x="4600" y="236"/>
                  </a:cubicBezTo>
                  <a:cubicBezTo>
                    <a:pt x="5633" y="83"/>
                    <a:pt x="5579" y="9362"/>
                    <a:pt x="6198" y="10074"/>
                  </a:cubicBezTo>
                  <a:cubicBezTo>
                    <a:pt x="6818" y="10787"/>
                    <a:pt x="7681" y="4146"/>
                    <a:pt x="8317" y="4511"/>
                  </a:cubicBezTo>
                  <a:cubicBezTo>
                    <a:pt x="8953" y="4876"/>
                    <a:pt x="9426" y="11946"/>
                    <a:pt x="10014" y="12263"/>
                  </a:cubicBezTo>
                  <a:cubicBezTo>
                    <a:pt x="10602" y="12580"/>
                    <a:pt x="11254" y="6693"/>
                    <a:pt x="11848" y="6413"/>
                  </a:cubicBezTo>
                  <a:cubicBezTo>
                    <a:pt x="12442" y="6133"/>
                    <a:pt x="12911" y="11645"/>
                    <a:pt x="13579" y="10585"/>
                  </a:cubicBezTo>
                  <a:cubicBezTo>
                    <a:pt x="14247" y="9525"/>
                    <a:pt x="15093" y="0"/>
                    <a:pt x="15858" y="51"/>
                  </a:cubicBezTo>
                  <a:cubicBezTo>
                    <a:pt x="16623" y="102"/>
                    <a:pt x="17213" y="9068"/>
                    <a:pt x="18170" y="10892"/>
                  </a:cubicBezTo>
                  <a:cubicBezTo>
                    <a:pt x="19127" y="12716"/>
                    <a:pt x="21028" y="8091"/>
                    <a:pt x="21600" y="10995"/>
                  </a:cubicBezTo>
                  <a:lnTo>
                    <a:pt x="21600" y="28317"/>
                  </a:lnTo>
                  <a:cubicBezTo>
                    <a:pt x="10800" y="28317"/>
                    <a:pt x="10800" y="34917"/>
                    <a:pt x="0" y="31167"/>
                  </a:cubicBezTo>
                  <a:lnTo>
                    <a:pt x="0" y="10995"/>
                  </a:lnTo>
                  <a:close/>
                </a:path>
              </a:pathLst>
            </a:custGeom>
            <a:pattFill prst="wdUpDiag">
              <a:fgClr>
                <a:schemeClr val="tx1">
                  <a:lumMod val="65000"/>
                  <a:lumOff val="35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>
              <a:outerShdw blurRad="190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>
                <a:solidFill>
                  <a:schemeClr val="tx1"/>
                </a:solidFill>
              </a:endParaRPr>
            </a:p>
          </p:txBody>
        </p:sp>
        <p:grpSp>
          <p:nvGrpSpPr>
            <p:cNvPr id="31" name="Group 686"/>
            <p:cNvGrpSpPr/>
            <p:nvPr/>
          </p:nvGrpSpPr>
          <p:grpSpPr>
            <a:xfrm>
              <a:off x="4953031" y="954506"/>
              <a:ext cx="3352800" cy="1546433"/>
              <a:chOff x="3352800" y="1120567"/>
              <a:chExt cx="3352800" cy="1546433"/>
            </a:xfrm>
            <a:effectLst/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3581400" y="1731818"/>
                <a:ext cx="31242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3581400" y="2230582"/>
                <a:ext cx="31242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3810000" y="1295400"/>
                <a:ext cx="0" cy="1371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>
                <a:off x="3810000" y="1295400"/>
                <a:ext cx="0" cy="4572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 flipV="1">
                <a:off x="3810000" y="2209800"/>
                <a:ext cx="0" cy="4572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3352800" y="1120567"/>
                <a:ext cx="1381078" cy="21866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n-US" sz="1800" dirty="0" smtClean="0"/>
                  <a:t>tolerance value = 0.1</a:t>
                </a:r>
                <a:endParaRPr lang="de-AT" sz="1800" dirty="0"/>
              </a:p>
            </p:txBody>
          </p:sp>
        </p:grpSp>
      </p:grpSp>
      <p:grpSp>
        <p:nvGrpSpPr>
          <p:cNvPr id="43" name="Group 830"/>
          <p:cNvGrpSpPr/>
          <p:nvPr/>
        </p:nvGrpSpPr>
        <p:grpSpPr>
          <a:xfrm>
            <a:off x="230292" y="3137341"/>
            <a:ext cx="8513597" cy="2858510"/>
            <a:chOff x="10385463" y="1231080"/>
            <a:chExt cx="6313325" cy="2119751"/>
          </a:xfrm>
        </p:grpSpPr>
        <p:cxnSp>
          <p:nvCxnSpPr>
            <p:cNvPr id="52" name="Straight Arrow Connector 51"/>
            <p:cNvCxnSpPr/>
            <p:nvPr/>
          </p:nvCxnSpPr>
          <p:spPr>
            <a:xfrm flipV="1">
              <a:off x="10678615" y="1231080"/>
              <a:ext cx="0" cy="1750420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 rot="16200000">
              <a:off x="10040208" y="1819747"/>
              <a:ext cx="10598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deviation</a:t>
              </a:r>
              <a:endParaRPr lang="de-AT" sz="18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2162284" y="2981499"/>
              <a:ext cx="308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position on reference primitive</a:t>
              </a:r>
              <a:endParaRPr lang="de-AT" sz="1800" dirty="0"/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>
              <a:off x="16310501" y="1532876"/>
              <a:ext cx="0" cy="301796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11008612" y="1834673"/>
              <a:ext cx="568259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1016195" y="2558984"/>
              <a:ext cx="568259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11016195" y="2106289"/>
              <a:ext cx="5682593" cy="0"/>
            </a:xfrm>
            <a:prstGeom prst="line">
              <a:avLst/>
            </a:prstGeom>
            <a:ln w="1905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/>
            <p:cNvSpPr/>
            <p:nvPr/>
          </p:nvSpPr>
          <p:spPr>
            <a:xfrm>
              <a:off x="11072458" y="2472107"/>
              <a:ext cx="61200" cy="6035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>
                <a:solidFill>
                  <a:schemeClr val="tx1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1368856" y="2205225"/>
              <a:ext cx="61200" cy="6035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>
                <a:solidFill>
                  <a:schemeClr val="tx1"/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1680423" y="1997120"/>
              <a:ext cx="61200" cy="6035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>
                <a:solidFill>
                  <a:schemeClr val="tx1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12014981" y="1835371"/>
              <a:ext cx="61200" cy="6035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>
                <a:solidFill>
                  <a:schemeClr val="tx1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2370778" y="2102999"/>
              <a:ext cx="61200" cy="6035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>
                <a:solidFill>
                  <a:schemeClr val="tx1"/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12630581" y="2411748"/>
              <a:ext cx="61200" cy="6035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>
                <a:solidFill>
                  <a:schemeClr val="tx1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3111291" y="1986774"/>
              <a:ext cx="61200" cy="6035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>
                <a:solidFill>
                  <a:schemeClr val="tx1"/>
                </a:solidFill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13435517" y="2049592"/>
              <a:ext cx="61200" cy="6035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>
                <a:solidFill>
                  <a:schemeClr val="tx1"/>
                </a:solidFill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13785003" y="2532466"/>
              <a:ext cx="61200" cy="6035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>
                <a:solidFill>
                  <a:schemeClr val="tx1"/>
                </a:solidFill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14110676" y="2291029"/>
              <a:ext cx="61200" cy="6035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>
                <a:solidFill>
                  <a:schemeClr val="tx1"/>
                </a:solidFill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14478856" y="2368844"/>
              <a:ext cx="61200" cy="6035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>
                <a:solidFill>
                  <a:schemeClr val="tx1"/>
                </a:solidFill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14785836" y="2049592"/>
              <a:ext cx="61200" cy="6035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>
                <a:solidFill>
                  <a:schemeClr val="tx1"/>
                </a:solidFill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15112295" y="1835371"/>
              <a:ext cx="61200" cy="6035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>
                <a:solidFill>
                  <a:schemeClr val="tx1"/>
                </a:solidFill>
              </a:endParaRPr>
            </a:p>
          </p:txBody>
        </p:sp>
        <p:cxnSp>
          <p:nvCxnSpPr>
            <p:cNvPr id="72" name="Straight Connector 71"/>
            <p:cNvCxnSpPr>
              <a:stCxn id="59" idx="7"/>
              <a:endCxn id="60" idx="3"/>
            </p:cNvCxnSpPr>
            <p:nvPr/>
          </p:nvCxnSpPr>
          <p:spPr>
            <a:xfrm flipV="1">
              <a:off x="11124695" y="2256744"/>
              <a:ext cx="253123" cy="22420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stCxn id="60" idx="7"/>
              <a:endCxn id="61" idx="2"/>
            </p:cNvCxnSpPr>
            <p:nvPr/>
          </p:nvCxnSpPr>
          <p:spPr>
            <a:xfrm flipV="1">
              <a:off x="11421094" y="2027300"/>
              <a:ext cx="259329" cy="1867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61" idx="7"/>
              <a:endCxn id="62" idx="2"/>
            </p:cNvCxnSpPr>
            <p:nvPr/>
          </p:nvCxnSpPr>
          <p:spPr>
            <a:xfrm flipV="1">
              <a:off x="11732661" y="1865551"/>
              <a:ext cx="282320" cy="14040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62" idx="7"/>
              <a:endCxn id="63" idx="1"/>
            </p:cNvCxnSpPr>
            <p:nvPr/>
          </p:nvCxnSpPr>
          <p:spPr>
            <a:xfrm>
              <a:off x="12067218" y="1844211"/>
              <a:ext cx="312522" cy="2676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63" idx="5"/>
              <a:endCxn id="64" idx="1"/>
            </p:cNvCxnSpPr>
            <p:nvPr/>
          </p:nvCxnSpPr>
          <p:spPr>
            <a:xfrm>
              <a:off x="12423016" y="2154518"/>
              <a:ext cx="216527" cy="26606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stCxn id="64" idx="6"/>
              <a:endCxn id="65" idx="2"/>
            </p:cNvCxnSpPr>
            <p:nvPr/>
          </p:nvCxnSpPr>
          <p:spPr>
            <a:xfrm flipV="1">
              <a:off x="12691781" y="2016954"/>
              <a:ext cx="419510" cy="42497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66" idx="2"/>
              <a:endCxn id="65" idx="6"/>
            </p:cNvCxnSpPr>
            <p:nvPr/>
          </p:nvCxnSpPr>
          <p:spPr>
            <a:xfrm flipH="1" flipV="1">
              <a:off x="13172491" y="2016954"/>
              <a:ext cx="263026" cy="6281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>
              <a:stCxn id="66" idx="5"/>
              <a:endCxn id="67" idx="1"/>
            </p:cNvCxnSpPr>
            <p:nvPr/>
          </p:nvCxnSpPr>
          <p:spPr>
            <a:xfrm>
              <a:off x="13487754" y="2101112"/>
              <a:ext cx="306212" cy="4401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68" idx="2"/>
              <a:endCxn id="67" idx="7"/>
            </p:cNvCxnSpPr>
            <p:nvPr/>
          </p:nvCxnSpPr>
          <p:spPr>
            <a:xfrm flipH="1">
              <a:off x="13837240" y="2321209"/>
              <a:ext cx="273436" cy="22009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70" idx="7"/>
              <a:endCxn id="71" idx="1"/>
            </p:cNvCxnSpPr>
            <p:nvPr/>
          </p:nvCxnSpPr>
          <p:spPr>
            <a:xfrm flipV="1">
              <a:off x="14838074" y="1844211"/>
              <a:ext cx="283184" cy="21422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69" idx="6"/>
              <a:endCxn id="70" idx="3"/>
            </p:cNvCxnSpPr>
            <p:nvPr/>
          </p:nvCxnSpPr>
          <p:spPr>
            <a:xfrm flipV="1">
              <a:off x="14540056" y="2101111"/>
              <a:ext cx="254743" cy="2979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>
              <a:stCxn id="68" idx="6"/>
              <a:endCxn id="69" idx="2"/>
            </p:cNvCxnSpPr>
            <p:nvPr/>
          </p:nvCxnSpPr>
          <p:spPr>
            <a:xfrm>
              <a:off x="14171876" y="2321209"/>
              <a:ext cx="306980" cy="7781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>
              <a:off x="10678615" y="2981499"/>
              <a:ext cx="6020173" cy="0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84"/>
            <p:cNvSpPr/>
            <p:nvPr/>
          </p:nvSpPr>
          <p:spPr>
            <a:xfrm>
              <a:off x="15460995" y="2170311"/>
              <a:ext cx="61200" cy="6035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>
                <a:solidFill>
                  <a:schemeClr val="tx1"/>
                </a:solidFill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16139257" y="2349557"/>
              <a:ext cx="61200" cy="6035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>
                <a:solidFill>
                  <a:schemeClr val="tx1"/>
                </a:solidFill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16504334" y="2293115"/>
              <a:ext cx="61200" cy="6035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>
                <a:solidFill>
                  <a:schemeClr val="tx1"/>
                </a:solidFill>
              </a:endParaRPr>
            </a:p>
          </p:txBody>
        </p:sp>
        <p:cxnSp>
          <p:nvCxnSpPr>
            <p:cNvPr id="88" name="Straight Connector 87"/>
            <p:cNvCxnSpPr>
              <a:stCxn id="85" idx="1"/>
              <a:endCxn id="71" idx="6"/>
            </p:cNvCxnSpPr>
            <p:nvPr/>
          </p:nvCxnSpPr>
          <p:spPr>
            <a:xfrm flipH="1" flipV="1">
              <a:off x="15173495" y="1865551"/>
              <a:ext cx="296462" cy="3135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stCxn id="86" idx="6"/>
              <a:endCxn id="87" idx="2"/>
            </p:cNvCxnSpPr>
            <p:nvPr/>
          </p:nvCxnSpPr>
          <p:spPr>
            <a:xfrm flipV="1">
              <a:off x="16200457" y="2323295"/>
              <a:ext cx="303876" cy="5644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stCxn id="92" idx="6"/>
              <a:endCxn id="86" idx="2"/>
            </p:cNvCxnSpPr>
            <p:nvPr/>
          </p:nvCxnSpPr>
          <p:spPr>
            <a:xfrm flipV="1">
              <a:off x="15859775" y="2379737"/>
              <a:ext cx="279482" cy="515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>
              <a:stCxn id="85" idx="5"/>
              <a:endCxn id="92" idx="2"/>
            </p:cNvCxnSpPr>
            <p:nvPr/>
          </p:nvCxnSpPr>
          <p:spPr>
            <a:xfrm>
              <a:off x="15513233" y="2221830"/>
              <a:ext cx="285343" cy="2094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91"/>
            <p:cNvSpPr/>
            <p:nvPr/>
          </p:nvSpPr>
          <p:spPr>
            <a:xfrm>
              <a:off x="15798575" y="2401077"/>
              <a:ext cx="61200" cy="6035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>
                <a:solidFill>
                  <a:schemeClr val="tx1"/>
                </a:solidFill>
              </a:endParaRPr>
            </a:p>
          </p:txBody>
        </p:sp>
        <p:cxnSp>
          <p:nvCxnSpPr>
            <p:cNvPr id="93" name="Straight Connector 92"/>
            <p:cNvCxnSpPr/>
            <p:nvPr/>
          </p:nvCxnSpPr>
          <p:spPr>
            <a:xfrm>
              <a:off x="16310501" y="1826459"/>
              <a:ext cx="0" cy="74007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flipV="1">
              <a:off x="16310501" y="2558984"/>
              <a:ext cx="0" cy="301796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34138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1181 L -0.37153 -0.4125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76" y="-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6 L 0.33298 -0.3560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-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2691790" y="3202694"/>
            <a:ext cx="3842132" cy="2744380"/>
            <a:chOff x="1244923" y="4042074"/>
            <a:chExt cx="2667000" cy="1905000"/>
          </a:xfrm>
        </p:grpSpPr>
        <p:sp>
          <p:nvSpPr>
            <p:cNvPr id="86" name="Trapezoid 85"/>
            <p:cNvSpPr/>
            <p:nvPr/>
          </p:nvSpPr>
          <p:spPr>
            <a:xfrm rot="5400000">
              <a:off x="1911673" y="4251624"/>
              <a:ext cx="1409700" cy="1981200"/>
            </a:xfrm>
            <a:prstGeom prst="trapezoid">
              <a:avLst>
                <a:gd name="adj" fmla="val 20437"/>
              </a:avLst>
            </a:prstGeom>
            <a:pattFill prst="wdUpDiag">
              <a:fgClr>
                <a:schemeClr val="tx1">
                  <a:lumMod val="65000"/>
                  <a:lumOff val="35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>
                <a:solidFill>
                  <a:schemeClr val="tx1"/>
                </a:solidFill>
              </a:endParaRPr>
            </a:p>
          </p:txBody>
        </p:sp>
        <p:cxnSp>
          <p:nvCxnSpPr>
            <p:cNvPr id="87" name="Straight Connector 86"/>
            <p:cNvCxnSpPr/>
            <p:nvPr/>
          </p:nvCxnSpPr>
          <p:spPr>
            <a:xfrm>
              <a:off x="1244923" y="5261274"/>
              <a:ext cx="26670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Elbow Connector 5"/>
            <p:cNvCxnSpPr/>
            <p:nvPr/>
          </p:nvCxnSpPr>
          <p:spPr>
            <a:xfrm rot="10800000" flipV="1">
              <a:off x="2159323" y="4213830"/>
              <a:ext cx="381001" cy="399828"/>
            </a:xfrm>
            <a:prstGeom prst="bentConnector2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9" name="Group 70"/>
            <p:cNvGrpSpPr/>
            <p:nvPr/>
          </p:nvGrpSpPr>
          <p:grpSpPr>
            <a:xfrm>
              <a:off x="2540323" y="4042074"/>
              <a:ext cx="1066800" cy="381000"/>
              <a:chOff x="1371600" y="3200400"/>
              <a:chExt cx="1066800" cy="381000"/>
            </a:xfrm>
            <a:effectLst/>
          </p:grpSpPr>
          <p:sp>
            <p:nvSpPr>
              <p:cNvPr id="90" name="Rectangle 89"/>
              <p:cNvSpPr/>
              <p:nvPr/>
            </p:nvSpPr>
            <p:spPr>
              <a:xfrm>
                <a:off x="1371600" y="3200400"/>
                <a:ext cx="1066800" cy="381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8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91" name="Straight Connector 90"/>
              <p:cNvCxnSpPr/>
              <p:nvPr/>
            </p:nvCxnSpPr>
            <p:spPr>
              <a:xfrm>
                <a:off x="1828800" y="3200400"/>
                <a:ext cx="0" cy="38100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TextBox 91"/>
              <p:cNvSpPr txBox="1"/>
              <p:nvPr/>
            </p:nvSpPr>
            <p:spPr>
              <a:xfrm>
                <a:off x="1905000" y="3262715"/>
                <a:ext cx="350729" cy="25637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n-US" sz="1800" dirty="0" smtClean="0"/>
                  <a:t>0.1</a:t>
                </a:r>
                <a:endParaRPr lang="de-AT" sz="1800" dirty="0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1489364" y="3286991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Circularity</a:t>
            </a:r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Artem Amirkhanov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DEBB9D-D373-4F91-9169-27619CF0C174}" type="slidenum">
              <a:rPr lang="de-AT" smtClean="0"/>
              <a:pPr>
                <a:defRPr/>
              </a:pPr>
              <a:t>54</a:t>
            </a:fld>
            <a:endParaRPr lang="de-AT"/>
          </a:p>
        </p:txBody>
      </p:sp>
      <p:grpSp>
        <p:nvGrpSpPr>
          <p:cNvPr id="27" name="Group 227"/>
          <p:cNvGrpSpPr/>
          <p:nvPr/>
        </p:nvGrpSpPr>
        <p:grpSpPr>
          <a:xfrm>
            <a:off x="2534027" y="2946400"/>
            <a:ext cx="6107947" cy="3492500"/>
            <a:chOff x="5519873" y="3415695"/>
            <a:chExt cx="3831349" cy="2190750"/>
          </a:xfrm>
        </p:grpSpPr>
        <p:sp>
          <p:nvSpPr>
            <p:cNvPr id="28" name="Freeform 27"/>
            <p:cNvSpPr/>
            <p:nvPr/>
          </p:nvSpPr>
          <p:spPr>
            <a:xfrm>
              <a:off x="6067953" y="3698980"/>
              <a:ext cx="1568032" cy="1471872"/>
            </a:xfrm>
            <a:custGeom>
              <a:avLst/>
              <a:gdLst>
                <a:gd name="connsiteX0" fmla="*/ 995796 w 1556905"/>
                <a:gd name="connsiteY0" fmla="*/ 126423 h 1520536"/>
                <a:gd name="connsiteX1" fmla="*/ 891887 w 1556905"/>
                <a:gd name="connsiteY1" fmla="*/ 32905 h 1520536"/>
                <a:gd name="connsiteX2" fmla="*/ 684069 w 1556905"/>
                <a:gd name="connsiteY2" fmla="*/ 53686 h 1520536"/>
                <a:gd name="connsiteX3" fmla="*/ 413905 w 1556905"/>
                <a:gd name="connsiteY3" fmla="*/ 355023 h 1520536"/>
                <a:gd name="connsiteX4" fmla="*/ 39832 w 1556905"/>
                <a:gd name="connsiteY4" fmla="*/ 656359 h 1520536"/>
                <a:gd name="connsiteX5" fmla="*/ 174914 w 1556905"/>
                <a:gd name="connsiteY5" fmla="*/ 1352550 h 1520536"/>
                <a:gd name="connsiteX6" fmla="*/ 985405 w 1556905"/>
                <a:gd name="connsiteY6" fmla="*/ 1498023 h 1520536"/>
                <a:gd name="connsiteX7" fmla="*/ 1484169 w 1556905"/>
                <a:gd name="connsiteY7" fmla="*/ 1373332 h 1520536"/>
                <a:gd name="connsiteX8" fmla="*/ 1421823 w 1556905"/>
                <a:gd name="connsiteY8" fmla="*/ 614796 h 1520536"/>
                <a:gd name="connsiteX9" fmla="*/ 995796 w 1556905"/>
                <a:gd name="connsiteY9" fmla="*/ 126423 h 1520536"/>
                <a:gd name="connsiteX0" fmla="*/ 995796 w 1556905"/>
                <a:gd name="connsiteY0" fmla="*/ 126423 h 1520536"/>
                <a:gd name="connsiteX1" fmla="*/ 891887 w 1556905"/>
                <a:gd name="connsiteY1" fmla="*/ 32905 h 1520536"/>
                <a:gd name="connsiteX2" fmla="*/ 684069 w 1556905"/>
                <a:gd name="connsiteY2" fmla="*/ 53686 h 1520536"/>
                <a:gd name="connsiteX3" fmla="*/ 413905 w 1556905"/>
                <a:gd name="connsiteY3" fmla="*/ 355023 h 1520536"/>
                <a:gd name="connsiteX4" fmla="*/ 39832 w 1556905"/>
                <a:gd name="connsiteY4" fmla="*/ 656359 h 1520536"/>
                <a:gd name="connsiteX5" fmla="*/ 174914 w 1556905"/>
                <a:gd name="connsiteY5" fmla="*/ 1352550 h 1520536"/>
                <a:gd name="connsiteX6" fmla="*/ 985405 w 1556905"/>
                <a:gd name="connsiteY6" fmla="*/ 1498023 h 1520536"/>
                <a:gd name="connsiteX7" fmla="*/ 1484169 w 1556905"/>
                <a:gd name="connsiteY7" fmla="*/ 1373332 h 1520536"/>
                <a:gd name="connsiteX8" fmla="*/ 1421823 w 1556905"/>
                <a:gd name="connsiteY8" fmla="*/ 614796 h 1520536"/>
                <a:gd name="connsiteX9" fmla="*/ 995796 w 1556905"/>
                <a:gd name="connsiteY9" fmla="*/ 126423 h 1520536"/>
                <a:gd name="connsiteX0" fmla="*/ 995796 w 1556905"/>
                <a:gd name="connsiteY0" fmla="*/ 126423 h 1520536"/>
                <a:gd name="connsiteX1" fmla="*/ 891887 w 1556905"/>
                <a:gd name="connsiteY1" fmla="*/ 32905 h 1520536"/>
                <a:gd name="connsiteX2" fmla="*/ 684069 w 1556905"/>
                <a:gd name="connsiteY2" fmla="*/ 53686 h 1520536"/>
                <a:gd name="connsiteX3" fmla="*/ 413905 w 1556905"/>
                <a:gd name="connsiteY3" fmla="*/ 355023 h 1520536"/>
                <a:gd name="connsiteX4" fmla="*/ 39832 w 1556905"/>
                <a:gd name="connsiteY4" fmla="*/ 656359 h 1520536"/>
                <a:gd name="connsiteX5" fmla="*/ 174914 w 1556905"/>
                <a:gd name="connsiteY5" fmla="*/ 1352550 h 1520536"/>
                <a:gd name="connsiteX6" fmla="*/ 985405 w 1556905"/>
                <a:gd name="connsiteY6" fmla="*/ 1498023 h 1520536"/>
                <a:gd name="connsiteX7" fmla="*/ 1484169 w 1556905"/>
                <a:gd name="connsiteY7" fmla="*/ 1373332 h 1520536"/>
                <a:gd name="connsiteX8" fmla="*/ 1421823 w 1556905"/>
                <a:gd name="connsiteY8" fmla="*/ 614796 h 1520536"/>
                <a:gd name="connsiteX9" fmla="*/ 995796 w 1556905"/>
                <a:gd name="connsiteY9" fmla="*/ 126423 h 1520536"/>
                <a:gd name="connsiteX0" fmla="*/ 1421823 w 1556905"/>
                <a:gd name="connsiteY0" fmla="*/ 675408 h 1581148"/>
                <a:gd name="connsiteX1" fmla="*/ 891887 w 1556905"/>
                <a:gd name="connsiteY1" fmla="*/ 93517 h 1581148"/>
                <a:gd name="connsiteX2" fmla="*/ 684069 w 1556905"/>
                <a:gd name="connsiteY2" fmla="*/ 114298 h 1581148"/>
                <a:gd name="connsiteX3" fmla="*/ 413905 w 1556905"/>
                <a:gd name="connsiteY3" fmla="*/ 415635 h 1581148"/>
                <a:gd name="connsiteX4" fmla="*/ 39832 w 1556905"/>
                <a:gd name="connsiteY4" fmla="*/ 716971 h 1581148"/>
                <a:gd name="connsiteX5" fmla="*/ 174914 w 1556905"/>
                <a:gd name="connsiteY5" fmla="*/ 1413162 h 1581148"/>
                <a:gd name="connsiteX6" fmla="*/ 985405 w 1556905"/>
                <a:gd name="connsiteY6" fmla="*/ 1558635 h 1581148"/>
                <a:gd name="connsiteX7" fmla="*/ 1484169 w 1556905"/>
                <a:gd name="connsiteY7" fmla="*/ 1433944 h 1581148"/>
                <a:gd name="connsiteX8" fmla="*/ 1421823 w 1556905"/>
                <a:gd name="connsiteY8" fmla="*/ 675408 h 1581148"/>
                <a:gd name="connsiteX0" fmla="*/ 1421823 w 1556905"/>
                <a:gd name="connsiteY0" fmla="*/ 625187 h 1530927"/>
                <a:gd name="connsiteX1" fmla="*/ 891887 w 1556905"/>
                <a:gd name="connsiteY1" fmla="*/ 43296 h 1530927"/>
                <a:gd name="connsiteX2" fmla="*/ 413905 w 1556905"/>
                <a:gd name="connsiteY2" fmla="*/ 365414 h 1530927"/>
                <a:gd name="connsiteX3" fmla="*/ 39832 w 1556905"/>
                <a:gd name="connsiteY3" fmla="*/ 666750 h 1530927"/>
                <a:gd name="connsiteX4" fmla="*/ 174914 w 1556905"/>
                <a:gd name="connsiteY4" fmla="*/ 1362941 h 1530927"/>
                <a:gd name="connsiteX5" fmla="*/ 985405 w 1556905"/>
                <a:gd name="connsiteY5" fmla="*/ 1508414 h 1530927"/>
                <a:gd name="connsiteX6" fmla="*/ 1484169 w 1556905"/>
                <a:gd name="connsiteY6" fmla="*/ 1383723 h 1530927"/>
                <a:gd name="connsiteX7" fmla="*/ 1421823 w 1556905"/>
                <a:gd name="connsiteY7" fmla="*/ 625187 h 1530927"/>
                <a:gd name="connsiteX0" fmla="*/ 1421823 w 1556905"/>
                <a:gd name="connsiteY0" fmla="*/ 664693 h 1570433"/>
                <a:gd name="connsiteX1" fmla="*/ 901764 w 1556905"/>
                <a:gd name="connsiteY1" fmla="*/ 43296 h 1570433"/>
                <a:gd name="connsiteX2" fmla="*/ 413905 w 1556905"/>
                <a:gd name="connsiteY2" fmla="*/ 404920 h 1570433"/>
                <a:gd name="connsiteX3" fmla="*/ 39832 w 1556905"/>
                <a:gd name="connsiteY3" fmla="*/ 706256 h 1570433"/>
                <a:gd name="connsiteX4" fmla="*/ 174914 w 1556905"/>
                <a:gd name="connsiteY4" fmla="*/ 1402447 h 1570433"/>
                <a:gd name="connsiteX5" fmla="*/ 985405 w 1556905"/>
                <a:gd name="connsiteY5" fmla="*/ 1547920 h 1570433"/>
                <a:gd name="connsiteX6" fmla="*/ 1484169 w 1556905"/>
                <a:gd name="connsiteY6" fmla="*/ 1423229 h 1570433"/>
                <a:gd name="connsiteX7" fmla="*/ 1421823 w 1556905"/>
                <a:gd name="connsiteY7" fmla="*/ 664693 h 1570433"/>
                <a:gd name="connsiteX0" fmla="*/ 1421823 w 1556905"/>
                <a:gd name="connsiteY0" fmla="*/ 664693 h 1570433"/>
                <a:gd name="connsiteX1" fmla="*/ 951147 w 1556905"/>
                <a:gd name="connsiteY1" fmla="*/ 43296 h 1570433"/>
                <a:gd name="connsiteX2" fmla="*/ 413905 w 1556905"/>
                <a:gd name="connsiteY2" fmla="*/ 404920 h 1570433"/>
                <a:gd name="connsiteX3" fmla="*/ 39832 w 1556905"/>
                <a:gd name="connsiteY3" fmla="*/ 706256 h 1570433"/>
                <a:gd name="connsiteX4" fmla="*/ 174914 w 1556905"/>
                <a:gd name="connsiteY4" fmla="*/ 1402447 h 1570433"/>
                <a:gd name="connsiteX5" fmla="*/ 985405 w 1556905"/>
                <a:gd name="connsiteY5" fmla="*/ 1547920 h 1570433"/>
                <a:gd name="connsiteX6" fmla="*/ 1484169 w 1556905"/>
                <a:gd name="connsiteY6" fmla="*/ 1423229 h 1570433"/>
                <a:gd name="connsiteX7" fmla="*/ 1421823 w 1556905"/>
                <a:gd name="connsiteY7" fmla="*/ 664693 h 1570433"/>
                <a:gd name="connsiteX0" fmla="*/ 1421823 w 1556905"/>
                <a:gd name="connsiteY0" fmla="*/ 661401 h 1567141"/>
                <a:gd name="connsiteX1" fmla="*/ 1016991 w 1556905"/>
                <a:gd name="connsiteY1" fmla="*/ 43296 h 1567141"/>
                <a:gd name="connsiteX2" fmla="*/ 413905 w 1556905"/>
                <a:gd name="connsiteY2" fmla="*/ 401628 h 1567141"/>
                <a:gd name="connsiteX3" fmla="*/ 39832 w 1556905"/>
                <a:gd name="connsiteY3" fmla="*/ 702964 h 1567141"/>
                <a:gd name="connsiteX4" fmla="*/ 174914 w 1556905"/>
                <a:gd name="connsiteY4" fmla="*/ 1399155 h 1567141"/>
                <a:gd name="connsiteX5" fmla="*/ 985405 w 1556905"/>
                <a:gd name="connsiteY5" fmla="*/ 1544628 h 1567141"/>
                <a:gd name="connsiteX6" fmla="*/ 1484169 w 1556905"/>
                <a:gd name="connsiteY6" fmla="*/ 1419937 h 1567141"/>
                <a:gd name="connsiteX7" fmla="*/ 1421823 w 1556905"/>
                <a:gd name="connsiteY7" fmla="*/ 661401 h 1567141"/>
                <a:gd name="connsiteX0" fmla="*/ 1434991 w 1559100"/>
                <a:gd name="connsiteY0" fmla="*/ 661400 h 1567140"/>
                <a:gd name="connsiteX1" fmla="*/ 1016991 w 1559100"/>
                <a:gd name="connsiteY1" fmla="*/ 43295 h 1567140"/>
                <a:gd name="connsiteX2" fmla="*/ 413905 w 1559100"/>
                <a:gd name="connsiteY2" fmla="*/ 401627 h 1567140"/>
                <a:gd name="connsiteX3" fmla="*/ 39832 w 1559100"/>
                <a:gd name="connsiteY3" fmla="*/ 702963 h 1567140"/>
                <a:gd name="connsiteX4" fmla="*/ 174914 w 1559100"/>
                <a:gd name="connsiteY4" fmla="*/ 1399154 h 1567140"/>
                <a:gd name="connsiteX5" fmla="*/ 985405 w 1559100"/>
                <a:gd name="connsiteY5" fmla="*/ 1544627 h 1567140"/>
                <a:gd name="connsiteX6" fmla="*/ 1484169 w 1559100"/>
                <a:gd name="connsiteY6" fmla="*/ 1419936 h 1567140"/>
                <a:gd name="connsiteX7" fmla="*/ 1434991 w 1559100"/>
                <a:gd name="connsiteY7" fmla="*/ 661400 h 1567140"/>
                <a:gd name="connsiteX0" fmla="*/ 1448160 w 1561295"/>
                <a:gd name="connsiteY0" fmla="*/ 657561 h 1567141"/>
                <a:gd name="connsiteX1" fmla="*/ 1016991 w 1561295"/>
                <a:gd name="connsiteY1" fmla="*/ 42748 h 1567141"/>
                <a:gd name="connsiteX2" fmla="*/ 413905 w 1561295"/>
                <a:gd name="connsiteY2" fmla="*/ 401080 h 1567141"/>
                <a:gd name="connsiteX3" fmla="*/ 39832 w 1561295"/>
                <a:gd name="connsiteY3" fmla="*/ 702416 h 1567141"/>
                <a:gd name="connsiteX4" fmla="*/ 174914 w 1561295"/>
                <a:gd name="connsiteY4" fmla="*/ 1398607 h 1567141"/>
                <a:gd name="connsiteX5" fmla="*/ 985405 w 1561295"/>
                <a:gd name="connsiteY5" fmla="*/ 1544080 h 1567141"/>
                <a:gd name="connsiteX6" fmla="*/ 1484169 w 1561295"/>
                <a:gd name="connsiteY6" fmla="*/ 1419389 h 1567141"/>
                <a:gd name="connsiteX7" fmla="*/ 1448160 w 1561295"/>
                <a:gd name="connsiteY7" fmla="*/ 657561 h 1567141"/>
                <a:gd name="connsiteX0" fmla="*/ 1450923 w 1564058"/>
                <a:gd name="connsiteY0" fmla="*/ 657560 h 1567141"/>
                <a:gd name="connsiteX1" fmla="*/ 1019754 w 1564058"/>
                <a:gd name="connsiteY1" fmla="*/ 42747 h 1567141"/>
                <a:gd name="connsiteX2" fmla="*/ 416668 w 1564058"/>
                <a:gd name="connsiteY2" fmla="*/ 401079 h 1567141"/>
                <a:gd name="connsiteX3" fmla="*/ 42595 w 1564058"/>
                <a:gd name="connsiteY3" fmla="*/ 702415 h 1567141"/>
                <a:gd name="connsiteX4" fmla="*/ 161096 w 1564058"/>
                <a:gd name="connsiteY4" fmla="*/ 971034 h 1567141"/>
                <a:gd name="connsiteX5" fmla="*/ 177677 w 1564058"/>
                <a:gd name="connsiteY5" fmla="*/ 1398606 h 1567141"/>
                <a:gd name="connsiteX6" fmla="*/ 988168 w 1564058"/>
                <a:gd name="connsiteY6" fmla="*/ 1544079 h 1567141"/>
                <a:gd name="connsiteX7" fmla="*/ 1486932 w 1564058"/>
                <a:gd name="connsiteY7" fmla="*/ 1419388 h 1567141"/>
                <a:gd name="connsiteX8" fmla="*/ 1450923 w 1564058"/>
                <a:gd name="connsiteY8" fmla="*/ 657560 h 1567141"/>
                <a:gd name="connsiteX0" fmla="*/ 1450923 w 1564058"/>
                <a:gd name="connsiteY0" fmla="*/ 657560 h 1567141"/>
                <a:gd name="connsiteX1" fmla="*/ 1019754 w 1564058"/>
                <a:gd name="connsiteY1" fmla="*/ 42747 h 1567141"/>
                <a:gd name="connsiteX2" fmla="*/ 416668 w 1564058"/>
                <a:gd name="connsiteY2" fmla="*/ 401079 h 1567141"/>
                <a:gd name="connsiteX3" fmla="*/ 42595 w 1564058"/>
                <a:gd name="connsiteY3" fmla="*/ 702415 h 1567141"/>
                <a:gd name="connsiteX4" fmla="*/ 161096 w 1564058"/>
                <a:gd name="connsiteY4" fmla="*/ 971034 h 1567141"/>
                <a:gd name="connsiteX5" fmla="*/ 161216 w 1564058"/>
                <a:gd name="connsiteY5" fmla="*/ 1408483 h 1567141"/>
                <a:gd name="connsiteX6" fmla="*/ 988168 w 1564058"/>
                <a:gd name="connsiteY6" fmla="*/ 1544079 h 1567141"/>
                <a:gd name="connsiteX7" fmla="*/ 1486932 w 1564058"/>
                <a:gd name="connsiteY7" fmla="*/ 1419388 h 1567141"/>
                <a:gd name="connsiteX8" fmla="*/ 1450923 w 1564058"/>
                <a:gd name="connsiteY8" fmla="*/ 657560 h 1567141"/>
                <a:gd name="connsiteX0" fmla="*/ 1450923 w 1564058"/>
                <a:gd name="connsiteY0" fmla="*/ 622976 h 1532557"/>
                <a:gd name="connsiteX1" fmla="*/ 1203073 w 1564058"/>
                <a:gd name="connsiteY1" fmla="*/ 317519 h 1532557"/>
                <a:gd name="connsiteX2" fmla="*/ 1019754 w 1564058"/>
                <a:gd name="connsiteY2" fmla="*/ 8163 h 1532557"/>
                <a:gd name="connsiteX3" fmla="*/ 416668 w 1564058"/>
                <a:gd name="connsiteY3" fmla="*/ 366495 h 1532557"/>
                <a:gd name="connsiteX4" fmla="*/ 42595 w 1564058"/>
                <a:gd name="connsiteY4" fmla="*/ 667831 h 1532557"/>
                <a:gd name="connsiteX5" fmla="*/ 161096 w 1564058"/>
                <a:gd name="connsiteY5" fmla="*/ 936450 h 1532557"/>
                <a:gd name="connsiteX6" fmla="*/ 161216 w 1564058"/>
                <a:gd name="connsiteY6" fmla="*/ 1373899 h 1532557"/>
                <a:gd name="connsiteX7" fmla="*/ 988168 w 1564058"/>
                <a:gd name="connsiteY7" fmla="*/ 1509495 h 1532557"/>
                <a:gd name="connsiteX8" fmla="*/ 1486932 w 1564058"/>
                <a:gd name="connsiteY8" fmla="*/ 1384804 h 1532557"/>
                <a:gd name="connsiteX9" fmla="*/ 1450923 w 1564058"/>
                <a:gd name="connsiteY9" fmla="*/ 622976 h 1532557"/>
                <a:gd name="connsiteX0" fmla="*/ 1584256 w 1631566"/>
                <a:gd name="connsiteY0" fmla="*/ 534087 h 1547372"/>
                <a:gd name="connsiteX1" fmla="*/ 1203073 w 1631566"/>
                <a:gd name="connsiteY1" fmla="*/ 317519 h 1547372"/>
                <a:gd name="connsiteX2" fmla="*/ 1019754 w 1631566"/>
                <a:gd name="connsiteY2" fmla="*/ 8163 h 1547372"/>
                <a:gd name="connsiteX3" fmla="*/ 416668 w 1631566"/>
                <a:gd name="connsiteY3" fmla="*/ 366495 h 1547372"/>
                <a:gd name="connsiteX4" fmla="*/ 42595 w 1631566"/>
                <a:gd name="connsiteY4" fmla="*/ 667831 h 1547372"/>
                <a:gd name="connsiteX5" fmla="*/ 161096 w 1631566"/>
                <a:gd name="connsiteY5" fmla="*/ 936450 h 1547372"/>
                <a:gd name="connsiteX6" fmla="*/ 161216 w 1631566"/>
                <a:gd name="connsiteY6" fmla="*/ 1373899 h 1547372"/>
                <a:gd name="connsiteX7" fmla="*/ 988168 w 1631566"/>
                <a:gd name="connsiteY7" fmla="*/ 1509495 h 1547372"/>
                <a:gd name="connsiteX8" fmla="*/ 1486932 w 1631566"/>
                <a:gd name="connsiteY8" fmla="*/ 1384804 h 1547372"/>
                <a:gd name="connsiteX9" fmla="*/ 1584256 w 1631566"/>
                <a:gd name="connsiteY9" fmla="*/ 534087 h 1547372"/>
                <a:gd name="connsiteX0" fmla="*/ 1584256 w 1649276"/>
                <a:gd name="connsiteY0" fmla="*/ 534087 h 1511313"/>
                <a:gd name="connsiteX1" fmla="*/ 1203073 w 1649276"/>
                <a:gd name="connsiteY1" fmla="*/ 317519 h 1511313"/>
                <a:gd name="connsiteX2" fmla="*/ 1019754 w 1649276"/>
                <a:gd name="connsiteY2" fmla="*/ 8163 h 1511313"/>
                <a:gd name="connsiteX3" fmla="*/ 416668 w 1649276"/>
                <a:gd name="connsiteY3" fmla="*/ 366495 h 1511313"/>
                <a:gd name="connsiteX4" fmla="*/ 42595 w 1649276"/>
                <a:gd name="connsiteY4" fmla="*/ 667831 h 1511313"/>
                <a:gd name="connsiteX5" fmla="*/ 161096 w 1649276"/>
                <a:gd name="connsiteY5" fmla="*/ 936450 h 1511313"/>
                <a:gd name="connsiteX6" fmla="*/ 161216 w 1649276"/>
                <a:gd name="connsiteY6" fmla="*/ 1373899 h 1511313"/>
                <a:gd name="connsiteX7" fmla="*/ 988168 w 1649276"/>
                <a:gd name="connsiteY7" fmla="*/ 1509495 h 1511313"/>
                <a:gd name="connsiteX8" fmla="*/ 1486932 w 1649276"/>
                <a:gd name="connsiteY8" fmla="*/ 1384804 h 1511313"/>
                <a:gd name="connsiteX9" fmla="*/ 1514184 w 1649276"/>
                <a:gd name="connsiteY9" fmla="*/ 969371 h 1511313"/>
                <a:gd name="connsiteX10" fmla="*/ 1584256 w 1649276"/>
                <a:gd name="connsiteY10" fmla="*/ 534087 h 1511313"/>
                <a:gd name="connsiteX0" fmla="*/ 1577672 w 1642692"/>
                <a:gd name="connsiteY0" fmla="*/ 530107 h 1507333"/>
                <a:gd name="connsiteX1" fmla="*/ 1196489 w 1642692"/>
                <a:gd name="connsiteY1" fmla="*/ 313539 h 1507333"/>
                <a:gd name="connsiteX2" fmla="*/ 1013170 w 1642692"/>
                <a:gd name="connsiteY2" fmla="*/ 4183 h 1507333"/>
                <a:gd name="connsiteX3" fmla="*/ 370578 w 1642692"/>
                <a:gd name="connsiteY3" fmla="*/ 288440 h 1507333"/>
                <a:gd name="connsiteX4" fmla="*/ 36011 w 1642692"/>
                <a:gd name="connsiteY4" fmla="*/ 663851 h 1507333"/>
                <a:gd name="connsiteX5" fmla="*/ 154512 w 1642692"/>
                <a:gd name="connsiteY5" fmla="*/ 932470 h 1507333"/>
                <a:gd name="connsiteX6" fmla="*/ 154632 w 1642692"/>
                <a:gd name="connsiteY6" fmla="*/ 1369919 h 1507333"/>
                <a:gd name="connsiteX7" fmla="*/ 981584 w 1642692"/>
                <a:gd name="connsiteY7" fmla="*/ 1505515 h 1507333"/>
                <a:gd name="connsiteX8" fmla="*/ 1480348 w 1642692"/>
                <a:gd name="connsiteY8" fmla="*/ 1380824 h 1507333"/>
                <a:gd name="connsiteX9" fmla="*/ 1507600 w 1642692"/>
                <a:gd name="connsiteY9" fmla="*/ 965391 h 1507333"/>
                <a:gd name="connsiteX10" fmla="*/ 1577672 w 1642692"/>
                <a:gd name="connsiteY10" fmla="*/ 530107 h 1507333"/>
                <a:gd name="connsiteX0" fmla="*/ 1560885 w 1625905"/>
                <a:gd name="connsiteY0" fmla="*/ 530107 h 1507333"/>
                <a:gd name="connsiteX1" fmla="*/ 1179702 w 1625905"/>
                <a:gd name="connsiteY1" fmla="*/ 313539 h 1507333"/>
                <a:gd name="connsiteX2" fmla="*/ 996383 w 1625905"/>
                <a:gd name="connsiteY2" fmla="*/ 4183 h 1507333"/>
                <a:gd name="connsiteX3" fmla="*/ 353791 w 1625905"/>
                <a:gd name="connsiteY3" fmla="*/ 288440 h 1507333"/>
                <a:gd name="connsiteX4" fmla="*/ 241429 w 1625905"/>
                <a:gd name="connsiteY4" fmla="*/ 496256 h 1507333"/>
                <a:gd name="connsiteX5" fmla="*/ 19224 w 1625905"/>
                <a:gd name="connsiteY5" fmla="*/ 663851 h 1507333"/>
                <a:gd name="connsiteX6" fmla="*/ 137725 w 1625905"/>
                <a:gd name="connsiteY6" fmla="*/ 932470 h 1507333"/>
                <a:gd name="connsiteX7" fmla="*/ 137845 w 1625905"/>
                <a:gd name="connsiteY7" fmla="*/ 1369919 h 1507333"/>
                <a:gd name="connsiteX8" fmla="*/ 964797 w 1625905"/>
                <a:gd name="connsiteY8" fmla="*/ 1505515 h 1507333"/>
                <a:gd name="connsiteX9" fmla="*/ 1463561 w 1625905"/>
                <a:gd name="connsiteY9" fmla="*/ 1380824 h 1507333"/>
                <a:gd name="connsiteX10" fmla="*/ 1490813 w 1625905"/>
                <a:gd name="connsiteY10" fmla="*/ 965391 h 1507333"/>
                <a:gd name="connsiteX11" fmla="*/ 1560885 w 1625905"/>
                <a:gd name="connsiteY11" fmla="*/ 530107 h 1507333"/>
                <a:gd name="connsiteX0" fmla="*/ 1560885 w 1625905"/>
                <a:gd name="connsiteY0" fmla="*/ 548969 h 1526195"/>
                <a:gd name="connsiteX1" fmla="*/ 1179702 w 1625905"/>
                <a:gd name="connsiteY1" fmla="*/ 332401 h 1526195"/>
                <a:gd name="connsiteX2" fmla="*/ 996383 w 1625905"/>
                <a:gd name="connsiteY2" fmla="*/ 23045 h 1526195"/>
                <a:gd name="connsiteX3" fmla="*/ 690811 w 1625905"/>
                <a:gd name="connsiteY3" fmla="*/ 194129 h 1526195"/>
                <a:gd name="connsiteX4" fmla="*/ 353791 w 1625905"/>
                <a:gd name="connsiteY4" fmla="*/ 307302 h 1526195"/>
                <a:gd name="connsiteX5" fmla="*/ 241429 w 1625905"/>
                <a:gd name="connsiteY5" fmla="*/ 515118 h 1526195"/>
                <a:gd name="connsiteX6" fmla="*/ 19224 w 1625905"/>
                <a:gd name="connsiteY6" fmla="*/ 682713 h 1526195"/>
                <a:gd name="connsiteX7" fmla="*/ 137725 w 1625905"/>
                <a:gd name="connsiteY7" fmla="*/ 951332 h 1526195"/>
                <a:gd name="connsiteX8" fmla="*/ 137845 w 1625905"/>
                <a:gd name="connsiteY8" fmla="*/ 1388781 h 1526195"/>
                <a:gd name="connsiteX9" fmla="*/ 964797 w 1625905"/>
                <a:gd name="connsiteY9" fmla="*/ 1524377 h 1526195"/>
                <a:gd name="connsiteX10" fmla="*/ 1463561 w 1625905"/>
                <a:gd name="connsiteY10" fmla="*/ 1399686 h 1526195"/>
                <a:gd name="connsiteX11" fmla="*/ 1490813 w 1625905"/>
                <a:gd name="connsiteY11" fmla="*/ 984253 h 1526195"/>
                <a:gd name="connsiteX12" fmla="*/ 1560885 w 1625905"/>
                <a:gd name="connsiteY12" fmla="*/ 548969 h 152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5905" h="1526195">
                  <a:moveTo>
                    <a:pt x="1560885" y="548969"/>
                  </a:moveTo>
                  <a:cubicBezTo>
                    <a:pt x="1513575" y="371088"/>
                    <a:pt x="1273786" y="420055"/>
                    <a:pt x="1179702" y="332401"/>
                  </a:cubicBezTo>
                  <a:cubicBezTo>
                    <a:pt x="1085618" y="244747"/>
                    <a:pt x="1077865" y="46090"/>
                    <a:pt x="996383" y="23045"/>
                  </a:cubicBezTo>
                  <a:cubicBezTo>
                    <a:pt x="914901" y="0"/>
                    <a:pt x="797910" y="146753"/>
                    <a:pt x="690811" y="194129"/>
                  </a:cubicBezTo>
                  <a:cubicBezTo>
                    <a:pt x="583712" y="241505"/>
                    <a:pt x="428688" y="253804"/>
                    <a:pt x="353791" y="307302"/>
                  </a:cubicBezTo>
                  <a:cubicBezTo>
                    <a:pt x="278894" y="360800"/>
                    <a:pt x="297190" y="452550"/>
                    <a:pt x="241429" y="515118"/>
                  </a:cubicBezTo>
                  <a:cubicBezTo>
                    <a:pt x="185668" y="577687"/>
                    <a:pt x="36508" y="610011"/>
                    <a:pt x="19224" y="682713"/>
                  </a:cubicBezTo>
                  <a:cubicBezTo>
                    <a:pt x="1940" y="755415"/>
                    <a:pt x="117955" y="833654"/>
                    <a:pt x="137725" y="951332"/>
                  </a:cubicBezTo>
                  <a:cubicBezTo>
                    <a:pt x="157495" y="1069010"/>
                    <a:pt x="0" y="1293274"/>
                    <a:pt x="137845" y="1388781"/>
                  </a:cubicBezTo>
                  <a:cubicBezTo>
                    <a:pt x="275690" y="1484288"/>
                    <a:pt x="743844" y="1522560"/>
                    <a:pt x="964797" y="1524377"/>
                  </a:cubicBezTo>
                  <a:cubicBezTo>
                    <a:pt x="1185750" y="1526195"/>
                    <a:pt x="1375892" y="1489707"/>
                    <a:pt x="1463561" y="1399686"/>
                  </a:cubicBezTo>
                  <a:cubicBezTo>
                    <a:pt x="1551230" y="1309665"/>
                    <a:pt x="1474592" y="1126039"/>
                    <a:pt x="1490813" y="984253"/>
                  </a:cubicBezTo>
                  <a:cubicBezTo>
                    <a:pt x="1507034" y="842467"/>
                    <a:pt x="1625905" y="655142"/>
                    <a:pt x="1560885" y="548969"/>
                  </a:cubicBezTo>
                  <a:close/>
                </a:path>
              </a:pathLst>
            </a:custGeom>
            <a:pattFill prst="wdUpDiag">
              <a:fgClr>
                <a:schemeClr val="tx1">
                  <a:lumMod val="65000"/>
                  <a:lumOff val="35000"/>
                </a:schemeClr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5519873" y="4539645"/>
              <a:ext cx="26670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lgDash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853373" y="3472845"/>
              <a:ext cx="0" cy="2133600"/>
            </a:xfrm>
            <a:prstGeom prst="line">
              <a:avLst/>
            </a:prstGeom>
            <a:ln w="12700">
              <a:solidFill>
                <a:schemeClr val="tx1"/>
              </a:solidFill>
              <a:prstDash val="lgDash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6015173" y="3701445"/>
              <a:ext cx="1676400" cy="16764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>
                <a:solidFill>
                  <a:schemeClr val="tx1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6243773" y="3930045"/>
              <a:ext cx="1219200" cy="12192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>
                <a:solidFill>
                  <a:schemeClr val="tx1"/>
                </a:solidFill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>
              <a:off x="7005773" y="3796695"/>
              <a:ext cx="812800" cy="60960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7005773" y="4177695"/>
              <a:ext cx="304800" cy="2286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7523299" y="3796695"/>
              <a:ext cx="296611" cy="22542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7196273" y="3415695"/>
              <a:ext cx="2154949" cy="369332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tolerance value = 0.1</a:t>
              </a:r>
              <a:endParaRPr lang="de-AT" sz="1800" dirty="0"/>
            </a:p>
          </p:txBody>
        </p:sp>
      </p:grpSp>
      <p:grpSp>
        <p:nvGrpSpPr>
          <p:cNvPr id="41" name="Group 776"/>
          <p:cNvGrpSpPr/>
          <p:nvPr/>
        </p:nvGrpSpPr>
        <p:grpSpPr>
          <a:xfrm>
            <a:off x="1892775" y="2142311"/>
            <a:ext cx="5358451" cy="4286760"/>
            <a:chOff x="1700361" y="525462"/>
            <a:chExt cx="2667000" cy="2133600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1700361" y="1592262"/>
              <a:ext cx="26670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3033861" y="525462"/>
              <a:ext cx="0" cy="2133600"/>
            </a:xfrm>
            <a:prstGeom prst="line">
              <a:avLst/>
            </a:prstGeom>
            <a:ln w="127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/>
            <p:cNvSpPr/>
            <p:nvPr/>
          </p:nvSpPr>
          <p:spPr>
            <a:xfrm>
              <a:off x="2100411" y="658812"/>
              <a:ext cx="1866900" cy="18669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>
                <a:solidFill>
                  <a:schemeClr val="tx1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2548086" y="1106487"/>
              <a:ext cx="971550" cy="9715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>
                <a:solidFill>
                  <a:schemeClr val="tx1"/>
                </a:solidFill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 flipH="1">
              <a:off x="3186261" y="849312"/>
              <a:ext cx="812800" cy="60960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3095771" y="1296988"/>
              <a:ext cx="304800" cy="228600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H="1">
              <a:off x="3760931" y="806454"/>
              <a:ext cx="296611" cy="225425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/>
            <p:cNvSpPr/>
            <p:nvPr/>
          </p:nvSpPr>
          <p:spPr>
            <a:xfrm>
              <a:off x="2271861" y="830262"/>
              <a:ext cx="1524000" cy="1524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>
                <a:solidFill>
                  <a:schemeClr val="tx1"/>
                </a:solidFill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2157561" y="1535112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>
                <a:solidFill>
                  <a:schemeClr val="tx1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2454347" y="1241471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>
                <a:solidFill>
                  <a:schemeClr val="tx1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2760823" y="1031879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>
                <a:solidFill>
                  <a:schemeClr val="tx1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2979705" y="792162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>
                <a:solidFill>
                  <a:schemeClr val="tx1"/>
                </a:solidFill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3281356" y="700614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>
                <a:solidFill>
                  <a:schemeClr val="tx1"/>
                </a:solidFill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3597838" y="135413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>
                <a:solidFill>
                  <a:schemeClr val="tx1"/>
                </a:solidFill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3516461" y="1831456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>
                <a:solidFill>
                  <a:schemeClr val="tx1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3529161" y="2220912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>
                <a:solidFill>
                  <a:schemeClr val="tx1"/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3148161" y="2373312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>
                <a:solidFill>
                  <a:schemeClr val="tx1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427407" y="2253057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>
                <a:solidFill>
                  <a:schemeClr val="tx1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2370208" y="1878012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>
                <a:solidFill>
                  <a:schemeClr val="tx1"/>
                </a:solidFill>
              </a:endParaRPr>
            </a:p>
          </p:txBody>
        </p:sp>
        <p:cxnSp>
          <p:nvCxnSpPr>
            <p:cNvPr id="64" name="Straight Connector 63"/>
            <p:cNvCxnSpPr>
              <a:stCxn id="54" idx="3"/>
              <a:endCxn id="53" idx="7"/>
            </p:cNvCxnSpPr>
            <p:nvPr/>
          </p:nvCxnSpPr>
          <p:spPr>
            <a:xfrm flipH="1">
              <a:off x="2222602" y="1306512"/>
              <a:ext cx="242905" cy="23975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54" idx="7"/>
              <a:endCxn id="55" idx="3"/>
            </p:cNvCxnSpPr>
            <p:nvPr/>
          </p:nvCxnSpPr>
          <p:spPr>
            <a:xfrm flipV="1">
              <a:off x="2519388" y="1096920"/>
              <a:ext cx="252594" cy="1557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55" idx="7"/>
              <a:endCxn id="56" idx="3"/>
            </p:cNvCxnSpPr>
            <p:nvPr/>
          </p:nvCxnSpPr>
          <p:spPr>
            <a:xfrm flipV="1">
              <a:off x="2825864" y="857203"/>
              <a:ext cx="165001" cy="1858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63" idx="0"/>
              <a:endCxn id="53" idx="5"/>
            </p:cNvCxnSpPr>
            <p:nvPr/>
          </p:nvCxnSpPr>
          <p:spPr>
            <a:xfrm flipH="1" flipV="1">
              <a:off x="2222602" y="1600153"/>
              <a:ext cx="185706" cy="27785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59" idx="0"/>
              <a:endCxn id="58" idx="5"/>
            </p:cNvCxnSpPr>
            <p:nvPr/>
          </p:nvCxnSpPr>
          <p:spPr>
            <a:xfrm flipV="1">
              <a:off x="3554561" y="1419171"/>
              <a:ext cx="108317" cy="41228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stCxn id="60" idx="0"/>
              <a:endCxn id="59" idx="4"/>
            </p:cNvCxnSpPr>
            <p:nvPr/>
          </p:nvCxnSpPr>
          <p:spPr>
            <a:xfrm flipH="1" flipV="1">
              <a:off x="3554561" y="1907656"/>
              <a:ext cx="12700" cy="31325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stCxn id="58" idx="0"/>
              <a:endCxn id="57" idx="5"/>
            </p:cNvCxnSpPr>
            <p:nvPr/>
          </p:nvCxnSpPr>
          <p:spPr>
            <a:xfrm flipH="1" flipV="1">
              <a:off x="3346397" y="765655"/>
              <a:ext cx="289541" cy="5884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stCxn id="61" idx="6"/>
              <a:endCxn id="60" idx="2"/>
            </p:cNvCxnSpPr>
            <p:nvPr/>
          </p:nvCxnSpPr>
          <p:spPr>
            <a:xfrm flipV="1">
              <a:off x="3224361" y="2259012"/>
              <a:ext cx="304800" cy="1524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stCxn id="61" idx="2"/>
              <a:endCxn id="62" idx="5"/>
            </p:cNvCxnSpPr>
            <p:nvPr/>
          </p:nvCxnSpPr>
          <p:spPr>
            <a:xfrm flipH="1" flipV="1">
              <a:off x="2492448" y="2318098"/>
              <a:ext cx="655713" cy="933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endCxn id="62" idx="0"/>
            </p:cNvCxnSpPr>
            <p:nvPr/>
          </p:nvCxnSpPr>
          <p:spPr>
            <a:xfrm>
              <a:off x="2412527" y="1954212"/>
              <a:ext cx="52981" cy="29884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56" idx="7"/>
              <a:endCxn id="57" idx="2"/>
            </p:cNvCxnSpPr>
            <p:nvPr/>
          </p:nvCxnSpPr>
          <p:spPr>
            <a:xfrm flipV="1">
              <a:off x="3044746" y="738714"/>
              <a:ext cx="236610" cy="6460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0800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8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03334 L -0.35694 -0.42408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7" y="-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0.23577 -0.42454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88" y="-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230"/>
          <p:cNvGrpSpPr/>
          <p:nvPr/>
        </p:nvGrpSpPr>
        <p:grpSpPr>
          <a:xfrm>
            <a:off x="1946751" y="2234054"/>
            <a:ext cx="4979767" cy="3879563"/>
            <a:chOff x="5373468" y="6147807"/>
            <a:chExt cx="3292338" cy="2564947"/>
          </a:xfrm>
        </p:grpSpPr>
        <p:sp>
          <p:nvSpPr>
            <p:cNvPr id="20" name="Freeform 19"/>
            <p:cNvSpPr/>
            <p:nvPr/>
          </p:nvSpPr>
          <p:spPr>
            <a:xfrm>
              <a:off x="6075006" y="6360273"/>
              <a:ext cx="2590800" cy="2343150"/>
            </a:xfrm>
            <a:custGeom>
              <a:avLst/>
              <a:gdLst>
                <a:gd name="connsiteX0" fmla="*/ 2584450 w 2590800"/>
                <a:gd name="connsiteY0" fmla="*/ 44450 h 2343150"/>
                <a:gd name="connsiteX1" fmla="*/ 2527300 w 2590800"/>
                <a:gd name="connsiteY1" fmla="*/ 0 h 2343150"/>
                <a:gd name="connsiteX2" fmla="*/ 2514600 w 2590800"/>
                <a:gd name="connsiteY2" fmla="*/ 12700 h 2343150"/>
                <a:gd name="connsiteX3" fmla="*/ 2508250 w 2590800"/>
                <a:gd name="connsiteY3" fmla="*/ 120650 h 2343150"/>
                <a:gd name="connsiteX4" fmla="*/ 2508250 w 2590800"/>
                <a:gd name="connsiteY4" fmla="*/ 260350 h 2343150"/>
                <a:gd name="connsiteX5" fmla="*/ 2482850 w 2590800"/>
                <a:gd name="connsiteY5" fmla="*/ 273050 h 2343150"/>
                <a:gd name="connsiteX6" fmla="*/ 2444750 w 2590800"/>
                <a:gd name="connsiteY6" fmla="*/ 266700 h 2343150"/>
                <a:gd name="connsiteX7" fmla="*/ 2425700 w 2590800"/>
                <a:gd name="connsiteY7" fmla="*/ 292100 h 2343150"/>
                <a:gd name="connsiteX8" fmla="*/ 2425700 w 2590800"/>
                <a:gd name="connsiteY8" fmla="*/ 469900 h 2343150"/>
                <a:gd name="connsiteX9" fmla="*/ 2400300 w 2590800"/>
                <a:gd name="connsiteY9" fmla="*/ 488950 h 2343150"/>
                <a:gd name="connsiteX10" fmla="*/ 2355850 w 2590800"/>
                <a:gd name="connsiteY10" fmla="*/ 450850 h 2343150"/>
                <a:gd name="connsiteX11" fmla="*/ 2336800 w 2590800"/>
                <a:gd name="connsiteY11" fmla="*/ 527050 h 2343150"/>
                <a:gd name="connsiteX12" fmla="*/ 2317750 w 2590800"/>
                <a:gd name="connsiteY12" fmla="*/ 660400 h 2343150"/>
                <a:gd name="connsiteX13" fmla="*/ 2311400 w 2590800"/>
                <a:gd name="connsiteY13" fmla="*/ 679450 h 2343150"/>
                <a:gd name="connsiteX14" fmla="*/ 2254250 w 2590800"/>
                <a:gd name="connsiteY14" fmla="*/ 615950 h 2343150"/>
                <a:gd name="connsiteX15" fmla="*/ 2254250 w 2590800"/>
                <a:gd name="connsiteY15" fmla="*/ 781050 h 2343150"/>
                <a:gd name="connsiteX16" fmla="*/ 2197100 w 2590800"/>
                <a:gd name="connsiteY16" fmla="*/ 768350 h 2343150"/>
                <a:gd name="connsiteX17" fmla="*/ 2190750 w 2590800"/>
                <a:gd name="connsiteY17" fmla="*/ 901700 h 2343150"/>
                <a:gd name="connsiteX18" fmla="*/ 2114550 w 2590800"/>
                <a:gd name="connsiteY18" fmla="*/ 901700 h 2343150"/>
                <a:gd name="connsiteX19" fmla="*/ 2082800 w 2590800"/>
                <a:gd name="connsiteY19" fmla="*/ 946150 h 2343150"/>
                <a:gd name="connsiteX20" fmla="*/ 2051050 w 2590800"/>
                <a:gd name="connsiteY20" fmla="*/ 1098550 h 2343150"/>
                <a:gd name="connsiteX21" fmla="*/ 1765300 w 2590800"/>
                <a:gd name="connsiteY21" fmla="*/ 901700 h 2343150"/>
                <a:gd name="connsiteX22" fmla="*/ 1708150 w 2590800"/>
                <a:gd name="connsiteY22" fmla="*/ 889000 h 2343150"/>
                <a:gd name="connsiteX23" fmla="*/ 1663700 w 2590800"/>
                <a:gd name="connsiteY23" fmla="*/ 920750 h 2343150"/>
                <a:gd name="connsiteX24" fmla="*/ 1593850 w 2590800"/>
                <a:gd name="connsiteY24" fmla="*/ 1060450 h 2343150"/>
                <a:gd name="connsiteX25" fmla="*/ 1562100 w 2590800"/>
                <a:gd name="connsiteY25" fmla="*/ 1079500 h 2343150"/>
                <a:gd name="connsiteX26" fmla="*/ 1346200 w 2590800"/>
                <a:gd name="connsiteY26" fmla="*/ 882650 h 2343150"/>
                <a:gd name="connsiteX27" fmla="*/ 1301750 w 2590800"/>
                <a:gd name="connsiteY27" fmla="*/ 882650 h 2343150"/>
                <a:gd name="connsiteX28" fmla="*/ 1219200 w 2590800"/>
                <a:gd name="connsiteY28" fmla="*/ 1149350 h 2343150"/>
                <a:gd name="connsiteX29" fmla="*/ 1181100 w 2590800"/>
                <a:gd name="connsiteY29" fmla="*/ 1200150 h 2343150"/>
                <a:gd name="connsiteX30" fmla="*/ 1149350 w 2590800"/>
                <a:gd name="connsiteY30" fmla="*/ 1193800 h 2343150"/>
                <a:gd name="connsiteX31" fmla="*/ 889000 w 2590800"/>
                <a:gd name="connsiteY31" fmla="*/ 908050 h 2343150"/>
                <a:gd name="connsiteX32" fmla="*/ 831850 w 2590800"/>
                <a:gd name="connsiteY32" fmla="*/ 889000 h 2343150"/>
                <a:gd name="connsiteX33" fmla="*/ 787400 w 2590800"/>
                <a:gd name="connsiteY33" fmla="*/ 889000 h 2343150"/>
                <a:gd name="connsiteX34" fmla="*/ 615950 w 2590800"/>
                <a:gd name="connsiteY34" fmla="*/ 1143000 h 2343150"/>
                <a:gd name="connsiteX35" fmla="*/ 577850 w 2590800"/>
                <a:gd name="connsiteY35" fmla="*/ 1162050 h 2343150"/>
                <a:gd name="connsiteX36" fmla="*/ 565150 w 2590800"/>
                <a:gd name="connsiteY36" fmla="*/ 1155700 h 2343150"/>
                <a:gd name="connsiteX37" fmla="*/ 495300 w 2590800"/>
                <a:gd name="connsiteY37" fmla="*/ 889000 h 2343150"/>
                <a:gd name="connsiteX38" fmla="*/ 488950 w 2590800"/>
                <a:gd name="connsiteY38" fmla="*/ 869950 h 2343150"/>
                <a:gd name="connsiteX39" fmla="*/ 368300 w 2590800"/>
                <a:gd name="connsiteY39" fmla="*/ 1168400 h 2343150"/>
                <a:gd name="connsiteX40" fmla="*/ 342900 w 2590800"/>
                <a:gd name="connsiteY40" fmla="*/ 1168400 h 2343150"/>
                <a:gd name="connsiteX41" fmla="*/ 222250 w 2590800"/>
                <a:gd name="connsiteY41" fmla="*/ 908050 h 2343150"/>
                <a:gd name="connsiteX42" fmla="*/ 177800 w 2590800"/>
                <a:gd name="connsiteY42" fmla="*/ 914400 h 2343150"/>
                <a:gd name="connsiteX43" fmla="*/ 0 w 2590800"/>
                <a:gd name="connsiteY43" fmla="*/ 1149350 h 2343150"/>
                <a:gd name="connsiteX44" fmla="*/ 0 w 2590800"/>
                <a:gd name="connsiteY44" fmla="*/ 2152650 h 2343150"/>
                <a:gd name="connsiteX45" fmla="*/ 368300 w 2590800"/>
                <a:gd name="connsiteY45" fmla="*/ 2292350 h 2343150"/>
                <a:gd name="connsiteX46" fmla="*/ 584200 w 2590800"/>
                <a:gd name="connsiteY46" fmla="*/ 2330450 h 2343150"/>
                <a:gd name="connsiteX47" fmla="*/ 762000 w 2590800"/>
                <a:gd name="connsiteY47" fmla="*/ 2343150 h 2343150"/>
                <a:gd name="connsiteX48" fmla="*/ 1028700 w 2590800"/>
                <a:gd name="connsiteY48" fmla="*/ 2254250 h 2343150"/>
                <a:gd name="connsiteX49" fmla="*/ 1339850 w 2590800"/>
                <a:gd name="connsiteY49" fmla="*/ 2108200 h 2343150"/>
                <a:gd name="connsiteX50" fmla="*/ 1574800 w 2590800"/>
                <a:gd name="connsiteY50" fmla="*/ 2089150 h 2343150"/>
                <a:gd name="connsiteX51" fmla="*/ 1968500 w 2590800"/>
                <a:gd name="connsiteY51" fmla="*/ 2133600 h 2343150"/>
                <a:gd name="connsiteX52" fmla="*/ 2070100 w 2590800"/>
                <a:gd name="connsiteY52" fmla="*/ 2152650 h 2343150"/>
                <a:gd name="connsiteX53" fmla="*/ 2184400 w 2590800"/>
                <a:gd name="connsiteY53" fmla="*/ 1758950 h 2343150"/>
                <a:gd name="connsiteX54" fmla="*/ 2260600 w 2590800"/>
                <a:gd name="connsiteY54" fmla="*/ 1581150 h 2343150"/>
                <a:gd name="connsiteX55" fmla="*/ 2343150 w 2590800"/>
                <a:gd name="connsiteY55" fmla="*/ 1498600 h 2343150"/>
                <a:gd name="connsiteX56" fmla="*/ 2476500 w 2590800"/>
                <a:gd name="connsiteY56" fmla="*/ 1377950 h 2343150"/>
                <a:gd name="connsiteX57" fmla="*/ 2546350 w 2590800"/>
                <a:gd name="connsiteY57" fmla="*/ 1289050 h 2343150"/>
                <a:gd name="connsiteX58" fmla="*/ 2590800 w 2590800"/>
                <a:gd name="connsiteY58" fmla="*/ 1111250 h 2343150"/>
                <a:gd name="connsiteX59" fmla="*/ 2590800 w 2590800"/>
                <a:gd name="connsiteY59" fmla="*/ 203200 h 2343150"/>
                <a:gd name="connsiteX60" fmla="*/ 2584450 w 2590800"/>
                <a:gd name="connsiteY60" fmla="*/ 44450 h 2343150"/>
                <a:gd name="connsiteX0" fmla="*/ 2584450 w 2590800"/>
                <a:gd name="connsiteY0" fmla="*/ 44450 h 2343150"/>
                <a:gd name="connsiteX1" fmla="*/ 2527300 w 2590800"/>
                <a:gd name="connsiteY1" fmla="*/ 0 h 2343150"/>
                <a:gd name="connsiteX2" fmla="*/ 2514600 w 2590800"/>
                <a:gd name="connsiteY2" fmla="*/ 12700 h 2343150"/>
                <a:gd name="connsiteX3" fmla="*/ 2508250 w 2590800"/>
                <a:gd name="connsiteY3" fmla="*/ 120650 h 2343150"/>
                <a:gd name="connsiteX4" fmla="*/ 2508250 w 2590800"/>
                <a:gd name="connsiteY4" fmla="*/ 260350 h 2343150"/>
                <a:gd name="connsiteX5" fmla="*/ 2482850 w 2590800"/>
                <a:gd name="connsiteY5" fmla="*/ 273050 h 2343150"/>
                <a:gd name="connsiteX6" fmla="*/ 2444750 w 2590800"/>
                <a:gd name="connsiteY6" fmla="*/ 266700 h 2343150"/>
                <a:gd name="connsiteX7" fmla="*/ 2425700 w 2590800"/>
                <a:gd name="connsiteY7" fmla="*/ 292100 h 2343150"/>
                <a:gd name="connsiteX8" fmla="*/ 2425700 w 2590800"/>
                <a:gd name="connsiteY8" fmla="*/ 469900 h 2343150"/>
                <a:gd name="connsiteX9" fmla="*/ 2400300 w 2590800"/>
                <a:gd name="connsiteY9" fmla="*/ 488950 h 2343150"/>
                <a:gd name="connsiteX10" fmla="*/ 2355850 w 2590800"/>
                <a:gd name="connsiteY10" fmla="*/ 450850 h 2343150"/>
                <a:gd name="connsiteX11" fmla="*/ 2336800 w 2590800"/>
                <a:gd name="connsiteY11" fmla="*/ 527050 h 2343150"/>
                <a:gd name="connsiteX12" fmla="*/ 2317750 w 2590800"/>
                <a:gd name="connsiteY12" fmla="*/ 660400 h 2343150"/>
                <a:gd name="connsiteX13" fmla="*/ 2311400 w 2590800"/>
                <a:gd name="connsiteY13" fmla="*/ 679450 h 2343150"/>
                <a:gd name="connsiteX14" fmla="*/ 2254250 w 2590800"/>
                <a:gd name="connsiteY14" fmla="*/ 615950 h 2343150"/>
                <a:gd name="connsiteX15" fmla="*/ 2254250 w 2590800"/>
                <a:gd name="connsiteY15" fmla="*/ 781050 h 2343150"/>
                <a:gd name="connsiteX16" fmla="*/ 2197100 w 2590800"/>
                <a:gd name="connsiteY16" fmla="*/ 768350 h 2343150"/>
                <a:gd name="connsiteX17" fmla="*/ 2190750 w 2590800"/>
                <a:gd name="connsiteY17" fmla="*/ 901700 h 2343150"/>
                <a:gd name="connsiteX18" fmla="*/ 2114550 w 2590800"/>
                <a:gd name="connsiteY18" fmla="*/ 901700 h 2343150"/>
                <a:gd name="connsiteX19" fmla="*/ 2082800 w 2590800"/>
                <a:gd name="connsiteY19" fmla="*/ 946150 h 2343150"/>
                <a:gd name="connsiteX20" fmla="*/ 2065340 w 2590800"/>
                <a:gd name="connsiteY20" fmla="*/ 1059121 h 2343150"/>
                <a:gd name="connsiteX21" fmla="*/ 1765300 w 2590800"/>
                <a:gd name="connsiteY21" fmla="*/ 901700 h 2343150"/>
                <a:gd name="connsiteX22" fmla="*/ 1708150 w 2590800"/>
                <a:gd name="connsiteY22" fmla="*/ 889000 h 2343150"/>
                <a:gd name="connsiteX23" fmla="*/ 1663700 w 2590800"/>
                <a:gd name="connsiteY23" fmla="*/ 920750 h 2343150"/>
                <a:gd name="connsiteX24" fmla="*/ 1593850 w 2590800"/>
                <a:gd name="connsiteY24" fmla="*/ 1060450 h 2343150"/>
                <a:gd name="connsiteX25" fmla="*/ 1562100 w 2590800"/>
                <a:gd name="connsiteY25" fmla="*/ 1079500 h 2343150"/>
                <a:gd name="connsiteX26" fmla="*/ 1346200 w 2590800"/>
                <a:gd name="connsiteY26" fmla="*/ 882650 h 2343150"/>
                <a:gd name="connsiteX27" fmla="*/ 1301750 w 2590800"/>
                <a:gd name="connsiteY27" fmla="*/ 882650 h 2343150"/>
                <a:gd name="connsiteX28" fmla="*/ 1219200 w 2590800"/>
                <a:gd name="connsiteY28" fmla="*/ 1149350 h 2343150"/>
                <a:gd name="connsiteX29" fmla="*/ 1181100 w 2590800"/>
                <a:gd name="connsiteY29" fmla="*/ 1200150 h 2343150"/>
                <a:gd name="connsiteX30" fmla="*/ 1149350 w 2590800"/>
                <a:gd name="connsiteY30" fmla="*/ 1193800 h 2343150"/>
                <a:gd name="connsiteX31" fmla="*/ 889000 w 2590800"/>
                <a:gd name="connsiteY31" fmla="*/ 908050 h 2343150"/>
                <a:gd name="connsiteX32" fmla="*/ 831850 w 2590800"/>
                <a:gd name="connsiteY32" fmla="*/ 889000 h 2343150"/>
                <a:gd name="connsiteX33" fmla="*/ 787400 w 2590800"/>
                <a:gd name="connsiteY33" fmla="*/ 889000 h 2343150"/>
                <a:gd name="connsiteX34" fmla="*/ 615950 w 2590800"/>
                <a:gd name="connsiteY34" fmla="*/ 1143000 h 2343150"/>
                <a:gd name="connsiteX35" fmla="*/ 577850 w 2590800"/>
                <a:gd name="connsiteY35" fmla="*/ 1162050 h 2343150"/>
                <a:gd name="connsiteX36" fmla="*/ 565150 w 2590800"/>
                <a:gd name="connsiteY36" fmla="*/ 1155700 h 2343150"/>
                <a:gd name="connsiteX37" fmla="*/ 495300 w 2590800"/>
                <a:gd name="connsiteY37" fmla="*/ 889000 h 2343150"/>
                <a:gd name="connsiteX38" fmla="*/ 488950 w 2590800"/>
                <a:gd name="connsiteY38" fmla="*/ 869950 h 2343150"/>
                <a:gd name="connsiteX39" fmla="*/ 368300 w 2590800"/>
                <a:gd name="connsiteY39" fmla="*/ 1168400 h 2343150"/>
                <a:gd name="connsiteX40" fmla="*/ 342900 w 2590800"/>
                <a:gd name="connsiteY40" fmla="*/ 1168400 h 2343150"/>
                <a:gd name="connsiteX41" fmla="*/ 222250 w 2590800"/>
                <a:gd name="connsiteY41" fmla="*/ 908050 h 2343150"/>
                <a:gd name="connsiteX42" fmla="*/ 177800 w 2590800"/>
                <a:gd name="connsiteY42" fmla="*/ 914400 h 2343150"/>
                <a:gd name="connsiteX43" fmla="*/ 0 w 2590800"/>
                <a:gd name="connsiteY43" fmla="*/ 1149350 h 2343150"/>
                <a:gd name="connsiteX44" fmla="*/ 0 w 2590800"/>
                <a:gd name="connsiteY44" fmla="*/ 2152650 h 2343150"/>
                <a:gd name="connsiteX45" fmla="*/ 368300 w 2590800"/>
                <a:gd name="connsiteY45" fmla="*/ 2292350 h 2343150"/>
                <a:gd name="connsiteX46" fmla="*/ 584200 w 2590800"/>
                <a:gd name="connsiteY46" fmla="*/ 2330450 h 2343150"/>
                <a:gd name="connsiteX47" fmla="*/ 762000 w 2590800"/>
                <a:gd name="connsiteY47" fmla="*/ 2343150 h 2343150"/>
                <a:gd name="connsiteX48" fmla="*/ 1028700 w 2590800"/>
                <a:gd name="connsiteY48" fmla="*/ 2254250 h 2343150"/>
                <a:gd name="connsiteX49" fmla="*/ 1339850 w 2590800"/>
                <a:gd name="connsiteY49" fmla="*/ 2108200 h 2343150"/>
                <a:gd name="connsiteX50" fmla="*/ 1574800 w 2590800"/>
                <a:gd name="connsiteY50" fmla="*/ 2089150 h 2343150"/>
                <a:gd name="connsiteX51" fmla="*/ 1968500 w 2590800"/>
                <a:gd name="connsiteY51" fmla="*/ 2133600 h 2343150"/>
                <a:gd name="connsiteX52" fmla="*/ 2070100 w 2590800"/>
                <a:gd name="connsiteY52" fmla="*/ 2152650 h 2343150"/>
                <a:gd name="connsiteX53" fmla="*/ 2184400 w 2590800"/>
                <a:gd name="connsiteY53" fmla="*/ 1758950 h 2343150"/>
                <a:gd name="connsiteX54" fmla="*/ 2260600 w 2590800"/>
                <a:gd name="connsiteY54" fmla="*/ 1581150 h 2343150"/>
                <a:gd name="connsiteX55" fmla="*/ 2343150 w 2590800"/>
                <a:gd name="connsiteY55" fmla="*/ 1498600 h 2343150"/>
                <a:gd name="connsiteX56" fmla="*/ 2476500 w 2590800"/>
                <a:gd name="connsiteY56" fmla="*/ 1377950 h 2343150"/>
                <a:gd name="connsiteX57" fmla="*/ 2546350 w 2590800"/>
                <a:gd name="connsiteY57" fmla="*/ 1289050 h 2343150"/>
                <a:gd name="connsiteX58" fmla="*/ 2590800 w 2590800"/>
                <a:gd name="connsiteY58" fmla="*/ 1111250 h 2343150"/>
                <a:gd name="connsiteX59" fmla="*/ 2590800 w 2590800"/>
                <a:gd name="connsiteY59" fmla="*/ 203200 h 2343150"/>
                <a:gd name="connsiteX60" fmla="*/ 2584450 w 2590800"/>
                <a:gd name="connsiteY60" fmla="*/ 44450 h 2343150"/>
                <a:gd name="connsiteX0" fmla="*/ 2584450 w 2590800"/>
                <a:gd name="connsiteY0" fmla="*/ 44450 h 2343150"/>
                <a:gd name="connsiteX1" fmla="*/ 2527300 w 2590800"/>
                <a:gd name="connsiteY1" fmla="*/ 0 h 2343150"/>
                <a:gd name="connsiteX2" fmla="*/ 2514600 w 2590800"/>
                <a:gd name="connsiteY2" fmla="*/ 12700 h 2343150"/>
                <a:gd name="connsiteX3" fmla="*/ 2508250 w 2590800"/>
                <a:gd name="connsiteY3" fmla="*/ 120650 h 2343150"/>
                <a:gd name="connsiteX4" fmla="*/ 2508250 w 2590800"/>
                <a:gd name="connsiteY4" fmla="*/ 260350 h 2343150"/>
                <a:gd name="connsiteX5" fmla="*/ 2482850 w 2590800"/>
                <a:gd name="connsiteY5" fmla="*/ 273050 h 2343150"/>
                <a:gd name="connsiteX6" fmla="*/ 2444750 w 2590800"/>
                <a:gd name="connsiteY6" fmla="*/ 266700 h 2343150"/>
                <a:gd name="connsiteX7" fmla="*/ 2425700 w 2590800"/>
                <a:gd name="connsiteY7" fmla="*/ 292100 h 2343150"/>
                <a:gd name="connsiteX8" fmla="*/ 2425700 w 2590800"/>
                <a:gd name="connsiteY8" fmla="*/ 469900 h 2343150"/>
                <a:gd name="connsiteX9" fmla="*/ 2400300 w 2590800"/>
                <a:gd name="connsiteY9" fmla="*/ 488950 h 2343150"/>
                <a:gd name="connsiteX10" fmla="*/ 2355850 w 2590800"/>
                <a:gd name="connsiteY10" fmla="*/ 450850 h 2343150"/>
                <a:gd name="connsiteX11" fmla="*/ 2336800 w 2590800"/>
                <a:gd name="connsiteY11" fmla="*/ 527050 h 2343150"/>
                <a:gd name="connsiteX12" fmla="*/ 2317750 w 2590800"/>
                <a:gd name="connsiteY12" fmla="*/ 660400 h 2343150"/>
                <a:gd name="connsiteX13" fmla="*/ 2311400 w 2590800"/>
                <a:gd name="connsiteY13" fmla="*/ 679450 h 2343150"/>
                <a:gd name="connsiteX14" fmla="*/ 2254250 w 2590800"/>
                <a:gd name="connsiteY14" fmla="*/ 615950 h 2343150"/>
                <a:gd name="connsiteX15" fmla="*/ 2254250 w 2590800"/>
                <a:gd name="connsiteY15" fmla="*/ 781050 h 2343150"/>
                <a:gd name="connsiteX16" fmla="*/ 2197100 w 2590800"/>
                <a:gd name="connsiteY16" fmla="*/ 768350 h 2343150"/>
                <a:gd name="connsiteX17" fmla="*/ 2190750 w 2590800"/>
                <a:gd name="connsiteY17" fmla="*/ 901700 h 2343150"/>
                <a:gd name="connsiteX18" fmla="*/ 2114550 w 2590800"/>
                <a:gd name="connsiteY18" fmla="*/ 901700 h 2343150"/>
                <a:gd name="connsiteX19" fmla="*/ 2082800 w 2590800"/>
                <a:gd name="connsiteY19" fmla="*/ 946150 h 2343150"/>
                <a:gd name="connsiteX20" fmla="*/ 2047875 w 2590800"/>
                <a:gd name="connsiteY20" fmla="*/ 1091318 h 2343150"/>
                <a:gd name="connsiteX21" fmla="*/ 1765300 w 2590800"/>
                <a:gd name="connsiteY21" fmla="*/ 901700 h 2343150"/>
                <a:gd name="connsiteX22" fmla="*/ 1708150 w 2590800"/>
                <a:gd name="connsiteY22" fmla="*/ 889000 h 2343150"/>
                <a:gd name="connsiteX23" fmla="*/ 1663700 w 2590800"/>
                <a:gd name="connsiteY23" fmla="*/ 920750 h 2343150"/>
                <a:gd name="connsiteX24" fmla="*/ 1593850 w 2590800"/>
                <a:gd name="connsiteY24" fmla="*/ 1060450 h 2343150"/>
                <a:gd name="connsiteX25" fmla="*/ 1562100 w 2590800"/>
                <a:gd name="connsiteY25" fmla="*/ 1079500 h 2343150"/>
                <a:gd name="connsiteX26" fmla="*/ 1346200 w 2590800"/>
                <a:gd name="connsiteY26" fmla="*/ 882650 h 2343150"/>
                <a:gd name="connsiteX27" fmla="*/ 1301750 w 2590800"/>
                <a:gd name="connsiteY27" fmla="*/ 882650 h 2343150"/>
                <a:gd name="connsiteX28" fmla="*/ 1219200 w 2590800"/>
                <a:gd name="connsiteY28" fmla="*/ 1149350 h 2343150"/>
                <a:gd name="connsiteX29" fmla="*/ 1181100 w 2590800"/>
                <a:gd name="connsiteY29" fmla="*/ 1200150 h 2343150"/>
                <a:gd name="connsiteX30" fmla="*/ 1149350 w 2590800"/>
                <a:gd name="connsiteY30" fmla="*/ 1193800 h 2343150"/>
                <a:gd name="connsiteX31" fmla="*/ 889000 w 2590800"/>
                <a:gd name="connsiteY31" fmla="*/ 908050 h 2343150"/>
                <a:gd name="connsiteX32" fmla="*/ 831850 w 2590800"/>
                <a:gd name="connsiteY32" fmla="*/ 889000 h 2343150"/>
                <a:gd name="connsiteX33" fmla="*/ 787400 w 2590800"/>
                <a:gd name="connsiteY33" fmla="*/ 889000 h 2343150"/>
                <a:gd name="connsiteX34" fmla="*/ 615950 w 2590800"/>
                <a:gd name="connsiteY34" fmla="*/ 1143000 h 2343150"/>
                <a:gd name="connsiteX35" fmla="*/ 577850 w 2590800"/>
                <a:gd name="connsiteY35" fmla="*/ 1162050 h 2343150"/>
                <a:gd name="connsiteX36" fmla="*/ 565150 w 2590800"/>
                <a:gd name="connsiteY36" fmla="*/ 1155700 h 2343150"/>
                <a:gd name="connsiteX37" fmla="*/ 495300 w 2590800"/>
                <a:gd name="connsiteY37" fmla="*/ 889000 h 2343150"/>
                <a:gd name="connsiteX38" fmla="*/ 488950 w 2590800"/>
                <a:gd name="connsiteY38" fmla="*/ 869950 h 2343150"/>
                <a:gd name="connsiteX39" fmla="*/ 368300 w 2590800"/>
                <a:gd name="connsiteY39" fmla="*/ 1168400 h 2343150"/>
                <a:gd name="connsiteX40" fmla="*/ 342900 w 2590800"/>
                <a:gd name="connsiteY40" fmla="*/ 1168400 h 2343150"/>
                <a:gd name="connsiteX41" fmla="*/ 222250 w 2590800"/>
                <a:gd name="connsiteY41" fmla="*/ 908050 h 2343150"/>
                <a:gd name="connsiteX42" fmla="*/ 177800 w 2590800"/>
                <a:gd name="connsiteY42" fmla="*/ 914400 h 2343150"/>
                <a:gd name="connsiteX43" fmla="*/ 0 w 2590800"/>
                <a:gd name="connsiteY43" fmla="*/ 1149350 h 2343150"/>
                <a:gd name="connsiteX44" fmla="*/ 0 w 2590800"/>
                <a:gd name="connsiteY44" fmla="*/ 2152650 h 2343150"/>
                <a:gd name="connsiteX45" fmla="*/ 368300 w 2590800"/>
                <a:gd name="connsiteY45" fmla="*/ 2292350 h 2343150"/>
                <a:gd name="connsiteX46" fmla="*/ 584200 w 2590800"/>
                <a:gd name="connsiteY46" fmla="*/ 2330450 h 2343150"/>
                <a:gd name="connsiteX47" fmla="*/ 762000 w 2590800"/>
                <a:gd name="connsiteY47" fmla="*/ 2343150 h 2343150"/>
                <a:gd name="connsiteX48" fmla="*/ 1028700 w 2590800"/>
                <a:gd name="connsiteY48" fmla="*/ 2254250 h 2343150"/>
                <a:gd name="connsiteX49" fmla="*/ 1339850 w 2590800"/>
                <a:gd name="connsiteY49" fmla="*/ 2108200 h 2343150"/>
                <a:gd name="connsiteX50" fmla="*/ 1574800 w 2590800"/>
                <a:gd name="connsiteY50" fmla="*/ 2089150 h 2343150"/>
                <a:gd name="connsiteX51" fmla="*/ 1968500 w 2590800"/>
                <a:gd name="connsiteY51" fmla="*/ 2133600 h 2343150"/>
                <a:gd name="connsiteX52" fmla="*/ 2070100 w 2590800"/>
                <a:gd name="connsiteY52" fmla="*/ 2152650 h 2343150"/>
                <a:gd name="connsiteX53" fmla="*/ 2184400 w 2590800"/>
                <a:gd name="connsiteY53" fmla="*/ 1758950 h 2343150"/>
                <a:gd name="connsiteX54" fmla="*/ 2260600 w 2590800"/>
                <a:gd name="connsiteY54" fmla="*/ 1581150 h 2343150"/>
                <a:gd name="connsiteX55" fmla="*/ 2343150 w 2590800"/>
                <a:gd name="connsiteY55" fmla="*/ 1498600 h 2343150"/>
                <a:gd name="connsiteX56" fmla="*/ 2476500 w 2590800"/>
                <a:gd name="connsiteY56" fmla="*/ 1377950 h 2343150"/>
                <a:gd name="connsiteX57" fmla="*/ 2546350 w 2590800"/>
                <a:gd name="connsiteY57" fmla="*/ 1289050 h 2343150"/>
                <a:gd name="connsiteX58" fmla="*/ 2590800 w 2590800"/>
                <a:gd name="connsiteY58" fmla="*/ 1111250 h 2343150"/>
                <a:gd name="connsiteX59" fmla="*/ 2590800 w 2590800"/>
                <a:gd name="connsiteY59" fmla="*/ 203200 h 2343150"/>
                <a:gd name="connsiteX60" fmla="*/ 2584450 w 2590800"/>
                <a:gd name="connsiteY60" fmla="*/ 44450 h 2343150"/>
                <a:gd name="connsiteX0" fmla="*/ 2584450 w 2590800"/>
                <a:gd name="connsiteY0" fmla="*/ 44450 h 2343150"/>
                <a:gd name="connsiteX1" fmla="*/ 2527300 w 2590800"/>
                <a:gd name="connsiteY1" fmla="*/ 0 h 2343150"/>
                <a:gd name="connsiteX2" fmla="*/ 2514600 w 2590800"/>
                <a:gd name="connsiteY2" fmla="*/ 12700 h 2343150"/>
                <a:gd name="connsiteX3" fmla="*/ 2508250 w 2590800"/>
                <a:gd name="connsiteY3" fmla="*/ 120650 h 2343150"/>
                <a:gd name="connsiteX4" fmla="*/ 2508250 w 2590800"/>
                <a:gd name="connsiteY4" fmla="*/ 260350 h 2343150"/>
                <a:gd name="connsiteX5" fmla="*/ 2482850 w 2590800"/>
                <a:gd name="connsiteY5" fmla="*/ 273050 h 2343150"/>
                <a:gd name="connsiteX6" fmla="*/ 2444750 w 2590800"/>
                <a:gd name="connsiteY6" fmla="*/ 266700 h 2343150"/>
                <a:gd name="connsiteX7" fmla="*/ 2425700 w 2590800"/>
                <a:gd name="connsiteY7" fmla="*/ 292100 h 2343150"/>
                <a:gd name="connsiteX8" fmla="*/ 2425700 w 2590800"/>
                <a:gd name="connsiteY8" fmla="*/ 469900 h 2343150"/>
                <a:gd name="connsiteX9" fmla="*/ 2400300 w 2590800"/>
                <a:gd name="connsiteY9" fmla="*/ 488950 h 2343150"/>
                <a:gd name="connsiteX10" fmla="*/ 2355850 w 2590800"/>
                <a:gd name="connsiteY10" fmla="*/ 450850 h 2343150"/>
                <a:gd name="connsiteX11" fmla="*/ 2336800 w 2590800"/>
                <a:gd name="connsiteY11" fmla="*/ 527050 h 2343150"/>
                <a:gd name="connsiteX12" fmla="*/ 2317750 w 2590800"/>
                <a:gd name="connsiteY12" fmla="*/ 660400 h 2343150"/>
                <a:gd name="connsiteX13" fmla="*/ 2311400 w 2590800"/>
                <a:gd name="connsiteY13" fmla="*/ 679450 h 2343150"/>
                <a:gd name="connsiteX14" fmla="*/ 2254250 w 2590800"/>
                <a:gd name="connsiteY14" fmla="*/ 615950 h 2343150"/>
                <a:gd name="connsiteX15" fmla="*/ 2254250 w 2590800"/>
                <a:gd name="connsiteY15" fmla="*/ 781050 h 2343150"/>
                <a:gd name="connsiteX16" fmla="*/ 2197100 w 2590800"/>
                <a:gd name="connsiteY16" fmla="*/ 768350 h 2343150"/>
                <a:gd name="connsiteX17" fmla="*/ 2190750 w 2590800"/>
                <a:gd name="connsiteY17" fmla="*/ 901700 h 2343150"/>
                <a:gd name="connsiteX18" fmla="*/ 2114550 w 2590800"/>
                <a:gd name="connsiteY18" fmla="*/ 901700 h 2343150"/>
                <a:gd name="connsiteX19" fmla="*/ 2082800 w 2590800"/>
                <a:gd name="connsiteY19" fmla="*/ 946150 h 2343150"/>
                <a:gd name="connsiteX20" fmla="*/ 2054228 w 2590800"/>
                <a:gd name="connsiteY20" fmla="*/ 1057534 h 2343150"/>
                <a:gd name="connsiteX21" fmla="*/ 1765300 w 2590800"/>
                <a:gd name="connsiteY21" fmla="*/ 901700 h 2343150"/>
                <a:gd name="connsiteX22" fmla="*/ 1708150 w 2590800"/>
                <a:gd name="connsiteY22" fmla="*/ 889000 h 2343150"/>
                <a:gd name="connsiteX23" fmla="*/ 1663700 w 2590800"/>
                <a:gd name="connsiteY23" fmla="*/ 920750 h 2343150"/>
                <a:gd name="connsiteX24" fmla="*/ 1593850 w 2590800"/>
                <a:gd name="connsiteY24" fmla="*/ 1060450 h 2343150"/>
                <a:gd name="connsiteX25" fmla="*/ 1562100 w 2590800"/>
                <a:gd name="connsiteY25" fmla="*/ 1079500 h 2343150"/>
                <a:gd name="connsiteX26" fmla="*/ 1346200 w 2590800"/>
                <a:gd name="connsiteY26" fmla="*/ 882650 h 2343150"/>
                <a:gd name="connsiteX27" fmla="*/ 1301750 w 2590800"/>
                <a:gd name="connsiteY27" fmla="*/ 882650 h 2343150"/>
                <a:gd name="connsiteX28" fmla="*/ 1219200 w 2590800"/>
                <a:gd name="connsiteY28" fmla="*/ 1149350 h 2343150"/>
                <a:gd name="connsiteX29" fmla="*/ 1181100 w 2590800"/>
                <a:gd name="connsiteY29" fmla="*/ 1200150 h 2343150"/>
                <a:gd name="connsiteX30" fmla="*/ 1149350 w 2590800"/>
                <a:gd name="connsiteY30" fmla="*/ 1193800 h 2343150"/>
                <a:gd name="connsiteX31" fmla="*/ 889000 w 2590800"/>
                <a:gd name="connsiteY31" fmla="*/ 908050 h 2343150"/>
                <a:gd name="connsiteX32" fmla="*/ 831850 w 2590800"/>
                <a:gd name="connsiteY32" fmla="*/ 889000 h 2343150"/>
                <a:gd name="connsiteX33" fmla="*/ 787400 w 2590800"/>
                <a:gd name="connsiteY33" fmla="*/ 889000 h 2343150"/>
                <a:gd name="connsiteX34" fmla="*/ 615950 w 2590800"/>
                <a:gd name="connsiteY34" fmla="*/ 1143000 h 2343150"/>
                <a:gd name="connsiteX35" fmla="*/ 577850 w 2590800"/>
                <a:gd name="connsiteY35" fmla="*/ 1162050 h 2343150"/>
                <a:gd name="connsiteX36" fmla="*/ 565150 w 2590800"/>
                <a:gd name="connsiteY36" fmla="*/ 1155700 h 2343150"/>
                <a:gd name="connsiteX37" fmla="*/ 495300 w 2590800"/>
                <a:gd name="connsiteY37" fmla="*/ 889000 h 2343150"/>
                <a:gd name="connsiteX38" fmla="*/ 488950 w 2590800"/>
                <a:gd name="connsiteY38" fmla="*/ 869950 h 2343150"/>
                <a:gd name="connsiteX39" fmla="*/ 368300 w 2590800"/>
                <a:gd name="connsiteY39" fmla="*/ 1168400 h 2343150"/>
                <a:gd name="connsiteX40" fmla="*/ 342900 w 2590800"/>
                <a:gd name="connsiteY40" fmla="*/ 1168400 h 2343150"/>
                <a:gd name="connsiteX41" fmla="*/ 222250 w 2590800"/>
                <a:gd name="connsiteY41" fmla="*/ 908050 h 2343150"/>
                <a:gd name="connsiteX42" fmla="*/ 177800 w 2590800"/>
                <a:gd name="connsiteY42" fmla="*/ 914400 h 2343150"/>
                <a:gd name="connsiteX43" fmla="*/ 0 w 2590800"/>
                <a:gd name="connsiteY43" fmla="*/ 1149350 h 2343150"/>
                <a:gd name="connsiteX44" fmla="*/ 0 w 2590800"/>
                <a:gd name="connsiteY44" fmla="*/ 2152650 h 2343150"/>
                <a:gd name="connsiteX45" fmla="*/ 368300 w 2590800"/>
                <a:gd name="connsiteY45" fmla="*/ 2292350 h 2343150"/>
                <a:gd name="connsiteX46" fmla="*/ 584200 w 2590800"/>
                <a:gd name="connsiteY46" fmla="*/ 2330450 h 2343150"/>
                <a:gd name="connsiteX47" fmla="*/ 762000 w 2590800"/>
                <a:gd name="connsiteY47" fmla="*/ 2343150 h 2343150"/>
                <a:gd name="connsiteX48" fmla="*/ 1028700 w 2590800"/>
                <a:gd name="connsiteY48" fmla="*/ 2254250 h 2343150"/>
                <a:gd name="connsiteX49" fmla="*/ 1339850 w 2590800"/>
                <a:gd name="connsiteY49" fmla="*/ 2108200 h 2343150"/>
                <a:gd name="connsiteX50" fmla="*/ 1574800 w 2590800"/>
                <a:gd name="connsiteY50" fmla="*/ 2089150 h 2343150"/>
                <a:gd name="connsiteX51" fmla="*/ 1968500 w 2590800"/>
                <a:gd name="connsiteY51" fmla="*/ 2133600 h 2343150"/>
                <a:gd name="connsiteX52" fmla="*/ 2070100 w 2590800"/>
                <a:gd name="connsiteY52" fmla="*/ 2152650 h 2343150"/>
                <a:gd name="connsiteX53" fmla="*/ 2184400 w 2590800"/>
                <a:gd name="connsiteY53" fmla="*/ 1758950 h 2343150"/>
                <a:gd name="connsiteX54" fmla="*/ 2260600 w 2590800"/>
                <a:gd name="connsiteY54" fmla="*/ 1581150 h 2343150"/>
                <a:gd name="connsiteX55" fmla="*/ 2343150 w 2590800"/>
                <a:gd name="connsiteY55" fmla="*/ 1498600 h 2343150"/>
                <a:gd name="connsiteX56" fmla="*/ 2476500 w 2590800"/>
                <a:gd name="connsiteY56" fmla="*/ 1377950 h 2343150"/>
                <a:gd name="connsiteX57" fmla="*/ 2546350 w 2590800"/>
                <a:gd name="connsiteY57" fmla="*/ 1289050 h 2343150"/>
                <a:gd name="connsiteX58" fmla="*/ 2590800 w 2590800"/>
                <a:gd name="connsiteY58" fmla="*/ 1111250 h 2343150"/>
                <a:gd name="connsiteX59" fmla="*/ 2590800 w 2590800"/>
                <a:gd name="connsiteY59" fmla="*/ 203200 h 2343150"/>
                <a:gd name="connsiteX60" fmla="*/ 2584450 w 2590800"/>
                <a:gd name="connsiteY60" fmla="*/ 44450 h 2343150"/>
                <a:gd name="connsiteX0" fmla="*/ 2584450 w 2590800"/>
                <a:gd name="connsiteY0" fmla="*/ 44450 h 2343150"/>
                <a:gd name="connsiteX1" fmla="*/ 2527300 w 2590800"/>
                <a:gd name="connsiteY1" fmla="*/ 0 h 2343150"/>
                <a:gd name="connsiteX2" fmla="*/ 2514600 w 2590800"/>
                <a:gd name="connsiteY2" fmla="*/ 12700 h 2343150"/>
                <a:gd name="connsiteX3" fmla="*/ 2508250 w 2590800"/>
                <a:gd name="connsiteY3" fmla="*/ 120650 h 2343150"/>
                <a:gd name="connsiteX4" fmla="*/ 2508250 w 2590800"/>
                <a:gd name="connsiteY4" fmla="*/ 260350 h 2343150"/>
                <a:gd name="connsiteX5" fmla="*/ 2482850 w 2590800"/>
                <a:gd name="connsiteY5" fmla="*/ 273050 h 2343150"/>
                <a:gd name="connsiteX6" fmla="*/ 2444750 w 2590800"/>
                <a:gd name="connsiteY6" fmla="*/ 266700 h 2343150"/>
                <a:gd name="connsiteX7" fmla="*/ 2425700 w 2590800"/>
                <a:gd name="connsiteY7" fmla="*/ 292100 h 2343150"/>
                <a:gd name="connsiteX8" fmla="*/ 2425700 w 2590800"/>
                <a:gd name="connsiteY8" fmla="*/ 469900 h 2343150"/>
                <a:gd name="connsiteX9" fmla="*/ 2400300 w 2590800"/>
                <a:gd name="connsiteY9" fmla="*/ 488950 h 2343150"/>
                <a:gd name="connsiteX10" fmla="*/ 2355850 w 2590800"/>
                <a:gd name="connsiteY10" fmla="*/ 450850 h 2343150"/>
                <a:gd name="connsiteX11" fmla="*/ 2336800 w 2590800"/>
                <a:gd name="connsiteY11" fmla="*/ 527050 h 2343150"/>
                <a:gd name="connsiteX12" fmla="*/ 2317750 w 2590800"/>
                <a:gd name="connsiteY12" fmla="*/ 660400 h 2343150"/>
                <a:gd name="connsiteX13" fmla="*/ 2311400 w 2590800"/>
                <a:gd name="connsiteY13" fmla="*/ 679450 h 2343150"/>
                <a:gd name="connsiteX14" fmla="*/ 2254250 w 2590800"/>
                <a:gd name="connsiteY14" fmla="*/ 615950 h 2343150"/>
                <a:gd name="connsiteX15" fmla="*/ 2254250 w 2590800"/>
                <a:gd name="connsiteY15" fmla="*/ 781050 h 2343150"/>
                <a:gd name="connsiteX16" fmla="*/ 2197100 w 2590800"/>
                <a:gd name="connsiteY16" fmla="*/ 768350 h 2343150"/>
                <a:gd name="connsiteX17" fmla="*/ 2190750 w 2590800"/>
                <a:gd name="connsiteY17" fmla="*/ 901700 h 2343150"/>
                <a:gd name="connsiteX18" fmla="*/ 2114550 w 2590800"/>
                <a:gd name="connsiteY18" fmla="*/ 901700 h 2343150"/>
                <a:gd name="connsiteX19" fmla="*/ 2082800 w 2590800"/>
                <a:gd name="connsiteY19" fmla="*/ 946150 h 2343150"/>
                <a:gd name="connsiteX20" fmla="*/ 2054228 w 2590800"/>
                <a:gd name="connsiteY20" fmla="*/ 1057534 h 2343150"/>
                <a:gd name="connsiteX21" fmla="*/ 1765300 w 2590800"/>
                <a:gd name="connsiteY21" fmla="*/ 901700 h 2343150"/>
                <a:gd name="connsiteX22" fmla="*/ 1708150 w 2590800"/>
                <a:gd name="connsiteY22" fmla="*/ 889000 h 2343150"/>
                <a:gd name="connsiteX23" fmla="*/ 1663700 w 2590800"/>
                <a:gd name="connsiteY23" fmla="*/ 920750 h 2343150"/>
                <a:gd name="connsiteX24" fmla="*/ 1593850 w 2590800"/>
                <a:gd name="connsiteY24" fmla="*/ 1060450 h 2343150"/>
                <a:gd name="connsiteX25" fmla="*/ 1562100 w 2590800"/>
                <a:gd name="connsiteY25" fmla="*/ 1079500 h 2343150"/>
                <a:gd name="connsiteX26" fmla="*/ 1346200 w 2590800"/>
                <a:gd name="connsiteY26" fmla="*/ 882650 h 2343150"/>
                <a:gd name="connsiteX27" fmla="*/ 1301750 w 2590800"/>
                <a:gd name="connsiteY27" fmla="*/ 882650 h 2343150"/>
                <a:gd name="connsiteX28" fmla="*/ 1219200 w 2590800"/>
                <a:gd name="connsiteY28" fmla="*/ 1149350 h 2343150"/>
                <a:gd name="connsiteX29" fmla="*/ 1181100 w 2590800"/>
                <a:gd name="connsiteY29" fmla="*/ 1200150 h 2343150"/>
                <a:gd name="connsiteX30" fmla="*/ 1121267 w 2590800"/>
                <a:gd name="connsiteY30" fmla="*/ 1235334 h 2343150"/>
                <a:gd name="connsiteX31" fmla="*/ 889000 w 2590800"/>
                <a:gd name="connsiteY31" fmla="*/ 908050 h 2343150"/>
                <a:gd name="connsiteX32" fmla="*/ 831850 w 2590800"/>
                <a:gd name="connsiteY32" fmla="*/ 889000 h 2343150"/>
                <a:gd name="connsiteX33" fmla="*/ 787400 w 2590800"/>
                <a:gd name="connsiteY33" fmla="*/ 889000 h 2343150"/>
                <a:gd name="connsiteX34" fmla="*/ 615950 w 2590800"/>
                <a:gd name="connsiteY34" fmla="*/ 1143000 h 2343150"/>
                <a:gd name="connsiteX35" fmla="*/ 577850 w 2590800"/>
                <a:gd name="connsiteY35" fmla="*/ 1162050 h 2343150"/>
                <a:gd name="connsiteX36" fmla="*/ 565150 w 2590800"/>
                <a:gd name="connsiteY36" fmla="*/ 1155700 h 2343150"/>
                <a:gd name="connsiteX37" fmla="*/ 495300 w 2590800"/>
                <a:gd name="connsiteY37" fmla="*/ 889000 h 2343150"/>
                <a:gd name="connsiteX38" fmla="*/ 488950 w 2590800"/>
                <a:gd name="connsiteY38" fmla="*/ 869950 h 2343150"/>
                <a:gd name="connsiteX39" fmla="*/ 368300 w 2590800"/>
                <a:gd name="connsiteY39" fmla="*/ 1168400 h 2343150"/>
                <a:gd name="connsiteX40" fmla="*/ 342900 w 2590800"/>
                <a:gd name="connsiteY40" fmla="*/ 1168400 h 2343150"/>
                <a:gd name="connsiteX41" fmla="*/ 222250 w 2590800"/>
                <a:gd name="connsiteY41" fmla="*/ 908050 h 2343150"/>
                <a:gd name="connsiteX42" fmla="*/ 177800 w 2590800"/>
                <a:gd name="connsiteY42" fmla="*/ 914400 h 2343150"/>
                <a:gd name="connsiteX43" fmla="*/ 0 w 2590800"/>
                <a:gd name="connsiteY43" fmla="*/ 1149350 h 2343150"/>
                <a:gd name="connsiteX44" fmla="*/ 0 w 2590800"/>
                <a:gd name="connsiteY44" fmla="*/ 2152650 h 2343150"/>
                <a:gd name="connsiteX45" fmla="*/ 368300 w 2590800"/>
                <a:gd name="connsiteY45" fmla="*/ 2292350 h 2343150"/>
                <a:gd name="connsiteX46" fmla="*/ 584200 w 2590800"/>
                <a:gd name="connsiteY46" fmla="*/ 2330450 h 2343150"/>
                <a:gd name="connsiteX47" fmla="*/ 762000 w 2590800"/>
                <a:gd name="connsiteY47" fmla="*/ 2343150 h 2343150"/>
                <a:gd name="connsiteX48" fmla="*/ 1028700 w 2590800"/>
                <a:gd name="connsiteY48" fmla="*/ 2254250 h 2343150"/>
                <a:gd name="connsiteX49" fmla="*/ 1339850 w 2590800"/>
                <a:gd name="connsiteY49" fmla="*/ 2108200 h 2343150"/>
                <a:gd name="connsiteX50" fmla="*/ 1574800 w 2590800"/>
                <a:gd name="connsiteY50" fmla="*/ 2089150 h 2343150"/>
                <a:gd name="connsiteX51" fmla="*/ 1968500 w 2590800"/>
                <a:gd name="connsiteY51" fmla="*/ 2133600 h 2343150"/>
                <a:gd name="connsiteX52" fmla="*/ 2070100 w 2590800"/>
                <a:gd name="connsiteY52" fmla="*/ 2152650 h 2343150"/>
                <a:gd name="connsiteX53" fmla="*/ 2184400 w 2590800"/>
                <a:gd name="connsiteY53" fmla="*/ 1758950 h 2343150"/>
                <a:gd name="connsiteX54" fmla="*/ 2260600 w 2590800"/>
                <a:gd name="connsiteY54" fmla="*/ 1581150 h 2343150"/>
                <a:gd name="connsiteX55" fmla="*/ 2343150 w 2590800"/>
                <a:gd name="connsiteY55" fmla="*/ 1498600 h 2343150"/>
                <a:gd name="connsiteX56" fmla="*/ 2476500 w 2590800"/>
                <a:gd name="connsiteY56" fmla="*/ 1377950 h 2343150"/>
                <a:gd name="connsiteX57" fmla="*/ 2546350 w 2590800"/>
                <a:gd name="connsiteY57" fmla="*/ 1289050 h 2343150"/>
                <a:gd name="connsiteX58" fmla="*/ 2590800 w 2590800"/>
                <a:gd name="connsiteY58" fmla="*/ 1111250 h 2343150"/>
                <a:gd name="connsiteX59" fmla="*/ 2590800 w 2590800"/>
                <a:gd name="connsiteY59" fmla="*/ 203200 h 2343150"/>
                <a:gd name="connsiteX60" fmla="*/ 2584450 w 2590800"/>
                <a:gd name="connsiteY60" fmla="*/ 44450 h 2343150"/>
                <a:gd name="connsiteX0" fmla="*/ 2584450 w 2590800"/>
                <a:gd name="connsiteY0" fmla="*/ 44450 h 2343150"/>
                <a:gd name="connsiteX1" fmla="*/ 2527300 w 2590800"/>
                <a:gd name="connsiteY1" fmla="*/ 0 h 2343150"/>
                <a:gd name="connsiteX2" fmla="*/ 2514600 w 2590800"/>
                <a:gd name="connsiteY2" fmla="*/ 12700 h 2343150"/>
                <a:gd name="connsiteX3" fmla="*/ 2508250 w 2590800"/>
                <a:gd name="connsiteY3" fmla="*/ 120650 h 2343150"/>
                <a:gd name="connsiteX4" fmla="*/ 2508250 w 2590800"/>
                <a:gd name="connsiteY4" fmla="*/ 260350 h 2343150"/>
                <a:gd name="connsiteX5" fmla="*/ 2482850 w 2590800"/>
                <a:gd name="connsiteY5" fmla="*/ 273050 h 2343150"/>
                <a:gd name="connsiteX6" fmla="*/ 2444750 w 2590800"/>
                <a:gd name="connsiteY6" fmla="*/ 266700 h 2343150"/>
                <a:gd name="connsiteX7" fmla="*/ 2425700 w 2590800"/>
                <a:gd name="connsiteY7" fmla="*/ 292100 h 2343150"/>
                <a:gd name="connsiteX8" fmla="*/ 2425700 w 2590800"/>
                <a:gd name="connsiteY8" fmla="*/ 469900 h 2343150"/>
                <a:gd name="connsiteX9" fmla="*/ 2400300 w 2590800"/>
                <a:gd name="connsiteY9" fmla="*/ 488950 h 2343150"/>
                <a:gd name="connsiteX10" fmla="*/ 2355850 w 2590800"/>
                <a:gd name="connsiteY10" fmla="*/ 450850 h 2343150"/>
                <a:gd name="connsiteX11" fmla="*/ 2336800 w 2590800"/>
                <a:gd name="connsiteY11" fmla="*/ 527050 h 2343150"/>
                <a:gd name="connsiteX12" fmla="*/ 2317750 w 2590800"/>
                <a:gd name="connsiteY12" fmla="*/ 660400 h 2343150"/>
                <a:gd name="connsiteX13" fmla="*/ 2311400 w 2590800"/>
                <a:gd name="connsiteY13" fmla="*/ 679450 h 2343150"/>
                <a:gd name="connsiteX14" fmla="*/ 2254250 w 2590800"/>
                <a:gd name="connsiteY14" fmla="*/ 615950 h 2343150"/>
                <a:gd name="connsiteX15" fmla="*/ 2254250 w 2590800"/>
                <a:gd name="connsiteY15" fmla="*/ 781050 h 2343150"/>
                <a:gd name="connsiteX16" fmla="*/ 2197100 w 2590800"/>
                <a:gd name="connsiteY16" fmla="*/ 768350 h 2343150"/>
                <a:gd name="connsiteX17" fmla="*/ 2190750 w 2590800"/>
                <a:gd name="connsiteY17" fmla="*/ 901700 h 2343150"/>
                <a:gd name="connsiteX18" fmla="*/ 2114550 w 2590800"/>
                <a:gd name="connsiteY18" fmla="*/ 901700 h 2343150"/>
                <a:gd name="connsiteX19" fmla="*/ 2082800 w 2590800"/>
                <a:gd name="connsiteY19" fmla="*/ 946150 h 2343150"/>
                <a:gd name="connsiteX20" fmla="*/ 2054228 w 2590800"/>
                <a:gd name="connsiteY20" fmla="*/ 1057534 h 2343150"/>
                <a:gd name="connsiteX21" fmla="*/ 1765300 w 2590800"/>
                <a:gd name="connsiteY21" fmla="*/ 901700 h 2343150"/>
                <a:gd name="connsiteX22" fmla="*/ 1708150 w 2590800"/>
                <a:gd name="connsiteY22" fmla="*/ 889000 h 2343150"/>
                <a:gd name="connsiteX23" fmla="*/ 1663700 w 2590800"/>
                <a:gd name="connsiteY23" fmla="*/ 920750 h 2343150"/>
                <a:gd name="connsiteX24" fmla="*/ 1593850 w 2590800"/>
                <a:gd name="connsiteY24" fmla="*/ 1060450 h 2343150"/>
                <a:gd name="connsiteX25" fmla="*/ 1562100 w 2590800"/>
                <a:gd name="connsiteY25" fmla="*/ 1079500 h 2343150"/>
                <a:gd name="connsiteX26" fmla="*/ 1346200 w 2590800"/>
                <a:gd name="connsiteY26" fmla="*/ 882650 h 2343150"/>
                <a:gd name="connsiteX27" fmla="*/ 1301750 w 2590800"/>
                <a:gd name="connsiteY27" fmla="*/ 882650 h 2343150"/>
                <a:gd name="connsiteX28" fmla="*/ 1219200 w 2590800"/>
                <a:gd name="connsiteY28" fmla="*/ 1149350 h 2343150"/>
                <a:gd name="connsiteX29" fmla="*/ 1181100 w 2590800"/>
                <a:gd name="connsiteY29" fmla="*/ 1200150 h 2343150"/>
                <a:gd name="connsiteX30" fmla="*/ 1121267 w 2590800"/>
                <a:gd name="connsiteY30" fmla="*/ 1202577 h 2343150"/>
                <a:gd name="connsiteX31" fmla="*/ 889000 w 2590800"/>
                <a:gd name="connsiteY31" fmla="*/ 908050 h 2343150"/>
                <a:gd name="connsiteX32" fmla="*/ 831850 w 2590800"/>
                <a:gd name="connsiteY32" fmla="*/ 889000 h 2343150"/>
                <a:gd name="connsiteX33" fmla="*/ 787400 w 2590800"/>
                <a:gd name="connsiteY33" fmla="*/ 889000 h 2343150"/>
                <a:gd name="connsiteX34" fmla="*/ 615950 w 2590800"/>
                <a:gd name="connsiteY34" fmla="*/ 1143000 h 2343150"/>
                <a:gd name="connsiteX35" fmla="*/ 577850 w 2590800"/>
                <a:gd name="connsiteY35" fmla="*/ 1162050 h 2343150"/>
                <a:gd name="connsiteX36" fmla="*/ 565150 w 2590800"/>
                <a:gd name="connsiteY36" fmla="*/ 1155700 h 2343150"/>
                <a:gd name="connsiteX37" fmla="*/ 495300 w 2590800"/>
                <a:gd name="connsiteY37" fmla="*/ 889000 h 2343150"/>
                <a:gd name="connsiteX38" fmla="*/ 488950 w 2590800"/>
                <a:gd name="connsiteY38" fmla="*/ 869950 h 2343150"/>
                <a:gd name="connsiteX39" fmla="*/ 368300 w 2590800"/>
                <a:gd name="connsiteY39" fmla="*/ 1168400 h 2343150"/>
                <a:gd name="connsiteX40" fmla="*/ 342900 w 2590800"/>
                <a:gd name="connsiteY40" fmla="*/ 1168400 h 2343150"/>
                <a:gd name="connsiteX41" fmla="*/ 222250 w 2590800"/>
                <a:gd name="connsiteY41" fmla="*/ 908050 h 2343150"/>
                <a:gd name="connsiteX42" fmla="*/ 177800 w 2590800"/>
                <a:gd name="connsiteY42" fmla="*/ 914400 h 2343150"/>
                <a:gd name="connsiteX43" fmla="*/ 0 w 2590800"/>
                <a:gd name="connsiteY43" fmla="*/ 1149350 h 2343150"/>
                <a:gd name="connsiteX44" fmla="*/ 0 w 2590800"/>
                <a:gd name="connsiteY44" fmla="*/ 2152650 h 2343150"/>
                <a:gd name="connsiteX45" fmla="*/ 368300 w 2590800"/>
                <a:gd name="connsiteY45" fmla="*/ 2292350 h 2343150"/>
                <a:gd name="connsiteX46" fmla="*/ 584200 w 2590800"/>
                <a:gd name="connsiteY46" fmla="*/ 2330450 h 2343150"/>
                <a:gd name="connsiteX47" fmla="*/ 762000 w 2590800"/>
                <a:gd name="connsiteY47" fmla="*/ 2343150 h 2343150"/>
                <a:gd name="connsiteX48" fmla="*/ 1028700 w 2590800"/>
                <a:gd name="connsiteY48" fmla="*/ 2254250 h 2343150"/>
                <a:gd name="connsiteX49" fmla="*/ 1339850 w 2590800"/>
                <a:gd name="connsiteY49" fmla="*/ 2108200 h 2343150"/>
                <a:gd name="connsiteX50" fmla="*/ 1574800 w 2590800"/>
                <a:gd name="connsiteY50" fmla="*/ 2089150 h 2343150"/>
                <a:gd name="connsiteX51" fmla="*/ 1968500 w 2590800"/>
                <a:gd name="connsiteY51" fmla="*/ 2133600 h 2343150"/>
                <a:gd name="connsiteX52" fmla="*/ 2070100 w 2590800"/>
                <a:gd name="connsiteY52" fmla="*/ 2152650 h 2343150"/>
                <a:gd name="connsiteX53" fmla="*/ 2184400 w 2590800"/>
                <a:gd name="connsiteY53" fmla="*/ 1758950 h 2343150"/>
                <a:gd name="connsiteX54" fmla="*/ 2260600 w 2590800"/>
                <a:gd name="connsiteY54" fmla="*/ 1581150 h 2343150"/>
                <a:gd name="connsiteX55" fmla="*/ 2343150 w 2590800"/>
                <a:gd name="connsiteY55" fmla="*/ 1498600 h 2343150"/>
                <a:gd name="connsiteX56" fmla="*/ 2476500 w 2590800"/>
                <a:gd name="connsiteY56" fmla="*/ 1377950 h 2343150"/>
                <a:gd name="connsiteX57" fmla="*/ 2546350 w 2590800"/>
                <a:gd name="connsiteY57" fmla="*/ 1289050 h 2343150"/>
                <a:gd name="connsiteX58" fmla="*/ 2590800 w 2590800"/>
                <a:gd name="connsiteY58" fmla="*/ 1111250 h 2343150"/>
                <a:gd name="connsiteX59" fmla="*/ 2590800 w 2590800"/>
                <a:gd name="connsiteY59" fmla="*/ 203200 h 2343150"/>
                <a:gd name="connsiteX60" fmla="*/ 2584450 w 2590800"/>
                <a:gd name="connsiteY60" fmla="*/ 44450 h 2343150"/>
                <a:gd name="connsiteX0" fmla="*/ 2584450 w 2590800"/>
                <a:gd name="connsiteY0" fmla="*/ 44450 h 2343150"/>
                <a:gd name="connsiteX1" fmla="*/ 2527300 w 2590800"/>
                <a:gd name="connsiteY1" fmla="*/ 0 h 2343150"/>
                <a:gd name="connsiteX2" fmla="*/ 2514600 w 2590800"/>
                <a:gd name="connsiteY2" fmla="*/ 12700 h 2343150"/>
                <a:gd name="connsiteX3" fmla="*/ 2508250 w 2590800"/>
                <a:gd name="connsiteY3" fmla="*/ 120650 h 2343150"/>
                <a:gd name="connsiteX4" fmla="*/ 2508250 w 2590800"/>
                <a:gd name="connsiteY4" fmla="*/ 260350 h 2343150"/>
                <a:gd name="connsiteX5" fmla="*/ 2482850 w 2590800"/>
                <a:gd name="connsiteY5" fmla="*/ 273050 h 2343150"/>
                <a:gd name="connsiteX6" fmla="*/ 2444750 w 2590800"/>
                <a:gd name="connsiteY6" fmla="*/ 266700 h 2343150"/>
                <a:gd name="connsiteX7" fmla="*/ 2425700 w 2590800"/>
                <a:gd name="connsiteY7" fmla="*/ 292100 h 2343150"/>
                <a:gd name="connsiteX8" fmla="*/ 2425700 w 2590800"/>
                <a:gd name="connsiteY8" fmla="*/ 469900 h 2343150"/>
                <a:gd name="connsiteX9" fmla="*/ 2400300 w 2590800"/>
                <a:gd name="connsiteY9" fmla="*/ 488950 h 2343150"/>
                <a:gd name="connsiteX10" fmla="*/ 2355850 w 2590800"/>
                <a:gd name="connsiteY10" fmla="*/ 450850 h 2343150"/>
                <a:gd name="connsiteX11" fmla="*/ 2336800 w 2590800"/>
                <a:gd name="connsiteY11" fmla="*/ 527050 h 2343150"/>
                <a:gd name="connsiteX12" fmla="*/ 2317750 w 2590800"/>
                <a:gd name="connsiteY12" fmla="*/ 660400 h 2343150"/>
                <a:gd name="connsiteX13" fmla="*/ 2311400 w 2590800"/>
                <a:gd name="connsiteY13" fmla="*/ 679450 h 2343150"/>
                <a:gd name="connsiteX14" fmla="*/ 2254250 w 2590800"/>
                <a:gd name="connsiteY14" fmla="*/ 615950 h 2343150"/>
                <a:gd name="connsiteX15" fmla="*/ 2254250 w 2590800"/>
                <a:gd name="connsiteY15" fmla="*/ 781050 h 2343150"/>
                <a:gd name="connsiteX16" fmla="*/ 2197100 w 2590800"/>
                <a:gd name="connsiteY16" fmla="*/ 768350 h 2343150"/>
                <a:gd name="connsiteX17" fmla="*/ 2190750 w 2590800"/>
                <a:gd name="connsiteY17" fmla="*/ 901700 h 2343150"/>
                <a:gd name="connsiteX18" fmla="*/ 2114550 w 2590800"/>
                <a:gd name="connsiteY18" fmla="*/ 901700 h 2343150"/>
                <a:gd name="connsiteX19" fmla="*/ 2082800 w 2590800"/>
                <a:gd name="connsiteY19" fmla="*/ 946150 h 2343150"/>
                <a:gd name="connsiteX20" fmla="*/ 2054228 w 2590800"/>
                <a:gd name="connsiteY20" fmla="*/ 1057534 h 2343150"/>
                <a:gd name="connsiteX21" fmla="*/ 1765300 w 2590800"/>
                <a:gd name="connsiteY21" fmla="*/ 901700 h 2343150"/>
                <a:gd name="connsiteX22" fmla="*/ 1708150 w 2590800"/>
                <a:gd name="connsiteY22" fmla="*/ 889000 h 2343150"/>
                <a:gd name="connsiteX23" fmla="*/ 1663700 w 2590800"/>
                <a:gd name="connsiteY23" fmla="*/ 920750 h 2343150"/>
                <a:gd name="connsiteX24" fmla="*/ 1593850 w 2590800"/>
                <a:gd name="connsiteY24" fmla="*/ 1060450 h 2343150"/>
                <a:gd name="connsiteX25" fmla="*/ 1562100 w 2590800"/>
                <a:gd name="connsiteY25" fmla="*/ 1079500 h 2343150"/>
                <a:gd name="connsiteX26" fmla="*/ 1346200 w 2590800"/>
                <a:gd name="connsiteY26" fmla="*/ 882650 h 2343150"/>
                <a:gd name="connsiteX27" fmla="*/ 1301750 w 2590800"/>
                <a:gd name="connsiteY27" fmla="*/ 882650 h 2343150"/>
                <a:gd name="connsiteX28" fmla="*/ 1219200 w 2590800"/>
                <a:gd name="connsiteY28" fmla="*/ 1149350 h 2343150"/>
                <a:gd name="connsiteX29" fmla="*/ 1185862 w 2590800"/>
                <a:gd name="connsiteY29" fmla="*/ 1235334 h 2343150"/>
                <a:gd name="connsiteX30" fmla="*/ 1121267 w 2590800"/>
                <a:gd name="connsiteY30" fmla="*/ 1202577 h 2343150"/>
                <a:gd name="connsiteX31" fmla="*/ 889000 w 2590800"/>
                <a:gd name="connsiteY31" fmla="*/ 908050 h 2343150"/>
                <a:gd name="connsiteX32" fmla="*/ 831850 w 2590800"/>
                <a:gd name="connsiteY32" fmla="*/ 889000 h 2343150"/>
                <a:gd name="connsiteX33" fmla="*/ 787400 w 2590800"/>
                <a:gd name="connsiteY33" fmla="*/ 889000 h 2343150"/>
                <a:gd name="connsiteX34" fmla="*/ 615950 w 2590800"/>
                <a:gd name="connsiteY34" fmla="*/ 1143000 h 2343150"/>
                <a:gd name="connsiteX35" fmla="*/ 577850 w 2590800"/>
                <a:gd name="connsiteY35" fmla="*/ 1162050 h 2343150"/>
                <a:gd name="connsiteX36" fmla="*/ 565150 w 2590800"/>
                <a:gd name="connsiteY36" fmla="*/ 1155700 h 2343150"/>
                <a:gd name="connsiteX37" fmla="*/ 495300 w 2590800"/>
                <a:gd name="connsiteY37" fmla="*/ 889000 h 2343150"/>
                <a:gd name="connsiteX38" fmla="*/ 488950 w 2590800"/>
                <a:gd name="connsiteY38" fmla="*/ 869950 h 2343150"/>
                <a:gd name="connsiteX39" fmla="*/ 368300 w 2590800"/>
                <a:gd name="connsiteY39" fmla="*/ 1168400 h 2343150"/>
                <a:gd name="connsiteX40" fmla="*/ 342900 w 2590800"/>
                <a:gd name="connsiteY40" fmla="*/ 1168400 h 2343150"/>
                <a:gd name="connsiteX41" fmla="*/ 222250 w 2590800"/>
                <a:gd name="connsiteY41" fmla="*/ 908050 h 2343150"/>
                <a:gd name="connsiteX42" fmla="*/ 177800 w 2590800"/>
                <a:gd name="connsiteY42" fmla="*/ 914400 h 2343150"/>
                <a:gd name="connsiteX43" fmla="*/ 0 w 2590800"/>
                <a:gd name="connsiteY43" fmla="*/ 1149350 h 2343150"/>
                <a:gd name="connsiteX44" fmla="*/ 0 w 2590800"/>
                <a:gd name="connsiteY44" fmla="*/ 2152650 h 2343150"/>
                <a:gd name="connsiteX45" fmla="*/ 368300 w 2590800"/>
                <a:gd name="connsiteY45" fmla="*/ 2292350 h 2343150"/>
                <a:gd name="connsiteX46" fmla="*/ 584200 w 2590800"/>
                <a:gd name="connsiteY46" fmla="*/ 2330450 h 2343150"/>
                <a:gd name="connsiteX47" fmla="*/ 762000 w 2590800"/>
                <a:gd name="connsiteY47" fmla="*/ 2343150 h 2343150"/>
                <a:gd name="connsiteX48" fmla="*/ 1028700 w 2590800"/>
                <a:gd name="connsiteY48" fmla="*/ 2254250 h 2343150"/>
                <a:gd name="connsiteX49" fmla="*/ 1339850 w 2590800"/>
                <a:gd name="connsiteY49" fmla="*/ 2108200 h 2343150"/>
                <a:gd name="connsiteX50" fmla="*/ 1574800 w 2590800"/>
                <a:gd name="connsiteY50" fmla="*/ 2089150 h 2343150"/>
                <a:gd name="connsiteX51" fmla="*/ 1968500 w 2590800"/>
                <a:gd name="connsiteY51" fmla="*/ 2133600 h 2343150"/>
                <a:gd name="connsiteX52" fmla="*/ 2070100 w 2590800"/>
                <a:gd name="connsiteY52" fmla="*/ 2152650 h 2343150"/>
                <a:gd name="connsiteX53" fmla="*/ 2184400 w 2590800"/>
                <a:gd name="connsiteY53" fmla="*/ 1758950 h 2343150"/>
                <a:gd name="connsiteX54" fmla="*/ 2260600 w 2590800"/>
                <a:gd name="connsiteY54" fmla="*/ 1581150 h 2343150"/>
                <a:gd name="connsiteX55" fmla="*/ 2343150 w 2590800"/>
                <a:gd name="connsiteY55" fmla="*/ 1498600 h 2343150"/>
                <a:gd name="connsiteX56" fmla="*/ 2476500 w 2590800"/>
                <a:gd name="connsiteY56" fmla="*/ 1377950 h 2343150"/>
                <a:gd name="connsiteX57" fmla="*/ 2546350 w 2590800"/>
                <a:gd name="connsiteY57" fmla="*/ 1289050 h 2343150"/>
                <a:gd name="connsiteX58" fmla="*/ 2590800 w 2590800"/>
                <a:gd name="connsiteY58" fmla="*/ 1111250 h 2343150"/>
                <a:gd name="connsiteX59" fmla="*/ 2590800 w 2590800"/>
                <a:gd name="connsiteY59" fmla="*/ 203200 h 2343150"/>
                <a:gd name="connsiteX60" fmla="*/ 2584450 w 2590800"/>
                <a:gd name="connsiteY60" fmla="*/ 44450 h 2343150"/>
                <a:gd name="connsiteX0" fmla="*/ 2584450 w 2590800"/>
                <a:gd name="connsiteY0" fmla="*/ 44450 h 2343150"/>
                <a:gd name="connsiteX1" fmla="*/ 2527300 w 2590800"/>
                <a:gd name="connsiteY1" fmla="*/ 0 h 2343150"/>
                <a:gd name="connsiteX2" fmla="*/ 2514600 w 2590800"/>
                <a:gd name="connsiteY2" fmla="*/ 12700 h 2343150"/>
                <a:gd name="connsiteX3" fmla="*/ 2508250 w 2590800"/>
                <a:gd name="connsiteY3" fmla="*/ 120650 h 2343150"/>
                <a:gd name="connsiteX4" fmla="*/ 2508250 w 2590800"/>
                <a:gd name="connsiteY4" fmla="*/ 260350 h 2343150"/>
                <a:gd name="connsiteX5" fmla="*/ 2482850 w 2590800"/>
                <a:gd name="connsiteY5" fmla="*/ 273050 h 2343150"/>
                <a:gd name="connsiteX6" fmla="*/ 2444750 w 2590800"/>
                <a:gd name="connsiteY6" fmla="*/ 266700 h 2343150"/>
                <a:gd name="connsiteX7" fmla="*/ 2425700 w 2590800"/>
                <a:gd name="connsiteY7" fmla="*/ 292100 h 2343150"/>
                <a:gd name="connsiteX8" fmla="*/ 2425700 w 2590800"/>
                <a:gd name="connsiteY8" fmla="*/ 469900 h 2343150"/>
                <a:gd name="connsiteX9" fmla="*/ 2400300 w 2590800"/>
                <a:gd name="connsiteY9" fmla="*/ 488950 h 2343150"/>
                <a:gd name="connsiteX10" fmla="*/ 2355850 w 2590800"/>
                <a:gd name="connsiteY10" fmla="*/ 450850 h 2343150"/>
                <a:gd name="connsiteX11" fmla="*/ 2336800 w 2590800"/>
                <a:gd name="connsiteY11" fmla="*/ 527050 h 2343150"/>
                <a:gd name="connsiteX12" fmla="*/ 2317750 w 2590800"/>
                <a:gd name="connsiteY12" fmla="*/ 660400 h 2343150"/>
                <a:gd name="connsiteX13" fmla="*/ 2311400 w 2590800"/>
                <a:gd name="connsiteY13" fmla="*/ 679450 h 2343150"/>
                <a:gd name="connsiteX14" fmla="*/ 2254250 w 2590800"/>
                <a:gd name="connsiteY14" fmla="*/ 615950 h 2343150"/>
                <a:gd name="connsiteX15" fmla="*/ 2254250 w 2590800"/>
                <a:gd name="connsiteY15" fmla="*/ 781050 h 2343150"/>
                <a:gd name="connsiteX16" fmla="*/ 2197100 w 2590800"/>
                <a:gd name="connsiteY16" fmla="*/ 768350 h 2343150"/>
                <a:gd name="connsiteX17" fmla="*/ 2190750 w 2590800"/>
                <a:gd name="connsiteY17" fmla="*/ 901700 h 2343150"/>
                <a:gd name="connsiteX18" fmla="*/ 2114550 w 2590800"/>
                <a:gd name="connsiteY18" fmla="*/ 901700 h 2343150"/>
                <a:gd name="connsiteX19" fmla="*/ 2082800 w 2590800"/>
                <a:gd name="connsiteY19" fmla="*/ 946150 h 2343150"/>
                <a:gd name="connsiteX20" fmla="*/ 2054228 w 2590800"/>
                <a:gd name="connsiteY20" fmla="*/ 1057534 h 2343150"/>
                <a:gd name="connsiteX21" fmla="*/ 1765300 w 2590800"/>
                <a:gd name="connsiteY21" fmla="*/ 901700 h 2343150"/>
                <a:gd name="connsiteX22" fmla="*/ 1708150 w 2590800"/>
                <a:gd name="connsiteY22" fmla="*/ 889000 h 2343150"/>
                <a:gd name="connsiteX23" fmla="*/ 1663700 w 2590800"/>
                <a:gd name="connsiteY23" fmla="*/ 920750 h 2343150"/>
                <a:gd name="connsiteX24" fmla="*/ 1593850 w 2590800"/>
                <a:gd name="connsiteY24" fmla="*/ 1060450 h 2343150"/>
                <a:gd name="connsiteX25" fmla="*/ 1562100 w 2590800"/>
                <a:gd name="connsiteY25" fmla="*/ 1079500 h 2343150"/>
                <a:gd name="connsiteX26" fmla="*/ 1346200 w 2590800"/>
                <a:gd name="connsiteY26" fmla="*/ 882650 h 2343150"/>
                <a:gd name="connsiteX27" fmla="*/ 1301750 w 2590800"/>
                <a:gd name="connsiteY27" fmla="*/ 882650 h 2343150"/>
                <a:gd name="connsiteX28" fmla="*/ 1235567 w 2590800"/>
                <a:gd name="connsiteY28" fmla="*/ 1161040 h 2343150"/>
                <a:gd name="connsiteX29" fmla="*/ 1185862 w 2590800"/>
                <a:gd name="connsiteY29" fmla="*/ 1235334 h 2343150"/>
                <a:gd name="connsiteX30" fmla="*/ 1121267 w 2590800"/>
                <a:gd name="connsiteY30" fmla="*/ 1202577 h 2343150"/>
                <a:gd name="connsiteX31" fmla="*/ 889000 w 2590800"/>
                <a:gd name="connsiteY31" fmla="*/ 908050 h 2343150"/>
                <a:gd name="connsiteX32" fmla="*/ 831850 w 2590800"/>
                <a:gd name="connsiteY32" fmla="*/ 889000 h 2343150"/>
                <a:gd name="connsiteX33" fmla="*/ 787400 w 2590800"/>
                <a:gd name="connsiteY33" fmla="*/ 889000 h 2343150"/>
                <a:gd name="connsiteX34" fmla="*/ 615950 w 2590800"/>
                <a:gd name="connsiteY34" fmla="*/ 1143000 h 2343150"/>
                <a:gd name="connsiteX35" fmla="*/ 577850 w 2590800"/>
                <a:gd name="connsiteY35" fmla="*/ 1162050 h 2343150"/>
                <a:gd name="connsiteX36" fmla="*/ 565150 w 2590800"/>
                <a:gd name="connsiteY36" fmla="*/ 1155700 h 2343150"/>
                <a:gd name="connsiteX37" fmla="*/ 495300 w 2590800"/>
                <a:gd name="connsiteY37" fmla="*/ 889000 h 2343150"/>
                <a:gd name="connsiteX38" fmla="*/ 488950 w 2590800"/>
                <a:gd name="connsiteY38" fmla="*/ 869950 h 2343150"/>
                <a:gd name="connsiteX39" fmla="*/ 368300 w 2590800"/>
                <a:gd name="connsiteY39" fmla="*/ 1168400 h 2343150"/>
                <a:gd name="connsiteX40" fmla="*/ 342900 w 2590800"/>
                <a:gd name="connsiteY40" fmla="*/ 1168400 h 2343150"/>
                <a:gd name="connsiteX41" fmla="*/ 222250 w 2590800"/>
                <a:gd name="connsiteY41" fmla="*/ 908050 h 2343150"/>
                <a:gd name="connsiteX42" fmla="*/ 177800 w 2590800"/>
                <a:gd name="connsiteY42" fmla="*/ 914400 h 2343150"/>
                <a:gd name="connsiteX43" fmla="*/ 0 w 2590800"/>
                <a:gd name="connsiteY43" fmla="*/ 1149350 h 2343150"/>
                <a:gd name="connsiteX44" fmla="*/ 0 w 2590800"/>
                <a:gd name="connsiteY44" fmla="*/ 2152650 h 2343150"/>
                <a:gd name="connsiteX45" fmla="*/ 368300 w 2590800"/>
                <a:gd name="connsiteY45" fmla="*/ 2292350 h 2343150"/>
                <a:gd name="connsiteX46" fmla="*/ 584200 w 2590800"/>
                <a:gd name="connsiteY46" fmla="*/ 2330450 h 2343150"/>
                <a:gd name="connsiteX47" fmla="*/ 762000 w 2590800"/>
                <a:gd name="connsiteY47" fmla="*/ 2343150 h 2343150"/>
                <a:gd name="connsiteX48" fmla="*/ 1028700 w 2590800"/>
                <a:gd name="connsiteY48" fmla="*/ 2254250 h 2343150"/>
                <a:gd name="connsiteX49" fmla="*/ 1339850 w 2590800"/>
                <a:gd name="connsiteY49" fmla="*/ 2108200 h 2343150"/>
                <a:gd name="connsiteX50" fmla="*/ 1574800 w 2590800"/>
                <a:gd name="connsiteY50" fmla="*/ 2089150 h 2343150"/>
                <a:gd name="connsiteX51" fmla="*/ 1968500 w 2590800"/>
                <a:gd name="connsiteY51" fmla="*/ 2133600 h 2343150"/>
                <a:gd name="connsiteX52" fmla="*/ 2070100 w 2590800"/>
                <a:gd name="connsiteY52" fmla="*/ 2152650 h 2343150"/>
                <a:gd name="connsiteX53" fmla="*/ 2184400 w 2590800"/>
                <a:gd name="connsiteY53" fmla="*/ 1758950 h 2343150"/>
                <a:gd name="connsiteX54" fmla="*/ 2260600 w 2590800"/>
                <a:gd name="connsiteY54" fmla="*/ 1581150 h 2343150"/>
                <a:gd name="connsiteX55" fmla="*/ 2343150 w 2590800"/>
                <a:gd name="connsiteY55" fmla="*/ 1498600 h 2343150"/>
                <a:gd name="connsiteX56" fmla="*/ 2476500 w 2590800"/>
                <a:gd name="connsiteY56" fmla="*/ 1377950 h 2343150"/>
                <a:gd name="connsiteX57" fmla="*/ 2546350 w 2590800"/>
                <a:gd name="connsiteY57" fmla="*/ 1289050 h 2343150"/>
                <a:gd name="connsiteX58" fmla="*/ 2590800 w 2590800"/>
                <a:gd name="connsiteY58" fmla="*/ 1111250 h 2343150"/>
                <a:gd name="connsiteX59" fmla="*/ 2590800 w 2590800"/>
                <a:gd name="connsiteY59" fmla="*/ 203200 h 2343150"/>
                <a:gd name="connsiteX60" fmla="*/ 2584450 w 2590800"/>
                <a:gd name="connsiteY60" fmla="*/ 44450 h 2343150"/>
                <a:gd name="connsiteX0" fmla="*/ 2584450 w 2590800"/>
                <a:gd name="connsiteY0" fmla="*/ 44450 h 2343150"/>
                <a:gd name="connsiteX1" fmla="*/ 2527300 w 2590800"/>
                <a:gd name="connsiteY1" fmla="*/ 0 h 2343150"/>
                <a:gd name="connsiteX2" fmla="*/ 2514600 w 2590800"/>
                <a:gd name="connsiteY2" fmla="*/ 12700 h 2343150"/>
                <a:gd name="connsiteX3" fmla="*/ 2508250 w 2590800"/>
                <a:gd name="connsiteY3" fmla="*/ 120650 h 2343150"/>
                <a:gd name="connsiteX4" fmla="*/ 2508250 w 2590800"/>
                <a:gd name="connsiteY4" fmla="*/ 260350 h 2343150"/>
                <a:gd name="connsiteX5" fmla="*/ 2482850 w 2590800"/>
                <a:gd name="connsiteY5" fmla="*/ 273050 h 2343150"/>
                <a:gd name="connsiteX6" fmla="*/ 2444750 w 2590800"/>
                <a:gd name="connsiteY6" fmla="*/ 266700 h 2343150"/>
                <a:gd name="connsiteX7" fmla="*/ 2425700 w 2590800"/>
                <a:gd name="connsiteY7" fmla="*/ 292100 h 2343150"/>
                <a:gd name="connsiteX8" fmla="*/ 2425700 w 2590800"/>
                <a:gd name="connsiteY8" fmla="*/ 469900 h 2343150"/>
                <a:gd name="connsiteX9" fmla="*/ 2400300 w 2590800"/>
                <a:gd name="connsiteY9" fmla="*/ 488950 h 2343150"/>
                <a:gd name="connsiteX10" fmla="*/ 2355850 w 2590800"/>
                <a:gd name="connsiteY10" fmla="*/ 450850 h 2343150"/>
                <a:gd name="connsiteX11" fmla="*/ 2336800 w 2590800"/>
                <a:gd name="connsiteY11" fmla="*/ 527050 h 2343150"/>
                <a:gd name="connsiteX12" fmla="*/ 2317750 w 2590800"/>
                <a:gd name="connsiteY12" fmla="*/ 660400 h 2343150"/>
                <a:gd name="connsiteX13" fmla="*/ 2311400 w 2590800"/>
                <a:gd name="connsiteY13" fmla="*/ 679450 h 2343150"/>
                <a:gd name="connsiteX14" fmla="*/ 2254250 w 2590800"/>
                <a:gd name="connsiteY14" fmla="*/ 615950 h 2343150"/>
                <a:gd name="connsiteX15" fmla="*/ 2254250 w 2590800"/>
                <a:gd name="connsiteY15" fmla="*/ 781050 h 2343150"/>
                <a:gd name="connsiteX16" fmla="*/ 2197100 w 2590800"/>
                <a:gd name="connsiteY16" fmla="*/ 768350 h 2343150"/>
                <a:gd name="connsiteX17" fmla="*/ 2190750 w 2590800"/>
                <a:gd name="connsiteY17" fmla="*/ 901700 h 2343150"/>
                <a:gd name="connsiteX18" fmla="*/ 2114550 w 2590800"/>
                <a:gd name="connsiteY18" fmla="*/ 901700 h 2343150"/>
                <a:gd name="connsiteX19" fmla="*/ 2082800 w 2590800"/>
                <a:gd name="connsiteY19" fmla="*/ 946150 h 2343150"/>
                <a:gd name="connsiteX20" fmla="*/ 2054228 w 2590800"/>
                <a:gd name="connsiteY20" fmla="*/ 1057534 h 2343150"/>
                <a:gd name="connsiteX21" fmla="*/ 1765300 w 2590800"/>
                <a:gd name="connsiteY21" fmla="*/ 901700 h 2343150"/>
                <a:gd name="connsiteX22" fmla="*/ 1708150 w 2590800"/>
                <a:gd name="connsiteY22" fmla="*/ 889000 h 2343150"/>
                <a:gd name="connsiteX23" fmla="*/ 1663700 w 2590800"/>
                <a:gd name="connsiteY23" fmla="*/ 920750 h 2343150"/>
                <a:gd name="connsiteX24" fmla="*/ 1593850 w 2590800"/>
                <a:gd name="connsiteY24" fmla="*/ 1060450 h 2343150"/>
                <a:gd name="connsiteX25" fmla="*/ 1562100 w 2590800"/>
                <a:gd name="connsiteY25" fmla="*/ 1079500 h 2343150"/>
                <a:gd name="connsiteX26" fmla="*/ 1346200 w 2590800"/>
                <a:gd name="connsiteY26" fmla="*/ 882650 h 2343150"/>
                <a:gd name="connsiteX27" fmla="*/ 1301750 w 2590800"/>
                <a:gd name="connsiteY27" fmla="*/ 882650 h 2343150"/>
                <a:gd name="connsiteX28" fmla="*/ 1235567 w 2590800"/>
                <a:gd name="connsiteY28" fmla="*/ 1161040 h 2343150"/>
                <a:gd name="connsiteX29" fmla="*/ 1185862 w 2590800"/>
                <a:gd name="connsiteY29" fmla="*/ 1235334 h 2343150"/>
                <a:gd name="connsiteX30" fmla="*/ 1121267 w 2590800"/>
                <a:gd name="connsiteY30" fmla="*/ 1202577 h 2343150"/>
                <a:gd name="connsiteX31" fmla="*/ 889000 w 2590800"/>
                <a:gd name="connsiteY31" fmla="*/ 908050 h 2343150"/>
                <a:gd name="connsiteX32" fmla="*/ 831850 w 2590800"/>
                <a:gd name="connsiteY32" fmla="*/ 889000 h 2343150"/>
                <a:gd name="connsiteX33" fmla="*/ 787400 w 2590800"/>
                <a:gd name="connsiteY33" fmla="*/ 889000 h 2343150"/>
                <a:gd name="connsiteX34" fmla="*/ 615950 w 2590800"/>
                <a:gd name="connsiteY34" fmla="*/ 1143000 h 2343150"/>
                <a:gd name="connsiteX35" fmla="*/ 577850 w 2590800"/>
                <a:gd name="connsiteY35" fmla="*/ 1162050 h 2343150"/>
                <a:gd name="connsiteX36" fmla="*/ 565150 w 2590800"/>
                <a:gd name="connsiteY36" fmla="*/ 1155700 h 2343150"/>
                <a:gd name="connsiteX37" fmla="*/ 495300 w 2590800"/>
                <a:gd name="connsiteY37" fmla="*/ 889000 h 2343150"/>
                <a:gd name="connsiteX38" fmla="*/ 488950 w 2590800"/>
                <a:gd name="connsiteY38" fmla="*/ 869950 h 2343150"/>
                <a:gd name="connsiteX39" fmla="*/ 368300 w 2590800"/>
                <a:gd name="connsiteY39" fmla="*/ 1168400 h 2343150"/>
                <a:gd name="connsiteX40" fmla="*/ 342900 w 2590800"/>
                <a:gd name="connsiteY40" fmla="*/ 1168400 h 2343150"/>
                <a:gd name="connsiteX41" fmla="*/ 222250 w 2590800"/>
                <a:gd name="connsiteY41" fmla="*/ 908050 h 2343150"/>
                <a:gd name="connsiteX42" fmla="*/ 177800 w 2590800"/>
                <a:gd name="connsiteY42" fmla="*/ 914400 h 2343150"/>
                <a:gd name="connsiteX43" fmla="*/ 0 w 2590800"/>
                <a:gd name="connsiteY43" fmla="*/ 1149350 h 2343150"/>
                <a:gd name="connsiteX44" fmla="*/ 0 w 2590800"/>
                <a:gd name="connsiteY44" fmla="*/ 2152650 h 2343150"/>
                <a:gd name="connsiteX45" fmla="*/ 368300 w 2590800"/>
                <a:gd name="connsiteY45" fmla="*/ 2292350 h 2343150"/>
                <a:gd name="connsiteX46" fmla="*/ 584200 w 2590800"/>
                <a:gd name="connsiteY46" fmla="*/ 2330450 h 2343150"/>
                <a:gd name="connsiteX47" fmla="*/ 762000 w 2590800"/>
                <a:gd name="connsiteY47" fmla="*/ 2343150 h 2343150"/>
                <a:gd name="connsiteX48" fmla="*/ 1028700 w 2590800"/>
                <a:gd name="connsiteY48" fmla="*/ 2254250 h 2343150"/>
                <a:gd name="connsiteX49" fmla="*/ 1339850 w 2590800"/>
                <a:gd name="connsiteY49" fmla="*/ 2108200 h 2343150"/>
                <a:gd name="connsiteX50" fmla="*/ 1574800 w 2590800"/>
                <a:gd name="connsiteY50" fmla="*/ 2089150 h 2343150"/>
                <a:gd name="connsiteX51" fmla="*/ 1968500 w 2590800"/>
                <a:gd name="connsiteY51" fmla="*/ 2133600 h 2343150"/>
                <a:gd name="connsiteX52" fmla="*/ 2070100 w 2590800"/>
                <a:gd name="connsiteY52" fmla="*/ 2152650 h 2343150"/>
                <a:gd name="connsiteX53" fmla="*/ 2184400 w 2590800"/>
                <a:gd name="connsiteY53" fmla="*/ 1758950 h 2343150"/>
                <a:gd name="connsiteX54" fmla="*/ 2260600 w 2590800"/>
                <a:gd name="connsiteY54" fmla="*/ 1581150 h 2343150"/>
                <a:gd name="connsiteX55" fmla="*/ 2343150 w 2590800"/>
                <a:gd name="connsiteY55" fmla="*/ 1498600 h 2343150"/>
                <a:gd name="connsiteX56" fmla="*/ 2476500 w 2590800"/>
                <a:gd name="connsiteY56" fmla="*/ 1377950 h 2343150"/>
                <a:gd name="connsiteX57" fmla="*/ 2546350 w 2590800"/>
                <a:gd name="connsiteY57" fmla="*/ 1289050 h 2343150"/>
                <a:gd name="connsiteX58" fmla="*/ 2590800 w 2590800"/>
                <a:gd name="connsiteY58" fmla="*/ 1111250 h 2343150"/>
                <a:gd name="connsiteX59" fmla="*/ 2590800 w 2590800"/>
                <a:gd name="connsiteY59" fmla="*/ 203200 h 2343150"/>
                <a:gd name="connsiteX60" fmla="*/ 2584450 w 2590800"/>
                <a:gd name="connsiteY60" fmla="*/ 44450 h 2343150"/>
                <a:gd name="connsiteX0" fmla="*/ 2584450 w 2590800"/>
                <a:gd name="connsiteY0" fmla="*/ 44450 h 2343150"/>
                <a:gd name="connsiteX1" fmla="*/ 2527300 w 2590800"/>
                <a:gd name="connsiteY1" fmla="*/ 0 h 2343150"/>
                <a:gd name="connsiteX2" fmla="*/ 2514600 w 2590800"/>
                <a:gd name="connsiteY2" fmla="*/ 12700 h 2343150"/>
                <a:gd name="connsiteX3" fmla="*/ 2508250 w 2590800"/>
                <a:gd name="connsiteY3" fmla="*/ 120650 h 2343150"/>
                <a:gd name="connsiteX4" fmla="*/ 2508250 w 2590800"/>
                <a:gd name="connsiteY4" fmla="*/ 260350 h 2343150"/>
                <a:gd name="connsiteX5" fmla="*/ 2482850 w 2590800"/>
                <a:gd name="connsiteY5" fmla="*/ 273050 h 2343150"/>
                <a:gd name="connsiteX6" fmla="*/ 2444750 w 2590800"/>
                <a:gd name="connsiteY6" fmla="*/ 266700 h 2343150"/>
                <a:gd name="connsiteX7" fmla="*/ 2425700 w 2590800"/>
                <a:gd name="connsiteY7" fmla="*/ 292100 h 2343150"/>
                <a:gd name="connsiteX8" fmla="*/ 2425700 w 2590800"/>
                <a:gd name="connsiteY8" fmla="*/ 469900 h 2343150"/>
                <a:gd name="connsiteX9" fmla="*/ 2400300 w 2590800"/>
                <a:gd name="connsiteY9" fmla="*/ 488950 h 2343150"/>
                <a:gd name="connsiteX10" fmla="*/ 2355850 w 2590800"/>
                <a:gd name="connsiteY10" fmla="*/ 450850 h 2343150"/>
                <a:gd name="connsiteX11" fmla="*/ 2336800 w 2590800"/>
                <a:gd name="connsiteY11" fmla="*/ 527050 h 2343150"/>
                <a:gd name="connsiteX12" fmla="*/ 2317750 w 2590800"/>
                <a:gd name="connsiteY12" fmla="*/ 660400 h 2343150"/>
                <a:gd name="connsiteX13" fmla="*/ 2311400 w 2590800"/>
                <a:gd name="connsiteY13" fmla="*/ 679450 h 2343150"/>
                <a:gd name="connsiteX14" fmla="*/ 2254250 w 2590800"/>
                <a:gd name="connsiteY14" fmla="*/ 615950 h 2343150"/>
                <a:gd name="connsiteX15" fmla="*/ 2254250 w 2590800"/>
                <a:gd name="connsiteY15" fmla="*/ 781050 h 2343150"/>
                <a:gd name="connsiteX16" fmla="*/ 2197100 w 2590800"/>
                <a:gd name="connsiteY16" fmla="*/ 768350 h 2343150"/>
                <a:gd name="connsiteX17" fmla="*/ 2190750 w 2590800"/>
                <a:gd name="connsiteY17" fmla="*/ 901700 h 2343150"/>
                <a:gd name="connsiteX18" fmla="*/ 2114550 w 2590800"/>
                <a:gd name="connsiteY18" fmla="*/ 901700 h 2343150"/>
                <a:gd name="connsiteX19" fmla="*/ 2082800 w 2590800"/>
                <a:gd name="connsiteY19" fmla="*/ 946150 h 2343150"/>
                <a:gd name="connsiteX20" fmla="*/ 2054228 w 2590800"/>
                <a:gd name="connsiteY20" fmla="*/ 1057534 h 2343150"/>
                <a:gd name="connsiteX21" fmla="*/ 1765300 w 2590800"/>
                <a:gd name="connsiteY21" fmla="*/ 901700 h 2343150"/>
                <a:gd name="connsiteX22" fmla="*/ 1708150 w 2590800"/>
                <a:gd name="connsiteY22" fmla="*/ 889000 h 2343150"/>
                <a:gd name="connsiteX23" fmla="*/ 1663700 w 2590800"/>
                <a:gd name="connsiteY23" fmla="*/ 920750 h 2343150"/>
                <a:gd name="connsiteX24" fmla="*/ 1593850 w 2590800"/>
                <a:gd name="connsiteY24" fmla="*/ 1060450 h 2343150"/>
                <a:gd name="connsiteX25" fmla="*/ 1562100 w 2590800"/>
                <a:gd name="connsiteY25" fmla="*/ 1079500 h 2343150"/>
                <a:gd name="connsiteX26" fmla="*/ 1346200 w 2590800"/>
                <a:gd name="connsiteY26" fmla="*/ 882650 h 2343150"/>
                <a:gd name="connsiteX27" fmla="*/ 1301750 w 2590800"/>
                <a:gd name="connsiteY27" fmla="*/ 882650 h 2343150"/>
                <a:gd name="connsiteX28" fmla="*/ 1235567 w 2590800"/>
                <a:gd name="connsiteY28" fmla="*/ 1161040 h 2343150"/>
                <a:gd name="connsiteX29" fmla="*/ 1185862 w 2590800"/>
                <a:gd name="connsiteY29" fmla="*/ 1235334 h 2343150"/>
                <a:gd name="connsiteX30" fmla="*/ 1121267 w 2590800"/>
                <a:gd name="connsiteY30" fmla="*/ 1202577 h 2343150"/>
                <a:gd name="connsiteX31" fmla="*/ 889000 w 2590800"/>
                <a:gd name="connsiteY31" fmla="*/ 908050 h 2343150"/>
                <a:gd name="connsiteX32" fmla="*/ 831850 w 2590800"/>
                <a:gd name="connsiteY32" fmla="*/ 889000 h 2343150"/>
                <a:gd name="connsiteX33" fmla="*/ 787400 w 2590800"/>
                <a:gd name="connsiteY33" fmla="*/ 889000 h 2343150"/>
                <a:gd name="connsiteX34" fmla="*/ 615950 w 2590800"/>
                <a:gd name="connsiteY34" fmla="*/ 1143000 h 2343150"/>
                <a:gd name="connsiteX35" fmla="*/ 577850 w 2590800"/>
                <a:gd name="connsiteY35" fmla="*/ 1162050 h 2343150"/>
                <a:gd name="connsiteX36" fmla="*/ 565150 w 2590800"/>
                <a:gd name="connsiteY36" fmla="*/ 1155700 h 2343150"/>
                <a:gd name="connsiteX37" fmla="*/ 495300 w 2590800"/>
                <a:gd name="connsiteY37" fmla="*/ 889000 h 2343150"/>
                <a:gd name="connsiteX38" fmla="*/ 488950 w 2590800"/>
                <a:gd name="connsiteY38" fmla="*/ 869950 h 2343150"/>
                <a:gd name="connsiteX39" fmla="*/ 368300 w 2590800"/>
                <a:gd name="connsiteY39" fmla="*/ 1168400 h 2343150"/>
                <a:gd name="connsiteX40" fmla="*/ 342900 w 2590800"/>
                <a:gd name="connsiteY40" fmla="*/ 1168400 h 2343150"/>
                <a:gd name="connsiteX41" fmla="*/ 222250 w 2590800"/>
                <a:gd name="connsiteY41" fmla="*/ 908050 h 2343150"/>
                <a:gd name="connsiteX42" fmla="*/ 177800 w 2590800"/>
                <a:gd name="connsiteY42" fmla="*/ 914400 h 2343150"/>
                <a:gd name="connsiteX43" fmla="*/ 0 w 2590800"/>
                <a:gd name="connsiteY43" fmla="*/ 1149350 h 2343150"/>
                <a:gd name="connsiteX44" fmla="*/ 0 w 2590800"/>
                <a:gd name="connsiteY44" fmla="*/ 2152650 h 2343150"/>
                <a:gd name="connsiteX45" fmla="*/ 368300 w 2590800"/>
                <a:gd name="connsiteY45" fmla="*/ 2292350 h 2343150"/>
                <a:gd name="connsiteX46" fmla="*/ 584200 w 2590800"/>
                <a:gd name="connsiteY46" fmla="*/ 2330450 h 2343150"/>
                <a:gd name="connsiteX47" fmla="*/ 762000 w 2590800"/>
                <a:gd name="connsiteY47" fmla="*/ 2343150 h 2343150"/>
                <a:gd name="connsiteX48" fmla="*/ 1028700 w 2590800"/>
                <a:gd name="connsiteY48" fmla="*/ 2254250 h 2343150"/>
                <a:gd name="connsiteX49" fmla="*/ 1339850 w 2590800"/>
                <a:gd name="connsiteY49" fmla="*/ 2108200 h 2343150"/>
                <a:gd name="connsiteX50" fmla="*/ 1574800 w 2590800"/>
                <a:gd name="connsiteY50" fmla="*/ 2089150 h 2343150"/>
                <a:gd name="connsiteX51" fmla="*/ 1968500 w 2590800"/>
                <a:gd name="connsiteY51" fmla="*/ 2133600 h 2343150"/>
                <a:gd name="connsiteX52" fmla="*/ 2070100 w 2590800"/>
                <a:gd name="connsiteY52" fmla="*/ 2152650 h 2343150"/>
                <a:gd name="connsiteX53" fmla="*/ 2184400 w 2590800"/>
                <a:gd name="connsiteY53" fmla="*/ 1758950 h 2343150"/>
                <a:gd name="connsiteX54" fmla="*/ 2260600 w 2590800"/>
                <a:gd name="connsiteY54" fmla="*/ 1581150 h 2343150"/>
                <a:gd name="connsiteX55" fmla="*/ 2343150 w 2590800"/>
                <a:gd name="connsiteY55" fmla="*/ 1498600 h 2343150"/>
                <a:gd name="connsiteX56" fmla="*/ 2476500 w 2590800"/>
                <a:gd name="connsiteY56" fmla="*/ 1377950 h 2343150"/>
                <a:gd name="connsiteX57" fmla="*/ 2546350 w 2590800"/>
                <a:gd name="connsiteY57" fmla="*/ 1289050 h 2343150"/>
                <a:gd name="connsiteX58" fmla="*/ 2590800 w 2590800"/>
                <a:gd name="connsiteY58" fmla="*/ 1111250 h 2343150"/>
                <a:gd name="connsiteX59" fmla="*/ 2590800 w 2590800"/>
                <a:gd name="connsiteY59" fmla="*/ 203200 h 2343150"/>
                <a:gd name="connsiteX60" fmla="*/ 2584450 w 2590800"/>
                <a:gd name="connsiteY60" fmla="*/ 44450 h 2343150"/>
                <a:gd name="connsiteX0" fmla="*/ 2584450 w 2590800"/>
                <a:gd name="connsiteY0" fmla="*/ 44450 h 2343150"/>
                <a:gd name="connsiteX1" fmla="*/ 2527300 w 2590800"/>
                <a:gd name="connsiteY1" fmla="*/ 0 h 2343150"/>
                <a:gd name="connsiteX2" fmla="*/ 2514600 w 2590800"/>
                <a:gd name="connsiteY2" fmla="*/ 12700 h 2343150"/>
                <a:gd name="connsiteX3" fmla="*/ 2508250 w 2590800"/>
                <a:gd name="connsiteY3" fmla="*/ 120650 h 2343150"/>
                <a:gd name="connsiteX4" fmla="*/ 2508250 w 2590800"/>
                <a:gd name="connsiteY4" fmla="*/ 260350 h 2343150"/>
                <a:gd name="connsiteX5" fmla="*/ 2482850 w 2590800"/>
                <a:gd name="connsiteY5" fmla="*/ 273050 h 2343150"/>
                <a:gd name="connsiteX6" fmla="*/ 2444750 w 2590800"/>
                <a:gd name="connsiteY6" fmla="*/ 266700 h 2343150"/>
                <a:gd name="connsiteX7" fmla="*/ 2425700 w 2590800"/>
                <a:gd name="connsiteY7" fmla="*/ 292100 h 2343150"/>
                <a:gd name="connsiteX8" fmla="*/ 2425700 w 2590800"/>
                <a:gd name="connsiteY8" fmla="*/ 469900 h 2343150"/>
                <a:gd name="connsiteX9" fmla="*/ 2400300 w 2590800"/>
                <a:gd name="connsiteY9" fmla="*/ 488950 h 2343150"/>
                <a:gd name="connsiteX10" fmla="*/ 2355850 w 2590800"/>
                <a:gd name="connsiteY10" fmla="*/ 450850 h 2343150"/>
                <a:gd name="connsiteX11" fmla="*/ 2336800 w 2590800"/>
                <a:gd name="connsiteY11" fmla="*/ 527050 h 2343150"/>
                <a:gd name="connsiteX12" fmla="*/ 2317750 w 2590800"/>
                <a:gd name="connsiteY12" fmla="*/ 660400 h 2343150"/>
                <a:gd name="connsiteX13" fmla="*/ 2311400 w 2590800"/>
                <a:gd name="connsiteY13" fmla="*/ 679450 h 2343150"/>
                <a:gd name="connsiteX14" fmla="*/ 2254250 w 2590800"/>
                <a:gd name="connsiteY14" fmla="*/ 615950 h 2343150"/>
                <a:gd name="connsiteX15" fmla="*/ 2254250 w 2590800"/>
                <a:gd name="connsiteY15" fmla="*/ 781050 h 2343150"/>
                <a:gd name="connsiteX16" fmla="*/ 2197100 w 2590800"/>
                <a:gd name="connsiteY16" fmla="*/ 768350 h 2343150"/>
                <a:gd name="connsiteX17" fmla="*/ 2190750 w 2590800"/>
                <a:gd name="connsiteY17" fmla="*/ 901700 h 2343150"/>
                <a:gd name="connsiteX18" fmla="*/ 2114550 w 2590800"/>
                <a:gd name="connsiteY18" fmla="*/ 901700 h 2343150"/>
                <a:gd name="connsiteX19" fmla="*/ 2082800 w 2590800"/>
                <a:gd name="connsiteY19" fmla="*/ 946150 h 2343150"/>
                <a:gd name="connsiteX20" fmla="*/ 2054228 w 2590800"/>
                <a:gd name="connsiteY20" fmla="*/ 1057534 h 2343150"/>
                <a:gd name="connsiteX21" fmla="*/ 1765300 w 2590800"/>
                <a:gd name="connsiteY21" fmla="*/ 901700 h 2343150"/>
                <a:gd name="connsiteX22" fmla="*/ 1708150 w 2590800"/>
                <a:gd name="connsiteY22" fmla="*/ 889000 h 2343150"/>
                <a:gd name="connsiteX23" fmla="*/ 1663700 w 2590800"/>
                <a:gd name="connsiteY23" fmla="*/ 920750 h 2343150"/>
                <a:gd name="connsiteX24" fmla="*/ 1593850 w 2590800"/>
                <a:gd name="connsiteY24" fmla="*/ 1060450 h 2343150"/>
                <a:gd name="connsiteX25" fmla="*/ 1562100 w 2590800"/>
                <a:gd name="connsiteY25" fmla="*/ 1079500 h 2343150"/>
                <a:gd name="connsiteX26" fmla="*/ 1346200 w 2590800"/>
                <a:gd name="connsiteY26" fmla="*/ 882650 h 2343150"/>
                <a:gd name="connsiteX27" fmla="*/ 1270794 w 2590800"/>
                <a:gd name="connsiteY27" fmla="*/ 900818 h 2343150"/>
                <a:gd name="connsiteX28" fmla="*/ 1235567 w 2590800"/>
                <a:gd name="connsiteY28" fmla="*/ 1161040 h 2343150"/>
                <a:gd name="connsiteX29" fmla="*/ 1185862 w 2590800"/>
                <a:gd name="connsiteY29" fmla="*/ 1235334 h 2343150"/>
                <a:gd name="connsiteX30" fmla="*/ 1121267 w 2590800"/>
                <a:gd name="connsiteY30" fmla="*/ 1202577 h 2343150"/>
                <a:gd name="connsiteX31" fmla="*/ 889000 w 2590800"/>
                <a:gd name="connsiteY31" fmla="*/ 908050 h 2343150"/>
                <a:gd name="connsiteX32" fmla="*/ 831850 w 2590800"/>
                <a:gd name="connsiteY32" fmla="*/ 889000 h 2343150"/>
                <a:gd name="connsiteX33" fmla="*/ 787400 w 2590800"/>
                <a:gd name="connsiteY33" fmla="*/ 889000 h 2343150"/>
                <a:gd name="connsiteX34" fmla="*/ 615950 w 2590800"/>
                <a:gd name="connsiteY34" fmla="*/ 1143000 h 2343150"/>
                <a:gd name="connsiteX35" fmla="*/ 577850 w 2590800"/>
                <a:gd name="connsiteY35" fmla="*/ 1162050 h 2343150"/>
                <a:gd name="connsiteX36" fmla="*/ 565150 w 2590800"/>
                <a:gd name="connsiteY36" fmla="*/ 1155700 h 2343150"/>
                <a:gd name="connsiteX37" fmla="*/ 495300 w 2590800"/>
                <a:gd name="connsiteY37" fmla="*/ 889000 h 2343150"/>
                <a:gd name="connsiteX38" fmla="*/ 488950 w 2590800"/>
                <a:gd name="connsiteY38" fmla="*/ 869950 h 2343150"/>
                <a:gd name="connsiteX39" fmla="*/ 368300 w 2590800"/>
                <a:gd name="connsiteY39" fmla="*/ 1168400 h 2343150"/>
                <a:gd name="connsiteX40" fmla="*/ 342900 w 2590800"/>
                <a:gd name="connsiteY40" fmla="*/ 1168400 h 2343150"/>
                <a:gd name="connsiteX41" fmla="*/ 222250 w 2590800"/>
                <a:gd name="connsiteY41" fmla="*/ 908050 h 2343150"/>
                <a:gd name="connsiteX42" fmla="*/ 177800 w 2590800"/>
                <a:gd name="connsiteY42" fmla="*/ 914400 h 2343150"/>
                <a:gd name="connsiteX43" fmla="*/ 0 w 2590800"/>
                <a:gd name="connsiteY43" fmla="*/ 1149350 h 2343150"/>
                <a:gd name="connsiteX44" fmla="*/ 0 w 2590800"/>
                <a:gd name="connsiteY44" fmla="*/ 2152650 h 2343150"/>
                <a:gd name="connsiteX45" fmla="*/ 368300 w 2590800"/>
                <a:gd name="connsiteY45" fmla="*/ 2292350 h 2343150"/>
                <a:gd name="connsiteX46" fmla="*/ 584200 w 2590800"/>
                <a:gd name="connsiteY46" fmla="*/ 2330450 h 2343150"/>
                <a:gd name="connsiteX47" fmla="*/ 762000 w 2590800"/>
                <a:gd name="connsiteY47" fmla="*/ 2343150 h 2343150"/>
                <a:gd name="connsiteX48" fmla="*/ 1028700 w 2590800"/>
                <a:gd name="connsiteY48" fmla="*/ 2254250 h 2343150"/>
                <a:gd name="connsiteX49" fmla="*/ 1339850 w 2590800"/>
                <a:gd name="connsiteY49" fmla="*/ 2108200 h 2343150"/>
                <a:gd name="connsiteX50" fmla="*/ 1574800 w 2590800"/>
                <a:gd name="connsiteY50" fmla="*/ 2089150 h 2343150"/>
                <a:gd name="connsiteX51" fmla="*/ 1968500 w 2590800"/>
                <a:gd name="connsiteY51" fmla="*/ 2133600 h 2343150"/>
                <a:gd name="connsiteX52" fmla="*/ 2070100 w 2590800"/>
                <a:gd name="connsiteY52" fmla="*/ 2152650 h 2343150"/>
                <a:gd name="connsiteX53" fmla="*/ 2184400 w 2590800"/>
                <a:gd name="connsiteY53" fmla="*/ 1758950 h 2343150"/>
                <a:gd name="connsiteX54" fmla="*/ 2260600 w 2590800"/>
                <a:gd name="connsiteY54" fmla="*/ 1581150 h 2343150"/>
                <a:gd name="connsiteX55" fmla="*/ 2343150 w 2590800"/>
                <a:gd name="connsiteY55" fmla="*/ 1498600 h 2343150"/>
                <a:gd name="connsiteX56" fmla="*/ 2476500 w 2590800"/>
                <a:gd name="connsiteY56" fmla="*/ 1377950 h 2343150"/>
                <a:gd name="connsiteX57" fmla="*/ 2546350 w 2590800"/>
                <a:gd name="connsiteY57" fmla="*/ 1289050 h 2343150"/>
                <a:gd name="connsiteX58" fmla="*/ 2590800 w 2590800"/>
                <a:gd name="connsiteY58" fmla="*/ 1111250 h 2343150"/>
                <a:gd name="connsiteX59" fmla="*/ 2590800 w 2590800"/>
                <a:gd name="connsiteY59" fmla="*/ 203200 h 2343150"/>
                <a:gd name="connsiteX60" fmla="*/ 2584450 w 2590800"/>
                <a:gd name="connsiteY60" fmla="*/ 44450 h 2343150"/>
                <a:gd name="connsiteX0" fmla="*/ 2584450 w 2590800"/>
                <a:gd name="connsiteY0" fmla="*/ 44450 h 2343150"/>
                <a:gd name="connsiteX1" fmla="*/ 2527300 w 2590800"/>
                <a:gd name="connsiteY1" fmla="*/ 0 h 2343150"/>
                <a:gd name="connsiteX2" fmla="*/ 2514600 w 2590800"/>
                <a:gd name="connsiteY2" fmla="*/ 12700 h 2343150"/>
                <a:gd name="connsiteX3" fmla="*/ 2508250 w 2590800"/>
                <a:gd name="connsiteY3" fmla="*/ 120650 h 2343150"/>
                <a:gd name="connsiteX4" fmla="*/ 2508250 w 2590800"/>
                <a:gd name="connsiteY4" fmla="*/ 260350 h 2343150"/>
                <a:gd name="connsiteX5" fmla="*/ 2482850 w 2590800"/>
                <a:gd name="connsiteY5" fmla="*/ 273050 h 2343150"/>
                <a:gd name="connsiteX6" fmla="*/ 2444750 w 2590800"/>
                <a:gd name="connsiteY6" fmla="*/ 266700 h 2343150"/>
                <a:gd name="connsiteX7" fmla="*/ 2425700 w 2590800"/>
                <a:gd name="connsiteY7" fmla="*/ 292100 h 2343150"/>
                <a:gd name="connsiteX8" fmla="*/ 2425700 w 2590800"/>
                <a:gd name="connsiteY8" fmla="*/ 469900 h 2343150"/>
                <a:gd name="connsiteX9" fmla="*/ 2400300 w 2590800"/>
                <a:gd name="connsiteY9" fmla="*/ 488950 h 2343150"/>
                <a:gd name="connsiteX10" fmla="*/ 2355850 w 2590800"/>
                <a:gd name="connsiteY10" fmla="*/ 450850 h 2343150"/>
                <a:gd name="connsiteX11" fmla="*/ 2336800 w 2590800"/>
                <a:gd name="connsiteY11" fmla="*/ 527050 h 2343150"/>
                <a:gd name="connsiteX12" fmla="*/ 2317750 w 2590800"/>
                <a:gd name="connsiteY12" fmla="*/ 660400 h 2343150"/>
                <a:gd name="connsiteX13" fmla="*/ 2311400 w 2590800"/>
                <a:gd name="connsiteY13" fmla="*/ 679450 h 2343150"/>
                <a:gd name="connsiteX14" fmla="*/ 2254250 w 2590800"/>
                <a:gd name="connsiteY14" fmla="*/ 615950 h 2343150"/>
                <a:gd name="connsiteX15" fmla="*/ 2254250 w 2590800"/>
                <a:gd name="connsiteY15" fmla="*/ 781050 h 2343150"/>
                <a:gd name="connsiteX16" fmla="*/ 2197100 w 2590800"/>
                <a:gd name="connsiteY16" fmla="*/ 768350 h 2343150"/>
                <a:gd name="connsiteX17" fmla="*/ 2190750 w 2590800"/>
                <a:gd name="connsiteY17" fmla="*/ 901700 h 2343150"/>
                <a:gd name="connsiteX18" fmla="*/ 2114550 w 2590800"/>
                <a:gd name="connsiteY18" fmla="*/ 901700 h 2343150"/>
                <a:gd name="connsiteX19" fmla="*/ 2082800 w 2590800"/>
                <a:gd name="connsiteY19" fmla="*/ 946150 h 2343150"/>
                <a:gd name="connsiteX20" fmla="*/ 2054228 w 2590800"/>
                <a:gd name="connsiteY20" fmla="*/ 1057534 h 2343150"/>
                <a:gd name="connsiteX21" fmla="*/ 1765300 w 2590800"/>
                <a:gd name="connsiteY21" fmla="*/ 901700 h 2343150"/>
                <a:gd name="connsiteX22" fmla="*/ 1708150 w 2590800"/>
                <a:gd name="connsiteY22" fmla="*/ 889000 h 2343150"/>
                <a:gd name="connsiteX23" fmla="*/ 1663700 w 2590800"/>
                <a:gd name="connsiteY23" fmla="*/ 920750 h 2343150"/>
                <a:gd name="connsiteX24" fmla="*/ 1593850 w 2590800"/>
                <a:gd name="connsiteY24" fmla="*/ 1060450 h 2343150"/>
                <a:gd name="connsiteX25" fmla="*/ 1562100 w 2590800"/>
                <a:gd name="connsiteY25" fmla="*/ 1079500 h 2343150"/>
                <a:gd name="connsiteX26" fmla="*/ 1346200 w 2590800"/>
                <a:gd name="connsiteY26" fmla="*/ 882650 h 2343150"/>
                <a:gd name="connsiteX27" fmla="*/ 1270794 w 2590800"/>
                <a:gd name="connsiteY27" fmla="*/ 900818 h 2343150"/>
                <a:gd name="connsiteX28" fmla="*/ 1235567 w 2590800"/>
                <a:gd name="connsiteY28" fmla="*/ 1161040 h 2343150"/>
                <a:gd name="connsiteX29" fmla="*/ 1185862 w 2590800"/>
                <a:gd name="connsiteY29" fmla="*/ 1235334 h 2343150"/>
                <a:gd name="connsiteX30" fmla="*/ 1121267 w 2590800"/>
                <a:gd name="connsiteY30" fmla="*/ 1202577 h 2343150"/>
                <a:gd name="connsiteX31" fmla="*/ 889000 w 2590800"/>
                <a:gd name="connsiteY31" fmla="*/ 908050 h 2343150"/>
                <a:gd name="connsiteX32" fmla="*/ 831850 w 2590800"/>
                <a:gd name="connsiteY32" fmla="*/ 889000 h 2343150"/>
                <a:gd name="connsiteX33" fmla="*/ 787400 w 2590800"/>
                <a:gd name="connsiteY33" fmla="*/ 889000 h 2343150"/>
                <a:gd name="connsiteX34" fmla="*/ 615950 w 2590800"/>
                <a:gd name="connsiteY34" fmla="*/ 1143000 h 2343150"/>
                <a:gd name="connsiteX35" fmla="*/ 577850 w 2590800"/>
                <a:gd name="connsiteY35" fmla="*/ 1162050 h 2343150"/>
                <a:gd name="connsiteX36" fmla="*/ 565150 w 2590800"/>
                <a:gd name="connsiteY36" fmla="*/ 1155700 h 2343150"/>
                <a:gd name="connsiteX37" fmla="*/ 495300 w 2590800"/>
                <a:gd name="connsiteY37" fmla="*/ 889000 h 2343150"/>
                <a:gd name="connsiteX38" fmla="*/ 488950 w 2590800"/>
                <a:gd name="connsiteY38" fmla="*/ 869950 h 2343150"/>
                <a:gd name="connsiteX39" fmla="*/ 368300 w 2590800"/>
                <a:gd name="connsiteY39" fmla="*/ 1168400 h 2343150"/>
                <a:gd name="connsiteX40" fmla="*/ 342900 w 2590800"/>
                <a:gd name="connsiteY40" fmla="*/ 1168400 h 2343150"/>
                <a:gd name="connsiteX41" fmla="*/ 222250 w 2590800"/>
                <a:gd name="connsiteY41" fmla="*/ 908050 h 2343150"/>
                <a:gd name="connsiteX42" fmla="*/ 155580 w 2590800"/>
                <a:gd name="connsiteY42" fmla="*/ 1024048 h 2343150"/>
                <a:gd name="connsiteX43" fmla="*/ 0 w 2590800"/>
                <a:gd name="connsiteY43" fmla="*/ 1149350 h 2343150"/>
                <a:gd name="connsiteX44" fmla="*/ 0 w 2590800"/>
                <a:gd name="connsiteY44" fmla="*/ 2152650 h 2343150"/>
                <a:gd name="connsiteX45" fmla="*/ 368300 w 2590800"/>
                <a:gd name="connsiteY45" fmla="*/ 2292350 h 2343150"/>
                <a:gd name="connsiteX46" fmla="*/ 584200 w 2590800"/>
                <a:gd name="connsiteY46" fmla="*/ 2330450 h 2343150"/>
                <a:gd name="connsiteX47" fmla="*/ 762000 w 2590800"/>
                <a:gd name="connsiteY47" fmla="*/ 2343150 h 2343150"/>
                <a:gd name="connsiteX48" fmla="*/ 1028700 w 2590800"/>
                <a:gd name="connsiteY48" fmla="*/ 2254250 h 2343150"/>
                <a:gd name="connsiteX49" fmla="*/ 1339850 w 2590800"/>
                <a:gd name="connsiteY49" fmla="*/ 2108200 h 2343150"/>
                <a:gd name="connsiteX50" fmla="*/ 1574800 w 2590800"/>
                <a:gd name="connsiteY50" fmla="*/ 2089150 h 2343150"/>
                <a:gd name="connsiteX51" fmla="*/ 1968500 w 2590800"/>
                <a:gd name="connsiteY51" fmla="*/ 2133600 h 2343150"/>
                <a:gd name="connsiteX52" fmla="*/ 2070100 w 2590800"/>
                <a:gd name="connsiteY52" fmla="*/ 2152650 h 2343150"/>
                <a:gd name="connsiteX53" fmla="*/ 2184400 w 2590800"/>
                <a:gd name="connsiteY53" fmla="*/ 1758950 h 2343150"/>
                <a:gd name="connsiteX54" fmla="*/ 2260600 w 2590800"/>
                <a:gd name="connsiteY54" fmla="*/ 1581150 h 2343150"/>
                <a:gd name="connsiteX55" fmla="*/ 2343150 w 2590800"/>
                <a:gd name="connsiteY55" fmla="*/ 1498600 h 2343150"/>
                <a:gd name="connsiteX56" fmla="*/ 2476500 w 2590800"/>
                <a:gd name="connsiteY56" fmla="*/ 1377950 h 2343150"/>
                <a:gd name="connsiteX57" fmla="*/ 2546350 w 2590800"/>
                <a:gd name="connsiteY57" fmla="*/ 1289050 h 2343150"/>
                <a:gd name="connsiteX58" fmla="*/ 2590800 w 2590800"/>
                <a:gd name="connsiteY58" fmla="*/ 1111250 h 2343150"/>
                <a:gd name="connsiteX59" fmla="*/ 2590800 w 2590800"/>
                <a:gd name="connsiteY59" fmla="*/ 203200 h 2343150"/>
                <a:gd name="connsiteX60" fmla="*/ 2584450 w 2590800"/>
                <a:gd name="connsiteY60" fmla="*/ 44450 h 2343150"/>
                <a:gd name="connsiteX0" fmla="*/ 2584450 w 2590800"/>
                <a:gd name="connsiteY0" fmla="*/ 44450 h 2343150"/>
                <a:gd name="connsiteX1" fmla="*/ 2527300 w 2590800"/>
                <a:gd name="connsiteY1" fmla="*/ 0 h 2343150"/>
                <a:gd name="connsiteX2" fmla="*/ 2514600 w 2590800"/>
                <a:gd name="connsiteY2" fmla="*/ 12700 h 2343150"/>
                <a:gd name="connsiteX3" fmla="*/ 2508250 w 2590800"/>
                <a:gd name="connsiteY3" fmla="*/ 120650 h 2343150"/>
                <a:gd name="connsiteX4" fmla="*/ 2508250 w 2590800"/>
                <a:gd name="connsiteY4" fmla="*/ 260350 h 2343150"/>
                <a:gd name="connsiteX5" fmla="*/ 2482850 w 2590800"/>
                <a:gd name="connsiteY5" fmla="*/ 273050 h 2343150"/>
                <a:gd name="connsiteX6" fmla="*/ 2444750 w 2590800"/>
                <a:gd name="connsiteY6" fmla="*/ 266700 h 2343150"/>
                <a:gd name="connsiteX7" fmla="*/ 2425700 w 2590800"/>
                <a:gd name="connsiteY7" fmla="*/ 292100 h 2343150"/>
                <a:gd name="connsiteX8" fmla="*/ 2425700 w 2590800"/>
                <a:gd name="connsiteY8" fmla="*/ 469900 h 2343150"/>
                <a:gd name="connsiteX9" fmla="*/ 2400300 w 2590800"/>
                <a:gd name="connsiteY9" fmla="*/ 488950 h 2343150"/>
                <a:gd name="connsiteX10" fmla="*/ 2355850 w 2590800"/>
                <a:gd name="connsiteY10" fmla="*/ 450850 h 2343150"/>
                <a:gd name="connsiteX11" fmla="*/ 2336800 w 2590800"/>
                <a:gd name="connsiteY11" fmla="*/ 527050 h 2343150"/>
                <a:gd name="connsiteX12" fmla="*/ 2317750 w 2590800"/>
                <a:gd name="connsiteY12" fmla="*/ 660400 h 2343150"/>
                <a:gd name="connsiteX13" fmla="*/ 2311400 w 2590800"/>
                <a:gd name="connsiteY13" fmla="*/ 679450 h 2343150"/>
                <a:gd name="connsiteX14" fmla="*/ 2254250 w 2590800"/>
                <a:gd name="connsiteY14" fmla="*/ 615950 h 2343150"/>
                <a:gd name="connsiteX15" fmla="*/ 2254250 w 2590800"/>
                <a:gd name="connsiteY15" fmla="*/ 781050 h 2343150"/>
                <a:gd name="connsiteX16" fmla="*/ 2197100 w 2590800"/>
                <a:gd name="connsiteY16" fmla="*/ 768350 h 2343150"/>
                <a:gd name="connsiteX17" fmla="*/ 2190750 w 2590800"/>
                <a:gd name="connsiteY17" fmla="*/ 901700 h 2343150"/>
                <a:gd name="connsiteX18" fmla="*/ 2114550 w 2590800"/>
                <a:gd name="connsiteY18" fmla="*/ 901700 h 2343150"/>
                <a:gd name="connsiteX19" fmla="*/ 2082800 w 2590800"/>
                <a:gd name="connsiteY19" fmla="*/ 946150 h 2343150"/>
                <a:gd name="connsiteX20" fmla="*/ 2054228 w 2590800"/>
                <a:gd name="connsiteY20" fmla="*/ 1057534 h 2343150"/>
                <a:gd name="connsiteX21" fmla="*/ 1765300 w 2590800"/>
                <a:gd name="connsiteY21" fmla="*/ 901700 h 2343150"/>
                <a:gd name="connsiteX22" fmla="*/ 1708150 w 2590800"/>
                <a:gd name="connsiteY22" fmla="*/ 889000 h 2343150"/>
                <a:gd name="connsiteX23" fmla="*/ 1663700 w 2590800"/>
                <a:gd name="connsiteY23" fmla="*/ 920750 h 2343150"/>
                <a:gd name="connsiteX24" fmla="*/ 1593850 w 2590800"/>
                <a:gd name="connsiteY24" fmla="*/ 1060450 h 2343150"/>
                <a:gd name="connsiteX25" fmla="*/ 1562100 w 2590800"/>
                <a:gd name="connsiteY25" fmla="*/ 1079500 h 2343150"/>
                <a:gd name="connsiteX26" fmla="*/ 1346200 w 2590800"/>
                <a:gd name="connsiteY26" fmla="*/ 882650 h 2343150"/>
                <a:gd name="connsiteX27" fmla="*/ 1270794 w 2590800"/>
                <a:gd name="connsiteY27" fmla="*/ 900818 h 2343150"/>
                <a:gd name="connsiteX28" fmla="*/ 1235567 w 2590800"/>
                <a:gd name="connsiteY28" fmla="*/ 1161040 h 2343150"/>
                <a:gd name="connsiteX29" fmla="*/ 1185862 w 2590800"/>
                <a:gd name="connsiteY29" fmla="*/ 1235334 h 2343150"/>
                <a:gd name="connsiteX30" fmla="*/ 1121267 w 2590800"/>
                <a:gd name="connsiteY30" fmla="*/ 1202577 h 2343150"/>
                <a:gd name="connsiteX31" fmla="*/ 889000 w 2590800"/>
                <a:gd name="connsiteY31" fmla="*/ 908050 h 2343150"/>
                <a:gd name="connsiteX32" fmla="*/ 831850 w 2590800"/>
                <a:gd name="connsiteY32" fmla="*/ 889000 h 2343150"/>
                <a:gd name="connsiteX33" fmla="*/ 787400 w 2590800"/>
                <a:gd name="connsiteY33" fmla="*/ 889000 h 2343150"/>
                <a:gd name="connsiteX34" fmla="*/ 615950 w 2590800"/>
                <a:gd name="connsiteY34" fmla="*/ 1143000 h 2343150"/>
                <a:gd name="connsiteX35" fmla="*/ 577850 w 2590800"/>
                <a:gd name="connsiteY35" fmla="*/ 1162050 h 2343150"/>
                <a:gd name="connsiteX36" fmla="*/ 565150 w 2590800"/>
                <a:gd name="connsiteY36" fmla="*/ 1155700 h 2343150"/>
                <a:gd name="connsiteX37" fmla="*/ 495300 w 2590800"/>
                <a:gd name="connsiteY37" fmla="*/ 889000 h 2343150"/>
                <a:gd name="connsiteX38" fmla="*/ 488950 w 2590800"/>
                <a:gd name="connsiteY38" fmla="*/ 869950 h 2343150"/>
                <a:gd name="connsiteX39" fmla="*/ 368300 w 2590800"/>
                <a:gd name="connsiteY39" fmla="*/ 1168400 h 2343150"/>
                <a:gd name="connsiteX40" fmla="*/ 342900 w 2590800"/>
                <a:gd name="connsiteY40" fmla="*/ 1168400 h 2343150"/>
                <a:gd name="connsiteX41" fmla="*/ 262731 w 2590800"/>
                <a:gd name="connsiteY41" fmla="*/ 968718 h 2343150"/>
                <a:gd name="connsiteX42" fmla="*/ 155580 w 2590800"/>
                <a:gd name="connsiteY42" fmla="*/ 1024048 h 2343150"/>
                <a:gd name="connsiteX43" fmla="*/ 0 w 2590800"/>
                <a:gd name="connsiteY43" fmla="*/ 1149350 h 2343150"/>
                <a:gd name="connsiteX44" fmla="*/ 0 w 2590800"/>
                <a:gd name="connsiteY44" fmla="*/ 2152650 h 2343150"/>
                <a:gd name="connsiteX45" fmla="*/ 368300 w 2590800"/>
                <a:gd name="connsiteY45" fmla="*/ 2292350 h 2343150"/>
                <a:gd name="connsiteX46" fmla="*/ 584200 w 2590800"/>
                <a:gd name="connsiteY46" fmla="*/ 2330450 h 2343150"/>
                <a:gd name="connsiteX47" fmla="*/ 762000 w 2590800"/>
                <a:gd name="connsiteY47" fmla="*/ 2343150 h 2343150"/>
                <a:gd name="connsiteX48" fmla="*/ 1028700 w 2590800"/>
                <a:gd name="connsiteY48" fmla="*/ 2254250 h 2343150"/>
                <a:gd name="connsiteX49" fmla="*/ 1339850 w 2590800"/>
                <a:gd name="connsiteY49" fmla="*/ 2108200 h 2343150"/>
                <a:gd name="connsiteX50" fmla="*/ 1574800 w 2590800"/>
                <a:gd name="connsiteY50" fmla="*/ 2089150 h 2343150"/>
                <a:gd name="connsiteX51" fmla="*/ 1968500 w 2590800"/>
                <a:gd name="connsiteY51" fmla="*/ 2133600 h 2343150"/>
                <a:gd name="connsiteX52" fmla="*/ 2070100 w 2590800"/>
                <a:gd name="connsiteY52" fmla="*/ 2152650 h 2343150"/>
                <a:gd name="connsiteX53" fmla="*/ 2184400 w 2590800"/>
                <a:gd name="connsiteY53" fmla="*/ 1758950 h 2343150"/>
                <a:gd name="connsiteX54" fmla="*/ 2260600 w 2590800"/>
                <a:gd name="connsiteY54" fmla="*/ 1581150 h 2343150"/>
                <a:gd name="connsiteX55" fmla="*/ 2343150 w 2590800"/>
                <a:gd name="connsiteY55" fmla="*/ 1498600 h 2343150"/>
                <a:gd name="connsiteX56" fmla="*/ 2476500 w 2590800"/>
                <a:gd name="connsiteY56" fmla="*/ 1377950 h 2343150"/>
                <a:gd name="connsiteX57" fmla="*/ 2546350 w 2590800"/>
                <a:gd name="connsiteY57" fmla="*/ 1289050 h 2343150"/>
                <a:gd name="connsiteX58" fmla="*/ 2590800 w 2590800"/>
                <a:gd name="connsiteY58" fmla="*/ 1111250 h 2343150"/>
                <a:gd name="connsiteX59" fmla="*/ 2590800 w 2590800"/>
                <a:gd name="connsiteY59" fmla="*/ 203200 h 2343150"/>
                <a:gd name="connsiteX60" fmla="*/ 2584450 w 2590800"/>
                <a:gd name="connsiteY60" fmla="*/ 44450 h 2343150"/>
                <a:gd name="connsiteX0" fmla="*/ 2584450 w 2590800"/>
                <a:gd name="connsiteY0" fmla="*/ 44450 h 2343150"/>
                <a:gd name="connsiteX1" fmla="*/ 2527300 w 2590800"/>
                <a:gd name="connsiteY1" fmla="*/ 0 h 2343150"/>
                <a:gd name="connsiteX2" fmla="*/ 2514600 w 2590800"/>
                <a:gd name="connsiteY2" fmla="*/ 12700 h 2343150"/>
                <a:gd name="connsiteX3" fmla="*/ 2508250 w 2590800"/>
                <a:gd name="connsiteY3" fmla="*/ 120650 h 2343150"/>
                <a:gd name="connsiteX4" fmla="*/ 2508250 w 2590800"/>
                <a:gd name="connsiteY4" fmla="*/ 260350 h 2343150"/>
                <a:gd name="connsiteX5" fmla="*/ 2482850 w 2590800"/>
                <a:gd name="connsiteY5" fmla="*/ 273050 h 2343150"/>
                <a:gd name="connsiteX6" fmla="*/ 2444750 w 2590800"/>
                <a:gd name="connsiteY6" fmla="*/ 266700 h 2343150"/>
                <a:gd name="connsiteX7" fmla="*/ 2425700 w 2590800"/>
                <a:gd name="connsiteY7" fmla="*/ 292100 h 2343150"/>
                <a:gd name="connsiteX8" fmla="*/ 2425700 w 2590800"/>
                <a:gd name="connsiteY8" fmla="*/ 469900 h 2343150"/>
                <a:gd name="connsiteX9" fmla="*/ 2400300 w 2590800"/>
                <a:gd name="connsiteY9" fmla="*/ 488950 h 2343150"/>
                <a:gd name="connsiteX10" fmla="*/ 2355850 w 2590800"/>
                <a:gd name="connsiteY10" fmla="*/ 450850 h 2343150"/>
                <a:gd name="connsiteX11" fmla="*/ 2336800 w 2590800"/>
                <a:gd name="connsiteY11" fmla="*/ 527050 h 2343150"/>
                <a:gd name="connsiteX12" fmla="*/ 2317750 w 2590800"/>
                <a:gd name="connsiteY12" fmla="*/ 660400 h 2343150"/>
                <a:gd name="connsiteX13" fmla="*/ 2311400 w 2590800"/>
                <a:gd name="connsiteY13" fmla="*/ 679450 h 2343150"/>
                <a:gd name="connsiteX14" fmla="*/ 2254250 w 2590800"/>
                <a:gd name="connsiteY14" fmla="*/ 615950 h 2343150"/>
                <a:gd name="connsiteX15" fmla="*/ 2254250 w 2590800"/>
                <a:gd name="connsiteY15" fmla="*/ 781050 h 2343150"/>
                <a:gd name="connsiteX16" fmla="*/ 2197100 w 2590800"/>
                <a:gd name="connsiteY16" fmla="*/ 768350 h 2343150"/>
                <a:gd name="connsiteX17" fmla="*/ 2190750 w 2590800"/>
                <a:gd name="connsiteY17" fmla="*/ 901700 h 2343150"/>
                <a:gd name="connsiteX18" fmla="*/ 2114550 w 2590800"/>
                <a:gd name="connsiteY18" fmla="*/ 901700 h 2343150"/>
                <a:gd name="connsiteX19" fmla="*/ 2082800 w 2590800"/>
                <a:gd name="connsiteY19" fmla="*/ 946150 h 2343150"/>
                <a:gd name="connsiteX20" fmla="*/ 2054228 w 2590800"/>
                <a:gd name="connsiteY20" fmla="*/ 1057534 h 2343150"/>
                <a:gd name="connsiteX21" fmla="*/ 1765300 w 2590800"/>
                <a:gd name="connsiteY21" fmla="*/ 901700 h 2343150"/>
                <a:gd name="connsiteX22" fmla="*/ 1708150 w 2590800"/>
                <a:gd name="connsiteY22" fmla="*/ 889000 h 2343150"/>
                <a:gd name="connsiteX23" fmla="*/ 1663700 w 2590800"/>
                <a:gd name="connsiteY23" fmla="*/ 920750 h 2343150"/>
                <a:gd name="connsiteX24" fmla="*/ 1593850 w 2590800"/>
                <a:gd name="connsiteY24" fmla="*/ 1060450 h 2343150"/>
                <a:gd name="connsiteX25" fmla="*/ 1562100 w 2590800"/>
                <a:gd name="connsiteY25" fmla="*/ 1079500 h 2343150"/>
                <a:gd name="connsiteX26" fmla="*/ 1346200 w 2590800"/>
                <a:gd name="connsiteY26" fmla="*/ 882650 h 2343150"/>
                <a:gd name="connsiteX27" fmla="*/ 1270794 w 2590800"/>
                <a:gd name="connsiteY27" fmla="*/ 900818 h 2343150"/>
                <a:gd name="connsiteX28" fmla="*/ 1235567 w 2590800"/>
                <a:gd name="connsiteY28" fmla="*/ 1161040 h 2343150"/>
                <a:gd name="connsiteX29" fmla="*/ 1185862 w 2590800"/>
                <a:gd name="connsiteY29" fmla="*/ 1235334 h 2343150"/>
                <a:gd name="connsiteX30" fmla="*/ 1121267 w 2590800"/>
                <a:gd name="connsiteY30" fmla="*/ 1202577 h 2343150"/>
                <a:gd name="connsiteX31" fmla="*/ 889000 w 2590800"/>
                <a:gd name="connsiteY31" fmla="*/ 908050 h 2343150"/>
                <a:gd name="connsiteX32" fmla="*/ 831850 w 2590800"/>
                <a:gd name="connsiteY32" fmla="*/ 889000 h 2343150"/>
                <a:gd name="connsiteX33" fmla="*/ 787400 w 2590800"/>
                <a:gd name="connsiteY33" fmla="*/ 889000 h 2343150"/>
                <a:gd name="connsiteX34" fmla="*/ 615950 w 2590800"/>
                <a:gd name="connsiteY34" fmla="*/ 1143000 h 2343150"/>
                <a:gd name="connsiteX35" fmla="*/ 577850 w 2590800"/>
                <a:gd name="connsiteY35" fmla="*/ 1162050 h 2343150"/>
                <a:gd name="connsiteX36" fmla="*/ 565150 w 2590800"/>
                <a:gd name="connsiteY36" fmla="*/ 1155700 h 2343150"/>
                <a:gd name="connsiteX37" fmla="*/ 495300 w 2590800"/>
                <a:gd name="connsiteY37" fmla="*/ 889000 h 2343150"/>
                <a:gd name="connsiteX38" fmla="*/ 488950 w 2590800"/>
                <a:gd name="connsiteY38" fmla="*/ 869950 h 2343150"/>
                <a:gd name="connsiteX39" fmla="*/ 368300 w 2590800"/>
                <a:gd name="connsiteY39" fmla="*/ 1168400 h 2343150"/>
                <a:gd name="connsiteX40" fmla="*/ 342900 w 2590800"/>
                <a:gd name="connsiteY40" fmla="*/ 1168400 h 2343150"/>
                <a:gd name="connsiteX41" fmla="*/ 262731 w 2590800"/>
                <a:gd name="connsiteY41" fmla="*/ 968718 h 2343150"/>
                <a:gd name="connsiteX42" fmla="*/ 155580 w 2590800"/>
                <a:gd name="connsiteY42" fmla="*/ 1024048 h 2343150"/>
                <a:gd name="connsiteX43" fmla="*/ 0 w 2590800"/>
                <a:gd name="connsiteY43" fmla="*/ 1149350 h 2343150"/>
                <a:gd name="connsiteX44" fmla="*/ 0 w 2590800"/>
                <a:gd name="connsiteY44" fmla="*/ 2152650 h 2343150"/>
                <a:gd name="connsiteX45" fmla="*/ 368300 w 2590800"/>
                <a:gd name="connsiteY45" fmla="*/ 2292350 h 2343150"/>
                <a:gd name="connsiteX46" fmla="*/ 584200 w 2590800"/>
                <a:gd name="connsiteY46" fmla="*/ 2330450 h 2343150"/>
                <a:gd name="connsiteX47" fmla="*/ 762000 w 2590800"/>
                <a:gd name="connsiteY47" fmla="*/ 2343150 h 2343150"/>
                <a:gd name="connsiteX48" fmla="*/ 1028700 w 2590800"/>
                <a:gd name="connsiteY48" fmla="*/ 2254250 h 2343150"/>
                <a:gd name="connsiteX49" fmla="*/ 1339850 w 2590800"/>
                <a:gd name="connsiteY49" fmla="*/ 2108200 h 2343150"/>
                <a:gd name="connsiteX50" fmla="*/ 1574800 w 2590800"/>
                <a:gd name="connsiteY50" fmla="*/ 2089150 h 2343150"/>
                <a:gd name="connsiteX51" fmla="*/ 1968500 w 2590800"/>
                <a:gd name="connsiteY51" fmla="*/ 2133600 h 2343150"/>
                <a:gd name="connsiteX52" fmla="*/ 2070100 w 2590800"/>
                <a:gd name="connsiteY52" fmla="*/ 2152650 h 2343150"/>
                <a:gd name="connsiteX53" fmla="*/ 2184400 w 2590800"/>
                <a:gd name="connsiteY53" fmla="*/ 1758950 h 2343150"/>
                <a:gd name="connsiteX54" fmla="*/ 2260600 w 2590800"/>
                <a:gd name="connsiteY54" fmla="*/ 1581150 h 2343150"/>
                <a:gd name="connsiteX55" fmla="*/ 2343150 w 2590800"/>
                <a:gd name="connsiteY55" fmla="*/ 1498600 h 2343150"/>
                <a:gd name="connsiteX56" fmla="*/ 2476500 w 2590800"/>
                <a:gd name="connsiteY56" fmla="*/ 1377950 h 2343150"/>
                <a:gd name="connsiteX57" fmla="*/ 2546350 w 2590800"/>
                <a:gd name="connsiteY57" fmla="*/ 1289050 h 2343150"/>
                <a:gd name="connsiteX58" fmla="*/ 2590800 w 2590800"/>
                <a:gd name="connsiteY58" fmla="*/ 1111250 h 2343150"/>
                <a:gd name="connsiteX59" fmla="*/ 2590800 w 2590800"/>
                <a:gd name="connsiteY59" fmla="*/ 203200 h 2343150"/>
                <a:gd name="connsiteX60" fmla="*/ 2584450 w 2590800"/>
                <a:gd name="connsiteY60" fmla="*/ 44450 h 2343150"/>
                <a:gd name="connsiteX0" fmla="*/ 2584450 w 2590800"/>
                <a:gd name="connsiteY0" fmla="*/ 44450 h 2343150"/>
                <a:gd name="connsiteX1" fmla="*/ 2527300 w 2590800"/>
                <a:gd name="connsiteY1" fmla="*/ 0 h 2343150"/>
                <a:gd name="connsiteX2" fmla="*/ 2514600 w 2590800"/>
                <a:gd name="connsiteY2" fmla="*/ 12700 h 2343150"/>
                <a:gd name="connsiteX3" fmla="*/ 2508250 w 2590800"/>
                <a:gd name="connsiteY3" fmla="*/ 120650 h 2343150"/>
                <a:gd name="connsiteX4" fmla="*/ 2508250 w 2590800"/>
                <a:gd name="connsiteY4" fmla="*/ 260350 h 2343150"/>
                <a:gd name="connsiteX5" fmla="*/ 2482850 w 2590800"/>
                <a:gd name="connsiteY5" fmla="*/ 273050 h 2343150"/>
                <a:gd name="connsiteX6" fmla="*/ 2444750 w 2590800"/>
                <a:gd name="connsiteY6" fmla="*/ 266700 h 2343150"/>
                <a:gd name="connsiteX7" fmla="*/ 2425700 w 2590800"/>
                <a:gd name="connsiteY7" fmla="*/ 292100 h 2343150"/>
                <a:gd name="connsiteX8" fmla="*/ 2425700 w 2590800"/>
                <a:gd name="connsiteY8" fmla="*/ 469900 h 2343150"/>
                <a:gd name="connsiteX9" fmla="*/ 2400300 w 2590800"/>
                <a:gd name="connsiteY9" fmla="*/ 488950 h 2343150"/>
                <a:gd name="connsiteX10" fmla="*/ 2355850 w 2590800"/>
                <a:gd name="connsiteY10" fmla="*/ 450850 h 2343150"/>
                <a:gd name="connsiteX11" fmla="*/ 2336800 w 2590800"/>
                <a:gd name="connsiteY11" fmla="*/ 527050 h 2343150"/>
                <a:gd name="connsiteX12" fmla="*/ 2317750 w 2590800"/>
                <a:gd name="connsiteY12" fmla="*/ 660400 h 2343150"/>
                <a:gd name="connsiteX13" fmla="*/ 2311400 w 2590800"/>
                <a:gd name="connsiteY13" fmla="*/ 679450 h 2343150"/>
                <a:gd name="connsiteX14" fmla="*/ 2254250 w 2590800"/>
                <a:gd name="connsiteY14" fmla="*/ 615950 h 2343150"/>
                <a:gd name="connsiteX15" fmla="*/ 2254250 w 2590800"/>
                <a:gd name="connsiteY15" fmla="*/ 781050 h 2343150"/>
                <a:gd name="connsiteX16" fmla="*/ 2197100 w 2590800"/>
                <a:gd name="connsiteY16" fmla="*/ 768350 h 2343150"/>
                <a:gd name="connsiteX17" fmla="*/ 2190750 w 2590800"/>
                <a:gd name="connsiteY17" fmla="*/ 901700 h 2343150"/>
                <a:gd name="connsiteX18" fmla="*/ 2114550 w 2590800"/>
                <a:gd name="connsiteY18" fmla="*/ 901700 h 2343150"/>
                <a:gd name="connsiteX19" fmla="*/ 2082800 w 2590800"/>
                <a:gd name="connsiteY19" fmla="*/ 946150 h 2343150"/>
                <a:gd name="connsiteX20" fmla="*/ 2054228 w 2590800"/>
                <a:gd name="connsiteY20" fmla="*/ 1057534 h 2343150"/>
                <a:gd name="connsiteX21" fmla="*/ 1765300 w 2590800"/>
                <a:gd name="connsiteY21" fmla="*/ 901700 h 2343150"/>
                <a:gd name="connsiteX22" fmla="*/ 1708150 w 2590800"/>
                <a:gd name="connsiteY22" fmla="*/ 889000 h 2343150"/>
                <a:gd name="connsiteX23" fmla="*/ 1663700 w 2590800"/>
                <a:gd name="connsiteY23" fmla="*/ 920750 h 2343150"/>
                <a:gd name="connsiteX24" fmla="*/ 1593850 w 2590800"/>
                <a:gd name="connsiteY24" fmla="*/ 1060450 h 2343150"/>
                <a:gd name="connsiteX25" fmla="*/ 1562100 w 2590800"/>
                <a:gd name="connsiteY25" fmla="*/ 1079500 h 2343150"/>
                <a:gd name="connsiteX26" fmla="*/ 1346200 w 2590800"/>
                <a:gd name="connsiteY26" fmla="*/ 882650 h 2343150"/>
                <a:gd name="connsiteX27" fmla="*/ 1270794 w 2590800"/>
                <a:gd name="connsiteY27" fmla="*/ 900818 h 2343150"/>
                <a:gd name="connsiteX28" fmla="*/ 1235567 w 2590800"/>
                <a:gd name="connsiteY28" fmla="*/ 1161040 h 2343150"/>
                <a:gd name="connsiteX29" fmla="*/ 1185862 w 2590800"/>
                <a:gd name="connsiteY29" fmla="*/ 1235334 h 2343150"/>
                <a:gd name="connsiteX30" fmla="*/ 1121267 w 2590800"/>
                <a:gd name="connsiteY30" fmla="*/ 1202577 h 2343150"/>
                <a:gd name="connsiteX31" fmla="*/ 889000 w 2590800"/>
                <a:gd name="connsiteY31" fmla="*/ 908050 h 2343150"/>
                <a:gd name="connsiteX32" fmla="*/ 831850 w 2590800"/>
                <a:gd name="connsiteY32" fmla="*/ 889000 h 2343150"/>
                <a:gd name="connsiteX33" fmla="*/ 787400 w 2590800"/>
                <a:gd name="connsiteY33" fmla="*/ 889000 h 2343150"/>
                <a:gd name="connsiteX34" fmla="*/ 615950 w 2590800"/>
                <a:gd name="connsiteY34" fmla="*/ 1143000 h 2343150"/>
                <a:gd name="connsiteX35" fmla="*/ 577850 w 2590800"/>
                <a:gd name="connsiteY35" fmla="*/ 1162050 h 2343150"/>
                <a:gd name="connsiteX36" fmla="*/ 565150 w 2590800"/>
                <a:gd name="connsiteY36" fmla="*/ 1155700 h 2343150"/>
                <a:gd name="connsiteX37" fmla="*/ 495300 w 2590800"/>
                <a:gd name="connsiteY37" fmla="*/ 889000 h 2343150"/>
                <a:gd name="connsiteX38" fmla="*/ 488950 w 2590800"/>
                <a:gd name="connsiteY38" fmla="*/ 869950 h 2343150"/>
                <a:gd name="connsiteX39" fmla="*/ 368300 w 2590800"/>
                <a:gd name="connsiteY39" fmla="*/ 1168400 h 2343150"/>
                <a:gd name="connsiteX40" fmla="*/ 342900 w 2590800"/>
                <a:gd name="connsiteY40" fmla="*/ 1168400 h 2343150"/>
                <a:gd name="connsiteX41" fmla="*/ 262731 w 2590800"/>
                <a:gd name="connsiteY41" fmla="*/ 968718 h 2343150"/>
                <a:gd name="connsiteX42" fmla="*/ 155580 w 2590800"/>
                <a:gd name="connsiteY42" fmla="*/ 1015118 h 2343150"/>
                <a:gd name="connsiteX43" fmla="*/ 0 w 2590800"/>
                <a:gd name="connsiteY43" fmla="*/ 1149350 h 2343150"/>
                <a:gd name="connsiteX44" fmla="*/ 0 w 2590800"/>
                <a:gd name="connsiteY44" fmla="*/ 2152650 h 2343150"/>
                <a:gd name="connsiteX45" fmla="*/ 368300 w 2590800"/>
                <a:gd name="connsiteY45" fmla="*/ 2292350 h 2343150"/>
                <a:gd name="connsiteX46" fmla="*/ 584200 w 2590800"/>
                <a:gd name="connsiteY46" fmla="*/ 2330450 h 2343150"/>
                <a:gd name="connsiteX47" fmla="*/ 762000 w 2590800"/>
                <a:gd name="connsiteY47" fmla="*/ 2343150 h 2343150"/>
                <a:gd name="connsiteX48" fmla="*/ 1028700 w 2590800"/>
                <a:gd name="connsiteY48" fmla="*/ 2254250 h 2343150"/>
                <a:gd name="connsiteX49" fmla="*/ 1339850 w 2590800"/>
                <a:gd name="connsiteY49" fmla="*/ 2108200 h 2343150"/>
                <a:gd name="connsiteX50" fmla="*/ 1574800 w 2590800"/>
                <a:gd name="connsiteY50" fmla="*/ 2089150 h 2343150"/>
                <a:gd name="connsiteX51" fmla="*/ 1968500 w 2590800"/>
                <a:gd name="connsiteY51" fmla="*/ 2133600 h 2343150"/>
                <a:gd name="connsiteX52" fmla="*/ 2070100 w 2590800"/>
                <a:gd name="connsiteY52" fmla="*/ 2152650 h 2343150"/>
                <a:gd name="connsiteX53" fmla="*/ 2184400 w 2590800"/>
                <a:gd name="connsiteY53" fmla="*/ 1758950 h 2343150"/>
                <a:gd name="connsiteX54" fmla="*/ 2260600 w 2590800"/>
                <a:gd name="connsiteY54" fmla="*/ 1581150 h 2343150"/>
                <a:gd name="connsiteX55" fmla="*/ 2343150 w 2590800"/>
                <a:gd name="connsiteY55" fmla="*/ 1498600 h 2343150"/>
                <a:gd name="connsiteX56" fmla="*/ 2476500 w 2590800"/>
                <a:gd name="connsiteY56" fmla="*/ 1377950 h 2343150"/>
                <a:gd name="connsiteX57" fmla="*/ 2546350 w 2590800"/>
                <a:gd name="connsiteY57" fmla="*/ 1289050 h 2343150"/>
                <a:gd name="connsiteX58" fmla="*/ 2590800 w 2590800"/>
                <a:gd name="connsiteY58" fmla="*/ 1111250 h 2343150"/>
                <a:gd name="connsiteX59" fmla="*/ 2590800 w 2590800"/>
                <a:gd name="connsiteY59" fmla="*/ 203200 h 2343150"/>
                <a:gd name="connsiteX60" fmla="*/ 2584450 w 2590800"/>
                <a:gd name="connsiteY60" fmla="*/ 44450 h 2343150"/>
                <a:gd name="connsiteX0" fmla="*/ 2584450 w 2590800"/>
                <a:gd name="connsiteY0" fmla="*/ 44450 h 2343150"/>
                <a:gd name="connsiteX1" fmla="*/ 2527300 w 2590800"/>
                <a:gd name="connsiteY1" fmla="*/ 0 h 2343150"/>
                <a:gd name="connsiteX2" fmla="*/ 2514600 w 2590800"/>
                <a:gd name="connsiteY2" fmla="*/ 12700 h 2343150"/>
                <a:gd name="connsiteX3" fmla="*/ 2508250 w 2590800"/>
                <a:gd name="connsiteY3" fmla="*/ 120650 h 2343150"/>
                <a:gd name="connsiteX4" fmla="*/ 2508250 w 2590800"/>
                <a:gd name="connsiteY4" fmla="*/ 260350 h 2343150"/>
                <a:gd name="connsiteX5" fmla="*/ 2482850 w 2590800"/>
                <a:gd name="connsiteY5" fmla="*/ 273050 h 2343150"/>
                <a:gd name="connsiteX6" fmla="*/ 2444750 w 2590800"/>
                <a:gd name="connsiteY6" fmla="*/ 266700 h 2343150"/>
                <a:gd name="connsiteX7" fmla="*/ 2425700 w 2590800"/>
                <a:gd name="connsiteY7" fmla="*/ 292100 h 2343150"/>
                <a:gd name="connsiteX8" fmla="*/ 2425700 w 2590800"/>
                <a:gd name="connsiteY8" fmla="*/ 469900 h 2343150"/>
                <a:gd name="connsiteX9" fmla="*/ 2400300 w 2590800"/>
                <a:gd name="connsiteY9" fmla="*/ 488950 h 2343150"/>
                <a:gd name="connsiteX10" fmla="*/ 2355850 w 2590800"/>
                <a:gd name="connsiteY10" fmla="*/ 450850 h 2343150"/>
                <a:gd name="connsiteX11" fmla="*/ 2336800 w 2590800"/>
                <a:gd name="connsiteY11" fmla="*/ 527050 h 2343150"/>
                <a:gd name="connsiteX12" fmla="*/ 2317750 w 2590800"/>
                <a:gd name="connsiteY12" fmla="*/ 660400 h 2343150"/>
                <a:gd name="connsiteX13" fmla="*/ 2311400 w 2590800"/>
                <a:gd name="connsiteY13" fmla="*/ 679450 h 2343150"/>
                <a:gd name="connsiteX14" fmla="*/ 2254250 w 2590800"/>
                <a:gd name="connsiteY14" fmla="*/ 615950 h 2343150"/>
                <a:gd name="connsiteX15" fmla="*/ 2254250 w 2590800"/>
                <a:gd name="connsiteY15" fmla="*/ 781050 h 2343150"/>
                <a:gd name="connsiteX16" fmla="*/ 2197100 w 2590800"/>
                <a:gd name="connsiteY16" fmla="*/ 768350 h 2343150"/>
                <a:gd name="connsiteX17" fmla="*/ 2190750 w 2590800"/>
                <a:gd name="connsiteY17" fmla="*/ 901700 h 2343150"/>
                <a:gd name="connsiteX18" fmla="*/ 2114550 w 2590800"/>
                <a:gd name="connsiteY18" fmla="*/ 901700 h 2343150"/>
                <a:gd name="connsiteX19" fmla="*/ 2082800 w 2590800"/>
                <a:gd name="connsiteY19" fmla="*/ 946150 h 2343150"/>
                <a:gd name="connsiteX20" fmla="*/ 2054228 w 2590800"/>
                <a:gd name="connsiteY20" fmla="*/ 1057534 h 2343150"/>
                <a:gd name="connsiteX21" fmla="*/ 1765300 w 2590800"/>
                <a:gd name="connsiteY21" fmla="*/ 901700 h 2343150"/>
                <a:gd name="connsiteX22" fmla="*/ 1708150 w 2590800"/>
                <a:gd name="connsiteY22" fmla="*/ 889000 h 2343150"/>
                <a:gd name="connsiteX23" fmla="*/ 1663700 w 2590800"/>
                <a:gd name="connsiteY23" fmla="*/ 920750 h 2343150"/>
                <a:gd name="connsiteX24" fmla="*/ 1593850 w 2590800"/>
                <a:gd name="connsiteY24" fmla="*/ 1060450 h 2343150"/>
                <a:gd name="connsiteX25" fmla="*/ 1562100 w 2590800"/>
                <a:gd name="connsiteY25" fmla="*/ 1079500 h 2343150"/>
                <a:gd name="connsiteX26" fmla="*/ 1346200 w 2590800"/>
                <a:gd name="connsiteY26" fmla="*/ 882650 h 2343150"/>
                <a:gd name="connsiteX27" fmla="*/ 1270794 w 2590800"/>
                <a:gd name="connsiteY27" fmla="*/ 900818 h 2343150"/>
                <a:gd name="connsiteX28" fmla="*/ 1235567 w 2590800"/>
                <a:gd name="connsiteY28" fmla="*/ 1161040 h 2343150"/>
                <a:gd name="connsiteX29" fmla="*/ 1185862 w 2590800"/>
                <a:gd name="connsiteY29" fmla="*/ 1235334 h 2343150"/>
                <a:gd name="connsiteX30" fmla="*/ 1121267 w 2590800"/>
                <a:gd name="connsiteY30" fmla="*/ 1202577 h 2343150"/>
                <a:gd name="connsiteX31" fmla="*/ 889000 w 2590800"/>
                <a:gd name="connsiteY31" fmla="*/ 908050 h 2343150"/>
                <a:gd name="connsiteX32" fmla="*/ 831850 w 2590800"/>
                <a:gd name="connsiteY32" fmla="*/ 889000 h 2343150"/>
                <a:gd name="connsiteX33" fmla="*/ 787400 w 2590800"/>
                <a:gd name="connsiteY33" fmla="*/ 889000 h 2343150"/>
                <a:gd name="connsiteX34" fmla="*/ 615950 w 2590800"/>
                <a:gd name="connsiteY34" fmla="*/ 1143000 h 2343150"/>
                <a:gd name="connsiteX35" fmla="*/ 577850 w 2590800"/>
                <a:gd name="connsiteY35" fmla="*/ 1162050 h 2343150"/>
                <a:gd name="connsiteX36" fmla="*/ 565150 w 2590800"/>
                <a:gd name="connsiteY36" fmla="*/ 1155700 h 2343150"/>
                <a:gd name="connsiteX37" fmla="*/ 495300 w 2590800"/>
                <a:gd name="connsiteY37" fmla="*/ 889000 h 2343150"/>
                <a:gd name="connsiteX38" fmla="*/ 488950 w 2590800"/>
                <a:gd name="connsiteY38" fmla="*/ 869950 h 2343150"/>
                <a:gd name="connsiteX39" fmla="*/ 368300 w 2590800"/>
                <a:gd name="connsiteY39" fmla="*/ 1168400 h 2343150"/>
                <a:gd name="connsiteX40" fmla="*/ 342900 w 2590800"/>
                <a:gd name="connsiteY40" fmla="*/ 1168400 h 2343150"/>
                <a:gd name="connsiteX41" fmla="*/ 262731 w 2590800"/>
                <a:gd name="connsiteY41" fmla="*/ 968718 h 2343150"/>
                <a:gd name="connsiteX42" fmla="*/ 155580 w 2590800"/>
                <a:gd name="connsiteY42" fmla="*/ 1015118 h 2343150"/>
                <a:gd name="connsiteX43" fmla="*/ 0 w 2590800"/>
                <a:gd name="connsiteY43" fmla="*/ 1235334 h 2343150"/>
                <a:gd name="connsiteX44" fmla="*/ 0 w 2590800"/>
                <a:gd name="connsiteY44" fmla="*/ 2152650 h 2343150"/>
                <a:gd name="connsiteX45" fmla="*/ 368300 w 2590800"/>
                <a:gd name="connsiteY45" fmla="*/ 2292350 h 2343150"/>
                <a:gd name="connsiteX46" fmla="*/ 584200 w 2590800"/>
                <a:gd name="connsiteY46" fmla="*/ 2330450 h 2343150"/>
                <a:gd name="connsiteX47" fmla="*/ 762000 w 2590800"/>
                <a:gd name="connsiteY47" fmla="*/ 2343150 h 2343150"/>
                <a:gd name="connsiteX48" fmla="*/ 1028700 w 2590800"/>
                <a:gd name="connsiteY48" fmla="*/ 2254250 h 2343150"/>
                <a:gd name="connsiteX49" fmla="*/ 1339850 w 2590800"/>
                <a:gd name="connsiteY49" fmla="*/ 2108200 h 2343150"/>
                <a:gd name="connsiteX50" fmla="*/ 1574800 w 2590800"/>
                <a:gd name="connsiteY50" fmla="*/ 2089150 h 2343150"/>
                <a:gd name="connsiteX51" fmla="*/ 1968500 w 2590800"/>
                <a:gd name="connsiteY51" fmla="*/ 2133600 h 2343150"/>
                <a:gd name="connsiteX52" fmla="*/ 2070100 w 2590800"/>
                <a:gd name="connsiteY52" fmla="*/ 2152650 h 2343150"/>
                <a:gd name="connsiteX53" fmla="*/ 2184400 w 2590800"/>
                <a:gd name="connsiteY53" fmla="*/ 1758950 h 2343150"/>
                <a:gd name="connsiteX54" fmla="*/ 2260600 w 2590800"/>
                <a:gd name="connsiteY54" fmla="*/ 1581150 h 2343150"/>
                <a:gd name="connsiteX55" fmla="*/ 2343150 w 2590800"/>
                <a:gd name="connsiteY55" fmla="*/ 1498600 h 2343150"/>
                <a:gd name="connsiteX56" fmla="*/ 2476500 w 2590800"/>
                <a:gd name="connsiteY56" fmla="*/ 1377950 h 2343150"/>
                <a:gd name="connsiteX57" fmla="*/ 2546350 w 2590800"/>
                <a:gd name="connsiteY57" fmla="*/ 1289050 h 2343150"/>
                <a:gd name="connsiteX58" fmla="*/ 2590800 w 2590800"/>
                <a:gd name="connsiteY58" fmla="*/ 1111250 h 2343150"/>
                <a:gd name="connsiteX59" fmla="*/ 2590800 w 2590800"/>
                <a:gd name="connsiteY59" fmla="*/ 203200 h 2343150"/>
                <a:gd name="connsiteX60" fmla="*/ 2584450 w 2590800"/>
                <a:gd name="connsiteY60" fmla="*/ 44450 h 234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2590800" h="2343150">
                  <a:moveTo>
                    <a:pt x="2584450" y="44450"/>
                  </a:moveTo>
                  <a:lnTo>
                    <a:pt x="2527300" y="0"/>
                  </a:lnTo>
                  <a:lnTo>
                    <a:pt x="2514600" y="12700"/>
                  </a:lnTo>
                  <a:lnTo>
                    <a:pt x="2508250" y="120650"/>
                  </a:lnTo>
                  <a:lnTo>
                    <a:pt x="2508250" y="260350"/>
                  </a:lnTo>
                  <a:lnTo>
                    <a:pt x="2482850" y="273050"/>
                  </a:lnTo>
                  <a:lnTo>
                    <a:pt x="2444750" y="266700"/>
                  </a:lnTo>
                  <a:lnTo>
                    <a:pt x="2425700" y="292100"/>
                  </a:lnTo>
                  <a:lnTo>
                    <a:pt x="2425700" y="469900"/>
                  </a:lnTo>
                  <a:lnTo>
                    <a:pt x="2400300" y="488950"/>
                  </a:lnTo>
                  <a:lnTo>
                    <a:pt x="2355850" y="450850"/>
                  </a:lnTo>
                  <a:lnTo>
                    <a:pt x="2336800" y="527050"/>
                  </a:lnTo>
                  <a:lnTo>
                    <a:pt x="2317750" y="660400"/>
                  </a:lnTo>
                  <a:lnTo>
                    <a:pt x="2311400" y="679450"/>
                  </a:lnTo>
                  <a:lnTo>
                    <a:pt x="2254250" y="615950"/>
                  </a:lnTo>
                  <a:lnTo>
                    <a:pt x="2254250" y="781050"/>
                  </a:lnTo>
                  <a:lnTo>
                    <a:pt x="2197100" y="768350"/>
                  </a:lnTo>
                  <a:lnTo>
                    <a:pt x="2190750" y="901700"/>
                  </a:lnTo>
                  <a:lnTo>
                    <a:pt x="2114550" y="901700"/>
                  </a:lnTo>
                  <a:lnTo>
                    <a:pt x="2082800" y="946150"/>
                  </a:lnTo>
                  <a:lnTo>
                    <a:pt x="2054228" y="1057534"/>
                  </a:lnTo>
                  <a:lnTo>
                    <a:pt x="1765300" y="901700"/>
                  </a:lnTo>
                  <a:lnTo>
                    <a:pt x="1708150" y="889000"/>
                  </a:lnTo>
                  <a:lnTo>
                    <a:pt x="1663700" y="920750"/>
                  </a:lnTo>
                  <a:lnTo>
                    <a:pt x="1593850" y="1060450"/>
                  </a:lnTo>
                  <a:lnTo>
                    <a:pt x="1562100" y="1079500"/>
                  </a:lnTo>
                  <a:lnTo>
                    <a:pt x="1346200" y="882650"/>
                  </a:lnTo>
                  <a:cubicBezTo>
                    <a:pt x="1302808" y="849842"/>
                    <a:pt x="1289233" y="854420"/>
                    <a:pt x="1270794" y="900818"/>
                  </a:cubicBezTo>
                  <a:cubicBezTo>
                    <a:pt x="1252355" y="947216"/>
                    <a:pt x="1249722" y="1105287"/>
                    <a:pt x="1235567" y="1161040"/>
                  </a:cubicBezTo>
                  <a:cubicBezTo>
                    <a:pt x="1221412" y="1216793"/>
                    <a:pt x="1204912" y="1228411"/>
                    <a:pt x="1185862" y="1235334"/>
                  </a:cubicBezTo>
                  <a:lnTo>
                    <a:pt x="1121267" y="1202577"/>
                  </a:lnTo>
                  <a:lnTo>
                    <a:pt x="889000" y="908050"/>
                  </a:lnTo>
                  <a:lnTo>
                    <a:pt x="831850" y="889000"/>
                  </a:lnTo>
                  <a:lnTo>
                    <a:pt x="787400" y="889000"/>
                  </a:lnTo>
                  <a:lnTo>
                    <a:pt x="615950" y="1143000"/>
                  </a:lnTo>
                  <a:lnTo>
                    <a:pt x="577850" y="1162050"/>
                  </a:lnTo>
                  <a:lnTo>
                    <a:pt x="565150" y="1155700"/>
                  </a:lnTo>
                  <a:lnTo>
                    <a:pt x="495300" y="889000"/>
                  </a:lnTo>
                  <a:lnTo>
                    <a:pt x="488950" y="869950"/>
                  </a:lnTo>
                  <a:lnTo>
                    <a:pt x="368300" y="1168400"/>
                  </a:lnTo>
                  <a:lnTo>
                    <a:pt x="342900" y="1168400"/>
                  </a:lnTo>
                  <a:cubicBezTo>
                    <a:pt x="325305" y="1135120"/>
                    <a:pt x="293951" y="994265"/>
                    <a:pt x="262731" y="968718"/>
                  </a:cubicBezTo>
                  <a:cubicBezTo>
                    <a:pt x="231511" y="943171"/>
                    <a:pt x="199369" y="985013"/>
                    <a:pt x="155580" y="1015118"/>
                  </a:cubicBezTo>
                  <a:lnTo>
                    <a:pt x="0" y="1235334"/>
                  </a:lnTo>
                  <a:lnTo>
                    <a:pt x="0" y="2152650"/>
                  </a:lnTo>
                  <a:lnTo>
                    <a:pt x="368300" y="2292350"/>
                  </a:lnTo>
                  <a:lnTo>
                    <a:pt x="584200" y="2330450"/>
                  </a:lnTo>
                  <a:lnTo>
                    <a:pt x="762000" y="2343150"/>
                  </a:lnTo>
                  <a:lnTo>
                    <a:pt x="1028700" y="2254250"/>
                  </a:lnTo>
                  <a:lnTo>
                    <a:pt x="1339850" y="2108200"/>
                  </a:lnTo>
                  <a:lnTo>
                    <a:pt x="1574800" y="2089150"/>
                  </a:lnTo>
                  <a:lnTo>
                    <a:pt x="1968500" y="2133600"/>
                  </a:lnTo>
                  <a:lnTo>
                    <a:pt x="2070100" y="2152650"/>
                  </a:lnTo>
                  <a:lnTo>
                    <a:pt x="2184400" y="1758950"/>
                  </a:lnTo>
                  <a:lnTo>
                    <a:pt x="2260600" y="1581150"/>
                  </a:lnTo>
                  <a:lnTo>
                    <a:pt x="2343150" y="1498600"/>
                  </a:lnTo>
                  <a:lnTo>
                    <a:pt x="2476500" y="1377950"/>
                  </a:lnTo>
                  <a:lnTo>
                    <a:pt x="2546350" y="1289050"/>
                  </a:lnTo>
                  <a:lnTo>
                    <a:pt x="2590800" y="1111250"/>
                  </a:lnTo>
                  <a:lnTo>
                    <a:pt x="2590800" y="203200"/>
                  </a:lnTo>
                  <a:lnTo>
                    <a:pt x="2584450" y="44450"/>
                  </a:lnTo>
                  <a:close/>
                </a:path>
              </a:pathLst>
            </a:custGeom>
            <a:pattFill prst="wdUpDiag">
              <a:fgClr>
                <a:schemeClr val="tx1">
                  <a:lumMod val="65000"/>
                  <a:lumOff val="35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5807734" y="6909807"/>
              <a:ext cx="0" cy="91440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662634" y="6528807"/>
              <a:ext cx="0" cy="914400"/>
            </a:xfrm>
            <a:prstGeom prst="line">
              <a:avLst/>
            </a:prstGeom>
            <a:ln w="25400" cap="rnd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reeform 22"/>
            <p:cNvSpPr/>
            <p:nvPr/>
          </p:nvSpPr>
          <p:spPr>
            <a:xfrm>
              <a:off x="8140346" y="7445758"/>
              <a:ext cx="522283" cy="1056312"/>
            </a:xfrm>
            <a:custGeom>
              <a:avLst/>
              <a:gdLst>
                <a:gd name="connsiteX0" fmla="*/ 0 w 523875"/>
                <a:gd name="connsiteY0" fmla="*/ 1057275 h 1057275"/>
                <a:gd name="connsiteX1" fmla="*/ 195263 w 523875"/>
                <a:gd name="connsiteY1" fmla="*/ 519113 h 1057275"/>
                <a:gd name="connsiteX2" fmla="*/ 447675 w 523875"/>
                <a:gd name="connsiteY2" fmla="*/ 252413 h 1057275"/>
                <a:gd name="connsiteX3" fmla="*/ 523875 w 523875"/>
                <a:gd name="connsiteY3" fmla="*/ 0 h 1057275"/>
                <a:gd name="connsiteX0" fmla="*/ 0 w 522283"/>
                <a:gd name="connsiteY0" fmla="*/ 1056312 h 1056312"/>
                <a:gd name="connsiteX1" fmla="*/ 195263 w 522283"/>
                <a:gd name="connsiteY1" fmla="*/ 518150 h 1056312"/>
                <a:gd name="connsiteX2" fmla="*/ 447675 w 522283"/>
                <a:gd name="connsiteY2" fmla="*/ 251450 h 1056312"/>
                <a:gd name="connsiteX3" fmla="*/ 522283 w 522283"/>
                <a:gd name="connsiteY3" fmla="*/ 0 h 105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2283" h="1056312">
                  <a:moveTo>
                    <a:pt x="0" y="1056312"/>
                  </a:moveTo>
                  <a:cubicBezTo>
                    <a:pt x="60325" y="854303"/>
                    <a:pt x="120651" y="652294"/>
                    <a:pt x="195263" y="518150"/>
                  </a:cubicBezTo>
                  <a:cubicBezTo>
                    <a:pt x="269875" y="384006"/>
                    <a:pt x="393172" y="337808"/>
                    <a:pt x="447675" y="251450"/>
                  </a:cubicBezTo>
                  <a:cubicBezTo>
                    <a:pt x="502178" y="165092"/>
                    <a:pt x="511567" y="82947"/>
                    <a:pt x="522283" y="0"/>
                  </a:cubicBezTo>
                </a:path>
              </a:pathLst>
            </a:custGeom>
            <a:ln w="25400" cap="rnd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AT" sz="1800"/>
            </a:p>
          </p:txBody>
        </p:sp>
        <p:sp>
          <p:nvSpPr>
            <p:cNvPr id="24" name="Flowchart: Data 23"/>
            <p:cNvSpPr/>
            <p:nvPr/>
          </p:nvSpPr>
          <p:spPr>
            <a:xfrm>
              <a:off x="6071834" y="6147807"/>
              <a:ext cx="2590800" cy="1066800"/>
            </a:xfrm>
            <a:prstGeom prst="flowChartInputOutput">
              <a:avLst/>
            </a:prstGeom>
            <a:solidFill>
              <a:schemeClr val="bg1"/>
            </a:solidFill>
            <a:ln w="25400" cap="rnd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>
                <a:solidFill>
                  <a:schemeClr val="tx1"/>
                </a:solidFill>
              </a:endParaRPr>
            </a:p>
          </p:txBody>
        </p:sp>
        <p:grpSp>
          <p:nvGrpSpPr>
            <p:cNvPr id="25" name="Group 367"/>
            <p:cNvGrpSpPr/>
            <p:nvPr/>
          </p:nvGrpSpPr>
          <p:grpSpPr>
            <a:xfrm>
              <a:off x="6067953" y="6331693"/>
              <a:ext cx="2594676" cy="1265330"/>
              <a:chOff x="6457244" y="8140436"/>
              <a:chExt cx="2594676" cy="1265330"/>
            </a:xfrm>
            <a:effectLst/>
          </p:grpSpPr>
          <p:sp>
            <p:nvSpPr>
              <p:cNvPr id="42" name="Freeform 41"/>
              <p:cNvSpPr/>
              <p:nvPr/>
            </p:nvSpPr>
            <p:spPr>
              <a:xfrm>
                <a:off x="6457244" y="9010326"/>
                <a:ext cx="2067631" cy="395440"/>
              </a:xfrm>
              <a:custGeom>
                <a:avLst/>
                <a:gdLst>
                  <a:gd name="connsiteX0" fmla="*/ 0 w 2108200"/>
                  <a:gd name="connsiteY0" fmla="*/ 170392 h 195792"/>
                  <a:gd name="connsiteX1" fmla="*/ 69850 w 2108200"/>
                  <a:gd name="connsiteY1" fmla="*/ 113242 h 195792"/>
                  <a:gd name="connsiteX2" fmla="*/ 222250 w 2108200"/>
                  <a:gd name="connsiteY2" fmla="*/ 24342 h 195792"/>
                  <a:gd name="connsiteX3" fmla="*/ 381000 w 2108200"/>
                  <a:gd name="connsiteY3" fmla="*/ 176742 h 195792"/>
                  <a:gd name="connsiteX4" fmla="*/ 501650 w 2108200"/>
                  <a:gd name="connsiteY4" fmla="*/ 5292 h 195792"/>
                  <a:gd name="connsiteX5" fmla="*/ 596900 w 2108200"/>
                  <a:gd name="connsiteY5" fmla="*/ 170392 h 195792"/>
                  <a:gd name="connsiteX6" fmla="*/ 857250 w 2108200"/>
                  <a:gd name="connsiteY6" fmla="*/ 11642 h 195792"/>
                  <a:gd name="connsiteX7" fmla="*/ 1212850 w 2108200"/>
                  <a:gd name="connsiteY7" fmla="*/ 195792 h 195792"/>
                  <a:gd name="connsiteX8" fmla="*/ 1352550 w 2108200"/>
                  <a:gd name="connsiteY8" fmla="*/ 11642 h 195792"/>
                  <a:gd name="connsiteX9" fmla="*/ 1606550 w 2108200"/>
                  <a:gd name="connsiteY9" fmla="*/ 125942 h 195792"/>
                  <a:gd name="connsiteX10" fmla="*/ 1765300 w 2108200"/>
                  <a:gd name="connsiteY10" fmla="*/ 17992 h 195792"/>
                  <a:gd name="connsiteX11" fmla="*/ 2108200 w 2108200"/>
                  <a:gd name="connsiteY11" fmla="*/ 132292 h 195792"/>
                  <a:gd name="connsiteX0" fmla="*/ 0 w 2121257"/>
                  <a:gd name="connsiteY0" fmla="*/ 170392 h 195792"/>
                  <a:gd name="connsiteX1" fmla="*/ 69850 w 2121257"/>
                  <a:gd name="connsiteY1" fmla="*/ 113242 h 195792"/>
                  <a:gd name="connsiteX2" fmla="*/ 222250 w 2121257"/>
                  <a:gd name="connsiteY2" fmla="*/ 24342 h 195792"/>
                  <a:gd name="connsiteX3" fmla="*/ 381000 w 2121257"/>
                  <a:gd name="connsiteY3" fmla="*/ 176742 h 195792"/>
                  <a:gd name="connsiteX4" fmla="*/ 501650 w 2121257"/>
                  <a:gd name="connsiteY4" fmla="*/ 5292 h 195792"/>
                  <a:gd name="connsiteX5" fmla="*/ 596900 w 2121257"/>
                  <a:gd name="connsiteY5" fmla="*/ 170392 h 195792"/>
                  <a:gd name="connsiteX6" fmla="*/ 857250 w 2121257"/>
                  <a:gd name="connsiteY6" fmla="*/ 11642 h 195792"/>
                  <a:gd name="connsiteX7" fmla="*/ 1212850 w 2121257"/>
                  <a:gd name="connsiteY7" fmla="*/ 195792 h 195792"/>
                  <a:gd name="connsiteX8" fmla="*/ 1352550 w 2121257"/>
                  <a:gd name="connsiteY8" fmla="*/ 11642 h 195792"/>
                  <a:gd name="connsiteX9" fmla="*/ 1606550 w 2121257"/>
                  <a:gd name="connsiteY9" fmla="*/ 125942 h 195792"/>
                  <a:gd name="connsiteX10" fmla="*/ 1765300 w 2121257"/>
                  <a:gd name="connsiteY10" fmla="*/ 17992 h 195792"/>
                  <a:gd name="connsiteX11" fmla="*/ 2121257 w 2121257"/>
                  <a:gd name="connsiteY11" fmla="*/ 113771 h 195792"/>
                  <a:gd name="connsiteX0" fmla="*/ 0 w 2121257"/>
                  <a:gd name="connsiteY0" fmla="*/ 173041 h 214337"/>
                  <a:gd name="connsiteX1" fmla="*/ 69850 w 2121257"/>
                  <a:gd name="connsiteY1" fmla="*/ 115891 h 214337"/>
                  <a:gd name="connsiteX2" fmla="*/ 222250 w 2121257"/>
                  <a:gd name="connsiteY2" fmla="*/ 26991 h 214337"/>
                  <a:gd name="connsiteX3" fmla="*/ 381000 w 2121257"/>
                  <a:gd name="connsiteY3" fmla="*/ 179391 h 214337"/>
                  <a:gd name="connsiteX4" fmla="*/ 501650 w 2121257"/>
                  <a:gd name="connsiteY4" fmla="*/ 7941 h 214337"/>
                  <a:gd name="connsiteX5" fmla="*/ 596900 w 2121257"/>
                  <a:gd name="connsiteY5" fmla="*/ 173041 h 214337"/>
                  <a:gd name="connsiteX6" fmla="*/ 857250 w 2121257"/>
                  <a:gd name="connsiteY6" fmla="*/ 14291 h 214337"/>
                  <a:gd name="connsiteX7" fmla="*/ 1212850 w 2121257"/>
                  <a:gd name="connsiteY7" fmla="*/ 214337 h 214337"/>
                  <a:gd name="connsiteX8" fmla="*/ 1352550 w 2121257"/>
                  <a:gd name="connsiteY8" fmla="*/ 14291 h 214337"/>
                  <a:gd name="connsiteX9" fmla="*/ 1606550 w 2121257"/>
                  <a:gd name="connsiteY9" fmla="*/ 128591 h 214337"/>
                  <a:gd name="connsiteX10" fmla="*/ 1765300 w 2121257"/>
                  <a:gd name="connsiteY10" fmla="*/ 20641 h 214337"/>
                  <a:gd name="connsiteX11" fmla="*/ 2121257 w 2121257"/>
                  <a:gd name="connsiteY11" fmla="*/ 116420 h 214337"/>
                  <a:gd name="connsiteX0" fmla="*/ 0 w 2121257"/>
                  <a:gd name="connsiteY0" fmla="*/ 177628 h 219689"/>
                  <a:gd name="connsiteX1" fmla="*/ 69850 w 2121257"/>
                  <a:gd name="connsiteY1" fmla="*/ 120478 h 219689"/>
                  <a:gd name="connsiteX2" fmla="*/ 222250 w 2121257"/>
                  <a:gd name="connsiteY2" fmla="*/ 31578 h 219689"/>
                  <a:gd name="connsiteX3" fmla="*/ 381000 w 2121257"/>
                  <a:gd name="connsiteY3" fmla="*/ 183978 h 219689"/>
                  <a:gd name="connsiteX4" fmla="*/ 501650 w 2121257"/>
                  <a:gd name="connsiteY4" fmla="*/ 12528 h 219689"/>
                  <a:gd name="connsiteX5" fmla="*/ 596900 w 2121257"/>
                  <a:gd name="connsiteY5" fmla="*/ 177628 h 219689"/>
                  <a:gd name="connsiteX6" fmla="*/ 857250 w 2121257"/>
                  <a:gd name="connsiteY6" fmla="*/ 18878 h 219689"/>
                  <a:gd name="connsiteX7" fmla="*/ 1212850 w 2121257"/>
                  <a:gd name="connsiteY7" fmla="*/ 218924 h 219689"/>
                  <a:gd name="connsiteX8" fmla="*/ 1337864 w 2121257"/>
                  <a:gd name="connsiteY8" fmla="*/ 14291 h 219689"/>
                  <a:gd name="connsiteX9" fmla="*/ 1606550 w 2121257"/>
                  <a:gd name="connsiteY9" fmla="*/ 133178 h 219689"/>
                  <a:gd name="connsiteX10" fmla="*/ 1765300 w 2121257"/>
                  <a:gd name="connsiteY10" fmla="*/ 25228 h 219689"/>
                  <a:gd name="connsiteX11" fmla="*/ 2121257 w 2121257"/>
                  <a:gd name="connsiteY11" fmla="*/ 121007 h 219689"/>
                  <a:gd name="connsiteX0" fmla="*/ 0 w 2121257"/>
                  <a:gd name="connsiteY0" fmla="*/ 177628 h 219689"/>
                  <a:gd name="connsiteX1" fmla="*/ 222250 w 2121257"/>
                  <a:gd name="connsiteY1" fmla="*/ 31578 h 219689"/>
                  <a:gd name="connsiteX2" fmla="*/ 381000 w 2121257"/>
                  <a:gd name="connsiteY2" fmla="*/ 183978 h 219689"/>
                  <a:gd name="connsiteX3" fmla="*/ 501650 w 2121257"/>
                  <a:gd name="connsiteY3" fmla="*/ 12528 h 219689"/>
                  <a:gd name="connsiteX4" fmla="*/ 596900 w 2121257"/>
                  <a:gd name="connsiteY4" fmla="*/ 177628 h 219689"/>
                  <a:gd name="connsiteX5" fmla="*/ 857250 w 2121257"/>
                  <a:gd name="connsiteY5" fmla="*/ 18878 h 219689"/>
                  <a:gd name="connsiteX6" fmla="*/ 1212850 w 2121257"/>
                  <a:gd name="connsiteY6" fmla="*/ 218924 h 219689"/>
                  <a:gd name="connsiteX7" fmla="*/ 1337864 w 2121257"/>
                  <a:gd name="connsiteY7" fmla="*/ 14291 h 219689"/>
                  <a:gd name="connsiteX8" fmla="*/ 1606550 w 2121257"/>
                  <a:gd name="connsiteY8" fmla="*/ 133178 h 219689"/>
                  <a:gd name="connsiteX9" fmla="*/ 1765300 w 2121257"/>
                  <a:gd name="connsiteY9" fmla="*/ 25228 h 219689"/>
                  <a:gd name="connsiteX10" fmla="*/ 2121257 w 2121257"/>
                  <a:gd name="connsiteY10" fmla="*/ 121007 h 219689"/>
                  <a:gd name="connsiteX0" fmla="*/ 0 w 2121257"/>
                  <a:gd name="connsiteY0" fmla="*/ 177628 h 219689"/>
                  <a:gd name="connsiteX1" fmla="*/ 246726 w 2121257"/>
                  <a:gd name="connsiteY1" fmla="*/ 70782 h 219689"/>
                  <a:gd name="connsiteX2" fmla="*/ 381000 w 2121257"/>
                  <a:gd name="connsiteY2" fmla="*/ 183978 h 219689"/>
                  <a:gd name="connsiteX3" fmla="*/ 501650 w 2121257"/>
                  <a:gd name="connsiteY3" fmla="*/ 12528 h 219689"/>
                  <a:gd name="connsiteX4" fmla="*/ 596900 w 2121257"/>
                  <a:gd name="connsiteY4" fmla="*/ 177628 h 219689"/>
                  <a:gd name="connsiteX5" fmla="*/ 857250 w 2121257"/>
                  <a:gd name="connsiteY5" fmla="*/ 18878 h 219689"/>
                  <a:gd name="connsiteX6" fmla="*/ 1212850 w 2121257"/>
                  <a:gd name="connsiteY6" fmla="*/ 218924 h 219689"/>
                  <a:gd name="connsiteX7" fmla="*/ 1337864 w 2121257"/>
                  <a:gd name="connsiteY7" fmla="*/ 14291 h 219689"/>
                  <a:gd name="connsiteX8" fmla="*/ 1606550 w 2121257"/>
                  <a:gd name="connsiteY8" fmla="*/ 133178 h 219689"/>
                  <a:gd name="connsiteX9" fmla="*/ 1765300 w 2121257"/>
                  <a:gd name="connsiteY9" fmla="*/ 25228 h 219689"/>
                  <a:gd name="connsiteX10" fmla="*/ 2121257 w 2121257"/>
                  <a:gd name="connsiteY10" fmla="*/ 121007 h 219689"/>
                  <a:gd name="connsiteX0" fmla="*/ 0 w 2125241"/>
                  <a:gd name="connsiteY0" fmla="*/ 219689 h 219689"/>
                  <a:gd name="connsiteX1" fmla="*/ 250710 w 2125241"/>
                  <a:gd name="connsiteY1" fmla="*/ 70782 h 219689"/>
                  <a:gd name="connsiteX2" fmla="*/ 384984 w 2125241"/>
                  <a:gd name="connsiteY2" fmla="*/ 183978 h 219689"/>
                  <a:gd name="connsiteX3" fmla="*/ 505634 w 2125241"/>
                  <a:gd name="connsiteY3" fmla="*/ 12528 h 219689"/>
                  <a:gd name="connsiteX4" fmla="*/ 600884 w 2125241"/>
                  <a:gd name="connsiteY4" fmla="*/ 177628 h 219689"/>
                  <a:gd name="connsiteX5" fmla="*/ 861234 w 2125241"/>
                  <a:gd name="connsiteY5" fmla="*/ 18878 h 219689"/>
                  <a:gd name="connsiteX6" fmla="*/ 1216834 w 2125241"/>
                  <a:gd name="connsiteY6" fmla="*/ 218924 h 219689"/>
                  <a:gd name="connsiteX7" fmla="*/ 1341848 w 2125241"/>
                  <a:gd name="connsiteY7" fmla="*/ 14291 h 219689"/>
                  <a:gd name="connsiteX8" fmla="*/ 1610534 w 2125241"/>
                  <a:gd name="connsiteY8" fmla="*/ 133178 h 219689"/>
                  <a:gd name="connsiteX9" fmla="*/ 1769284 w 2125241"/>
                  <a:gd name="connsiteY9" fmla="*/ 25228 h 219689"/>
                  <a:gd name="connsiteX10" fmla="*/ 2125241 w 2125241"/>
                  <a:gd name="connsiteY10" fmla="*/ 121007 h 21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25241" h="219689">
                    <a:moveTo>
                      <a:pt x="0" y="219689"/>
                    </a:moveTo>
                    <a:cubicBezTo>
                      <a:pt x="46302" y="189262"/>
                      <a:pt x="186546" y="76734"/>
                      <a:pt x="250710" y="70782"/>
                    </a:cubicBezTo>
                    <a:cubicBezTo>
                      <a:pt x="314874" y="64830"/>
                      <a:pt x="342497" y="193687"/>
                      <a:pt x="384984" y="183978"/>
                    </a:cubicBezTo>
                    <a:cubicBezTo>
                      <a:pt x="427471" y="174269"/>
                      <a:pt x="469651" y="13586"/>
                      <a:pt x="505634" y="12528"/>
                    </a:cubicBezTo>
                    <a:cubicBezTo>
                      <a:pt x="541617" y="11470"/>
                      <a:pt x="541617" y="176570"/>
                      <a:pt x="600884" y="177628"/>
                    </a:cubicBezTo>
                    <a:cubicBezTo>
                      <a:pt x="660151" y="178686"/>
                      <a:pt x="758576" y="11995"/>
                      <a:pt x="861234" y="18878"/>
                    </a:cubicBezTo>
                    <a:cubicBezTo>
                      <a:pt x="963892" y="25761"/>
                      <a:pt x="1136732" y="219689"/>
                      <a:pt x="1216834" y="218924"/>
                    </a:cubicBezTo>
                    <a:cubicBezTo>
                      <a:pt x="1296936" y="218160"/>
                      <a:pt x="1276231" y="28582"/>
                      <a:pt x="1341848" y="14291"/>
                    </a:cubicBezTo>
                    <a:cubicBezTo>
                      <a:pt x="1407465" y="0"/>
                      <a:pt x="1539295" y="131355"/>
                      <a:pt x="1610534" y="133178"/>
                    </a:cubicBezTo>
                    <a:cubicBezTo>
                      <a:pt x="1681773" y="135001"/>
                      <a:pt x="1683500" y="27256"/>
                      <a:pt x="1769284" y="25228"/>
                    </a:cubicBezTo>
                    <a:cubicBezTo>
                      <a:pt x="1855068" y="23200"/>
                      <a:pt x="2062799" y="115715"/>
                      <a:pt x="2125241" y="121007"/>
                    </a:cubicBezTo>
                  </a:path>
                </a:pathLst>
              </a:custGeom>
              <a:ln w="254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AT" sz="1800"/>
              </a:p>
            </p:txBody>
          </p:sp>
          <p:sp>
            <p:nvSpPr>
              <p:cNvPr id="43" name="Freeform 42"/>
              <p:cNvSpPr/>
              <p:nvPr/>
            </p:nvSpPr>
            <p:spPr>
              <a:xfrm>
                <a:off x="8528050" y="8140436"/>
                <a:ext cx="523870" cy="1086114"/>
              </a:xfrm>
              <a:custGeom>
                <a:avLst/>
                <a:gdLst>
                  <a:gd name="connsiteX0" fmla="*/ 0 w 520700"/>
                  <a:gd name="connsiteY0" fmla="*/ 1086908 h 1086908"/>
                  <a:gd name="connsiteX1" fmla="*/ 38100 w 520700"/>
                  <a:gd name="connsiteY1" fmla="*/ 934508 h 1086908"/>
                  <a:gd name="connsiteX2" fmla="*/ 120650 w 520700"/>
                  <a:gd name="connsiteY2" fmla="*/ 928158 h 1086908"/>
                  <a:gd name="connsiteX3" fmla="*/ 120650 w 520700"/>
                  <a:gd name="connsiteY3" fmla="*/ 813858 h 1086908"/>
                  <a:gd name="connsiteX4" fmla="*/ 184150 w 520700"/>
                  <a:gd name="connsiteY4" fmla="*/ 794808 h 1086908"/>
                  <a:gd name="connsiteX5" fmla="*/ 190500 w 520700"/>
                  <a:gd name="connsiteY5" fmla="*/ 636058 h 1086908"/>
                  <a:gd name="connsiteX6" fmla="*/ 247650 w 520700"/>
                  <a:gd name="connsiteY6" fmla="*/ 693208 h 1086908"/>
                  <a:gd name="connsiteX7" fmla="*/ 285750 w 520700"/>
                  <a:gd name="connsiteY7" fmla="*/ 483658 h 1086908"/>
                  <a:gd name="connsiteX8" fmla="*/ 342900 w 520700"/>
                  <a:gd name="connsiteY8" fmla="*/ 515408 h 1086908"/>
                  <a:gd name="connsiteX9" fmla="*/ 361950 w 520700"/>
                  <a:gd name="connsiteY9" fmla="*/ 299508 h 1086908"/>
                  <a:gd name="connsiteX10" fmla="*/ 438150 w 520700"/>
                  <a:gd name="connsiteY10" fmla="*/ 286808 h 1086908"/>
                  <a:gd name="connsiteX11" fmla="*/ 444500 w 520700"/>
                  <a:gd name="connsiteY11" fmla="*/ 32808 h 1086908"/>
                  <a:gd name="connsiteX12" fmla="*/ 520700 w 520700"/>
                  <a:gd name="connsiteY12" fmla="*/ 89958 h 1086908"/>
                  <a:gd name="connsiteX0" fmla="*/ 0 w 525462"/>
                  <a:gd name="connsiteY0" fmla="*/ 1086114 h 1086114"/>
                  <a:gd name="connsiteX1" fmla="*/ 38100 w 525462"/>
                  <a:gd name="connsiteY1" fmla="*/ 933714 h 1086114"/>
                  <a:gd name="connsiteX2" fmla="*/ 120650 w 525462"/>
                  <a:gd name="connsiteY2" fmla="*/ 927364 h 1086114"/>
                  <a:gd name="connsiteX3" fmla="*/ 120650 w 525462"/>
                  <a:gd name="connsiteY3" fmla="*/ 813064 h 1086114"/>
                  <a:gd name="connsiteX4" fmla="*/ 184150 w 525462"/>
                  <a:gd name="connsiteY4" fmla="*/ 794014 h 1086114"/>
                  <a:gd name="connsiteX5" fmla="*/ 190500 w 525462"/>
                  <a:gd name="connsiteY5" fmla="*/ 635264 h 1086114"/>
                  <a:gd name="connsiteX6" fmla="*/ 247650 w 525462"/>
                  <a:gd name="connsiteY6" fmla="*/ 692414 h 1086114"/>
                  <a:gd name="connsiteX7" fmla="*/ 285750 w 525462"/>
                  <a:gd name="connsiteY7" fmla="*/ 482864 h 1086114"/>
                  <a:gd name="connsiteX8" fmla="*/ 342900 w 525462"/>
                  <a:gd name="connsiteY8" fmla="*/ 514614 h 1086114"/>
                  <a:gd name="connsiteX9" fmla="*/ 361950 w 525462"/>
                  <a:gd name="connsiteY9" fmla="*/ 298714 h 1086114"/>
                  <a:gd name="connsiteX10" fmla="*/ 438150 w 525462"/>
                  <a:gd name="connsiteY10" fmla="*/ 286014 h 1086114"/>
                  <a:gd name="connsiteX11" fmla="*/ 444500 w 525462"/>
                  <a:gd name="connsiteY11" fmla="*/ 32014 h 1086114"/>
                  <a:gd name="connsiteX12" fmla="*/ 525462 w 525462"/>
                  <a:gd name="connsiteY12" fmla="*/ 93928 h 1086114"/>
                  <a:gd name="connsiteX0" fmla="*/ 0 w 523870"/>
                  <a:gd name="connsiteY0" fmla="*/ 1086114 h 1086114"/>
                  <a:gd name="connsiteX1" fmla="*/ 38100 w 523870"/>
                  <a:gd name="connsiteY1" fmla="*/ 933714 h 1086114"/>
                  <a:gd name="connsiteX2" fmla="*/ 120650 w 523870"/>
                  <a:gd name="connsiteY2" fmla="*/ 927364 h 1086114"/>
                  <a:gd name="connsiteX3" fmla="*/ 120650 w 523870"/>
                  <a:gd name="connsiteY3" fmla="*/ 813064 h 1086114"/>
                  <a:gd name="connsiteX4" fmla="*/ 184150 w 523870"/>
                  <a:gd name="connsiteY4" fmla="*/ 794014 h 1086114"/>
                  <a:gd name="connsiteX5" fmla="*/ 190500 w 523870"/>
                  <a:gd name="connsiteY5" fmla="*/ 635264 h 1086114"/>
                  <a:gd name="connsiteX6" fmla="*/ 247650 w 523870"/>
                  <a:gd name="connsiteY6" fmla="*/ 692414 h 1086114"/>
                  <a:gd name="connsiteX7" fmla="*/ 285750 w 523870"/>
                  <a:gd name="connsiteY7" fmla="*/ 482864 h 1086114"/>
                  <a:gd name="connsiteX8" fmla="*/ 342900 w 523870"/>
                  <a:gd name="connsiteY8" fmla="*/ 514614 h 1086114"/>
                  <a:gd name="connsiteX9" fmla="*/ 361950 w 523870"/>
                  <a:gd name="connsiteY9" fmla="*/ 298714 h 1086114"/>
                  <a:gd name="connsiteX10" fmla="*/ 438150 w 523870"/>
                  <a:gd name="connsiteY10" fmla="*/ 286014 h 1086114"/>
                  <a:gd name="connsiteX11" fmla="*/ 444500 w 523870"/>
                  <a:gd name="connsiteY11" fmla="*/ 32014 h 1086114"/>
                  <a:gd name="connsiteX12" fmla="*/ 523870 w 523870"/>
                  <a:gd name="connsiteY12" fmla="*/ 93928 h 1086114"/>
                  <a:gd name="connsiteX0" fmla="*/ 0 w 523870"/>
                  <a:gd name="connsiteY0" fmla="*/ 1086114 h 1086114"/>
                  <a:gd name="connsiteX1" fmla="*/ 38100 w 523870"/>
                  <a:gd name="connsiteY1" fmla="*/ 933714 h 1086114"/>
                  <a:gd name="connsiteX2" fmla="*/ 120650 w 523870"/>
                  <a:gd name="connsiteY2" fmla="*/ 927364 h 1086114"/>
                  <a:gd name="connsiteX3" fmla="*/ 120650 w 523870"/>
                  <a:gd name="connsiteY3" fmla="*/ 813064 h 1086114"/>
                  <a:gd name="connsiteX4" fmla="*/ 184150 w 523870"/>
                  <a:gd name="connsiteY4" fmla="*/ 794014 h 1086114"/>
                  <a:gd name="connsiteX5" fmla="*/ 190500 w 523870"/>
                  <a:gd name="connsiteY5" fmla="*/ 635264 h 1086114"/>
                  <a:gd name="connsiteX6" fmla="*/ 247650 w 523870"/>
                  <a:gd name="connsiteY6" fmla="*/ 692414 h 1086114"/>
                  <a:gd name="connsiteX7" fmla="*/ 285750 w 523870"/>
                  <a:gd name="connsiteY7" fmla="*/ 482864 h 1086114"/>
                  <a:gd name="connsiteX8" fmla="*/ 342900 w 523870"/>
                  <a:gd name="connsiteY8" fmla="*/ 514614 h 1086114"/>
                  <a:gd name="connsiteX9" fmla="*/ 361950 w 523870"/>
                  <a:gd name="connsiteY9" fmla="*/ 298714 h 1086114"/>
                  <a:gd name="connsiteX10" fmla="*/ 438150 w 523870"/>
                  <a:gd name="connsiteY10" fmla="*/ 286014 h 1086114"/>
                  <a:gd name="connsiteX11" fmla="*/ 444500 w 523870"/>
                  <a:gd name="connsiteY11" fmla="*/ 32014 h 1086114"/>
                  <a:gd name="connsiteX12" fmla="*/ 523870 w 523870"/>
                  <a:gd name="connsiteY12" fmla="*/ 93928 h 1086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870" h="1086114">
                    <a:moveTo>
                      <a:pt x="0" y="1086114"/>
                    </a:moveTo>
                    <a:cubicBezTo>
                      <a:pt x="8996" y="1023143"/>
                      <a:pt x="17992" y="960172"/>
                      <a:pt x="38100" y="933714"/>
                    </a:cubicBezTo>
                    <a:cubicBezTo>
                      <a:pt x="58208" y="907256"/>
                      <a:pt x="106892" y="947472"/>
                      <a:pt x="120650" y="927364"/>
                    </a:cubicBezTo>
                    <a:cubicBezTo>
                      <a:pt x="134408" y="907256"/>
                      <a:pt x="110067" y="835289"/>
                      <a:pt x="120650" y="813064"/>
                    </a:cubicBezTo>
                    <a:cubicBezTo>
                      <a:pt x="131233" y="790839"/>
                      <a:pt x="172508" y="823647"/>
                      <a:pt x="184150" y="794014"/>
                    </a:cubicBezTo>
                    <a:cubicBezTo>
                      <a:pt x="195792" y="764381"/>
                      <a:pt x="179917" y="652197"/>
                      <a:pt x="190500" y="635264"/>
                    </a:cubicBezTo>
                    <a:cubicBezTo>
                      <a:pt x="201083" y="618331"/>
                      <a:pt x="231775" y="717814"/>
                      <a:pt x="247650" y="692414"/>
                    </a:cubicBezTo>
                    <a:cubicBezTo>
                      <a:pt x="263525" y="667014"/>
                      <a:pt x="269875" y="512497"/>
                      <a:pt x="285750" y="482864"/>
                    </a:cubicBezTo>
                    <a:cubicBezTo>
                      <a:pt x="301625" y="453231"/>
                      <a:pt x="330200" y="545306"/>
                      <a:pt x="342900" y="514614"/>
                    </a:cubicBezTo>
                    <a:cubicBezTo>
                      <a:pt x="355600" y="483922"/>
                      <a:pt x="346075" y="336814"/>
                      <a:pt x="361950" y="298714"/>
                    </a:cubicBezTo>
                    <a:cubicBezTo>
                      <a:pt x="377825" y="260614"/>
                      <a:pt x="424392" y="330464"/>
                      <a:pt x="438150" y="286014"/>
                    </a:cubicBezTo>
                    <a:cubicBezTo>
                      <a:pt x="451908" y="241564"/>
                      <a:pt x="430213" y="64028"/>
                      <a:pt x="444500" y="32014"/>
                    </a:cubicBezTo>
                    <a:cubicBezTo>
                      <a:pt x="458787" y="0"/>
                      <a:pt x="492649" y="48949"/>
                      <a:pt x="523870" y="93928"/>
                    </a:cubicBezTo>
                  </a:path>
                </a:pathLst>
              </a:custGeom>
              <a:ln w="254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AT" sz="1800"/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 flipV="1">
              <a:off x="6067953" y="7227308"/>
              <a:ext cx="162633" cy="368299"/>
            </a:xfrm>
            <a:prstGeom prst="line">
              <a:avLst/>
            </a:prstGeom>
            <a:ln w="25400" cap="rnd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748"/>
            <p:cNvGrpSpPr/>
            <p:nvPr/>
          </p:nvGrpSpPr>
          <p:grpSpPr>
            <a:xfrm>
              <a:off x="6071834" y="7595607"/>
              <a:ext cx="2068512" cy="1117147"/>
              <a:chOff x="6823078" y="9407784"/>
              <a:chExt cx="2068512" cy="1117147"/>
            </a:xfrm>
            <a:effectLst/>
          </p:grpSpPr>
          <p:cxnSp>
            <p:nvCxnSpPr>
              <p:cNvPr id="38" name="Straight Connector 37"/>
              <p:cNvCxnSpPr/>
              <p:nvPr/>
            </p:nvCxnSpPr>
            <p:spPr>
              <a:xfrm>
                <a:off x="6823078" y="9407784"/>
                <a:ext cx="0" cy="914400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>
                <a:endCxn id="23" idx="0"/>
              </p:cNvCxnSpPr>
              <p:nvPr/>
            </p:nvCxnSpPr>
            <p:spPr>
              <a:xfrm>
                <a:off x="8888415" y="9407784"/>
                <a:ext cx="3175" cy="906463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Freeform 39"/>
              <p:cNvSpPr/>
              <p:nvPr/>
            </p:nvSpPr>
            <p:spPr>
              <a:xfrm>
                <a:off x="6823081" y="10233285"/>
                <a:ext cx="2063747" cy="291646"/>
              </a:xfrm>
              <a:custGeom>
                <a:avLst/>
                <a:gdLst>
                  <a:gd name="connsiteX0" fmla="*/ 0 w 2066925"/>
                  <a:gd name="connsiteY0" fmla="*/ 79375 h 287337"/>
                  <a:gd name="connsiteX1" fmla="*/ 719138 w 2066925"/>
                  <a:gd name="connsiteY1" fmla="*/ 279400 h 287337"/>
                  <a:gd name="connsiteX2" fmla="*/ 1457325 w 2066925"/>
                  <a:gd name="connsiteY2" fmla="*/ 31750 h 287337"/>
                  <a:gd name="connsiteX3" fmla="*/ 2066925 w 2066925"/>
                  <a:gd name="connsiteY3" fmla="*/ 88900 h 287337"/>
                  <a:gd name="connsiteX0" fmla="*/ 0 w 2063747"/>
                  <a:gd name="connsiteY0" fmla="*/ 95696 h 290058"/>
                  <a:gd name="connsiteX1" fmla="*/ 715960 w 2063747"/>
                  <a:gd name="connsiteY1" fmla="*/ 279400 h 290058"/>
                  <a:gd name="connsiteX2" fmla="*/ 1454147 w 2063747"/>
                  <a:gd name="connsiteY2" fmla="*/ 31750 h 290058"/>
                  <a:gd name="connsiteX3" fmla="*/ 2063747 w 2063747"/>
                  <a:gd name="connsiteY3" fmla="*/ 88900 h 290058"/>
                  <a:gd name="connsiteX0" fmla="*/ 0 w 2063747"/>
                  <a:gd name="connsiteY0" fmla="*/ 97284 h 291646"/>
                  <a:gd name="connsiteX1" fmla="*/ 715960 w 2063747"/>
                  <a:gd name="connsiteY1" fmla="*/ 280988 h 291646"/>
                  <a:gd name="connsiteX2" fmla="*/ 1454147 w 2063747"/>
                  <a:gd name="connsiteY2" fmla="*/ 33338 h 291646"/>
                  <a:gd name="connsiteX3" fmla="*/ 2063747 w 2063747"/>
                  <a:gd name="connsiteY3" fmla="*/ 80962 h 291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63747" h="291646">
                    <a:moveTo>
                      <a:pt x="0" y="97284"/>
                    </a:moveTo>
                    <a:cubicBezTo>
                      <a:pt x="238125" y="201265"/>
                      <a:pt x="473602" y="291646"/>
                      <a:pt x="715960" y="280988"/>
                    </a:cubicBezTo>
                    <a:cubicBezTo>
                      <a:pt x="958318" y="270330"/>
                      <a:pt x="1229516" y="66676"/>
                      <a:pt x="1454147" y="33338"/>
                    </a:cubicBezTo>
                    <a:cubicBezTo>
                      <a:pt x="1678778" y="0"/>
                      <a:pt x="1983578" y="74612"/>
                      <a:pt x="2063747" y="80962"/>
                    </a:cubicBezTo>
                  </a:path>
                </a:pathLst>
              </a:custGeom>
              <a:ln w="254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AT" sz="1800"/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>
                <a:off x="6823078" y="9407784"/>
                <a:ext cx="2057400" cy="0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Straight Connector 27"/>
            <p:cNvCxnSpPr/>
            <p:nvPr/>
          </p:nvCxnSpPr>
          <p:spPr>
            <a:xfrm flipV="1">
              <a:off x="8129234" y="6528807"/>
              <a:ext cx="533400" cy="1068216"/>
            </a:xfrm>
            <a:prstGeom prst="line">
              <a:avLst/>
            </a:prstGeom>
            <a:ln w="25400" cap="rnd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5675103" y="7595607"/>
              <a:ext cx="2092178" cy="0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5675103" y="7214607"/>
              <a:ext cx="2092178" cy="0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5807734" y="7595647"/>
              <a:ext cx="0" cy="57990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5807734" y="6721745"/>
              <a:ext cx="0" cy="48440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5373468" y="6268517"/>
              <a:ext cx="872439" cy="4273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/>
                <a:t>tolerance </a:t>
              </a:r>
            </a:p>
            <a:p>
              <a:pPr algn="ctr"/>
              <a:r>
                <a:rPr lang="en-US" sz="1800" dirty="0" smtClean="0"/>
                <a:t>value = 0.1</a:t>
              </a:r>
              <a:endParaRPr lang="de-AT" sz="1800" dirty="0"/>
            </a:p>
          </p:txBody>
        </p:sp>
        <p:cxnSp>
          <p:nvCxnSpPr>
            <p:cNvPr id="34" name="Straight Connector 33"/>
            <p:cNvCxnSpPr>
              <a:endCxn id="43" idx="12"/>
            </p:cNvCxnSpPr>
            <p:nvPr/>
          </p:nvCxnSpPr>
          <p:spPr>
            <a:xfrm flipH="1" flipV="1">
              <a:off x="8662629" y="6425621"/>
              <a:ext cx="2" cy="127000"/>
            </a:xfrm>
            <a:prstGeom prst="line">
              <a:avLst/>
            </a:prstGeom>
            <a:ln w="25400" cap="rnd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8137171" y="7419394"/>
              <a:ext cx="0" cy="203200"/>
            </a:xfrm>
            <a:prstGeom prst="line">
              <a:avLst/>
            </a:prstGeom>
            <a:ln w="25400" cap="rnd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Flatness</a:t>
            </a:r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Artem Amirkhanov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DEBB9D-D373-4F91-9169-27619CF0C174}" type="slidenum">
              <a:rPr lang="de-AT" smtClean="0"/>
              <a:pPr>
                <a:defRPr/>
              </a:pPr>
              <a:t>55</a:t>
            </a:fld>
            <a:endParaRPr lang="de-AT"/>
          </a:p>
        </p:txBody>
      </p:sp>
      <p:grpSp>
        <p:nvGrpSpPr>
          <p:cNvPr id="6" name="Group 729"/>
          <p:cNvGrpSpPr/>
          <p:nvPr/>
        </p:nvGrpSpPr>
        <p:grpSpPr>
          <a:xfrm>
            <a:off x="2765303" y="3253196"/>
            <a:ext cx="3613394" cy="2640556"/>
            <a:chOff x="2363487" y="8947150"/>
            <a:chExt cx="1981201" cy="1447800"/>
          </a:xfrm>
        </p:grpSpPr>
        <p:sp>
          <p:nvSpPr>
            <p:cNvPr id="7" name="Flowchart: Document 6"/>
            <p:cNvSpPr/>
            <p:nvPr/>
          </p:nvSpPr>
          <p:spPr>
            <a:xfrm>
              <a:off x="2363487" y="9556750"/>
              <a:ext cx="1981200" cy="838200"/>
            </a:xfrm>
            <a:prstGeom prst="flowChartDocument">
              <a:avLst/>
            </a:prstGeom>
            <a:pattFill prst="wdUpDiag">
              <a:fgClr>
                <a:schemeClr val="tx1">
                  <a:lumMod val="65000"/>
                  <a:lumOff val="35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>
                <a:solidFill>
                  <a:schemeClr val="tx1"/>
                </a:solidFill>
              </a:endParaRPr>
            </a:p>
          </p:txBody>
        </p:sp>
        <p:cxnSp>
          <p:nvCxnSpPr>
            <p:cNvPr id="8" name="Elbow Connector 5"/>
            <p:cNvCxnSpPr>
              <a:stCxn id="15" idx="1"/>
            </p:cNvCxnSpPr>
            <p:nvPr/>
          </p:nvCxnSpPr>
          <p:spPr>
            <a:xfrm rot="10800000" flipV="1">
              <a:off x="2896888" y="9137650"/>
              <a:ext cx="381001" cy="419100"/>
            </a:xfrm>
            <a:prstGeom prst="bentConnector2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12"/>
            <p:cNvGrpSpPr/>
            <p:nvPr/>
          </p:nvGrpSpPr>
          <p:grpSpPr>
            <a:xfrm>
              <a:off x="3277888" y="8947150"/>
              <a:ext cx="1066800" cy="381000"/>
              <a:chOff x="2514600" y="990600"/>
              <a:chExt cx="1066800" cy="381000"/>
            </a:xfrm>
            <a:solidFill>
              <a:schemeClr val="bg1"/>
            </a:solidFill>
          </p:grpSpPr>
          <p:sp>
            <p:nvSpPr>
              <p:cNvPr id="15" name="Rectangle 14"/>
              <p:cNvSpPr/>
              <p:nvPr/>
            </p:nvSpPr>
            <p:spPr>
              <a:xfrm>
                <a:off x="2514600" y="990600"/>
                <a:ext cx="1066800" cy="3810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8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971800" y="990600"/>
                <a:ext cx="0" cy="38100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Connector 9"/>
            <p:cNvCxnSpPr/>
            <p:nvPr/>
          </p:nvCxnSpPr>
          <p:spPr>
            <a:xfrm flipH="1">
              <a:off x="3413125" y="9023350"/>
              <a:ext cx="252000" cy="0"/>
            </a:xfrm>
            <a:prstGeom prst="line">
              <a:avLst/>
            </a:prstGeom>
            <a:solidFill>
              <a:schemeClr val="bg1"/>
            </a:solidFill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925404" y="9036398"/>
              <a:ext cx="277035" cy="20250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800" dirty="0" smtClean="0"/>
                <a:t>0.1</a:t>
              </a:r>
              <a:endParaRPr lang="de-AT" sz="1800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3336925" y="9251950"/>
              <a:ext cx="252000" cy="0"/>
            </a:xfrm>
            <a:prstGeom prst="line">
              <a:avLst/>
            </a:prstGeom>
            <a:solidFill>
              <a:schemeClr val="bg1"/>
            </a:solidFill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3336925" y="9023350"/>
              <a:ext cx="76200" cy="228600"/>
            </a:xfrm>
            <a:prstGeom prst="line">
              <a:avLst/>
            </a:prstGeom>
            <a:solidFill>
              <a:schemeClr val="bg1"/>
            </a:solidFill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3589335" y="9023350"/>
              <a:ext cx="76200" cy="228600"/>
            </a:xfrm>
            <a:prstGeom prst="line">
              <a:avLst/>
            </a:prstGeom>
            <a:solidFill>
              <a:schemeClr val="bg1"/>
            </a:solidFill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2531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36441 -0.44144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29" y="-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Industrial 3DXCT Metrology</a:t>
            </a:r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Artem Amirkhanov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DEBB9D-D373-4F91-9169-27619CF0C174}" type="slidenum">
              <a:rPr lang="de-AT" smtClean="0"/>
              <a:pPr>
                <a:defRPr/>
              </a:pPr>
              <a:t>56</a:t>
            </a:fld>
            <a:endParaRPr lang="de-AT"/>
          </a:p>
        </p:txBody>
      </p:sp>
      <p:pic>
        <p:nvPicPr>
          <p:cNvPr id="50178" name="Picture 2" descr="http://3.bp.blogspot.com/_BlPNCkbJv8o/S-HhpMkzQCI/AAAAAAAAAWU/TL-3GACuHjE/s1600/PI_0067-2010_e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4" t="8944" b="2569"/>
          <a:stretch/>
        </p:blipFill>
        <p:spPr bwMode="auto">
          <a:xfrm>
            <a:off x="886505" y="803766"/>
            <a:ext cx="7370990" cy="544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99876" y="6309246"/>
            <a:ext cx="78506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Carl Zeiss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Calypso</a:t>
            </a:r>
            <a:endParaRPr lang="en-US" sz="10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91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/>
          <p:cNvSpPr/>
          <p:nvPr/>
        </p:nvSpPr>
        <p:spPr>
          <a:xfrm>
            <a:off x="4793286" y="1593774"/>
            <a:ext cx="1854710" cy="18588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Industrial 3DXCT Metrology</a:t>
            </a:r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Artem Amirkhanov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DEBB9D-D373-4F91-9169-27619CF0C174}" type="slidenum">
              <a:rPr lang="de-AT" smtClean="0"/>
              <a:pPr>
                <a:defRPr/>
              </a:pPr>
              <a:t>57</a:t>
            </a:fld>
            <a:endParaRPr lang="de-AT"/>
          </a:p>
        </p:txBody>
      </p:sp>
      <p:grpSp>
        <p:nvGrpSpPr>
          <p:cNvPr id="6" name="Group 5"/>
          <p:cNvGrpSpPr/>
          <p:nvPr/>
        </p:nvGrpSpPr>
        <p:grpSpPr>
          <a:xfrm>
            <a:off x="2523890" y="1638142"/>
            <a:ext cx="1767600" cy="1768468"/>
            <a:chOff x="3496494" y="283674"/>
            <a:chExt cx="1767600" cy="1768468"/>
          </a:xfrm>
        </p:grpSpPr>
        <p:sp>
          <p:nvSpPr>
            <p:cNvPr id="7" name="Rounded Rectangle 177"/>
            <p:cNvSpPr/>
            <p:nvPr/>
          </p:nvSpPr>
          <p:spPr>
            <a:xfrm>
              <a:off x="3496494" y="283674"/>
              <a:ext cx="1767600" cy="1768468"/>
            </a:xfrm>
            <a:prstGeom prst="rect">
              <a:avLst/>
            </a:prstGeom>
            <a:solidFill>
              <a:srgbClr val="FAFAFA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8" name="Picture 3" descr="C:\Users\artem\AppData\Local\Temp\1331836699_onebit_39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77962" y="1044030"/>
              <a:ext cx="804664" cy="804664"/>
            </a:xfrm>
            <a:prstGeom prst="rect">
              <a:avLst/>
            </a:prstGeom>
            <a:noFill/>
            <a:effectLst>
              <a:outerShdw blurRad="127000" algn="ctr" rotWithShape="0">
                <a:prstClr val="black">
                  <a:alpha val="68000"/>
                </a:prstClr>
              </a:outerShdw>
            </a:effectLst>
          </p:spPr>
        </p:pic>
        <p:sp>
          <p:nvSpPr>
            <p:cNvPr id="9" name="Rectangle 8"/>
            <p:cNvSpPr/>
            <p:nvPr/>
          </p:nvSpPr>
          <p:spPr>
            <a:xfrm>
              <a:off x="3529326" y="366614"/>
              <a:ext cx="1701937" cy="5334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Measurement Plan</a:t>
              </a:r>
              <a:endParaRPr lang="de-AT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182421" y="4725986"/>
            <a:ext cx="1944216" cy="1800200"/>
            <a:chOff x="876892" y="4404168"/>
            <a:chExt cx="1944216" cy="1800200"/>
          </a:xfrm>
        </p:grpSpPr>
        <p:sp>
          <p:nvSpPr>
            <p:cNvPr id="17" name="Rounded Rectangle 185"/>
            <p:cNvSpPr/>
            <p:nvPr/>
          </p:nvSpPr>
          <p:spPr>
            <a:xfrm>
              <a:off x="965200" y="4436768"/>
              <a:ext cx="1767600" cy="1767600"/>
            </a:xfrm>
            <a:prstGeom prst="rect">
              <a:avLst/>
            </a:prstGeom>
            <a:solidFill>
              <a:srgbClr val="FAFAFA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18" name="Group 292"/>
            <p:cNvGrpSpPr/>
            <p:nvPr/>
          </p:nvGrpSpPr>
          <p:grpSpPr>
            <a:xfrm>
              <a:off x="1088350" y="5272356"/>
              <a:ext cx="1521301" cy="576970"/>
              <a:chOff x="1065711" y="5283960"/>
              <a:chExt cx="1329049" cy="504056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>
                <a:off x="1065711" y="5283960"/>
                <a:ext cx="1319309" cy="0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1075451" y="5765517"/>
                <a:ext cx="1319309" cy="0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Oval 190"/>
              <p:cNvSpPr>
                <a:spLocks/>
              </p:cNvSpPr>
              <p:nvPr/>
            </p:nvSpPr>
            <p:spPr>
              <a:xfrm>
                <a:off x="1080533" y="5707758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3" name="Oval 191"/>
              <p:cNvSpPr>
                <a:spLocks/>
              </p:cNvSpPr>
              <p:nvPr/>
            </p:nvSpPr>
            <p:spPr>
              <a:xfrm>
                <a:off x="1158908" y="5547238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4" name="Oval 192"/>
              <p:cNvSpPr>
                <a:spLocks/>
              </p:cNvSpPr>
              <p:nvPr/>
            </p:nvSpPr>
            <p:spPr>
              <a:xfrm>
                <a:off x="1237282" y="5627498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5" name="Oval 193"/>
              <p:cNvSpPr>
                <a:spLocks/>
              </p:cNvSpPr>
              <p:nvPr/>
            </p:nvSpPr>
            <p:spPr>
              <a:xfrm>
                <a:off x="1315658" y="5426849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6" name="Oval 194"/>
              <p:cNvSpPr>
                <a:spLocks/>
              </p:cNvSpPr>
              <p:nvPr/>
            </p:nvSpPr>
            <p:spPr>
              <a:xfrm>
                <a:off x="1394033" y="5306460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7" name="Oval 195"/>
              <p:cNvSpPr>
                <a:spLocks/>
              </p:cNvSpPr>
              <p:nvPr/>
            </p:nvSpPr>
            <p:spPr>
              <a:xfrm>
                <a:off x="1472408" y="5426849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8" name="Oval 196"/>
              <p:cNvSpPr>
                <a:spLocks/>
              </p:cNvSpPr>
              <p:nvPr/>
            </p:nvSpPr>
            <p:spPr>
              <a:xfrm>
                <a:off x="1550783" y="5507109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9" name="Oval 197"/>
              <p:cNvSpPr>
                <a:spLocks/>
              </p:cNvSpPr>
              <p:nvPr/>
            </p:nvSpPr>
            <p:spPr>
              <a:xfrm>
                <a:off x="1629157" y="5426849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30" name="Oval 198"/>
              <p:cNvSpPr>
                <a:spLocks/>
              </p:cNvSpPr>
              <p:nvPr/>
            </p:nvSpPr>
            <p:spPr>
              <a:xfrm>
                <a:off x="1710296" y="5747886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31" name="Oval 199"/>
              <p:cNvSpPr>
                <a:spLocks/>
              </p:cNvSpPr>
              <p:nvPr/>
            </p:nvSpPr>
            <p:spPr>
              <a:xfrm>
                <a:off x="1785908" y="5587367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32" name="Oval 200"/>
              <p:cNvSpPr>
                <a:spLocks/>
              </p:cNvSpPr>
              <p:nvPr/>
            </p:nvSpPr>
            <p:spPr>
              <a:xfrm>
                <a:off x="1864282" y="5627498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33" name="Oval 201"/>
              <p:cNvSpPr>
                <a:spLocks/>
              </p:cNvSpPr>
              <p:nvPr/>
            </p:nvSpPr>
            <p:spPr>
              <a:xfrm>
                <a:off x="1942657" y="5426849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34" name="Oval 202"/>
              <p:cNvSpPr>
                <a:spLocks/>
              </p:cNvSpPr>
              <p:nvPr/>
            </p:nvSpPr>
            <p:spPr>
              <a:xfrm>
                <a:off x="2021032" y="5587367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cxnSp>
            <p:nvCxnSpPr>
              <p:cNvPr id="35" name="Straight Connector 34"/>
              <p:cNvCxnSpPr>
                <a:stCxn id="22" idx="7"/>
                <a:endCxn id="23" idx="3"/>
              </p:cNvCxnSpPr>
              <p:nvPr/>
            </p:nvCxnSpPr>
            <p:spPr>
              <a:xfrm flipV="1">
                <a:off x="1115218" y="5581491"/>
                <a:ext cx="49641" cy="13214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>
                <a:stCxn id="23" idx="5"/>
                <a:endCxn id="24" idx="2"/>
              </p:cNvCxnSpPr>
              <p:nvPr/>
            </p:nvCxnSpPr>
            <p:spPr>
              <a:xfrm>
                <a:off x="1193593" y="5581491"/>
                <a:ext cx="43690" cy="6607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>
                <a:stCxn id="24" idx="7"/>
                <a:endCxn id="25" idx="3"/>
              </p:cNvCxnSpPr>
              <p:nvPr/>
            </p:nvCxnSpPr>
            <p:spPr>
              <a:xfrm flipV="1">
                <a:off x="1271968" y="5461102"/>
                <a:ext cx="49641" cy="17227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>
                <a:stCxn id="25" idx="7"/>
                <a:endCxn id="26" idx="3"/>
              </p:cNvCxnSpPr>
              <p:nvPr/>
            </p:nvCxnSpPr>
            <p:spPr>
              <a:xfrm flipV="1">
                <a:off x="1350344" y="5340713"/>
                <a:ext cx="49641" cy="9201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>
                <a:stCxn id="26" idx="5"/>
                <a:endCxn id="27" idx="1"/>
              </p:cNvCxnSpPr>
              <p:nvPr/>
            </p:nvCxnSpPr>
            <p:spPr>
              <a:xfrm>
                <a:off x="1428718" y="5340713"/>
                <a:ext cx="49641" cy="9201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stCxn id="27" idx="5"/>
                <a:endCxn id="28" idx="2"/>
              </p:cNvCxnSpPr>
              <p:nvPr/>
            </p:nvCxnSpPr>
            <p:spPr>
              <a:xfrm>
                <a:off x="1507093" y="5461102"/>
                <a:ext cx="43690" cy="6607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>
                <a:stCxn id="29" idx="2"/>
                <a:endCxn id="28" idx="6"/>
              </p:cNvCxnSpPr>
              <p:nvPr/>
            </p:nvCxnSpPr>
            <p:spPr>
              <a:xfrm flipH="1">
                <a:off x="1591419" y="5446914"/>
                <a:ext cx="37739" cy="8026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>
                <a:stCxn id="29" idx="5"/>
                <a:endCxn id="30" idx="1"/>
              </p:cNvCxnSpPr>
              <p:nvPr/>
            </p:nvCxnSpPr>
            <p:spPr>
              <a:xfrm>
                <a:off x="1663842" y="5461102"/>
                <a:ext cx="52405" cy="29266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>
                <a:stCxn id="31" idx="2"/>
                <a:endCxn id="30" idx="7"/>
              </p:cNvCxnSpPr>
              <p:nvPr/>
            </p:nvCxnSpPr>
            <p:spPr>
              <a:xfrm flipH="1">
                <a:off x="1744982" y="5607433"/>
                <a:ext cx="40926" cy="14633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>
                <a:stCxn id="33" idx="5"/>
                <a:endCxn id="34" idx="1"/>
              </p:cNvCxnSpPr>
              <p:nvPr/>
            </p:nvCxnSpPr>
            <p:spPr>
              <a:xfrm>
                <a:off x="1977343" y="5461102"/>
                <a:ext cx="49641" cy="1321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32" idx="6"/>
                <a:endCxn id="33" idx="3"/>
              </p:cNvCxnSpPr>
              <p:nvPr/>
            </p:nvCxnSpPr>
            <p:spPr>
              <a:xfrm flipV="1">
                <a:off x="1904919" y="5461102"/>
                <a:ext cx="43690" cy="18646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>
                <a:stCxn id="31" idx="6"/>
                <a:endCxn id="32" idx="2"/>
              </p:cNvCxnSpPr>
              <p:nvPr/>
            </p:nvCxnSpPr>
            <p:spPr>
              <a:xfrm>
                <a:off x="1826544" y="5607433"/>
                <a:ext cx="37739" cy="401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Oval 215"/>
              <p:cNvSpPr>
                <a:spLocks/>
              </p:cNvSpPr>
              <p:nvPr/>
            </p:nvSpPr>
            <p:spPr>
              <a:xfrm>
                <a:off x="2099407" y="5507109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8" name="Oval 216"/>
              <p:cNvSpPr>
                <a:spLocks/>
              </p:cNvSpPr>
              <p:nvPr/>
            </p:nvSpPr>
            <p:spPr>
              <a:xfrm>
                <a:off x="2256156" y="5346591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9" name="Oval 217"/>
              <p:cNvSpPr>
                <a:spLocks/>
              </p:cNvSpPr>
              <p:nvPr/>
            </p:nvSpPr>
            <p:spPr>
              <a:xfrm>
                <a:off x="2334531" y="5507109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cxnSp>
            <p:nvCxnSpPr>
              <p:cNvPr id="50" name="Straight Connector 49"/>
              <p:cNvCxnSpPr>
                <a:stCxn id="47" idx="2"/>
                <a:endCxn id="34" idx="6"/>
              </p:cNvCxnSpPr>
              <p:nvPr/>
            </p:nvCxnSpPr>
            <p:spPr>
              <a:xfrm flipH="1">
                <a:off x="2061668" y="5527174"/>
                <a:ext cx="37739" cy="8025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>
                <a:stCxn id="48" idx="5"/>
                <a:endCxn id="49" idx="1"/>
              </p:cNvCxnSpPr>
              <p:nvPr/>
            </p:nvCxnSpPr>
            <p:spPr>
              <a:xfrm>
                <a:off x="2290841" y="5380844"/>
                <a:ext cx="49641" cy="1321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>
                <a:stCxn id="54" idx="7"/>
                <a:endCxn id="48" idx="3"/>
              </p:cNvCxnSpPr>
              <p:nvPr/>
            </p:nvCxnSpPr>
            <p:spPr>
              <a:xfrm flipV="1">
                <a:off x="2212466" y="5380844"/>
                <a:ext cx="49641" cy="17227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>
                <a:stCxn id="47" idx="6"/>
              </p:cNvCxnSpPr>
              <p:nvPr/>
            </p:nvCxnSpPr>
            <p:spPr>
              <a:xfrm>
                <a:off x="2140043" y="5527174"/>
                <a:ext cx="37739" cy="401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Oval 222"/>
              <p:cNvSpPr>
                <a:spLocks/>
              </p:cNvSpPr>
              <p:nvPr/>
            </p:nvSpPr>
            <p:spPr>
              <a:xfrm>
                <a:off x="2177781" y="5547238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876892" y="4404168"/>
              <a:ext cx="1944216" cy="5334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Measurements</a:t>
              </a:r>
              <a:endParaRPr lang="de-AT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55" name="Elbow Connector 54"/>
          <p:cNvCxnSpPr/>
          <p:nvPr/>
        </p:nvCxnSpPr>
        <p:spPr>
          <a:xfrm rot="16200000" flipH="1">
            <a:off x="2148179" y="2155249"/>
            <a:ext cx="12700" cy="2490022"/>
          </a:xfrm>
          <a:prstGeom prst="bentConnector3">
            <a:avLst>
              <a:gd name="adj1" fmla="val 1620001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2154529" y="4393948"/>
            <a:ext cx="0" cy="355582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34773" y="3992040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Coordinate Measurement Machine</a:t>
            </a:r>
            <a:endParaRPr lang="ru-RU" dirty="0"/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2154529" y="3607430"/>
            <a:ext cx="0" cy="355582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/>
        </p:nvGrpSpPr>
        <p:grpSpPr>
          <a:xfrm>
            <a:off x="7321408" y="1638142"/>
            <a:ext cx="1767600" cy="1768468"/>
            <a:chOff x="3496494" y="283674"/>
            <a:chExt cx="1767600" cy="1768468"/>
          </a:xfrm>
        </p:grpSpPr>
        <p:sp>
          <p:nvSpPr>
            <p:cNvPr id="67" name="Rounded Rectangle 177"/>
            <p:cNvSpPr/>
            <p:nvPr/>
          </p:nvSpPr>
          <p:spPr>
            <a:xfrm>
              <a:off x="3496494" y="283674"/>
              <a:ext cx="1767600" cy="1768468"/>
            </a:xfrm>
            <a:prstGeom prst="rect">
              <a:avLst/>
            </a:prstGeom>
            <a:solidFill>
              <a:srgbClr val="FAFAFA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68" name="Picture 3" descr="C:\Users\artem\AppData\Local\Temp\1331836699_onebit_39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77962" y="1044030"/>
              <a:ext cx="804664" cy="804664"/>
            </a:xfrm>
            <a:prstGeom prst="rect">
              <a:avLst/>
            </a:prstGeom>
            <a:noFill/>
            <a:effectLst>
              <a:outerShdw blurRad="127000" algn="ctr" rotWithShape="0">
                <a:prstClr val="black">
                  <a:alpha val="68000"/>
                </a:prstClr>
              </a:outerShdw>
            </a:effectLst>
          </p:spPr>
        </p:pic>
        <p:sp>
          <p:nvSpPr>
            <p:cNvPr id="69" name="Rectangle 68"/>
            <p:cNvSpPr/>
            <p:nvPr/>
          </p:nvSpPr>
          <p:spPr>
            <a:xfrm>
              <a:off x="3529326" y="366614"/>
              <a:ext cx="1701937" cy="5334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Measurement Plan</a:t>
              </a:r>
              <a:endParaRPr lang="de-AT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979939" y="4725986"/>
            <a:ext cx="1944216" cy="1800200"/>
            <a:chOff x="876892" y="4404168"/>
            <a:chExt cx="1944216" cy="1800200"/>
          </a:xfrm>
        </p:grpSpPr>
        <p:sp>
          <p:nvSpPr>
            <p:cNvPr id="71" name="Rounded Rectangle 185"/>
            <p:cNvSpPr/>
            <p:nvPr/>
          </p:nvSpPr>
          <p:spPr>
            <a:xfrm>
              <a:off x="965200" y="4436768"/>
              <a:ext cx="1767600" cy="1767600"/>
            </a:xfrm>
            <a:prstGeom prst="rect">
              <a:avLst/>
            </a:prstGeom>
            <a:solidFill>
              <a:srgbClr val="FAFAFA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72" name="Group 292"/>
            <p:cNvGrpSpPr/>
            <p:nvPr/>
          </p:nvGrpSpPr>
          <p:grpSpPr>
            <a:xfrm>
              <a:off x="1088350" y="5272356"/>
              <a:ext cx="1521301" cy="576970"/>
              <a:chOff x="1065711" y="5283960"/>
              <a:chExt cx="1329049" cy="504056"/>
            </a:xfrm>
          </p:grpSpPr>
          <p:cxnSp>
            <p:nvCxnSpPr>
              <p:cNvPr id="74" name="Straight Connector 73"/>
              <p:cNvCxnSpPr/>
              <p:nvPr/>
            </p:nvCxnSpPr>
            <p:spPr>
              <a:xfrm>
                <a:off x="1065711" y="5283960"/>
                <a:ext cx="1319309" cy="0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075451" y="5765517"/>
                <a:ext cx="1319309" cy="0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Oval 190"/>
              <p:cNvSpPr>
                <a:spLocks/>
              </p:cNvSpPr>
              <p:nvPr/>
            </p:nvSpPr>
            <p:spPr>
              <a:xfrm>
                <a:off x="1080533" y="5707758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77" name="Oval 191"/>
              <p:cNvSpPr>
                <a:spLocks/>
              </p:cNvSpPr>
              <p:nvPr/>
            </p:nvSpPr>
            <p:spPr>
              <a:xfrm>
                <a:off x="1158908" y="5547238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78" name="Oval 192"/>
              <p:cNvSpPr>
                <a:spLocks/>
              </p:cNvSpPr>
              <p:nvPr/>
            </p:nvSpPr>
            <p:spPr>
              <a:xfrm>
                <a:off x="1237282" y="5627498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79" name="Oval 193"/>
              <p:cNvSpPr>
                <a:spLocks/>
              </p:cNvSpPr>
              <p:nvPr/>
            </p:nvSpPr>
            <p:spPr>
              <a:xfrm>
                <a:off x="1315658" y="5426849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0" name="Oval 194"/>
              <p:cNvSpPr>
                <a:spLocks/>
              </p:cNvSpPr>
              <p:nvPr/>
            </p:nvSpPr>
            <p:spPr>
              <a:xfrm>
                <a:off x="1394033" y="5306460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1" name="Oval 195"/>
              <p:cNvSpPr>
                <a:spLocks/>
              </p:cNvSpPr>
              <p:nvPr/>
            </p:nvSpPr>
            <p:spPr>
              <a:xfrm>
                <a:off x="1472408" y="5426849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2" name="Oval 196"/>
              <p:cNvSpPr>
                <a:spLocks/>
              </p:cNvSpPr>
              <p:nvPr/>
            </p:nvSpPr>
            <p:spPr>
              <a:xfrm>
                <a:off x="1550783" y="5507109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3" name="Oval 197"/>
              <p:cNvSpPr>
                <a:spLocks/>
              </p:cNvSpPr>
              <p:nvPr/>
            </p:nvSpPr>
            <p:spPr>
              <a:xfrm>
                <a:off x="1629157" y="5426849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4" name="Oval 198"/>
              <p:cNvSpPr>
                <a:spLocks/>
              </p:cNvSpPr>
              <p:nvPr/>
            </p:nvSpPr>
            <p:spPr>
              <a:xfrm>
                <a:off x="1710296" y="5747886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5" name="Oval 199"/>
              <p:cNvSpPr>
                <a:spLocks/>
              </p:cNvSpPr>
              <p:nvPr/>
            </p:nvSpPr>
            <p:spPr>
              <a:xfrm>
                <a:off x="1785908" y="5587367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6" name="Oval 200"/>
              <p:cNvSpPr>
                <a:spLocks/>
              </p:cNvSpPr>
              <p:nvPr/>
            </p:nvSpPr>
            <p:spPr>
              <a:xfrm>
                <a:off x="1864282" y="5627498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7" name="Oval 201"/>
              <p:cNvSpPr>
                <a:spLocks/>
              </p:cNvSpPr>
              <p:nvPr/>
            </p:nvSpPr>
            <p:spPr>
              <a:xfrm>
                <a:off x="1942657" y="5426849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8" name="Oval 202"/>
              <p:cNvSpPr>
                <a:spLocks/>
              </p:cNvSpPr>
              <p:nvPr/>
            </p:nvSpPr>
            <p:spPr>
              <a:xfrm>
                <a:off x="2021032" y="5587367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cxnSp>
            <p:nvCxnSpPr>
              <p:cNvPr id="89" name="Straight Connector 88"/>
              <p:cNvCxnSpPr>
                <a:stCxn id="76" idx="7"/>
                <a:endCxn id="77" idx="3"/>
              </p:cNvCxnSpPr>
              <p:nvPr/>
            </p:nvCxnSpPr>
            <p:spPr>
              <a:xfrm flipV="1">
                <a:off x="1115218" y="5581491"/>
                <a:ext cx="49641" cy="13214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>
                <a:stCxn id="77" idx="5"/>
                <a:endCxn id="78" idx="2"/>
              </p:cNvCxnSpPr>
              <p:nvPr/>
            </p:nvCxnSpPr>
            <p:spPr>
              <a:xfrm>
                <a:off x="1193593" y="5581491"/>
                <a:ext cx="43690" cy="6607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>
                <a:stCxn id="78" idx="7"/>
                <a:endCxn id="79" idx="3"/>
              </p:cNvCxnSpPr>
              <p:nvPr/>
            </p:nvCxnSpPr>
            <p:spPr>
              <a:xfrm flipV="1">
                <a:off x="1271968" y="5461102"/>
                <a:ext cx="49641" cy="17227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>
                <a:stCxn id="79" idx="7"/>
                <a:endCxn id="80" idx="3"/>
              </p:cNvCxnSpPr>
              <p:nvPr/>
            </p:nvCxnSpPr>
            <p:spPr>
              <a:xfrm flipV="1">
                <a:off x="1350344" y="5340713"/>
                <a:ext cx="49641" cy="9201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>
                <a:stCxn id="80" idx="5"/>
                <a:endCxn id="81" idx="1"/>
              </p:cNvCxnSpPr>
              <p:nvPr/>
            </p:nvCxnSpPr>
            <p:spPr>
              <a:xfrm>
                <a:off x="1428718" y="5340713"/>
                <a:ext cx="49641" cy="9201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>
                <a:stCxn id="81" idx="5"/>
                <a:endCxn id="82" idx="2"/>
              </p:cNvCxnSpPr>
              <p:nvPr/>
            </p:nvCxnSpPr>
            <p:spPr>
              <a:xfrm>
                <a:off x="1507093" y="5461102"/>
                <a:ext cx="43690" cy="6607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>
                <a:stCxn id="83" idx="2"/>
                <a:endCxn id="82" idx="6"/>
              </p:cNvCxnSpPr>
              <p:nvPr/>
            </p:nvCxnSpPr>
            <p:spPr>
              <a:xfrm flipH="1">
                <a:off x="1591419" y="5446914"/>
                <a:ext cx="37739" cy="8026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>
                <a:stCxn id="83" idx="5"/>
                <a:endCxn id="84" idx="1"/>
              </p:cNvCxnSpPr>
              <p:nvPr/>
            </p:nvCxnSpPr>
            <p:spPr>
              <a:xfrm>
                <a:off x="1663842" y="5461102"/>
                <a:ext cx="52405" cy="29266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>
                <a:stCxn id="85" idx="2"/>
                <a:endCxn id="84" idx="7"/>
              </p:cNvCxnSpPr>
              <p:nvPr/>
            </p:nvCxnSpPr>
            <p:spPr>
              <a:xfrm flipH="1">
                <a:off x="1744982" y="5607433"/>
                <a:ext cx="40926" cy="14633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>
                <a:stCxn id="87" idx="5"/>
                <a:endCxn id="88" idx="1"/>
              </p:cNvCxnSpPr>
              <p:nvPr/>
            </p:nvCxnSpPr>
            <p:spPr>
              <a:xfrm>
                <a:off x="1977343" y="5461102"/>
                <a:ext cx="49641" cy="1321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>
                <a:stCxn id="86" idx="6"/>
                <a:endCxn id="87" idx="3"/>
              </p:cNvCxnSpPr>
              <p:nvPr/>
            </p:nvCxnSpPr>
            <p:spPr>
              <a:xfrm flipV="1">
                <a:off x="1904919" y="5461102"/>
                <a:ext cx="43690" cy="18646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>
                <a:stCxn id="85" idx="6"/>
                <a:endCxn id="86" idx="2"/>
              </p:cNvCxnSpPr>
              <p:nvPr/>
            </p:nvCxnSpPr>
            <p:spPr>
              <a:xfrm>
                <a:off x="1826544" y="5607433"/>
                <a:ext cx="37739" cy="401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Oval 215"/>
              <p:cNvSpPr>
                <a:spLocks/>
              </p:cNvSpPr>
              <p:nvPr/>
            </p:nvSpPr>
            <p:spPr>
              <a:xfrm>
                <a:off x="2099407" y="5507109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2" name="Oval 216"/>
              <p:cNvSpPr>
                <a:spLocks/>
              </p:cNvSpPr>
              <p:nvPr/>
            </p:nvSpPr>
            <p:spPr>
              <a:xfrm>
                <a:off x="2256156" y="5346591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3" name="Oval 217"/>
              <p:cNvSpPr>
                <a:spLocks/>
              </p:cNvSpPr>
              <p:nvPr/>
            </p:nvSpPr>
            <p:spPr>
              <a:xfrm>
                <a:off x="2334531" y="5507109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cxnSp>
            <p:nvCxnSpPr>
              <p:cNvPr id="104" name="Straight Connector 103"/>
              <p:cNvCxnSpPr>
                <a:stCxn id="101" idx="2"/>
                <a:endCxn id="88" idx="6"/>
              </p:cNvCxnSpPr>
              <p:nvPr/>
            </p:nvCxnSpPr>
            <p:spPr>
              <a:xfrm flipH="1">
                <a:off x="2061668" y="5527174"/>
                <a:ext cx="37739" cy="8025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>
                <a:stCxn id="102" idx="5"/>
                <a:endCxn id="103" idx="1"/>
              </p:cNvCxnSpPr>
              <p:nvPr/>
            </p:nvCxnSpPr>
            <p:spPr>
              <a:xfrm>
                <a:off x="2290841" y="5380844"/>
                <a:ext cx="49641" cy="1321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>
                <a:stCxn id="108" idx="7"/>
                <a:endCxn id="102" idx="3"/>
              </p:cNvCxnSpPr>
              <p:nvPr/>
            </p:nvCxnSpPr>
            <p:spPr>
              <a:xfrm flipV="1">
                <a:off x="2212466" y="5380844"/>
                <a:ext cx="49641" cy="17227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>
                <a:stCxn id="101" idx="6"/>
              </p:cNvCxnSpPr>
              <p:nvPr/>
            </p:nvCxnSpPr>
            <p:spPr>
              <a:xfrm>
                <a:off x="2140043" y="5527174"/>
                <a:ext cx="37739" cy="401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Oval 222"/>
              <p:cNvSpPr>
                <a:spLocks/>
              </p:cNvSpPr>
              <p:nvPr/>
            </p:nvSpPr>
            <p:spPr>
              <a:xfrm>
                <a:off x="2177781" y="5547238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73" name="Rectangle 72"/>
            <p:cNvSpPr/>
            <p:nvPr/>
          </p:nvSpPr>
          <p:spPr>
            <a:xfrm>
              <a:off x="876892" y="4404168"/>
              <a:ext cx="1944216" cy="5334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Measurements</a:t>
              </a:r>
              <a:endParaRPr lang="de-AT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109" name="Elbow Connector 108"/>
          <p:cNvCxnSpPr/>
          <p:nvPr/>
        </p:nvCxnSpPr>
        <p:spPr>
          <a:xfrm rot="16200000" flipH="1">
            <a:off x="6945697" y="2155249"/>
            <a:ext cx="12700" cy="2490022"/>
          </a:xfrm>
          <a:prstGeom prst="bentConnector3">
            <a:avLst>
              <a:gd name="adj1" fmla="val 1620001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>
            <a:off x="6952047" y="4393948"/>
            <a:ext cx="0" cy="355582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>
            <a:off x="6404461" y="399204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Software</a:t>
            </a:r>
            <a:endParaRPr lang="ru-RU" dirty="0"/>
          </a:p>
        </p:txBody>
      </p:sp>
      <p:cxnSp>
        <p:nvCxnSpPr>
          <p:cNvPr id="112" name="Straight Arrow Connector 111"/>
          <p:cNvCxnSpPr/>
          <p:nvPr/>
        </p:nvCxnSpPr>
        <p:spPr>
          <a:xfrm>
            <a:off x="6952047" y="3607430"/>
            <a:ext cx="0" cy="355582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8" name="Group 117"/>
          <p:cNvGrpSpPr/>
          <p:nvPr/>
        </p:nvGrpSpPr>
        <p:grpSpPr>
          <a:xfrm>
            <a:off x="17568" y="1638142"/>
            <a:ext cx="1800201" cy="1794498"/>
            <a:chOff x="131868" y="1333342"/>
            <a:chExt cx="1800201" cy="1794498"/>
          </a:xfrm>
        </p:grpSpPr>
        <p:grpSp>
          <p:nvGrpSpPr>
            <p:cNvPr id="10" name="Group 9"/>
            <p:cNvGrpSpPr/>
            <p:nvPr/>
          </p:nvGrpSpPr>
          <p:grpSpPr>
            <a:xfrm>
              <a:off x="131868" y="1333342"/>
              <a:ext cx="1800201" cy="1768468"/>
              <a:chOff x="1036237" y="283674"/>
              <a:chExt cx="1800201" cy="1768468"/>
            </a:xfrm>
          </p:grpSpPr>
          <p:sp>
            <p:nvSpPr>
              <p:cNvPr id="11" name="Rounded Rectangle 181"/>
              <p:cNvSpPr/>
              <p:nvPr/>
            </p:nvSpPr>
            <p:spPr>
              <a:xfrm>
                <a:off x="1052537" y="283674"/>
                <a:ext cx="1767600" cy="1768468"/>
              </a:xfrm>
              <a:prstGeom prst="rect">
                <a:avLst/>
              </a:prstGeom>
              <a:solidFill>
                <a:srgbClr val="FAFAFA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036237" y="366614"/>
                <a:ext cx="1800201" cy="5334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Actual Specimen</a:t>
                </a:r>
                <a:endParaRPr lang="de-AT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pic>
          <p:nvPicPr>
            <p:cNvPr id="115" name="Picture 3" descr="F:\Vis Talk\KF09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6143" y="1979598"/>
              <a:ext cx="1531651" cy="1148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7" name="Group 116"/>
          <p:cNvGrpSpPr/>
          <p:nvPr/>
        </p:nvGrpSpPr>
        <p:grpSpPr>
          <a:xfrm>
            <a:off x="4815086" y="1638142"/>
            <a:ext cx="1800201" cy="1768468"/>
            <a:chOff x="4770092" y="1333342"/>
            <a:chExt cx="1800201" cy="1768468"/>
          </a:xfrm>
        </p:grpSpPr>
        <p:grpSp>
          <p:nvGrpSpPr>
            <p:cNvPr id="63" name="Group 62"/>
            <p:cNvGrpSpPr/>
            <p:nvPr/>
          </p:nvGrpSpPr>
          <p:grpSpPr>
            <a:xfrm>
              <a:off x="4770092" y="1333342"/>
              <a:ext cx="1800201" cy="1768468"/>
              <a:chOff x="1036237" y="283674"/>
              <a:chExt cx="1800201" cy="1768468"/>
            </a:xfrm>
          </p:grpSpPr>
          <p:sp>
            <p:nvSpPr>
              <p:cNvPr id="64" name="Rounded Rectangle 181"/>
              <p:cNvSpPr/>
              <p:nvPr/>
            </p:nvSpPr>
            <p:spPr>
              <a:xfrm>
                <a:off x="1052537" y="283674"/>
                <a:ext cx="1767600" cy="1768468"/>
              </a:xfrm>
              <a:prstGeom prst="rect">
                <a:avLst/>
              </a:prstGeom>
              <a:solidFill>
                <a:srgbClr val="FAFAFA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1036237" y="366614"/>
                <a:ext cx="1800201" cy="5334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Extracted </a:t>
                </a:r>
              </a:p>
              <a:p>
                <a:pPr algn="ctr"/>
                <a:r>
                  <a:rPr lang="en-US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Surface Model</a:t>
                </a:r>
                <a:endParaRPr lang="de-AT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pic>
          <p:nvPicPr>
            <p:cNvPr id="116" name="Picture 2" descr="F:\Vis Talk\kf09mesh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84483" y="1979598"/>
              <a:ext cx="1171418" cy="1074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19" name="Straight Connector 118"/>
          <p:cNvCxnSpPr/>
          <p:nvPr/>
        </p:nvCxnSpPr>
        <p:spPr>
          <a:xfrm>
            <a:off x="4552257" y="779290"/>
            <a:ext cx="39486" cy="5812012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6363639" y="886887"/>
            <a:ext cx="1362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3DXCT</a:t>
            </a:r>
            <a:endParaRPr lang="ru-RU" sz="2800" dirty="0"/>
          </a:p>
        </p:txBody>
      </p:sp>
      <p:sp>
        <p:nvSpPr>
          <p:cNvPr id="121" name="TextBox 120"/>
          <p:cNvSpPr txBox="1"/>
          <p:nvPr/>
        </p:nvSpPr>
        <p:spPr>
          <a:xfrm>
            <a:off x="1023185" y="886888"/>
            <a:ext cx="2286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Conventional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062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59" grpId="0"/>
      <p:bldP spid="1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Artem Amirkhanov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DEBB9D-D373-4F91-9169-27619CF0C174}" type="slidenum">
              <a:rPr lang="de-AT" smtClean="0"/>
              <a:pPr>
                <a:defRPr/>
              </a:pPr>
              <a:t>58</a:t>
            </a:fld>
            <a:endParaRPr lang="de-AT"/>
          </a:p>
        </p:txBody>
      </p:sp>
      <p:grpSp>
        <p:nvGrpSpPr>
          <p:cNvPr id="458" name="Group 457"/>
          <p:cNvGrpSpPr/>
          <p:nvPr/>
        </p:nvGrpSpPr>
        <p:grpSpPr>
          <a:xfrm>
            <a:off x="2762471" y="900651"/>
            <a:ext cx="1767600" cy="1768468"/>
            <a:chOff x="3496494" y="283674"/>
            <a:chExt cx="1767600" cy="1768468"/>
          </a:xfrm>
        </p:grpSpPr>
        <p:sp>
          <p:nvSpPr>
            <p:cNvPr id="459" name="Rounded Rectangle 177"/>
            <p:cNvSpPr/>
            <p:nvPr/>
          </p:nvSpPr>
          <p:spPr>
            <a:xfrm>
              <a:off x="3496494" y="283674"/>
              <a:ext cx="1767600" cy="1768468"/>
            </a:xfrm>
            <a:prstGeom prst="rect">
              <a:avLst/>
            </a:prstGeom>
            <a:solidFill>
              <a:srgbClr val="FAFAFA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460" name="Picture 3" descr="C:\Users\artem\AppData\Local\Temp\1331836699_onebit_39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77962" y="1044030"/>
              <a:ext cx="804664" cy="804664"/>
            </a:xfrm>
            <a:prstGeom prst="rect">
              <a:avLst/>
            </a:prstGeom>
            <a:noFill/>
            <a:effectLst>
              <a:outerShdw blurRad="127000" algn="ctr" rotWithShape="0">
                <a:prstClr val="black">
                  <a:alpha val="68000"/>
                </a:prstClr>
              </a:outerShdw>
            </a:effectLst>
          </p:spPr>
        </p:pic>
        <p:sp>
          <p:nvSpPr>
            <p:cNvPr id="461" name="Rectangle 460"/>
            <p:cNvSpPr/>
            <p:nvPr/>
          </p:nvSpPr>
          <p:spPr>
            <a:xfrm>
              <a:off x="3529326" y="366614"/>
              <a:ext cx="1701937" cy="5334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Measurement Plan</a:t>
              </a:r>
              <a:endParaRPr lang="de-AT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462" name="Group 461"/>
          <p:cNvGrpSpPr/>
          <p:nvPr/>
        </p:nvGrpSpPr>
        <p:grpSpPr>
          <a:xfrm>
            <a:off x="1421002" y="4277322"/>
            <a:ext cx="1944216" cy="1800200"/>
            <a:chOff x="876892" y="4404168"/>
            <a:chExt cx="1944216" cy="1800200"/>
          </a:xfrm>
        </p:grpSpPr>
        <p:sp>
          <p:nvSpPr>
            <p:cNvPr id="463" name="Rounded Rectangle 185"/>
            <p:cNvSpPr/>
            <p:nvPr/>
          </p:nvSpPr>
          <p:spPr>
            <a:xfrm>
              <a:off x="965200" y="4436768"/>
              <a:ext cx="1767600" cy="1767600"/>
            </a:xfrm>
            <a:prstGeom prst="rect">
              <a:avLst/>
            </a:prstGeom>
            <a:solidFill>
              <a:srgbClr val="FAFAFA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464" name="Group 292"/>
            <p:cNvGrpSpPr/>
            <p:nvPr/>
          </p:nvGrpSpPr>
          <p:grpSpPr>
            <a:xfrm>
              <a:off x="1088350" y="5272356"/>
              <a:ext cx="1521301" cy="576970"/>
              <a:chOff x="1065711" y="5283960"/>
              <a:chExt cx="1329049" cy="504056"/>
            </a:xfrm>
          </p:grpSpPr>
          <p:cxnSp>
            <p:nvCxnSpPr>
              <p:cNvPr id="466" name="Straight Connector 465"/>
              <p:cNvCxnSpPr/>
              <p:nvPr/>
            </p:nvCxnSpPr>
            <p:spPr>
              <a:xfrm>
                <a:off x="1065711" y="5283960"/>
                <a:ext cx="1319309" cy="0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7" name="Straight Connector 466"/>
              <p:cNvCxnSpPr/>
              <p:nvPr/>
            </p:nvCxnSpPr>
            <p:spPr>
              <a:xfrm>
                <a:off x="1075451" y="5765517"/>
                <a:ext cx="1319309" cy="0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8" name="Oval 190"/>
              <p:cNvSpPr>
                <a:spLocks/>
              </p:cNvSpPr>
              <p:nvPr/>
            </p:nvSpPr>
            <p:spPr>
              <a:xfrm>
                <a:off x="1080533" y="5707758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69" name="Oval 191"/>
              <p:cNvSpPr>
                <a:spLocks/>
              </p:cNvSpPr>
              <p:nvPr/>
            </p:nvSpPr>
            <p:spPr>
              <a:xfrm>
                <a:off x="1158908" y="5547238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70" name="Oval 192"/>
              <p:cNvSpPr>
                <a:spLocks/>
              </p:cNvSpPr>
              <p:nvPr/>
            </p:nvSpPr>
            <p:spPr>
              <a:xfrm>
                <a:off x="1237282" y="5627498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71" name="Oval 193"/>
              <p:cNvSpPr>
                <a:spLocks/>
              </p:cNvSpPr>
              <p:nvPr/>
            </p:nvSpPr>
            <p:spPr>
              <a:xfrm>
                <a:off x="1315658" y="5426849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72" name="Oval 194"/>
              <p:cNvSpPr>
                <a:spLocks/>
              </p:cNvSpPr>
              <p:nvPr/>
            </p:nvSpPr>
            <p:spPr>
              <a:xfrm>
                <a:off x="1394033" y="5306460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73" name="Oval 195"/>
              <p:cNvSpPr>
                <a:spLocks/>
              </p:cNvSpPr>
              <p:nvPr/>
            </p:nvSpPr>
            <p:spPr>
              <a:xfrm>
                <a:off x="1472408" y="5426849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74" name="Oval 196"/>
              <p:cNvSpPr>
                <a:spLocks/>
              </p:cNvSpPr>
              <p:nvPr/>
            </p:nvSpPr>
            <p:spPr>
              <a:xfrm>
                <a:off x="1550783" y="5507109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75" name="Oval 197"/>
              <p:cNvSpPr>
                <a:spLocks/>
              </p:cNvSpPr>
              <p:nvPr/>
            </p:nvSpPr>
            <p:spPr>
              <a:xfrm>
                <a:off x="1629157" y="5426849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76" name="Oval 198"/>
              <p:cNvSpPr>
                <a:spLocks/>
              </p:cNvSpPr>
              <p:nvPr/>
            </p:nvSpPr>
            <p:spPr>
              <a:xfrm>
                <a:off x="1710296" y="5747886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77" name="Oval 199"/>
              <p:cNvSpPr>
                <a:spLocks/>
              </p:cNvSpPr>
              <p:nvPr/>
            </p:nvSpPr>
            <p:spPr>
              <a:xfrm>
                <a:off x="1785908" y="5587367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78" name="Oval 200"/>
              <p:cNvSpPr>
                <a:spLocks/>
              </p:cNvSpPr>
              <p:nvPr/>
            </p:nvSpPr>
            <p:spPr>
              <a:xfrm>
                <a:off x="1864282" y="5627498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79" name="Oval 201"/>
              <p:cNvSpPr>
                <a:spLocks/>
              </p:cNvSpPr>
              <p:nvPr/>
            </p:nvSpPr>
            <p:spPr>
              <a:xfrm>
                <a:off x="1942657" y="5426849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80" name="Oval 202"/>
              <p:cNvSpPr>
                <a:spLocks/>
              </p:cNvSpPr>
              <p:nvPr/>
            </p:nvSpPr>
            <p:spPr>
              <a:xfrm>
                <a:off x="2021032" y="5587367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cxnSp>
            <p:nvCxnSpPr>
              <p:cNvPr id="481" name="Straight Connector 480"/>
              <p:cNvCxnSpPr>
                <a:stCxn id="468" idx="7"/>
                <a:endCxn id="469" idx="3"/>
              </p:cNvCxnSpPr>
              <p:nvPr/>
            </p:nvCxnSpPr>
            <p:spPr>
              <a:xfrm flipV="1">
                <a:off x="1115218" y="5581491"/>
                <a:ext cx="49641" cy="13214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2" name="Straight Connector 481"/>
              <p:cNvCxnSpPr>
                <a:stCxn id="469" idx="5"/>
                <a:endCxn id="470" idx="2"/>
              </p:cNvCxnSpPr>
              <p:nvPr/>
            </p:nvCxnSpPr>
            <p:spPr>
              <a:xfrm>
                <a:off x="1193593" y="5581491"/>
                <a:ext cx="43690" cy="6607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3" name="Straight Connector 482"/>
              <p:cNvCxnSpPr>
                <a:stCxn id="470" idx="7"/>
                <a:endCxn id="471" idx="3"/>
              </p:cNvCxnSpPr>
              <p:nvPr/>
            </p:nvCxnSpPr>
            <p:spPr>
              <a:xfrm flipV="1">
                <a:off x="1271968" y="5461102"/>
                <a:ext cx="49641" cy="17227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4" name="Straight Connector 483"/>
              <p:cNvCxnSpPr>
                <a:stCxn id="471" idx="7"/>
                <a:endCxn id="472" idx="3"/>
              </p:cNvCxnSpPr>
              <p:nvPr/>
            </p:nvCxnSpPr>
            <p:spPr>
              <a:xfrm flipV="1">
                <a:off x="1350344" y="5340713"/>
                <a:ext cx="49641" cy="9201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Straight Connector 484"/>
              <p:cNvCxnSpPr>
                <a:stCxn id="472" idx="5"/>
                <a:endCxn id="473" idx="1"/>
              </p:cNvCxnSpPr>
              <p:nvPr/>
            </p:nvCxnSpPr>
            <p:spPr>
              <a:xfrm>
                <a:off x="1428718" y="5340713"/>
                <a:ext cx="49641" cy="9201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6" name="Straight Connector 485"/>
              <p:cNvCxnSpPr>
                <a:stCxn id="473" idx="5"/>
                <a:endCxn id="474" idx="2"/>
              </p:cNvCxnSpPr>
              <p:nvPr/>
            </p:nvCxnSpPr>
            <p:spPr>
              <a:xfrm>
                <a:off x="1507093" y="5461102"/>
                <a:ext cx="43690" cy="6607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7" name="Straight Connector 486"/>
              <p:cNvCxnSpPr>
                <a:stCxn id="475" idx="2"/>
                <a:endCxn id="474" idx="6"/>
              </p:cNvCxnSpPr>
              <p:nvPr/>
            </p:nvCxnSpPr>
            <p:spPr>
              <a:xfrm flipH="1">
                <a:off x="1591419" y="5446914"/>
                <a:ext cx="37739" cy="8026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Straight Connector 487"/>
              <p:cNvCxnSpPr>
                <a:stCxn id="475" idx="5"/>
                <a:endCxn id="476" idx="1"/>
              </p:cNvCxnSpPr>
              <p:nvPr/>
            </p:nvCxnSpPr>
            <p:spPr>
              <a:xfrm>
                <a:off x="1663842" y="5461102"/>
                <a:ext cx="52405" cy="29266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9" name="Straight Connector 488"/>
              <p:cNvCxnSpPr>
                <a:stCxn id="477" idx="2"/>
                <a:endCxn id="476" idx="7"/>
              </p:cNvCxnSpPr>
              <p:nvPr/>
            </p:nvCxnSpPr>
            <p:spPr>
              <a:xfrm flipH="1">
                <a:off x="1744982" y="5607433"/>
                <a:ext cx="40926" cy="14633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0" name="Straight Connector 489"/>
              <p:cNvCxnSpPr>
                <a:stCxn id="479" idx="5"/>
                <a:endCxn id="480" idx="1"/>
              </p:cNvCxnSpPr>
              <p:nvPr/>
            </p:nvCxnSpPr>
            <p:spPr>
              <a:xfrm>
                <a:off x="1977343" y="5461102"/>
                <a:ext cx="49641" cy="1321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1" name="Straight Connector 490"/>
              <p:cNvCxnSpPr>
                <a:stCxn id="478" idx="6"/>
                <a:endCxn id="479" idx="3"/>
              </p:cNvCxnSpPr>
              <p:nvPr/>
            </p:nvCxnSpPr>
            <p:spPr>
              <a:xfrm flipV="1">
                <a:off x="1904919" y="5461102"/>
                <a:ext cx="43690" cy="18646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2" name="Straight Connector 491"/>
              <p:cNvCxnSpPr>
                <a:stCxn id="477" idx="6"/>
                <a:endCxn id="478" idx="2"/>
              </p:cNvCxnSpPr>
              <p:nvPr/>
            </p:nvCxnSpPr>
            <p:spPr>
              <a:xfrm>
                <a:off x="1826544" y="5607433"/>
                <a:ext cx="37739" cy="401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3" name="Oval 215"/>
              <p:cNvSpPr>
                <a:spLocks/>
              </p:cNvSpPr>
              <p:nvPr/>
            </p:nvSpPr>
            <p:spPr>
              <a:xfrm>
                <a:off x="2099407" y="5507109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94" name="Oval 216"/>
              <p:cNvSpPr>
                <a:spLocks/>
              </p:cNvSpPr>
              <p:nvPr/>
            </p:nvSpPr>
            <p:spPr>
              <a:xfrm>
                <a:off x="2256156" y="5346591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95" name="Oval 217"/>
              <p:cNvSpPr>
                <a:spLocks/>
              </p:cNvSpPr>
              <p:nvPr/>
            </p:nvSpPr>
            <p:spPr>
              <a:xfrm>
                <a:off x="2334531" y="5507109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cxnSp>
            <p:nvCxnSpPr>
              <p:cNvPr id="496" name="Straight Connector 495"/>
              <p:cNvCxnSpPr>
                <a:stCxn id="493" idx="2"/>
                <a:endCxn id="480" idx="6"/>
              </p:cNvCxnSpPr>
              <p:nvPr/>
            </p:nvCxnSpPr>
            <p:spPr>
              <a:xfrm flipH="1">
                <a:off x="2061668" y="5527174"/>
                <a:ext cx="37739" cy="8025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7" name="Straight Connector 496"/>
              <p:cNvCxnSpPr>
                <a:stCxn id="494" idx="5"/>
                <a:endCxn id="495" idx="1"/>
              </p:cNvCxnSpPr>
              <p:nvPr/>
            </p:nvCxnSpPr>
            <p:spPr>
              <a:xfrm>
                <a:off x="2290841" y="5380844"/>
                <a:ext cx="49641" cy="1321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8" name="Straight Connector 497"/>
              <p:cNvCxnSpPr>
                <a:stCxn id="500" idx="7"/>
                <a:endCxn id="494" idx="3"/>
              </p:cNvCxnSpPr>
              <p:nvPr/>
            </p:nvCxnSpPr>
            <p:spPr>
              <a:xfrm flipV="1">
                <a:off x="2212466" y="5380844"/>
                <a:ext cx="49641" cy="17227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9" name="Straight Connector 498"/>
              <p:cNvCxnSpPr>
                <a:stCxn id="493" idx="6"/>
              </p:cNvCxnSpPr>
              <p:nvPr/>
            </p:nvCxnSpPr>
            <p:spPr>
              <a:xfrm>
                <a:off x="2140043" y="5527174"/>
                <a:ext cx="37739" cy="401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0" name="Oval 222"/>
              <p:cNvSpPr>
                <a:spLocks/>
              </p:cNvSpPr>
              <p:nvPr/>
            </p:nvSpPr>
            <p:spPr>
              <a:xfrm>
                <a:off x="2177781" y="5547238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465" name="Rectangle 464"/>
            <p:cNvSpPr/>
            <p:nvPr/>
          </p:nvSpPr>
          <p:spPr>
            <a:xfrm>
              <a:off x="876892" y="4404168"/>
              <a:ext cx="1944216" cy="5334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Measurements</a:t>
              </a:r>
              <a:endParaRPr lang="de-AT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501" name="Elbow Connector 500"/>
          <p:cNvCxnSpPr/>
          <p:nvPr/>
        </p:nvCxnSpPr>
        <p:spPr>
          <a:xfrm rot="16200000" flipH="1">
            <a:off x="2386760" y="1417758"/>
            <a:ext cx="12700" cy="2490022"/>
          </a:xfrm>
          <a:prstGeom prst="bentConnector3">
            <a:avLst>
              <a:gd name="adj1" fmla="val 1620001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2" name="Straight Arrow Connector 501"/>
          <p:cNvCxnSpPr>
            <a:endCxn id="463" idx="0"/>
          </p:cNvCxnSpPr>
          <p:nvPr/>
        </p:nvCxnSpPr>
        <p:spPr>
          <a:xfrm>
            <a:off x="2393110" y="2884458"/>
            <a:ext cx="0" cy="1425464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5" name="Group 504"/>
          <p:cNvGrpSpPr/>
          <p:nvPr/>
        </p:nvGrpSpPr>
        <p:grpSpPr>
          <a:xfrm>
            <a:off x="256149" y="900651"/>
            <a:ext cx="1800201" cy="1768468"/>
            <a:chOff x="4770092" y="1333342"/>
            <a:chExt cx="1800201" cy="1768468"/>
          </a:xfrm>
        </p:grpSpPr>
        <p:grpSp>
          <p:nvGrpSpPr>
            <p:cNvPr id="506" name="Group 505"/>
            <p:cNvGrpSpPr/>
            <p:nvPr/>
          </p:nvGrpSpPr>
          <p:grpSpPr>
            <a:xfrm>
              <a:off x="4770092" y="1333342"/>
              <a:ext cx="1800201" cy="1768468"/>
              <a:chOff x="1036237" y="283674"/>
              <a:chExt cx="1800201" cy="1768468"/>
            </a:xfrm>
          </p:grpSpPr>
          <p:sp>
            <p:nvSpPr>
              <p:cNvPr id="508" name="Rounded Rectangle 181"/>
              <p:cNvSpPr/>
              <p:nvPr/>
            </p:nvSpPr>
            <p:spPr>
              <a:xfrm>
                <a:off x="1052537" y="283674"/>
                <a:ext cx="1767600" cy="1768468"/>
              </a:xfrm>
              <a:prstGeom prst="rect">
                <a:avLst/>
              </a:prstGeom>
              <a:solidFill>
                <a:srgbClr val="FAFAFA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9" name="Rectangle 508"/>
              <p:cNvSpPr/>
              <p:nvPr/>
            </p:nvSpPr>
            <p:spPr>
              <a:xfrm>
                <a:off x="1036237" y="366614"/>
                <a:ext cx="1800201" cy="5334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Extracted </a:t>
                </a:r>
              </a:p>
              <a:p>
                <a:pPr algn="ctr"/>
                <a:r>
                  <a:rPr lang="en-US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Surface Model</a:t>
                </a:r>
                <a:endParaRPr lang="de-AT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pic>
          <p:nvPicPr>
            <p:cNvPr id="507" name="Picture 2" descr="F:\Vis Talk\kf09mesh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84483" y="1979598"/>
              <a:ext cx="1171418" cy="1074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12" name="Group 511"/>
          <p:cNvGrpSpPr/>
          <p:nvPr/>
        </p:nvGrpSpPr>
        <p:grpSpPr>
          <a:xfrm>
            <a:off x="6017767" y="4309922"/>
            <a:ext cx="1944000" cy="1767600"/>
            <a:chOff x="6031906" y="4332264"/>
            <a:chExt cx="1944000" cy="1767600"/>
          </a:xfrm>
        </p:grpSpPr>
        <p:sp>
          <p:nvSpPr>
            <p:cNvPr id="513" name="Rectangle 512"/>
            <p:cNvSpPr/>
            <p:nvPr/>
          </p:nvSpPr>
          <p:spPr>
            <a:xfrm>
              <a:off x="6120106" y="4332264"/>
              <a:ext cx="1767600" cy="1767600"/>
            </a:xfrm>
            <a:prstGeom prst="rect">
              <a:avLst/>
            </a:prstGeom>
            <a:solidFill>
              <a:srgbClr val="FAFAFA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14" name="Rectangle 513"/>
            <p:cNvSpPr/>
            <p:nvPr/>
          </p:nvSpPr>
          <p:spPr>
            <a:xfrm>
              <a:off x="6031906" y="4508776"/>
              <a:ext cx="1944000" cy="5334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Material Interface Uncertainty</a:t>
              </a:r>
              <a:endParaRPr lang="de-AT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515" name="Group 146"/>
            <p:cNvGrpSpPr/>
            <p:nvPr/>
          </p:nvGrpSpPr>
          <p:grpSpPr>
            <a:xfrm>
              <a:off x="6660533" y="5228856"/>
              <a:ext cx="686747" cy="754693"/>
              <a:chOff x="4893613" y="5148808"/>
              <a:chExt cx="542732" cy="651277"/>
            </a:xfrm>
          </p:grpSpPr>
          <p:cxnSp>
            <p:nvCxnSpPr>
              <p:cNvPr id="516" name="Straight Connector 515"/>
              <p:cNvCxnSpPr/>
              <p:nvPr/>
            </p:nvCxnSpPr>
            <p:spPr>
              <a:xfrm>
                <a:off x="4893613" y="5284490"/>
                <a:ext cx="271366" cy="17186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7" name="Straight Connector 516"/>
              <p:cNvCxnSpPr/>
              <p:nvPr/>
            </p:nvCxnSpPr>
            <p:spPr>
              <a:xfrm>
                <a:off x="4893613" y="5582993"/>
                <a:ext cx="271366" cy="217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8" name="Straight Connector 517"/>
              <p:cNvCxnSpPr/>
              <p:nvPr/>
            </p:nvCxnSpPr>
            <p:spPr>
              <a:xfrm flipV="1">
                <a:off x="5164979" y="5582993"/>
                <a:ext cx="271366" cy="217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9" name="Straight Connector 518"/>
              <p:cNvCxnSpPr/>
              <p:nvPr/>
            </p:nvCxnSpPr>
            <p:spPr>
              <a:xfrm flipV="1">
                <a:off x="5164979" y="5284490"/>
                <a:ext cx="271366" cy="17186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0" name="Straight Connector 519"/>
              <p:cNvCxnSpPr/>
              <p:nvPr/>
            </p:nvCxnSpPr>
            <p:spPr>
              <a:xfrm>
                <a:off x="5164979" y="5456355"/>
                <a:ext cx="0" cy="34373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Straight Connector 520"/>
              <p:cNvCxnSpPr/>
              <p:nvPr/>
            </p:nvCxnSpPr>
            <p:spPr>
              <a:xfrm>
                <a:off x="4893613" y="5284490"/>
                <a:ext cx="0" cy="29850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Straight Connector 521"/>
              <p:cNvCxnSpPr/>
              <p:nvPr/>
            </p:nvCxnSpPr>
            <p:spPr>
              <a:xfrm>
                <a:off x="5436344" y="5284490"/>
                <a:ext cx="0" cy="29850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Straight Connector 522"/>
              <p:cNvCxnSpPr/>
              <p:nvPr/>
            </p:nvCxnSpPr>
            <p:spPr>
              <a:xfrm>
                <a:off x="5164979" y="5148808"/>
                <a:ext cx="271366" cy="13568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4" name="Straight Connector 523"/>
              <p:cNvCxnSpPr/>
              <p:nvPr/>
            </p:nvCxnSpPr>
            <p:spPr>
              <a:xfrm flipV="1">
                <a:off x="4893613" y="5148808"/>
                <a:ext cx="271366" cy="1356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26" name="Group 525"/>
          <p:cNvGrpSpPr/>
          <p:nvPr/>
        </p:nvGrpSpPr>
        <p:grpSpPr>
          <a:xfrm>
            <a:off x="6089667" y="900651"/>
            <a:ext cx="1800200" cy="1768468"/>
            <a:chOff x="5988186" y="373160"/>
            <a:chExt cx="1800200" cy="1768468"/>
          </a:xfrm>
        </p:grpSpPr>
        <p:sp>
          <p:nvSpPr>
            <p:cNvPr id="527" name="Rectangle 526"/>
            <p:cNvSpPr/>
            <p:nvPr/>
          </p:nvSpPr>
          <p:spPr>
            <a:xfrm>
              <a:off x="6004486" y="373160"/>
              <a:ext cx="1767600" cy="1768468"/>
            </a:xfrm>
            <a:prstGeom prst="rect">
              <a:avLst/>
            </a:prstGeom>
            <a:solidFill>
              <a:srgbClr val="FAFAFA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528" name="Group 116"/>
            <p:cNvGrpSpPr/>
            <p:nvPr/>
          </p:nvGrpSpPr>
          <p:grpSpPr>
            <a:xfrm>
              <a:off x="6492703" y="1137706"/>
              <a:ext cx="791167" cy="832089"/>
              <a:chOff x="8209161" y="3204443"/>
              <a:chExt cx="1848599" cy="1944216"/>
            </a:xfrm>
            <a:effectLst>
              <a:outerShdw blurRad="127000" algn="ctr" rotWithShape="0">
                <a:prstClr val="black">
                  <a:alpha val="68000"/>
                </a:prstClr>
              </a:outerShdw>
            </a:effectLst>
          </p:grpSpPr>
          <p:sp>
            <p:nvSpPr>
              <p:cNvPr id="530" name="Oval 529"/>
              <p:cNvSpPr/>
              <p:nvPr/>
            </p:nvSpPr>
            <p:spPr>
              <a:xfrm>
                <a:off x="8757416" y="4160614"/>
                <a:ext cx="254979" cy="25497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1" name="Oval 530"/>
              <p:cNvSpPr/>
              <p:nvPr/>
            </p:nvSpPr>
            <p:spPr>
              <a:xfrm>
                <a:off x="9005971" y="4128742"/>
                <a:ext cx="191234" cy="19123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2" name="Oval 531"/>
              <p:cNvSpPr/>
              <p:nvPr/>
            </p:nvSpPr>
            <p:spPr>
              <a:xfrm>
                <a:off x="9203381" y="4160614"/>
                <a:ext cx="254979" cy="25497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3" name="Oval 532"/>
              <p:cNvSpPr/>
              <p:nvPr/>
            </p:nvSpPr>
            <p:spPr>
              <a:xfrm>
                <a:off x="9445760" y="4237208"/>
                <a:ext cx="286852" cy="28685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4" name="Oval 533"/>
              <p:cNvSpPr/>
              <p:nvPr/>
            </p:nvSpPr>
            <p:spPr>
              <a:xfrm>
                <a:off x="8974596" y="4237208"/>
                <a:ext cx="286603" cy="2866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5" name="Oval 534"/>
              <p:cNvSpPr/>
              <p:nvPr/>
            </p:nvSpPr>
            <p:spPr>
              <a:xfrm>
                <a:off x="9229078" y="4319976"/>
                <a:ext cx="318724" cy="31872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6" name="Oval 535"/>
              <p:cNvSpPr/>
              <p:nvPr/>
            </p:nvSpPr>
            <p:spPr>
              <a:xfrm>
                <a:off x="8515285" y="4236959"/>
                <a:ext cx="286852" cy="28685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7" name="Oval 536"/>
              <p:cNvSpPr/>
              <p:nvPr/>
            </p:nvSpPr>
            <p:spPr>
              <a:xfrm>
                <a:off x="8719119" y="4351849"/>
                <a:ext cx="318724" cy="31872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8" name="Oval 537"/>
              <p:cNvSpPr/>
              <p:nvPr/>
            </p:nvSpPr>
            <p:spPr>
              <a:xfrm>
                <a:off x="8942226" y="4447466"/>
                <a:ext cx="350596" cy="35059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9" name="Oval 538"/>
              <p:cNvSpPr/>
              <p:nvPr/>
            </p:nvSpPr>
            <p:spPr>
              <a:xfrm>
                <a:off x="9691851" y="4304663"/>
                <a:ext cx="365909" cy="36590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40" name="Oval 539"/>
              <p:cNvSpPr/>
              <p:nvPr/>
            </p:nvSpPr>
            <p:spPr>
              <a:xfrm>
                <a:off x="8209161" y="4351849"/>
                <a:ext cx="318724" cy="31872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41" name="Oval 540"/>
              <p:cNvSpPr/>
              <p:nvPr/>
            </p:nvSpPr>
            <p:spPr>
              <a:xfrm>
                <a:off x="8400395" y="4447466"/>
                <a:ext cx="350596" cy="35059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42" name="Oval 541"/>
              <p:cNvSpPr/>
              <p:nvPr/>
            </p:nvSpPr>
            <p:spPr>
              <a:xfrm>
                <a:off x="9484057" y="4415594"/>
                <a:ext cx="382469" cy="38246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43" name="Oval 542"/>
              <p:cNvSpPr/>
              <p:nvPr/>
            </p:nvSpPr>
            <p:spPr>
              <a:xfrm>
                <a:off x="9197205" y="4543083"/>
                <a:ext cx="414341" cy="41434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44" name="Oval 543"/>
              <p:cNvSpPr/>
              <p:nvPr/>
            </p:nvSpPr>
            <p:spPr>
              <a:xfrm>
                <a:off x="8623502" y="4574956"/>
                <a:ext cx="382469" cy="38246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45" name="Oval 544"/>
              <p:cNvSpPr/>
              <p:nvPr/>
            </p:nvSpPr>
            <p:spPr>
              <a:xfrm>
                <a:off x="8878481" y="4642411"/>
                <a:ext cx="506247" cy="50624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46" name="Oval 545"/>
              <p:cNvSpPr/>
              <p:nvPr/>
            </p:nvSpPr>
            <p:spPr>
              <a:xfrm>
                <a:off x="8757416" y="3841890"/>
                <a:ext cx="254979" cy="25497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47" name="Oval 546"/>
              <p:cNvSpPr/>
              <p:nvPr/>
            </p:nvSpPr>
            <p:spPr>
              <a:xfrm>
                <a:off x="9005971" y="3810018"/>
                <a:ext cx="191234" cy="19123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48" name="Oval 547"/>
              <p:cNvSpPr/>
              <p:nvPr/>
            </p:nvSpPr>
            <p:spPr>
              <a:xfrm>
                <a:off x="9203381" y="3841890"/>
                <a:ext cx="254979" cy="25497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49" name="Oval 548"/>
              <p:cNvSpPr/>
              <p:nvPr/>
            </p:nvSpPr>
            <p:spPr>
              <a:xfrm>
                <a:off x="9445760" y="3918484"/>
                <a:ext cx="286852" cy="28685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50" name="Oval 549"/>
              <p:cNvSpPr/>
              <p:nvPr/>
            </p:nvSpPr>
            <p:spPr>
              <a:xfrm>
                <a:off x="8974596" y="3918484"/>
                <a:ext cx="286603" cy="2866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51" name="Oval 550"/>
              <p:cNvSpPr/>
              <p:nvPr/>
            </p:nvSpPr>
            <p:spPr>
              <a:xfrm>
                <a:off x="9229078" y="4001252"/>
                <a:ext cx="318724" cy="31872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52" name="Oval 551"/>
              <p:cNvSpPr/>
              <p:nvPr/>
            </p:nvSpPr>
            <p:spPr>
              <a:xfrm>
                <a:off x="8515285" y="3918235"/>
                <a:ext cx="286852" cy="28685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53" name="Oval 552"/>
              <p:cNvSpPr/>
              <p:nvPr/>
            </p:nvSpPr>
            <p:spPr>
              <a:xfrm>
                <a:off x="8719119" y="4033125"/>
                <a:ext cx="318724" cy="31872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54" name="Oval 553"/>
              <p:cNvSpPr/>
              <p:nvPr/>
            </p:nvSpPr>
            <p:spPr>
              <a:xfrm>
                <a:off x="8942226" y="4128742"/>
                <a:ext cx="350596" cy="35059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55" name="Oval 554"/>
              <p:cNvSpPr/>
              <p:nvPr/>
            </p:nvSpPr>
            <p:spPr>
              <a:xfrm>
                <a:off x="9691851" y="3985939"/>
                <a:ext cx="365909" cy="36590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56" name="Oval 555"/>
              <p:cNvSpPr/>
              <p:nvPr/>
            </p:nvSpPr>
            <p:spPr>
              <a:xfrm>
                <a:off x="8209161" y="4033125"/>
                <a:ext cx="318724" cy="31872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57" name="Oval 556"/>
              <p:cNvSpPr/>
              <p:nvPr/>
            </p:nvSpPr>
            <p:spPr>
              <a:xfrm>
                <a:off x="8400395" y="4128742"/>
                <a:ext cx="350596" cy="35059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58" name="Oval 557"/>
              <p:cNvSpPr/>
              <p:nvPr/>
            </p:nvSpPr>
            <p:spPr>
              <a:xfrm>
                <a:off x="9484057" y="4096870"/>
                <a:ext cx="382469" cy="38246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59" name="Oval 558"/>
              <p:cNvSpPr/>
              <p:nvPr/>
            </p:nvSpPr>
            <p:spPr>
              <a:xfrm>
                <a:off x="9197205" y="4224359"/>
                <a:ext cx="414341" cy="41434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60" name="Oval 559"/>
              <p:cNvSpPr/>
              <p:nvPr/>
            </p:nvSpPr>
            <p:spPr>
              <a:xfrm>
                <a:off x="8623502" y="4256232"/>
                <a:ext cx="382469" cy="38246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61" name="Oval 560"/>
              <p:cNvSpPr/>
              <p:nvPr/>
            </p:nvSpPr>
            <p:spPr>
              <a:xfrm>
                <a:off x="8878481" y="4323687"/>
                <a:ext cx="506247" cy="50624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62" name="Oval 561"/>
              <p:cNvSpPr/>
              <p:nvPr/>
            </p:nvSpPr>
            <p:spPr>
              <a:xfrm>
                <a:off x="8757416" y="3555039"/>
                <a:ext cx="254979" cy="25497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63" name="Oval 562"/>
              <p:cNvSpPr/>
              <p:nvPr/>
            </p:nvSpPr>
            <p:spPr>
              <a:xfrm>
                <a:off x="9005971" y="3523167"/>
                <a:ext cx="191234" cy="19123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64" name="Oval 563"/>
              <p:cNvSpPr/>
              <p:nvPr/>
            </p:nvSpPr>
            <p:spPr>
              <a:xfrm>
                <a:off x="9203381" y="3555039"/>
                <a:ext cx="254979" cy="25497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65" name="Oval 564"/>
              <p:cNvSpPr/>
              <p:nvPr/>
            </p:nvSpPr>
            <p:spPr>
              <a:xfrm>
                <a:off x="9445760" y="3631633"/>
                <a:ext cx="286852" cy="28685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66" name="Oval 565"/>
              <p:cNvSpPr/>
              <p:nvPr/>
            </p:nvSpPr>
            <p:spPr>
              <a:xfrm>
                <a:off x="8974596" y="3631633"/>
                <a:ext cx="286603" cy="2866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67" name="Oval 566"/>
              <p:cNvSpPr/>
              <p:nvPr/>
            </p:nvSpPr>
            <p:spPr>
              <a:xfrm>
                <a:off x="9229078" y="3714401"/>
                <a:ext cx="318724" cy="31872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68" name="Oval 567"/>
              <p:cNvSpPr/>
              <p:nvPr/>
            </p:nvSpPr>
            <p:spPr>
              <a:xfrm>
                <a:off x="8515285" y="3631384"/>
                <a:ext cx="286852" cy="28685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69" name="Oval 568"/>
              <p:cNvSpPr/>
              <p:nvPr/>
            </p:nvSpPr>
            <p:spPr>
              <a:xfrm>
                <a:off x="8719119" y="3746274"/>
                <a:ext cx="318724" cy="31872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70" name="Oval 569"/>
              <p:cNvSpPr/>
              <p:nvPr/>
            </p:nvSpPr>
            <p:spPr>
              <a:xfrm>
                <a:off x="8942226" y="3841891"/>
                <a:ext cx="350596" cy="35059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71" name="Oval 570"/>
              <p:cNvSpPr/>
              <p:nvPr/>
            </p:nvSpPr>
            <p:spPr>
              <a:xfrm>
                <a:off x="9691851" y="3699088"/>
                <a:ext cx="365909" cy="36590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72" name="Oval 571"/>
              <p:cNvSpPr/>
              <p:nvPr/>
            </p:nvSpPr>
            <p:spPr>
              <a:xfrm>
                <a:off x="8209161" y="3746274"/>
                <a:ext cx="318724" cy="31872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73" name="Oval 572"/>
              <p:cNvSpPr/>
              <p:nvPr/>
            </p:nvSpPr>
            <p:spPr>
              <a:xfrm>
                <a:off x="8400395" y="3841891"/>
                <a:ext cx="350596" cy="35059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74" name="Oval 573"/>
              <p:cNvSpPr/>
              <p:nvPr/>
            </p:nvSpPr>
            <p:spPr>
              <a:xfrm>
                <a:off x="9484057" y="3810019"/>
                <a:ext cx="382469" cy="38246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75" name="Oval 574"/>
              <p:cNvSpPr/>
              <p:nvPr/>
            </p:nvSpPr>
            <p:spPr>
              <a:xfrm>
                <a:off x="9197205" y="3937508"/>
                <a:ext cx="414341" cy="41434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76" name="Oval 575"/>
              <p:cNvSpPr/>
              <p:nvPr/>
            </p:nvSpPr>
            <p:spPr>
              <a:xfrm>
                <a:off x="8623502" y="3969381"/>
                <a:ext cx="382469" cy="38246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77" name="Oval 576"/>
              <p:cNvSpPr/>
              <p:nvPr/>
            </p:nvSpPr>
            <p:spPr>
              <a:xfrm>
                <a:off x="8878481" y="4036836"/>
                <a:ext cx="506247" cy="50624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78" name="Oval 577"/>
              <p:cNvSpPr/>
              <p:nvPr/>
            </p:nvSpPr>
            <p:spPr>
              <a:xfrm>
                <a:off x="8757416" y="3268188"/>
                <a:ext cx="254979" cy="25497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79" name="Oval 578"/>
              <p:cNvSpPr/>
              <p:nvPr/>
            </p:nvSpPr>
            <p:spPr>
              <a:xfrm>
                <a:off x="8993122" y="3204443"/>
                <a:ext cx="223107" cy="223107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80" name="Oval 579"/>
              <p:cNvSpPr/>
              <p:nvPr/>
            </p:nvSpPr>
            <p:spPr>
              <a:xfrm>
                <a:off x="9203381" y="3268188"/>
                <a:ext cx="254979" cy="25497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81" name="Oval 580"/>
              <p:cNvSpPr/>
              <p:nvPr/>
            </p:nvSpPr>
            <p:spPr>
              <a:xfrm>
                <a:off x="9445760" y="3344781"/>
                <a:ext cx="286852" cy="28685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82" name="Oval 581"/>
              <p:cNvSpPr/>
              <p:nvPr/>
            </p:nvSpPr>
            <p:spPr>
              <a:xfrm>
                <a:off x="8974596" y="3344781"/>
                <a:ext cx="286603" cy="2866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83" name="Oval 582"/>
              <p:cNvSpPr/>
              <p:nvPr/>
            </p:nvSpPr>
            <p:spPr>
              <a:xfrm>
                <a:off x="9229078" y="3427550"/>
                <a:ext cx="318724" cy="31872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84" name="Oval 583"/>
              <p:cNvSpPr/>
              <p:nvPr/>
            </p:nvSpPr>
            <p:spPr>
              <a:xfrm>
                <a:off x="8515285" y="3344532"/>
                <a:ext cx="286852" cy="28685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85" name="Oval 584"/>
              <p:cNvSpPr/>
              <p:nvPr/>
            </p:nvSpPr>
            <p:spPr>
              <a:xfrm>
                <a:off x="8719119" y="3459422"/>
                <a:ext cx="318724" cy="31872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86" name="Oval 585"/>
              <p:cNvSpPr/>
              <p:nvPr/>
            </p:nvSpPr>
            <p:spPr>
              <a:xfrm>
                <a:off x="8942226" y="3555039"/>
                <a:ext cx="350596" cy="35059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87" name="Oval 586"/>
              <p:cNvSpPr/>
              <p:nvPr/>
            </p:nvSpPr>
            <p:spPr>
              <a:xfrm>
                <a:off x="9691851" y="3412237"/>
                <a:ext cx="365909" cy="36590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88" name="Oval 587"/>
              <p:cNvSpPr/>
              <p:nvPr/>
            </p:nvSpPr>
            <p:spPr>
              <a:xfrm>
                <a:off x="8209161" y="3427550"/>
                <a:ext cx="350596" cy="35059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89" name="Oval 588"/>
              <p:cNvSpPr/>
              <p:nvPr/>
            </p:nvSpPr>
            <p:spPr>
              <a:xfrm>
                <a:off x="8400395" y="3555039"/>
                <a:ext cx="350596" cy="35059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90" name="Oval 589"/>
              <p:cNvSpPr/>
              <p:nvPr/>
            </p:nvSpPr>
            <p:spPr>
              <a:xfrm>
                <a:off x="9484057" y="3523167"/>
                <a:ext cx="382469" cy="38246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91" name="Oval 590"/>
              <p:cNvSpPr/>
              <p:nvPr/>
            </p:nvSpPr>
            <p:spPr>
              <a:xfrm>
                <a:off x="9197205" y="3650657"/>
                <a:ext cx="414341" cy="41434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92" name="Oval 591"/>
              <p:cNvSpPr/>
              <p:nvPr/>
            </p:nvSpPr>
            <p:spPr>
              <a:xfrm>
                <a:off x="8623502" y="3655904"/>
                <a:ext cx="382469" cy="38246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93" name="Oval 592"/>
              <p:cNvSpPr/>
              <p:nvPr/>
            </p:nvSpPr>
            <p:spPr>
              <a:xfrm>
                <a:off x="8878481" y="3749985"/>
                <a:ext cx="506247" cy="506247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529" name="Rectangle 528"/>
            <p:cNvSpPr/>
            <p:nvPr/>
          </p:nvSpPr>
          <p:spPr>
            <a:xfrm>
              <a:off x="5988186" y="456100"/>
              <a:ext cx="1800200" cy="5334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Reconstructed </a:t>
              </a:r>
            </a:p>
            <a:p>
              <a:pPr algn="ctr"/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3D Volume</a:t>
              </a:r>
              <a:endParaRPr lang="de-AT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594" name="Straight Arrow Connector 593"/>
          <p:cNvCxnSpPr/>
          <p:nvPr/>
        </p:nvCxnSpPr>
        <p:spPr>
          <a:xfrm>
            <a:off x="6989767" y="2656418"/>
            <a:ext cx="0" cy="1626815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5" name="Rounded Rectangle 524"/>
          <p:cNvSpPr/>
          <p:nvPr/>
        </p:nvSpPr>
        <p:spPr>
          <a:xfrm>
            <a:off x="5895273" y="2992400"/>
            <a:ext cx="2188988" cy="893240"/>
          </a:xfrm>
          <a:prstGeom prst="roundRect">
            <a:avLst>
              <a:gd name="adj" fmla="val 5625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Statistical Analysis</a:t>
            </a:r>
            <a:endParaRPr lang="de-AT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1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07407E-6 L 2.77778E-7 -0.47963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98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7.40741E-7 L -1.94444E-6 -0.47963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" grpId="0" animBg="1"/>
      <p:bldP spid="52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7100" y="2405020"/>
            <a:ext cx="8959384" cy="4180114"/>
            <a:chOff x="1104900" y="2514600"/>
            <a:chExt cx="7373993" cy="3440430"/>
          </a:xfrm>
        </p:grpSpPr>
        <p:pic>
          <p:nvPicPr>
            <p:cNvPr id="6" name="Picture 1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04900" y="2529840"/>
              <a:ext cx="2209800" cy="3425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Group 6"/>
            <p:cNvGrpSpPr/>
            <p:nvPr/>
          </p:nvGrpSpPr>
          <p:grpSpPr>
            <a:xfrm>
              <a:off x="5249194" y="2514600"/>
              <a:ext cx="1571335" cy="3440430"/>
              <a:chOff x="4156629" y="0"/>
              <a:chExt cx="1571335" cy="3440430"/>
            </a:xfrm>
          </p:grpSpPr>
          <p:pic>
            <p:nvPicPr>
              <p:cNvPr id="9" name="Picture 1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155"/>
              <a:stretch>
                <a:fillRect/>
              </a:stretch>
            </p:blipFill>
            <p:spPr bwMode="auto">
              <a:xfrm>
                <a:off x="4156629" y="1260837"/>
                <a:ext cx="1571335" cy="21795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579315" y="0"/>
                <a:ext cx="725962" cy="1094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1" name="Group 10"/>
            <p:cNvGrpSpPr/>
            <p:nvPr/>
          </p:nvGrpSpPr>
          <p:grpSpPr>
            <a:xfrm>
              <a:off x="6907558" y="2514600"/>
              <a:ext cx="1571335" cy="3440429"/>
              <a:chOff x="5802658" y="0"/>
              <a:chExt cx="1571335" cy="3440429"/>
            </a:xfrm>
          </p:grpSpPr>
          <p:pic>
            <p:nvPicPr>
              <p:cNvPr id="12" name="Picture 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1884"/>
              <a:stretch>
                <a:fillRect/>
              </a:stretch>
            </p:blipFill>
            <p:spPr bwMode="auto">
              <a:xfrm>
                <a:off x="5802658" y="1260836"/>
                <a:ext cx="1571335" cy="21795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216950" y="0"/>
                <a:ext cx="742751" cy="1173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3590831" y="2515435"/>
              <a:ext cx="1571335" cy="3439595"/>
              <a:chOff x="2485931" y="835"/>
              <a:chExt cx="1571335" cy="3439595"/>
            </a:xfrm>
          </p:grpSpPr>
          <p:pic>
            <p:nvPicPr>
              <p:cNvPr id="16" name="Picture 4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915720" y="835"/>
                <a:ext cx="793100" cy="1404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10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485931" y="1260837"/>
                <a:ext cx="1571335" cy="21795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Industrial Metrology and Geometric Tolerancing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63" y="816610"/>
            <a:ext cx="8907462" cy="5473700"/>
          </a:xfrm>
        </p:spPr>
        <p:txBody>
          <a:bodyPr/>
          <a:lstStyle/>
          <a:p>
            <a:r>
              <a:rPr lang="en-US" dirty="0" smtClean="0"/>
              <a:t>Coordinate measurement machines</a:t>
            </a:r>
          </a:p>
          <a:p>
            <a:pPr lvl="1"/>
            <a:r>
              <a:rPr lang="en-US" sz="2800" dirty="0" smtClean="0"/>
              <a:t>Tactile</a:t>
            </a:r>
          </a:p>
          <a:p>
            <a:pPr lvl="1"/>
            <a:r>
              <a:rPr lang="en-US" sz="2800" dirty="0" smtClean="0"/>
              <a:t>Optic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Artem Amirkhanov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DEBB9D-D373-4F91-9169-27619CF0C174}" type="slidenum">
              <a:rPr lang="de-AT" smtClean="0"/>
              <a:pPr>
                <a:defRPr/>
              </a:pPr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00353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77410" y="2762825"/>
            <a:ext cx="4712357" cy="1985395"/>
            <a:chOff x="1591100" y="6175672"/>
            <a:chExt cx="4712357" cy="649534"/>
          </a:xfrm>
        </p:grpSpPr>
        <p:cxnSp>
          <p:nvCxnSpPr>
            <p:cNvPr id="138" name="Elbow Connector 137"/>
            <p:cNvCxnSpPr/>
            <p:nvPr/>
          </p:nvCxnSpPr>
          <p:spPr>
            <a:xfrm rot="16200000" flipH="1">
              <a:off x="3940929" y="3825843"/>
              <a:ext cx="12700" cy="4712357"/>
            </a:xfrm>
            <a:prstGeom prst="bentConnector3">
              <a:avLst>
                <a:gd name="adj1" fmla="val 1680001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/>
            <p:nvPr/>
          </p:nvCxnSpPr>
          <p:spPr>
            <a:xfrm>
              <a:off x="3947279" y="6393159"/>
              <a:ext cx="0" cy="432047"/>
            </a:xfrm>
            <a:prstGeom prst="straightConnector1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Artem Amirkhanov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DEBB9D-D373-4F91-9169-27619CF0C174}" type="slidenum">
              <a:rPr lang="de-AT" smtClean="0"/>
              <a:pPr>
                <a:defRPr/>
              </a:pPr>
              <a:t>59</a:t>
            </a:fld>
            <a:endParaRPr lang="de-AT"/>
          </a:p>
        </p:txBody>
      </p:sp>
      <p:grpSp>
        <p:nvGrpSpPr>
          <p:cNvPr id="462" name="Group 461"/>
          <p:cNvGrpSpPr/>
          <p:nvPr/>
        </p:nvGrpSpPr>
        <p:grpSpPr>
          <a:xfrm>
            <a:off x="1421002" y="988022"/>
            <a:ext cx="1944216" cy="1800200"/>
            <a:chOff x="876892" y="4404168"/>
            <a:chExt cx="1944216" cy="1800200"/>
          </a:xfrm>
        </p:grpSpPr>
        <p:sp>
          <p:nvSpPr>
            <p:cNvPr id="463" name="Rounded Rectangle 185"/>
            <p:cNvSpPr/>
            <p:nvPr/>
          </p:nvSpPr>
          <p:spPr>
            <a:xfrm>
              <a:off x="965200" y="4436768"/>
              <a:ext cx="1767600" cy="1767600"/>
            </a:xfrm>
            <a:prstGeom prst="rect">
              <a:avLst/>
            </a:prstGeom>
            <a:solidFill>
              <a:srgbClr val="FAFAFA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464" name="Group 292"/>
            <p:cNvGrpSpPr/>
            <p:nvPr/>
          </p:nvGrpSpPr>
          <p:grpSpPr>
            <a:xfrm>
              <a:off x="1088350" y="5272356"/>
              <a:ext cx="1521301" cy="576970"/>
              <a:chOff x="1065711" y="5283960"/>
              <a:chExt cx="1329049" cy="504056"/>
            </a:xfrm>
          </p:grpSpPr>
          <p:cxnSp>
            <p:nvCxnSpPr>
              <p:cNvPr id="466" name="Straight Connector 465"/>
              <p:cNvCxnSpPr/>
              <p:nvPr/>
            </p:nvCxnSpPr>
            <p:spPr>
              <a:xfrm>
                <a:off x="1065711" y="5283960"/>
                <a:ext cx="1319309" cy="0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7" name="Straight Connector 466"/>
              <p:cNvCxnSpPr/>
              <p:nvPr/>
            </p:nvCxnSpPr>
            <p:spPr>
              <a:xfrm>
                <a:off x="1075451" y="5765517"/>
                <a:ext cx="1319309" cy="0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8" name="Oval 190"/>
              <p:cNvSpPr>
                <a:spLocks/>
              </p:cNvSpPr>
              <p:nvPr/>
            </p:nvSpPr>
            <p:spPr>
              <a:xfrm>
                <a:off x="1080533" y="5707758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69" name="Oval 191"/>
              <p:cNvSpPr>
                <a:spLocks/>
              </p:cNvSpPr>
              <p:nvPr/>
            </p:nvSpPr>
            <p:spPr>
              <a:xfrm>
                <a:off x="1158908" y="5547238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70" name="Oval 192"/>
              <p:cNvSpPr>
                <a:spLocks/>
              </p:cNvSpPr>
              <p:nvPr/>
            </p:nvSpPr>
            <p:spPr>
              <a:xfrm>
                <a:off x="1237282" y="5627498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71" name="Oval 193"/>
              <p:cNvSpPr>
                <a:spLocks/>
              </p:cNvSpPr>
              <p:nvPr/>
            </p:nvSpPr>
            <p:spPr>
              <a:xfrm>
                <a:off x="1315658" y="5426849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72" name="Oval 194"/>
              <p:cNvSpPr>
                <a:spLocks/>
              </p:cNvSpPr>
              <p:nvPr/>
            </p:nvSpPr>
            <p:spPr>
              <a:xfrm>
                <a:off x="1394033" y="5306460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73" name="Oval 195"/>
              <p:cNvSpPr>
                <a:spLocks/>
              </p:cNvSpPr>
              <p:nvPr/>
            </p:nvSpPr>
            <p:spPr>
              <a:xfrm>
                <a:off x="1472408" y="5426849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74" name="Oval 196"/>
              <p:cNvSpPr>
                <a:spLocks/>
              </p:cNvSpPr>
              <p:nvPr/>
            </p:nvSpPr>
            <p:spPr>
              <a:xfrm>
                <a:off x="1550783" y="5507109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75" name="Oval 197"/>
              <p:cNvSpPr>
                <a:spLocks/>
              </p:cNvSpPr>
              <p:nvPr/>
            </p:nvSpPr>
            <p:spPr>
              <a:xfrm>
                <a:off x="1629157" y="5426849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76" name="Oval 198"/>
              <p:cNvSpPr>
                <a:spLocks/>
              </p:cNvSpPr>
              <p:nvPr/>
            </p:nvSpPr>
            <p:spPr>
              <a:xfrm>
                <a:off x="1710296" y="5747886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77" name="Oval 199"/>
              <p:cNvSpPr>
                <a:spLocks/>
              </p:cNvSpPr>
              <p:nvPr/>
            </p:nvSpPr>
            <p:spPr>
              <a:xfrm>
                <a:off x="1785908" y="5587367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78" name="Oval 200"/>
              <p:cNvSpPr>
                <a:spLocks/>
              </p:cNvSpPr>
              <p:nvPr/>
            </p:nvSpPr>
            <p:spPr>
              <a:xfrm>
                <a:off x="1864282" y="5627498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79" name="Oval 201"/>
              <p:cNvSpPr>
                <a:spLocks/>
              </p:cNvSpPr>
              <p:nvPr/>
            </p:nvSpPr>
            <p:spPr>
              <a:xfrm>
                <a:off x="1942657" y="5426849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80" name="Oval 202"/>
              <p:cNvSpPr>
                <a:spLocks/>
              </p:cNvSpPr>
              <p:nvPr/>
            </p:nvSpPr>
            <p:spPr>
              <a:xfrm>
                <a:off x="2021032" y="5587367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cxnSp>
            <p:nvCxnSpPr>
              <p:cNvPr id="481" name="Straight Connector 480"/>
              <p:cNvCxnSpPr>
                <a:stCxn id="468" idx="7"/>
                <a:endCxn id="469" idx="3"/>
              </p:cNvCxnSpPr>
              <p:nvPr/>
            </p:nvCxnSpPr>
            <p:spPr>
              <a:xfrm flipV="1">
                <a:off x="1115218" y="5581491"/>
                <a:ext cx="49641" cy="13214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2" name="Straight Connector 481"/>
              <p:cNvCxnSpPr>
                <a:stCxn id="469" idx="5"/>
                <a:endCxn id="470" idx="2"/>
              </p:cNvCxnSpPr>
              <p:nvPr/>
            </p:nvCxnSpPr>
            <p:spPr>
              <a:xfrm>
                <a:off x="1193593" y="5581491"/>
                <a:ext cx="43690" cy="6607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3" name="Straight Connector 482"/>
              <p:cNvCxnSpPr>
                <a:stCxn id="470" idx="7"/>
                <a:endCxn id="471" idx="3"/>
              </p:cNvCxnSpPr>
              <p:nvPr/>
            </p:nvCxnSpPr>
            <p:spPr>
              <a:xfrm flipV="1">
                <a:off x="1271968" y="5461102"/>
                <a:ext cx="49641" cy="17227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4" name="Straight Connector 483"/>
              <p:cNvCxnSpPr>
                <a:stCxn id="471" idx="7"/>
                <a:endCxn id="472" idx="3"/>
              </p:cNvCxnSpPr>
              <p:nvPr/>
            </p:nvCxnSpPr>
            <p:spPr>
              <a:xfrm flipV="1">
                <a:off x="1350344" y="5340713"/>
                <a:ext cx="49641" cy="9201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Straight Connector 484"/>
              <p:cNvCxnSpPr>
                <a:stCxn id="472" idx="5"/>
                <a:endCxn id="473" idx="1"/>
              </p:cNvCxnSpPr>
              <p:nvPr/>
            </p:nvCxnSpPr>
            <p:spPr>
              <a:xfrm>
                <a:off x="1428718" y="5340713"/>
                <a:ext cx="49641" cy="9201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6" name="Straight Connector 485"/>
              <p:cNvCxnSpPr>
                <a:stCxn id="473" idx="5"/>
                <a:endCxn id="474" idx="2"/>
              </p:cNvCxnSpPr>
              <p:nvPr/>
            </p:nvCxnSpPr>
            <p:spPr>
              <a:xfrm>
                <a:off x="1507093" y="5461102"/>
                <a:ext cx="43690" cy="6607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7" name="Straight Connector 486"/>
              <p:cNvCxnSpPr>
                <a:stCxn id="475" idx="2"/>
                <a:endCxn id="474" idx="6"/>
              </p:cNvCxnSpPr>
              <p:nvPr/>
            </p:nvCxnSpPr>
            <p:spPr>
              <a:xfrm flipH="1">
                <a:off x="1591419" y="5446914"/>
                <a:ext cx="37739" cy="8026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Straight Connector 487"/>
              <p:cNvCxnSpPr>
                <a:stCxn id="475" idx="5"/>
                <a:endCxn id="476" idx="1"/>
              </p:cNvCxnSpPr>
              <p:nvPr/>
            </p:nvCxnSpPr>
            <p:spPr>
              <a:xfrm>
                <a:off x="1663842" y="5461102"/>
                <a:ext cx="52405" cy="29266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9" name="Straight Connector 488"/>
              <p:cNvCxnSpPr>
                <a:stCxn id="477" idx="2"/>
                <a:endCxn id="476" idx="7"/>
              </p:cNvCxnSpPr>
              <p:nvPr/>
            </p:nvCxnSpPr>
            <p:spPr>
              <a:xfrm flipH="1">
                <a:off x="1744982" y="5607433"/>
                <a:ext cx="40926" cy="14633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0" name="Straight Connector 489"/>
              <p:cNvCxnSpPr>
                <a:stCxn id="479" idx="5"/>
                <a:endCxn id="480" idx="1"/>
              </p:cNvCxnSpPr>
              <p:nvPr/>
            </p:nvCxnSpPr>
            <p:spPr>
              <a:xfrm>
                <a:off x="1977343" y="5461102"/>
                <a:ext cx="49641" cy="1321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1" name="Straight Connector 490"/>
              <p:cNvCxnSpPr>
                <a:stCxn id="478" idx="6"/>
                <a:endCxn id="479" idx="3"/>
              </p:cNvCxnSpPr>
              <p:nvPr/>
            </p:nvCxnSpPr>
            <p:spPr>
              <a:xfrm flipV="1">
                <a:off x="1904919" y="5461102"/>
                <a:ext cx="43690" cy="18646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2" name="Straight Connector 491"/>
              <p:cNvCxnSpPr>
                <a:stCxn id="477" idx="6"/>
                <a:endCxn id="478" idx="2"/>
              </p:cNvCxnSpPr>
              <p:nvPr/>
            </p:nvCxnSpPr>
            <p:spPr>
              <a:xfrm>
                <a:off x="1826544" y="5607433"/>
                <a:ext cx="37739" cy="401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3" name="Oval 215"/>
              <p:cNvSpPr>
                <a:spLocks/>
              </p:cNvSpPr>
              <p:nvPr/>
            </p:nvSpPr>
            <p:spPr>
              <a:xfrm>
                <a:off x="2099407" y="5507109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94" name="Oval 216"/>
              <p:cNvSpPr>
                <a:spLocks/>
              </p:cNvSpPr>
              <p:nvPr/>
            </p:nvSpPr>
            <p:spPr>
              <a:xfrm>
                <a:off x="2256156" y="5346591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95" name="Oval 217"/>
              <p:cNvSpPr>
                <a:spLocks/>
              </p:cNvSpPr>
              <p:nvPr/>
            </p:nvSpPr>
            <p:spPr>
              <a:xfrm>
                <a:off x="2334531" y="5507109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cxnSp>
            <p:nvCxnSpPr>
              <p:cNvPr id="496" name="Straight Connector 495"/>
              <p:cNvCxnSpPr>
                <a:stCxn id="493" idx="2"/>
                <a:endCxn id="480" idx="6"/>
              </p:cNvCxnSpPr>
              <p:nvPr/>
            </p:nvCxnSpPr>
            <p:spPr>
              <a:xfrm flipH="1">
                <a:off x="2061668" y="5527174"/>
                <a:ext cx="37739" cy="8025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7" name="Straight Connector 496"/>
              <p:cNvCxnSpPr>
                <a:stCxn id="494" idx="5"/>
                <a:endCxn id="495" idx="1"/>
              </p:cNvCxnSpPr>
              <p:nvPr/>
            </p:nvCxnSpPr>
            <p:spPr>
              <a:xfrm>
                <a:off x="2290841" y="5380844"/>
                <a:ext cx="49641" cy="1321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8" name="Straight Connector 497"/>
              <p:cNvCxnSpPr>
                <a:stCxn id="500" idx="7"/>
                <a:endCxn id="494" idx="3"/>
              </p:cNvCxnSpPr>
              <p:nvPr/>
            </p:nvCxnSpPr>
            <p:spPr>
              <a:xfrm flipV="1">
                <a:off x="2212466" y="5380844"/>
                <a:ext cx="49641" cy="17227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9" name="Straight Connector 498"/>
              <p:cNvCxnSpPr>
                <a:stCxn id="493" idx="6"/>
              </p:cNvCxnSpPr>
              <p:nvPr/>
            </p:nvCxnSpPr>
            <p:spPr>
              <a:xfrm>
                <a:off x="2140043" y="5527174"/>
                <a:ext cx="37739" cy="401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0" name="Oval 222"/>
              <p:cNvSpPr>
                <a:spLocks/>
              </p:cNvSpPr>
              <p:nvPr/>
            </p:nvSpPr>
            <p:spPr>
              <a:xfrm>
                <a:off x="2177781" y="5547238"/>
                <a:ext cx="40636" cy="4013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465" name="Rectangle 464"/>
            <p:cNvSpPr/>
            <p:nvPr/>
          </p:nvSpPr>
          <p:spPr>
            <a:xfrm>
              <a:off x="876892" y="4404168"/>
              <a:ext cx="1944216" cy="5334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Measurements</a:t>
              </a:r>
              <a:endParaRPr lang="de-AT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512" name="Group 511"/>
          <p:cNvGrpSpPr/>
          <p:nvPr/>
        </p:nvGrpSpPr>
        <p:grpSpPr>
          <a:xfrm>
            <a:off x="6017767" y="1020622"/>
            <a:ext cx="1944000" cy="1767600"/>
            <a:chOff x="6031906" y="4332264"/>
            <a:chExt cx="1944000" cy="1767600"/>
          </a:xfrm>
        </p:grpSpPr>
        <p:sp>
          <p:nvSpPr>
            <p:cNvPr id="513" name="Rectangle 512"/>
            <p:cNvSpPr/>
            <p:nvPr/>
          </p:nvSpPr>
          <p:spPr>
            <a:xfrm>
              <a:off x="6120106" y="4332264"/>
              <a:ext cx="1767600" cy="1767600"/>
            </a:xfrm>
            <a:prstGeom prst="rect">
              <a:avLst/>
            </a:prstGeom>
            <a:solidFill>
              <a:srgbClr val="FAFAFA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14" name="Rectangle 513"/>
            <p:cNvSpPr/>
            <p:nvPr/>
          </p:nvSpPr>
          <p:spPr>
            <a:xfrm>
              <a:off x="6031906" y="4508776"/>
              <a:ext cx="1944000" cy="5334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Material Interface Uncertainty</a:t>
              </a:r>
              <a:endParaRPr lang="de-AT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515" name="Group 146"/>
            <p:cNvGrpSpPr/>
            <p:nvPr/>
          </p:nvGrpSpPr>
          <p:grpSpPr>
            <a:xfrm>
              <a:off x="6660533" y="5228856"/>
              <a:ext cx="686747" cy="754693"/>
              <a:chOff x="4893613" y="5148808"/>
              <a:chExt cx="542732" cy="651277"/>
            </a:xfrm>
          </p:grpSpPr>
          <p:cxnSp>
            <p:nvCxnSpPr>
              <p:cNvPr id="516" name="Straight Connector 515"/>
              <p:cNvCxnSpPr/>
              <p:nvPr/>
            </p:nvCxnSpPr>
            <p:spPr>
              <a:xfrm>
                <a:off x="4893613" y="5284490"/>
                <a:ext cx="271366" cy="17186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7" name="Straight Connector 516"/>
              <p:cNvCxnSpPr/>
              <p:nvPr/>
            </p:nvCxnSpPr>
            <p:spPr>
              <a:xfrm>
                <a:off x="4893613" y="5582993"/>
                <a:ext cx="271366" cy="217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8" name="Straight Connector 517"/>
              <p:cNvCxnSpPr/>
              <p:nvPr/>
            </p:nvCxnSpPr>
            <p:spPr>
              <a:xfrm flipV="1">
                <a:off x="5164979" y="5582993"/>
                <a:ext cx="271366" cy="217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9" name="Straight Connector 518"/>
              <p:cNvCxnSpPr/>
              <p:nvPr/>
            </p:nvCxnSpPr>
            <p:spPr>
              <a:xfrm flipV="1">
                <a:off x="5164979" y="5284490"/>
                <a:ext cx="271366" cy="17186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0" name="Straight Connector 519"/>
              <p:cNvCxnSpPr/>
              <p:nvPr/>
            </p:nvCxnSpPr>
            <p:spPr>
              <a:xfrm>
                <a:off x="5164979" y="5456355"/>
                <a:ext cx="0" cy="34373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Straight Connector 520"/>
              <p:cNvCxnSpPr/>
              <p:nvPr/>
            </p:nvCxnSpPr>
            <p:spPr>
              <a:xfrm>
                <a:off x="4893613" y="5284490"/>
                <a:ext cx="0" cy="29850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Straight Connector 521"/>
              <p:cNvCxnSpPr/>
              <p:nvPr/>
            </p:nvCxnSpPr>
            <p:spPr>
              <a:xfrm>
                <a:off x="5436344" y="5284490"/>
                <a:ext cx="0" cy="29850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Straight Connector 522"/>
              <p:cNvCxnSpPr/>
              <p:nvPr/>
            </p:nvCxnSpPr>
            <p:spPr>
              <a:xfrm>
                <a:off x="5164979" y="5148808"/>
                <a:ext cx="271366" cy="13568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4" name="Straight Connector 523"/>
              <p:cNvCxnSpPr/>
              <p:nvPr/>
            </p:nvCxnSpPr>
            <p:spPr>
              <a:xfrm flipV="1">
                <a:off x="4893613" y="5148808"/>
                <a:ext cx="271366" cy="1356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1" name="Rectangle 140"/>
          <p:cNvSpPr/>
          <p:nvPr/>
        </p:nvSpPr>
        <p:spPr>
          <a:xfrm>
            <a:off x="3455945" y="4748169"/>
            <a:ext cx="2374900" cy="93610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Reference Shapes</a:t>
            </a:r>
          </a:p>
        </p:txBody>
      </p:sp>
      <p:sp>
        <p:nvSpPr>
          <p:cNvPr id="142" name="Rectangle 141"/>
          <p:cNvSpPr/>
          <p:nvPr/>
        </p:nvSpPr>
        <p:spPr>
          <a:xfrm>
            <a:off x="667386" y="4748221"/>
            <a:ext cx="2059479" cy="9360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3D Labels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6065749" y="4748221"/>
            <a:ext cx="2617125" cy="9360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Measurement plots</a:t>
            </a:r>
          </a:p>
        </p:txBody>
      </p:sp>
      <p:sp>
        <p:nvSpPr>
          <p:cNvPr id="144" name="TextBox 143"/>
          <p:cNvSpPr txBox="1"/>
          <p:nvPr/>
        </p:nvSpPr>
        <p:spPr>
          <a:xfrm rot="16200000">
            <a:off x="-1572438" y="4313014"/>
            <a:ext cx="3553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Uncertainty Visualization</a:t>
            </a:r>
            <a:endParaRPr lang="de-AT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6" name="Chevron 145"/>
          <p:cNvSpPr/>
          <p:nvPr/>
        </p:nvSpPr>
        <p:spPr>
          <a:xfrm>
            <a:off x="3101816" y="5701815"/>
            <a:ext cx="3145915" cy="432048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Levels-of-Detail</a:t>
            </a:r>
            <a:endParaRPr lang="de-AT" sz="2000" dirty="0">
              <a:solidFill>
                <a:schemeClr val="tx1"/>
              </a:solidFill>
            </a:endParaRPr>
          </a:p>
        </p:txBody>
      </p:sp>
      <p:sp>
        <p:nvSpPr>
          <p:cNvPr id="147" name="Pentagon 146"/>
          <p:cNvSpPr/>
          <p:nvPr/>
        </p:nvSpPr>
        <p:spPr>
          <a:xfrm>
            <a:off x="667386" y="5701815"/>
            <a:ext cx="1542709" cy="453124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</a:rPr>
              <a:t>Overview</a:t>
            </a:r>
            <a:endParaRPr lang="de-AT" sz="2000" dirty="0">
              <a:solidFill>
                <a:schemeClr val="tx1"/>
              </a:solidFill>
            </a:endParaRPr>
          </a:p>
        </p:txBody>
      </p:sp>
      <p:sp>
        <p:nvSpPr>
          <p:cNvPr id="148" name="Freeform 147"/>
          <p:cNvSpPr/>
          <p:nvPr/>
        </p:nvSpPr>
        <p:spPr>
          <a:xfrm>
            <a:off x="7139451" y="5701815"/>
            <a:ext cx="1543423" cy="441269"/>
          </a:xfrm>
          <a:custGeom>
            <a:avLst/>
            <a:gdLst>
              <a:gd name="connsiteX0" fmla="*/ 0 w 1933575"/>
              <a:gd name="connsiteY0" fmla="*/ 0 h 638175"/>
              <a:gd name="connsiteX1" fmla="*/ 314325 w 1933575"/>
              <a:gd name="connsiteY1" fmla="*/ 319087 h 638175"/>
              <a:gd name="connsiteX2" fmla="*/ 4763 w 1933575"/>
              <a:gd name="connsiteY2" fmla="*/ 638175 h 638175"/>
              <a:gd name="connsiteX3" fmla="*/ 1933575 w 1933575"/>
              <a:gd name="connsiteY3" fmla="*/ 638175 h 638175"/>
              <a:gd name="connsiteX4" fmla="*/ 1933575 w 1933575"/>
              <a:gd name="connsiteY4" fmla="*/ 0 h 638175"/>
              <a:gd name="connsiteX5" fmla="*/ 0 w 1933575"/>
              <a:gd name="connsiteY5" fmla="*/ 0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3575" h="638175">
                <a:moveTo>
                  <a:pt x="0" y="0"/>
                </a:moveTo>
                <a:lnTo>
                  <a:pt x="314325" y="319087"/>
                </a:lnTo>
                <a:lnTo>
                  <a:pt x="4763" y="638175"/>
                </a:lnTo>
                <a:lnTo>
                  <a:pt x="1933575" y="638175"/>
                </a:lnTo>
                <a:lnTo>
                  <a:pt x="19335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>
                <a:solidFill>
                  <a:schemeClr val="tx1"/>
                </a:solidFill>
              </a:rPr>
              <a:t>Details</a:t>
            </a:r>
            <a:endParaRPr lang="de-AT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68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  <p:bldP spid="142" grpId="0"/>
      <p:bldP spid="143" grpId="0"/>
      <p:bldP spid="14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628900" y="3810000"/>
            <a:ext cx="12954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Rectangle 8"/>
          <p:cNvSpPr/>
          <p:nvPr/>
        </p:nvSpPr>
        <p:spPr>
          <a:xfrm>
            <a:off x="2641600" y="3810000"/>
            <a:ext cx="1295400" cy="1295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Analysis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Bayesian classification</a:t>
            </a:r>
          </a:p>
          <a:p>
            <a:r>
              <a:rPr lang="en-US" dirty="0" smtClean="0"/>
              <a:t>Material interface probabilities</a:t>
            </a:r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Artem Amirkhanov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DEBB9D-D373-4F91-9169-27619CF0C174}" type="slidenum">
              <a:rPr lang="de-AT" smtClean="0"/>
              <a:pPr>
                <a:defRPr/>
              </a:pPr>
              <a:t>60</a:t>
            </a:fld>
            <a:endParaRPr lang="de-AT"/>
          </a:p>
        </p:txBody>
      </p:sp>
      <p:sp>
        <p:nvSpPr>
          <p:cNvPr id="6" name="Rectangle 5"/>
          <p:cNvSpPr/>
          <p:nvPr/>
        </p:nvSpPr>
        <p:spPr>
          <a:xfrm>
            <a:off x="3924300" y="2514600"/>
            <a:ext cx="12954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3924300" y="3810000"/>
            <a:ext cx="1295400" cy="1295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28900" y="2514600"/>
            <a:ext cx="12954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19700" y="2514600"/>
            <a:ext cx="12954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Rectangle 10"/>
          <p:cNvSpPr/>
          <p:nvPr/>
        </p:nvSpPr>
        <p:spPr>
          <a:xfrm>
            <a:off x="5219700" y="3810000"/>
            <a:ext cx="12954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Rectangle 11"/>
          <p:cNvSpPr/>
          <p:nvPr/>
        </p:nvSpPr>
        <p:spPr>
          <a:xfrm>
            <a:off x="3924300" y="5105400"/>
            <a:ext cx="12954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Rectangle 12"/>
          <p:cNvSpPr/>
          <p:nvPr/>
        </p:nvSpPr>
        <p:spPr>
          <a:xfrm>
            <a:off x="2628900" y="5105400"/>
            <a:ext cx="12954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Rectangle 13"/>
          <p:cNvSpPr/>
          <p:nvPr/>
        </p:nvSpPr>
        <p:spPr>
          <a:xfrm>
            <a:off x="5219700" y="5105400"/>
            <a:ext cx="12954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3924300" y="3810000"/>
            <a:ext cx="0" cy="1295400"/>
          </a:xfrm>
          <a:prstGeom prst="line">
            <a:avLst/>
          </a:prstGeom>
          <a:ln w="95250" cap="rnd">
            <a:solidFill>
              <a:srgbClr val="0F3F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3924300" y="3810000"/>
            <a:ext cx="1295400" cy="0"/>
          </a:xfrm>
          <a:prstGeom prst="line">
            <a:avLst/>
          </a:prstGeom>
          <a:ln w="95250" cap="rnd">
            <a:solidFill>
              <a:srgbClr val="0F3F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219700" y="3797300"/>
            <a:ext cx="0" cy="1295400"/>
          </a:xfrm>
          <a:prstGeom prst="line">
            <a:avLst/>
          </a:prstGeom>
          <a:ln w="95250" cap="rnd">
            <a:solidFill>
              <a:srgbClr val="0F3F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924300" y="5092700"/>
            <a:ext cx="1295400" cy="0"/>
          </a:xfrm>
          <a:prstGeom prst="line">
            <a:avLst/>
          </a:prstGeom>
          <a:ln w="95250" cap="rnd">
            <a:solidFill>
              <a:srgbClr val="0F3F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163517" y="2514600"/>
            <a:ext cx="3113083" cy="1200329"/>
            <a:chOff x="163517" y="2514600"/>
            <a:chExt cx="3113083" cy="12003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163517" y="2514600"/>
                  <a:ext cx="1633396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/>
                          </a:rPr>
                          <m:t>𝑎𝑖𝑟</m:t>
                        </m:r>
                        <m:r>
                          <a:rPr lang="en-US" sz="2400" b="0" i="1" smtClean="0">
                            <a:latin typeface="Cambria Math"/>
                          </a:rPr>
                          <m:t>)</m:t>
                        </m:r>
                      </m:oMath>
                      <m:oMath xmlns:m="http://schemas.openxmlformats.org/officeDocument/2006/math">
                        <m:r>
                          <a:rPr lang="en-US" sz="2400" b="0" i="1" smtClean="0">
                            <a:latin typeface="Cambria Math"/>
                          </a:rPr>
                          <m:t>𝑃</m:t>
                        </m:r>
                        <m:r>
                          <a:rPr lang="en-US" sz="2400" b="0" i="0" smtClean="0">
                            <a:latin typeface="Cambria Math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/>
                          </a:rPr>
                          <m:t>plastic</m:t>
                        </m:r>
                        <m:r>
                          <a:rPr lang="en-US" sz="2400" b="0" i="0" smtClean="0">
                            <a:latin typeface="Cambria Math"/>
                          </a:rPr>
                          <m:t>)</m:t>
                        </m:r>
                      </m:oMath>
                      <m:oMath xmlns:m="http://schemas.openxmlformats.org/officeDocument/2006/math">
                        <m:r>
                          <a:rPr lang="en-US" sz="2400" b="0" i="1" smtClean="0">
                            <a:latin typeface="Cambria Math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/>
                          </a:rPr>
                          <m:t>𝑚𝑒𝑡𝑎𝑙</m:t>
                        </m:r>
                        <m:r>
                          <a:rPr lang="en-US" sz="2400" b="0" i="1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sz="2400" b="0" dirty="0" smtClean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517" y="2514600"/>
                  <a:ext cx="1633396" cy="1200329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t="-3571" r="-6343" b="-112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Arrow Connector 20"/>
            <p:cNvCxnSpPr/>
            <p:nvPr/>
          </p:nvCxnSpPr>
          <p:spPr>
            <a:xfrm>
              <a:off x="1917700" y="3162300"/>
              <a:ext cx="13589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0" y="3488204"/>
            <a:ext cx="3924300" cy="1938992"/>
            <a:chOff x="0" y="3488204"/>
            <a:chExt cx="3924300" cy="19389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0" y="3488204"/>
                  <a:ext cx="2484462" cy="19389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/>
                          </a:rPr>
                          <m:t>𝑎𝑖𝑟</m:t>
                        </m:r>
                        <m:r>
                          <a:rPr lang="en-US" sz="2400" b="0" i="1" smtClean="0">
                            <a:latin typeface="Cambria Math"/>
                          </a:rPr>
                          <m:t>/</m:t>
                        </m:r>
                        <m:r>
                          <a:rPr lang="en-US" sz="2400" b="0" i="1" smtClean="0">
                            <a:latin typeface="Cambria Math"/>
                          </a:rPr>
                          <m:t>𝑝𝑙𝑎𝑠𝑡𝑖𝑐</m:t>
                        </m:r>
                        <m:r>
                          <a:rPr lang="en-US" sz="2400" b="0" i="1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sz="2400" b="0" dirty="0" smtClean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/>
                          </a:rPr>
                          <m:t>𝑜𝑟</m:t>
                        </m:r>
                      </m:oMath>
                      <m:oMath xmlns:m="http://schemas.openxmlformats.org/officeDocument/2006/math">
                        <m:r>
                          <a:rPr lang="en-US" sz="2400" b="0" i="1" smtClean="0">
                            <a:latin typeface="Cambria Math"/>
                          </a:rPr>
                          <m:t>𝑃</m:t>
                        </m:r>
                        <m:r>
                          <a:rPr lang="en-US" sz="2400" b="0" i="0" smtClean="0">
                            <a:latin typeface="Cambria Math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/>
                          </a:rPr>
                          <m:t>plastic</m:t>
                        </m:r>
                        <m:r>
                          <a:rPr lang="en-US" sz="2400" b="0" i="0" smtClean="0">
                            <a:latin typeface="Cambria Math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/>
                          </a:rPr>
                          <m:t>metal</m:t>
                        </m:r>
                        <m:r>
                          <a:rPr lang="en-US" sz="2400" b="0" i="0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sz="2400" b="0" dirty="0" smtClean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/>
                          </a:rPr>
                          <m:t>𝑜𝑟</m:t>
                        </m:r>
                      </m:oMath>
                      <m:oMath xmlns:m="http://schemas.openxmlformats.org/officeDocument/2006/math">
                        <m:r>
                          <a:rPr lang="en-US" sz="2400" b="0" i="1" smtClean="0">
                            <a:latin typeface="Cambria Math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/>
                          </a:rPr>
                          <m:t>𝑎𝑖𝑟</m:t>
                        </m:r>
                        <m:r>
                          <a:rPr lang="en-US" sz="2400" b="0" i="1" smtClean="0">
                            <a:latin typeface="Cambria Math"/>
                          </a:rPr>
                          <m:t>/</m:t>
                        </m:r>
                        <m:r>
                          <a:rPr lang="en-US" sz="2400" b="0" i="1" smtClean="0">
                            <a:latin typeface="Cambria Math"/>
                          </a:rPr>
                          <m:t>𝑚𝑒𝑡𝑎𝑙</m:t>
                        </m:r>
                        <m:r>
                          <a:rPr lang="en-US" sz="2400" b="0" i="1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sz="2400" b="0" dirty="0" smtClean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488204"/>
                  <a:ext cx="2484462" cy="193899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t="-2201" r="-4902" b="-66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Arrow Connector 28"/>
            <p:cNvCxnSpPr>
              <a:stCxn id="25" idx="3"/>
              <a:endCxn id="7" idx="1"/>
            </p:cNvCxnSpPr>
            <p:nvPr/>
          </p:nvCxnSpPr>
          <p:spPr>
            <a:xfrm>
              <a:off x="2484462" y="4457700"/>
              <a:ext cx="143983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0650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Labels</a:t>
            </a:r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Artem Amirkhanov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DEBB9D-D373-4F91-9169-27619CF0C174}" type="slidenum">
              <a:rPr lang="de-AT" smtClean="0"/>
              <a:pPr>
                <a:defRPr/>
              </a:pPr>
              <a:t>61</a:t>
            </a:fld>
            <a:endParaRPr lang="de-AT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427" b="9948"/>
          <a:stretch>
            <a:fillRect/>
          </a:stretch>
        </p:blipFill>
        <p:spPr bwMode="auto">
          <a:xfrm>
            <a:off x="276056" y="1181100"/>
            <a:ext cx="8591889" cy="48715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" name="Group 32"/>
          <p:cNvGrpSpPr/>
          <p:nvPr/>
        </p:nvGrpSpPr>
        <p:grpSpPr>
          <a:xfrm>
            <a:off x="1092200" y="3261542"/>
            <a:ext cx="6698878" cy="3333635"/>
            <a:chOff x="1092200" y="3020242"/>
            <a:chExt cx="6698878" cy="3333635"/>
          </a:xfrm>
        </p:grpSpPr>
        <p:grpSp>
          <p:nvGrpSpPr>
            <p:cNvPr id="30" name="Group 29"/>
            <p:cNvGrpSpPr/>
            <p:nvPr/>
          </p:nvGrpSpPr>
          <p:grpSpPr>
            <a:xfrm>
              <a:off x="1092200" y="3396403"/>
              <a:ext cx="6698878" cy="2957474"/>
              <a:chOff x="1655726" y="2946600"/>
              <a:chExt cx="5357417" cy="2309113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655726" y="3253395"/>
                <a:ext cx="1148921" cy="293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Straightness</a:t>
                </a:r>
                <a:endParaRPr lang="de-AT" sz="16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730009" y="3969913"/>
                <a:ext cx="950063" cy="293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Circularity</a:t>
                </a:r>
                <a:endParaRPr lang="de-AT" sz="1600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805382" y="4663571"/>
                <a:ext cx="831862" cy="293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Flatness</a:t>
                </a:r>
                <a:endParaRPr lang="de-AT" sz="1600" dirty="0"/>
              </a:p>
            </p:txBody>
          </p:sp>
          <p:pic>
            <p:nvPicPr>
              <p:cNvPr id="12" name="Picture 3" descr="C:\Users\artem\Desktop\5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35466" y="4365125"/>
                <a:ext cx="944562" cy="890588"/>
              </a:xfrm>
              <a:prstGeom prst="rect">
                <a:avLst/>
              </a:prstGeom>
              <a:noFill/>
            </p:spPr>
          </p:pic>
          <p:pic>
            <p:nvPicPr>
              <p:cNvPr id="13" name="Picture 4" descr="C:\Users\artem\Desktop\7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735466" y="2946600"/>
                <a:ext cx="944562" cy="890588"/>
              </a:xfrm>
              <a:prstGeom prst="rect">
                <a:avLst/>
              </a:prstGeom>
              <a:noFill/>
            </p:spPr>
          </p:pic>
          <p:pic>
            <p:nvPicPr>
              <p:cNvPr id="14" name="Picture 5" descr="C:\Users\artem\Desktop\6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745278" y="3671910"/>
                <a:ext cx="944562" cy="890588"/>
              </a:xfrm>
              <a:prstGeom prst="rect">
                <a:avLst/>
              </a:prstGeom>
              <a:noFill/>
            </p:spPr>
          </p:pic>
          <p:pic>
            <p:nvPicPr>
              <p:cNvPr id="15" name="Picture 6" descr="C:\Users\artem\Desktop\8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173105" y="2946600"/>
                <a:ext cx="2840038" cy="884238"/>
              </a:xfrm>
              <a:prstGeom prst="rect">
                <a:avLst/>
              </a:prstGeom>
              <a:noFill/>
            </p:spPr>
          </p:pic>
          <p:pic>
            <p:nvPicPr>
              <p:cNvPr id="16" name="Picture 7" descr="C:\Users\artem\Desktop\9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173105" y="3678260"/>
                <a:ext cx="2840038" cy="884238"/>
              </a:xfrm>
              <a:prstGeom prst="rect">
                <a:avLst/>
              </a:prstGeom>
              <a:noFill/>
            </p:spPr>
          </p:pic>
          <p:pic>
            <p:nvPicPr>
              <p:cNvPr id="17" name="Picture 9" descr="C:\Users\artem\Desktop\11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195330" y="4371759"/>
                <a:ext cx="2817813" cy="877318"/>
              </a:xfrm>
              <a:prstGeom prst="rect">
                <a:avLst/>
              </a:prstGeom>
              <a:noFill/>
            </p:spPr>
          </p:pic>
        </p:grpSp>
        <p:sp>
          <p:nvSpPr>
            <p:cNvPr id="31" name="TextBox 30"/>
            <p:cNvSpPr txBox="1"/>
            <p:nvPr/>
          </p:nvSpPr>
          <p:spPr>
            <a:xfrm>
              <a:off x="2454568" y="3020242"/>
              <a:ext cx="10935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Collapsed</a:t>
              </a:r>
              <a:endParaRPr lang="de-AT" sz="16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462299" y="3020242"/>
              <a:ext cx="11063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Expanded</a:t>
              </a:r>
              <a:endParaRPr lang="de-AT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88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 -0.25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 Shapes</a:t>
            </a:r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Artem Amirkhanov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DEBB9D-D373-4F91-9169-27619CF0C174}" type="slidenum">
              <a:rPr lang="de-AT" smtClean="0"/>
              <a:pPr>
                <a:defRPr/>
              </a:pPr>
              <a:t>62</a:t>
            </a:fld>
            <a:endParaRPr lang="de-AT"/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6159" b="14613"/>
          <a:stretch/>
        </p:blipFill>
        <p:spPr bwMode="auto">
          <a:xfrm>
            <a:off x="-3174" y="2319016"/>
            <a:ext cx="2404745" cy="1700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Rectangle 53"/>
          <p:cNvSpPr/>
          <p:nvPr/>
        </p:nvSpPr>
        <p:spPr>
          <a:xfrm>
            <a:off x="1467575" y="3020206"/>
            <a:ext cx="923108" cy="708502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  <a:effectLst>
            <a:glow rad="101600">
              <a:schemeClr val="tx1">
                <a:lumMod val="75000"/>
                <a:lumOff val="2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5" name="Freeform 54"/>
          <p:cNvSpPr/>
          <p:nvPr/>
        </p:nvSpPr>
        <p:spPr>
          <a:xfrm rot="10800000">
            <a:off x="2390683" y="1748972"/>
            <a:ext cx="498208" cy="3136671"/>
          </a:xfrm>
          <a:custGeom>
            <a:avLst/>
            <a:gdLst>
              <a:gd name="connsiteX0" fmla="*/ 1514475 w 5133975"/>
              <a:gd name="connsiteY0" fmla="*/ 1228725 h 1238250"/>
              <a:gd name="connsiteX1" fmla="*/ 0 w 5133975"/>
              <a:gd name="connsiteY1" fmla="*/ 0 h 1238250"/>
              <a:gd name="connsiteX2" fmla="*/ 5133975 w 5133975"/>
              <a:gd name="connsiteY2" fmla="*/ 9525 h 1238250"/>
              <a:gd name="connsiteX3" fmla="*/ 3505200 w 5133975"/>
              <a:gd name="connsiteY3" fmla="*/ 1238250 h 1238250"/>
              <a:gd name="connsiteX4" fmla="*/ 1514475 w 5133975"/>
              <a:gd name="connsiteY4" fmla="*/ 1228725 h 1238250"/>
              <a:gd name="connsiteX0" fmla="*/ 1527175 w 5133975"/>
              <a:gd name="connsiteY0" fmla="*/ 3115115 h 3115115"/>
              <a:gd name="connsiteX1" fmla="*/ 0 w 5133975"/>
              <a:gd name="connsiteY1" fmla="*/ 0 h 3115115"/>
              <a:gd name="connsiteX2" fmla="*/ 5133975 w 5133975"/>
              <a:gd name="connsiteY2" fmla="*/ 9525 h 3115115"/>
              <a:gd name="connsiteX3" fmla="*/ 3505200 w 5133975"/>
              <a:gd name="connsiteY3" fmla="*/ 1238250 h 3115115"/>
              <a:gd name="connsiteX4" fmla="*/ 1527175 w 5133975"/>
              <a:gd name="connsiteY4" fmla="*/ 3115115 h 3115115"/>
              <a:gd name="connsiteX0" fmla="*/ 1527175 w 5133975"/>
              <a:gd name="connsiteY0" fmla="*/ 3115115 h 3115115"/>
              <a:gd name="connsiteX1" fmla="*/ 0 w 5133975"/>
              <a:gd name="connsiteY1" fmla="*/ 0 h 3115115"/>
              <a:gd name="connsiteX2" fmla="*/ 5133975 w 5133975"/>
              <a:gd name="connsiteY2" fmla="*/ 9525 h 3115115"/>
              <a:gd name="connsiteX3" fmla="*/ 3505200 w 5133975"/>
              <a:gd name="connsiteY3" fmla="*/ 1238250 h 3115115"/>
              <a:gd name="connsiteX4" fmla="*/ 1625906 w 5133975"/>
              <a:gd name="connsiteY4" fmla="*/ 2815075 h 3115115"/>
              <a:gd name="connsiteX5" fmla="*/ 1527175 w 5133975"/>
              <a:gd name="connsiteY5" fmla="*/ 3115115 h 3115115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1625906 w 5133975"/>
              <a:gd name="connsiteY4" fmla="*/ 2815075 h 3318116"/>
              <a:gd name="connsiteX5" fmla="*/ 1527175 w 5133975"/>
              <a:gd name="connsiteY5" fmla="*/ 3115115 h 3318116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3467406 w 5133975"/>
              <a:gd name="connsiteY4" fmla="*/ 2911813 h 3318116"/>
              <a:gd name="connsiteX5" fmla="*/ 1625906 w 5133975"/>
              <a:gd name="connsiteY5" fmla="*/ 2815075 h 3318116"/>
              <a:gd name="connsiteX6" fmla="*/ 1527175 w 5133975"/>
              <a:gd name="connsiteY6" fmla="*/ 3115115 h 3318116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3467406 w 5133975"/>
              <a:gd name="connsiteY4" fmla="*/ 2911813 h 3318116"/>
              <a:gd name="connsiteX5" fmla="*/ 1584631 w 5133975"/>
              <a:gd name="connsiteY5" fmla="*/ 2790890 h 3318116"/>
              <a:gd name="connsiteX6" fmla="*/ 1527175 w 5133975"/>
              <a:gd name="connsiteY6" fmla="*/ 3115115 h 3318116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3508681 w 5133975"/>
              <a:gd name="connsiteY4" fmla="*/ 2839259 h 3318116"/>
              <a:gd name="connsiteX5" fmla="*/ 1584631 w 5133975"/>
              <a:gd name="connsiteY5" fmla="*/ 2790890 h 3318116"/>
              <a:gd name="connsiteX6" fmla="*/ 1527175 w 5133975"/>
              <a:gd name="connsiteY6" fmla="*/ 3115115 h 3318116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3530906 w 5133975"/>
              <a:gd name="connsiteY4" fmla="*/ 2790890 h 3318116"/>
              <a:gd name="connsiteX5" fmla="*/ 1584631 w 5133975"/>
              <a:gd name="connsiteY5" fmla="*/ 2790890 h 3318116"/>
              <a:gd name="connsiteX6" fmla="*/ 1527175 w 5133975"/>
              <a:gd name="connsiteY6" fmla="*/ 3115115 h 3318116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3546781 w 5133975"/>
              <a:gd name="connsiteY4" fmla="*/ 2754614 h 3318116"/>
              <a:gd name="connsiteX5" fmla="*/ 1584631 w 5133975"/>
              <a:gd name="connsiteY5" fmla="*/ 2790890 h 3318116"/>
              <a:gd name="connsiteX6" fmla="*/ 1527175 w 5133975"/>
              <a:gd name="connsiteY6" fmla="*/ 3115115 h 3318116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3537256 w 5133975"/>
              <a:gd name="connsiteY4" fmla="*/ 2815075 h 3318116"/>
              <a:gd name="connsiteX5" fmla="*/ 1584631 w 5133975"/>
              <a:gd name="connsiteY5" fmla="*/ 2790890 h 3318116"/>
              <a:gd name="connsiteX6" fmla="*/ 1527175 w 5133975"/>
              <a:gd name="connsiteY6" fmla="*/ 3115115 h 3318116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3537256 w 5133975"/>
              <a:gd name="connsiteY4" fmla="*/ 2815075 h 3318116"/>
              <a:gd name="connsiteX5" fmla="*/ 1527175 w 5133975"/>
              <a:gd name="connsiteY5" fmla="*/ 3115115 h 3318116"/>
              <a:gd name="connsiteX0" fmla="*/ 1527175 w 5133975"/>
              <a:gd name="connsiteY0" fmla="*/ 3115115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1527175 w 5133975"/>
              <a:gd name="connsiteY4" fmla="*/ 3115115 h 3318116"/>
              <a:gd name="connsiteX0" fmla="*/ 1603375 w 5133975"/>
              <a:gd name="connsiteY0" fmla="*/ 3169528 h 3318116"/>
              <a:gd name="connsiteX1" fmla="*/ 0 w 5133975"/>
              <a:gd name="connsiteY1" fmla="*/ 0 h 3318116"/>
              <a:gd name="connsiteX2" fmla="*/ 5133975 w 5133975"/>
              <a:gd name="connsiteY2" fmla="*/ 9525 h 3318116"/>
              <a:gd name="connsiteX3" fmla="*/ 3594100 w 5133975"/>
              <a:gd name="connsiteY3" fmla="*/ 3318116 h 3318116"/>
              <a:gd name="connsiteX4" fmla="*/ 1603375 w 5133975"/>
              <a:gd name="connsiteY4" fmla="*/ 3169528 h 3318116"/>
              <a:gd name="connsiteX0" fmla="*/ 1603375 w 5133975"/>
              <a:gd name="connsiteY0" fmla="*/ 3169528 h 3173009"/>
              <a:gd name="connsiteX1" fmla="*/ 0 w 5133975"/>
              <a:gd name="connsiteY1" fmla="*/ 0 h 3173009"/>
              <a:gd name="connsiteX2" fmla="*/ 5133975 w 5133975"/>
              <a:gd name="connsiteY2" fmla="*/ 9525 h 3173009"/>
              <a:gd name="connsiteX3" fmla="*/ 3541712 w 5133975"/>
              <a:gd name="connsiteY3" fmla="*/ 3173009 h 3173009"/>
              <a:gd name="connsiteX4" fmla="*/ 1603375 w 5133975"/>
              <a:gd name="connsiteY4" fmla="*/ 3169528 h 3173009"/>
              <a:gd name="connsiteX0" fmla="*/ 1603375 w 5133975"/>
              <a:gd name="connsiteY0" fmla="*/ 3169528 h 3245562"/>
              <a:gd name="connsiteX1" fmla="*/ 0 w 5133975"/>
              <a:gd name="connsiteY1" fmla="*/ 0 h 3245562"/>
              <a:gd name="connsiteX2" fmla="*/ 5133975 w 5133975"/>
              <a:gd name="connsiteY2" fmla="*/ 9525 h 3245562"/>
              <a:gd name="connsiteX3" fmla="*/ 3541712 w 5133975"/>
              <a:gd name="connsiteY3" fmla="*/ 3245562 h 3245562"/>
              <a:gd name="connsiteX4" fmla="*/ 1603375 w 5133975"/>
              <a:gd name="connsiteY4" fmla="*/ 3169528 h 3245562"/>
              <a:gd name="connsiteX0" fmla="*/ 9771968 w 13302568"/>
              <a:gd name="connsiteY0" fmla="*/ 3238360 h 3314394"/>
              <a:gd name="connsiteX1" fmla="*/ 0 w 13302568"/>
              <a:gd name="connsiteY1" fmla="*/ 0 h 3314394"/>
              <a:gd name="connsiteX2" fmla="*/ 13302568 w 13302568"/>
              <a:gd name="connsiteY2" fmla="*/ 78357 h 3314394"/>
              <a:gd name="connsiteX3" fmla="*/ 11710305 w 13302568"/>
              <a:gd name="connsiteY3" fmla="*/ 3314394 h 3314394"/>
              <a:gd name="connsiteX4" fmla="*/ 9771968 w 13302568"/>
              <a:gd name="connsiteY4" fmla="*/ 3238360 h 3314394"/>
              <a:gd name="connsiteX0" fmla="*/ 9771968 w 21471161"/>
              <a:gd name="connsiteY0" fmla="*/ 3238360 h 3314394"/>
              <a:gd name="connsiteX1" fmla="*/ 0 w 21471161"/>
              <a:gd name="connsiteY1" fmla="*/ 0 h 3314394"/>
              <a:gd name="connsiteX2" fmla="*/ 21471161 w 21471161"/>
              <a:gd name="connsiteY2" fmla="*/ 0 h 3314394"/>
              <a:gd name="connsiteX3" fmla="*/ 11710305 w 21471161"/>
              <a:gd name="connsiteY3" fmla="*/ 3314394 h 3314394"/>
              <a:gd name="connsiteX4" fmla="*/ 9771968 w 21471161"/>
              <a:gd name="connsiteY4" fmla="*/ 3238360 h 3314394"/>
              <a:gd name="connsiteX0" fmla="*/ 9767963 w 21471161"/>
              <a:gd name="connsiteY0" fmla="*/ 3305666 h 3314394"/>
              <a:gd name="connsiteX1" fmla="*/ 0 w 21471161"/>
              <a:gd name="connsiteY1" fmla="*/ 0 h 3314394"/>
              <a:gd name="connsiteX2" fmla="*/ 21471161 w 21471161"/>
              <a:gd name="connsiteY2" fmla="*/ 0 h 3314394"/>
              <a:gd name="connsiteX3" fmla="*/ 11710305 w 21471161"/>
              <a:gd name="connsiteY3" fmla="*/ 3314394 h 3314394"/>
              <a:gd name="connsiteX4" fmla="*/ 9767963 w 21471161"/>
              <a:gd name="connsiteY4" fmla="*/ 3305666 h 3314394"/>
              <a:gd name="connsiteX0" fmla="*/ 9767963 w 21471161"/>
              <a:gd name="connsiteY0" fmla="*/ 3305666 h 3305666"/>
              <a:gd name="connsiteX1" fmla="*/ 0 w 21471161"/>
              <a:gd name="connsiteY1" fmla="*/ 0 h 3305666"/>
              <a:gd name="connsiteX2" fmla="*/ 21471161 w 21471161"/>
              <a:gd name="connsiteY2" fmla="*/ 0 h 3305666"/>
              <a:gd name="connsiteX3" fmla="*/ 11697913 w 21471161"/>
              <a:gd name="connsiteY3" fmla="*/ 3305666 h 3305666"/>
              <a:gd name="connsiteX4" fmla="*/ 9767963 w 21471161"/>
              <a:gd name="connsiteY4" fmla="*/ 3305666 h 3305666"/>
              <a:gd name="connsiteX0" fmla="*/ 9767963 w 20934386"/>
              <a:gd name="connsiteY0" fmla="*/ 3305669 h 3305669"/>
              <a:gd name="connsiteX1" fmla="*/ 0 w 20934386"/>
              <a:gd name="connsiteY1" fmla="*/ 3 h 3305669"/>
              <a:gd name="connsiteX2" fmla="*/ 20934386 w 20934386"/>
              <a:gd name="connsiteY2" fmla="*/ 0 h 3305669"/>
              <a:gd name="connsiteX3" fmla="*/ 11697913 w 20934386"/>
              <a:gd name="connsiteY3" fmla="*/ 3305669 h 3305669"/>
              <a:gd name="connsiteX4" fmla="*/ 9767963 w 20934386"/>
              <a:gd name="connsiteY4" fmla="*/ 3305669 h 3305669"/>
              <a:gd name="connsiteX0" fmla="*/ 9206164 w 20372587"/>
              <a:gd name="connsiteY0" fmla="*/ 3305672 h 3305672"/>
              <a:gd name="connsiteX1" fmla="*/ 0 w 20372587"/>
              <a:gd name="connsiteY1" fmla="*/ 0 h 3305672"/>
              <a:gd name="connsiteX2" fmla="*/ 20372587 w 20372587"/>
              <a:gd name="connsiteY2" fmla="*/ 3 h 3305672"/>
              <a:gd name="connsiteX3" fmla="*/ 11136114 w 20372587"/>
              <a:gd name="connsiteY3" fmla="*/ 3305672 h 3305672"/>
              <a:gd name="connsiteX4" fmla="*/ 9206164 w 20372587"/>
              <a:gd name="connsiteY4" fmla="*/ 3305672 h 3305672"/>
              <a:gd name="connsiteX0" fmla="*/ 9206164 w 20372587"/>
              <a:gd name="connsiteY0" fmla="*/ 11487702 h 11487702"/>
              <a:gd name="connsiteX1" fmla="*/ 0 w 20372587"/>
              <a:gd name="connsiteY1" fmla="*/ 8182030 h 11487702"/>
              <a:gd name="connsiteX2" fmla="*/ 20372587 w 20372587"/>
              <a:gd name="connsiteY2" fmla="*/ 8182033 h 11487702"/>
              <a:gd name="connsiteX3" fmla="*/ 20372587 w 20372587"/>
              <a:gd name="connsiteY3" fmla="*/ 0 h 11487702"/>
              <a:gd name="connsiteX4" fmla="*/ 9206164 w 20372587"/>
              <a:gd name="connsiteY4" fmla="*/ 11487702 h 11487702"/>
              <a:gd name="connsiteX0" fmla="*/ 20211200 w 20372587"/>
              <a:gd name="connsiteY0" fmla="*/ 1413901 h 8182033"/>
              <a:gd name="connsiteX1" fmla="*/ 0 w 20372587"/>
              <a:gd name="connsiteY1" fmla="*/ 8182030 h 8182033"/>
              <a:gd name="connsiteX2" fmla="*/ 20372587 w 20372587"/>
              <a:gd name="connsiteY2" fmla="*/ 8182033 h 8182033"/>
              <a:gd name="connsiteX3" fmla="*/ 20372587 w 20372587"/>
              <a:gd name="connsiteY3" fmla="*/ 0 h 8182033"/>
              <a:gd name="connsiteX4" fmla="*/ 20211200 w 20372587"/>
              <a:gd name="connsiteY4" fmla="*/ 1413901 h 8182033"/>
              <a:gd name="connsiteX0" fmla="*/ 20211200 w 20372587"/>
              <a:gd name="connsiteY0" fmla="*/ 8277824 h 15045953"/>
              <a:gd name="connsiteX1" fmla="*/ 0 w 20372587"/>
              <a:gd name="connsiteY1" fmla="*/ 15045953 h 15045953"/>
              <a:gd name="connsiteX2" fmla="*/ 10989744 w 20372587"/>
              <a:gd name="connsiteY2" fmla="*/ 0 h 15045953"/>
              <a:gd name="connsiteX3" fmla="*/ 20372587 w 20372587"/>
              <a:gd name="connsiteY3" fmla="*/ 6863923 h 15045953"/>
              <a:gd name="connsiteX4" fmla="*/ 20211200 w 20372587"/>
              <a:gd name="connsiteY4" fmla="*/ 8277824 h 15045953"/>
              <a:gd name="connsiteX0" fmla="*/ 9221456 w 9382843"/>
              <a:gd name="connsiteY0" fmla="*/ 8277824 h 15731670"/>
              <a:gd name="connsiteX1" fmla="*/ 0 w 9382843"/>
              <a:gd name="connsiteY1" fmla="*/ 15731670 h 15731670"/>
              <a:gd name="connsiteX2" fmla="*/ 0 w 9382843"/>
              <a:gd name="connsiteY2" fmla="*/ 0 h 15731670"/>
              <a:gd name="connsiteX3" fmla="*/ 9382843 w 9382843"/>
              <a:gd name="connsiteY3" fmla="*/ 6863923 h 15731670"/>
              <a:gd name="connsiteX4" fmla="*/ 9221456 w 9382843"/>
              <a:gd name="connsiteY4" fmla="*/ 8277824 h 15731670"/>
              <a:gd name="connsiteX0" fmla="*/ 9639702 w 9801089"/>
              <a:gd name="connsiteY0" fmla="*/ 8277824 h 20237051"/>
              <a:gd name="connsiteX1" fmla="*/ 0 w 9801089"/>
              <a:gd name="connsiteY1" fmla="*/ 20237051 h 20237051"/>
              <a:gd name="connsiteX2" fmla="*/ 418246 w 9801089"/>
              <a:gd name="connsiteY2" fmla="*/ 0 h 20237051"/>
              <a:gd name="connsiteX3" fmla="*/ 9801089 w 9801089"/>
              <a:gd name="connsiteY3" fmla="*/ 6863923 h 20237051"/>
              <a:gd name="connsiteX4" fmla="*/ 9639702 w 9801089"/>
              <a:gd name="connsiteY4" fmla="*/ 8277824 h 20237051"/>
              <a:gd name="connsiteX0" fmla="*/ 9311038 w 9801089"/>
              <a:gd name="connsiteY0" fmla="*/ 13103531 h 20237051"/>
              <a:gd name="connsiteX1" fmla="*/ 0 w 9801089"/>
              <a:gd name="connsiteY1" fmla="*/ 20237051 h 20237051"/>
              <a:gd name="connsiteX2" fmla="*/ 418246 w 9801089"/>
              <a:gd name="connsiteY2" fmla="*/ 0 h 20237051"/>
              <a:gd name="connsiteX3" fmla="*/ 9801089 w 9801089"/>
              <a:gd name="connsiteY3" fmla="*/ 6863923 h 20237051"/>
              <a:gd name="connsiteX4" fmla="*/ 9311038 w 9801089"/>
              <a:gd name="connsiteY4" fmla="*/ 13103531 h 20237051"/>
              <a:gd name="connsiteX0" fmla="*/ 9311038 w 9801089"/>
              <a:gd name="connsiteY0" fmla="*/ 13103531 h 20237051"/>
              <a:gd name="connsiteX1" fmla="*/ 0 w 9801089"/>
              <a:gd name="connsiteY1" fmla="*/ 20237051 h 20237051"/>
              <a:gd name="connsiteX2" fmla="*/ 418246 w 9801089"/>
              <a:gd name="connsiteY2" fmla="*/ 0 h 20237051"/>
              <a:gd name="connsiteX3" fmla="*/ 9801089 w 9801089"/>
              <a:gd name="connsiteY3" fmla="*/ 6863923 h 20237051"/>
              <a:gd name="connsiteX4" fmla="*/ 9311038 w 9801089"/>
              <a:gd name="connsiteY4" fmla="*/ 13103531 h 20237051"/>
              <a:gd name="connsiteX0" fmla="*/ 9311038 w 9311038"/>
              <a:gd name="connsiteY0" fmla="*/ 13103531 h 20237051"/>
              <a:gd name="connsiteX1" fmla="*/ 0 w 9311038"/>
              <a:gd name="connsiteY1" fmla="*/ 20237051 h 20237051"/>
              <a:gd name="connsiteX2" fmla="*/ 418246 w 9311038"/>
              <a:gd name="connsiteY2" fmla="*/ 0 h 20237051"/>
              <a:gd name="connsiteX3" fmla="*/ 9066011 w 9311038"/>
              <a:gd name="connsiteY3" fmla="*/ 11977186 h 20237051"/>
              <a:gd name="connsiteX4" fmla="*/ 9311038 w 9311038"/>
              <a:gd name="connsiteY4" fmla="*/ 13103531 h 20237051"/>
              <a:gd name="connsiteX0" fmla="*/ 9311038 w 9311038"/>
              <a:gd name="connsiteY0" fmla="*/ 13103531 h 20237051"/>
              <a:gd name="connsiteX1" fmla="*/ 0 w 9311038"/>
              <a:gd name="connsiteY1" fmla="*/ 20237051 h 20237051"/>
              <a:gd name="connsiteX2" fmla="*/ 418246 w 9311038"/>
              <a:gd name="connsiteY2" fmla="*/ 0 h 20237051"/>
              <a:gd name="connsiteX3" fmla="*/ 9066011 w 9311038"/>
              <a:gd name="connsiteY3" fmla="*/ 11601738 h 20237051"/>
              <a:gd name="connsiteX4" fmla="*/ 9311038 w 9311038"/>
              <a:gd name="connsiteY4" fmla="*/ 13103531 h 20237051"/>
              <a:gd name="connsiteX0" fmla="*/ 9168370 w 9168370"/>
              <a:gd name="connsiteY0" fmla="*/ 13155914 h 20237051"/>
              <a:gd name="connsiteX1" fmla="*/ 0 w 9168370"/>
              <a:gd name="connsiteY1" fmla="*/ 20237051 h 20237051"/>
              <a:gd name="connsiteX2" fmla="*/ 418246 w 9168370"/>
              <a:gd name="connsiteY2" fmla="*/ 0 h 20237051"/>
              <a:gd name="connsiteX3" fmla="*/ 9066011 w 9168370"/>
              <a:gd name="connsiteY3" fmla="*/ 11601738 h 20237051"/>
              <a:gd name="connsiteX4" fmla="*/ 9168370 w 9168370"/>
              <a:gd name="connsiteY4" fmla="*/ 13155914 h 20237051"/>
              <a:gd name="connsiteX0" fmla="*/ 9221453 w 9221453"/>
              <a:gd name="connsiteY0" fmla="*/ 13155914 h 20424778"/>
              <a:gd name="connsiteX1" fmla="*/ 0 w 9221453"/>
              <a:gd name="connsiteY1" fmla="*/ 20424778 h 20424778"/>
              <a:gd name="connsiteX2" fmla="*/ 471329 w 9221453"/>
              <a:gd name="connsiteY2" fmla="*/ 0 h 20424778"/>
              <a:gd name="connsiteX3" fmla="*/ 9119094 w 9221453"/>
              <a:gd name="connsiteY3" fmla="*/ 11601738 h 20424778"/>
              <a:gd name="connsiteX4" fmla="*/ 9221453 w 9221453"/>
              <a:gd name="connsiteY4" fmla="*/ 13155914 h 20424778"/>
              <a:gd name="connsiteX0" fmla="*/ 9221453 w 9221456"/>
              <a:gd name="connsiteY0" fmla="*/ 13155914 h 20424778"/>
              <a:gd name="connsiteX1" fmla="*/ 0 w 9221456"/>
              <a:gd name="connsiteY1" fmla="*/ 20424778 h 20424778"/>
              <a:gd name="connsiteX2" fmla="*/ 471329 w 9221456"/>
              <a:gd name="connsiteY2" fmla="*/ 0 h 20424778"/>
              <a:gd name="connsiteX3" fmla="*/ 9221456 w 9221456"/>
              <a:gd name="connsiteY3" fmla="*/ 11742012 h 20424778"/>
              <a:gd name="connsiteX4" fmla="*/ 9221453 w 9221456"/>
              <a:gd name="connsiteY4" fmla="*/ 13155914 h 20424778"/>
              <a:gd name="connsiteX0" fmla="*/ 9221456 w 9221459"/>
              <a:gd name="connsiteY0" fmla="*/ 8687696 h 15956560"/>
              <a:gd name="connsiteX1" fmla="*/ 3 w 9221459"/>
              <a:gd name="connsiteY1" fmla="*/ 15956560 h 15956560"/>
              <a:gd name="connsiteX2" fmla="*/ 0 w 9221459"/>
              <a:gd name="connsiteY2" fmla="*/ 0 h 15956560"/>
              <a:gd name="connsiteX3" fmla="*/ 9221459 w 9221459"/>
              <a:gd name="connsiteY3" fmla="*/ 7273794 h 15956560"/>
              <a:gd name="connsiteX4" fmla="*/ 9221456 w 9221459"/>
              <a:gd name="connsiteY4" fmla="*/ 8687696 h 15956560"/>
              <a:gd name="connsiteX0" fmla="*/ 9221456 w 9221459"/>
              <a:gd name="connsiteY0" fmla="*/ 8687696 h 15956557"/>
              <a:gd name="connsiteX1" fmla="*/ 0 w 9221459"/>
              <a:gd name="connsiteY1" fmla="*/ 15956557 h 15956557"/>
              <a:gd name="connsiteX2" fmla="*/ 0 w 9221459"/>
              <a:gd name="connsiteY2" fmla="*/ 0 h 15956557"/>
              <a:gd name="connsiteX3" fmla="*/ 9221459 w 9221459"/>
              <a:gd name="connsiteY3" fmla="*/ 7273794 h 15956557"/>
              <a:gd name="connsiteX4" fmla="*/ 9221456 w 9221459"/>
              <a:gd name="connsiteY4" fmla="*/ 8687696 h 15956557"/>
              <a:gd name="connsiteX0" fmla="*/ 9413390 w 9413393"/>
              <a:gd name="connsiteY0" fmla="*/ 8687696 h 16142910"/>
              <a:gd name="connsiteX1" fmla="*/ 0 w 9413393"/>
              <a:gd name="connsiteY1" fmla="*/ 16142910 h 16142910"/>
              <a:gd name="connsiteX2" fmla="*/ 191934 w 9413393"/>
              <a:gd name="connsiteY2" fmla="*/ 0 h 16142910"/>
              <a:gd name="connsiteX3" fmla="*/ 9413393 w 9413393"/>
              <a:gd name="connsiteY3" fmla="*/ 7273794 h 16142910"/>
              <a:gd name="connsiteX4" fmla="*/ 9413390 w 9413393"/>
              <a:gd name="connsiteY4" fmla="*/ 8687696 h 16142910"/>
              <a:gd name="connsiteX0" fmla="*/ 11033966 w 11033966"/>
              <a:gd name="connsiteY0" fmla="*/ 8687696 h 16142910"/>
              <a:gd name="connsiteX1" fmla="*/ 0 w 11033966"/>
              <a:gd name="connsiteY1" fmla="*/ 16142910 h 16142910"/>
              <a:gd name="connsiteX2" fmla="*/ 191934 w 11033966"/>
              <a:gd name="connsiteY2" fmla="*/ 0 h 16142910"/>
              <a:gd name="connsiteX3" fmla="*/ 9413393 w 11033966"/>
              <a:gd name="connsiteY3" fmla="*/ 7273794 h 16142910"/>
              <a:gd name="connsiteX4" fmla="*/ 11033966 w 11033966"/>
              <a:gd name="connsiteY4" fmla="*/ 8687696 h 16142910"/>
              <a:gd name="connsiteX0" fmla="*/ 11033966 w 11033969"/>
              <a:gd name="connsiteY0" fmla="*/ 8687696 h 16142910"/>
              <a:gd name="connsiteX1" fmla="*/ 0 w 11033969"/>
              <a:gd name="connsiteY1" fmla="*/ 16142910 h 16142910"/>
              <a:gd name="connsiteX2" fmla="*/ 191934 w 11033969"/>
              <a:gd name="connsiteY2" fmla="*/ 0 h 16142910"/>
              <a:gd name="connsiteX3" fmla="*/ 11033969 w 11033969"/>
              <a:gd name="connsiteY3" fmla="*/ 7273794 h 16142910"/>
              <a:gd name="connsiteX4" fmla="*/ 11033966 w 11033969"/>
              <a:gd name="connsiteY4" fmla="*/ 8687696 h 16142910"/>
              <a:gd name="connsiteX0" fmla="*/ 11033966 w 15632574"/>
              <a:gd name="connsiteY0" fmla="*/ 8687696 h 16142910"/>
              <a:gd name="connsiteX1" fmla="*/ 0 w 15632574"/>
              <a:gd name="connsiteY1" fmla="*/ 16142910 h 16142910"/>
              <a:gd name="connsiteX2" fmla="*/ 191934 w 15632574"/>
              <a:gd name="connsiteY2" fmla="*/ 0 h 16142910"/>
              <a:gd name="connsiteX3" fmla="*/ 15632574 w 15632574"/>
              <a:gd name="connsiteY3" fmla="*/ 767464 h 16142910"/>
              <a:gd name="connsiteX4" fmla="*/ 11033966 w 15632574"/>
              <a:gd name="connsiteY4" fmla="*/ 8687696 h 16142910"/>
              <a:gd name="connsiteX0" fmla="*/ 15632577 w 15632577"/>
              <a:gd name="connsiteY0" fmla="*/ 2181366 h 16142910"/>
              <a:gd name="connsiteX1" fmla="*/ 0 w 15632577"/>
              <a:gd name="connsiteY1" fmla="*/ 16142910 h 16142910"/>
              <a:gd name="connsiteX2" fmla="*/ 191934 w 15632577"/>
              <a:gd name="connsiteY2" fmla="*/ 0 h 16142910"/>
              <a:gd name="connsiteX3" fmla="*/ 15632574 w 15632577"/>
              <a:gd name="connsiteY3" fmla="*/ 767464 h 16142910"/>
              <a:gd name="connsiteX4" fmla="*/ 15632577 w 15632577"/>
              <a:gd name="connsiteY4" fmla="*/ 2181366 h 16142910"/>
              <a:gd name="connsiteX0" fmla="*/ 15632577 w 15632577"/>
              <a:gd name="connsiteY0" fmla="*/ 2181366 h 16142910"/>
              <a:gd name="connsiteX1" fmla="*/ 0 w 15632577"/>
              <a:gd name="connsiteY1" fmla="*/ 16142910 h 16142910"/>
              <a:gd name="connsiteX2" fmla="*/ 191934 w 15632577"/>
              <a:gd name="connsiteY2" fmla="*/ 0 h 16142910"/>
              <a:gd name="connsiteX3" fmla="*/ 15632570 w 15632577"/>
              <a:gd name="connsiteY3" fmla="*/ 767464 h 16142910"/>
              <a:gd name="connsiteX4" fmla="*/ 15632577 w 15632577"/>
              <a:gd name="connsiteY4" fmla="*/ 2181366 h 16142910"/>
              <a:gd name="connsiteX0" fmla="*/ 15647855 w 15647855"/>
              <a:gd name="connsiteY0" fmla="*/ 2181366 h 16142910"/>
              <a:gd name="connsiteX1" fmla="*/ 15278 w 15647855"/>
              <a:gd name="connsiteY1" fmla="*/ 16142910 h 16142910"/>
              <a:gd name="connsiteX2" fmla="*/ 0 w 15647855"/>
              <a:gd name="connsiteY2" fmla="*/ 0 h 16142910"/>
              <a:gd name="connsiteX3" fmla="*/ 15647848 w 15647855"/>
              <a:gd name="connsiteY3" fmla="*/ 767464 h 16142910"/>
              <a:gd name="connsiteX4" fmla="*/ 15647855 w 15647855"/>
              <a:gd name="connsiteY4" fmla="*/ 2181366 h 16142910"/>
              <a:gd name="connsiteX0" fmla="*/ 15632577 w 15632577"/>
              <a:gd name="connsiteY0" fmla="*/ 2265965 h 16227509"/>
              <a:gd name="connsiteX1" fmla="*/ 0 w 15632577"/>
              <a:gd name="connsiteY1" fmla="*/ 16227509 h 16227509"/>
              <a:gd name="connsiteX2" fmla="*/ 191934 w 15632577"/>
              <a:gd name="connsiteY2" fmla="*/ 0 h 16227509"/>
              <a:gd name="connsiteX3" fmla="*/ 15632570 w 15632577"/>
              <a:gd name="connsiteY3" fmla="*/ 852063 h 16227509"/>
              <a:gd name="connsiteX4" fmla="*/ 15632577 w 15632577"/>
              <a:gd name="connsiteY4" fmla="*/ 2265965 h 16227509"/>
              <a:gd name="connsiteX0" fmla="*/ 15632577 w 15632577"/>
              <a:gd name="connsiteY0" fmla="*/ 2265965 h 16227509"/>
              <a:gd name="connsiteX1" fmla="*/ 0 w 15632577"/>
              <a:gd name="connsiteY1" fmla="*/ 16227509 h 16227509"/>
              <a:gd name="connsiteX2" fmla="*/ 0 w 15632577"/>
              <a:gd name="connsiteY2" fmla="*/ 0 h 16227509"/>
              <a:gd name="connsiteX3" fmla="*/ 15632570 w 15632577"/>
              <a:gd name="connsiteY3" fmla="*/ 852063 h 16227509"/>
              <a:gd name="connsiteX4" fmla="*/ 15632577 w 15632577"/>
              <a:gd name="connsiteY4" fmla="*/ 2265965 h 16227509"/>
              <a:gd name="connsiteX0" fmla="*/ 16437211 w 16437211"/>
              <a:gd name="connsiteY0" fmla="*/ 2534383 h 16495927"/>
              <a:gd name="connsiteX1" fmla="*/ 804634 w 16437211"/>
              <a:gd name="connsiteY1" fmla="*/ 16495927 h 16495927"/>
              <a:gd name="connsiteX2" fmla="*/ 0 w 16437211"/>
              <a:gd name="connsiteY2" fmla="*/ 0 h 16495927"/>
              <a:gd name="connsiteX3" fmla="*/ 16437204 w 16437211"/>
              <a:gd name="connsiteY3" fmla="*/ 1120481 h 16495927"/>
              <a:gd name="connsiteX4" fmla="*/ 16437211 w 16437211"/>
              <a:gd name="connsiteY4" fmla="*/ 2534383 h 16495927"/>
              <a:gd name="connsiteX0" fmla="*/ 16437211 w 16437211"/>
              <a:gd name="connsiteY0" fmla="*/ 2534383 h 16495927"/>
              <a:gd name="connsiteX1" fmla="*/ 804634 w 16437211"/>
              <a:gd name="connsiteY1" fmla="*/ 16495927 h 16495927"/>
              <a:gd name="connsiteX2" fmla="*/ 0 w 16437211"/>
              <a:gd name="connsiteY2" fmla="*/ 0 h 16495927"/>
              <a:gd name="connsiteX3" fmla="*/ 16437211 w 16437211"/>
              <a:gd name="connsiteY3" fmla="*/ 100857 h 16495927"/>
              <a:gd name="connsiteX4" fmla="*/ 16437211 w 16437211"/>
              <a:gd name="connsiteY4" fmla="*/ 2534383 h 16495927"/>
              <a:gd name="connsiteX0" fmla="*/ 16437211 w 16437211"/>
              <a:gd name="connsiteY0" fmla="*/ 2534388 h 16495932"/>
              <a:gd name="connsiteX1" fmla="*/ 804634 w 16437211"/>
              <a:gd name="connsiteY1" fmla="*/ 16495932 h 16495932"/>
              <a:gd name="connsiteX2" fmla="*/ 0 w 16437211"/>
              <a:gd name="connsiteY2" fmla="*/ 5 h 16495932"/>
              <a:gd name="connsiteX3" fmla="*/ 16437204 w 16437211"/>
              <a:gd name="connsiteY3" fmla="*/ 0 h 16495932"/>
              <a:gd name="connsiteX4" fmla="*/ 16437211 w 16437211"/>
              <a:gd name="connsiteY4" fmla="*/ 2534388 h 16495932"/>
              <a:gd name="connsiteX0" fmla="*/ 16437211 w 16437211"/>
              <a:gd name="connsiteY0" fmla="*/ 2534383 h 16495927"/>
              <a:gd name="connsiteX1" fmla="*/ 804634 w 16437211"/>
              <a:gd name="connsiteY1" fmla="*/ 16495927 h 16495927"/>
              <a:gd name="connsiteX2" fmla="*/ 0 w 16437211"/>
              <a:gd name="connsiteY2" fmla="*/ 0 h 16495927"/>
              <a:gd name="connsiteX3" fmla="*/ 16437204 w 16437211"/>
              <a:gd name="connsiteY3" fmla="*/ 659199 h 16495927"/>
              <a:gd name="connsiteX4" fmla="*/ 16437211 w 16437211"/>
              <a:gd name="connsiteY4" fmla="*/ 2534383 h 16495927"/>
              <a:gd name="connsiteX0" fmla="*/ 15632577 w 15632577"/>
              <a:gd name="connsiteY0" fmla="*/ 1875185 h 15836729"/>
              <a:gd name="connsiteX1" fmla="*/ 0 w 15632577"/>
              <a:gd name="connsiteY1" fmla="*/ 15836729 h 15836729"/>
              <a:gd name="connsiteX2" fmla="*/ 191934 w 15632577"/>
              <a:gd name="connsiteY2" fmla="*/ 0 h 15836729"/>
              <a:gd name="connsiteX3" fmla="*/ 15632570 w 15632577"/>
              <a:gd name="connsiteY3" fmla="*/ 1 h 15836729"/>
              <a:gd name="connsiteX4" fmla="*/ 15632577 w 15632577"/>
              <a:gd name="connsiteY4" fmla="*/ 1875185 h 15836729"/>
              <a:gd name="connsiteX0" fmla="*/ 15440643 w 15440643"/>
              <a:gd name="connsiteY0" fmla="*/ 1875185 h 15489089"/>
              <a:gd name="connsiteX1" fmla="*/ 0 w 15440643"/>
              <a:gd name="connsiteY1" fmla="*/ 15489089 h 15489089"/>
              <a:gd name="connsiteX2" fmla="*/ 0 w 15440643"/>
              <a:gd name="connsiteY2" fmla="*/ 0 h 15489089"/>
              <a:gd name="connsiteX3" fmla="*/ 15440636 w 15440643"/>
              <a:gd name="connsiteY3" fmla="*/ 1 h 15489089"/>
              <a:gd name="connsiteX4" fmla="*/ 15440643 w 15440643"/>
              <a:gd name="connsiteY4" fmla="*/ 1875185 h 15489089"/>
              <a:gd name="connsiteX0" fmla="*/ 15440643 w 15440643"/>
              <a:gd name="connsiteY0" fmla="*/ 1879314 h 15493218"/>
              <a:gd name="connsiteX1" fmla="*/ 0 w 15440643"/>
              <a:gd name="connsiteY1" fmla="*/ 15493218 h 15493218"/>
              <a:gd name="connsiteX2" fmla="*/ 0 w 15440643"/>
              <a:gd name="connsiteY2" fmla="*/ 4129 h 15493218"/>
              <a:gd name="connsiteX3" fmla="*/ 12501994 w 15440643"/>
              <a:gd name="connsiteY3" fmla="*/ 0 h 15493218"/>
              <a:gd name="connsiteX4" fmla="*/ 15440643 w 15440643"/>
              <a:gd name="connsiteY4" fmla="*/ 1879314 h 15493218"/>
              <a:gd name="connsiteX0" fmla="*/ 15440643 w 15440643"/>
              <a:gd name="connsiteY0" fmla="*/ 1732124 h 15493218"/>
              <a:gd name="connsiteX1" fmla="*/ 0 w 15440643"/>
              <a:gd name="connsiteY1" fmla="*/ 15493218 h 15493218"/>
              <a:gd name="connsiteX2" fmla="*/ 0 w 15440643"/>
              <a:gd name="connsiteY2" fmla="*/ 4129 h 15493218"/>
              <a:gd name="connsiteX3" fmla="*/ 12501994 w 15440643"/>
              <a:gd name="connsiteY3" fmla="*/ 0 h 15493218"/>
              <a:gd name="connsiteX4" fmla="*/ 15440643 w 15440643"/>
              <a:gd name="connsiteY4" fmla="*/ 1732124 h 15493218"/>
              <a:gd name="connsiteX0" fmla="*/ 15440643 w 15440643"/>
              <a:gd name="connsiteY0" fmla="*/ 1732124 h 15493218"/>
              <a:gd name="connsiteX1" fmla="*/ 0 w 15440643"/>
              <a:gd name="connsiteY1" fmla="*/ 15493218 h 15493218"/>
              <a:gd name="connsiteX2" fmla="*/ 0 w 15440643"/>
              <a:gd name="connsiteY2" fmla="*/ 4129 h 15493218"/>
              <a:gd name="connsiteX3" fmla="*/ 12501994 w 15440643"/>
              <a:gd name="connsiteY3" fmla="*/ 0 h 15493218"/>
              <a:gd name="connsiteX4" fmla="*/ 15440643 w 15440643"/>
              <a:gd name="connsiteY4" fmla="*/ 1732124 h 15493218"/>
              <a:gd name="connsiteX0" fmla="*/ 15440643 w 15440643"/>
              <a:gd name="connsiteY0" fmla="*/ 1732124 h 15493218"/>
              <a:gd name="connsiteX1" fmla="*/ 0 w 15440643"/>
              <a:gd name="connsiteY1" fmla="*/ 15493218 h 15493218"/>
              <a:gd name="connsiteX2" fmla="*/ 0 w 15440643"/>
              <a:gd name="connsiteY2" fmla="*/ 4129 h 15493218"/>
              <a:gd name="connsiteX3" fmla="*/ 12501994 w 15440643"/>
              <a:gd name="connsiteY3" fmla="*/ 0 h 15493218"/>
              <a:gd name="connsiteX4" fmla="*/ 14101276 w 15440643"/>
              <a:gd name="connsiteY4" fmla="*/ 973732 h 15493218"/>
              <a:gd name="connsiteX5" fmla="*/ 15440643 w 15440643"/>
              <a:gd name="connsiteY5" fmla="*/ 1732124 h 15493218"/>
              <a:gd name="connsiteX0" fmla="*/ 15440643 w 15440643"/>
              <a:gd name="connsiteY0" fmla="*/ 1732124 h 15493218"/>
              <a:gd name="connsiteX1" fmla="*/ 0 w 15440643"/>
              <a:gd name="connsiteY1" fmla="*/ 15493218 h 15493218"/>
              <a:gd name="connsiteX2" fmla="*/ 0 w 15440643"/>
              <a:gd name="connsiteY2" fmla="*/ 4129 h 15493218"/>
              <a:gd name="connsiteX3" fmla="*/ 12501994 w 15440643"/>
              <a:gd name="connsiteY3" fmla="*/ 0 h 15493218"/>
              <a:gd name="connsiteX4" fmla="*/ 12501994 w 15440643"/>
              <a:gd name="connsiteY4" fmla="*/ 1732124 h 15493218"/>
              <a:gd name="connsiteX5" fmla="*/ 15440643 w 15440643"/>
              <a:gd name="connsiteY5" fmla="*/ 1732124 h 15493218"/>
              <a:gd name="connsiteX0" fmla="*/ 15440643 w 15440643"/>
              <a:gd name="connsiteY0" fmla="*/ 1732124 h 9326911"/>
              <a:gd name="connsiteX1" fmla="*/ 0 w 15440643"/>
              <a:gd name="connsiteY1" fmla="*/ 9326911 h 9326911"/>
              <a:gd name="connsiteX2" fmla="*/ 0 w 15440643"/>
              <a:gd name="connsiteY2" fmla="*/ 4129 h 9326911"/>
              <a:gd name="connsiteX3" fmla="*/ 12501994 w 15440643"/>
              <a:gd name="connsiteY3" fmla="*/ 0 h 9326911"/>
              <a:gd name="connsiteX4" fmla="*/ 12501994 w 15440643"/>
              <a:gd name="connsiteY4" fmla="*/ 1732124 h 9326911"/>
              <a:gd name="connsiteX5" fmla="*/ 15440643 w 15440643"/>
              <a:gd name="connsiteY5" fmla="*/ 1732124 h 9326911"/>
              <a:gd name="connsiteX0" fmla="*/ 19746392 w 19746392"/>
              <a:gd name="connsiteY0" fmla="*/ 9719429 h 17314216"/>
              <a:gd name="connsiteX1" fmla="*/ 4305749 w 19746392"/>
              <a:gd name="connsiteY1" fmla="*/ 17314216 h 17314216"/>
              <a:gd name="connsiteX2" fmla="*/ 0 w 19746392"/>
              <a:gd name="connsiteY2" fmla="*/ 0 h 17314216"/>
              <a:gd name="connsiteX3" fmla="*/ 16807743 w 19746392"/>
              <a:gd name="connsiteY3" fmla="*/ 7987305 h 17314216"/>
              <a:gd name="connsiteX4" fmla="*/ 16807743 w 19746392"/>
              <a:gd name="connsiteY4" fmla="*/ 9719429 h 17314216"/>
              <a:gd name="connsiteX5" fmla="*/ 19746392 w 19746392"/>
              <a:gd name="connsiteY5" fmla="*/ 9719429 h 17314216"/>
              <a:gd name="connsiteX0" fmla="*/ 19746392 w 19746392"/>
              <a:gd name="connsiteY0" fmla="*/ 9719429 h 15455743"/>
              <a:gd name="connsiteX1" fmla="*/ 0 w 19746392"/>
              <a:gd name="connsiteY1" fmla="*/ 15455743 h 15455743"/>
              <a:gd name="connsiteX2" fmla="*/ 0 w 19746392"/>
              <a:gd name="connsiteY2" fmla="*/ 0 h 15455743"/>
              <a:gd name="connsiteX3" fmla="*/ 16807743 w 19746392"/>
              <a:gd name="connsiteY3" fmla="*/ 7987305 h 15455743"/>
              <a:gd name="connsiteX4" fmla="*/ 16807743 w 19746392"/>
              <a:gd name="connsiteY4" fmla="*/ 9719429 h 15455743"/>
              <a:gd name="connsiteX5" fmla="*/ 19746392 w 19746392"/>
              <a:gd name="connsiteY5" fmla="*/ 9719429 h 15455743"/>
              <a:gd name="connsiteX0" fmla="*/ 19746392 w 19746392"/>
              <a:gd name="connsiteY0" fmla="*/ 9719429 h 14294197"/>
              <a:gd name="connsiteX1" fmla="*/ 16495263 w 19746392"/>
              <a:gd name="connsiteY1" fmla="*/ 14294197 h 14294197"/>
              <a:gd name="connsiteX2" fmla="*/ 0 w 19746392"/>
              <a:gd name="connsiteY2" fmla="*/ 0 h 14294197"/>
              <a:gd name="connsiteX3" fmla="*/ 16807743 w 19746392"/>
              <a:gd name="connsiteY3" fmla="*/ 7987305 h 14294197"/>
              <a:gd name="connsiteX4" fmla="*/ 16807743 w 19746392"/>
              <a:gd name="connsiteY4" fmla="*/ 9719429 h 14294197"/>
              <a:gd name="connsiteX5" fmla="*/ 19746392 w 19746392"/>
              <a:gd name="connsiteY5" fmla="*/ 9719429 h 14294197"/>
              <a:gd name="connsiteX0" fmla="*/ 19746392 w 19746392"/>
              <a:gd name="connsiteY0" fmla="*/ 9719429 h 14294197"/>
              <a:gd name="connsiteX1" fmla="*/ 16495263 w 19746392"/>
              <a:gd name="connsiteY1" fmla="*/ 14294197 h 14294197"/>
              <a:gd name="connsiteX2" fmla="*/ 0 w 19746392"/>
              <a:gd name="connsiteY2" fmla="*/ 0 h 14294197"/>
              <a:gd name="connsiteX3" fmla="*/ 16807743 w 19746392"/>
              <a:gd name="connsiteY3" fmla="*/ 7987305 h 14294197"/>
              <a:gd name="connsiteX4" fmla="*/ 16807743 w 19746392"/>
              <a:gd name="connsiteY4" fmla="*/ 9719429 h 14294197"/>
              <a:gd name="connsiteX5" fmla="*/ 19746392 w 19746392"/>
              <a:gd name="connsiteY5" fmla="*/ 9719429 h 14294197"/>
              <a:gd name="connsiteX0" fmla="*/ 3251129 w 3251129"/>
              <a:gd name="connsiteY0" fmla="*/ 3261235 h 7836003"/>
              <a:gd name="connsiteX1" fmla="*/ 0 w 3251129"/>
              <a:gd name="connsiteY1" fmla="*/ 7836003 h 7836003"/>
              <a:gd name="connsiteX2" fmla="*/ 121288 w 3251129"/>
              <a:gd name="connsiteY2" fmla="*/ 0 h 7836003"/>
              <a:gd name="connsiteX3" fmla="*/ 312480 w 3251129"/>
              <a:gd name="connsiteY3" fmla="*/ 1529111 h 7836003"/>
              <a:gd name="connsiteX4" fmla="*/ 312480 w 3251129"/>
              <a:gd name="connsiteY4" fmla="*/ 3261235 h 7836003"/>
              <a:gd name="connsiteX5" fmla="*/ 3251129 w 3251129"/>
              <a:gd name="connsiteY5" fmla="*/ 3261235 h 7836003"/>
              <a:gd name="connsiteX0" fmla="*/ 4524660 w 4524660"/>
              <a:gd name="connsiteY0" fmla="*/ 3261235 h 6349225"/>
              <a:gd name="connsiteX1" fmla="*/ 0 w 4524660"/>
              <a:gd name="connsiteY1" fmla="*/ 6349225 h 6349225"/>
              <a:gd name="connsiteX2" fmla="*/ 1394819 w 4524660"/>
              <a:gd name="connsiteY2" fmla="*/ 0 h 6349225"/>
              <a:gd name="connsiteX3" fmla="*/ 1586011 w 4524660"/>
              <a:gd name="connsiteY3" fmla="*/ 1529111 h 6349225"/>
              <a:gd name="connsiteX4" fmla="*/ 1586011 w 4524660"/>
              <a:gd name="connsiteY4" fmla="*/ 3261235 h 6349225"/>
              <a:gd name="connsiteX5" fmla="*/ 4524660 w 4524660"/>
              <a:gd name="connsiteY5" fmla="*/ 3261235 h 6349225"/>
              <a:gd name="connsiteX0" fmla="*/ 4524660 w 4524660"/>
              <a:gd name="connsiteY0" fmla="*/ 4562166 h 7650156"/>
              <a:gd name="connsiteX1" fmla="*/ 0 w 4524660"/>
              <a:gd name="connsiteY1" fmla="*/ 7650156 h 7650156"/>
              <a:gd name="connsiteX2" fmla="*/ 0 w 4524660"/>
              <a:gd name="connsiteY2" fmla="*/ 0 h 7650156"/>
              <a:gd name="connsiteX3" fmla="*/ 1586011 w 4524660"/>
              <a:gd name="connsiteY3" fmla="*/ 2830042 h 7650156"/>
              <a:gd name="connsiteX4" fmla="*/ 1586011 w 4524660"/>
              <a:gd name="connsiteY4" fmla="*/ 4562166 h 7650156"/>
              <a:gd name="connsiteX5" fmla="*/ 4524660 w 4524660"/>
              <a:gd name="connsiteY5" fmla="*/ 4562166 h 7650156"/>
              <a:gd name="connsiteX0" fmla="*/ 1586011 w 1586010"/>
              <a:gd name="connsiteY0" fmla="*/ 4562166 h 7650156"/>
              <a:gd name="connsiteX1" fmla="*/ 0 w 1586010"/>
              <a:gd name="connsiteY1" fmla="*/ 7650156 h 7650156"/>
              <a:gd name="connsiteX2" fmla="*/ 0 w 1586010"/>
              <a:gd name="connsiteY2" fmla="*/ 0 h 7650156"/>
              <a:gd name="connsiteX3" fmla="*/ 1586011 w 1586010"/>
              <a:gd name="connsiteY3" fmla="*/ 2830042 h 7650156"/>
              <a:gd name="connsiteX4" fmla="*/ 1586011 w 1586010"/>
              <a:gd name="connsiteY4" fmla="*/ 4562166 h 765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6010" h="7650156">
                <a:moveTo>
                  <a:pt x="1586011" y="4562166"/>
                </a:moveTo>
                <a:lnTo>
                  <a:pt x="0" y="7650156"/>
                </a:lnTo>
                <a:lnTo>
                  <a:pt x="0" y="0"/>
                </a:lnTo>
                <a:lnTo>
                  <a:pt x="1586011" y="2830042"/>
                </a:lnTo>
                <a:lnTo>
                  <a:pt x="1586011" y="4562166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60000"/>
                  <a:lumOff val="40000"/>
                  <a:alpha val="80000"/>
                </a:schemeClr>
              </a:gs>
              <a:gs pos="100000">
                <a:schemeClr val="accent5">
                  <a:lumMod val="60000"/>
                  <a:lumOff val="40000"/>
                  <a:alpha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5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7103" y="1806447"/>
            <a:ext cx="3030339" cy="307844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3309" y="1806447"/>
            <a:ext cx="3030339" cy="307844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8" name="TextBox 57"/>
          <p:cNvSpPr txBox="1"/>
          <p:nvPr/>
        </p:nvSpPr>
        <p:spPr>
          <a:xfrm>
            <a:off x="3049007" y="1379280"/>
            <a:ext cx="2746530" cy="427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Deviation Color Coding</a:t>
            </a:r>
            <a:endParaRPr lang="de-AT" sz="2000" dirty="0"/>
          </a:p>
        </p:txBody>
      </p:sp>
      <p:sp>
        <p:nvSpPr>
          <p:cNvPr id="61" name="TextBox 60"/>
          <p:cNvSpPr txBox="1"/>
          <p:nvPr/>
        </p:nvSpPr>
        <p:spPr>
          <a:xfrm>
            <a:off x="6045029" y="1379279"/>
            <a:ext cx="2986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Uncertainty to Thickness</a:t>
            </a:r>
            <a:endParaRPr lang="de-AT" sz="2000" dirty="0"/>
          </a:p>
        </p:txBody>
      </p:sp>
      <p:grpSp>
        <p:nvGrpSpPr>
          <p:cNvPr id="71" name="Group 70"/>
          <p:cNvGrpSpPr/>
          <p:nvPr/>
        </p:nvGrpSpPr>
        <p:grpSpPr>
          <a:xfrm>
            <a:off x="1565684" y="5013069"/>
            <a:ext cx="5686016" cy="967541"/>
            <a:chOff x="3068738" y="9676113"/>
            <a:chExt cx="11938203" cy="1170157"/>
          </a:xfrm>
        </p:grpSpPr>
        <p:sp>
          <p:nvSpPr>
            <p:cNvPr id="62" name="Rectangle 61"/>
            <p:cNvSpPr/>
            <p:nvPr/>
          </p:nvSpPr>
          <p:spPr>
            <a:xfrm rot="5400000">
              <a:off x="8750794" y="6736395"/>
              <a:ext cx="622637" cy="658673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>
                <a:solidFill>
                  <a:schemeClr val="tx1"/>
                </a:solidFill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>
            <a:xfrm rot="5400000" flipH="1">
              <a:off x="9956365" y="10254695"/>
              <a:ext cx="165437" cy="0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>
              <a:off x="8024111" y="10249044"/>
              <a:ext cx="145027" cy="0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12035120" y="9676114"/>
              <a:ext cx="2971821" cy="781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cs typeface="Arial" pitchFamily="34" charset="0"/>
                </a:rPr>
                <a:t>Negative Deviation</a:t>
              </a:r>
              <a:endParaRPr lang="de-AT" dirty="0">
                <a:cs typeface="Arial" pitchFamily="34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068738" y="9676113"/>
              <a:ext cx="3170959" cy="781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cs typeface="Arial" pitchFamily="34" charset="0"/>
                </a:rPr>
                <a:t>Positive Deviation</a:t>
              </a:r>
              <a:endParaRPr lang="de-AT" dirty="0">
                <a:cs typeface="Arial" pitchFamily="34" charset="0"/>
              </a:endParaRPr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 flipH="1">
              <a:off x="8096625" y="10413298"/>
              <a:ext cx="1936717" cy="0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headEnd type="triangle" w="med" len="lg"/>
              <a:tailEnd type="triangle" w="med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7172604" y="10399596"/>
              <a:ext cx="3669183" cy="446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cs typeface="Arial" pitchFamily="34" charset="0"/>
                </a:rPr>
                <a:t>Tolerance Zone</a:t>
              </a:r>
              <a:endParaRPr lang="de-AT" dirty="0">
                <a:cs typeface="Arial" pitchFamily="34" charset="0"/>
              </a:endParaRPr>
            </a:p>
          </p:txBody>
        </p:sp>
        <p:pic>
          <p:nvPicPr>
            <p:cNvPr id="70" name="Picture 2" descr="C:\Users\artem\Desktop\Picture1.png"/>
            <p:cNvPicPr>
              <a:picLocks noChangeAspect="1" noChangeArrowheads="1"/>
            </p:cNvPicPr>
            <p:nvPr/>
          </p:nvPicPr>
          <p:blipFill>
            <a:blip r:embed="rId5" cstate="print"/>
            <a:srcRect t="26335" b="34534"/>
            <a:stretch>
              <a:fillRect/>
            </a:stretch>
          </p:blipFill>
          <p:spPr bwMode="auto">
            <a:xfrm>
              <a:off x="6029325" y="9858631"/>
              <a:ext cx="6089650" cy="34226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70132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8" grpId="0"/>
      <p:bldP spid="6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Plots</a:t>
            </a:r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Artem Amirkhanov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DEBB9D-D373-4F91-9169-27619CF0C174}" type="slidenum">
              <a:rPr lang="de-AT" smtClean="0"/>
              <a:pPr>
                <a:defRPr/>
              </a:pPr>
              <a:t>63</a:t>
            </a:fld>
            <a:endParaRPr lang="de-AT"/>
          </a:p>
        </p:txBody>
      </p:sp>
      <p:grpSp>
        <p:nvGrpSpPr>
          <p:cNvPr id="40" name="Group 39"/>
          <p:cNvGrpSpPr/>
          <p:nvPr/>
        </p:nvGrpSpPr>
        <p:grpSpPr>
          <a:xfrm>
            <a:off x="180457" y="906422"/>
            <a:ext cx="7844482" cy="1890877"/>
            <a:chOff x="180457" y="906422"/>
            <a:chExt cx="7844482" cy="1890877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5591" t="9161" r="670"/>
            <a:stretch>
              <a:fillRect/>
            </a:stretch>
          </p:blipFill>
          <p:spPr bwMode="auto">
            <a:xfrm>
              <a:off x="2089460" y="906422"/>
              <a:ext cx="5935479" cy="1890877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9" name="TextBox 28"/>
            <p:cNvSpPr txBox="1"/>
            <p:nvPr/>
          </p:nvSpPr>
          <p:spPr>
            <a:xfrm>
              <a:off x="180457" y="1497917"/>
              <a:ext cx="16834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Conventional</a:t>
              </a:r>
            </a:p>
            <a:p>
              <a:pPr algn="ctr"/>
              <a:r>
                <a:rPr lang="en-US" sz="2000" dirty="0" smtClean="0"/>
                <a:t>Plot</a:t>
              </a:r>
              <a:endParaRPr lang="de-AT" sz="20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-17642" y="2891210"/>
            <a:ext cx="8042580" cy="1890877"/>
            <a:chOff x="-17642" y="2891210"/>
            <a:chExt cx="8042580" cy="1890877"/>
          </a:xfrm>
        </p:grpSpPr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5591" r="670"/>
            <a:stretch>
              <a:fillRect/>
            </a:stretch>
          </p:blipFill>
          <p:spPr bwMode="auto">
            <a:xfrm>
              <a:off x="2090494" y="2891210"/>
              <a:ext cx="5934444" cy="1890877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-17642" y="3636593"/>
              <a:ext cx="20796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Uncertainty Aura</a:t>
              </a:r>
              <a:endParaRPr lang="de-AT" sz="20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46180" y="4737104"/>
            <a:ext cx="8902117" cy="2030711"/>
            <a:chOff x="246180" y="4737104"/>
            <a:chExt cx="8902117" cy="2030711"/>
          </a:xfrm>
        </p:grpSpPr>
        <p:grpSp>
          <p:nvGrpSpPr>
            <p:cNvPr id="11" name="Group 86"/>
            <p:cNvGrpSpPr/>
            <p:nvPr/>
          </p:nvGrpSpPr>
          <p:grpSpPr>
            <a:xfrm>
              <a:off x="1651457" y="4737104"/>
              <a:ext cx="6487782" cy="2030711"/>
              <a:chOff x="2658972" y="5853608"/>
              <a:chExt cx="8028767" cy="2513048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2658972" y="5853608"/>
                <a:ext cx="8028767" cy="2226757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400"/>
              </a:p>
            </p:txBody>
          </p:sp>
          <p:pic>
            <p:nvPicPr>
              <p:cNvPr id="13" name="Picture 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5591" r="440" b="6432"/>
              <a:stretch>
                <a:fillRect/>
              </a:stretch>
            </p:blipFill>
            <p:spPr bwMode="auto">
              <a:xfrm>
                <a:off x="3202612" y="6026656"/>
                <a:ext cx="7344000" cy="234000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sp>
          <p:nvSpPr>
            <p:cNvPr id="31" name="TextBox 30"/>
            <p:cNvSpPr txBox="1"/>
            <p:nvPr/>
          </p:nvSpPr>
          <p:spPr>
            <a:xfrm>
              <a:off x="246180" y="5398516"/>
              <a:ext cx="15520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Uncertainty </a:t>
              </a:r>
              <a:endParaRPr lang="ru-RU" sz="2000" dirty="0" smtClean="0"/>
            </a:p>
            <a:p>
              <a:pPr algn="ctr"/>
              <a:r>
                <a:rPr lang="en-US" sz="2000" dirty="0" smtClean="0"/>
                <a:t>as Context</a:t>
              </a:r>
              <a:endParaRPr lang="de-AT" sz="2000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7840703" y="4863874"/>
              <a:ext cx="1307594" cy="1797311"/>
              <a:chOff x="17271446" y="6056722"/>
              <a:chExt cx="1670586" cy="2299246"/>
            </a:xfrm>
          </p:grpSpPr>
          <p:pic>
            <p:nvPicPr>
              <p:cNvPr id="37" name="Picture 3" descr="C:\Artem\Artem'sEpicSVN\questionaire-Zeiss\expl_figs\uncertainty_colormap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40787" t="11569" r="43061" b="8735"/>
              <a:stretch>
                <a:fillRect/>
              </a:stretch>
            </p:blipFill>
            <p:spPr bwMode="auto">
              <a:xfrm>
                <a:off x="17903671" y="6685339"/>
                <a:ext cx="406137" cy="1060173"/>
              </a:xfrm>
              <a:prstGeom prst="rect">
                <a:avLst/>
              </a:prstGeom>
              <a:noFill/>
              <a:ln w="127000">
                <a:solidFill>
                  <a:schemeClr val="bg1">
                    <a:lumMod val="65000"/>
                  </a:schemeClr>
                </a:solidFill>
                <a:miter lim="800000"/>
              </a:ln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17271446" y="6056722"/>
                <a:ext cx="1670586" cy="472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smtClean="0">
                    <a:cs typeface="Arial" pitchFamily="34" charset="0"/>
                  </a:rPr>
                  <a:t>High</a:t>
                </a:r>
                <a:endParaRPr lang="ru-RU" sz="1800" dirty="0" smtClean="0">
                  <a:cs typeface="Arial" pitchFamily="34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7285733" y="7883493"/>
                <a:ext cx="1642010" cy="472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smtClean="0">
                    <a:cs typeface="Arial" pitchFamily="34" charset="0"/>
                  </a:rPr>
                  <a:t>Low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7313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Cases: Reconstruction Artifacts</a:t>
            </a:r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Artem Amirkhanov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DEBB9D-D373-4F91-9169-27619CF0C174}" type="slidenum">
              <a:rPr lang="de-AT" smtClean="0"/>
              <a:pPr>
                <a:defRPr/>
              </a:pPr>
              <a:t>64</a:t>
            </a:fld>
            <a:endParaRPr lang="de-AT"/>
          </a:p>
        </p:txBody>
      </p:sp>
      <p:grpSp>
        <p:nvGrpSpPr>
          <p:cNvPr id="10" name="Group 9"/>
          <p:cNvGrpSpPr/>
          <p:nvPr/>
        </p:nvGrpSpPr>
        <p:grpSpPr>
          <a:xfrm>
            <a:off x="89998" y="2184903"/>
            <a:ext cx="3918582" cy="2615711"/>
            <a:chOff x="226254" y="60520"/>
            <a:chExt cx="3167796" cy="211455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6254" y="60520"/>
              <a:ext cx="1895475" cy="2114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Freeform 6"/>
            <p:cNvSpPr/>
            <p:nvPr/>
          </p:nvSpPr>
          <p:spPr>
            <a:xfrm>
              <a:off x="287568" y="112128"/>
              <a:ext cx="1379020" cy="2011964"/>
            </a:xfrm>
            <a:custGeom>
              <a:avLst/>
              <a:gdLst>
                <a:gd name="connsiteX0" fmla="*/ 1514475 w 5133975"/>
                <a:gd name="connsiteY0" fmla="*/ 1228725 h 1238250"/>
                <a:gd name="connsiteX1" fmla="*/ 0 w 5133975"/>
                <a:gd name="connsiteY1" fmla="*/ 0 h 1238250"/>
                <a:gd name="connsiteX2" fmla="*/ 5133975 w 5133975"/>
                <a:gd name="connsiteY2" fmla="*/ 9525 h 1238250"/>
                <a:gd name="connsiteX3" fmla="*/ 3505200 w 5133975"/>
                <a:gd name="connsiteY3" fmla="*/ 1238250 h 1238250"/>
                <a:gd name="connsiteX4" fmla="*/ 1514475 w 5133975"/>
                <a:gd name="connsiteY4" fmla="*/ 1228725 h 1238250"/>
                <a:gd name="connsiteX0" fmla="*/ 1527175 w 5133975"/>
                <a:gd name="connsiteY0" fmla="*/ 3115115 h 3115115"/>
                <a:gd name="connsiteX1" fmla="*/ 0 w 5133975"/>
                <a:gd name="connsiteY1" fmla="*/ 0 h 3115115"/>
                <a:gd name="connsiteX2" fmla="*/ 5133975 w 5133975"/>
                <a:gd name="connsiteY2" fmla="*/ 9525 h 3115115"/>
                <a:gd name="connsiteX3" fmla="*/ 3505200 w 5133975"/>
                <a:gd name="connsiteY3" fmla="*/ 1238250 h 3115115"/>
                <a:gd name="connsiteX4" fmla="*/ 1527175 w 5133975"/>
                <a:gd name="connsiteY4" fmla="*/ 3115115 h 3115115"/>
                <a:gd name="connsiteX0" fmla="*/ 1527175 w 5133975"/>
                <a:gd name="connsiteY0" fmla="*/ 3115115 h 3115115"/>
                <a:gd name="connsiteX1" fmla="*/ 0 w 5133975"/>
                <a:gd name="connsiteY1" fmla="*/ 0 h 3115115"/>
                <a:gd name="connsiteX2" fmla="*/ 5133975 w 5133975"/>
                <a:gd name="connsiteY2" fmla="*/ 9525 h 3115115"/>
                <a:gd name="connsiteX3" fmla="*/ 3505200 w 5133975"/>
                <a:gd name="connsiteY3" fmla="*/ 1238250 h 3115115"/>
                <a:gd name="connsiteX4" fmla="*/ 1625906 w 5133975"/>
                <a:gd name="connsiteY4" fmla="*/ 2815075 h 3115115"/>
                <a:gd name="connsiteX5" fmla="*/ 1527175 w 5133975"/>
                <a:gd name="connsiteY5" fmla="*/ 3115115 h 3115115"/>
                <a:gd name="connsiteX0" fmla="*/ 1527175 w 5133975"/>
                <a:gd name="connsiteY0" fmla="*/ 3115115 h 3318116"/>
                <a:gd name="connsiteX1" fmla="*/ 0 w 5133975"/>
                <a:gd name="connsiteY1" fmla="*/ 0 h 3318116"/>
                <a:gd name="connsiteX2" fmla="*/ 5133975 w 5133975"/>
                <a:gd name="connsiteY2" fmla="*/ 9525 h 3318116"/>
                <a:gd name="connsiteX3" fmla="*/ 3594100 w 5133975"/>
                <a:gd name="connsiteY3" fmla="*/ 3318116 h 3318116"/>
                <a:gd name="connsiteX4" fmla="*/ 1625906 w 5133975"/>
                <a:gd name="connsiteY4" fmla="*/ 2815075 h 3318116"/>
                <a:gd name="connsiteX5" fmla="*/ 1527175 w 5133975"/>
                <a:gd name="connsiteY5" fmla="*/ 3115115 h 3318116"/>
                <a:gd name="connsiteX0" fmla="*/ 1527175 w 5133975"/>
                <a:gd name="connsiteY0" fmla="*/ 3115115 h 3318116"/>
                <a:gd name="connsiteX1" fmla="*/ 0 w 5133975"/>
                <a:gd name="connsiteY1" fmla="*/ 0 h 3318116"/>
                <a:gd name="connsiteX2" fmla="*/ 5133975 w 5133975"/>
                <a:gd name="connsiteY2" fmla="*/ 9525 h 3318116"/>
                <a:gd name="connsiteX3" fmla="*/ 3594100 w 5133975"/>
                <a:gd name="connsiteY3" fmla="*/ 3318116 h 3318116"/>
                <a:gd name="connsiteX4" fmla="*/ 3467406 w 5133975"/>
                <a:gd name="connsiteY4" fmla="*/ 2911813 h 3318116"/>
                <a:gd name="connsiteX5" fmla="*/ 1625906 w 5133975"/>
                <a:gd name="connsiteY5" fmla="*/ 2815075 h 3318116"/>
                <a:gd name="connsiteX6" fmla="*/ 1527175 w 5133975"/>
                <a:gd name="connsiteY6" fmla="*/ 3115115 h 3318116"/>
                <a:gd name="connsiteX0" fmla="*/ 1527175 w 5133975"/>
                <a:gd name="connsiteY0" fmla="*/ 3115115 h 3318116"/>
                <a:gd name="connsiteX1" fmla="*/ 0 w 5133975"/>
                <a:gd name="connsiteY1" fmla="*/ 0 h 3318116"/>
                <a:gd name="connsiteX2" fmla="*/ 5133975 w 5133975"/>
                <a:gd name="connsiteY2" fmla="*/ 9525 h 3318116"/>
                <a:gd name="connsiteX3" fmla="*/ 3594100 w 5133975"/>
                <a:gd name="connsiteY3" fmla="*/ 3318116 h 3318116"/>
                <a:gd name="connsiteX4" fmla="*/ 3467406 w 5133975"/>
                <a:gd name="connsiteY4" fmla="*/ 2911813 h 3318116"/>
                <a:gd name="connsiteX5" fmla="*/ 1584631 w 5133975"/>
                <a:gd name="connsiteY5" fmla="*/ 2790890 h 3318116"/>
                <a:gd name="connsiteX6" fmla="*/ 1527175 w 5133975"/>
                <a:gd name="connsiteY6" fmla="*/ 3115115 h 3318116"/>
                <a:gd name="connsiteX0" fmla="*/ 1527175 w 5133975"/>
                <a:gd name="connsiteY0" fmla="*/ 3115115 h 3318116"/>
                <a:gd name="connsiteX1" fmla="*/ 0 w 5133975"/>
                <a:gd name="connsiteY1" fmla="*/ 0 h 3318116"/>
                <a:gd name="connsiteX2" fmla="*/ 5133975 w 5133975"/>
                <a:gd name="connsiteY2" fmla="*/ 9525 h 3318116"/>
                <a:gd name="connsiteX3" fmla="*/ 3594100 w 5133975"/>
                <a:gd name="connsiteY3" fmla="*/ 3318116 h 3318116"/>
                <a:gd name="connsiteX4" fmla="*/ 3508681 w 5133975"/>
                <a:gd name="connsiteY4" fmla="*/ 2839259 h 3318116"/>
                <a:gd name="connsiteX5" fmla="*/ 1584631 w 5133975"/>
                <a:gd name="connsiteY5" fmla="*/ 2790890 h 3318116"/>
                <a:gd name="connsiteX6" fmla="*/ 1527175 w 5133975"/>
                <a:gd name="connsiteY6" fmla="*/ 3115115 h 3318116"/>
                <a:gd name="connsiteX0" fmla="*/ 1527175 w 5133975"/>
                <a:gd name="connsiteY0" fmla="*/ 3115115 h 3318116"/>
                <a:gd name="connsiteX1" fmla="*/ 0 w 5133975"/>
                <a:gd name="connsiteY1" fmla="*/ 0 h 3318116"/>
                <a:gd name="connsiteX2" fmla="*/ 5133975 w 5133975"/>
                <a:gd name="connsiteY2" fmla="*/ 9525 h 3318116"/>
                <a:gd name="connsiteX3" fmla="*/ 3594100 w 5133975"/>
                <a:gd name="connsiteY3" fmla="*/ 3318116 h 3318116"/>
                <a:gd name="connsiteX4" fmla="*/ 3530906 w 5133975"/>
                <a:gd name="connsiteY4" fmla="*/ 2790890 h 3318116"/>
                <a:gd name="connsiteX5" fmla="*/ 1584631 w 5133975"/>
                <a:gd name="connsiteY5" fmla="*/ 2790890 h 3318116"/>
                <a:gd name="connsiteX6" fmla="*/ 1527175 w 5133975"/>
                <a:gd name="connsiteY6" fmla="*/ 3115115 h 3318116"/>
                <a:gd name="connsiteX0" fmla="*/ 1527175 w 5133975"/>
                <a:gd name="connsiteY0" fmla="*/ 3115115 h 3318116"/>
                <a:gd name="connsiteX1" fmla="*/ 0 w 5133975"/>
                <a:gd name="connsiteY1" fmla="*/ 0 h 3318116"/>
                <a:gd name="connsiteX2" fmla="*/ 5133975 w 5133975"/>
                <a:gd name="connsiteY2" fmla="*/ 9525 h 3318116"/>
                <a:gd name="connsiteX3" fmla="*/ 3594100 w 5133975"/>
                <a:gd name="connsiteY3" fmla="*/ 3318116 h 3318116"/>
                <a:gd name="connsiteX4" fmla="*/ 3546781 w 5133975"/>
                <a:gd name="connsiteY4" fmla="*/ 2754614 h 3318116"/>
                <a:gd name="connsiteX5" fmla="*/ 1584631 w 5133975"/>
                <a:gd name="connsiteY5" fmla="*/ 2790890 h 3318116"/>
                <a:gd name="connsiteX6" fmla="*/ 1527175 w 5133975"/>
                <a:gd name="connsiteY6" fmla="*/ 3115115 h 3318116"/>
                <a:gd name="connsiteX0" fmla="*/ 1527175 w 5133975"/>
                <a:gd name="connsiteY0" fmla="*/ 3115115 h 3318116"/>
                <a:gd name="connsiteX1" fmla="*/ 0 w 5133975"/>
                <a:gd name="connsiteY1" fmla="*/ 0 h 3318116"/>
                <a:gd name="connsiteX2" fmla="*/ 5133975 w 5133975"/>
                <a:gd name="connsiteY2" fmla="*/ 9525 h 3318116"/>
                <a:gd name="connsiteX3" fmla="*/ 3594100 w 5133975"/>
                <a:gd name="connsiteY3" fmla="*/ 3318116 h 3318116"/>
                <a:gd name="connsiteX4" fmla="*/ 3537256 w 5133975"/>
                <a:gd name="connsiteY4" fmla="*/ 2815075 h 3318116"/>
                <a:gd name="connsiteX5" fmla="*/ 1584631 w 5133975"/>
                <a:gd name="connsiteY5" fmla="*/ 2790890 h 3318116"/>
                <a:gd name="connsiteX6" fmla="*/ 1527175 w 5133975"/>
                <a:gd name="connsiteY6" fmla="*/ 3115115 h 3318116"/>
                <a:gd name="connsiteX0" fmla="*/ 1527175 w 5133975"/>
                <a:gd name="connsiteY0" fmla="*/ 3115115 h 3318116"/>
                <a:gd name="connsiteX1" fmla="*/ 0 w 5133975"/>
                <a:gd name="connsiteY1" fmla="*/ 0 h 3318116"/>
                <a:gd name="connsiteX2" fmla="*/ 5133975 w 5133975"/>
                <a:gd name="connsiteY2" fmla="*/ 9525 h 3318116"/>
                <a:gd name="connsiteX3" fmla="*/ 3594100 w 5133975"/>
                <a:gd name="connsiteY3" fmla="*/ 3318116 h 3318116"/>
                <a:gd name="connsiteX4" fmla="*/ 3537256 w 5133975"/>
                <a:gd name="connsiteY4" fmla="*/ 2815075 h 3318116"/>
                <a:gd name="connsiteX5" fmla="*/ 1527175 w 5133975"/>
                <a:gd name="connsiteY5" fmla="*/ 3115115 h 3318116"/>
                <a:gd name="connsiteX0" fmla="*/ 1527175 w 5133975"/>
                <a:gd name="connsiteY0" fmla="*/ 3115115 h 3318116"/>
                <a:gd name="connsiteX1" fmla="*/ 0 w 5133975"/>
                <a:gd name="connsiteY1" fmla="*/ 0 h 3318116"/>
                <a:gd name="connsiteX2" fmla="*/ 5133975 w 5133975"/>
                <a:gd name="connsiteY2" fmla="*/ 9525 h 3318116"/>
                <a:gd name="connsiteX3" fmla="*/ 3594100 w 5133975"/>
                <a:gd name="connsiteY3" fmla="*/ 3318116 h 3318116"/>
                <a:gd name="connsiteX4" fmla="*/ 1527175 w 5133975"/>
                <a:gd name="connsiteY4" fmla="*/ 3115115 h 3318116"/>
                <a:gd name="connsiteX0" fmla="*/ 1603375 w 5133975"/>
                <a:gd name="connsiteY0" fmla="*/ 3169528 h 3318116"/>
                <a:gd name="connsiteX1" fmla="*/ 0 w 5133975"/>
                <a:gd name="connsiteY1" fmla="*/ 0 h 3318116"/>
                <a:gd name="connsiteX2" fmla="*/ 5133975 w 5133975"/>
                <a:gd name="connsiteY2" fmla="*/ 9525 h 3318116"/>
                <a:gd name="connsiteX3" fmla="*/ 3594100 w 5133975"/>
                <a:gd name="connsiteY3" fmla="*/ 3318116 h 3318116"/>
                <a:gd name="connsiteX4" fmla="*/ 1603375 w 5133975"/>
                <a:gd name="connsiteY4" fmla="*/ 3169528 h 3318116"/>
                <a:gd name="connsiteX0" fmla="*/ 1603375 w 5133975"/>
                <a:gd name="connsiteY0" fmla="*/ 3169528 h 3173009"/>
                <a:gd name="connsiteX1" fmla="*/ 0 w 5133975"/>
                <a:gd name="connsiteY1" fmla="*/ 0 h 3173009"/>
                <a:gd name="connsiteX2" fmla="*/ 5133975 w 5133975"/>
                <a:gd name="connsiteY2" fmla="*/ 9525 h 3173009"/>
                <a:gd name="connsiteX3" fmla="*/ 3541712 w 5133975"/>
                <a:gd name="connsiteY3" fmla="*/ 3173009 h 3173009"/>
                <a:gd name="connsiteX4" fmla="*/ 1603375 w 5133975"/>
                <a:gd name="connsiteY4" fmla="*/ 3169528 h 3173009"/>
                <a:gd name="connsiteX0" fmla="*/ 1603375 w 5133975"/>
                <a:gd name="connsiteY0" fmla="*/ 3169528 h 3245562"/>
                <a:gd name="connsiteX1" fmla="*/ 0 w 5133975"/>
                <a:gd name="connsiteY1" fmla="*/ 0 h 3245562"/>
                <a:gd name="connsiteX2" fmla="*/ 5133975 w 5133975"/>
                <a:gd name="connsiteY2" fmla="*/ 9525 h 3245562"/>
                <a:gd name="connsiteX3" fmla="*/ 3541712 w 5133975"/>
                <a:gd name="connsiteY3" fmla="*/ 3245562 h 3245562"/>
                <a:gd name="connsiteX4" fmla="*/ 1603375 w 5133975"/>
                <a:gd name="connsiteY4" fmla="*/ 3169528 h 3245562"/>
                <a:gd name="connsiteX0" fmla="*/ 2365375 w 5895975"/>
                <a:gd name="connsiteY0" fmla="*/ 3853455 h 3929489"/>
                <a:gd name="connsiteX1" fmla="*/ 0 w 5895975"/>
                <a:gd name="connsiteY1" fmla="*/ 0 h 3929489"/>
                <a:gd name="connsiteX2" fmla="*/ 5895975 w 5895975"/>
                <a:gd name="connsiteY2" fmla="*/ 693452 h 3929489"/>
                <a:gd name="connsiteX3" fmla="*/ 4303712 w 5895975"/>
                <a:gd name="connsiteY3" fmla="*/ 3929489 h 3929489"/>
                <a:gd name="connsiteX4" fmla="*/ 2365375 w 5895975"/>
                <a:gd name="connsiteY4" fmla="*/ 3853455 h 3929489"/>
                <a:gd name="connsiteX0" fmla="*/ 2365375 w 6680200"/>
                <a:gd name="connsiteY0" fmla="*/ 3853455 h 3929489"/>
                <a:gd name="connsiteX1" fmla="*/ 0 w 6680200"/>
                <a:gd name="connsiteY1" fmla="*/ 0 h 3929489"/>
                <a:gd name="connsiteX2" fmla="*/ 6680200 w 6680200"/>
                <a:gd name="connsiteY2" fmla="*/ 3 h 3929489"/>
                <a:gd name="connsiteX3" fmla="*/ 4303712 w 6680200"/>
                <a:gd name="connsiteY3" fmla="*/ 3929489 h 3929489"/>
                <a:gd name="connsiteX4" fmla="*/ 2365375 w 6680200"/>
                <a:gd name="connsiteY4" fmla="*/ 3853455 h 3929489"/>
                <a:gd name="connsiteX0" fmla="*/ 2365375 w 6680200"/>
                <a:gd name="connsiteY0" fmla="*/ 3853455 h 3951199"/>
                <a:gd name="connsiteX1" fmla="*/ 0 w 6680200"/>
                <a:gd name="connsiteY1" fmla="*/ 0 h 3951199"/>
                <a:gd name="connsiteX2" fmla="*/ 6680200 w 6680200"/>
                <a:gd name="connsiteY2" fmla="*/ 3 h 3951199"/>
                <a:gd name="connsiteX3" fmla="*/ 4296080 w 6680200"/>
                <a:gd name="connsiteY3" fmla="*/ 3951199 h 3951199"/>
                <a:gd name="connsiteX4" fmla="*/ 2365375 w 6680200"/>
                <a:gd name="connsiteY4" fmla="*/ 3853455 h 3951199"/>
                <a:gd name="connsiteX0" fmla="*/ 2391080 w 6680200"/>
                <a:gd name="connsiteY0" fmla="*/ 3951199 h 3951199"/>
                <a:gd name="connsiteX1" fmla="*/ 0 w 6680200"/>
                <a:gd name="connsiteY1" fmla="*/ 0 h 3951199"/>
                <a:gd name="connsiteX2" fmla="*/ 6680200 w 6680200"/>
                <a:gd name="connsiteY2" fmla="*/ 3 h 3951199"/>
                <a:gd name="connsiteX3" fmla="*/ 4296080 w 6680200"/>
                <a:gd name="connsiteY3" fmla="*/ 3951199 h 3951199"/>
                <a:gd name="connsiteX4" fmla="*/ 2391080 w 6680200"/>
                <a:gd name="connsiteY4" fmla="*/ 3951199 h 3951199"/>
                <a:gd name="connsiteX0" fmla="*/ 2391080 w 6680200"/>
                <a:gd name="connsiteY0" fmla="*/ 3951199 h 3951199"/>
                <a:gd name="connsiteX1" fmla="*/ 0 w 6680200"/>
                <a:gd name="connsiteY1" fmla="*/ 0 h 3951199"/>
                <a:gd name="connsiteX2" fmla="*/ 6680200 w 6680200"/>
                <a:gd name="connsiteY2" fmla="*/ 3 h 3951199"/>
                <a:gd name="connsiteX3" fmla="*/ 4623105 w 6680200"/>
                <a:gd name="connsiteY3" fmla="*/ 2553905 h 3951199"/>
                <a:gd name="connsiteX4" fmla="*/ 2391080 w 6680200"/>
                <a:gd name="connsiteY4" fmla="*/ 3951199 h 3951199"/>
                <a:gd name="connsiteX0" fmla="*/ 2391080 w 6680200"/>
                <a:gd name="connsiteY0" fmla="*/ 3951199 h 3951199"/>
                <a:gd name="connsiteX1" fmla="*/ 0 w 6680200"/>
                <a:gd name="connsiteY1" fmla="*/ 0 h 3951199"/>
                <a:gd name="connsiteX2" fmla="*/ 6680200 w 6680200"/>
                <a:gd name="connsiteY2" fmla="*/ 3 h 3951199"/>
                <a:gd name="connsiteX3" fmla="*/ 4623105 w 6680200"/>
                <a:gd name="connsiteY3" fmla="*/ 2553905 h 3951199"/>
                <a:gd name="connsiteX4" fmla="*/ 2391080 w 6680200"/>
                <a:gd name="connsiteY4" fmla="*/ 3951199 h 3951199"/>
                <a:gd name="connsiteX0" fmla="*/ 1621683 w 6680200"/>
                <a:gd name="connsiteY0" fmla="*/ 2528547 h 2553905"/>
                <a:gd name="connsiteX1" fmla="*/ 0 w 6680200"/>
                <a:gd name="connsiteY1" fmla="*/ 0 h 2553905"/>
                <a:gd name="connsiteX2" fmla="*/ 6680200 w 6680200"/>
                <a:gd name="connsiteY2" fmla="*/ 3 h 2553905"/>
                <a:gd name="connsiteX3" fmla="*/ 4623105 w 6680200"/>
                <a:gd name="connsiteY3" fmla="*/ 2553905 h 2553905"/>
                <a:gd name="connsiteX4" fmla="*/ 1621683 w 6680200"/>
                <a:gd name="connsiteY4" fmla="*/ 2528547 h 2553905"/>
                <a:gd name="connsiteX0" fmla="*/ 1621683 w 6761162"/>
                <a:gd name="connsiteY0" fmla="*/ 2528547 h 2553905"/>
                <a:gd name="connsiteX1" fmla="*/ 0 w 6761162"/>
                <a:gd name="connsiteY1" fmla="*/ 0 h 2553905"/>
                <a:gd name="connsiteX2" fmla="*/ 6761162 w 6761162"/>
                <a:gd name="connsiteY2" fmla="*/ 63397 h 2553905"/>
                <a:gd name="connsiteX3" fmla="*/ 4623105 w 6761162"/>
                <a:gd name="connsiteY3" fmla="*/ 2553905 h 2553905"/>
                <a:gd name="connsiteX4" fmla="*/ 1621683 w 6761162"/>
                <a:gd name="connsiteY4" fmla="*/ 2528547 h 2553905"/>
                <a:gd name="connsiteX0" fmla="*/ 1733602 w 6873081"/>
                <a:gd name="connsiteY0" fmla="*/ 2465150 h 2490508"/>
                <a:gd name="connsiteX1" fmla="*/ 0 w 6873081"/>
                <a:gd name="connsiteY1" fmla="*/ 23770 h 2490508"/>
                <a:gd name="connsiteX2" fmla="*/ 6873081 w 6873081"/>
                <a:gd name="connsiteY2" fmla="*/ 0 h 2490508"/>
                <a:gd name="connsiteX3" fmla="*/ 4735024 w 6873081"/>
                <a:gd name="connsiteY3" fmla="*/ 2490508 h 2490508"/>
                <a:gd name="connsiteX4" fmla="*/ 1733602 w 6873081"/>
                <a:gd name="connsiteY4" fmla="*/ 2465150 h 2490508"/>
                <a:gd name="connsiteX0" fmla="*/ 1733602 w 6849268"/>
                <a:gd name="connsiteY0" fmla="*/ 2465150 h 2490508"/>
                <a:gd name="connsiteX1" fmla="*/ 0 w 6849268"/>
                <a:gd name="connsiteY1" fmla="*/ 23770 h 2490508"/>
                <a:gd name="connsiteX2" fmla="*/ 6849268 w 6849268"/>
                <a:gd name="connsiteY2" fmla="*/ 0 h 2490508"/>
                <a:gd name="connsiteX3" fmla="*/ 4735024 w 6849268"/>
                <a:gd name="connsiteY3" fmla="*/ 2490508 h 2490508"/>
                <a:gd name="connsiteX4" fmla="*/ 1733602 w 6849268"/>
                <a:gd name="connsiteY4" fmla="*/ 2465150 h 2490508"/>
                <a:gd name="connsiteX0" fmla="*/ 1733602 w 6849268"/>
                <a:gd name="connsiteY0" fmla="*/ 2465150 h 2490508"/>
                <a:gd name="connsiteX1" fmla="*/ 0 w 6849268"/>
                <a:gd name="connsiteY1" fmla="*/ 8646 h 2490508"/>
                <a:gd name="connsiteX2" fmla="*/ 6849268 w 6849268"/>
                <a:gd name="connsiteY2" fmla="*/ 0 h 2490508"/>
                <a:gd name="connsiteX3" fmla="*/ 4735024 w 6849268"/>
                <a:gd name="connsiteY3" fmla="*/ 2490508 h 2490508"/>
                <a:gd name="connsiteX4" fmla="*/ 1733602 w 6849268"/>
                <a:gd name="connsiteY4" fmla="*/ 2465150 h 2490508"/>
                <a:gd name="connsiteX0" fmla="*/ 1733602 w 6849268"/>
                <a:gd name="connsiteY0" fmla="*/ 2465150 h 2490508"/>
                <a:gd name="connsiteX1" fmla="*/ 0 w 6849268"/>
                <a:gd name="connsiteY1" fmla="*/ 8646 h 2490508"/>
                <a:gd name="connsiteX2" fmla="*/ 6849268 w 6849268"/>
                <a:gd name="connsiteY2" fmla="*/ 0 h 2490508"/>
                <a:gd name="connsiteX3" fmla="*/ 4945480 w 6849268"/>
                <a:gd name="connsiteY3" fmla="*/ 2490508 h 2490508"/>
                <a:gd name="connsiteX4" fmla="*/ 1733602 w 6849268"/>
                <a:gd name="connsiteY4" fmla="*/ 2465150 h 2490508"/>
                <a:gd name="connsiteX0" fmla="*/ 1943200 w 6849268"/>
                <a:gd name="connsiteY0" fmla="*/ 2465151 h 2490508"/>
                <a:gd name="connsiteX1" fmla="*/ 0 w 6849268"/>
                <a:gd name="connsiteY1" fmla="*/ 8646 h 2490508"/>
                <a:gd name="connsiteX2" fmla="*/ 6849268 w 6849268"/>
                <a:gd name="connsiteY2" fmla="*/ 0 h 2490508"/>
                <a:gd name="connsiteX3" fmla="*/ 4945480 w 6849268"/>
                <a:gd name="connsiteY3" fmla="*/ 2490508 h 2490508"/>
                <a:gd name="connsiteX4" fmla="*/ 1943200 w 6849268"/>
                <a:gd name="connsiteY4" fmla="*/ 2465151 h 2490508"/>
                <a:gd name="connsiteX0" fmla="*/ 1943200 w 6874109"/>
                <a:gd name="connsiteY0" fmla="*/ 2456505 h 2481862"/>
                <a:gd name="connsiteX1" fmla="*/ 0 w 6874109"/>
                <a:gd name="connsiteY1" fmla="*/ 0 h 2481862"/>
                <a:gd name="connsiteX2" fmla="*/ 6874109 w 6874109"/>
                <a:gd name="connsiteY2" fmla="*/ 0 h 2481862"/>
                <a:gd name="connsiteX3" fmla="*/ 4945480 w 6874109"/>
                <a:gd name="connsiteY3" fmla="*/ 2481862 h 2481862"/>
                <a:gd name="connsiteX4" fmla="*/ 1943200 w 6874109"/>
                <a:gd name="connsiteY4" fmla="*/ 2456505 h 2481862"/>
                <a:gd name="connsiteX0" fmla="*/ 1909090 w 6839999"/>
                <a:gd name="connsiteY0" fmla="*/ 2456505 h 2481862"/>
                <a:gd name="connsiteX1" fmla="*/ 0 w 6839999"/>
                <a:gd name="connsiteY1" fmla="*/ 3 h 2481862"/>
                <a:gd name="connsiteX2" fmla="*/ 6839999 w 6839999"/>
                <a:gd name="connsiteY2" fmla="*/ 0 h 2481862"/>
                <a:gd name="connsiteX3" fmla="*/ 4911370 w 6839999"/>
                <a:gd name="connsiteY3" fmla="*/ 2481862 h 2481862"/>
                <a:gd name="connsiteX4" fmla="*/ 1909090 w 6839999"/>
                <a:gd name="connsiteY4" fmla="*/ 2456505 h 2481862"/>
                <a:gd name="connsiteX0" fmla="*/ 1909091 w 6840000"/>
                <a:gd name="connsiteY0" fmla="*/ 2456505 h 2481862"/>
                <a:gd name="connsiteX1" fmla="*/ 0 w 6840000"/>
                <a:gd name="connsiteY1" fmla="*/ 616024 h 2481862"/>
                <a:gd name="connsiteX2" fmla="*/ 6840000 w 6840000"/>
                <a:gd name="connsiteY2" fmla="*/ 0 h 2481862"/>
                <a:gd name="connsiteX3" fmla="*/ 4911371 w 6840000"/>
                <a:gd name="connsiteY3" fmla="*/ 2481862 h 2481862"/>
                <a:gd name="connsiteX4" fmla="*/ 1909091 w 6840000"/>
                <a:gd name="connsiteY4" fmla="*/ 2456505 h 2481862"/>
                <a:gd name="connsiteX0" fmla="*/ 1909091 w 6846423"/>
                <a:gd name="connsiteY0" fmla="*/ 1840481 h 1865838"/>
                <a:gd name="connsiteX1" fmla="*/ 0 w 6846423"/>
                <a:gd name="connsiteY1" fmla="*/ 0 h 1865838"/>
                <a:gd name="connsiteX2" fmla="*/ 6846423 w 6846423"/>
                <a:gd name="connsiteY2" fmla="*/ 0 h 1865838"/>
                <a:gd name="connsiteX3" fmla="*/ 4911371 w 6846423"/>
                <a:gd name="connsiteY3" fmla="*/ 1865838 h 1865838"/>
                <a:gd name="connsiteX4" fmla="*/ 1909091 w 6846423"/>
                <a:gd name="connsiteY4" fmla="*/ 1840481 h 1865838"/>
                <a:gd name="connsiteX0" fmla="*/ 1909091 w 6846423"/>
                <a:gd name="connsiteY0" fmla="*/ 1840481 h 1840481"/>
                <a:gd name="connsiteX1" fmla="*/ 0 w 6846423"/>
                <a:gd name="connsiteY1" fmla="*/ 0 h 1840481"/>
                <a:gd name="connsiteX2" fmla="*/ 6846423 w 6846423"/>
                <a:gd name="connsiteY2" fmla="*/ 0 h 1840481"/>
                <a:gd name="connsiteX3" fmla="*/ 4911371 w 6846423"/>
                <a:gd name="connsiteY3" fmla="*/ 1170011 h 1840481"/>
                <a:gd name="connsiteX4" fmla="*/ 1909091 w 6846423"/>
                <a:gd name="connsiteY4" fmla="*/ 1840481 h 1840481"/>
                <a:gd name="connsiteX0" fmla="*/ 1909092 w 6846423"/>
                <a:gd name="connsiteY0" fmla="*/ 1170015 h 1170015"/>
                <a:gd name="connsiteX1" fmla="*/ 0 w 6846423"/>
                <a:gd name="connsiteY1" fmla="*/ 0 h 1170015"/>
                <a:gd name="connsiteX2" fmla="*/ 6846423 w 6846423"/>
                <a:gd name="connsiteY2" fmla="*/ 0 h 1170015"/>
                <a:gd name="connsiteX3" fmla="*/ 4911371 w 6846423"/>
                <a:gd name="connsiteY3" fmla="*/ 1170011 h 1170015"/>
                <a:gd name="connsiteX4" fmla="*/ 1909092 w 6846423"/>
                <a:gd name="connsiteY4" fmla="*/ 1170015 h 1170015"/>
                <a:gd name="connsiteX0" fmla="*/ 1909092 w 6836898"/>
                <a:gd name="connsiteY0" fmla="*/ 1170015 h 1170015"/>
                <a:gd name="connsiteX1" fmla="*/ 0 w 6836898"/>
                <a:gd name="connsiteY1" fmla="*/ 0 h 1170015"/>
                <a:gd name="connsiteX2" fmla="*/ 6836898 w 6836898"/>
                <a:gd name="connsiteY2" fmla="*/ 52828 h 1170015"/>
                <a:gd name="connsiteX3" fmla="*/ 4911371 w 6836898"/>
                <a:gd name="connsiteY3" fmla="*/ 1170011 h 1170015"/>
                <a:gd name="connsiteX4" fmla="*/ 1909092 w 6836898"/>
                <a:gd name="connsiteY4" fmla="*/ 1170015 h 1170015"/>
                <a:gd name="connsiteX0" fmla="*/ 1905917 w 6833723"/>
                <a:gd name="connsiteY0" fmla="*/ 1117187 h 1117187"/>
                <a:gd name="connsiteX1" fmla="*/ 0 w 6833723"/>
                <a:gd name="connsiteY1" fmla="*/ 0 h 1117187"/>
                <a:gd name="connsiteX2" fmla="*/ 6833723 w 6833723"/>
                <a:gd name="connsiteY2" fmla="*/ 0 h 1117187"/>
                <a:gd name="connsiteX3" fmla="*/ 4908196 w 6833723"/>
                <a:gd name="connsiteY3" fmla="*/ 1117183 h 1117187"/>
                <a:gd name="connsiteX4" fmla="*/ 1905917 w 6833723"/>
                <a:gd name="connsiteY4" fmla="*/ 1117187 h 1117187"/>
                <a:gd name="connsiteX0" fmla="*/ 1903536 w 6833723"/>
                <a:gd name="connsiteY0" fmla="*/ 1323215 h 1323215"/>
                <a:gd name="connsiteX1" fmla="*/ 0 w 6833723"/>
                <a:gd name="connsiteY1" fmla="*/ 0 h 1323215"/>
                <a:gd name="connsiteX2" fmla="*/ 6833723 w 6833723"/>
                <a:gd name="connsiteY2" fmla="*/ 0 h 1323215"/>
                <a:gd name="connsiteX3" fmla="*/ 4908196 w 6833723"/>
                <a:gd name="connsiteY3" fmla="*/ 1117183 h 1323215"/>
                <a:gd name="connsiteX4" fmla="*/ 1903536 w 6833723"/>
                <a:gd name="connsiteY4" fmla="*/ 1323215 h 1323215"/>
                <a:gd name="connsiteX0" fmla="*/ 1903536 w 6833723"/>
                <a:gd name="connsiteY0" fmla="*/ 1323215 h 1331138"/>
                <a:gd name="connsiteX1" fmla="*/ 0 w 6833723"/>
                <a:gd name="connsiteY1" fmla="*/ 0 h 1331138"/>
                <a:gd name="connsiteX2" fmla="*/ 6833723 w 6833723"/>
                <a:gd name="connsiteY2" fmla="*/ 0 h 1331138"/>
                <a:gd name="connsiteX3" fmla="*/ 4908196 w 6833723"/>
                <a:gd name="connsiteY3" fmla="*/ 1331138 h 1331138"/>
                <a:gd name="connsiteX4" fmla="*/ 1903536 w 6833723"/>
                <a:gd name="connsiteY4" fmla="*/ 1323215 h 1331138"/>
                <a:gd name="connsiteX0" fmla="*/ 1903536 w 6833723"/>
                <a:gd name="connsiteY0" fmla="*/ 1323215 h 1339061"/>
                <a:gd name="connsiteX1" fmla="*/ 0 w 6833723"/>
                <a:gd name="connsiteY1" fmla="*/ 0 h 1339061"/>
                <a:gd name="connsiteX2" fmla="*/ 6833723 w 6833723"/>
                <a:gd name="connsiteY2" fmla="*/ 0 h 1339061"/>
                <a:gd name="connsiteX3" fmla="*/ 4939153 w 6833723"/>
                <a:gd name="connsiteY3" fmla="*/ 1339061 h 1339061"/>
                <a:gd name="connsiteX4" fmla="*/ 1903536 w 6833723"/>
                <a:gd name="connsiteY4" fmla="*/ 1323215 h 1339061"/>
                <a:gd name="connsiteX0" fmla="*/ 1934493 w 6833723"/>
                <a:gd name="connsiteY0" fmla="*/ 1323214 h 1339061"/>
                <a:gd name="connsiteX1" fmla="*/ 0 w 6833723"/>
                <a:gd name="connsiteY1" fmla="*/ 0 h 1339061"/>
                <a:gd name="connsiteX2" fmla="*/ 6833723 w 6833723"/>
                <a:gd name="connsiteY2" fmla="*/ 0 h 1339061"/>
                <a:gd name="connsiteX3" fmla="*/ 4939153 w 6833723"/>
                <a:gd name="connsiteY3" fmla="*/ 1339061 h 1339061"/>
                <a:gd name="connsiteX4" fmla="*/ 1934493 w 6833723"/>
                <a:gd name="connsiteY4" fmla="*/ 1323214 h 1339061"/>
                <a:gd name="connsiteX0" fmla="*/ 1934493 w 6833723"/>
                <a:gd name="connsiteY0" fmla="*/ 1323214 h 1323214"/>
                <a:gd name="connsiteX1" fmla="*/ 0 w 6833723"/>
                <a:gd name="connsiteY1" fmla="*/ 0 h 1323214"/>
                <a:gd name="connsiteX2" fmla="*/ 6833723 w 6833723"/>
                <a:gd name="connsiteY2" fmla="*/ 0 h 1323214"/>
                <a:gd name="connsiteX3" fmla="*/ 4974872 w 6833723"/>
                <a:gd name="connsiteY3" fmla="*/ 1323211 h 1323214"/>
                <a:gd name="connsiteX4" fmla="*/ 1934493 w 6833723"/>
                <a:gd name="connsiteY4" fmla="*/ 1323214 h 1323214"/>
                <a:gd name="connsiteX0" fmla="*/ 232214 w 6833723"/>
                <a:gd name="connsiteY0" fmla="*/ 0 h 7463705"/>
                <a:gd name="connsiteX1" fmla="*/ 0 w 6833723"/>
                <a:gd name="connsiteY1" fmla="*/ 6140494 h 7463705"/>
                <a:gd name="connsiteX2" fmla="*/ 6833723 w 6833723"/>
                <a:gd name="connsiteY2" fmla="*/ 6140494 h 7463705"/>
                <a:gd name="connsiteX3" fmla="*/ 4974872 w 6833723"/>
                <a:gd name="connsiteY3" fmla="*/ 7463705 h 7463705"/>
                <a:gd name="connsiteX4" fmla="*/ 232214 w 6833723"/>
                <a:gd name="connsiteY4" fmla="*/ 0 h 7463705"/>
                <a:gd name="connsiteX0" fmla="*/ 232214 w 6833723"/>
                <a:gd name="connsiteY0" fmla="*/ 0 h 6140494"/>
                <a:gd name="connsiteX1" fmla="*/ 0 w 6833723"/>
                <a:gd name="connsiteY1" fmla="*/ 6140494 h 6140494"/>
                <a:gd name="connsiteX2" fmla="*/ 6833723 w 6833723"/>
                <a:gd name="connsiteY2" fmla="*/ 6140494 h 6140494"/>
                <a:gd name="connsiteX3" fmla="*/ 233608 w 6833723"/>
                <a:gd name="connsiteY3" fmla="*/ 1645840 h 6140494"/>
                <a:gd name="connsiteX4" fmla="*/ 232214 w 6833723"/>
                <a:gd name="connsiteY4" fmla="*/ 0 h 6140494"/>
                <a:gd name="connsiteX0" fmla="*/ 0 w 6601509"/>
                <a:gd name="connsiteY0" fmla="*/ 2739405 h 8879899"/>
                <a:gd name="connsiteX1" fmla="*/ 1602337 w 6601509"/>
                <a:gd name="connsiteY1" fmla="*/ 0 h 8879899"/>
                <a:gd name="connsiteX2" fmla="*/ 6601509 w 6601509"/>
                <a:gd name="connsiteY2" fmla="*/ 8879899 h 8879899"/>
                <a:gd name="connsiteX3" fmla="*/ 1394 w 6601509"/>
                <a:gd name="connsiteY3" fmla="*/ 4385245 h 8879899"/>
                <a:gd name="connsiteX4" fmla="*/ 0 w 6601509"/>
                <a:gd name="connsiteY4" fmla="*/ 2739405 h 8879899"/>
                <a:gd name="connsiteX0" fmla="*/ 0 w 1602337"/>
                <a:gd name="connsiteY0" fmla="*/ 2739405 h 4899256"/>
                <a:gd name="connsiteX1" fmla="*/ 1602337 w 1602337"/>
                <a:gd name="connsiteY1" fmla="*/ 0 h 4899256"/>
                <a:gd name="connsiteX2" fmla="*/ 1557932 w 1602337"/>
                <a:gd name="connsiteY2" fmla="*/ 4899256 h 4899256"/>
                <a:gd name="connsiteX3" fmla="*/ 1394 w 1602337"/>
                <a:gd name="connsiteY3" fmla="*/ 4385245 h 4899256"/>
                <a:gd name="connsiteX4" fmla="*/ 0 w 1602337"/>
                <a:gd name="connsiteY4" fmla="*/ 2739405 h 4899256"/>
                <a:gd name="connsiteX0" fmla="*/ 0 w 1566436"/>
                <a:gd name="connsiteY0" fmla="*/ 2757105 h 4916956"/>
                <a:gd name="connsiteX1" fmla="*/ 1566436 w 1566436"/>
                <a:gd name="connsiteY1" fmla="*/ 0 h 4916956"/>
                <a:gd name="connsiteX2" fmla="*/ 1557932 w 1566436"/>
                <a:gd name="connsiteY2" fmla="*/ 4916956 h 4916956"/>
                <a:gd name="connsiteX3" fmla="*/ 1394 w 1566436"/>
                <a:gd name="connsiteY3" fmla="*/ 4402945 h 4916956"/>
                <a:gd name="connsiteX4" fmla="*/ 0 w 1566436"/>
                <a:gd name="connsiteY4" fmla="*/ 2757105 h 4916956"/>
                <a:gd name="connsiteX0" fmla="*/ 0 w 1569271"/>
                <a:gd name="connsiteY0" fmla="*/ 2757105 h 4932397"/>
                <a:gd name="connsiteX1" fmla="*/ 1566436 w 1569271"/>
                <a:gd name="connsiteY1" fmla="*/ 0 h 4932397"/>
                <a:gd name="connsiteX2" fmla="*/ 1566436 w 1569271"/>
                <a:gd name="connsiteY2" fmla="*/ 4932397 h 4932397"/>
                <a:gd name="connsiteX3" fmla="*/ 1394 w 1569271"/>
                <a:gd name="connsiteY3" fmla="*/ 4402945 h 4932397"/>
                <a:gd name="connsiteX4" fmla="*/ 0 w 1569271"/>
                <a:gd name="connsiteY4" fmla="*/ 2757105 h 4932397"/>
                <a:gd name="connsiteX0" fmla="*/ 465 w 1569736"/>
                <a:gd name="connsiteY0" fmla="*/ 2757105 h 4932397"/>
                <a:gd name="connsiteX1" fmla="*/ 1566901 w 1569736"/>
                <a:gd name="connsiteY1" fmla="*/ 0 h 4932397"/>
                <a:gd name="connsiteX2" fmla="*/ 1566901 w 1569736"/>
                <a:gd name="connsiteY2" fmla="*/ 4932397 h 4932397"/>
                <a:gd name="connsiteX3" fmla="*/ 465 w 1569736"/>
                <a:gd name="connsiteY3" fmla="*/ 4490681 h 4932397"/>
                <a:gd name="connsiteX4" fmla="*/ 465 w 1569736"/>
                <a:gd name="connsiteY4" fmla="*/ 2757105 h 4932397"/>
                <a:gd name="connsiteX0" fmla="*/ 0 w 1569736"/>
                <a:gd name="connsiteY0" fmla="*/ 2745988 h 4932397"/>
                <a:gd name="connsiteX1" fmla="*/ 1566901 w 1569736"/>
                <a:gd name="connsiteY1" fmla="*/ 0 h 4932397"/>
                <a:gd name="connsiteX2" fmla="*/ 1566901 w 1569736"/>
                <a:gd name="connsiteY2" fmla="*/ 4932397 h 4932397"/>
                <a:gd name="connsiteX3" fmla="*/ 465 w 1569736"/>
                <a:gd name="connsiteY3" fmla="*/ 4490681 h 4932397"/>
                <a:gd name="connsiteX4" fmla="*/ 0 w 1569736"/>
                <a:gd name="connsiteY4" fmla="*/ 2745988 h 4932397"/>
                <a:gd name="connsiteX0" fmla="*/ 0 w 1569736"/>
                <a:gd name="connsiteY0" fmla="*/ 2745988 h 4932397"/>
                <a:gd name="connsiteX1" fmla="*/ 1566901 w 1569736"/>
                <a:gd name="connsiteY1" fmla="*/ 0 h 4932397"/>
                <a:gd name="connsiteX2" fmla="*/ 1566901 w 1569736"/>
                <a:gd name="connsiteY2" fmla="*/ 4932397 h 4932397"/>
                <a:gd name="connsiteX3" fmla="*/ 446584 w 1569736"/>
                <a:gd name="connsiteY3" fmla="*/ 4490681 h 4932397"/>
                <a:gd name="connsiteX4" fmla="*/ 0 w 1569736"/>
                <a:gd name="connsiteY4" fmla="*/ 2745988 h 4932397"/>
                <a:gd name="connsiteX0" fmla="*/ 0 w 1569736"/>
                <a:gd name="connsiteY0" fmla="*/ 2745988 h 4932397"/>
                <a:gd name="connsiteX1" fmla="*/ 1566901 w 1569736"/>
                <a:gd name="connsiteY1" fmla="*/ 0 h 4932397"/>
                <a:gd name="connsiteX2" fmla="*/ 1566901 w 1569736"/>
                <a:gd name="connsiteY2" fmla="*/ 4932397 h 4932397"/>
                <a:gd name="connsiteX3" fmla="*/ 446584 w 1569736"/>
                <a:gd name="connsiteY3" fmla="*/ 4490681 h 4932397"/>
                <a:gd name="connsiteX4" fmla="*/ 0 w 1569736"/>
                <a:gd name="connsiteY4" fmla="*/ 2745988 h 4932397"/>
                <a:gd name="connsiteX0" fmla="*/ 0 w 1569736"/>
                <a:gd name="connsiteY0" fmla="*/ 2745988 h 4932397"/>
                <a:gd name="connsiteX1" fmla="*/ 1566901 w 1569736"/>
                <a:gd name="connsiteY1" fmla="*/ 0 h 4932397"/>
                <a:gd name="connsiteX2" fmla="*/ 1566901 w 1569736"/>
                <a:gd name="connsiteY2" fmla="*/ 4932397 h 4932397"/>
                <a:gd name="connsiteX3" fmla="*/ 446584 w 1569736"/>
                <a:gd name="connsiteY3" fmla="*/ 4490681 h 4932397"/>
                <a:gd name="connsiteX4" fmla="*/ 446584 w 1569736"/>
                <a:gd name="connsiteY4" fmla="*/ 2745984 h 4932397"/>
                <a:gd name="connsiteX5" fmla="*/ 0 w 1569736"/>
                <a:gd name="connsiteY5" fmla="*/ 2745988 h 4932397"/>
                <a:gd name="connsiteX0" fmla="*/ 0 w 1569736"/>
                <a:gd name="connsiteY0" fmla="*/ 2745988 h 4932397"/>
                <a:gd name="connsiteX1" fmla="*/ 1566901 w 1569736"/>
                <a:gd name="connsiteY1" fmla="*/ 0 h 4932397"/>
                <a:gd name="connsiteX2" fmla="*/ 1566901 w 1569736"/>
                <a:gd name="connsiteY2" fmla="*/ 4932397 h 4932397"/>
                <a:gd name="connsiteX3" fmla="*/ 0 w 1569736"/>
                <a:gd name="connsiteY3" fmla="*/ 4490681 h 4932397"/>
                <a:gd name="connsiteX4" fmla="*/ 446584 w 1569736"/>
                <a:gd name="connsiteY4" fmla="*/ 4490681 h 4932397"/>
                <a:gd name="connsiteX5" fmla="*/ 446584 w 1569736"/>
                <a:gd name="connsiteY5" fmla="*/ 2745984 h 4932397"/>
                <a:gd name="connsiteX6" fmla="*/ 0 w 1569736"/>
                <a:gd name="connsiteY6" fmla="*/ 2745988 h 4932397"/>
                <a:gd name="connsiteX0" fmla="*/ 0 w 1566935"/>
                <a:gd name="connsiteY0" fmla="*/ 3514703 h 5701112"/>
                <a:gd name="connsiteX1" fmla="*/ 1397500 w 1566935"/>
                <a:gd name="connsiteY1" fmla="*/ 0 h 5701112"/>
                <a:gd name="connsiteX2" fmla="*/ 1566901 w 1566935"/>
                <a:gd name="connsiteY2" fmla="*/ 5701112 h 5701112"/>
                <a:gd name="connsiteX3" fmla="*/ 0 w 1566935"/>
                <a:gd name="connsiteY3" fmla="*/ 5259396 h 5701112"/>
                <a:gd name="connsiteX4" fmla="*/ 446584 w 1566935"/>
                <a:gd name="connsiteY4" fmla="*/ 5259396 h 5701112"/>
                <a:gd name="connsiteX5" fmla="*/ 446584 w 1566935"/>
                <a:gd name="connsiteY5" fmla="*/ 3514699 h 5701112"/>
                <a:gd name="connsiteX6" fmla="*/ 0 w 1566935"/>
                <a:gd name="connsiteY6" fmla="*/ 3514703 h 5701112"/>
                <a:gd name="connsiteX0" fmla="*/ 0 w 1397500"/>
                <a:gd name="connsiteY0" fmla="*/ 3514703 h 6469827"/>
                <a:gd name="connsiteX1" fmla="*/ 1397500 w 1397500"/>
                <a:gd name="connsiteY1" fmla="*/ 0 h 6469827"/>
                <a:gd name="connsiteX2" fmla="*/ 1382100 w 1397500"/>
                <a:gd name="connsiteY2" fmla="*/ 6469827 h 6469827"/>
                <a:gd name="connsiteX3" fmla="*/ 0 w 1397500"/>
                <a:gd name="connsiteY3" fmla="*/ 5259396 h 6469827"/>
                <a:gd name="connsiteX4" fmla="*/ 446584 w 1397500"/>
                <a:gd name="connsiteY4" fmla="*/ 5259396 h 6469827"/>
                <a:gd name="connsiteX5" fmla="*/ 446584 w 1397500"/>
                <a:gd name="connsiteY5" fmla="*/ 3514699 h 6469827"/>
                <a:gd name="connsiteX6" fmla="*/ 0 w 1397500"/>
                <a:gd name="connsiteY6" fmla="*/ 3514703 h 6469827"/>
                <a:gd name="connsiteX0" fmla="*/ 0 w 1397500"/>
                <a:gd name="connsiteY0" fmla="*/ 3514703 h 6469827"/>
                <a:gd name="connsiteX1" fmla="*/ 1397500 w 1397500"/>
                <a:gd name="connsiteY1" fmla="*/ 0 h 6469827"/>
                <a:gd name="connsiteX2" fmla="*/ 1382100 w 1397500"/>
                <a:gd name="connsiteY2" fmla="*/ 6469827 h 6469827"/>
                <a:gd name="connsiteX3" fmla="*/ 0 w 1397500"/>
                <a:gd name="connsiteY3" fmla="*/ 5259396 h 6469827"/>
                <a:gd name="connsiteX4" fmla="*/ 446584 w 1397500"/>
                <a:gd name="connsiteY4" fmla="*/ 5259396 h 6469827"/>
                <a:gd name="connsiteX5" fmla="*/ 446584 w 1397500"/>
                <a:gd name="connsiteY5" fmla="*/ 3514699 h 6469827"/>
                <a:gd name="connsiteX6" fmla="*/ 0 w 1397500"/>
                <a:gd name="connsiteY6" fmla="*/ 3514703 h 6469827"/>
                <a:gd name="connsiteX0" fmla="*/ 0 w 1382673"/>
                <a:gd name="connsiteY0" fmla="*/ 3699195 h 6654319"/>
                <a:gd name="connsiteX1" fmla="*/ 1379020 w 1382673"/>
                <a:gd name="connsiteY1" fmla="*/ 0 h 6654319"/>
                <a:gd name="connsiteX2" fmla="*/ 1382100 w 1382673"/>
                <a:gd name="connsiteY2" fmla="*/ 6654319 h 6654319"/>
                <a:gd name="connsiteX3" fmla="*/ 0 w 1382673"/>
                <a:gd name="connsiteY3" fmla="*/ 5443888 h 6654319"/>
                <a:gd name="connsiteX4" fmla="*/ 446584 w 1382673"/>
                <a:gd name="connsiteY4" fmla="*/ 5443888 h 6654319"/>
                <a:gd name="connsiteX5" fmla="*/ 446584 w 1382673"/>
                <a:gd name="connsiteY5" fmla="*/ 3699191 h 6654319"/>
                <a:gd name="connsiteX6" fmla="*/ 0 w 1382673"/>
                <a:gd name="connsiteY6" fmla="*/ 3699195 h 6654319"/>
                <a:gd name="connsiteX0" fmla="*/ 0 w 1379020"/>
                <a:gd name="connsiteY0" fmla="*/ 3699195 h 6695317"/>
                <a:gd name="connsiteX1" fmla="*/ 1379020 w 1379020"/>
                <a:gd name="connsiteY1" fmla="*/ 0 h 6695317"/>
                <a:gd name="connsiteX2" fmla="*/ 1351300 w 1379020"/>
                <a:gd name="connsiteY2" fmla="*/ 6695317 h 6695317"/>
                <a:gd name="connsiteX3" fmla="*/ 0 w 1379020"/>
                <a:gd name="connsiteY3" fmla="*/ 5443888 h 6695317"/>
                <a:gd name="connsiteX4" fmla="*/ 446584 w 1379020"/>
                <a:gd name="connsiteY4" fmla="*/ 5443888 h 6695317"/>
                <a:gd name="connsiteX5" fmla="*/ 446584 w 1379020"/>
                <a:gd name="connsiteY5" fmla="*/ 3699191 h 6695317"/>
                <a:gd name="connsiteX6" fmla="*/ 0 w 1379020"/>
                <a:gd name="connsiteY6" fmla="*/ 3699195 h 6695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9020" h="6695317">
                  <a:moveTo>
                    <a:pt x="0" y="3699195"/>
                  </a:moveTo>
                  <a:cubicBezTo>
                    <a:pt x="465833" y="2527627"/>
                    <a:pt x="913187" y="1171568"/>
                    <a:pt x="1379020" y="0"/>
                  </a:cubicBezTo>
                  <a:cubicBezTo>
                    <a:pt x="1376185" y="1638985"/>
                    <a:pt x="1354135" y="5056332"/>
                    <a:pt x="1351300" y="6695317"/>
                  </a:cubicBezTo>
                  <a:lnTo>
                    <a:pt x="0" y="5443888"/>
                  </a:lnTo>
                  <a:lnTo>
                    <a:pt x="446584" y="5443888"/>
                  </a:lnTo>
                  <a:lnTo>
                    <a:pt x="446584" y="3699191"/>
                  </a:lnTo>
                  <a:lnTo>
                    <a:pt x="0" y="369919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00">
                    <a:alpha val="40000"/>
                  </a:srgbClr>
                </a:gs>
                <a:gs pos="100000">
                  <a:srgbClr val="FFFF00">
                    <a:alpha val="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84763" y="1223747"/>
              <a:ext cx="449390" cy="524287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000"/>
            </a:p>
          </p:txBody>
        </p:sp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57422" y="115727"/>
              <a:ext cx="1736628" cy="200413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l="5029"/>
          <a:stretch>
            <a:fillRect/>
          </a:stretch>
        </p:blipFill>
        <p:spPr bwMode="auto">
          <a:xfrm>
            <a:off x="4197350" y="2714858"/>
            <a:ext cx="4838699" cy="1555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 l="4760" r="570"/>
          <a:stretch>
            <a:fillRect/>
          </a:stretch>
        </p:blipFill>
        <p:spPr bwMode="auto">
          <a:xfrm>
            <a:off x="4197348" y="4427521"/>
            <a:ext cx="4838699" cy="169358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6" name="Picture 2"/>
          <p:cNvPicPr>
            <a:picLocks noChangeArrowheads="1"/>
          </p:cNvPicPr>
          <p:nvPr/>
        </p:nvPicPr>
        <p:blipFill>
          <a:blip r:embed="rId6" cstate="print"/>
          <a:srcRect l="5001" t="12847"/>
          <a:stretch>
            <a:fillRect/>
          </a:stretch>
        </p:blipFill>
        <p:spPr bwMode="auto">
          <a:xfrm>
            <a:off x="4197348" y="992190"/>
            <a:ext cx="4837176" cy="155448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486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Cases: Duct Tape</a:t>
            </a:r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Artem Amirkhanov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DEBB9D-D373-4F91-9169-27619CF0C174}" type="slidenum">
              <a:rPr lang="de-AT" smtClean="0"/>
              <a:pPr>
                <a:defRPr/>
              </a:pPr>
              <a:t>65</a:t>
            </a:fld>
            <a:endParaRPr lang="de-AT"/>
          </a:p>
        </p:txBody>
      </p:sp>
      <p:grpSp>
        <p:nvGrpSpPr>
          <p:cNvPr id="3" name="Group 2"/>
          <p:cNvGrpSpPr/>
          <p:nvPr/>
        </p:nvGrpSpPr>
        <p:grpSpPr>
          <a:xfrm>
            <a:off x="662176" y="1432096"/>
            <a:ext cx="7975634" cy="3809574"/>
            <a:chOff x="120616" y="2396822"/>
            <a:chExt cx="4789657" cy="2287787"/>
          </a:xfrm>
        </p:grpSpPr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64036" y="3575325"/>
              <a:ext cx="1646237" cy="990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5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88543" y="2570437"/>
              <a:ext cx="1365250" cy="2011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9"/>
            <p:cNvSpPr/>
            <p:nvPr/>
          </p:nvSpPr>
          <p:spPr>
            <a:xfrm>
              <a:off x="120616" y="2396822"/>
              <a:ext cx="4623525" cy="2227542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000"/>
            </a:p>
          </p:txBody>
        </p:sp>
        <p:grpSp>
          <p:nvGrpSpPr>
            <p:cNvPr id="17" name="Group 69"/>
            <p:cNvGrpSpPr/>
            <p:nvPr/>
          </p:nvGrpSpPr>
          <p:grpSpPr>
            <a:xfrm>
              <a:off x="274968" y="2493072"/>
              <a:ext cx="1087293" cy="2191537"/>
              <a:chOff x="82387" y="2555432"/>
              <a:chExt cx="1081090" cy="2179034"/>
            </a:xfrm>
          </p:grpSpPr>
          <p:grpSp>
            <p:nvGrpSpPr>
              <p:cNvPr id="18" name="Group 48"/>
              <p:cNvGrpSpPr/>
              <p:nvPr/>
            </p:nvGrpSpPr>
            <p:grpSpPr>
              <a:xfrm>
                <a:off x="82387" y="2555432"/>
                <a:ext cx="1081090" cy="2179034"/>
                <a:chOff x="2958744" y="135160"/>
                <a:chExt cx="992154" cy="1999775"/>
              </a:xfrm>
            </p:grpSpPr>
            <p:pic>
              <p:nvPicPr>
                <p:cNvPr id="24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6865" r="11176"/>
                <a:stretch>
                  <a:fillRect/>
                </a:stretch>
              </p:blipFill>
              <p:spPr bwMode="auto">
                <a:xfrm>
                  <a:off x="2967487" y="135160"/>
                  <a:ext cx="983411" cy="19997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5" name="Freeform 24"/>
                <p:cNvSpPr/>
                <p:nvPr/>
              </p:nvSpPr>
              <p:spPr>
                <a:xfrm>
                  <a:off x="2958744" y="164978"/>
                  <a:ext cx="798687" cy="1951225"/>
                </a:xfrm>
                <a:custGeom>
                  <a:avLst/>
                  <a:gdLst>
                    <a:gd name="connsiteX0" fmla="*/ 354806 w 550069"/>
                    <a:gd name="connsiteY0" fmla="*/ 38100 h 1697831"/>
                    <a:gd name="connsiteX1" fmla="*/ 352425 w 550069"/>
                    <a:gd name="connsiteY1" fmla="*/ 147637 h 1697831"/>
                    <a:gd name="connsiteX2" fmla="*/ 230981 w 550069"/>
                    <a:gd name="connsiteY2" fmla="*/ 185737 h 1697831"/>
                    <a:gd name="connsiteX3" fmla="*/ 221456 w 550069"/>
                    <a:gd name="connsiteY3" fmla="*/ 235743 h 1697831"/>
                    <a:gd name="connsiteX4" fmla="*/ 223837 w 550069"/>
                    <a:gd name="connsiteY4" fmla="*/ 295275 h 1697831"/>
                    <a:gd name="connsiteX5" fmla="*/ 233362 w 550069"/>
                    <a:gd name="connsiteY5" fmla="*/ 352425 h 1697831"/>
                    <a:gd name="connsiteX6" fmla="*/ 245269 w 550069"/>
                    <a:gd name="connsiteY6" fmla="*/ 385762 h 1697831"/>
                    <a:gd name="connsiteX7" fmla="*/ 278606 w 550069"/>
                    <a:gd name="connsiteY7" fmla="*/ 440531 h 1697831"/>
                    <a:gd name="connsiteX8" fmla="*/ 307181 w 550069"/>
                    <a:gd name="connsiteY8" fmla="*/ 469106 h 1697831"/>
                    <a:gd name="connsiteX9" fmla="*/ 347662 w 550069"/>
                    <a:gd name="connsiteY9" fmla="*/ 492918 h 1697831"/>
                    <a:gd name="connsiteX10" fmla="*/ 347662 w 550069"/>
                    <a:gd name="connsiteY10" fmla="*/ 733425 h 1697831"/>
                    <a:gd name="connsiteX11" fmla="*/ 4762 w 550069"/>
                    <a:gd name="connsiteY11" fmla="*/ 816768 h 1697831"/>
                    <a:gd name="connsiteX12" fmla="*/ 4762 w 550069"/>
                    <a:gd name="connsiteY12" fmla="*/ 1116806 h 1697831"/>
                    <a:gd name="connsiteX13" fmla="*/ 152400 w 550069"/>
                    <a:gd name="connsiteY13" fmla="*/ 1081087 h 1697831"/>
                    <a:gd name="connsiteX14" fmla="*/ 350044 w 550069"/>
                    <a:gd name="connsiteY14" fmla="*/ 1164431 h 1697831"/>
                    <a:gd name="connsiteX15" fmla="*/ 350044 w 550069"/>
                    <a:gd name="connsiteY15" fmla="*/ 1438275 h 1697831"/>
                    <a:gd name="connsiteX16" fmla="*/ 0 w 550069"/>
                    <a:gd name="connsiteY16" fmla="*/ 1514475 h 1697831"/>
                    <a:gd name="connsiteX17" fmla="*/ 0 w 550069"/>
                    <a:gd name="connsiteY17" fmla="*/ 1697831 h 1697831"/>
                    <a:gd name="connsiteX18" fmla="*/ 550069 w 550069"/>
                    <a:gd name="connsiteY18" fmla="*/ 1590675 h 1697831"/>
                    <a:gd name="connsiteX19" fmla="*/ 550069 w 550069"/>
                    <a:gd name="connsiteY19" fmla="*/ 0 h 1697831"/>
                    <a:gd name="connsiteX20" fmla="*/ 354806 w 550069"/>
                    <a:gd name="connsiteY20" fmla="*/ 38100 h 1697831"/>
                    <a:gd name="connsiteX0" fmla="*/ 354806 w 550069"/>
                    <a:gd name="connsiteY0" fmla="*/ 45243 h 1704974"/>
                    <a:gd name="connsiteX1" fmla="*/ 352425 w 550069"/>
                    <a:gd name="connsiteY1" fmla="*/ 154780 h 1704974"/>
                    <a:gd name="connsiteX2" fmla="*/ 230981 w 550069"/>
                    <a:gd name="connsiteY2" fmla="*/ 192880 h 1704974"/>
                    <a:gd name="connsiteX3" fmla="*/ 221456 w 550069"/>
                    <a:gd name="connsiteY3" fmla="*/ 242886 h 1704974"/>
                    <a:gd name="connsiteX4" fmla="*/ 223837 w 550069"/>
                    <a:gd name="connsiteY4" fmla="*/ 302418 h 1704974"/>
                    <a:gd name="connsiteX5" fmla="*/ 233362 w 550069"/>
                    <a:gd name="connsiteY5" fmla="*/ 359568 h 1704974"/>
                    <a:gd name="connsiteX6" fmla="*/ 245269 w 550069"/>
                    <a:gd name="connsiteY6" fmla="*/ 392905 h 1704974"/>
                    <a:gd name="connsiteX7" fmla="*/ 278606 w 550069"/>
                    <a:gd name="connsiteY7" fmla="*/ 447674 h 1704974"/>
                    <a:gd name="connsiteX8" fmla="*/ 307181 w 550069"/>
                    <a:gd name="connsiteY8" fmla="*/ 476249 h 1704974"/>
                    <a:gd name="connsiteX9" fmla="*/ 347662 w 550069"/>
                    <a:gd name="connsiteY9" fmla="*/ 500061 h 1704974"/>
                    <a:gd name="connsiteX10" fmla="*/ 347662 w 550069"/>
                    <a:gd name="connsiteY10" fmla="*/ 740568 h 1704974"/>
                    <a:gd name="connsiteX11" fmla="*/ 4762 w 550069"/>
                    <a:gd name="connsiteY11" fmla="*/ 823911 h 1704974"/>
                    <a:gd name="connsiteX12" fmla="*/ 4762 w 550069"/>
                    <a:gd name="connsiteY12" fmla="*/ 1123949 h 1704974"/>
                    <a:gd name="connsiteX13" fmla="*/ 152400 w 550069"/>
                    <a:gd name="connsiteY13" fmla="*/ 1088230 h 1704974"/>
                    <a:gd name="connsiteX14" fmla="*/ 350044 w 550069"/>
                    <a:gd name="connsiteY14" fmla="*/ 1171574 h 1704974"/>
                    <a:gd name="connsiteX15" fmla="*/ 350044 w 550069"/>
                    <a:gd name="connsiteY15" fmla="*/ 1445418 h 1704974"/>
                    <a:gd name="connsiteX16" fmla="*/ 0 w 550069"/>
                    <a:gd name="connsiteY16" fmla="*/ 1521618 h 1704974"/>
                    <a:gd name="connsiteX17" fmla="*/ 0 w 550069"/>
                    <a:gd name="connsiteY17" fmla="*/ 1704974 h 1704974"/>
                    <a:gd name="connsiteX18" fmla="*/ 550069 w 550069"/>
                    <a:gd name="connsiteY18" fmla="*/ 1597818 h 1704974"/>
                    <a:gd name="connsiteX19" fmla="*/ 550069 w 550069"/>
                    <a:gd name="connsiteY19" fmla="*/ 0 h 1704974"/>
                    <a:gd name="connsiteX20" fmla="*/ 354806 w 550069"/>
                    <a:gd name="connsiteY20" fmla="*/ 45243 h 1704974"/>
                    <a:gd name="connsiteX0" fmla="*/ 354806 w 550069"/>
                    <a:gd name="connsiteY0" fmla="*/ 45243 h 1704974"/>
                    <a:gd name="connsiteX1" fmla="*/ 352425 w 550069"/>
                    <a:gd name="connsiteY1" fmla="*/ 154780 h 1704974"/>
                    <a:gd name="connsiteX2" fmla="*/ 230981 w 550069"/>
                    <a:gd name="connsiteY2" fmla="*/ 192880 h 1704974"/>
                    <a:gd name="connsiteX3" fmla="*/ 221456 w 550069"/>
                    <a:gd name="connsiteY3" fmla="*/ 242886 h 1704974"/>
                    <a:gd name="connsiteX4" fmla="*/ 223837 w 550069"/>
                    <a:gd name="connsiteY4" fmla="*/ 302418 h 1704974"/>
                    <a:gd name="connsiteX5" fmla="*/ 233362 w 550069"/>
                    <a:gd name="connsiteY5" fmla="*/ 359568 h 1704974"/>
                    <a:gd name="connsiteX6" fmla="*/ 245269 w 550069"/>
                    <a:gd name="connsiteY6" fmla="*/ 392905 h 1704974"/>
                    <a:gd name="connsiteX7" fmla="*/ 278606 w 550069"/>
                    <a:gd name="connsiteY7" fmla="*/ 447674 h 1704974"/>
                    <a:gd name="connsiteX8" fmla="*/ 307181 w 550069"/>
                    <a:gd name="connsiteY8" fmla="*/ 476249 h 1704974"/>
                    <a:gd name="connsiteX9" fmla="*/ 347662 w 550069"/>
                    <a:gd name="connsiteY9" fmla="*/ 500061 h 1704974"/>
                    <a:gd name="connsiteX10" fmla="*/ 347662 w 550069"/>
                    <a:gd name="connsiteY10" fmla="*/ 740568 h 1704974"/>
                    <a:gd name="connsiteX11" fmla="*/ 4762 w 550069"/>
                    <a:gd name="connsiteY11" fmla="*/ 823911 h 1704974"/>
                    <a:gd name="connsiteX12" fmla="*/ 2381 w 550069"/>
                    <a:gd name="connsiteY12" fmla="*/ 985836 h 1704974"/>
                    <a:gd name="connsiteX13" fmla="*/ 4762 w 550069"/>
                    <a:gd name="connsiteY13" fmla="*/ 1123949 h 1704974"/>
                    <a:gd name="connsiteX14" fmla="*/ 152400 w 550069"/>
                    <a:gd name="connsiteY14" fmla="*/ 1088230 h 1704974"/>
                    <a:gd name="connsiteX15" fmla="*/ 350044 w 550069"/>
                    <a:gd name="connsiteY15" fmla="*/ 1171574 h 1704974"/>
                    <a:gd name="connsiteX16" fmla="*/ 350044 w 550069"/>
                    <a:gd name="connsiteY16" fmla="*/ 1445418 h 1704974"/>
                    <a:gd name="connsiteX17" fmla="*/ 0 w 550069"/>
                    <a:gd name="connsiteY17" fmla="*/ 1521618 h 1704974"/>
                    <a:gd name="connsiteX18" fmla="*/ 0 w 550069"/>
                    <a:gd name="connsiteY18" fmla="*/ 1704974 h 1704974"/>
                    <a:gd name="connsiteX19" fmla="*/ 550069 w 550069"/>
                    <a:gd name="connsiteY19" fmla="*/ 1597818 h 1704974"/>
                    <a:gd name="connsiteX20" fmla="*/ 550069 w 550069"/>
                    <a:gd name="connsiteY20" fmla="*/ 0 h 1704974"/>
                    <a:gd name="connsiteX21" fmla="*/ 354806 w 550069"/>
                    <a:gd name="connsiteY21" fmla="*/ 45243 h 1704974"/>
                    <a:gd name="connsiteX0" fmla="*/ 535781 w 731044"/>
                    <a:gd name="connsiteY0" fmla="*/ 45243 h 1704974"/>
                    <a:gd name="connsiteX1" fmla="*/ 533400 w 731044"/>
                    <a:gd name="connsiteY1" fmla="*/ 154780 h 1704974"/>
                    <a:gd name="connsiteX2" fmla="*/ 411956 w 731044"/>
                    <a:gd name="connsiteY2" fmla="*/ 192880 h 1704974"/>
                    <a:gd name="connsiteX3" fmla="*/ 402431 w 731044"/>
                    <a:gd name="connsiteY3" fmla="*/ 242886 h 1704974"/>
                    <a:gd name="connsiteX4" fmla="*/ 404812 w 731044"/>
                    <a:gd name="connsiteY4" fmla="*/ 302418 h 1704974"/>
                    <a:gd name="connsiteX5" fmla="*/ 414337 w 731044"/>
                    <a:gd name="connsiteY5" fmla="*/ 359568 h 1704974"/>
                    <a:gd name="connsiteX6" fmla="*/ 426244 w 731044"/>
                    <a:gd name="connsiteY6" fmla="*/ 392905 h 1704974"/>
                    <a:gd name="connsiteX7" fmla="*/ 459581 w 731044"/>
                    <a:gd name="connsiteY7" fmla="*/ 447674 h 1704974"/>
                    <a:gd name="connsiteX8" fmla="*/ 488156 w 731044"/>
                    <a:gd name="connsiteY8" fmla="*/ 476249 h 1704974"/>
                    <a:gd name="connsiteX9" fmla="*/ 528637 w 731044"/>
                    <a:gd name="connsiteY9" fmla="*/ 500061 h 1704974"/>
                    <a:gd name="connsiteX10" fmla="*/ 528637 w 731044"/>
                    <a:gd name="connsiteY10" fmla="*/ 740568 h 1704974"/>
                    <a:gd name="connsiteX11" fmla="*/ 185737 w 731044"/>
                    <a:gd name="connsiteY11" fmla="*/ 823911 h 1704974"/>
                    <a:gd name="connsiteX12" fmla="*/ 0 w 731044"/>
                    <a:gd name="connsiteY12" fmla="*/ 952499 h 1704974"/>
                    <a:gd name="connsiteX13" fmla="*/ 185737 w 731044"/>
                    <a:gd name="connsiteY13" fmla="*/ 1123949 h 1704974"/>
                    <a:gd name="connsiteX14" fmla="*/ 333375 w 731044"/>
                    <a:gd name="connsiteY14" fmla="*/ 1088230 h 1704974"/>
                    <a:gd name="connsiteX15" fmla="*/ 531019 w 731044"/>
                    <a:gd name="connsiteY15" fmla="*/ 1171574 h 1704974"/>
                    <a:gd name="connsiteX16" fmla="*/ 531019 w 731044"/>
                    <a:gd name="connsiteY16" fmla="*/ 1445418 h 1704974"/>
                    <a:gd name="connsiteX17" fmla="*/ 180975 w 731044"/>
                    <a:gd name="connsiteY17" fmla="*/ 1521618 h 1704974"/>
                    <a:gd name="connsiteX18" fmla="*/ 180975 w 731044"/>
                    <a:gd name="connsiteY18" fmla="*/ 1704974 h 1704974"/>
                    <a:gd name="connsiteX19" fmla="*/ 731044 w 731044"/>
                    <a:gd name="connsiteY19" fmla="*/ 1597818 h 1704974"/>
                    <a:gd name="connsiteX20" fmla="*/ 731044 w 731044"/>
                    <a:gd name="connsiteY20" fmla="*/ 0 h 1704974"/>
                    <a:gd name="connsiteX21" fmla="*/ 535781 w 731044"/>
                    <a:gd name="connsiteY21" fmla="*/ 45243 h 1704974"/>
                    <a:gd name="connsiteX0" fmla="*/ 431006 w 626269"/>
                    <a:gd name="connsiteY0" fmla="*/ 45243 h 1704974"/>
                    <a:gd name="connsiteX1" fmla="*/ 428625 w 626269"/>
                    <a:gd name="connsiteY1" fmla="*/ 154780 h 1704974"/>
                    <a:gd name="connsiteX2" fmla="*/ 307181 w 626269"/>
                    <a:gd name="connsiteY2" fmla="*/ 192880 h 1704974"/>
                    <a:gd name="connsiteX3" fmla="*/ 297656 w 626269"/>
                    <a:gd name="connsiteY3" fmla="*/ 242886 h 1704974"/>
                    <a:gd name="connsiteX4" fmla="*/ 300037 w 626269"/>
                    <a:gd name="connsiteY4" fmla="*/ 302418 h 1704974"/>
                    <a:gd name="connsiteX5" fmla="*/ 309562 w 626269"/>
                    <a:gd name="connsiteY5" fmla="*/ 359568 h 1704974"/>
                    <a:gd name="connsiteX6" fmla="*/ 321469 w 626269"/>
                    <a:gd name="connsiteY6" fmla="*/ 392905 h 1704974"/>
                    <a:gd name="connsiteX7" fmla="*/ 354806 w 626269"/>
                    <a:gd name="connsiteY7" fmla="*/ 447674 h 1704974"/>
                    <a:gd name="connsiteX8" fmla="*/ 383381 w 626269"/>
                    <a:gd name="connsiteY8" fmla="*/ 476249 h 1704974"/>
                    <a:gd name="connsiteX9" fmla="*/ 423862 w 626269"/>
                    <a:gd name="connsiteY9" fmla="*/ 500061 h 1704974"/>
                    <a:gd name="connsiteX10" fmla="*/ 423862 w 626269"/>
                    <a:gd name="connsiteY10" fmla="*/ 740568 h 1704974"/>
                    <a:gd name="connsiteX11" fmla="*/ 80962 w 626269"/>
                    <a:gd name="connsiteY11" fmla="*/ 823911 h 1704974"/>
                    <a:gd name="connsiteX12" fmla="*/ 0 w 626269"/>
                    <a:gd name="connsiteY12" fmla="*/ 790574 h 1704974"/>
                    <a:gd name="connsiteX13" fmla="*/ 80962 w 626269"/>
                    <a:gd name="connsiteY13" fmla="*/ 1123949 h 1704974"/>
                    <a:gd name="connsiteX14" fmla="*/ 228600 w 626269"/>
                    <a:gd name="connsiteY14" fmla="*/ 1088230 h 1704974"/>
                    <a:gd name="connsiteX15" fmla="*/ 426244 w 626269"/>
                    <a:gd name="connsiteY15" fmla="*/ 1171574 h 1704974"/>
                    <a:gd name="connsiteX16" fmla="*/ 426244 w 626269"/>
                    <a:gd name="connsiteY16" fmla="*/ 1445418 h 1704974"/>
                    <a:gd name="connsiteX17" fmla="*/ 76200 w 626269"/>
                    <a:gd name="connsiteY17" fmla="*/ 1521618 h 1704974"/>
                    <a:gd name="connsiteX18" fmla="*/ 76200 w 626269"/>
                    <a:gd name="connsiteY18" fmla="*/ 1704974 h 1704974"/>
                    <a:gd name="connsiteX19" fmla="*/ 626269 w 626269"/>
                    <a:gd name="connsiteY19" fmla="*/ 1597818 h 1704974"/>
                    <a:gd name="connsiteX20" fmla="*/ 626269 w 626269"/>
                    <a:gd name="connsiteY20" fmla="*/ 0 h 1704974"/>
                    <a:gd name="connsiteX21" fmla="*/ 431006 w 626269"/>
                    <a:gd name="connsiteY21" fmla="*/ 45243 h 1704974"/>
                    <a:gd name="connsiteX0" fmla="*/ 431006 w 626269"/>
                    <a:gd name="connsiteY0" fmla="*/ 45243 h 1704974"/>
                    <a:gd name="connsiteX1" fmla="*/ 428625 w 626269"/>
                    <a:gd name="connsiteY1" fmla="*/ 154780 h 1704974"/>
                    <a:gd name="connsiteX2" fmla="*/ 307181 w 626269"/>
                    <a:gd name="connsiteY2" fmla="*/ 192880 h 1704974"/>
                    <a:gd name="connsiteX3" fmla="*/ 297656 w 626269"/>
                    <a:gd name="connsiteY3" fmla="*/ 242886 h 1704974"/>
                    <a:gd name="connsiteX4" fmla="*/ 300037 w 626269"/>
                    <a:gd name="connsiteY4" fmla="*/ 302418 h 1704974"/>
                    <a:gd name="connsiteX5" fmla="*/ 309562 w 626269"/>
                    <a:gd name="connsiteY5" fmla="*/ 359568 h 1704974"/>
                    <a:gd name="connsiteX6" fmla="*/ 321469 w 626269"/>
                    <a:gd name="connsiteY6" fmla="*/ 392905 h 1704974"/>
                    <a:gd name="connsiteX7" fmla="*/ 354806 w 626269"/>
                    <a:gd name="connsiteY7" fmla="*/ 447674 h 1704974"/>
                    <a:gd name="connsiteX8" fmla="*/ 383381 w 626269"/>
                    <a:gd name="connsiteY8" fmla="*/ 476249 h 1704974"/>
                    <a:gd name="connsiteX9" fmla="*/ 423862 w 626269"/>
                    <a:gd name="connsiteY9" fmla="*/ 500061 h 1704974"/>
                    <a:gd name="connsiteX10" fmla="*/ 423862 w 626269"/>
                    <a:gd name="connsiteY10" fmla="*/ 740568 h 1704974"/>
                    <a:gd name="connsiteX11" fmla="*/ 80962 w 626269"/>
                    <a:gd name="connsiteY11" fmla="*/ 823911 h 1704974"/>
                    <a:gd name="connsiteX12" fmla="*/ 0 w 626269"/>
                    <a:gd name="connsiteY12" fmla="*/ 790574 h 1704974"/>
                    <a:gd name="connsiteX13" fmla="*/ 80962 w 626269"/>
                    <a:gd name="connsiteY13" fmla="*/ 1123949 h 1704974"/>
                    <a:gd name="connsiteX14" fmla="*/ 228600 w 626269"/>
                    <a:gd name="connsiteY14" fmla="*/ 1088230 h 1704974"/>
                    <a:gd name="connsiteX15" fmla="*/ 426244 w 626269"/>
                    <a:gd name="connsiteY15" fmla="*/ 1171574 h 1704974"/>
                    <a:gd name="connsiteX16" fmla="*/ 426244 w 626269"/>
                    <a:gd name="connsiteY16" fmla="*/ 1445418 h 1704974"/>
                    <a:gd name="connsiteX17" fmla="*/ 76200 w 626269"/>
                    <a:gd name="connsiteY17" fmla="*/ 1521618 h 1704974"/>
                    <a:gd name="connsiteX18" fmla="*/ 76200 w 626269"/>
                    <a:gd name="connsiteY18" fmla="*/ 1704974 h 1704974"/>
                    <a:gd name="connsiteX19" fmla="*/ 626269 w 626269"/>
                    <a:gd name="connsiteY19" fmla="*/ 1597818 h 1704974"/>
                    <a:gd name="connsiteX20" fmla="*/ 626269 w 626269"/>
                    <a:gd name="connsiteY20" fmla="*/ 0 h 1704974"/>
                    <a:gd name="connsiteX21" fmla="*/ 431006 w 626269"/>
                    <a:gd name="connsiteY21" fmla="*/ 45243 h 1704974"/>
                    <a:gd name="connsiteX0" fmla="*/ 469106 w 664369"/>
                    <a:gd name="connsiteY0" fmla="*/ 45243 h 1704974"/>
                    <a:gd name="connsiteX1" fmla="*/ 466725 w 664369"/>
                    <a:gd name="connsiteY1" fmla="*/ 154780 h 1704974"/>
                    <a:gd name="connsiteX2" fmla="*/ 345281 w 664369"/>
                    <a:gd name="connsiteY2" fmla="*/ 192880 h 1704974"/>
                    <a:gd name="connsiteX3" fmla="*/ 335756 w 664369"/>
                    <a:gd name="connsiteY3" fmla="*/ 242886 h 1704974"/>
                    <a:gd name="connsiteX4" fmla="*/ 338137 w 664369"/>
                    <a:gd name="connsiteY4" fmla="*/ 302418 h 1704974"/>
                    <a:gd name="connsiteX5" fmla="*/ 347662 w 664369"/>
                    <a:gd name="connsiteY5" fmla="*/ 359568 h 1704974"/>
                    <a:gd name="connsiteX6" fmla="*/ 359569 w 664369"/>
                    <a:gd name="connsiteY6" fmla="*/ 392905 h 1704974"/>
                    <a:gd name="connsiteX7" fmla="*/ 392906 w 664369"/>
                    <a:gd name="connsiteY7" fmla="*/ 447674 h 1704974"/>
                    <a:gd name="connsiteX8" fmla="*/ 421481 w 664369"/>
                    <a:gd name="connsiteY8" fmla="*/ 476249 h 1704974"/>
                    <a:gd name="connsiteX9" fmla="*/ 461962 w 664369"/>
                    <a:gd name="connsiteY9" fmla="*/ 500061 h 1704974"/>
                    <a:gd name="connsiteX10" fmla="*/ 461962 w 664369"/>
                    <a:gd name="connsiteY10" fmla="*/ 740568 h 1704974"/>
                    <a:gd name="connsiteX11" fmla="*/ 119062 w 664369"/>
                    <a:gd name="connsiteY11" fmla="*/ 823911 h 1704974"/>
                    <a:gd name="connsiteX12" fmla="*/ 0 w 664369"/>
                    <a:gd name="connsiteY12" fmla="*/ 776286 h 1704974"/>
                    <a:gd name="connsiteX13" fmla="*/ 119062 w 664369"/>
                    <a:gd name="connsiteY13" fmla="*/ 1123949 h 1704974"/>
                    <a:gd name="connsiteX14" fmla="*/ 266700 w 664369"/>
                    <a:gd name="connsiteY14" fmla="*/ 1088230 h 1704974"/>
                    <a:gd name="connsiteX15" fmla="*/ 464344 w 664369"/>
                    <a:gd name="connsiteY15" fmla="*/ 1171574 h 1704974"/>
                    <a:gd name="connsiteX16" fmla="*/ 464344 w 664369"/>
                    <a:gd name="connsiteY16" fmla="*/ 1445418 h 1704974"/>
                    <a:gd name="connsiteX17" fmla="*/ 114300 w 664369"/>
                    <a:gd name="connsiteY17" fmla="*/ 1521618 h 1704974"/>
                    <a:gd name="connsiteX18" fmla="*/ 114300 w 664369"/>
                    <a:gd name="connsiteY18" fmla="*/ 1704974 h 1704974"/>
                    <a:gd name="connsiteX19" fmla="*/ 664369 w 664369"/>
                    <a:gd name="connsiteY19" fmla="*/ 1597818 h 1704974"/>
                    <a:gd name="connsiteX20" fmla="*/ 664369 w 664369"/>
                    <a:gd name="connsiteY20" fmla="*/ 0 h 1704974"/>
                    <a:gd name="connsiteX21" fmla="*/ 469106 w 664369"/>
                    <a:gd name="connsiteY21" fmla="*/ 45243 h 1704974"/>
                    <a:gd name="connsiteX0" fmla="*/ 461962 w 657225"/>
                    <a:gd name="connsiteY0" fmla="*/ 45243 h 1704974"/>
                    <a:gd name="connsiteX1" fmla="*/ 459581 w 657225"/>
                    <a:gd name="connsiteY1" fmla="*/ 154780 h 1704974"/>
                    <a:gd name="connsiteX2" fmla="*/ 338137 w 657225"/>
                    <a:gd name="connsiteY2" fmla="*/ 192880 h 1704974"/>
                    <a:gd name="connsiteX3" fmla="*/ 328612 w 657225"/>
                    <a:gd name="connsiteY3" fmla="*/ 242886 h 1704974"/>
                    <a:gd name="connsiteX4" fmla="*/ 330993 w 657225"/>
                    <a:gd name="connsiteY4" fmla="*/ 302418 h 1704974"/>
                    <a:gd name="connsiteX5" fmla="*/ 340518 w 657225"/>
                    <a:gd name="connsiteY5" fmla="*/ 359568 h 1704974"/>
                    <a:gd name="connsiteX6" fmla="*/ 352425 w 657225"/>
                    <a:gd name="connsiteY6" fmla="*/ 392905 h 1704974"/>
                    <a:gd name="connsiteX7" fmla="*/ 385762 w 657225"/>
                    <a:gd name="connsiteY7" fmla="*/ 447674 h 1704974"/>
                    <a:gd name="connsiteX8" fmla="*/ 414337 w 657225"/>
                    <a:gd name="connsiteY8" fmla="*/ 476249 h 1704974"/>
                    <a:gd name="connsiteX9" fmla="*/ 454818 w 657225"/>
                    <a:gd name="connsiteY9" fmla="*/ 500061 h 1704974"/>
                    <a:gd name="connsiteX10" fmla="*/ 454818 w 657225"/>
                    <a:gd name="connsiteY10" fmla="*/ 740568 h 1704974"/>
                    <a:gd name="connsiteX11" fmla="*/ 111918 w 657225"/>
                    <a:gd name="connsiteY11" fmla="*/ 823911 h 1704974"/>
                    <a:gd name="connsiteX12" fmla="*/ 0 w 657225"/>
                    <a:gd name="connsiteY12" fmla="*/ 773905 h 1704974"/>
                    <a:gd name="connsiteX13" fmla="*/ 111918 w 657225"/>
                    <a:gd name="connsiteY13" fmla="*/ 1123949 h 1704974"/>
                    <a:gd name="connsiteX14" fmla="*/ 259556 w 657225"/>
                    <a:gd name="connsiteY14" fmla="*/ 1088230 h 1704974"/>
                    <a:gd name="connsiteX15" fmla="*/ 457200 w 657225"/>
                    <a:gd name="connsiteY15" fmla="*/ 1171574 h 1704974"/>
                    <a:gd name="connsiteX16" fmla="*/ 457200 w 657225"/>
                    <a:gd name="connsiteY16" fmla="*/ 1445418 h 1704974"/>
                    <a:gd name="connsiteX17" fmla="*/ 107156 w 657225"/>
                    <a:gd name="connsiteY17" fmla="*/ 1521618 h 1704974"/>
                    <a:gd name="connsiteX18" fmla="*/ 107156 w 657225"/>
                    <a:gd name="connsiteY18" fmla="*/ 1704974 h 1704974"/>
                    <a:gd name="connsiteX19" fmla="*/ 657225 w 657225"/>
                    <a:gd name="connsiteY19" fmla="*/ 1597818 h 1704974"/>
                    <a:gd name="connsiteX20" fmla="*/ 657225 w 657225"/>
                    <a:gd name="connsiteY20" fmla="*/ 0 h 1704974"/>
                    <a:gd name="connsiteX21" fmla="*/ 461962 w 657225"/>
                    <a:gd name="connsiteY21" fmla="*/ 45243 h 1704974"/>
                    <a:gd name="connsiteX0" fmla="*/ 470296 w 665559"/>
                    <a:gd name="connsiteY0" fmla="*/ 45243 h 1704974"/>
                    <a:gd name="connsiteX1" fmla="*/ 467915 w 665559"/>
                    <a:gd name="connsiteY1" fmla="*/ 154780 h 1704974"/>
                    <a:gd name="connsiteX2" fmla="*/ 346471 w 665559"/>
                    <a:gd name="connsiteY2" fmla="*/ 192880 h 1704974"/>
                    <a:gd name="connsiteX3" fmla="*/ 336946 w 665559"/>
                    <a:gd name="connsiteY3" fmla="*/ 242886 h 1704974"/>
                    <a:gd name="connsiteX4" fmla="*/ 339327 w 665559"/>
                    <a:gd name="connsiteY4" fmla="*/ 302418 h 1704974"/>
                    <a:gd name="connsiteX5" fmla="*/ 348852 w 665559"/>
                    <a:gd name="connsiteY5" fmla="*/ 359568 h 1704974"/>
                    <a:gd name="connsiteX6" fmla="*/ 360759 w 665559"/>
                    <a:gd name="connsiteY6" fmla="*/ 392905 h 1704974"/>
                    <a:gd name="connsiteX7" fmla="*/ 394096 w 665559"/>
                    <a:gd name="connsiteY7" fmla="*/ 447674 h 1704974"/>
                    <a:gd name="connsiteX8" fmla="*/ 422671 w 665559"/>
                    <a:gd name="connsiteY8" fmla="*/ 476249 h 1704974"/>
                    <a:gd name="connsiteX9" fmla="*/ 463152 w 665559"/>
                    <a:gd name="connsiteY9" fmla="*/ 500061 h 1704974"/>
                    <a:gd name="connsiteX10" fmla="*/ 463152 w 665559"/>
                    <a:gd name="connsiteY10" fmla="*/ 740568 h 1704974"/>
                    <a:gd name="connsiteX11" fmla="*/ 120252 w 665559"/>
                    <a:gd name="connsiteY11" fmla="*/ 823911 h 1704974"/>
                    <a:gd name="connsiteX12" fmla="*/ 8334 w 665559"/>
                    <a:gd name="connsiteY12" fmla="*/ 773905 h 1704974"/>
                    <a:gd name="connsiteX13" fmla="*/ 70246 w 665559"/>
                    <a:gd name="connsiteY13" fmla="*/ 976311 h 1704974"/>
                    <a:gd name="connsiteX14" fmla="*/ 120252 w 665559"/>
                    <a:gd name="connsiteY14" fmla="*/ 1123949 h 1704974"/>
                    <a:gd name="connsiteX15" fmla="*/ 267890 w 665559"/>
                    <a:gd name="connsiteY15" fmla="*/ 1088230 h 1704974"/>
                    <a:gd name="connsiteX16" fmla="*/ 465534 w 665559"/>
                    <a:gd name="connsiteY16" fmla="*/ 1171574 h 1704974"/>
                    <a:gd name="connsiteX17" fmla="*/ 465534 w 665559"/>
                    <a:gd name="connsiteY17" fmla="*/ 1445418 h 1704974"/>
                    <a:gd name="connsiteX18" fmla="*/ 115490 w 665559"/>
                    <a:gd name="connsiteY18" fmla="*/ 1521618 h 1704974"/>
                    <a:gd name="connsiteX19" fmla="*/ 115490 w 665559"/>
                    <a:gd name="connsiteY19" fmla="*/ 1704974 h 1704974"/>
                    <a:gd name="connsiteX20" fmla="*/ 665559 w 665559"/>
                    <a:gd name="connsiteY20" fmla="*/ 1597818 h 1704974"/>
                    <a:gd name="connsiteX21" fmla="*/ 665559 w 665559"/>
                    <a:gd name="connsiteY21" fmla="*/ 0 h 1704974"/>
                    <a:gd name="connsiteX22" fmla="*/ 470296 w 665559"/>
                    <a:gd name="connsiteY22" fmla="*/ 45243 h 1704974"/>
                    <a:gd name="connsiteX0" fmla="*/ 485378 w 680641"/>
                    <a:gd name="connsiteY0" fmla="*/ 45243 h 1704974"/>
                    <a:gd name="connsiteX1" fmla="*/ 482997 w 680641"/>
                    <a:gd name="connsiteY1" fmla="*/ 154780 h 1704974"/>
                    <a:gd name="connsiteX2" fmla="*/ 361553 w 680641"/>
                    <a:gd name="connsiteY2" fmla="*/ 192880 h 1704974"/>
                    <a:gd name="connsiteX3" fmla="*/ 352028 w 680641"/>
                    <a:gd name="connsiteY3" fmla="*/ 242886 h 1704974"/>
                    <a:gd name="connsiteX4" fmla="*/ 354409 w 680641"/>
                    <a:gd name="connsiteY4" fmla="*/ 302418 h 1704974"/>
                    <a:gd name="connsiteX5" fmla="*/ 363934 w 680641"/>
                    <a:gd name="connsiteY5" fmla="*/ 359568 h 1704974"/>
                    <a:gd name="connsiteX6" fmla="*/ 375841 w 680641"/>
                    <a:gd name="connsiteY6" fmla="*/ 392905 h 1704974"/>
                    <a:gd name="connsiteX7" fmla="*/ 409178 w 680641"/>
                    <a:gd name="connsiteY7" fmla="*/ 447674 h 1704974"/>
                    <a:gd name="connsiteX8" fmla="*/ 437753 w 680641"/>
                    <a:gd name="connsiteY8" fmla="*/ 476249 h 1704974"/>
                    <a:gd name="connsiteX9" fmla="*/ 478234 w 680641"/>
                    <a:gd name="connsiteY9" fmla="*/ 500061 h 1704974"/>
                    <a:gd name="connsiteX10" fmla="*/ 478234 w 680641"/>
                    <a:gd name="connsiteY10" fmla="*/ 740568 h 1704974"/>
                    <a:gd name="connsiteX11" fmla="*/ 135334 w 680641"/>
                    <a:gd name="connsiteY11" fmla="*/ 823911 h 1704974"/>
                    <a:gd name="connsiteX12" fmla="*/ 23416 w 680641"/>
                    <a:gd name="connsiteY12" fmla="*/ 773905 h 1704974"/>
                    <a:gd name="connsiteX13" fmla="*/ 18653 w 680641"/>
                    <a:gd name="connsiteY13" fmla="*/ 1138236 h 1704974"/>
                    <a:gd name="connsiteX14" fmla="*/ 135334 w 680641"/>
                    <a:gd name="connsiteY14" fmla="*/ 1123949 h 1704974"/>
                    <a:gd name="connsiteX15" fmla="*/ 282972 w 680641"/>
                    <a:gd name="connsiteY15" fmla="*/ 1088230 h 1704974"/>
                    <a:gd name="connsiteX16" fmla="*/ 480616 w 680641"/>
                    <a:gd name="connsiteY16" fmla="*/ 1171574 h 1704974"/>
                    <a:gd name="connsiteX17" fmla="*/ 480616 w 680641"/>
                    <a:gd name="connsiteY17" fmla="*/ 1445418 h 1704974"/>
                    <a:gd name="connsiteX18" fmla="*/ 130572 w 680641"/>
                    <a:gd name="connsiteY18" fmla="*/ 1521618 h 1704974"/>
                    <a:gd name="connsiteX19" fmla="*/ 130572 w 680641"/>
                    <a:gd name="connsiteY19" fmla="*/ 1704974 h 1704974"/>
                    <a:gd name="connsiteX20" fmla="*/ 680641 w 680641"/>
                    <a:gd name="connsiteY20" fmla="*/ 1597818 h 1704974"/>
                    <a:gd name="connsiteX21" fmla="*/ 680641 w 680641"/>
                    <a:gd name="connsiteY21" fmla="*/ 0 h 1704974"/>
                    <a:gd name="connsiteX22" fmla="*/ 485378 w 680641"/>
                    <a:gd name="connsiteY22" fmla="*/ 45243 h 1704974"/>
                    <a:gd name="connsiteX0" fmla="*/ 466725 w 661988"/>
                    <a:gd name="connsiteY0" fmla="*/ 45243 h 1704974"/>
                    <a:gd name="connsiteX1" fmla="*/ 464344 w 661988"/>
                    <a:gd name="connsiteY1" fmla="*/ 154780 h 1704974"/>
                    <a:gd name="connsiteX2" fmla="*/ 342900 w 661988"/>
                    <a:gd name="connsiteY2" fmla="*/ 192880 h 1704974"/>
                    <a:gd name="connsiteX3" fmla="*/ 333375 w 661988"/>
                    <a:gd name="connsiteY3" fmla="*/ 242886 h 1704974"/>
                    <a:gd name="connsiteX4" fmla="*/ 335756 w 661988"/>
                    <a:gd name="connsiteY4" fmla="*/ 302418 h 1704974"/>
                    <a:gd name="connsiteX5" fmla="*/ 345281 w 661988"/>
                    <a:gd name="connsiteY5" fmla="*/ 359568 h 1704974"/>
                    <a:gd name="connsiteX6" fmla="*/ 357188 w 661988"/>
                    <a:gd name="connsiteY6" fmla="*/ 392905 h 1704974"/>
                    <a:gd name="connsiteX7" fmla="*/ 390525 w 661988"/>
                    <a:gd name="connsiteY7" fmla="*/ 447674 h 1704974"/>
                    <a:gd name="connsiteX8" fmla="*/ 419100 w 661988"/>
                    <a:gd name="connsiteY8" fmla="*/ 476249 h 1704974"/>
                    <a:gd name="connsiteX9" fmla="*/ 459581 w 661988"/>
                    <a:gd name="connsiteY9" fmla="*/ 500061 h 1704974"/>
                    <a:gd name="connsiteX10" fmla="*/ 459581 w 661988"/>
                    <a:gd name="connsiteY10" fmla="*/ 740568 h 1704974"/>
                    <a:gd name="connsiteX11" fmla="*/ 116681 w 661988"/>
                    <a:gd name="connsiteY11" fmla="*/ 823911 h 1704974"/>
                    <a:gd name="connsiteX12" fmla="*/ 4763 w 661988"/>
                    <a:gd name="connsiteY12" fmla="*/ 773905 h 1704974"/>
                    <a:gd name="connsiteX13" fmla="*/ 0 w 661988"/>
                    <a:gd name="connsiteY13" fmla="*/ 1138236 h 1704974"/>
                    <a:gd name="connsiteX14" fmla="*/ 116681 w 661988"/>
                    <a:gd name="connsiteY14" fmla="*/ 1123949 h 1704974"/>
                    <a:gd name="connsiteX15" fmla="*/ 264319 w 661988"/>
                    <a:gd name="connsiteY15" fmla="*/ 1088230 h 1704974"/>
                    <a:gd name="connsiteX16" fmla="*/ 461963 w 661988"/>
                    <a:gd name="connsiteY16" fmla="*/ 1171574 h 1704974"/>
                    <a:gd name="connsiteX17" fmla="*/ 461963 w 661988"/>
                    <a:gd name="connsiteY17" fmla="*/ 1445418 h 1704974"/>
                    <a:gd name="connsiteX18" fmla="*/ 111919 w 661988"/>
                    <a:gd name="connsiteY18" fmla="*/ 1521618 h 1704974"/>
                    <a:gd name="connsiteX19" fmla="*/ 111919 w 661988"/>
                    <a:gd name="connsiteY19" fmla="*/ 1704974 h 1704974"/>
                    <a:gd name="connsiteX20" fmla="*/ 661988 w 661988"/>
                    <a:gd name="connsiteY20" fmla="*/ 1597818 h 1704974"/>
                    <a:gd name="connsiteX21" fmla="*/ 661988 w 661988"/>
                    <a:gd name="connsiteY21" fmla="*/ 0 h 1704974"/>
                    <a:gd name="connsiteX22" fmla="*/ 466725 w 661988"/>
                    <a:gd name="connsiteY22" fmla="*/ 45243 h 1704974"/>
                    <a:gd name="connsiteX0" fmla="*/ 466725 w 661988"/>
                    <a:gd name="connsiteY0" fmla="*/ 45243 h 1704974"/>
                    <a:gd name="connsiteX1" fmla="*/ 464344 w 661988"/>
                    <a:gd name="connsiteY1" fmla="*/ 154780 h 1704974"/>
                    <a:gd name="connsiteX2" fmla="*/ 342900 w 661988"/>
                    <a:gd name="connsiteY2" fmla="*/ 192880 h 1704974"/>
                    <a:gd name="connsiteX3" fmla="*/ 333375 w 661988"/>
                    <a:gd name="connsiteY3" fmla="*/ 242886 h 1704974"/>
                    <a:gd name="connsiteX4" fmla="*/ 335756 w 661988"/>
                    <a:gd name="connsiteY4" fmla="*/ 302418 h 1704974"/>
                    <a:gd name="connsiteX5" fmla="*/ 345281 w 661988"/>
                    <a:gd name="connsiteY5" fmla="*/ 359568 h 1704974"/>
                    <a:gd name="connsiteX6" fmla="*/ 357188 w 661988"/>
                    <a:gd name="connsiteY6" fmla="*/ 392905 h 1704974"/>
                    <a:gd name="connsiteX7" fmla="*/ 390525 w 661988"/>
                    <a:gd name="connsiteY7" fmla="*/ 447674 h 1704974"/>
                    <a:gd name="connsiteX8" fmla="*/ 419100 w 661988"/>
                    <a:gd name="connsiteY8" fmla="*/ 476249 h 1704974"/>
                    <a:gd name="connsiteX9" fmla="*/ 459581 w 661988"/>
                    <a:gd name="connsiteY9" fmla="*/ 500061 h 1704974"/>
                    <a:gd name="connsiteX10" fmla="*/ 459581 w 661988"/>
                    <a:gd name="connsiteY10" fmla="*/ 740568 h 1704974"/>
                    <a:gd name="connsiteX11" fmla="*/ 116681 w 661988"/>
                    <a:gd name="connsiteY11" fmla="*/ 823911 h 1704974"/>
                    <a:gd name="connsiteX12" fmla="*/ 4763 w 661988"/>
                    <a:gd name="connsiteY12" fmla="*/ 773905 h 1704974"/>
                    <a:gd name="connsiteX13" fmla="*/ 0 w 661988"/>
                    <a:gd name="connsiteY13" fmla="*/ 1152524 h 1704974"/>
                    <a:gd name="connsiteX14" fmla="*/ 116681 w 661988"/>
                    <a:gd name="connsiteY14" fmla="*/ 1123949 h 1704974"/>
                    <a:gd name="connsiteX15" fmla="*/ 264319 w 661988"/>
                    <a:gd name="connsiteY15" fmla="*/ 1088230 h 1704974"/>
                    <a:gd name="connsiteX16" fmla="*/ 461963 w 661988"/>
                    <a:gd name="connsiteY16" fmla="*/ 1171574 h 1704974"/>
                    <a:gd name="connsiteX17" fmla="*/ 461963 w 661988"/>
                    <a:gd name="connsiteY17" fmla="*/ 1445418 h 1704974"/>
                    <a:gd name="connsiteX18" fmla="*/ 111919 w 661988"/>
                    <a:gd name="connsiteY18" fmla="*/ 1521618 h 1704974"/>
                    <a:gd name="connsiteX19" fmla="*/ 111919 w 661988"/>
                    <a:gd name="connsiteY19" fmla="*/ 1704974 h 1704974"/>
                    <a:gd name="connsiteX20" fmla="*/ 661988 w 661988"/>
                    <a:gd name="connsiteY20" fmla="*/ 1597818 h 1704974"/>
                    <a:gd name="connsiteX21" fmla="*/ 661988 w 661988"/>
                    <a:gd name="connsiteY21" fmla="*/ 0 h 1704974"/>
                    <a:gd name="connsiteX22" fmla="*/ 466725 w 661988"/>
                    <a:gd name="connsiteY22" fmla="*/ 45243 h 1704974"/>
                    <a:gd name="connsiteX0" fmla="*/ 466725 w 661988"/>
                    <a:gd name="connsiteY0" fmla="*/ 45243 h 1704974"/>
                    <a:gd name="connsiteX1" fmla="*/ 464344 w 661988"/>
                    <a:gd name="connsiteY1" fmla="*/ 154780 h 1704974"/>
                    <a:gd name="connsiteX2" fmla="*/ 342900 w 661988"/>
                    <a:gd name="connsiteY2" fmla="*/ 192880 h 1704974"/>
                    <a:gd name="connsiteX3" fmla="*/ 333375 w 661988"/>
                    <a:gd name="connsiteY3" fmla="*/ 242886 h 1704974"/>
                    <a:gd name="connsiteX4" fmla="*/ 335756 w 661988"/>
                    <a:gd name="connsiteY4" fmla="*/ 302418 h 1704974"/>
                    <a:gd name="connsiteX5" fmla="*/ 345281 w 661988"/>
                    <a:gd name="connsiteY5" fmla="*/ 359568 h 1704974"/>
                    <a:gd name="connsiteX6" fmla="*/ 357188 w 661988"/>
                    <a:gd name="connsiteY6" fmla="*/ 392905 h 1704974"/>
                    <a:gd name="connsiteX7" fmla="*/ 390525 w 661988"/>
                    <a:gd name="connsiteY7" fmla="*/ 447674 h 1704974"/>
                    <a:gd name="connsiteX8" fmla="*/ 419100 w 661988"/>
                    <a:gd name="connsiteY8" fmla="*/ 476249 h 1704974"/>
                    <a:gd name="connsiteX9" fmla="*/ 459581 w 661988"/>
                    <a:gd name="connsiteY9" fmla="*/ 500061 h 1704974"/>
                    <a:gd name="connsiteX10" fmla="*/ 459581 w 661988"/>
                    <a:gd name="connsiteY10" fmla="*/ 740568 h 1704974"/>
                    <a:gd name="connsiteX11" fmla="*/ 116681 w 661988"/>
                    <a:gd name="connsiteY11" fmla="*/ 823911 h 1704974"/>
                    <a:gd name="connsiteX12" fmla="*/ 4763 w 661988"/>
                    <a:gd name="connsiteY12" fmla="*/ 773905 h 1704974"/>
                    <a:gd name="connsiteX13" fmla="*/ 0 w 661988"/>
                    <a:gd name="connsiteY13" fmla="*/ 1152524 h 1704974"/>
                    <a:gd name="connsiteX14" fmla="*/ 116681 w 661988"/>
                    <a:gd name="connsiteY14" fmla="*/ 1123949 h 1704974"/>
                    <a:gd name="connsiteX15" fmla="*/ 264319 w 661988"/>
                    <a:gd name="connsiteY15" fmla="*/ 1088230 h 1704974"/>
                    <a:gd name="connsiteX16" fmla="*/ 461963 w 661988"/>
                    <a:gd name="connsiteY16" fmla="*/ 1171574 h 1704974"/>
                    <a:gd name="connsiteX17" fmla="*/ 461963 w 661988"/>
                    <a:gd name="connsiteY17" fmla="*/ 1445418 h 1704974"/>
                    <a:gd name="connsiteX18" fmla="*/ 111919 w 661988"/>
                    <a:gd name="connsiteY18" fmla="*/ 1521618 h 1704974"/>
                    <a:gd name="connsiteX19" fmla="*/ 111919 w 661988"/>
                    <a:gd name="connsiteY19" fmla="*/ 1704974 h 1704974"/>
                    <a:gd name="connsiteX20" fmla="*/ 661988 w 661988"/>
                    <a:gd name="connsiteY20" fmla="*/ 1597818 h 1704974"/>
                    <a:gd name="connsiteX21" fmla="*/ 661988 w 661988"/>
                    <a:gd name="connsiteY21" fmla="*/ 0 h 1704974"/>
                    <a:gd name="connsiteX22" fmla="*/ 466725 w 661988"/>
                    <a:gd name="connsiteY22" fmla="*/ 45243 h 1704974"/>
                    <a:gd name="connsiteX0" fmla="*/ 466725 w 661988"/>
                    <a:gd name="connsiteY0" fmla="*/ 45243 h 1704974"/>
                    <a:gd name="connsiteX1" fmla="*/ 464344 w 661988"/>
                    <a:gd name="connsiteY1" fmla="*/ 154780 h 1704974"/>
                    <a:gd name="connsiteX2" fmla="*/ 342900 w 661988"/>
                    <a:gd name="connsiteY2" fmla="*/ 192880 h 1704974"/>
                    <a:gd name="connsiteX3" fmla="*/ 333375 w 661988"/>
                    <a:gd name="connsiteY3" fmla="*/ 242886 h 1704974"/>
                    <a:gd name="connsiteX4" fmla="*/ 335756 w 661988"/>
                    <a:gd name="connsiteY4" fmla="*/ 302418 h 1704974"/>
                    <a:gd name="connsiteX5" fmla="*/ 345281 w 661988"/>
                    <a:gd name="connsiteY5" fmla="*/ 359568 h 1704974"/>
                    <a:gd name="connsiteX6" fmla="*/ 357188 w 661988"/>
                    <a:gd name="connsiteY6" fmla="*/ 392905 h 1704974"/>
                    <a:gd name="connsiteX7" fmla="*/ 390525 w 661988"/>
                    <a:gd name="connsiteY7" fmla="*/ 447674 h 1704974"/>
                    <a:gd name="connsiteX8" fmla="*/ 419100 w 661988"/>
                    <a:gd name="connsiteY8" fmla="*/ 476249 h 1704974"/>
                    <a:gd name="connsiteX9" fmla="*/ 459581 w 661988"/>
                    <a:gd name="connsiteY9" fmla="*/ 500061 h 1704974"/>
                    <a:gd name="connsiteX10" fmla="*/ 459581 w 661988"/>
                    <a:gd name="connsiteY10" fmla="*/ 740568 h 1704974"/>
                    <a:gd name="connsiteX11" fmla="*/ 116681 w 661988"/>
                    <a:gd name="connsiteY11" fmla="*/ 823911 h 1704974"/>
                    <a:gd name="connsiteX12" fmla="*/ 4763 w 661988"/>
                    <a:gd name="connsiteY12" fmla="*/ 773905 h 1704974"/>
                    <a:gd name="connsiteX13" fmla="*/ 0 w 661988"/>
                    <a:gd name="connsiteY13" fmla="*/ 1152524 h 1704974"/>
                    <a:gd name="connsiteX14" fmla="*/ 116681 w 661988"/>
                    <a:gd name="connsiteY14" fmla="*/ 1123949 h 1704974"/>
                    <a:gd name="connsiteX15" fmla="*/ 264319 w 661988"/>
                    <a:gd name="connsiteY15" fmla="*/ 1088230 h 1704974"/>
                    <a:gd name="connsiteX16" fmla="*/ 461963 w 661988"/>
                    <a:gd name="connsiteY16" fmla="*/ 1171574 h 1704974"/>
                    <a:gd name="connsiteX17" fmla="*/ 461963 w 661988"/>
                    <a:gd name="connsiteY17" fmla="*/ 1445418 h 1704974"/>
                    <a:gd name="connsiteX18" fmla="*/ 111919 w 661988"/>
                    <a:gd name="connsiteY18" fmla="*/ 1521618 h 1704974"/>
                    <a:gd name="connsiteX19" fmla="*/ 111919 w 661988"/>
                    <a:gd name="connsiteY19" fmla="*/ 1704974 h 1704974"/>
                    <a:gd name="connsiteX20" fmla="*/ 661988 w 661988"/>
                    <a:gd name="connsiteY20" fmla="*/ 1597818 h 1704974"/>
                    <a:gd name="connsiteX21" fmla="*/ 661988 w 661988"/>
                    <a:gd name="connsiteY21" fmla="*/ 0 h 1704974"/>
                    <a:gd name="connsiteX22" fmla="*/ 466725 w 661988"/>
                    <a:gd name="connsiteY22" fmla="*/ 45243 h 1704974"/>
                    <a:gd name="connsiteX0" fmla="*/ 466725 w 661988"/>
                    <a:gd name="connsiteY0" fmla="*/ 45243 h 1704974"/>
                    <a:gd name="connsiteX1" fmla="*/ 464344 w 661988"/>
                    <a:gd name="connsiteY1" fmla="*/ 154780 h 1704974"/>
                    <a:gd name="connsiteX2" fmla="*/ 342900 w 661988"/>
                    <a:gd name="connsiteY2" fmla="*/ 192880 h 1704974"/>
                    <a:gd name="connsiteX3" fmla="*/ 333375 w 661988"/>
                    <a:gd name="connsiteY3" fmla="*/ 242886 h 1704974"/>
                    <a:gd name="connsiteX4" fmla="*/ 335756 w 661988"/>
                    <a:gd name="connsiteY4" fmla="*/ 302418 h 1704974"/>
                    <a:gd name="connsiteX5" fmla="*/ 345281 w 661988"/>
                    <a:gd name="connsiteY5" fmla="*/ 359568 h 1704974"/>
                    <a:gd name="connsiteX6" fmla="*/ 357188 w 661988"/>
                    <a:gd name="connsiteY6" fmla="*/ 392905 h 1704974"/>
                    <a:gd name="connsiteX7" fmla="*/ 390525 w 661988"/>
                    <a:gd name="connsiteY7" fmla="*/ 447674 h 1704974"/>
                    <a:gd name="connsiteX8" fmla="*/ 419100 w 661988"/>
                    <a:gd name="connsiteY8" fmla="*/ 476249 h 1704974"/>
                    <a:gd name="connsiteX9" fmla="*/ 459581 w 661988"/>
                    <a:gd name="connsiteY9" fmla="*/ 500061 h 1704974"/>
                    <a:gd name="connsiteX10" fmla="*/ 459581 w 661988"/>
                    <a:gd name="connsiteY10" fmla="*/ 740568 h 1704974"/>
                    <a:gd name="connsiteX11" fmla="*/ 116681 w 661988"/>
                    <a:gd name="connsiteY11" fmla="*/ 823911 h 1704974"/>
                    <a:gd name="connsiteX12" fmla="*/ 4763 w 661988"/>
                    <a:gd name="connsiteY12" fmla="*/ 773905 h 1704974"/>
                    <a:gd name="connsiteX13" fmla="*/ 0 w 661988"/>
                    <a:gd name="connsiteY13" fmla="*/ 1152524 h 1704974"/>
                    <a:gd name="connsiteX14" fmla="*/ 116681 w 661988"/>
                    <a:gd name="connsiteY14" fmla="*/ 1123949 h 1704974"/>
                    <a:gd name="connsiteX15" fmla="*/ 264319 w 661988"/>
                    <a:gd name="connsiteY15" fmla="*/ 1088230 h 1704974"/>
                    <a:gd name="connsiteX16" fmla="*/ 461963 w 661988"/>
                    <a:gd name="connsiteY16" fmla="*/ 1171574 h 1704974"/>
                    <a:gd name="connsiteX17" fmla="*/ 461963 w 661988"/>
                    <a:gd name="connsiteY17" fmla="*/ 1445418 h 1704974"/>
                    <a:gd name="connsiteX18" fmla="*/ 111919 w 661988"/>
                    <a:gd name="connsiteY18" fmla="*/ 1521618 h 1704974"/>
                    <a:gd name="connsiteX19" fmla="*/ 109537 w 661988"/>
                    <a:gd name="connsiteY19" fmla="*/ 1645443 h 1704974"/>
                    <a:gd name="connsiteX20" fmla="*/ 111919 w 661988"/>
                    <a:gd name="connsiteY20" fmla="*/ 1704974 h 1704974"/>
                    <a:gd name="connsiteX21" fmla="*/ 661988 w 661988"/>
                    <a:gd name="connsiteY21" fmla="*/ 1597818 h 1704974"/>
                    <a:gd name="connsiteX22" fmla="*/ 661988 w 661988"/>
                    <a:gd name="connsiteY22" fmla="*/ 0 h 1704974"/>
                    <a:gd name="connsiteX23" fmla="*/ 466725 w 661988"/>
                    <a:gd name="connsiteY23" fmla="*/ 45243 h 1704974"/>
                    <a:gd name="connsiteX0" fmla="*/ 466725 w 661988"/>
                    <a:gd name="connsiteY0" fmla="*/ 45243 h 1704974"/>
                    <a:gd name="connsiteX1" fmla="*/ 464344 w 661988"/>
                    <a:gd name="connsiteY1" fmla="*/ 154780 h 1704974"/>
                    <a:gd name="connsiteX2" fmla="*/ 342900 w 661988"/>
                    <a:gd name="connsiteY2" fmla="*/ 192880 h 1704974"/>
                    <a:gd name="connsiteX3" fmla="*/ 333375 w 661988"/>
                    <a:gd name="connsiteY3" fmla="*/ 242886 h 1704974"/>
                    <a:gd name="connsiteX4" fmla="*/ 335756 w 661988"/>
                    <a:gd name="connsiteY4" fmla="*/ 302418 h 1704974"/>
                    <a:gd name="connsiteX5" fmla="*/ 345281 w 661988"/>
                    <a:gd name="connsiteY5" fmla="*/ 359568 h 1704974"/>
                    <a:gd name="connsiteX6" fmla="*/ 357188 w 661988"/>
                    <a:gd name="connsiteY6" fmla="*/ 392905 h 1704974"/>
                    <a:gd name="connsiteX7" fmla="*/ 390525 w 661988"/>
                    <a:gd name="connsiteY7" fmla="*/ 447674 h 1704974"/>
                    <a:gd name="connsiteX8" fmla="*/ 419100 w 661988"/>
                    <a:gd name="connsiteY8" fmla="*/ 476249 h 1704974"/>
                    <a:gd name="connsiteX9" fmla="*/ 459581 w 661988"/>
                    <a:gd name="connsiteY9" fmla="*/ 500061 h 1704974"/>
                    <a:gd name="connsiteX10" fmla="*/ 459581 w 661988"/>
                    <a:gd name="connsiteY10" fmla="*/ 740568 h 1704974"/>
                    <a:gd name="connsiteX11" fmla="*/ 116681 w 661988"/>
                    <a:gd name="connsiteY11" fmla="*/ 823911 h 1704974"/>
                    <a:gd name="connsiteX12" fmla="*/ 4763 w 661988"/>
                    <a:gd name="connsiteY12" fmla="*/ 773905 h 1704974"/>
                    <a:gd name="connsiteX13" fmla="*/ 0 w 661988"/>
                    <a:gd name="connsiteY13" fmla="*/ 1152524 h 1704974"/>
                    <a:gd name="connsiteX14" fmla="*/ 116681 w 661988"/>
                    <a:gd name="connsiteY14" fmla="*/ 1123949 h 1704974"/>
                    <a:gd name="connsiteX15" fmla="*/ 264319 w 661988"/>
                    <a:gd name="connsiteY15" fmla="*/ 1088230 h 1704974"/>
                    <a:gd name="connsiteX16" fmla="*/ 461963 w 661988"/>
                    <a:gd name="connsiteY16" fmla="*/ 1171574 h 1704974"/>
                    <a:gd name="connsiteX17" fmla="*/ 461963 w 661988"/>
                    <a:gd name="connsiteY17" fmla="*/ 1445418 h 1704974"/>
                    <a:gd name="connsiteX18" fmla="*/ 111919 w 661988"/>
                    <a:gd name="connsiteY18" fmla="*/ 1521618 h 1704974"/>
                    <a:gd name="connsiteX19" fmla="*/ 23812 w 661988"/>
                    <a:gd name="connsiteY19" fmla="*/ 1483518 h 1704974"/>
                    <a:gd name="connsiteX20" fmla="*/ 111919 w 661988"/>
                    <a:gd name="connsiteY20" fmla="*/ 1704974 h 1704974"/>
                    <a:gd name="connsiteX21" fmla="*/ 661988 w 661988"/>
                    <a:gd name="connsiteY21" fmla="*/ 1597818 h 1704974"/>
                    <a:gd name="connsiteX22" fmla="*/ 661988 w 661988"/>
                    <a:gd name="connsiteY22" fmla="*/ 0 h 1704974"/>
                    <a:gd name="connsiteX23" fmla="*/ 466725 w 661988"/>
                    <a:gd name="connsiteY23" fmla="*/ 45243 h 1704974"/>
                    <a:gd name="connsiteX0" fmla="*/ 466725 w 661988"/>
                    <a:gd name="connsiteY0" fmla="*/ 45243 h 1704974"/>
                    <a:gd name="connsiteX1" fmla="*/ 464344 w 661988"/>
                    <a:gd name="connsiteY1" fmla="*/ 154780 h 1704974"/>
                    <a:gd name="connsiteX2" fmla="*/ 342900 w 661988"/>
                    <a:gd name="connsiteY2" fmla="*/ 192880 h 1704974"/>
                    <a:gd name="connsiteX3" fmla="*/ 333375 w 661988"/>
                    <a:gd name="connsiteY3" fmla="*/ 242886 h 1704974"/>
                    <a:gd name="connsiteX4" fmla="*/ 335756 w 661988"/>
                    <a:gd name="connsiteY4" fmla="*/ 302418 h 1704974"/>
                    <a:gd name="connsiteX5" fmla="*/ 345281 w 661988"/>
                    <a:gd name="connsiteY5" fmla="*/ 359568 h 1704974"/>
                    <a:gd name="connsiteX6" fmla="*/ 357188 w 661988"/>
                    <a:gd name="connsiteY6" fmla="*/ 392905 h 1704974"/>
                    <a:gd name="connsiteX7" fmla="*/ 390525 w 661988"/>
                    <a:gd name="connsiteY7" fmla="*/ 447674 h 1704974"/>
                    <a:gd name="connsiteX8" fmla="*/ 419100 w 661988"/>
                    <a:gd name="connsiteY8" fmla="*/ 476249 h 1704974"/>
                    <a:gd name="connsiteX9" fmla="*/ 459581 w 661988"/>
                    <a:gd name="connsiteY9" fmla="*/ 500061 h 1704974"/>
                    <a:gd name="connsiteX10" fmla="*/ 459581 w 661988"/>
                    <a:gd name="connsiteY10" fmla="*/ 740568 h 1704974"/>
                    <a:gd name="connsiteX11" fmla="*/ 116681 w 661988"/>
                    <a:gd name="connsiteY11" fmla="*/ 823911 h 1704974"/>
                    <a:gd name="connsiteX12" fmla="*/ 4763 w 661988"/>
                    <a:gd name="connsiteY12" fmla="*/ 773905 h 1704974"/>
                    <a:gd name="connsiteX13" fmla="*/ 0 w 661988"/>
                    <a:gd name="connsiteY13" fmla="*/ 1152524 h 1704974"/>
                    <a:gd name="connsiteX14" fmla="*/ 116681 w 661988"/>
                    <a:gd name="connsiteY14" fmla="*/ 1123949 h 1704974"/>
                    <a:gd name="connsiteX15" fmla="*/ 264319 w 661988"/>
                    <a:gd name="connsiteY15" fmla="*/ 1088230 h 1704974"/>
                    <a:gd name="connsiteX16" fmla="*/ 461963 w 661988"/>
                    <a:gd name="connsiteY16" fmla="*/ 1171574 h 1704974"/>
                    <a:gd name="connsiteX17" fmla="*/ 461963 w 661988"/>
                    <a:gd name="connsiteY17" fmla="*/ 1445418 h 1704974"/>
                    <a:gd name="connsiteX18" fmla="*/ 111919 w 661988"/>
                    <a:gd name="connsiteY18" fmla="*/ 1521618 h 1704974"/>
                    <a:gd name="connsiteX19" fmla="*/ 23812 w 661988"/>
                    <a:gd name="connsiteY19" fmla="*/ 1483518 h 1704974"/>
                    <a:gd name="connsiteX20" fmla="*/ 73818 w 661988"/>
                    <a:gd name="connsiteY20" fmla="*/ 1609724 h 1704974"/>
                    <a:gd name="connsiteX21" fmla="*/ 111919 w 661988"/>
                    <a:gd name="connsiteY21" fmla="*/ 1704974 h 1704974"/>
                    <a:gd name="connsiteX22" fmla="*/ 661988 w 661988"/>
                    <a:gd name="connsiteY22" fmla="*/ 1597818 h 1704974"/>
                    <a:gd name="connsiteX23" fmla="*/ 661988 w 661988"/>
                    <a:gd name="connsiteY23" fmla="*/ 0 h 1704974"/>
                    <a:gd name="connsiteX24" fmla="*/ 466725 w 661988"/>
                    <a:gd name="connsiteY24" fmla="*/ 45243 h 1704974"/>
                    <a:gd name="connsiteX0" fmla="*/ 466725 w 661988"/>
                    <a:gd name="connsiteY0" fmla="*/ 45243 h 1724024"/>
                    <a:gd name="connsiteX1" fmla="*/ 464344 w 661988"/>
                    <a:gd name="connsiteY1" fmla="*/ 154780 h 1724024"/>
                    <a:gd name="connsiteX2" fmla="*/ 342900 w 661988"/>
                    <a:gd name="connsiteY2" fmla="*/ 192880 h 1724024"/>
                    <a:gd name="connsiteX3" fmla="*/ 333375 w 661988"/>
                    <a:gd name="connsiteY3" fmla="*/ 242886 h 1724024"/>
                    <a:gd name="connsiteX4" fmla="*/ 335756 w 661988"/>
                    <a:gd name="connsiteY4" fmla="*/ 302418 h 1724024"/>
                    <a:gd name="connsiteX5" fmla="*/ 345281 w 661988"/>
                    <a:gd name="connsiteY5" fmla="*/ 359568 h 1724024"/>
                    <a:gd name="connsiteX6" fmla="*/ 357188 w 661988"/>
                    <a:gd name="connsiteY6" fmla="*/ 392905 h 1724024"/>
                    <a:gd name="connsiteX7" fmla="*/ 390525 w 661988"/>
                    <a:gd name="connsiteY7" fmla="*/ 447674 h 1724024"/>
                    <a:gd name="connsiteX8" fmla="*/ 419100 w 661988"/>
                    <a:gd name="connsiteY8" fmla="*/ 476249 h 1724024"/>
                    <a:gd name="connsiteX9" fmla="*/ 459581 w 661988"/>
                    <a:gd name="connsiteY9" fmla="*/ 500061 h 1724024"/>
                    <a:gd name="connsiteX10" fmla="*/ 459581 w 661988"/>
                    <a:gd name="connsiteY10" fmla="*/ 740568 h 1724024"/>
                    <a:gd name="connsiteX11" fmla="*/ 116681 w 661988"/>
                    <a:gd name="connsiteY11" fmla="*/ 823911 h 1724024"/>
                    <a:gd name="connsiteX12" fmla="*/ 4763 w 661988"/>
                    <a:gd name="connsiteY12" fmla="*/ 773905 h 1724024"/>
                    <a:gd name="connsiteX13" fmla="*/ 0 w 661988"/>
                    <a:gd name="connsiteY13" fmla="*/ 1152524 h 1724024"/>
                    <a:gd name="connsiteX14" fmla="*/ 116681 w 661988"/>
                    <a:gd name="connsiteY14" fmla="*/ 1123949 h 1724024"/>
                    <a:gd name="connsiteX15" fmla="*/ 264319 w 661988"/>
                    <a:gd name="connsiteY15" fmla="*/ 1088230 h 1724024"/>
                    <a:gd name="connsiteX16" fmla="*/ 461963 w 661988"/>
                    <a:gd name="connsiteY16" fmla="*/ 1171574 h 1724024"/>
                    <a:gd name="connsiteX17" fmla="*/ 461963 w 661988"/>
                    <a:gd name="connsiteY17" fmla="*/ 1445418 h 1724024"/>
                    <a:gd name="connsiteX18" fmla="*/ 111919 w 661988"/>
                    <a:gd name="connsiteY18" fmla="*/ 1521618 h 1724024"/>
                    <a:gd name="connsiteX19" fmla="*/ 23812 w 661988"/>
                    <a:gd name="connsiteY19" fmla="*/ 1483518 h 1724024"/>
                    <a:gd name="connsiteX20" fmla="*/ 21430 w 661988"/>
                    <a:gd name="connsiteY20" fmla="*/ 1724024 h 1724024"/>
                    <a:gd name="connsiteX21" fmla="*/ 111919 w 661988"/>
                    <a:gd name="connsiteY21" fmla="*/ 1704974 h 1724024"/>
                    <a:gd name="connsiteX22" fmla="*/ 661988 w 661988"/>
                    <a:gd name="connsiteY22" fmla="*/ 1597818 h 1724024"/>
                    <a:gd name="connsiteX23" fmla="*/ 661988 w 661988"/>
                    <a:gd name="connsiteY23" fmla="*/ 0 h 1724024"/>
                    <a:gd name="connsiteX24" fmla="*/ 466725 w 661988"/>
                    <a:gd name="connsiteY24" fmla="*/ 45243 h 1724024"/>
                    <a:gd name="connsiteX0" fmla="*/ 466725 w 661988"/>
                    <a:gd name="connsiteY0" fmla="*/ 45243 h 1724024"/>
                    <a:gd name="connsiteX1" fmla="*/ 464344 w 661988"/>
                    <a:gd name="connsiteY1" fmla="*/ 154780 h 1724024"/>
                    <a:gd name="connsiteX2" fmla="*/ 342900 w 661988"/>
                    <a:gd name="connsiteY2" fmla="*/ 192880 h 1724024"/>
                    <a:gd name="connsiteX3" fmla="*/ 333375 w 661988"/>
                    <a:gd name="connsiteY3" fmla="*/ 242886 h 1724024"/>
                    <a:gd name="connsiteX4" fmla="*/ 335756 w 661988"/>
                    <a:gd name="connsiteY4" fmla="*/ 302418 h 1724024"/>
                    <a:gd name="connsiteX5" fmla="*/ 345281 w 661988"/>
                    <a:gd name="connsiteY5" fmla="*/ 359568 h 1724024"/>
                    <a:gd name="connsiteX6" fmla="*/ 357188 w 661988"/>
                    <a:gd name="connsiteY6" fmla="*/ 392905 h 1724024"/>
                    <a:gd name="connsiteX7" fmla="*/ 390525 w 661988"/>
                    <a:gd name="connsiteY7" fmla="*/ 447674 h 1724024"/>
                    <a:gd name="connsiteX8" fmla="*/ 419100 w 661988"/>
                    <a:gd name="connsiteY8" fmla="*/ 476249 h 1724024"/>
                    <a:gd name="connsiteX9" fmla="*/ 459581 w 661988"/>
                    <a:gd name="connsiteY9" fmla="*/ 500061 h 1724024"/>
                    <a:gd name="connsiteX10" fmla="*/ 459581 w 661988"/>
                    <a:gd name="connsiteY10" fmla="*/ 740568 h 1724024"/>
                    <a:gd name="connsiteX11" fmla="*/ 116681 w 661988"/>
                    <a:gd name="connsiteY11" fmla="*/ 823911 h 1724024"/>
                    <a:gd name="connsiteX12" fmla="*/ 4763 w 661988"/>
                    <a:gd name="connsiteY12" fmla="*/ 773905 h 1724024"/>
                    <a:gd name="connsiteX13" fmla="*/ 0 w 661988"/>
                    <a:gd name="connsiteY13" fmla="*/ 1152524 h 1724024"/>
                    <a:gd name="connsiteX14" fmla="*/ 116681 w 661988"/>
                    <a:gd name="connsiteY14" fmla="*/ 1123949 h 1724024"/>
                    <a:gd name="connsiteX15" fmla="*/ 264319 w 661988"/>
                    <a:gd name="connsiteY15" fmla="*/ 1088230 h 1724024"/>
                    <a:gd name="connsiteX16" fmla="*/ 461963 w 661988"/>
                    <a:gd name="connsiteY16" fmla="*/ 1171574 h 1724024"/>
                    <a:gd name="connsiteX17" fmla="*/ 461963 w 661988"/>
                    <a:gd name="connsiteY17" fmla="*/ 1445418 h 1724024"/>
                    <a:gd name="connsiteX18" fmla="*/ 111919 w 661988"/>
                    <a:gd name="connsiteY18" fmla="*/ 1521618 h 1724024"/>
                    <a:gd name="connsiteX19" fmla="*/ 23812 w 661988"/>
                    <a:gd name="connsiteY19" fmla="*/ 1483518 h 1724024"/>
                    <a:gd name="connsiteX20" fmla="*/ 21430 w 661988"/>
                    <a:gd name="connsiteY20" fmla="*/ 1724024 h 1724024"/>
                    <a:gd name="connsiteX21" fmla="*/ 661988 w 661988"/>
                    <a:gd name="connsiteY21" fmla="*/ 1597818 h 1724024"/>
                    <a:gd name="connsiteX22" fmla="*/ 661988 w 661988"/>
                    <a:gd name="connsiteY22" fmla="*/ 0 h 1724024"/>
                    <a:gd name="connsiteX23" fmla="*/ 466725 w 661988"/>
                    <a:gd name="connsiteY23" fmla="*/ 45243 h 1724024"/>
                    <a:gd name="connsiteX0" fmla="*/ 466725 w 661988"/>
                    <a:gd name="connsiteY0" fmla="*/ 45243 h 1724024"/>
                    <a:gd name="connsiteX1" fmla="*/ 464344 w 661988"/>
                    <a:gd name="connsiteY1" fmla="*/ 154780 h 1724024"/>
                    <a:gd name="connsiteX2" fmla="*/ 342900 w 661988"/>
                    <a:gd name="connsiteY2" fmla="*/ 192880 h 1724024"/>
                    <a:gd name="connsiteX3" fmla="*/ 333375 w 661988"/>
                    <a:gd name="connsiteY3" fmla="*/ 242886 h 1724024"/>
                    <a:gd name="connsiteX4" fmla="*/ 335756 w 661988"/>
                    <a:gd name="connsiteY4" fmla="*/ 302418 h 1724024"/>
                    <a:gd name="connsiteX5" fmla="*/ 345281 w 661988"/>
                    <a:gd name="connsiteY5" fmla="*/ 359568 h 1724024"/>
                    <a:gd name="connsiteX6" fmla="*/ 357188 w 661988"/>
                    <a:gd name="connsiteY6" fmla="*/ 392905 h 1724024"/>
                    <a:gd name="connsiteX7" fmla="*/ 390525 w 661988"/>
                    <a:gd name="connsiteY7" fmla="*/ 447674 h 1724024"/>
                    <a:gd name="connsiteX8" fmla="*/ 419100 w 661988"/>
                    <a:gd name="connsiteY8" fmla="*/ 476249 h 1724024"/>
                    <a:gd name="connsiteX9" fmla="*/ 459581 w 661988"/>
                    <a:gd name="connsiteY9" fmla="*/ 500061 h 1724024"/>
                    <a:gd name="connsiteX10" fmla="*/ 459581 w 661988"/>
                    <a:gd name="connsiteY10" fmla="*/ 740568 h 1724024"/>
                    <a:gd name="connsiteX11" fmla="*/ 116681 w 661988"/>
                    <a:gd name="connsiteY11" fmla="*/ 823911 h 1724024"/>
                    <a:gd name="connsiteX12" fmla="*/ 4763 w 661988"/>
                    <a:gd name="connsiteY12" fmla="*/ 773905 h 1724024"/>
                    <a:gd name="connsiteX13" fmla="*/ 0 w 661988"/>
                    <a:gd name="connsiteY13" fmla="*/ 1152524 h 1724024"/>
                    <a:gd name="connsiteX14" fmla="*/ 116681 w 661988"/>
                    <a:gd name="connsiteY14" fmla="*/ 1123949 h 1724024"/>
                    <a:gd name="connsiteX15" fmla="*/ 264319 w 661988"/>
                    <a:gd name="connsiteY15" fmla="*/ 1088230 h 1724024"/>
                    <a:gd name="connsiteX16" fmla="*/ 461963 w 661988"/>
                    <a:gd name="connsiteY16" fmla="*/ 1171574 h 1724024"/>
                    <a:gd name="connsiteX17" fmla="*/ 461963 w 661988"/>
                    <a:gd name="connsiteY17" fmla="*/ 1445418 h 1724024"/>
                    <a:gd name="connsiteX18" fmla="*/ 111919 w 661988"/>
                    <a:gd name="connsiteY18" fmla="*/ 1521618 h 1724024"/>
                    <a:gd name="connsiteX19" fmla="*/ 11905 w 661988"/>
                    <a:gd name="connsiteY19" fmla="*/ 1478755 h 1724024"/>
                    <a:gd name="connsiteX20" fmla="*/ 21430 w 661988"/>
                    <a:gd name="connsiteY20" fmla="*/ 1724024 h 1724024"/>
                    <a:gd name="connsiteX21" fmla="*/ 661988 w 661988"/>
                    <a:gd name="connsiteY21" fmla="*/ 1597818 h 1724024"/>
                    <a:gd name="connsiteX22" fmla="*/ 661988 w 661988"/>
                    <a:gd name="connsiteY22" fmla="*/ 0 h 1724024"/>
                    <a:gd name="connsiteX23" fmla="*/ 466725 w 661988"/>
                    <a:gd name="connsiteY23" fmla="*/ 45243 h 1724024"/>
                    <a:gd name="connsiteX0" fmla="*/ 466725 w 661988"/>
                    <a:gd name="connsiteY0" fmla="*/ 45243 h 1726406"/>
                    <a:gd name="connsiteX1" fmla="*/ 464344 w 661988"/>
                    <a:gd name="connsiteY1" fmla="*/ 154780 h 1726406"/>
                    <a:gd name="connsiteX2" fmla="*/ 342900 w 661988"/>
                    <a:gd name="connsiteY2" fmla="*/ 192880 h 1726406"/>
                    <a:gd name="connsiteX3" fmla="*/ 333375 w 661988"/>
                    <a:gd name="connsiteY3" fmla="*/ 242886 h 1726406"/>
                    <a:gd name="connsiteX4" fmla="*/ 335756 w 661988"/>
                    <a:gd name="connsiteY4" fmla="*/ 302418 h 1726406"/>
                    <a:gd name="connsiteX5" fmla="*/ 345281 w 661988"/>
                    <a:gd name="connsiteY5" fmla="*/ 359568 h 1726406"/>
                    <a:gd name="connsiteX6" fmla="*/ 357188 w 661988"/>
                    <a:gd name="connsiteY6" fmla="*/ 392905 h 1726406"/>
                    <a:gd name="connsiteX7" fmla="*/ 390525 w 661988"/>
                    <a:gd name="connsiteY7" fmla="*/ 447674 h 1726406"/>
                    <a:gd name="connsiteX8" fmla="*/ 419100 w 661988"/>
                    <a:gd name="connsiteY8" fmla="*/ 476249 h 1726406"/>
                    <a:gd name="connsiteX9" fmla="*/ 459581 w 661988"/>
                    <a:gd name="connsiteY9" fmla="*/ 500061 h 1726406"/>
                    <a:gd name="connsiteX10" fmla="*/ 459581 w 661988"/>
                    <a:gd name="connsiteY10" fmla="*/ 740568 h 1726406"/>
                    <a:gd name="connsiteX11" fmla="*/ 116681 w 661988"/>
                    <a:gd name="connsiteY11" fmla="*/ 823911 h 1726406"/>
                    <a:gd name="connsiteX12" fmla="*/ 4763 w 661988"/>
                    <a:gd name="connsiteY12" fmla="*/ 773905 h 1726406"/>
                    <a:gd name="connsiteX13" fmla="*/ 0 w 661988"/>
                    <a:gd name="connsiteY13" fmla="*/ 1152524 h 1726406"/>
                    <a:gd name="connsiteX14" fmla="*/ 116681 w 661988"/>
                    <a:gd name="connsiteY14" fmla="*/ 1123949 h 1726406"/>
                    <a:gd name="connsiteX15" fmla="*/ 264319 w 661988"/>
                    <a:gd name="connsiteY15" fmla="*/ 1088230 h 1726406"/>
                    <a:gd name="connsiteX16" fmla="*/ 461963 w 661988"/>
                    <a:gd name="connsiteY16" fmla="*/ 1171574 h 1726406"/>
                    <a:gd name="connsiteX17" fmla="*/ 461963 w 661988"/>
                    <a:gd name="connsiteY17" fmla="*/ 1445418 h 1726406"/>
                    <a:gd name="connsiteX18" fmla="*/ 111919 w 661988"/>
                    <a:gd name="connsiteY18" fmla="*/ 1521618 h 1726406"/>
                    <a:gd name="connsiteX19" fmla="*/ 11905 w 661988"/>
                    <a:gd name="connsiteY19" fmla="*/ 1478755 h 1726406"/>
                    <a:gd name="connsiteX20" fmla="*/ 11905 w 661988"/>
                    <a:gd name="connsiteY20" fmla="*/ 1726406 h 1726406"/>
                    <a:gd name="connsiteX21" fmla="*/ 661988 w 661988"/>
                    <a:gd name="connsiteY21" fmla="*/ 1597818 h 1726406"/>
                    <a:gd name="connsiteX22" fmla="*/ 661988 w 661988"/>
                    <a:gd name="connsiteY22" fmla="*/ 0 h 1726406"/>
                    <a:gd name="connsiteX23" fmla="*/ 466725 w 661988"/>
                    <a:gd name="connsiteY23" fmla="*/ 45243 h 1726406"/>
                    <a:gd name="connsiteX0" fmla="*/ 466725 w 661988"/>
                    <a:gd name="connsiteY0" fmla="*/ 83343 h 1764506"/>
                    <a:gd name="connsiteX1" fmla="*/ 464344 w 661988"/>
                    <a:gd name="connsiteY1" fmla="*/ 192880 h 1764506"/>
                    <a:gd name="connsiteX2" fmla="*/ 342900 w 661988"/>
                    <a:gd name="connsiteY2" fmla="*/ 230980 h 1764506"/>
                    <a:gd name="connsiteX3" fmla="*/ 333375 w 661988"/>
                    <a:gd name="connsiteY3" fmla="*/ 280986 h 1764506"/>
                    <a:gd name="connsiteX4" fmla="*/ 335756 w 661988"/>
                    <a:gd name="connsiteY4" fmla="*/ 340518 h 1764506"/>
                    <a:gd name="connsiteX5" fmla="*/ 345281 w 661988"/>
                    <a:gd name="connsiteY5" fmla="*/ 397668 h 1764506"/>
                    <a:gd name="connsiteX6" fmla="*/ 357188 w 661988"/>
                    <a:gd name="connsiteY6" fmla="*/ 431005 h 1764506"/>
                    <a:gd name="connsiteX7" fmla="*/ 390525 w 661988"/>
                    <a:gd name="connsiteY7" fmla="*/ 485774 h 1764506"/>
                    <a:gd name="connsiteX8" fmla="*/ 419100 w 661988"/>
                    <a:gd name="connsiteY8" fmla="*/ 514349 h 1764506"/>
                    <a:gd name="connsiteX9" fmla="*/ 459581 w 661988"/>
                    <a:gd name="connsiteY9" fmla="*/ 538161 h 1764506"/>
                    <a:gd name="connsiteX10" fmla="*/ 459581 w 661988"/>
                    <a:gd name="connsiteY10" fmla="*/ 778668 h 1764506"/>
                    <a:gd name="connsiteX11" fmla="*/ 116681 w 661988"/>
                    <a:gd name="connsiteY11" fmla="*/ 862011 h 1764506"/>
                    <a:gd name="connsiteX12" fmla="*/ 4763 w 661988"/>
                    <a:gd name="connsiteY12" fmla="*/ 812005 h 1764506"/>
                    <a:gd name="connsiteX13" fmla="*/ 0 w 661988"/>
                    <a:gd name="connsiteY13" fmla="*/ 1190624 h 1764506"/>
                    <a:gd name="connsiteX14" fmla="*/ 116681 w 661988"/>
                    <a:gd name="connsiteY14" fmla="*/ 1162049 h 1764506"/>
                    <a:gd name="connsiteX15" fmla="*/ 264319 w 661988"/>
                    <a:gd name="connsiteY15" fmla="*/ 1126330 h 1764506"/>
                    <a:gd name="connsiteX16" fmla="*/ 461963 w 661988"/>
                    <a:gd name="connsiteY16" fmla="*/ 1209674 h 1764506"/>
                    <a:gd name="connsiteX17" fmla="*/ 461963 w 661988"/>
                    <a:gd name="connsiteY17" fmla="*/ 1483518 h 1764506"/>
                    <a:gd name="connsiteX18" fmla="*/ 111919 w 661988"/>
                    <a:gd name="connsiteY18" fmla="*/ 1559718 h 1764506"/>
                    <a:gd name="connsiteX19" fmla="*/ 11905 w 661988"/>
                    <a:gd name="connsiteY19" fmla="*/ 1516855 h 1764506"/>
                    <a:gd name="connsiteX20" fmla="*/ 11905 w 661988"/>
                    <a:gd name="connsiteY20" fmla="*/ 1764506 h 1764506"/>
                    <a:gd name="connsiteX21" fmla="*/ 661988 w 661988"/>
                    <a:gd name="connsiteY21" fmla="*/ 1635918 h 1764506"/>
                    <a:gd name="connsiteX22" fmla="*/ 661988 w 661988"/>
                    <a:gd name="connsiteY22" fmla="*/ 0 h 1764506"/>
                    <a:gd name="connsiteX23" fmla="*/ 466725 w 661988"/>
                    <a:gd name="connsiteY23" fmla="*/ 83343 h 1764506"/>
                    <a:gd name="connsiteX0" fmla="*/ 466725 w 661988"/>
                    <a:gd name="connsiteY0" fmla="*/ 83343 h 1764506"/>
                    <a:gd name="connsiteX1" fmla="*/ 464344 w 661988"/>
                    <a:gd name="connsiteY1" fmla="*/ 192880 h 1764506"/>
                    <a:gd name="connsiteX2" fmla="*/ 342900 w 661988"/>
                    <a:gd name="connsiteY2" fmla="*/ 230980 h 1764506"/>
                    <a:gd name="connsiteX3" fmla="*/ 333375 w 661988"/>
                    <a:gd name="connsiteY3" fmla="*/ 280986 h 1764506"/>
                    <a:gd name="connsiteX4" fmla="*/ 335756 w 661988"/>
                    <a:gd name="connsiteY4" fmla="*/ 340518 h 1764506"/>
                    <a:gd name="connsiteX5" fmla="*/ 345281 w 661988"/>
                    <a:gd name="connsiteY5" fmla="*/ 397668 h 1764506"/>
                    <a:gd name="connsiteX6" fmla="*/ 357188 w 661988"/>
                    <a:gd name="connsiteY6" fmla="*/ 431005 h 1764506"/>
                    <a:gd name="connsiteX7" fmla="*/ 390525 w 661988"/>
                    <a:gd name="connsiteY7" fmla="*/ 485774 h 1764506"/>
                    <a:gd name="connsiteX8" fmla="*/ 419100 w 661988"/>
                    <a:gd name="connsiteY8" fmla="*/ 514349 h 1764506"/>
                    <a:gd name="connsiteX9" fmla="*/ 459581 w 661988"/>
                    <a:gd name="connsiteY9" fmla="*/ 538161 h 1764506"/>
                    <a:gd name="connsiteX10" fmla="*/ 459581 w 661988"/>
                    <a:gd name="connsiteY10" fmla="*/ 778668 h 1764506"/>
                    <a:gd name="connsiteX11" fmla="*/ 116681 w 661988"/>
                    <a:gd name="connsiteY11" fmla="*/ 862011 h 1764506"/>
                    <a:gd name="connsiteX12" fmla="*/ 4763 w 661988"/>
                    <a:gd name="connsiteY12" fmla="*/ 812005 h 1764506"/>
                    <a:gd name="connsiteX13" fmla="*/ 0 w 661988"/>
                    <a:gd name="connsiteY13" fmla="*/ 1190624 h 1764506"/>
                    <a:gd name="connsiteX14" fmla="*/ 116681 w 661988"/>
                    <a:gd name="connsiteY14" fmla="*/ 1162049 h 1764506"/>
                    <a:gd name="connsiteX15" fmla="*/ 264319 w 661988"/>
                    <a:gd name="connsiteY15" fmla="*/ 1126330 h 1764506"/>
                    <a:gd name="connsiteX16" fmla="*/ 461963 w 661988"/>
                    <a:gd name="connsiteY16" fmla="*/ 1209674 h 1764506"/>
                    <a:gd name="connsiteX17" fmla="*/ 461963 w 661988"/>
                    <a:gd name="connsiteY17" fmla="*/ 1483518 h 1764506"/>
                    <a:gd name="connsiteX18" fmla="*/ 111919 w 661988"/>
                    <a:gd name="connsiteY18" fmla="*/ 1559718 h 1764506"/>
                    <a:gd name="connsiteX19" fmla="*/ 11905 w 661988"/>
                    <a:gd name="connsiteY19" fmla="*/ 1516855 h 1764506"/>
                    <a:gd name="connsiteX20" fmla="*/ 11905 w 661988"/>
                    <a:gd name="connsiteY20" fmla="*/ 1764506 h 1764506"/>
                    <a:gd name="connsiteX21" fmla="*/ 661988 w 661988"/>
                    <a:gd name="connsiteY21" fmla="*/ 1635918 h 1764506"/>
                    <a:gd name="connsiteX22" fmla="*/ 661988 w 661988"/>
                    <a:gd name="connsiteY22" fmla="*/ 0 h 1764506"/>
                    <a:gd name="connsiteX23" fmla="*/ 519112 w 661988"/>
                    <a:gd name="connsiteY23" fmla="*/ 64293 h 1764506"/>
                    <a:gd name="connsiteX24" fmla="*/ 466725 w 661988"/>
                    <a:gd name="connsiteY24" fmla="*/ 83343 h 1764506"/>
                    <a:gd name="connsiteX0" fmla="*/ 466725 w 661988"/>
                    <a:gd name="connsiteY0" fmla="*/ 83343 h 1764506"/>
                    <a:gd name="connsiteX1" fmla="*/ 464344 w 661988"/>
                    <a:gd name="connsiteY1" fmla="*/ 192880 h 1764506"/>
                    <a:gd name="connsiteX2" fmla="*/ 342900 w 661988"/>
                    <a:gd name="connsiteY2" fmla="*/ 230980 h 1764506"/>
                    <a:gd name="connsiteX3" fmla="*/ 333375 w 661988"/>
                    <a:gd name="connsiteY3" fmla="*/ 280986 h 1764506"/>
                    <a:gd name="connsiteX4" fmla="*/ 335756 w 661988"/>
                    <a:gd name="connsiteY4" fmla="*/ 340518 h 1764506"/>
                    <a:gd name="connsiteX5" fmla="*/ 345281 w 661988"/>
                    <a:gd name="connsiteY5" fmla="*/ 397668 h 1764506"/>
                    <a:gd name="connsiteX6" fmla="*/ 357188 w 661988"/>
                    <a:gd name="connsiteY6" fmla="*/ 431005 h 1764506"/>
                    <a:gd name="connsiteX7" fmla="*/ 390525 w 661988"/>
                    <a:gd name="connsiteY7" fmla="*/ 485774 h 1764506"/>
                    <a:gd name="connsiteX8" fmla="*/ 419100 w 661988"/>
                    <a:gd name="connsiteY8" fmla="*/ 514349 h 1764506"/>
                    <a:gd name="connsiteX9" fmla="*/ 459581 w 661988"/>
                    <a:gd name="connsiteY9" fmla="*/ 538161 h 1764506"/>
                    <a:gd name="connsiteX10" fmla="*/ 459581 w 661988"/>
                    <a:gd name="connsiteY10" fmla="*/ 778668 h 1764506"/>
                    <a:gd name="connsiteX11" fmla="*/ 116681 w 661988"/>
                    <a:gd name="connsiteY11" fmla="*/ 862011 h 1764506"/>
                    <a:gd name="connsiteX12" fmla="*/ 4763 w 661988"/>
                    <a:gd name="connsiteY12" fmla="*/ 812005 h 1764506"/>
                    <a:gd name="connsiteX13" fmla="*/ 0 w 661988"/>
                    <a:gd name="connsiteY13" fmla="*/ 1190624 h 1764506"/>
                    <a:gd name="connsiteX14" fmla="*/ 116681 w 661988"/>
                    <a:gd name="connsiteY14" fmla="*/ 1162049 h 1764506"/>
                    <a:gd name="connsiteX15" fmla="*/ 264319 w 661988"/>
                    <a:gd name="connsiteY15" fmla="*/ 1126330 h 1764506"/>
                    <a:gd name="connsiteX16" fmla="*/ 461963 w 661988"/>
                    <a:gd name="connsiteY16" fmla="*/ 1209674 h 1764506"/>
                    <a:gd name="connsiteX17" fmla="*/ 461963 w 661988"/>
                    <a:gd name="connsiteY17" fmla="*/ 1483518 h 1764506"/>
                    <a:gd name="connsiteX18" fmla="*/ 111919 w 661988"/>
                    <a:gd name="connsiteY18" fmla="*/ 1559718 h 1764506"/>
                    <a:gd name="connsiteX19" fmla="*/ 11905 w 661988"/>
                    <a:gd name="connsiteY19" fmla="*/ 1516855 h 1764506"/>
                    <a:gd name="connsiteX20" fmla="*/ 11905 w 661988"/>
                    <a:gd name="connsiteY20" fmla="*/ 1764506 h 1764506"/>
                    <a:gd name="connsiteX21" fmla="*/ 661988 w 661988"/>
                    <a:gd name="connsiteY21" fmla="*/ 1635918 h 1764506"/>
                    <a:gd name="connsiteX22" fmla="*/ 661988 w 661988"/>
                    <a:gd name="connsiteY22" fmla="*/ 0 h 1764506"/>
                    <a:gd name="connsiteX23" fmla="*/ 409575 w 661988"/>
                    <a:gd name="connsiteY23" fmla="*/ 61912 h 1764506"/>
                    <a:gd name="connsiteX24" fmla="*/ 466725 w 661988"/>
                    <a:gd name="connsiteY24" fmla="*/ 83343 h 1764506"/>
                    <a:gd name="connsiteX0" fmla="*/ 466725 w 661988"/>
                    <a:gd name="connsiteY0" fmla="*/ 83343 h 1764506"/>
                    <a:gd name="connsiteX1" fmla="*/ 464344 w 661988"/>
                    <a:gd name="connsiteY1" fmla="*/ 192880 h 1764506"/>
                    <a:gd name="connsiteX2" fmla="*/ 342900 w 661988"/>
                    <a:gd name="connsiteY2" fmla="*/ 230980 h 1764506"/>
                    <a:gd name="connsiteX3" fmla="*/ 333375 w 661988"/>
                    <a:gd name="connsiteY3" fmla="*/ 280986 h 1764506"/>
                    <a:gd name="connsiteX4" fmla="*/ 335756 w 661988"/>
                    <a:gd name="connsiteY4" fmla="*/ 340518 h 1764506"/>
                    <a:gd name="connsiteX5" fmla="*/ 345281 w 661988"/>
                    <a:gd name="connsiteY5" fmla="*/ 397668 h 1764506"/>
                    <a:gd name="connsiteX6" fmla="*/ 357188 w 661988"/>
                    <a:gd name="connsiteY6" fmla="*/ 431005 h 1764506"/>
                    <a:gd name="connsiteX7" fmla="*/ 390525 w 661988"/>
                    <a:gd name="connsiteY7" fmla="*/ 485774 h 1764506"/>
                    <a:gd name="connsiteX8" fmla="*/ 419100 w 661988"/>
                    <a:gd name="connsiteY8" fmla="*/ 514349 h 1764506"/>
                    <a:gd name="connsiteX9" fmla="*/ 459581 w 661988"/>
                    <a:gd name="connsiteY9" fmla="*/ 538161 h 1764506"/>
                    <a:gd name="connsiteX10" fmla="*/ 459581 w 661988"/>
                    <a:gd name="connsiteY10" fmla="*/ 778668 h 1764506"/>
                    <a:gd name="connsiteX11" fmla="*/ 119062 w 661988"/>
                    <a:gd name="connsiteY11" fmla="*/ 854868 h 1764506"/>
                    <a:gd name="connsiteX12" fmla="*/ 4763 w 661988"/>
                    <a:gd name="connsiteY12" fmla="*/ 812005 h 1764506"/>
                    <a:gd name="connsiteX13" fmla="*/ 0 w 661988"/>
                    <a:gd name="connsiteY13" fmla="*/ 1190624 h 1764506"/>
                    <a:gd name="connsiteX14" fmla="*/ 116681 w 661988"/>
                    <a:gd name="connsiteY14" fmla="*/ 1162049 h 1764506"/>
                    <a:gd name="connsiteX15" fmla="*/ 264319 w 661988"/>
                    <a:gd name="connsiteY15" fmla="*/ 1126330 h 1764506"/>
                    <a:gd name="connsiteX16" fmla="*/ 461963 w 661988"/>
                    <a:gd name="connsiteY16" fmla="*/ 1209674 h 1764506"/>
                    <a:gd name="connsiteX17" fmla="*/ 461963 w 661988"/>
                    <a:gd name="connsiteY17" fmla="*/ 1483518 h 1764506"/>
                    <a:gd name="connsiteX18" fmla="*/ 111919 w 661988"/>
                    <a:gd name="connsiteY18" fmla="*/ 1559718 h 1764506"/>
                    <a:gd name="connsiteX19" fmla="*/ 11905 w 661988"/>
                    <a:gd name="connsiteY19" fmla="*/ 1516855 h 1764506"/>
                    <a:gd name="connsiteX20" fmla="*/ 11905 w 661988"/>
                    <a:gd name="connsiteY20" fmla="*/ 1764506 h 1764506"/>
                    <a:gd name="connsiteX21" fmla="*/ 661988 w 661988"/>
                    <a:gd name="connsiteY21" fmla="*/ 1635918 h 1764506"/>
                    <a:gd name="connsiteX22" fmla="*/ 661988 w 661988"/>
                    <a:gd name="connsiteY22" fmla="*/ 0 h 1764506"/>
                    <a:gd name="connsiteX23" fmla="*/ 409575 w 661988"/>
                    <a:gd name="connsiteY23" fmla="*/ 61912 h 1764506"/>
                    <a:gd name="connsiteX24" fmla="*/ 466725 w 661988"/>
                    <a:gd name="connsiteY24" fmla="*/ 83343 h 1764506"/>
                    <a:gd name="connsiteX0" fmla="*/ 466725 w 661988"/>
                    <a:gd name="connsiteY0" fmla="*/ 83343 h 1764506"/>
                    <a:gd name="connsiteX1" fmla="*/ 464344 w 661988"/>
                    <a:gd name="connsiteY1" fmla="*/ 192880 h 1764506"/>
                    <a:gd name="connsiteX2" fmla="*/ 342900 w 661988"/>
                    <a:gd name="connsiteY2" fmla="*/ 230980 h 1764506"/>
                    <a:gd name="connsiteX3" fmla="*/ 333375 w 661988"/>
                    <a:gd name="connsiteY3" fmla="*/ 280986 h 1764506"/>
                    <a:gd name="connsiteX4" fmla="*/ 335756 w 661988"/>
                    <a:gd name="connsiteY4" fmla="*/ 340518 h 1764506"/>
                    <a:gd name="connsiteX5" fmla="*/ 345281 w 661988"/>
                    <a:gd name="connsiteY5" fmla="*/ 397668 h 1764506"/>
                    <a:gd name="connsiteX6" fmla="*/ 357188 w 661988"/>
                    <a:gd name="connsiteY6" fmla="*/ 431005 h 1764506"/>
                    <a:gd name="connsiteX7" fmla="*/ 390525 w 661988"/>
                    <a:gd name="connsiteY7" fmla="*/ 485774 h 1764506"/>
                    <a:gd name="connsiteX8" fmla="*/ 419100 w 661988"/>
                    <a:gd name="connsiteY8" fmla="*/ 514349 h 1764506"/>
                    <a:gd name="connsiteX9" fmla="*/ 459581 w 661988"/>
                    <a:gd name="connsiteY9" fmla="*/ 538161 h 1764506"/>
                    <a:gd name="connsiteX10" fmla="*/ 459581 w 661988"/>
                    <a:gd name="connsiteY10" fmla="*/ 778668 h 1764506"/>
                    <a:gd name="connsiteX11" fmla="*/ 121443 w 661988"/>
                    <a:gd name="connsiteY11" fmla="*/ 862012 h 1764506"/>
                    <a:gd name="connsiteX12" fmla="*/ 4763 w 661988"/>
                    <a:gd name="connsiteY12" fmla="*/ 812005 h 1764506"/>
                    <a:gd name="connsiteX13" fmla="*/ 0 w 661988"/>
                    <a:gd name="connsiteY13" fmla="*/ 1190624 h 1764506"/>
                    <a:gd name="connsiteX14" fmla="*/ 116681 w 661988"/>
                    <a:gd name="connsiteY14" fmla="*/ 1162049 h 1764506"/>
                    <a:gd name="connsiteX15" fmla="*/ 264319 w 661988"/>
                    <a:gd name="connsiteY15" fmla="*/ 1126330 h 1764506"/>
                    <a:gd name="connsiteX16" fmla="*/ 461963 w 661988"/>
                    <a:gd name="connsiteY16" fmla="*/ 1209674 h 1764506"/>
                    <a:gd name="connsiteX17" fmla="*/ 461963 w 661988"/>
                    <a:gd name="connsiteY17" fmla="*/ 1483518 h 1764506"/>
                    <a:gd name="connsiteX18" fmla="*/ 111919 w 661988"/>
                    <a:gd name="connsiteY18" fmla="*/ 1559718 h 1764506"/>
                    <a:gd name="connsiteX19" fmla="*/ 11905 w 661988"/>
                    <a:gd name="connsiteY19" fmla="*/ 1516855 h 1764506"/>
                    <a:gd name="connsiteX20" fmla="*/ 11905 w 661988"/>
                    <a:gd name="connsiteY20" fmla="*/ 1764506 h 1764506"/>
                    <a:gd name="connsiteX21" fmla="*/ 661988 w 661988"/>
                    <a:gd name="connsiteY21" fmla="*/ 1635918 h 1764506"/>
                    <a:gd name="connsiteX22" fmla="*/ 661988 w 661988"/>
                    <a:gd name="connsiteY22" fmla="*/ 0 h 1764506"/>
                    <a:gd name="connsiteX23" fmla="*/ 409575 w 661988"/>
                    <a:gd name="connsiteY23" fmla="*/ 61912 h 1764506"/>
                    <a:gd name="connsiteX24" fmla="*/ 466725 w 661988"/>
                    <a:gd name="connsiteY24" fmla="*/ 83343 h 1764506"/>
                    <a:gd name="connsiteX0" fmla="*/ 555762 w 751025"/>
                    <a:gd name="connsiteY0" fmla="*/ 83343 h 1785366"/>
                    <a:gd name="connsiteX1" fmla="*/ 553381 w 751025"/>
                    <a:gd name="connsiteY1" fmla="*/ 192880 h 1785366"/>
                    <a:gd name="connsiteX2" fmla="*/ 431937 w 751025"/>
                    <a:gd name="connsiteY2" fmla="*/ 230980 h 1785366"/>
                    <a:gd name="connsiteX3" fmla="*/ 422412 w 751025"/>
                    <a:gd name="connsiteY3" fmla="*/ 280986 h 1785366"/>
                    <a:gd name="connsiteX4" fmla="*/ 424793 w 751025"/>
                    <a:gd name="connsiteY4" fmla="*/ 340518 h 1785366"/>
                    <a:gd name="connsiteX5" fmla="*/ 434318 w 751025"/>
                    <a:gd name="connsiteY5" fmla="*/ 397668 h 1785366"/>
                    <a:gd name="connsiteX6" fmla="*/ 446225 w 751025"/>
                    <a:gd name="connsiteY6" fmla="*/ 431005 h 1785366"/>
                    <a:gd name="connsiteX7" fmla="*/ 479562 w 751025"/>
                    <a:gd name="connsiteY7" fmla="*/ 485774 h 1785366"/>
                    <a:gd name="connsiteX8" fmla="*/ 508137 w 751025"/>
                    <a:gd name="connsiteY8" fmla="*/ 514349 h 1785366"/>
                    <a:gd name="connsiteX9" fmla="*/ 548618 w 751025"/>
                    <a:gd name="connsiteY9" fmla="*/ 538161 h 1785366"/>
                    <a:gd name="connsiteX10" fmla="*/ 548618 w 751025"/>
                    <a:gd name="connsiteY10" fmla="*/ 778668 h 1785366"/>
                    <a:gd name="connsiteX11" fmla="*/ 210480 w 751025"/>
                    <a:gd name="connsiteY11" fmla="*/ 862012 h 1785366"/>
                    <a:gd name="connsiteX12" fmla="*/ 93800 w 751025"/>
                    <a:gd name="connsiteY12" fmla="*/ 812005 h 1785366"/>
                    <a:gd name="connsiteX13" fmla="*/ 89037 w 751025"/>
                    <a:gd name="connsiteY13" fmla="*/ 1190624 h 1785366"/>
                    <a:gd name="connsiteX14" fmla="*/ 205718 w 751025"/>
                    <a:gd name="connsiteY14" fmla="*/ 1162049 h 1785366"/>
                    <a:gd name="connsiteX15" fmla="*/ 353356 w 751025"/>
                    <a:gd name="connsiteY15" fmla="*/ 1126330 h 1785366"/>
                    <a:gd name="connsiteX16" fmla="*/ 551000 w 751025"/>
                    <a:gd name="connsiteY16" fmla="*/ 1209674 h 1785366"/>
                    <a:gd name="connsiteX17" fmla="*/ 551000 w 751025"/>
                    <a:gd name="connsiteY17" fmla="*/ 1483518 h 1785366"/>
                    <a:gd name="connsiteX18" fmla="*/ 200956 w 751025"/>
                    <a:gd name="connsiteY18" fmla="*/ 1559718 h 1785366"/>
                    <a:gd name="connsiteX19" fmla="*/ 100942 w 751025"/>
                    <a:gd name="connsiteY19" fmla="*/ 1516855 h 1785366"/>
                    <a:gd name="connsiteX20" fmla="*/ 0 w 751025"/>
                    <a:gd name="connsiteY20" fmla="*/ 1785366 h 1785366"/>
                    <a:gd name="connsiteX21" fmla="*/ 751025 w 751025"/>
                    <a:gd name="connsiteY21" fmla="*/ 1635918 h 1785366"/>
                    <a:gd name="connsiteX22" fmla="*/ 751025 w 751025"/>
                    <a:gd name="connsiteY22" fmla="*/ 0 h 1785366"/>
                    <a:gd name="connsiteX23" fmla="*/ 498612 w 751025"/>
                    <a:gd name="connsiteY23" fmla="*/ 61912 h 1785366"/>
                    <a:gd name="connsiteX24" fmla="*/ 555762 w 751025"/>
                    <a:gd name="connsiteY24" fmla="*/ 83343 h 1785366"/>
                    <a:gd name="connsiteX0" fmla="*/ 555762 w 751025"/>
                    <a:gd name="connsiteY0" fmla="*/ 83343 h 1785366"/>
                    <a:gd name="connsiteX1" fmla="*/ 553381 w 751025"/>
                    <a:gd name="connsiteY1" fmla="*/ 192880 h 1785366"/>
                    <a:gd name="connsiteX2" fmla="*/ 431937 w 751025"/>
                    <a:gd name="connsiteY2" fmla="*/ 230980 h 1785366"/>
                    <a:gd name="connsiteX3" fmla="*/ 422412 w 751025"/>
                    <a:gd name="connsiteY3" fmla="*/ 280986 h 1785366"/>
                    <a:gd name="connsiteX4" fmla="*/ 424793 w 751025"/>
                    <a:gd name="connsiteY4" fmla="*/ 340518 h 1785366"/>
                    <a:gd name="connsiteX5" fmla="*/ 434318 w 751025"/>
                    <a:gd name="connsiteY5" fmla="*/ 397668 h 1785366"/>
                    <a:gd name="connsiteX6" fmla="*/ 446225 w 751025"/>
                    <a:gd name="connsiteY6" fmla="*/ 431005 h 1785366"/>
                    <a:gd name="connsiteX7" fmla="*/ 479562 w 751025"/>
                    <a:gd name="connsiteY7" fmla="*/ 485774 h 1785366"/>
                    <a:gd name="connsiteX8" fmla="*/ 508137 w 751025"/>
                    <a:gd name="connsiteY8" fmla="*/ 514349 h 1785366"/>
                    <a:gd name="connsiteX9" fmla="*/ 548618 w 751025"/>
                    <a:gd name="connsiteY9" fmla="*/ 538161 h 1785366"/>
                    <a:gd name="connsiteX10" fmla="*/ 548618 w 751025"/>
                    <a:gd name="connsiteY10" fmla="*/ 778668 h 1785366"/>
                    <a:gd name="connsiteX11" fmla="*/ 210480 w 751025"/>
                    <a:gd name="connsiteY11" fmla="*/ 862012 h 1785366"/>
                    <a:gd name="connsiteX12" fmla="*/ 93800 w 751025"/>
                    <a:gd name="connsiteY12" fmla="*/ 812005 h 1785366"/>
                    <a:gd name="connsiteX13" fmla="*/ 89037 w 751025"/>
                    <a:gd name="connsiteY13" fmla="*/ 1190624 h 1785366"/>
                    <a:gd name="connsiteX14" fmla="*/ 205718 w 751025"/>
                    <a:gd name="connsiteY14" fmla="*/ 1162049 h 1785366"/>
                    <a:gd name="connsiteX15" fmla="*/ 353356 w 751025"/>
                    <a:gd name="connsiteY15" fmla="*/ 1126330 h 1785366"/>
                    <a:gd name="connsiteX16" fmla="*/ 551000 w 751025"/>
                    <a:gd name="connsiteY16" fmla="*/ 1209674 h 1785366"/>
                    <a:gd name="connsiteX17" fmla="*/ 551000 w 751025"/>
                    <a:gd name="connsiteY17" fmla="*/ 1483518 h 1785366"/>
                    <a:gd name="connsiteX18" fmla="*/ 200956 w 751025"/>
                    <a:gd name="connsiteY18" fmla="*/ 1559718 h 1785366"/>
                    <a:gd name="connsiteX19" fmla="*/ 9848 w 751025"/>
                    <a:gd name="connsiteY19" fmla="*/ 1475138 h 1785366"/>
                    <a:gd name="connsiteX20" fmla="*/ 0 w 751025"/>
                    <a:gd name="connsiteY20" fmla="*/ 1785366 h 1785366"/>
                    <a:gd name="connsiteX21" fmla="*/ 751025 w 751025"/>
                    <a:gd name="connsiteY21" fmla="*/ 1635918 h 1785366"/>
                    <a:gd name="connsiteX22" fmla="*/ 751025 w 751025"/>
                    <a:gd name="connsiteY22" fmla="*/ 0 h 1785366"/>
                    <a:gd name="connsiteX23" fmla="*/ 498612 w 751025"/>
                    <a:gd name="connsiteY23" fmla="*/ 61912 h 1785366"/>
                    <a:gd name="connsiteX24" fmla="*/ 555762 w 751025"/>
                    <a:gd name="connsiteY24" fmla="*/ 83343 h 1785366"/>
                    <a:gd name="connsiteX0" fmla="*/ 555762 w 751025"/>
                    <a:gd name="connsiteY0" fmla="*/ 83343 h 1785366"/>
                    <a:gd name="connsiteX1" fmla="*/ 553381 w 751025"/>
                    <a:gd name="connsiteY1" fmla="*/ 192880 h 1785366"/>
                    <a:gd name="connsiteX2" fmla="*/ 431937 w 751025"/>
                    <a:gd name="connsiteY2" fmla="*/ 230980 h 1785366"/>
                    <a:gd name="connsiteX3" fmla="*/ 422412 w 751025"/>
                    <a:gd name="connsiteY3" fmla="*/ 280986 h 1785366"/>
                    <a:gd name="connsiteX4" fmla="*/ 424793 w 751025"/>
                    <a:gd name="connsiteY4" fmla="*/ 340518 h 1785366"/>
                    <a:gd name="connsiteX5" fmla="*/ 434318 w 751025"/>
                    <a:gd name="connsiteY5" fmla="*/ 397668 h 1785366"/>
                    <a:gd name="connsiteX6" fmla="*/ 446225 w 751025"/>
                    <a:gd name="connsiteY6" fmla="*/ 431005 h 1785366"/>
                    <a:gd name="connsiteX7" fmla="*/ 479562 w 751025"/>
                    <a:gd name="connsiteY7" fmla="*/ 485774 h 1785366"/>
                    <a:gd name="connsiteX8" fmla="*/ 508137 w 751025"/>
                    <a:gd name="connsiteY8" fmla="*/ 514349 h 1785366"/>
                    <a:gd name="connsiteX9" fmla="*/ 548618 w 751025"/>
                    <a:gd name="connsiteY9" fmla="*/ 538161 h 1785366"/>
                    <a:gd name="connsiteX10" fmla="*/ 548618 w 751025"/>
                    <a:gd name="connsiteY10" fmla="*/ 778668 h 1785366"/>
                    <a:gd name="connsiteX11" fmla="*/ 210480 w 751025"/>
                    <a:gd name="connsiteY11" fmla="*/ 862012 h 1785366"/>
                    <a:gd name="connsiteX12" fmla="*/ 93800 w 751025"/>
                    <a:gd name="connsiteY12" fmla="*/ 812005 h 1785366"/>
                    <a:gd name="connsiteX13" fmla="*/ 89037 w 751025"/>
                    <a:gd name="connsiteY13" fmla="*/ 1190624 h 1785366"/>
                    <a:gd name="connsiteX14" fmla="*/ 205718 w 751025"/>
                    <a:gd name="connsiteY14" fmla="*/ 1162049 h 1785366"/>
                    <a:gd name="connsiteX15" fmla="*/ 353356 w 751025"/>
                    <a:gd name="connsiteY15" fmla="*/ 1126330 h 1785366"/>
                    <a:gd name="connsiteX16" fmla="*/ 551000 w 751025"/>
                    <a:gd name="connsiteY16" fmla="*/ 1209674 h 1785366"/>
                    <a:gd name="connsiteX17" fmla="*/ 551000 w 751025"/>
                    <a:gd name="connsiteY17" fmla="*/ 1483518 h 1785366"/>
                    <a:gd name="connsiteX18" fmla="*/ 200956 w 751025"/>
                    <a:gd name="connsiteY18" fmla="*/ 1559718 h 1785366"/>
                    <a:gd name="connsiteX19" fmla="*/ 2463 w 751025"/>
                    <a:gd name="connsiteY19" fmla="*/ 1472821 h 1785366"/>
                    <a:gd name="connsiteX20" fmla="*/ 0 w 751025"/>
                    <a:gd name="connsiteY20" fmla="*/ 1785366 h 1785366"/>
                    <a:gd name="connsiteX21" fmla="*/ 751025 w 751025"/>
                    <a:gd name="connsiteY21" fmla="*/ 1635918 h 1785366"/>
                    <a:gd name="connsiteX22" fmla="*/ 751025 w 751025"/>
                    <a:gd name="connsiteY22" fmla="*/ 0 h 1785366"/>
                    <a:gd name="connsiteX23" fmla="*/ 498612 w 751025"/>
                    <a:gd name="connsiteY23" fmla="*/ 61912 h 1785366"/>
                    <a:gd name="connsiteX24" fmla="*/ 555762 w 751025"/>
                    <a:gd name="connsiteY24" fmla="*/ 83343 h 1785366"/>
                    <a:gd name="connsiteX0" fmla="*/ 555762 w 751025"/>
                    <a:gd name="connsiteY0" fmla="*/ 83343 h 1785366"/>
                    <a:gd name="connsiteX1" fmla="*/ 553381 w 751025"/>
                    <a:gd name="connsiteY1" fmla="*/ 192880 h 1785366"/>
                    <a:gd name="connsiteX2" fmla="*/ 431937 w 751025"/>
                    <a:gd name="connsiteY2" fmla="*/ 230980 h 1785366"/>
                    <a:gd name="connsiteX3" fmla="*/ 422412 w 751025"/>
                    <a:gd name="connsiteY3" fmla="*/ 280986 h 1785366"/>
                    <a:gd name="connsiteX4" fmla="*/ 424793 w 751025"/>
                    <a:gd name="connsiteY4" fmla="*/ 340518 h 1785366"/>
                    <a:gd name="connsiteX5" fmla="*/ 434318 w 751025"/>
                    <a:gd name="connsiteY5" fmla="*/ 397668 h 1785366"/>
                    <a:gd name="connsiteX6" fmla="*/ 446225 w 751025"/>
                    <a:gd name="connsiteY6" fmla="*/ 431005 h 1785366"/>
                    <a:gd name="connsiteX7" fmla="*/ 479562 w 751025"/>
                    <a:gd name="connsiteY7" fmla="*/ 485774 h 1785366"/>
                    <a:gd name="connsiteX8" fmla="*/ 508137 w 751025"/>
                    <a:gd name="connsiteY8" fmla="*/ 514349 h 1785366"/>
                    <a:gd name="connsiteX9" fmla="*/ 548618 w 751025"/>
                    <a:gd name="connsiteY9" fmla="*/ 538161 h 1785366"/>
                    <a:gd name="connsiteX10" fmla="*/ 548618 w 751025"/>
                    <a:gd name="connsiteY10" fmla="*/ 778668 h 1785366"/>
                    <a:gd name="connsiteX11" fmla="*/ 210480 w 751025"/>
                    <a:gd name="connsiteY11" fmla="*/ 862012 h 1785366"/>
                    <a:gd name="connsiteX12" fmla="*/ 93800 w 751025"/>
                    <a:gd name="connsiteY12" fmla="*/ 812005 h 1785366"/>
                    <a:gd name="connsiteX13" fmla="*/ 12715 w 751025"/>
                    <a:gd name="connsiteY13" fmla="*/ 1209166 h 1785366"/>
                    <a:gd name="connsiteX14" fmla="*/ 205718 w 751025"/>
                    <a:gd name="connsiteY14" fmla="*/ 1162049 h 1785366"/>
                    <a:gd name="connsiteX15" fmla="*/ 353356 w 751025"/>
                    <a:gd name="connsiteY15" fmla="*/ 1126330 h 1785366"/>
                    <a:gd name="connsiteX16" fmla="*/ 551000 w 751025"/>
                    <a:gd name="connsiteY16" fmla="*/ 1209674 h 1785366"/>
                    <a:gd name="connsiteX17" fmla="*/ 551000 w 751025"/>
                    <a:gd name="connsiteY17" fmla="*/ 1483518 h 1785366"/>
                    <a:gd name="connsiteX18" fmla="*/ 200956 w 751025"/>
                    <a:gd name="connsiteY18" fmla="*/ 1559718 h 1785366"/>
                    <a:gd name="connsiteX19" fmla="*/ 2463 w 751025"/>
                    <a:gd name="connsiteY19" fmla="*/ 1472821 h 1785366"/>
                    <a:gd name="connsiteX20" fmla="*/ 0 w 751025"/>
                    <a:gd name="connsiteY20" fmla="*/ 1785366 h 1785366"/>
                    <a:gd name="connsiteX21" fmla="*/ 751025 w 751025"/>
                    <a:gd name="connsiteY21" fmla="*/ 1635918 h 1785366"/>
                    <a:gd name="connsiteX22" fmla="*/ 751025 w 751025"/>
                    <a:gd name="connsiteY22" fmla="*/ 0 h 1785366"/>
                    <a:gd name="connsiteX23" fmla="*/ 498612 w 751025"/>
                    <a:gd name="connsiteY23" fmla="*/ 61912 h 1785366"/>
                    <a:gd name="connsiteX24" fmla="*/ 555762 w 751025"/>
                    <a:gd name="connsiteY24" fmla="*/ 83343 h 1785366"/>
                    <a:gd name="connsiteX0" fmla="*/ 555762 w 751025"/>
                    <a:gd name="connsiteY0" fmla="*/ 83343 h 1785366"/>
                    <a:gd name="connsiteX1" fmla="*/ 553381 w 751025"/>
                    <a:gd name="connsiteY1" fmla="*/ 192880 h 1785366"/>
                    <a:gd name="connsiteX2" fmla="*/ 431937 w 751025"/>
                    <a:gd name="connsiteY2" fmla="*/ 230980 h 1785366"/>
                    <a:gd name="connsiteX3" fmla="*/ 422412 w 751025"/>
                    <a:gd name="connsiteY3" fmla="*/ 280986 h 1785366"/>
                    <a:gd name="connsiteX4" fmla="*/ 424793 w 751025"/>
                    <a:gd name="connsiteY4" fmla="*/ 340518 h 1785366"/>
                    <a:gd name="connsiteX5" fmla="*/ 434318 w 751025"/>
                    <a:gd name="connsiteY5" fmla="*/ 397668 h 1785366"/>
                    <a:gd name="connsiteX6" fmla="*/ 446225 w 751025"/>
                    <a:gd name="connsiteY6" fmla="*/ 431005 h 1785366"/>
                    <a:gd name="connsiteX7" fmla="*/ 479562 w 751025"/>
                    <a:gd name="connsiteY7" fmla="*/ 485774 h 1785366"/>
                    <a:gd name="connsiteX8" fmla="*/ 508137 w 751025"/>
                    <a:gd name="connsiteY8" fmla="*/ 514349 h 1785366"/>
                    <a:gd name="connsiteX9" fmla="*/ 548618 w 751025"/>
                    <a:gd name="connsiteY9" fmla="*/ 538161 h 1785366"/>
                    <a:gd name="connsiteX10" fmla="*/ 548618 w 751025"/>
                    <a:gd name="connsiteY10" fmla="*/ 778668 h 1785366"/>
                    <a:gd name="connsiteX11" fmla="*/ 210480 w 751025"/>
                    <a:gd name="connsiteY11" fmla="*/ 862012 h 1785366"/>
                    <a:gd name="connsiteX12" fmla="*/ 93800 w 751025"/>
                    <a:gd name="connsiteY12" fmla="*/ 812005 h 1785366"/>
                    <a:gd name="connsiteX13" fmla="*/ 12715 w 751025"/>
                    <a:gd name="connsiteY13" fmla="*/ 1209166 h 1785366"/>
                    <a:gd name="connsiteX14" fmla="*/ 205718 w 751025"/>
                    <a:gd name="connsiteY14" fmla="*/ 1162049 h 1785366"/>
                    <a:gd name="connsiteX15" fmla="*/ 353356 w 751025"/>
                    <a:gd name="connsiteY15" fmla="*/ 1126330 h 1785366"/>
                    <a:gd name="connsiteX16" fmla="*/ 551000 w 751025"/>
                    <a:gd name="connsiteY16" fmla="*/ 1209674 h 1785366"/>
                    <a:gd name="connsiteX17" fmla="*/ 551000 w 751025"/>
                    <a:gd name="connsiteY17" fmla="*/ 1483518 h 1785366"/>
                    <a:gd name="connsiteX18" fmla="*/ 200956 w 751025"/>
                    <a:gd name="connsiteY18" fmla="*/ 1559718 h 1785366"/>
                    <a:gd name="connsiteX19" fmla="*/ 2463 w 751025"/>
                    <a:gd name="connsiteY19" fmla="*/ 1472821 h 1785366"/>
                    <a:gd name="connsiteX20" fmla="*/ 0 w 751025"/>
                    <a:gd name="connsiteY20" fmla="*/ 1785366 h 1785366"/>
                    <a:gd name="connsiteX21" fmla="*/ 751025 w 751025"/>
                    <a:gd name="connsiteY21" fmla="*/ 1635918 h 1785366"/>
                    <a:gd name="connsiteX22" fmla="*/ 751025 w 751025"/>
                    <a:gd name="connsiteY22" fmla="*/ 0 h 1785366"/>
                    <a:gd name="connsiteX23" fmla="*/ 498612 w 751025"/>
                    <a:gd name="connsiteY23" fmla="*/ 61912 h 1785366"/>
                    <a:gd name="connsiteX24" fmla="*/ 555762 w 751025"/>
                    <a:gd name="connsiteY24" fmla="*/ 83343 h 1785366"/>
                    <a:gd name="connsiteX0" fmla="*/ 555762 w 751025"/>
                    <a:gd name="connsiteY0" fmla="*/ 83343 h 1785366"/>
                    <a:gd name="connsiteX1" fmla="*/ 553381 w 751025"/>
                    <a:gd name="connsiteY1" fmla="*/ 192880 h 1785366"/>
                    <a:gd name="connsiteX2" fmla="*/ 431937 w 751025"/>
                    <a:gd name="connsiteY2" fmla="*/ 230980 h 1785366"/>
                    <a:gd name="connsiteX3" fmla="*/ 422412 w 751025"/>
                    <a:gd name="connsiteY3" fmla="*/ 280986 h 1785366"/>
                    <a:gd name="connsiteX4" fmla="*/ 424793 w 751025"/>
                    <a:gd name="connsiteY4" fmla="*/ 340518 h 1785366"/>
                    <a:gd name="connsiteX5" fmla="*/ 434318 w 751025"/>
                    <a:gd name="connsiteY5" fmla="*/ 397668 h 1785366"/>
                    <a:gd name="connsiteX6" fmla="*/ 446225 w 751025"/>
                    <a:gd name="connsiteY6" fmla="*/ 431005 h 1785366"/>
                    <a:gd name="connsiteX7" fmla="*/ 479562 w 751025"/>
                    <a:gd name="connsiteY7" fmla="*/ 485774 h 1785366"/>
                    <a:gd name="connsiteX8" fmla="*/ 508137 w 751025"/>
                    <a:gd name="connsiteY8" fmla="*/ 514349 h 1785366"/>
                    <a:gd name="connsiteX9" fmla="*/ 548618 w 751025"/>
                    <a:gd name="connsiteY9" fmla="*/ 538161 h 1785366"/>
                    <a:gd name="connsiteX10" fmla="*/ 548618 w 751025"/>
                    <a:gd name="connsiteY10" fmla="*/ 778668 h 1785366"/>
                    <a:gd name="connsiteX11" fmla="*/ 210480 w 751025"/>
                    <a:gd name="connsiteY11" fmla="*/ 862012 h 1785366"/>
                    <a:gd name="connsiteX12" fmla="*/ 22402 w 751025"/>
                    <a:gd name="connsiteY12" fmla="*/ 777241 h 1785366"/>
                    <a:gd name="connsiteX13" fmla="*/ 12715 w 751025"/>
                    <a:gd name="connsiteY13" fmla="*/ 1209166 h 1785366"/>
                    <a:gd name="connsiteX14" fmla="*/ 205718 w 751025"/>
                    <a:gd name="connsiteY14" fmla="*/ 1162049 h 1785366"/>
                    <a:gd name="connsiteX15" fmla="*/ 353356 w 751025"/>
                    <a:gd name="connsiteY15" fmla="*/ 1126330 h 1785366"/>
                    <a:gd name="connsiteX16" fmla="*/ 551000 w 751025"/>
                    <a:gd name="connsiteY16" fmla="*/ 1209674 h 1785366"/>
                    <a:gd name="connsiteX17" fmla="*/ 551000 w 751025"/>
                    <a:gd name="connsiteY17" fmla="*/ 1483518 h 1785366"/>
                    <a:gd name="connsiteX18" fmla="*/ 200956 w 751025"/>
                    <a:gd name="connsiteY18" fmla="*/ 1559718 h 1785366"/>
                    <a:gd name="connsiteX19" fmla="*/ 2463 w 751025"/>
                    <a:gd name="connsiteY19" fmla="*/ 1472821 h 1785366"/>
                    <a:gd name="connsiteX20" fmla="*/ 0 w 751025"/>
                    <a:gd name="connsiteY20" fmla="*/ 1785366 h 1785366"/>
                    <a:gd name="connsiteX21" fmla="*/ 751025 w 751025"/>
                    <a:gd name="connsiteY21" fmla="*/ 1635918 h 1785366"/>
                    <a:gd name="connsiteX22" fmla="*/ 751025 w 751025"/>
                    <a:gd name="connsiteY22" fmla="*/ 0 h 1785366"/>
                    <a:gd name="connsiteX23" fmla="*/ 498612 w 751025"/>
                    <a:gd name="connsiteY23" fmla="*/ 61912 h 1785366"/>
                    <a:gd name="connsiteX24" fmla="*/ 555762 w 751025"/>
                    <a:gd name="connsiteY24" fmla="*/ 83343 h 1785366"/>
                    <a:gd name="connsiteX0" fmla="*/ 555762 w 751025"/>
                    <a:gd name="connsiteY0" fmla="*/ 83343 h 1785366"/>
                    <a:gd name="connsiteX1" fmla="*/ 553381 w 751025"/>
                    <a:gd name="connsiteY1" fmla="*/ 192880 h 1785366"/>
                    <a:gd name="connsiteX2" fmla="*/ 431937 w 751025"/>
                    <a:gd name="connsiteY2" fmla="*/ 230980 h 1785366"/>
                    <a:gd name="connsiteX3" fmla="*/ 422412 w 751025"/>
                    <a:gd name="connsiteY3" fmla="*/ 280986 h 1785366"/>
                    <a:gd name="connsiteX4" fmla="*/ 424793 w 751025"/>
                    <a:gd name="connsiteY4" fmla="*/ 340518 h 1785366"/>
                    <a:gd name="connsiteX5" fmla="*/ 434318 w 751025"/>
                    <a:gd name="connsiteY5" fmla="*/ 397668 h 1785366"/>
                    <a:gd name="connsiteX6" fmla="*/ 446225 w 751025"/>
                    <a:gd name="connsiteY6" fmla="*/ 431005 h 1785366"/>
                    <a:gd name="connsiteX7" fmla="*/ 479562 w 751025"/>
                    <a:gd name="connsiteY7" fmla="*/ 485774 h 1785366"/>
                    <a:gd name="connsiteX8" fmla="*/ 508137 w 751025"/>
                    <a:gd name="connsiteY8" fmla="*/ 514349 h 1785366"/>
                    <a:gd name="connsiteX9" fmla="*/ 548618 w 751025"/>
                    <a:gd name="connsiteY9" fmla="*/ 538161 h 1785366"/>
                    <a:gd name="connsiteX10" fmla="*/ 548618 w 751025"/>
                    <a:gd name="connsiteY10" fmla="*/ 778668 h 1785366"/>
                    <a:gd name="connsiteX11" fmla="*/ 210480 w 751025"/>
                    <a:gd name="connsiteY11" fmla="*/ 862012 h 1785366"/>
                    <a:gd name="connsiteX12" fmla="*/ 56119 w 751025"/>
                    <a:gd name="connsiteY12" fmla="*/ 797872 h 1785366"/>
                    <a:gd name="connsiteX13" fmla="*/ 22402 w 751025"/>
                    <a:gd name="connsiteY13" fmla="*/ 777241 h 1785366"/>
                    <a:gd name="connsiteX14" fmla="*/ 12715 w 751025"/>
                    <a:gd name="connsiteY14" fmla="*/ 1209166 h 1785366"/>
                    <a:gd name="connsiteX15" fmla="*/ 205718 w 751025"/>
                    <a:gd name="connsiteY15" fmla="*/ 1162049 h 1785366"/>
                    <a:gd name="connsiteX16" fmla="*/ 353356 w 751025"/>
                    <a:gd name="connsiteY16" fmla="*/ 1126330 h 1785366"/>
                    <a:gd name="connsiteX17" fmla="*/ 551000 w 751025"/>
                    <a:gd name="connsiteY17" fmla="*/ 1209674 h 1785366"/>
                    <a:gd name="connsiteX18" fmla="*/ 551000 w 751025"/>
                    <a:gd name="connsiteY18" fmla="*/ 1483518 h 1785366"/>
                    <a:gd name="connsiteX19" fmla="*/ 200956 w 751025"/>
                    <a:gd name="connsiteY19" fmla="*/ 1559718 h 1785366"/>
                    <a:gd name="connsiteX20" fmla="*/ 2463 w 751025"/>
                    <a:gd name="connsiteY20" fmla="*/ 1472821 h 1785366"/>
                    <a:gd name="connsiteX21" fmla="*/ 0 w 751025"/>
                    <a:gd name="connsiteY21" fmla="*/ 1785366 h 1785366"/>
                    <a:gd name="connsiteX22" fmla="*/ 751025 w 751025"/>
                    <a:gd name="connsiteY22" fmla="*/ 1635918 h 1785366"/>
                    <a:gd name="connsiteX23" fmla="*/ 751025 w 751025"/>
                    <a:gd name="connsiteY23" fmla="*/ 0 h 1785366"/>
                    <a:gd name="connsiteX24" fmla="*/ 498612 w 751025"/>
                    <a:gd name="connsiteY24" fmla="*/ 61912 h 1785366"/>
                    <a:gd name="connsiteX25" fmla="*/ 555762 w 751025"/>
                    <a:gd name="connsiteY25" fmla="*/ 83343 h 1785366"/>
                    <a:gd name="connsiteX0" fmla="*/ 555762 w 751025"/>
                    <a:gd name="connsiteY0" fmla="*/ 83343 h 1785366"/>
                    <a:gd name="connsiteX1" fmla="*/ 553381 w 751025"/>
                    <a:gd name="connsiteY1" fmla="*/ 192880 h 1785366"/>
                    <a:gd name="connsiteX2" fmla="*/ 431937 w 751025"/>
                    <a:gd name="connsiteY2" fmla="*/ 230980 h 1785366"/>
                    <a:gd name="connsiteX3" fmla="*/ 422412 w 751025"/>
                    <a:gd name="connsiteY3" fmla="*/ 280986 h 1785366"/>
                    <a:gd name="connsiteX4" fmla="*/ 424793 w 751025"/>
                    <a:gd name="connsiteY4" fmla="*/ 340518 h 1785366"/>
                    <a:gd name="connsiteX5" fmla="*/ 434318 w 751025"/>
                    <a:gd name="connsiteY5" fmla="*/ 397668 h 1785366"/>
                    <a:gd name="connsiteX6" fmla="*/ 446225 w 751025"/>
                    <a:gd name="connsiteY6" fmla="*/ 431005 h 1785366"/>
                    <a:gd name="connsiteX7" fmla="*/ 479562 w 751025"/>
                    <a:gd name="connsiteY7" fmla="*/ 485774 h 1785366"/>
                    <a:gd name="connsiteX8" fmla="*/ 508137 w 751025"/>
                    <a:gd name="connsiteY8" fmla="*/ 514349 h 1785366"/>
                    <a:gd name="connsiteX9" fmla="*/ 548618 w 751025"/>
                    <a:gd name="connsiteY9" fmla="*/ 538161 h 1785366"/>
                    <a:gd name="connsiteX10" fmla="*/ 548618 w 751025"/>
                    <a:gd name="connsiteY10" fmla="*/ 778668 h 1785366"/>
                    <a:gd name="connsiteX11" fmla="*/ 210480 w 751025"/>
                    <a:gd name="connsiteY11" fmla="*/ 862012 h 1785366"/>
                    <a:gd name="connsiteX12" fmla="*/ 61043 w 751025"/>
                    <a:gd name="connsiteY12" fmla="*/ 730660 h 1785366"/>
                    <a:gd name="connsiteX13" fmla="*/ 22402 w 751025"/>
                    <a:gd name="connsiteY13" fmla="*/ 777241 h 1785366"/>
                    <a:gd name="connsiteX14" fmla="*/ 12715 w 751025"/>
                    <a:gd name="connsiteY14" fmla="*/ 1209166 h 1785366"/>
                    <a:gd name="connsiteX15" fmla="*/ 205718 w 751025"/>
                    <a:gd name="connsiteY15" fmla="*/ 1162049 h 1785366"/>
                    <a:gd name="connsiteX16" fmla="*/ 353356 w 751025"/>
                    <a:gd name="connsiteY16" fmla="*/ 1126330 h 1785366"/>
                    <a:gd name="connsiteX17" fmla="*/ 551000 w 751025"/>
                    <a:gd name="connsiteY17" fmla="*/ 1209674 h 1785366"/>
                    <a:gd name="connsiteX18" fmla="*/ 551000 w 751025"/>
                    <a:gd name="connsiteY18" fmla="*/ 1483518 h 1785366"/>
                    <a:gd name="connsiteX19" fmla="*/ 200956 w 751025"/>
                    <a:gd name="connsiteY19" fmla="*/ 1559718 h 1785366"/>
                    <a:gd name="connsiteX20" fmla="*/ 2463 w 751025"/>
                    <a:gd name="connsiteY20" fmla="*/ 1472821 h 1785366"/>
                    <a:gd name="connsiteX21" fmla="*/ 0 w 751025"/>
                    <a:gd name="connsiteY21" fmla="*/ 1785366 h 1785366"/>
                    <a:gd name="connsiteX22" fmla="*/ 751025 w 751025"/>
                    <a:gd name="connsiteY22" fmla="*/ 1635918 h 1785366"/>
                    <a:gd name="connsiteX23" fmla="*/ 751025 w 751025"/>
                    <a:gd name="connsiteY23" fmla="*/ 0 h 1785366"/>
                    <a:gd name="connsiteX24" fmla="*/ 498612 w 751025"/>
                    <a:gd name="connsiteY24" fmla="*/ 61912 h 1785366"/>
                    <a:gd name="connsiteX25" fmla="*/ 555762 w 751025"/>
                    <a:gd name="connsiteY25" fmla="*/ 83343 h 1785366"/>
                    <a:gd name="connsiteX0" fmla="*/ 555762 w 751025"/>
                    <a:gd name="connsiteY0" fmla="*/ 83343 h 1785366"/>
                    <a:gd name="connsiteX1" fmla="*/ 553381 w 751025"/>
                    <a:gd name="connsiteY1" fmla="*/ 192880 h 1785366"/>
                    <a:gd name="connsiteX2" fmla="*/ 431937 w 751025"/>
                    <a:gd name="connsiteY2" fmla="*/ 230980 h 1785366"/>
                    <a:gd name="connsiteX3" fmla="*/ 422412 w 751025"/>
                    <a:gd name="connsiteY3" fmla="*/ 280986 h 1785366"/>
                    <a:gd name="connsiteX4" fmla="*/ 424793 w 751025"/>
                    <a:gd name="connsiteY4" fmla="*/ 340518 h 1785366"/>
                    <a:gd name="connsiteX5" fmla="*/ 434318 w 751025"/>
                    <a:gd name="connsiteY5" fmla="*/ 397668 h 1785366"/>
                    <a:gd name="connsiteX6" fmla="*/ 446225 w 751025"/>
                    <a:gd name="connsiteY6" fmla="*/ 431005 h 1785366"/>
                    <a:gd name="connsiteX7" fmla="*/ 479562 w 751025"/>
                    <a:gd name="connsiteY7" fmla="*/ 485774 h 1785366"/>
                    <a:gd name="connsiteX8" fmla="*/ 508137 w 751025"/>
                    <a:gd name="connsiteY8" fmla="*/ 514349 h 1785366"/>
                    <a:gd name="connsiteX9" fmla="*/ 548618 w 751025"/>
                    <a:gd name="connsiteY9" fmla="*/ 538161 h 1785366"/>
                    <a:gd name="connsiteX10" fmla="*/ 548618 w 751025"/>
                    <a:gd name="connsiteY10" fmla="*/ 778668 h 1785366"/>
                    <a:gd name="connsiteX11" fmla="*/ 210480 w 751025"/>
                    <a:gd name="connsiteY11" fmla="*/ 862012 h 1785366"/>
                    <a:gd name="connsiteX12" fmla="*/ 61043 w 751025"/>
                    <a:gd name="connsiteY12" fmla="*/ 730660 h 1785366"/>
                    <a:gd name="connsiteX13" fmla="*/ 15016 w 751025"/>
                    <a:gd name="connsiteY13" fmla="*/ 705394 h 1785366"/>
                    <a:gd name="connsiteX14" fmla="*/ 12715 w 751025"/>
                    <a:gd name="connsiteY14" fmla="*/ 1209166 h 1785366"/>
                    <a:gd name="connsiteX15" fmla="*/ 205718 w 751025"/>
                    <a:gd name="connsiteY15" fmla="*/ 1162049 h 1785366"/>
                    <a:gd name="connsiteX16" fmla="*/ 353356 w 751025"/>
                    <a:gd name="connsiteY16" fmla="*/ 1126330 h 1785366"/>
                    <a:gd name="connsiteX17" fmla="*/ 551000 w 751025"/>
                    <a:gd name="connsiteY17" fmla="*/ 1209674 h 1785366"/>
                    <a:gd name="connsiteX18" fmla="*/ 551000 w 751025"/>
                    <a:gd name="connsiteY18" fmla="*/ 1483518 h 1785366"/>
                    <a:gd name="connsiteX19" fmla="*/ 200956 w 751025"/>
                    <a:gd name="connsiteY19" fmla="*/ 1559718 h 1785366"/>
                    <a:gd name="connsiteX20" fmla="*/ 2463 w 751025"/>
                    <a:gd name="connsiteY20" fmla="*/ 1472821 h 1785366"/>
                    <a:gd name="connsiteX21" fmla="*/ 0 w 751025"/>
                    <a:gd name="connsiteY21" fmla="*/ 1785366 h 1785366"/>
                    <a:gd name="connsiteX22" fmla="*/ 751025 w 751025"/>
                    <a:gd name="connsiteY22" fmla="*/ 1635918 h 1785366"/>
                    <a:gd name="connsiteX23" fmla="*/ 751025 w 751025"/>
                    <a:gd name="connsiteY23" fmla="*/ 0 h 1785366"/>
                    <a:gd name="connsiteX24" fmla="*/ 498612 w 751025"/>
                    <a:gd name="connsiteY24" fmla="*/ 61912 h 1785366"/>
                    <a:gd name="connsiteX25" fmla="*/ 555762 w 751025"/>
                    <a:gd name="connsiteY25" fmla="*/ 83343 h 1785366"/>
                    <a:gd name="connsiteX0" fmla="*/ 555762 w 751025"/>
                    <a:gd name="connsiteY0" fmla="*/ 83343 h 1785366"/>
                    <a:gd name="connsiteX1" fmla="*/ 553381 w 751025"/>
                    <a:gd name="connsiteY1" fmla="*/ 192880 h 1785366"/>
                    <a:gd name="connsiteX2" fmla="*/ 431937 w 751025"/>
                    <a:gd name="connsiteY2" fmla="*/ 230980 h 1785366"/>
                    <a:gd name="connsiteX3" fmla="*/ 422412 w 751025"/>
                    <a:gd name="connsiteY3" fmla="*/ 280986 h 1785366"/>
                    <a:gd name="connsiteX4" fmla="*/ 424793 w 751025"/>
                    <a:gd name="connsiteY4" fmla="*/ 340518 h 1785366"/>
                    <a:gd name="connsiteX5" fmla="*/ 434318 w 751025"/>
                    <a:gd name="connsiteY5" fmla="*/ 397668 h 1785366"/>
                    <a:gd name="connsiteX6" fmla="*/ 446225 w 751025"/>
                    <a:gd name="connsiteY6" fmla="*/ 431005 h 1785366"/>
                    <a:gd name="connsiteX7" fmla="*/ 479562 w 751025"/>
                    <a:gd name="connsiteY7" fmla="*/ 485774 h 1785366"/>
                    <a:gd name="connsiteX8" fmla="*/ 508137 w 751025"/>
                    <a:gd name="connsiteY8" fmla="*/ 514349 h 1785366"/>
                    <a:gd name="connsiteX9" fmla="*/ 548618 w 751025"/>
                    <a:gd name="connsiteY9" fmla="*/ 538161 h 1785366"/>
                    <a:gd name="connsiteX10" fmla="*/ 548618 w 751025"/>
                    <a:gd name="connsiteY10" fmla="*/ 778668 h 1785366"/>
                    <a:gd name="connsiteX11" fmla="*/ 210480 w 751025"/>
                    <a:gd name="connsiteY11" fmla="*/ 862012 h 1785366"/>
                    <a:gd name="connsiteX12" fmla="*/ 110283 w 751025"/>
                    <a:gd name="connsiteY12" fmla="*/ 774696 h 1785366"/>
                    <a:gd name="connsiteX13" fmla="*/ 61043 w 751025"/>
                    <a:gd name="connsiteY13" fmla="*/ 730660 h 1785366"/>
                    <a:gd name="connsiteX14" fmla="*/ 15016 w 751025"/>
                    <a:gd name="connsiteY14" fmla="*/ 705394 h 1785366"/>
                    <a:gd name="connsiteX15" fmla="*/ 12715 w 751025"/>
                    <a:gd name="connsiteY15" fmla="*/ 1209166 h 1785366"/>
                    <a:gd name="connsiteX16" fmla="*/ 205718 w 751025"/>
                    <a:gd name="connsiteY16" fmla="*/ 1162049 h 1785366"/>
                    <a:gd name="connsiteX17" fmla="*/ 353356 w 751025"/>
                    <a:gd name="connsiteY17" fmla="*/ 1126330 h 1785366"/>
                    <a:gd name="connsiteX18" fmla="*/ 551000 w 751025"/>
                    <a:gd name="connsiteY18" fmla="*/ 1209674 h 1785366"/>
                    <a:gd name="connsiteX19" fmla="*/ 551000 w 751025"/>
                    <a:gd name="connsiteY19" fmla="*/ 1483518 h 1785366"/>
                    <a:gd name="connsiteX20" fmla="*/ 200956 w 751025"/>
                    <a:gd name="connsiteY20" fmla="*/ 1559718 h 1785366"/>
                    <a:gd name="connsiteX21" fmla="*/ 2463 w 751025"/>
                    <a:gd name="connsiteY21" fmla="*/ 1472821 h 1785366"/>
                    <a:gd name="connsiteX22" fmla="*/ 0 w 751025"/>
                    <a:gd name="connsiteY22" fmla="*/ 1785366 h 1785366"/>
                    <a:gd name="connsiteX23" fmla="*/ 751025 w 751025"/>
                    <a:gd name="connsiteY23" fmla="*/ 1635918 h 1785366"/>
                    <a:gd name="connsiteX24" fmla="*/ 751025 w 751025"/>
                    <a:gd name="connsiteY24" fmla="*/ 0 h 1785366"/>
                    <a:gd name="connsiteX25" fmla="*/ 498612 w 751025"/>
                    <a:gd name="connsiteY25" fmla="*/ 61912 h 1785366"/>
                    <a:gd name="connsiteX26" fmla="*/ 555762 w 751025"/>
                    <a:gd name="connsiteY26" fmla="*/ 83343 h 1785366"/>
                    <a:gd name="connsiteX0" fmla="*/ 555762 w 751025"/>
                    <a:gd name="connsiteY0" fmla="*/ 83343 h 1785366"/>
                    <a:gd name="connsiteX1" fmla="*/ 553381 w 751025"/>
                    <a:gd name="connsiteY1" fmla="*/ 192880 h 1785366"/>
                    <a:gd name="connsiteX2" fmla="*/ 431937 w 751025"/>
                    <a:gd name="connsiteY2" fmla="*/ 230980 h 1785366"/>
                    <a:gd name="connsiteX3" fmla="*/ 422412 w 751025"/>
                    <a:gd name="connsiteY3" fmla="*/ 280986 h 1785366"/>
                    <a:gd name="connsiteX4" fmla="*/ 424793 w 751025"/>
                    <a:gd name="connsiteY4" fmla="*/ 340518 h 1785366"/>
                    <a:gd name="connsiteX5" fmla="*/ 434318 w 751025"/>
                    <a:gd name="connsiteY5" fmla="*/ 397668 h 1785366"/>
                    <a:gd name="connsiteX6" fmla="*/ 446225 w 751025"/>
                    <a:gd name="connsiteY6" fmla="*/ 431005 h 1785366"/>
                    <a:gd name="connsiteX7" fmla="*/ 479562 w 751025"/>
                    <a:gd name="connsiteY7" fmla="*/ 485774 h 1785366"/>
                    <a:gd name="connsiteX8" fmla="*/ 508137 w 751025"/>
                    <a:gd name="connsiteY8" fmla="*/ 514349 h 1785366"/>
                    <a:gd name="connsiteX9" fmla="*/ 548618 w 751025"/>
                    <a:gd name="connsiteY9" fmla="*/ 538161 h 1785366"/>
                    <a:gd name="connsiteX10" fmla="*/ 548618 w 751025"/>
                    <a:gd name="connsiteY10" fmla="*/ 778668 h 1785366"/>
                    <a:gd name="connsiteX11" fmla="*/ 210480 w 751025"/>
                    <a:gd name="connsiteY11" fmla="*/ 862012 h 1785366"/>
                    <a:gd name="connsiteX12" fmla="*/ 61043 w 751025"/>
                    <a:gd name="connsiteY12" fmla="*/ 809461 h 1785366"/>
                    <a:gd name="connsiteX13" fmla="*/ 61043 w 751025"/>
                    <a:gd name="connsiteY13" fmla="*/ 730660 h 1785366"/>
                    <a:gd name="connsiteX14" fmla="*/ 15016 w 751025"/>
                    <a:gd name="connsiteY14" fmla="*/ 705394 h 1785366"/>
                    <a:gd name="connsiteX15" fmla="*/ 12715 w 751025"/>
                    <a:gd name="connsiteY15" fmla="*/ 1209166 h 1785366"/>
                    <a:gd name="connsiteX16" fmla="*/ 205718 w 751025"/>
                    <a:gd name="connsiteY16" fmla="*/ 1162049 h 1785366"/>
                    <a:gd name="connsiteX17" fmla="*/ 353356 w 751025"/>
                    <a:gd name="connsiteY17" fmla="*/ 1126330 h 1785366"/>
                    <a:gd name="connsiteX18" fmla="*/ 551000 w 751025"/>
                    <a:gd name="connsiteY18" fmla="*/ 1209674 h 1785366"/>
                    <a:gd name="connsiteX19" fmla="*/ 551000 w 751025"/>
                    <a:gd name="connsiteY19" fmla="*/ 1483518 h 1785366"/>
                    <a:gd name="connsiteX20" fmla="*/ 200956 w 751025"/>
                    <a:gd name="connsiteY20" fmla="*/ 1559718 h 1785366"/>
                    <a:gd name="connsiteX21" fmla="*/ 2463 w 751025"/>
                    <a:gd name="connsiteY21" fmla="*/ 1472821 h 1785366"/>
                    <a:gd name="connsiteX22" fmla="*/ 0 w 751025"/>
                    <a:gd name="connsiteY22" fmla="*/ 1785366 h 1785366"/>
                    <a:gd name="connsiteX23" fmla="*/ 751025 w 751025"/>
                    <a:gd name="connsiteY23" fmla="*/ 1635918 h 1785366"/>
                    <a:gd name="connsiteX24" fmla="*/ 751025 w 751025"/>
                    <a:gd name="connsiteY24" fmla="*/ 0 h 1785366"/>
                    <a:gd name="connsiteX25" fmla="*/ 498612 w 751025"/>
                    <a:gd name="connsiteY25" fmla="*/ 61912 h 1785366"/>
                    <a:gd name="connsiteX26" fmla="*/ 555762 w 751025"/>
                    <a:gd name="connsiteY26" fmla="*/ 83343 h 1785366"/>
                    <a:gd name="connsiteX0" fmla="*/ 555762 w 751025"/>
                    <a:gd name="connsiteY0" fmla="*/ 83343 h 1785366"/>
                    <a:gd name="connsiteX1" fmla="*/ 553381 w 751025"/>
                    <a:gd name="connsiteY1" fmla="*/ 192880 h 1785366"/>
                    <a:gd name="connsiteX2" fmla="*/ 431937 w 751025"/>
                    <a:gd name="connsiteY2" fmla="*/ 230980 h 1785366"/>
                    <a:gd name="connsiteX3" fmla="*/ 422412 w 751025"/>
                    <a:gd name="connsiteY3" fmla="*/ 280986 h 1785366"/>
                    <a:gd name="connsiteX4" fmla="*/ 424793 w 751025"/>
                    <a:gd name="connsiteY4" fmla="*/ 340518 h 1785366"/>
                    <a:gd name="connsiteX5" fmla="*/ 434318 w 751025"/>
                    <a:gd name="connsiteY5" fmla="*/ 397668 h 1785366"/>
                    <a:gd name="connsiteX6" fmla="*/ 446225 w 751025"/>
                    <a:gd name="connsiteY6" fmla="*/ 431005 h 1785366"/>
                    <a:gd name="connsiteX7" fmla="*/ 479562 w 751025"/>
                    <a:gd name="connsiteY7" fmla="*/ 485774 h 1785366"/>
                    <a:gd name="connsiteX8" fmla="*/ 508137 w 751025"/>
                    <a:gd name="connsiteY8" fmla="*/ 514349 h 1785366"/>
                    <a:gd name="connsiteX9" fmla="*/ 548618 w 751025"/>
                    <a:gd name="connsiteY9" fmla="*/ 538161 h 1785366"/>
                    <a:gd name="connsiteX10" fmla="*/ 548618 w 751025"/>
                    <a:gd name="connsiteY10" fmla="*/ 778668 h 1785366"/>
                    <a:gd name="connsiteX11" fmla="*/ 210480 w 751025"/>
                    <a:gd name="connsiteY11" fmla="*/ 862012 h 1785366"/>
                    <a:gd name="connsiteX12" fmla="*/ 63504 w 751025"/>
                    <a:gd name="connsiteY12" fmla="*/ 802509 h 1785366"/>
                    <a:gd name="connsiteX13" fmla="*/ 61043 w 751025"/>
                    <a:gd name="connsiteY13" fmla="*/ 730660 h 1785366"/>
                    <a:gd name="connsiteX14" fmla="*/ 15016 w 751025"/>
                    <a:gd name="connsiteY14" fmla="*/ 705394 h 1785366"/>
                    <a:gd name="connsiteX15" fmla="*/ 12715 w 751025"/>
                    <a:gd name="connsiteY15" fmla="*/ 1209166 h 1785366"/>
                    <a:gd name="connsiteX16" fmla="*/ 205718 w 751025"/>
                    <a:gd name="connsiteY16" fmla="*/ 1162049 h 1785366"/>
                    <a:gd name="connsiteX17" fmla="*/ 353356 w 751025"/>
                    <a:gd name="connsiteY17" fmla="*/ 1126330 h 1785366"/>
                    <a:gd name="connsiteX18" fmla="*/ 551000 w 751025"/>
                    <a:gd name="connsiteY18" fmla="*/ 1209674 h 1785366"/>
                    <a:gd name="connsiteX19" fmla="*/ 551000 w 751025"/>
                    <a:gd name="connsiteY19" fmla="*/ 1483518 h 1785366"/>
                    <a:gd name="connsiteX20" fmla="*/ 200956 w 751025"/>
                    <a:gd name="connsiteY20" fmla="*/ 1559718 h 1785366"/>
                    <a:gd name="connsiteX21" fmla="*/ 2463 w 751025"/>
                    <a:gd name="connsiteY21" fmla="*/ 1472821 h 1785366"/>
                    <a:gd name="connsiteX22" fmla="*/ 0 w 751025"/>
                    <a:gd name="connsiteY22" fmla="*/ 1785366 h 1785366"/>
                    <a:gd name="connsiteX23" fmla="*/ 751025 w 751025"/>
                    <a:gd name="connsiteY23" fmla="*/ 1635918 h 1785366"/>
                    <a:gd name="connsiteX24" fmla="*/ 751025 w 751025"/>
                    <a:gd name="connsiteY24" fmla="*/ 0 h 1785366"/>
                    <a:gd name="connsiteX25" fmla="*/ 498612 w 751025"/>
                    <a:gd name="connsiteY25" fmla="*/ 61912 h 1785366"/>
                    <a:gd name="connsiteX26" fmla="*/ 555762 w 751025"/>
                    <a:gd name="connsiteY26" fmla="*/ 83343 h 1785366"/>
                    <a:gd name="connsiteX0" fmla="*/ 596532 w 791795"/>
                    <a:gd name="connsiteY0" fmla="*/ 83343 h 1801526"/>
                    <a:gd name="connsiteX1" fmla="*/ 594151 w 791795"/>
                    <a:gd name="connsiteY1" fmla="*/ 192880 h 1801526"/>
                    <a:gd name="connsiteX2" fmla="*/ 472707 w 791795"/>
                    <a:gd name="connsiteY2" fmla="*/ 230980 h 1801526"/>
                    <a:gd name="connsiteX3" fmla="*/ 463182 w 791795"/>
                    <a:gd name="connsiteY3" fmla="*/ 280986 h 1801526"/>
                    <a:gd name="connsiteX4" fmla="*/ 465563 w 791795"/>
                    <a:gd name="connsiteY4" fmla="*/ 340518 h 1801526"/>
                    <a:gd name="connsiteX5" fmla="*/ 475088 w 791795"/>
                    <a:gd name="connsiteY5" fmla="*/ 397668 h 1801526"/>
                    <a:gd name="connsiteX6" fmla="*/ 486995 w 791795"/>
                    <a:gd name="connsiteY6" fmla="*/ 431005 h 1801526"/>
                    <a:gd name="connsiteX7" fmla="*/ 520332 w 791795"/>
                    <a:gd name="connsiteY7" fmla="*/ 485774 h 1801526"/>
                    <a:gd name="connsiteX8" fmla="*/ 548907 w 791795"/>
                    <a:gd name="connsiteY8" fmla="*/ 514349 h 1801526"/>
                    <a:gd name="connsiteX9" fmla="*/ 589388 w 791795"/>
                    <a:gd name="connsiteY9" fmla="*/ 538161 h 1801526"/>
                    <a:gd name="connsiteX10" fmla="*/ 589388 w 791795"/>
                    <a:gd name="connsiteY10" fmla="*/ 778668 h 1801526"/>
                    <a:gd name="connsiteX11" fmla="*/ 251250 w 791795"/>
                    <a:gd name="connsiteY11" fmla="*/ 862012 h 1801526"/>
                    <a:gd name="connsiteX12" fmla="*/ 104274 w 791795"/>
                    <a:gd name="connsiteY12" fmla="*/ 802509 h 1801526"/>
                    <a:gd name="connsiteX13" fmla="*/ 101813 w 791795"/>
                    <a:gd name="connsiteY13" fmla="*/ 730660 h 1801526"/>
                    <a:gd name="connsiteX14" fmla="*/ 55786 w 791795"/>
                    <a:gd name="connsiteY14" fmla="*/ 705394 h 1801526"/>
                    <a:gd name="connsiteX15" fmla="*/ 53485 w 791795"/>
                    <a:gd name="connsiteY15" fmla="*/ 1209166 h 1801526"/>
                    <a:gd name="connsiteX16" fmla="*/ 246488 w 791795"/>
                    <a:gd name="connsiteY16" fmla="*/ 1162049 h 1801526"/>
                    <a:gd name="connsiteX17" fmla="*/ 394126 w 791795"/>
                    <a:gd name="connsiteY17" fmla="*/ 1126330 h 1801526"/>
                    <a:gd name="connsiteX18" fmla="*/ 591770 w 791795"/>
                    <a:gd name="connsiteY18" fmla="*/ 1209674 h 1801526"/>
                    <a:gd name="connsiteX19" fmla="*/ 591770 w 791795"/>
                    <a:gd name="connsiteY19" fmla="*/ 1483518 h 1801526"/>
                    <a:gd name="connsiteX20" fmla="*/ 241726 w 791795"/>
                    <a:gd name="connsiteY20" fmla="*/ 1559718 h 1801526"/>
                    <a:gd name="connsiteX21" fmla="*/ 43233 w 791795"/>
                    <a:gd name="connsiteY21" fmla="*/ 1472821 h 1801526"/>
                    <a:gd name="connsiteX22" fmla="*/ 0 w 791795"/>
                    <a:gd name="connsiteY22" fmla="*/ 1801526 h 1801526"/>
                    <a:gd name="connsiteX23" fmla="*/ 791795 w 791795"/>
                    <a:gd name="connsiteY23" fmla="*/ 1635918 h 1801526"/>
                    <a:gd name="connsiteX24" fmla="*/ 791795 w 791795"/>
                    <a:gd name="connsiteY24" fmla="*/ 0 h 1801526"/>
                    <a:gd name="connsiteX25" fmla="*/ 539382 w 791795"/>
                    <a:gd name="connsiteY25" fmla="*/ 61912 h 1801526"/>
                    <a:gd name="connsiteX26" fmla="*/ 596532 w 791795"/>
                    <a:gd name="connsiteY26" fmla="*/ 83343 h 1801526"/>
                    <a:gd name="connsiteX0" fmla="*/ 596532 w 791795"/>
                    <a:gd name="connsiteY0" fmla="*/ 83343 h 1801526"/>
                    <a:gd name="connsiteX1" fmla="*/ 594151 w 791795"/>
                    <a:gd name="connsiteY1" fmla="*/ 192880 h 1801526"/>
                    <a:gd name="connsiteX2" fmla="*/ 472707 w 791795"/>
                    <a:gd name="connsiteY2" fmla="*/ 230980 h 1801526"/>
                    <a:gd name="connsiteX3" fmla="*/ 463182 w 791795"/>
                    <a:gd name="connsiteY3" fmla="*/ 280986 h 1801526"/>
                    <a:gd name="connsiteX4" fmla="*/ 465563 w 791795"/>
                    <a:gd name="connsiteY4" fmla="*/ 340518 h 1801526"/>
                    <a:gd name="connsiteX5" fmla="*/ 475088 w 791795"/>
                    <a:gd name="connsiteY5" fmla="*/ 397668 h 1801526"/>
                    <a:gd name="connsiteX6" fmla="*/ 486995 w 791795"/>
                    <a:gd name="connsiteY6" fmla="*/ 431005 h 1801526"/>
                    <a:gd name="connsiteX7" fmla="*/ 520332 w 791795"/>
                    <a:gd name="connsiteY7" fmla="*/ 485774 h 1801526"/>
                    <a:gd name="connsiteX8" fmla="*/ 548907 w 791795"/>
                    <a:gd name="connsiteY8" fmla="*/ 514349 h 1801526"/>
                    <a:gd name="connsiteX9" fmla="*/ 589388 w 791795"/>
                    <a:gd name="connsiteY9" fmla="*/ 538161 h 1801526"/>
                    <a:gd name="connsiteX10" fmla="*/ 589388 w 791795"/>
                    <a:gd name="connsiteY10" fmla="*/ 778668 h 1801526"/>
                    <a:gd name="connsiteX11" fmla="*/ 251250 w 791795"/>
                    <a:gd name="connsiteY11" fmla="*/ 862012 h 1801526"/>
                    <a:gd name="connsiteX12" fmla="*/ 104274 w 791795"/>
                    <a:gd name="connsiteY12" fmla="*/ 802509 h 1801526"/>
                    <a:gd name="connsiteX13" fmla="*/ 101813 w 791795"/>
                    <a:gd name="connsiteY13" fmla="*/ 730660 h 1801526"/>
                    <a:gd name="connsiteX14" fmla="*/ 55786 w 791795"/>
                    <a:gd name="connsiteY14" fmla="*/ 705394 h 1801526"/>
                    <a:gd name="connsiteX15" fmla="*/ 53485 w 791795"/>
                    <a:gd name="connsiteY15" fmla="*/ 1209166 h 1801526"/>
                    <a:gd name="connsiteX16" fmla="*/ 246488 w 791795"/>
                    <a:gd name="connsiteY16" fmla="*/ 1162049 h 1801526"/>
                    <a:gd name="connsiteX17" fmla="*/ 394126 w 791795"/>
                    <a:gd name="connsiteY17" fmla="*/ 1126330 h 1801526"/>
                    <a:gd name="connsiteX18" fmla="*/ 591770 w 791795"/>
                    <a:gd name="connsiteY18" fmla="*/ 1209674 h 1801526"/>
                    <a:gd name="connsiteX19" fmla="*/ 591770 w 791795"/>
                    <a:gd name="connsiteY19" fmla="*/ 1483518 h 1801526"/>
                    <a:gd name="connsiteX20" fmla="*/ 241726 w 791795"/>
                    <a:gd name="connsiteY20" fmla="*/ 1559718 h 1801526"/>
                    <a:gd name="connsiteX21" fmla="*/ 4608 w 791795"/>
                    <a:gd name="connsiteY21" fmla="*/ 1448581 h 1801526"/>
                    <a:gd name="connsiteX22" fmla="*/ 0 w 791795"/>
                    <a:gd name="connsiteY22" fmla="*/ 1801526 h 1801526"/>
                    <a:gd name="connsiteX23" fmla="*/ 791795 w 791795"/>
                    <a:gd name="connsiteY23" fmla="*/ 1635918 h 1801526"/>
                    <a:gd name="connsiteX24" fmla="*/ 791795 w 791795"/>
                    <a:gd name="connsiteY24" fmla="*/ 0 h 1801526"/>
                    <a:gd name="connsiteX25" fmla="*/ 539382 w 791795"/>
                    <a:gd name="connsiteY25" fmla="*/ 61912 h 1801526"/>
                    <a:gd name="connsiteX26" fmla="*/ 596532 w 791795"/>
                    <a:gd name="connsiteY26" fmla="*/ 83343 h 1801526"/>
                    <a:gd name="connsiteX0" fmla="*/ 596532 w 791795"/>
                    <a:gd name="connsiteY0" fmla="*/ 83343 h 1801526"/>
                    <a:gd name="connsiteX1" fmla="*/ 594151 w 791795"/>
                    <a:gd name="connsiteY1" fmla="*/ 192880 h 1801526"/>
                    <a:gd name="connsiteX2" fmla="*/ 472707 w 791795"/>
                    <a:gd name="connsiteY2" fmla="*/ 230980 h 1801526"/>
                    <a:gd name="connsiteX3" fmla="*/ 463182 w 791795"/>
                    <a:gd name="connsiteY3" fmla="*/ 280986 h 1801526"/>
                    <a:gd name="connsiteX4" fmla="*/ 465563 w 791795"/>
                    <a:gd name="connsiteY4" fmla="*/ 340518 h 1801526"/>
                    <a:gd name="connsiteX5" fmla="*/ 475088 w 791795"/>
                    <a:gd name="connsiteY5" fmla="*/ 397668 h 1801526"/>
                    <a:gd name="connsiteX6" fmla="*/ 486995 w 791795"/>
                    <a:gd name="connsiteY6" fmla="*/ 431005 h 1801526"/>
                    <a:gd name="connsiteX7" fmla="*/ 520332 w 791795"/>
                    <a:gd name="connsiteY7" fmla="*/ 485774 h 1801526"/>
                    <a:gd name="connsiteX8" fmla="*/ 548907 w 791795"/>
                    <a:gd name="connsiteY8" fmla="*/ 514349 h 1801526"/>
                    <a:gd name="connsiteX9" fmla="*/ 589388 w 791795"/>
                    <a:gd name="connsiteY9" fmla="*/ 538161 h 1801526"/>
                    <a:gd name="connsiteX10" fmla="*/ 589388 w 791795"/>
                    <a:gd name="connsiteY10" fmla="*/ 778668 h 1801526"/>
                    <a:gd name="connsiteX11" fmla="*/ 251250 w 791795"/>
                    <a:gd name="connsiteY11" fmla="*/ 862012 h 1801526"/>
                    <a:gd name="connsiteX12" fmla="*/ 104274 w 791795"/>
                    <a:gd name="connsiteY12" fmla="*/ 802509 h 1801526"/>
                    <a:gd name="connsiteX13" fmla="*/ 101813 w 791795"/>
                    <a:gd name="connsiteY13" fmla="*/ 730660 h 1801526"/>
                    <a:gd name="connsiteX14" fmla="*/ 55786 w 791795"/>
                    <a:gd name="connsiteY14" fmla="*/ 705394 h 1801526"/>
                    <a:gd name="connsiteX15" fmla="*/ 53485 w 791795"/>
                    <a:gd name="connsiteY15" fmla="*/ 1209166 h 1801526"/>
                    <a:gd name="connsiteX16" fmla="*/ 246488 w 791795"/>
                    <a:gd name="connsiteY16" fmla="*/ 1162049 h 1801526"/>
                    <a:gd name="connsiteX17" fmla="*/ 394126 w 791795"/>
                    <a:gd name="connsiteY17" fmla="*/ 1126330 h 1801526"/>
                    <a:gd name="connsiteX18" fmla="*/ 591770 w 791795"/>
                    <a:gd name="connsiteY18" fmla="*/ 1209674 h 1801526"/>
                    <a:gd name="connsiteX19" fmla="*/ 591770 w 791795"/>
                    <a:gd name="connsiteY19" fmla="*/ 1483518 h 1801526"/>
                    <a:gd name="connsiteX20" fmla="*/ 241726 w 791795"/>
                    <a:gd name="connsiteY20" fmla="*/ 1559718 h 1801526"/>
                    <a:gd name="connsiteX21" fmla="*/ 7570 w 791795"/>
                    <a:gd name="connsiteY21" fmla="*/ 1462720 h 1801526"/>
                    <a:gd name="connsiteX22" fmla="*/ 0 w 791795"/>
                    <a:gd name="connsiteY22" fmla="*/ 1801526 h 1801526"/>
                    <a:gd name="connsiteX23" fmla="*/ 791795 w 791795"/>
                    <a:gd name="connsiteY23" fmla="*/ 1635918 h 1801526"/>
                    <a:gd name="connsiteX24" fmla="*/ 791795 w 791795"/>
                    <a:gd name="connsiteY24" fmla="*/ 0 h 1801526"/>
                    <a:gd name="connsiteX25" fmla="*/ 539382 w 791795"/>
                    <a:gd name="connsiteY25" fmla="*/ 61912 h 1801526"/>
                    <a:gd name="connsiteX26" fmla="*/ 596532 w 791795"/>
                    <a:gd name="connsiteY26" fmla="*/ 83343 h 1801526"/>
                    <a:gd name="connsiteX0" fmla="*/ 596532 w 791795"/>
                    <a:gd name="connsiteY0" fmla="*/ 83343 h 1801526"/>
                    <a:gd name="connsiteX1" fmla="*/ 594151 w 791795"/>
                    <a:gd name="connsiteY1" fmla="*/ 192880 h 1801526"/>
                    <a:gd name="connsiteX2" fmla="*/ 472707 w 791795"/>
                    <a:gd name="connsiteY2" fmla="*/ 230980 h 1801526"/>
                    <a:gd name="connsiteX3" fmla="*/ 463182 w 791795"/>
                    <a:gd name="connsiteY3" fmla="*/ 280986 h 1801526"/>
                    <a:gd name="connsiteX4" fmla="*/ 465563 w 791795"/>
                    <a:gd name="connsiteY4" fmla="*/ 340518 h 1801526"/>
                    <a:gd name="connsiteX5" fmla="*/ 475088 w 791795"/>
                    <a:gd name="connsiteY5" fmla="*/ 397668 h 1801526"/>
                    <a:gd name="connsiteX6" fmla="*/ 486995 w 791795"/>
                    <a:gd name="connsiteY6" fmla="*/ 431005 h 1801526"/>
                    <a:gd name="connsiteX7" fmla="*/ 520332 w 791795"/>
                    <a:gd name="connsiteY7" fmla="*/ 485774 h 1801526"/>
                    <a:gd name="connsiteX8" fmla="*/ 548907 w 791795"/>
                    <a:gd name="connsiteY8" fmla="*/ 514349 h 1801526"/>
                    <a:gd name="connsiteX9" fmla="*/ 589388 w 791795"/>
                    <a:gd name="connsiteY9" fmla="*/ 538161 h 1801526"/>
                    <a:gd name="connsiteX10" fmla="*/ 589388 w 791795"/>
                    <a:gd name="connsiteY10" fmla="*/ 778668 h 1801526"/>
                    <a:gd name="connsiteX11" fmla="*/ 251250 w 791795"/>
                    <a:gd name="connsiteY11" fmla="*/ 862012 h 1801526"/>
                    <a:gd name="connsiteX12" fmla="*/ 104274 w 791795"/>
                    <a:gd name="connsiteY12" fmla="*/ 802509 h 1801526"/>
                    <a:gd name="connsiteX13" fmla="*/ 101813 w 791795"/>
                    <a:gd name="connsiteY13" fmla="*/ 730660 h 1801526"/>
                    <a:gd name="connsiteX14" fmla="*/ 55786 w 791795"/>
                    <a:gd name="connsiteY14" fmla="*/ 705394 h 1801526"/>
                    <a:gd name="connsiteX15" fmla="*/ 53485 w 791795"/>
                    <a:gd name="connsiteY15" fmla="*/ 1209166 h 1801526"/>
                    <a:gd name="connsiteX16" fmla="*/ 246488 w 791795"/>
                    <a:gd name="connsiteY16" fmla="*/ 1162049 h 1801526"/>
                    <a:gd name="connsiteX17" fmla="*/ 394126 w 791795"/>
                    <a:gd name="connsiteY17" fmla="*/ 1126330 h 1801526"/>
                    <a:gd name="connsiteX18" fmla="*/ 591770 w 791795"/>
                    <a:gd name="connsiteY18" fmla="*/ 1209674 h 1801526"/>
                    <a:gd name="connsiteX19" fmla="*/ 591770 w 791795"/>
                    <a:gd name="connsiteY19" fmla="*/ 1483518 h 1801526"/>
                    <a:gd name="connsiteX20" fmla="*/ 241726 w 791795"/>
                    <a:gd name="connsiteY20" fmla="*/ 1559718 h 1801526"/>
                    <a:gd name="connsiteX21" fmla="*/ 7570 w 791795"/>
                    <a:gd name="connsiteY21" fmla="*/ 1450600 h 1801526"/>
                    <a:gd name="connsiteX22" fmla="*/ 0 w 791795"/>
                    <a:gd name="connsiteY22" fmla="*/ 1801526 h 1801526"/>
                    <a:gd name="connsiteX23" fmla="*/ 791795 w 791795"/>
                    <a:gd name="connsiteY23" fmla="*/ 1635918 h 1801526"/>
                    <a:gd name="connsiteX24" fmla="*/ 791795 w 791795"/>
                    <a:gd name="connsiteY24" fmla="*/ 0 h 1801526"/>
                    <a:gd name="connsiteX25" fmla="*/ 539382 w 791795"/>
                    <a:gd name="connsiteY25" fmla="*/ 61912 h 1801526"/>
                    <a:gd name="connsiteX26" fmla="*/ 596532 w 791795"/>
                    <a:gd name="connsiteY26" fmla="*/ 83343 h 1801526"/>
                    <a:gd name="connsiteX0" fmla="*/ 588962 w 784225"/>
                    <a:gd name="connsiteY0" fmla="*/ 83343 h 1803546"/>
                    <a:gd name="connsiteX1" fmla="*/ 586581 w 784225"/>
                    <a:gd name="connsiteY1" fmla="*/ 192880 h 1803546"/>
                    <a:gd name="connsiteX2" fmla="*/ 465137 w 784225"/>
                    <a:gd name="connsiteY2" fmla="*/ 230980 h 1803546"/>
                    <a:gd name="connsiteX3" fmla="*/ 455612 w 784225"/>
                    <a:gd name="connsiteY3" fmla="*/ 280986 h 1803546"/>
                    <a:gd name="connsiteX4" fmla="*/ 457993 w 784225"/>
                    <a:gd name="connsiteY4" fmla="*/ 340518 h 1803546"/>
                    <a:gd name="connsiteX5" fmla="*/ 467518 w 784225"/>
                    <a:gd name="connsiteY5" fmla="*/ 397668 h 1803546"/>
                    <a:gd name="connsiteX6" fmla="*/ 479425 w 784225"/>
                    <a:gd name="connsiteY6" fmla="*/ 431005 h 1803546"/>
                    <a:gd name="connsiteX7" fmla="*/ 512762 w 784225"/>
                    <a:gd name="connsiteY7" fmla="*/ 485774 h 1803546"/>
                    <a:gd name="connsiteX8" fmla="*/ 541337 w 784225"/>
                    <a:gd name="connsiteY8" fmla="*/ 514349 h 1803546"/>
                    <a:gd name="connsiteX9" fmla="*/ 581818 w 784225"/>
                    <a:gd name="connsiteY9" fmla="*/ 538161 h 1803546"/>
                    <a:gd name="connsiteX10" fmla="*/ 581818 w 784225"/>
                    <a:gd name="connsiteY10" fmla="*/ 778668 h 1803546"/>
                    <a:gd name="connsiteX11" fmla="*/ 243680 w 784225"/>
                    <a:gd name="connsiteY11" fmla="*/ 862012 h 1803546"/>
                    <a:gd name="connsiteX12" fmla="*/ 96704 w 784225"/>
                    <a:gd name="connsiteY12" fmla="*/ 802509 h 1803546"/>
                    <a:gd name="connsiteX13" fmla="*/ 94243 w 784225"/>
                    <a:gd name="connsiteY13" fmla="*/ 730660 h 1803546"/>
                    <a:gd name="connsiteX14" fmla="*/ 48216 w 784225"/>
                    <a:gd name="connsiteY14" fmla="*/ 705394 h 1803546"/>
                    <a:gd name="connsiteX15" fmla="*/ 45915 w 784225"/>
                    <a:gd name="connsiteY15" fmla="*/ 1209166 h 1803546"/>
                    <a:gd name="connsiteX16" fmla="*/ 238918 w 784225"/>
                    <a:gd name="connsiteY16" fmla="*/ 1162049 h 1803546"/>
                    <a:gd name="connsiteX17" fmla="*/ 386556 w 784225"/>
                    <a:gd name="connsiteY17" fmla="*/ 1126330 h 1803546"/>
                    <a:gd name="connsiteX18" fmla="*/ 584200 w 784225"/>
                    <a:gd name="connsiteY18" fmla="*/ 1209674 h 1803546"/>
                    <a:gd name="connsiteX19" fmla="*/ 584200 w 784225"/>
                    <a:gd name="connsiteY19" fmla="*/ 1483518 h 1803546"/>
                    <a:gd name="connsiteX20" fmla="*/ 234156 w 784225"/>
                    <a:gd name="connsiteY20" fmla="*/ 1559718 h 1803546"/>
                    <a:gd name="connsiteX21" fmla="*/ 0 w 784225"/>
                    <a:gd name="connsiteY21" fmla="*/ 1450600 h 1803546"/>
                    <a:gd name="connsiteX22" fmla="*/ 0 w 784225"/>
                    <a:gd name="connsiteY22" fmla="*/ 1803546 h 1803546"/>
                    <a:gd name="connsiteX23" fmla="*/ 784225 w 784225"/>
                    <a:gd name="connsiteY23" fmla="*/ 1635918 h 1803546"/>
                    <a:gd name="connsiteX24" fmla="*/ 784225 w 784225"/>
                    <a:gd name="connsiteY24" fmla="*/ 0 h 1803546"/>
                    <a:gd name="connsiteX25" fmla="*/ 531812 w 784225"/>
                    <a:gd name="connsiteY25" fmla="*/ 61912 h 1803546"/>
                    <a:gd name="connsiteX26" fmla="*/ 588962 w 784225"/>
                    <a:gd name="connsiteY26" fmla="*/ 83343 h 1803546"/>
                    <a:gd name="connsiteX0" fmla="*/ 588963 w 784226"/>
                    <a:gd name="connsiteY0" fmla="*/ 83343 h 1803546"/>
                    <a:gd name="connsiteX1" fmla="*/ 586582 w 784226"/>
                    <a:gd name="connsiteY1" fmla="*/ 192880 h 1803546"/>
                    <a:gd name="connsiteX2" fmla="*/ 465138 w 784226"/>
                    <a:gd name="connsiteY2" fmla="*/ 230980 h 1803546"/>
                    <a:gd name="connsiteX3" fmla="*/ 455613 w 784226"/>
                    <a:gd name="connsiteY3" fmla="*/ 280986 h 1803546"/>
                    <a:gd name="connsiteX4" fmla="*/ 457994 w 784226"/>
                    <a:gd name="connsiteY4" fmla="*/ 340518 h 1803546"/>
                    <a:gd name="connsiteX5" fmla="*/ 467519 w 784226"/>
                    <a:gd name="connsiteY5" fmla="*/ 397668 h 1803546"/>
                    <a:gd name="connsiteX6" fmla="*/ 479426 w 784226"/>
                    <a:gd name="connsiteY6" fmla="*/ 431005 h 1803546"/>
                    <a:gd name="connsiteX7" fmla="*/ 512763 w 784226"/>
                    <a:gd name="connsiteY7" fmla="*/ 485774 h 1803546"/>
                    <a:gd name="connsiteX8" fmla="*/ 541338 w 784226"/>
                    <a:gd name="connsiteY8" fmla="*/ 514349 h 1803546"/>
                    <a:gd name="connsiteX9" fmla="*/ 581819 w 784226"/>
                    <a:gd name="connsiteY9" fmla="*/ 538161 h 1803546"/>
                    <a:gd name="connsiteX10" fmla="*/ 581819 w 784226"/>
                    <a:gd name="connsiteY10" fmla="*/ 778668 h 1803546"/>
                    <a:gd name="connsiteX11" fmla="*/ 243681 w 784226"/>
                    <a:gd name="connsiteY11" fmla="*/ 862012 h 1803546"/>
                    <a:gd name="connsiteX12" fmla="*/ 96705 w 784226"/>
                    <a:gd name="connsiteY12" fmla="*/ 802509 h 1803546"/>
                    <a:gd name="connsiteX13" fmla="*/ 94244 w 784226"/>
                    <a:gd name="connsiteY13" fmla="*/ 730660 h 1803546"/>
                    <a:gd name="connsiteX14" fmla="*/ 48217 w 784226"/>
                    <a:gd name="connsiteY14" fmla="*/ 705394 h 1803546"/>
                    <a:gd name="connsiteX15" fmla="*/ 0 w 784226"/>
                    <a:gd name="connsiteY15" fmla="*/ 1221285 h 1803546"/>
                    <a:gd name="connsiteX16" fmla="*/ 238919 w 784226"/>
                    <a:gd name="connsiteY16" fmla="*/ 1162049 h 1803546"/>
                    <a:gd name="connsiteX17" fmla="*/ 386557 w 784226"/>
                    <a:gd name="connsiteY17" fmla="*/ 1126330 h 1803546"/>
                    <a:gd name="connsiteX18" fmla="*/ 584201 w 784226"/>
                    <a:gd name="connsiteY18" fmla="*/ 1209674 h 1803546"/>
                    <a:gd name="connsiteX19" fmla="*/ 584201 w 784226"/>
                    <a:gd name="connsiteY19" fmla="*/ 1483518 h 1803546"/>
                    <a:gd name="connsiteX20" fmla="*/ 234157 w 784226"/>
                    <a:gd name="connsiteY20" fmla="*/ 1559718 h 1803546"/>
                    <a:gd name="connsiteX21" fmla="*/ 1 w 784226"/>
                    <a:gd name="connsiteY21" fmla="*/ 1450600 h 1803546"/>
                    <a:gd name="connsiteX22" fmla="*/ 1 w 784226"/>
                    <a:gd name="connsiteY22" fmla="*/ 1803546 h 1803546"/>
                    <a:gd name="connsiteX23" fmla="*/ 784226 w 784226"/>
                    <a:gd name="connsiteY23" fmla="*/ 1635918 h 1803546"/>
                    <a:gd name="connsiteX24" fmla="*/ 784226 w 784226"/>
                    <a:gd name="connsiteY24" fmla="*/ 0 h 1803546"/>
                    <a:gd name="connsiteX25" fmla="*/ 531813 w 784226"/>
                    <a:gd name="connsiteY25" fmla="*/ 61912 h 1803546"/>
                    <a:gd name="connsiteX26" fmla="*/ 588963 w 784226"/>
                    <a:gd name="connsiteY26" fmla="*/ 83343 h 1803546"/>
                    <a:gd name="connsiteX0" fmla="*/ 588963 w 784226"/>
                    <a:gd name="connsiteY0" fmla="*/ 83343 h 1803546"/>
                    <a:gd name="connsiteX1" fmla="*/ 586582 w 784226"/>
                    <a:gd name="connsiteY1" fmla="*/ 192880 h 1803546"/>
                    <a:gd name="connsiteX2" fmla="*/ 465138 w 784226"/>
                    <a:gd name="connsiteY2" fmla="*/ 230980 h 1803546"/>
                    <a:gd name="connsiteX3" fmla="*/ 455613 w 784226"/>
                    <a:gd name="connsiteY3" fmla="*/ 280986 h 1803546"/>
                    <a:gd name="connsiteX4" fmla="*/ 457994 w 784226"/>
                    <a:gd name="connsiteY4" fmla="*/ 340518 h 1803546"/>
                    <a:gd name="connsiteX5" fmla="*/ 467519 w 784226"/>
                    <a:gd name="connsiteY5" fmla="*/ 397668 h 1803546"/>
                    <a:gd name="connsiteX6" fmla="*/ 479426 w 784226"/>
                    <a:gd name="connsiteY6" fmla="*/ 431005 h 1803546"/>
                    <a:gd name="connsiteX7" fmla="*/ 512763 w 784226"/>
                    <a:gd name="connsiteY7" fmla="*/ 485774 h 1803546"/>
                    <a:gd name="connsiteX8" fmla="*/ 541338 w 784226"/>
                    <a:gd name="connsiteY8" fmla="*/ 514349 h 1803546"/>
                    <a:gd name="connsiteX9" fmla="*/ 581819 w 784226"/>
                    <a:gd name="connsiteY9" fmla="*/ 538161 h 1803546"/>
                    <a:gd name="connsiteX10" fmla="*/ 581819 w 784226"/>
                    <a:gd name="connsiteY10" fmla="*/ 778668 h 1803546"/>
                    <a:gd name="connsiteX11" fmla="*/ 243681 w 784226"/>
                    <a:gd name="connsiteY11" fmla="*/ 862012 h 1803546"/>
                    <a:gd name="connsiteX12" fmla="*/ 96705 w 784226"/>
                    <a:gd name="connsiteY12" fmla="*/ 802509 h 1803546"/>
                    <a:gd name="connsiteX13" fmla="*/ 94244 w 784226"/>
                    <a:gd name="connsiteY13" fmla="*/ 730660 h 1803546"/>
                    <a:gd name="connsiteX14" fmla="*/ 1 w 784226"/>
                    <a:gd name="connsiteY14" fmla="*/ 681154 h 1803546"/>
                    <a:gd name="connsiteX15" fmla="*/ 0 w 784226"/>
                    <a:gd name="connsiteY15" fmla="*/ 1221285 h 1803546"/>
                    <a:gd name="connsiteX16" fmla="*/ 238919 w 784226"/>
                    <a:gd name="connsiteY16" fmla="*/ 1162049 h 1803546"/>
                    <a:gd name="connsiteX17" fmla="*/ 386557 w 784226"/>
                    <a:gd name="connsiteY17" fmla="*/ 1126330 h 1803546"/>
                    <a:gd name="connsiteX18" fmla="*/ 584201 w 784226"/>
                    <a:gd name="connsiteY18" fmla="*/ 1209674 h 1803546"/>
                    <a:gd name="connsiteX19" fmla="*/ 584201 w 784226"/>
                    <a:gd name="connsiteY19" fmla="*/ 1483518 h 1803546"/>
                    <a:gd name="connsiteX20" fmla="*/ 234157 w 784226"/>
                    <a:gd name="connsiteY20" fmla="*/ 1559718 h 1803546"/>
                    <a:gd name="connsiteX21" fmla="*/ 1 w 784226"/>
                    <a:gd name="connsiteY21" fmla="*/ 1450600 h 1803546"/>
                    <a:gd name="connsiteX22" fmla="*/ 1 w 784226"/>
                    <a:gd name="connsiteY22" fmla="*/ 1803546 h 1803546"/>
                    <a:gd name="connsiteX23" fmla="*/ 784226 w 784226"/>
                    <a:gd name="connsiteY23" fmla="*/ 1635918 h 1803546"/>
                    <a:gd name="connsiteX24" fmla="*/ 784226 w 784226"/>
                    <a:gd name="connsiteY24" fmla="*/ 0 h 1803546"/>
                    <a:gd name="connsiteX25" fmla="*/ 531813 w 784226"/>
                    <a:gd name="connsiteY25" fmla="*/ 61912 h 1803546"/>
                    <a:gd name="connsiteX26" fmla="*/ 588963 w 784226"/>
                    <a:gd name="connsiteY26" fmla="*/ 83343 h 1803546"/>
                    <a:gd name="connsiteX0" fmla="*/ 588963 w 784226"/>
                    <a:gd name="connsiteY0" fmla="*/ 83343 h 1803546"/>
                    <a:gd name="connsiteX1" fmla="*/ 586582 w 784226"/>
                    <a:gd name="connsiteY1" fmla="*/ 192880 h 1803546"/>
                    <a:gd name="connsiteX2" fmla="*/ 465138 w 784226"/>
                    <a:gd name="connsiteY2" fmla="*/ 230980 h 1803546"/>
                    <a:gd name="connsiteX3" fmla="*/ 455613 w 784226"/>
                    <a:gd name="connsiteY3" fmla="*/ 280986 h 1803546"/>
                    <a:gd name="connsiteX4" fmla="*/ 457994 w 784226"/>
                    <a:gd name="connsiteY4" fmla="*/ 340518 h 1803546"/>
                    <a:gd name="connsiteX5" fmla="*/ 467519 w 784226"/>
                    <a:gd name="connsiteY5" fmla="*/ 397668 h 1803546"/>
                    <a:gd name="connsiteX6" fmla="*/ 479426 w 784226"/>
                    <a:gd name="connsiteY6" fmla="*/ 431005 h 1803546"/>
                    <a:gd name="connsiteX7" fmla="*/ 512763 w 784226"/>
                    <a:gd name="connsiteY7" fmla="*/ 485774 h 1803546"/>
                    <a:gd name="connsiteX8" fmla="*/ 541338 w 784226"/>
                    <a:gd name="connsiteY8" fmla="*/ 514349 h 1803546"/>
                    <a:gd name="connsiteX9" fmla="*/ 581819 w 784226"/>
                    <a:gd name="connsiteY9" fmla="*/ 538161 h 1803546"/>
                    <a:gd name="connsiteX10" fmla="*/ 581819 w 784226"/>
                    <a:gd name="connsiteY10" fmla="*/ 778668 h 1803546"/>
                    <a:gd name="connsiteX11" fmla="*/ 243681 w 784226"/>
                    <a:gd name="connsiteY11" fmla="*/ 862012 h 1803546"/>
                    <a:gd name="connsiteX12" fmla="*/ 96705 w 784226"/>
                    <a:gd name="connsiteY12" fmla="*/ 802509 h 1803546"/>
                    <a:gd name="connsiteX13" fmla="*/ 94244 w 784226"/>
                    <a:gd name="connsiteY13" fmla="*/ 730660 h 1803546"/>
                    <a:gd name="connsiteX14" fmla="*/ 1 w 784226"/>
                    <a:gd name="connsiteY14" fmla="*/ 141827 h 1803546"/>
                    <a:gd name="connsiteX15" fmla="*/ 0 w 784226"/>
                    <a:gd name="connsiteY15" fmla="*/ 1221285 h 1803546"/>
                    <a:gd name="connsiteX16" fmla="*/ 238919 w 784226"/>
                    <a:gd name="connsiteY16" fmla="*/ 1162049 h 1803546"/>
                    <a:gd name="connsiteX17" fmla="*/ 386557 w 784226"/>
                    <a:gd name="connsiteY17" fmla="*/ 1126330 h 1803546"/>
                    <a:gd name="connsiteX18" fmla="*/ 584201 w 784226"/>
                    <a:gd name="connsiteY18" fmla="*/ 1209674 h 1803546"/>
                    <a:gd name="connsiteX19" fmla="*/ 584201 w 784226"/>
                    <a:gd name="connsiteY19" fmla="*/ 1483518 h 1803546"/>
                    <a:gd name="connsiteX20" fmla="*/ 234157 w 784226"/>
                    <a:gd name="connsiteY20" fmla="*/ 1559718 h 1803546"/>
                    <a:gd name="connsiteX21" fmla="*/ 1 w 784226"/>
                    <a:gd name="connsiteY21" fmla="*/ 1450600 h 1803546"/>
                    <a:gd name="connsiteX22" fmla="*/ 1 w 784226"/>
                    <a:gd name="connsiteY22" fmla="*/ 1803546 h 1803546"/>
                    <a:gd name="connsiteX23" fmla="*/ 784226 w 784226"/>
                    <a:gd name="connsiteY23" fmla="*/ 1635918 h 1803546"/>
                    <a:gd name="connsiteX24" fmla="*/ 784226 w 784226"/>
                    <a:gd name="connsiteY24" fmla="*/ 0 h 1803546"/>
                    <a:gd name="connsiteX25" fmla="*/ 531813 w 784226"/>
                    <a:gd name="connsiteY25" fmla="*/ 61912 h 1803546"/>
                    <a:gd name="connsiteX26" fmla="*/ 588963 w 784226"/>
                    <a:gd name="connsiteY26" fmla="*/ 83343 h 1803546"/>
                    <a:gd name="connsiteX0" fmla="*/ 588963 w 784226"/>
                    <a:gd name="connsiteY0" fmla="*/ 83343 h 1803546"/>
                    <a:gd name="connsiteX1" fmla="*/ 586582 w 784226"/>
                    <a:gd name="connsiteY1" fmla="*/ 192880 h 1803546"/>
                    <a:gd name="connsiteX2" fmla="*/ 465138 w 784226"/>
                    <a:gd name="connsiteY2" fmla="*/ 230980 h 1803546"/>
                    <a:gd name="connsiteX3" fmla="*/ 455613 w 784226"/>
                    <a:gd name="connsiteY3" fmla="*/ 280986 h 1803546"/>
                    <a:gd name="connsiteX4" fmla="*/ 457994 w 784226"/>
                    <a:gd name="connsiteY4" fmla="*/ 340518 h 1803546"/>
                    <a:gd name="connsiteX5" fmla="*/ 467519 w 784226"/>
                    <a:gd name="connsiteY5" fmla="*/ 397668 h 1803546"/>
                    <a:gd name="connsiteX6" fmla="*/ 479426 w 784226"/>
                    <a:gd name="connsiteY6" fmla="*/ 431005 h 1803546"/>
                    <a:gd name="connsiteX7" fmla="*/ 512763 w 784226"/>
                    <a:gd name="connsiteY7" fmla="*/ 485774 h 1803546"/>
                    <a:gd name="connsiteX8" fmla="*/ 541338 w 784226"/>
                    <a:gd name="connsiteY8" fmla="*/ 514349 h 1803546"/>
                    <a:gd name="connsiteX9" fmla="*/ 581819 w 784226"/>
                    <a:gd name="connsiteY9" fmla="*/ 538161 h 1803546"/>
                    <a:gd name="connsiteX10" fmla="*/ 581819 w 784226"/>
                    <a:gd name="connsiteY10" fmla="*/ 778668 h 1803546"/>
                    <a:gd name="connsiteX11" fmla="*/ 243681 w 784226"/>
                    <a:gd name="connsiteY11" fmla="*/ 862012 h 1803546"/>
                    <a:gd name="connsiteX12" fmla="*/ 96705 w 784226"/>
                    <a:gd name="connsiteY12" fmla="*/ 802509 h 1803546"/>
                    <a:gd name="connsiteX13" fmla="*/ 94244 w 784226"/>
                    <a:gd name="connsiteY13" fmla="*/ 730660 h 1803546"/>
                    <a:gd name="connsiteX14" fmla="*/ 53645 w 784226"/>
                    <a:gd name="connsiteY14" fmla="*/ 130045 h 1803546"/>
                    <a:gd name="connsiteX15" fmla="*/ 1 w 784226"/>
                    <a:gd name="connsiteY15" fmla="*/ 141827 h 1803546"/>
                    <a:gd name="connsiteX16" fmla="*/ 0 w 784226"/>
                    <a:gd name="connsiteY16" fmla="*/ 1221285 h 1803546"/>
                    <a:gd name="connsiteX17" fmla="*/ 238919 w 784226"/>
                    <a:gd name="connsiteY17" fmla="*/ 1162049 h 1803546"/>
                    <a:gd name="connsiteX18" fmla="*/ 386557 w 784226"/>
                    <a:gd name="connsiteY18" fmla="*/ 1126330 h 1803546"/>
                    <a:gd name="connsiteX19" fmla="*/ 584201 w 784226"/>
                    <a:gd name="connsiteY19" fmla="*/ 1209674 h 1803546"/>
                    <a:gd name="connsiteX20" fmla="*/ 584201 w 784226"/>
                    <a:gd name="connsiteY20" fmla="*/ 1483518 h 1803546"/>
                    <a:gd name="connsiteX21" fmla="*/ 234157 w 784226"/>
                    <a:gd name="connsiteY21" fmla="*/ 1559718 h 1803546"/>
                    <a:gd name="connsiteX22" fmla="*/ 1 w 784226"/>
                    <a:gd name="connsiteY22" fmla="*/ 1450600 h 1803546"/>
                    <a:gd name="connsiteX23" fmla="*/ 1 w 784226"/>
                    <a:gd name="connsiteY23" fmla="*/ 1803546 h 1803546"/>
                    <a:gd name="connsiteX24" fmla="*/ 784226 w 784226"/>
                    <a:gd name="connsiteY24" fmla="*/ 1635918 h 1803546"/>
                    <a:gd name="connsiteX25" fmla="*/ 784226 w 784226"/>
                    <a:gd name="connsiteY25" fmla="*/ 0 h 1803546"/>
                    <a:gd name="connsiteX26" fmla="*/ 531813 w 784226"/>
                    <a:gd name="connsiteY26" fmla="*/ 61912 h 1803546"/>
                    <a:gd name="connsiteX27" fmla="*/ 588963 w 784226"/>
                    <a:gd name="connsiteY27" fmla="*/ 83343 h 1803546"/>
                    <a:gd name="connsiteX0" fmla="*/ 588963 w 784226"/>
                    <a:gd name="connsiteY0" fmla="*/ 83343 h 1803546"/>
                    <a:gd name="connsiteX1" fmla="*/ 586582 w 784226"/>
                    <a:gd name="connsiteY1" fmla="*/ 192880 h 1803546"/>
                    <a:gd name="connsiteX2" fmla="*/ 465138 w 784226"/>
                    <a:gd name="connsiteY2" fmla="*/ 230980 h 1803546"/>
                    <a:gd name="connsiteX3" fmla="*/ 455613 w 784226"/>
                    <a:gd name="connsiteY3" fmla="*/ 280986 h 1803546"/>
                    <a:gd name="connsiteX4" fmla="*/ 457994 w 784226"/>
                    <a:gd name="connsiteY4" fmla="*/ 340518 h 1803546"/>
                    <a:gd name="connsiteX5" fmla="*/ 467519 w 784226"/>
                    <a:gd name="connsiteY5" fmla="*/ 397668 h 1803546"/>
                    <a:gd name="connsiteX6" fmla="*/ 479426 w 784226"/>
                    <a:gd name="connsiteY6" fmla="*/ 431005 h 1803546"/>
                    <a:gd name="connsiteX7" fmla="*/ 512763 w 784226"/>
                    <a:gd name="connsiteY7" fmla="*/ 485774 h 1803546"/>
                    <a:gd name="connsiteX8" fmla="*/ 541338 w 784226"/>
                    <a:gd name="connsiteY8" fmla="*/ 514349 h 1803546"/>
                    <a:gd name="connsiteX9" fmla="*/ 581819 w 784226"/>
                    <a:gd name="connsiteY9" fmla="*/ 538161 h 1803546"/>
                    <a:gd name="connsiteX10" fmla="*/ 581819 w 784226"/>
                    <a:gd name="connsiteY10" fmla="*/ 778668 h 1803546"/>
                    <a:gd name="connsiteX11" fmla="*/ 243681 w 784226"/>
                    <a:gd name="connsiteY11" fmla="*/ 862012 h 1803546"/>
                    <a:gd name="connsiteX12" fmla="*/ 96705 w 784226"/>
                    <a:gd name="connsiteY12" fmla="*/ 802509 h 1803546"/>
                    <a:gd name="connsiteX13" fmla="*/ 94244 w 784226"/>
                    <a:gd name="connsiteY13" fmla="*/ 730660 h 1803546"/>
                    <a:gd name="connsiteX14" fmla="*/ 53645 w 784226"/>
                    <a:gd name="connsiteY14" fmla="*/ 130045 h 1803546"/>
                    <a:gd name="connsiteX15" fmla="*/ 1 w 784226"/>
                    <a:gd name="connsiteY15" fmla="*/ 153947 h 1803546"/>
                    <a:gd name="connsiteX16" fmla="*/ 0 w 784226"/>
                    <a:gd name="connsiteY16" fmla="*/ 1221285 h 1803546"/>
                    <a:gd name="connsiteX17" fmla="*/ 238919 w 784226"/>
                    <a:gd name="connsiteY17" fmla="*/ 1162049 h 1803546"/>
                    <a:gd name="connsiteX18" fmla="*/ 386557 w 784226"/>
                    <a:gd name="connsiteY18" fmla="*/ 1126330 h 1803546"/>
                    <a:gd name="connsiteX19" fmla="*/ 584201 w 784226"/>
                    <a:gd name="connsiteY19" fmla="*/ 1209674 h 1803546"/>
                    <a:gd name="connsiteX20" fmla="*/ 584201 w 784226"/>
                    <a:gd name="connsiteY20" fmla="*/ 1483518 h 1803546"/>
                    <a:gd name="connsiteX21" fmla="*/ 234157 w 784226"/>
                    <a:gd name="connsiteY21" fmla="*/ 1559718 h 1803546"/>
                    <a:gd name="connsiteX22" fmla="*/ 1 w 784226"/>
                    <a:gd name="connsiteY22" fmla="*/ 1450600 h 1803546"/>
                    <a:gd name="connsiteX23" fmla="*/ 1 w 784226"/>
                    <a:gd name="connsiteY23" fmla="*/ 1803546 h 1803546"/>
                    <a:gd name="connsiteX24" fmla="*/ 784226 w 784226"/>
                    <a:gd name="connsiteY24" fmla="*/ 1635918 h 1803546"/>
                    <a:gd name="connsiteX25" fmla="*/ 784226 w 784226"/>
                    <a:gd name="connsiteY25" fmla="*/ 0 h 1803546"/>
                    <a:gd name="connsiteX26" fmla="*/ 531813 w 784226"/>
                    <a:gd name="connsiteY26" fmla="*/ 61912 h 1803546"/>
                    <a:gd name="connsiteX27" fmla="*/ 588963 w 784226"/>
                    <a:gd name="connsiteY27" fmla="*/ 83343 h 1803546"/>
                    <a:gd name="connsiteX0" fmla="*/ 588963 w 784226"/>
                    <a:gd name="connsiteY0" fmla="*/ 83343 h 1803546"/>
                    <a:gd name="connsiteX1" fmla="*/ 586582 w 784226"/>
                    <a:gd name="connsiteY1" fmla="*/ 192880 h 1803546"/>
                    <a:gd name="connsiteX2" fmla="*/ 465138 w 784226"/>
                    <a:gd name="connsiteY2" fmla="*/ 230980 h 1803546"/>
                    <a:gd name="connsiteX3" fmla="*/ 455613 w 784226"/>
                    <a:gd name="connsiteY3" fmla="*/ 280986 h 1803546"/>
                    <a:gd name="connsiteX4" fmla="*/ 457994 w 784226"/>
                    <a:gd name="connsiteY4" fmla="*/ 340518 h 1803546"/>
                    <a:gd name="connsiteX5" fmla="*/ 467519 w 784226"/>
                    <a:gd name="connsiteY5" fmla="*/ 397668 h 1803546"/>
                    <a:gd name="connsiteX6" fmla="*/ 479426 w 784226"/>
                    <a:gd name="connsiteY6" fmla="*/ 431005 h 1803546"/>
                    <a:gd name="connsiteX7" fmla="*/ 512763 w 784226"/>
                    <a:gd name="connsiteY7" fmla="*/ 485774 h 1803546"/>
                    <a:gd name="connsiteX8" fmla="*/ 541338 w 784226"/>
                    <a:gd name="connsiteY8" fmla="*/ 514349 h 1803546"/>
                    <a:gd name="connsiteX9" fmla="*/ 581819 w 784226"/>
                    <a:gd name="connsiteY9" fmla="*/ 538161 h 1803546"/>
                    <a:gd name="connsiteX10" fmla="*/ 581819 w 784226"/>
                    <a:gd name="connsiteY10" fmla="*/ 778668 h 1803546"/>
                    <a:gd name="connsiteX11" fmla="*/ 243681 w 784226"/>
                    <a:gd name="connsiteY11" fmla="*/ 862012 h 1803546"/>
                    <a:gd name="connsiteX12" fmla="*/ 96705 w 784226"/>
                    <a:gd name="connsiteY12" fmla="*/ 802509 h 1803546"/>
                    <a:gd name="connsiteX13" fmla="*/ 94244 w 784226"/>
                    <a:gd name="connsiteY13" fmla="*/ 730660 h 1803546"/>
                    <a:gd name="connsiteX14" fmla="*/ 53645 w 784226"/>
                    <a:gd name="connsiteY14" fmla="*/ 136104 h 1803546"/>
                    <a:gd name="connsiteX15" fmla="*/ 1 w 784226"/>
                    <a:gd name="connsiteY15" fmla="*/ 153947 h 1803546"/>
                    <a:gd name="connsiteX16" fmla="*/ 0 w 784226"/>
                    <a:gd name="connsiteY16" fmla="*/ 1221285 h 1803546"/>
                    <a:gd name="connsiteX17" fmla="*/ 238919 w 784226"/>
                    <a:gd name="connsiteY17" fmla="*/ 1162049 h 1803546"/>
                    <a:gd name="connsiteX18" fmla="*/ 386557 w 784226"/>
                    <a:gd name="connsiteY18" fmla="*/ 1126330 h 1803546"/>
                    <a:gd name="connsiteX19" fmla="*/ 584201 w 784226"/>
                    <a:gd name="connsiteY19" fmla="*/ 1209674 h 1803546"/>
                    <a:gd name="connsiteX20" fmla="*/ 584201 w 784226"/>
                    <a:gd name="connsiteY20" fmla="*/ 1483518 h 1803546"/>
                    <a:gd name="connsiteX21" fmla="*/ 234157 w 784226"/>
                    <a:gd name="connsiteY21" fmla="*/ 1559718 h 1803546"/>
                    <a:gd name="connsiteX22" fmla="*/ 1 w 784226"/>
                    <a:gd name="connsiteY22" fmla="*/ 1450600 h 1803546"/>
                    <a:gd name="connsiteX23" fmla="*/ 1 w 784226"/>
                    <a:gd name="connsiteY23" fmla="*/ 1803546 h 1803546"/>
                    <a:gd name="connsiteX24" fmla="*/ 784226 w 784226"/>
                    <a:gd name="connsiteY24" fmla="*/ 1635918 h 1803546"/>
                    <a:gd name="connsiteX25" fmla="*/ 784226 w 784226"/>
                    <a:gd name="connsiteY25" fmla="*/ 0 h 1803546"/>
                    <a:gd name="connsiteX26" fmla="*/ 531813 w 784226"/>
                    <a:gd name="connsiteY26" fmla="*/ 61912 h 1803546"/>
                    <a:gd name="connsiteX27" fmla="*/ 588963 w 784226"/>
                    <a:gd name="connsiteY27" fmla="*/ 83343 h 1803546"/>
                    <a:gd name="connsiteX0" fmla="*/ 588963 w 784226"/>
                    <a:gd name="connsiteY0" fmla="*/ 83343 h 1803546"/>
                    <a:gd name="connsiteX1" fmla="*/ 586582 w 784226"/>
                    <a:gd name="connsiteY1" fmla="*/ 192880 h 1803546"/>
                    <a:gd name="connsiteX2" fmla="*/ 465138 w 784226"/>
                    <a:gd name="connsiteY2" fmla="*/ 230980 h 1803546"/>
                    <a:gd name="connsiteX3" fmla="*/ 455613 w 784226"/>
                    <a:gd name="connsiteY3" fmla="*/ 280986 h 1803546"/>
                    <a:gd name="connsiteX4" fmla="*/ 457994 w 784226"/>
                    <a:gd name="connsiteY4" fmla="*/ 340518 h 1803546"/>
                    <a:gd name="connsiteX5" fmla="*/ 467519 w 784226"/>
                    <a:gd name="connsiteY5" fmla="*/ 397668 h 1803546"/>
                    <a:gd name="connsiteX6" fmla="*/ 479426 w 784226"/>
                    <a:gd name="connsiteY6" fmla="*/ 431005 h 1803546"/>
                    <a:gd name="connsiteX7" fmla="*/ 512763 w 784226"/>
                    <a:gd name="connsiteY7" fmla="*/ 485774 h 1803546"/>
                    <a:gd name="connsiteX8" fmla="*/ 541338 w 784226"/>
                    <a:gd name="connsiteY8" fmla="*/ 514349 h 1803546"/>
                    <a:gd name="connsiteX9" fmla="*/ 581819 w 784226"/>
                    <a:gd name="connsiteY9" fmla="*/ 538161 h 1803546"/>
                    <a:gd name="connsiteX10" fmla="*/ 581819 w 784226"/>
                    <a:gd name="connsiteY10" fmla="*/ 778668 h 1803546"/>
                    <a:gd name="connsiteX11" fmla="*/ 243681 w 784226"/>
                    <a:gd name="connsiteY11" fmla="*/ 862012 h 1803546"/>
                    <a:gd name="connsiteX12" fmla="*/ 96705 w 784226"/>
                    <a:gd name="connsiteY12" fmla="*/ 802509 h 1803546"/>
                    <a:gd name="connsiteX13" fmla="*/ 94244 w 784226"/>
                    <a:gd name="connsiteY13" fmla="*/ 730660 h 1803546"/>
                    <a:gd name="connsiteX14" fmla="*/ 55791 w 784226"/>
                    <a:gd name="connsiteY14" fmla="*/ 144184 h 1803546"/>
                    <a:gd name="connsiteX15" fmla="*/ 1 w 784226"/>
                    <a:gd name="connsiteY15" fmla="*/ 153947 h 1803546"/>
                    <a:gd name="connsiteX16" fmla="*/ 0 w 784226"/>
                    <a:gd name="connsiteY16" fmla="*/ 1221285 h 1803546"/>
                    <a:gd name="connsiteX17" fmla="*/ 238919 w 784226"/>
                    <a:gd name="connsiteY17" fmla="*/ 1162049 h 1803546"/>
                    <a:gd name="connsiteX18" fmla="*/ 386557 w 784226"/>
                    <a:gd name="connsiteY18" fmla="*/ 1126330 h 1803546"/>
                    <a:gd name="connsiteX19" fmla="*/ 584201 w 784226"/>
                    <a:gd name="connsiteY19" fmla="*/ 1209674 h 1803546"/>
                    <a:gd name="connsiteX20" fmla="*/ 584201 w 784226"/>
                    <a:gd name="connsiteY20" fmla="*/ 1483518 h 1803546"/>
                    <a:gd name="connsiteX21" fmla="*/ 234157 w 784226"/>
                    <a:gd name="connsiteY21" fmla="*/ 1559718 h 1803546"/>
                    <a:gd name="connsiteX22" fmla="*/ 1 w 784226"/>
                    <a:gd name="connsiteY22" fmla="*/ 1450600 h 1803546"/>
                    <a:gd name="connsiteX23" fmla="*/ 1 w 784226"/>
                    <a:gd name="connsiteY23" fmla="*/ 1803546 h 1803546"/>
                    <a:gd name="connsiteX24" fmla="*/ 784226 w 784226"/>
                    <a:gd name="connsiteY24" fmla="*/ 1635918 h 1803546"/>
                    <a:gd name="connsiteX25" fmla="*/ 784226 w 784226"/>
                    <a:gd name="connsiteY25" fmla="*/ 0 h 1803546"/>
                    <a:gd name="connsiteX26" fmla="*/ 531813 w 784226"/>
                    <a:gd name="connsiteY26" fmla="*/ 61912 h 1803546"/>
                    <a:gd name="connsiteX27" fmla="*/ 588963 w 784226"/>
                    <a:gd name="connsiteY27" fmla="*/ 83343 h 1803546"/>
                    <a:gd name="connsiteX0" fmla="*/ 588963 w 784226"/>
                    <a:gd name="connsiteY0" fmla="*/ 83343 h 1803546"/>
                    <a:gd name="connsiteX1" fmla="*/ 586582 w 784226"/>
                    <a:gd name="connsiteY1" fmla="*/ 192880 h 1803546"/>
                    <a:gd name="connsiteX2" fmla="*/ 465138 w 784226"/>
                    <a:gd name="connsiteY2" fmla="*/ 230980 h 1803546"/>
                    <a:gd name="connsiteX3" fmla="*/ 455613 w 784226"/>
                    <a:gd name="connsiteY3" fmla="*/ 280986 h 1803546"/>
                    <a:gd name="connsiteX4" fmla="*/ 457994 w 784226"/>
                    <a:gd name="connsiteY4" fmla="*/ 340518 h 1803546"/>
                    <a:gd name="connsiteX5" fmla="*/ 467519 w 784226"/>
                    <a:gd name="connsiteY5" fmla="*/ 397668 h 1803546"/>
                    <a:gd name="connsiteX6" fmla="*/ 479426 w 784226"/>
                    <a:gd name="connsiteY6" fmla="*/ 431005 h 1803546"/>
                    <a:gd name="connsiteX7" fmla="*/ 512763 w 784226"/>
                    <a:gd name="connsiteY7" fmla="*/ 485774 h 1803546"/>
                    <a:gd name="connsiteX8" fmla="*/ 541338 w 784226"/>
                    <a:gd name="connsiteY8" fmla="*/ 514349 h 1803546"/>
                    <a:gd name="connsiteX9" fmla="*/ 581819 w 784226"/>
                    <a:gd name="connsiteY9" fmla="*/ 538161 h 1803546"/>
                    <a:gd name="connsiteX10" fmla="*/ 581819 w 784226"/>
                    <a:gd name="connsiteY10" fmla="*/ 778668 h 1803546"/>
                    <a:gd name="connsiteX11" fmla="*/ 243681 w 784226"/>
                    <a:gd name="connsiteY11" fmla="*/ 862012 h 1803546"/>
                    <a:gd name="connsiteX12" fmla="*/ 96705 w 784226"/>
                    <a:gd name="connsiteY12" fmla="*/ 802509 h 1803546"/>
                    <a:gd name="connsiteX13" fmla="*/ 94244 w 784226"/>
                    <a:gd name="connsiteY13" fmla="*/ 730660 h 1803546"/>
                    <a:gd name="connsiteX14" fmla="*/ 57936 w 784226"/>
                    <a:gd name="connsiteY14" fmla="*/ 180543 h 1803546"/>
                    <a:gd name="connsiteX15" fmla="*/ 1 w 784226"/>
                    <a:gd name="connsiteY15" fmla="*/ 153947 h 1803546"/>
                    <a:gd name="connsiteX16" fmla="*/ 0 w 784226"/>
                    <a:gd name="connsiteY16" fmla="*/ 1221285 h 1803546"/>
                    <a:gd name="connsiteX17" fmla="*/ 238919 w 784226"/>
                    <a:gd name="connsiteY17" fmla="*/ 1162049 h 1803546"/>
                    <a:gd name="connsiteX18" fmla="*/ 386557 w 784226"/>
                    <a:gd name="connsiteY18" fmla="*/ 1126330 h 1803546"/>
                    <a:gd name="connsiteX19" fmla="*/ 584201 w 784226"/>
                    <a:gd name="connsiteY19" fmla="*/ 1209674 h 1803546"/>
                    <a:gd name="connsiteX20" fmla="*/ 584201 w 784226"/>
                    <a:gd name="connsiteY20" fmla="*/ 1483518 h 1803546"/>
                    <a:gd name="connsiteX21" fmla="*/ 234157 w 784226"/>
                    <a:gd name="connsiteY21" fmla="*/ 1559718 h 1803546"/>
                    <a:gd name="connsiteX22" fmla="*/ 1 w 784226"/>
                    <a:gd name="connsiteY22" fmla="*/ 1450600 h 1803546"/>
                    <a:gd name="connsiteX23" fmla="*/ 1 w 784226"/>
                    <a:gd name="connsiteY23" fmla="*/ 1803546 h 1803546"/>
                    <a:gd name="connsiteX24" fmla="*/ 784226 w 784226"/>
                    <a:gd name="connsiteY24" fmla="*/ 1635918 h 1803546"/>
                    <a:gd name="connsiteX25" fmla="*/ 784226 w 784226"/>
                    <a:gd name="connsiteY25" fmla="*/ 0 h 1803546"/>
                    <a:gd name="connsiteX26" fmla="*/ 531813 w 784226"/>
                    <a:gd name="connsiteY26" fmla="*/ 61912 h 1803546"/>
                    <a:gd name="connsiteX27" fmla="*/ 588963 w 784226"/>
                    <a:gd name="connsiteY27" fmla="*/ 83343 h 1803546"/>
                    <a:gd name="connsiteX0" fmla="*/ 588963 w 784226"/>
                    <a:gd name="connsiteY0" fmla="*/ 83343 h 1803546"/>
                    <a:gd name="connsiteX1" fmla="*/ 586582 w 784226"/>
                    <a:gd name="connsiteY1" fmla="*/ 192880 h 1803546"/>
                    <a:gd name="connsiteX2" fmla="*/ 465138 w 784226"/>
                    <a:gd name="connsiteY2" fmla="*/ 230980 h 1803546"/>
                    <a:gd name="connsiteX3" fmla="*/ 455613 w 784226"/>
                    <a:gd name="connsiteY3" fmla="*/ 280986 h 1803546"/>
                    <a:gd name="connsiteX4" fmla="*/ 457994 w 784226"/>
                    <a:gd name="connsiteY4" fmla="*/ 340518 h 1803546"/>
                    <a:gd name="connsiteX5" fmla="*/ 467519 w 784226"/>
                    <a:gd name="connsiteY5" fmla="*/ 397668 h 1803546"/>
                    <a:gd name="connsiteX6" fmla="*/ 479426 w 784226"/>
                    <a:gd name="connsiteY6" fmla="*/ 431005 h 1803546"/>
                    <a:gd name="connsiteX7" fmla="*/ 512763 w 784226"/>
                    <a:gd name="connsiteY7" fmla="*/ 485774 h 1803546"/>
                    <a:gd name="connsiteX8" fmla="*/ 541338 w 784226"/>
                    <a:gd name="connsiteY8" fmla="*/ 514349 h 1803546"/>
                    <a:gd name="connsiteX9" fmla="*/ 581819 w 784226"/>
                    <a:gd name="connsiteY9" fmla="*/ 538161 h 1803546"/>
                    <a:gd name="connsiteX10" fmla="*/ 581819 w 784226"/>
                    <a:gd name="connsiteY10" fmla="*/ 778668 h 1803546"/>
                    <a:gd name="connsiteX11" fmla="*/ 243681 w 784226"/>
                    <a:gd name="connsiteY11" fmla="*/ 862012 h 1803546"/>
                    <a:gd name="connsiteX12" fmla="*/ 96705 w 784226"/>
                    <a:gd name="connsiteY12" fmla="*/ 802509 h 1803546"/>
                    <a:gd name="connsiteX13" fmla="*/ 94244 w 784226"/>
                    <a:gd name="connsiteY13" fmla="*/ 730660 h 1803546"/>
                    <a:gd name="connsiteX14" fmla="*/ 57936 w 784226"/>
                    <a:gd name="connsiteY14" fmla="*/ 180543 h 1803546"/>
                    <a:gd name="connsiteX15" fmla="*/ 1 w 784226"/>
                    <a:gd name="connsiteY15" fmla="*/ 202426 h 1803546"/>
                    <a:gd name="connsiteX16" fmla="*/ 0 w 784226"/>
                    <a:gd name="connsiteY16" fmla="*/ 1221285 h 1803546"/>
                    <a:gd name="connsiteX17" fmla="*/ 238919 w 784226"/>
                    <a:gd name="connsiteY17" fmla="*/ 1162049 h 1803546"/>
                    <a:gd name="connsiteX18" fmla="*/ 386557 w 784226"/>
                    <a:gd name="connsiteY18" fmla="*/ 1126330 h 1803546"/>
                    <a:gd name="connsiteX19" fmla="*/ 584201 w 784226"/>
                    <a:gd name="connsiteY19" fmla="*/ 1209674 h 1803546"/>
                    <a:gd name="connsiteX20" fmla="*/ 584201 w 784226"/>
                    <a:gd name="connsiteY20" fmla="*/ 1483518 h 1803546"/>
                    <a:gd name="connsiteX21" fmla="*/ 234157 w 784226"/>
                    <a:gd name="connsiteY21" fmla="*/ 1559718 h 1803546"/>
                    <a:gd name="connsiteX22" fmla="*/ 1 w 784226"/>
                    <a:gd name="connsiteY22" fmla="*/ 1450600 h 1803546"/>
                    <a:gd name="connsiteX23" fmla="*/ 1 w 784226"/>
                    <a:gd name="connsiteY23" fmla="*/ 1803546 h 1803546"/>
                    <a:gd name="connsiteX24" fmla="*/ 784226 w 784226"/>
                    <a:gd name="connsiteY24" fmla="*/ 1635918 h 1803546"/>
                    <a:gd name="connsiteX25" fmla="*/ 784226 w 784226"/>
                    <a:gd name="connsiteY25" fmla="*/ 0 h 1803546"/>
                    <a:gd name="connsiteX26" fmla="*/ 531813 w 784226"/>
                    <a:gd name="connsiteY26" fmla="*/ 61912 h 1803546"/>
                    <a:gd name="connsiteX27" fmla="*/ 588963 w 784226"/>
                    <a:gd name="connsiteY27" fmla="*/ 83343 h 1803546"/>
                    <a:gd name="connsiteX0" fmla="*/ 588963 w 784226"/>
                    <a:gd name="connsiteY0" fmla="*/ 83343 h 1803546"/>
                    <a:gd name="connsiteX1" fmla="*/ 586582 w 784226"/>
                    <a:gd name="connsiteY1" fmla="*/ 192880 h 1803546"/>
                    <a:gd name="connsiteX2" fmla="*/ 465138 w 784226"/>
                    <a:gd name="connsiteY2" fmla="*/ 230980 h 1803546"/>
                    <a:gd name="connsiteX3" fmla="*/ 455613 w 784226"/>
                    <a:gd name="connsiteY3" fmla="*/ 280986 h 1803546"/>
                    <a:gd name="connsiteX4" fmla="*/ 457994 w 784226"/>
                    <a:gd name="connsiteY4" fmla="*/ 340518 h 1803546"/>
                    <a:gd name="connsiteX5" fmla="*/ 467519 w 784226"/>
                    <a:gd name="connsiteY5" fmla="*/ 397668 h 1803546"/>
                    <a:gd name="connsiteX6" fmla="*/ 479426 w 784226"/>
                    <a:gd name="connsiteY6" fmla="*/ 431005 h 1803546"/>
                    <a:gd name="connsiteX7" fmla="*/ 512763 w 784226"/>
                    <a:gd name="connsiteY7" fmla="*/ 485774 h 1803546"/>
                    <a:gd name="connsiteX8" fmla="*/ 541338 w 784226"/>
                    <a:gd name="connsiteY8" fmla="*/ 514349 h 1803546"/>
                    <a:gd name="connsiteX9" fmla="*/ 581819 w 784226"/>
                    <a:gd name="connsiteY9" fmla="*/ 538161 h 1803546"/>
                    <a:gd name="connsiteX10" fmla="*/ 581819 w 784226"/>
                    <a:gd name="connsiteY10" fmla="*/ 778668 h 1803546"/>
                    <a:gd name="connsiteX11" fmla="*/ 243681 w 784226"/>
                    <a:gd name="connsiteY11" fmla="*/ 862012 h 1803546"/>
                    <a:gd name="connsiteX12" fmla="*/ 96705 w 784226"/>
                    <a:gd name="connsiteY12" fmla="*/ 802509 h 1803546"/>
                    <a:gd name="connsiteX13" fmla="*/ 94244 w 784226"/>
                    <a:gd name="connsiteY13" fmla="*/ 730660 h 1803546"/>
                    <a:gd name="connsiteX14" fmla="*/ 60082 w 784226"/>
                    <a:gd name="connsiteY14" fmla="*/ 184582 h 1803546"/>
                    <a:gd name="connsiteX15" fmla="*/ 1 w 784226"/>
                    <a:gd name="connsiteY15" fmla="*/ 202426 h 1803546"/>
                    <a:gd name="connsiteX16" fmla="*/ 0 w 784226"/>
                    <a:gd name="connsiteY16" fmla="*/ 1221285 h 1803546"/>
                    <a:gd name="connsiteX17" fmla="*/ 238919 w 784226"/>
                    <a:gd name="connsiteY17" fmla="*/ 1162049 h 1803546"/>
                    <a:gd name="connsiteX18" fmla="*/ 386557 w 784226"/>
                    <a:gd name="connsiteY18" fmla="*/ 1126330 h 1803546"/>
                    <a:gd name="connsiteX19" fmla="*/ 584201 w 784226"/>
                    <a:gd name="connsiteY19" fmla="*/ 1209674 h 1803546"/>
                    <a:gd name="connsiteX20" fmla="*/ 584201 w 784226"/>
                    <a:gd name="connsiteY20" fmla="*/ 1483518 h 1803546"/>
                    <a:gd name="connsiteX21" fmla="*/ 234157 w 784226"/>
                    <a:gd name="connsiteY21" fmla="*/ 1559718 h 1803546"/>
                    <a:gd name="connsiteX22" fmla="*/ 1 w 784226"/>
                    <a:gd name="connsiteY22" fmla="*/ 1450600 h 1803546"/>
                    <a:gd name="connsiteX23" fmla="*/ 1 w 784226"/>
                    <a:gd name="connsiteY23" fmla="*/ 1803546 h 1803546"/>
                    <a:gd name="connsiteX24" fmla="*/ 784226 w 784226"/>
                    <a:gd name="connsiteY24" fmla="*/ 1635918 h 1803546"/>
                    <a:gd name="connsiteX25" fmla="*/ 784226 w 784226"/>
                    <a:gd name="connsiteY25" fmla="*/ 0 h 1803546"/>
                    <a:gd name="connsiteX26" fmla="*/ 531813 w 784226"/>
                    <a:gd name="connsiteY26" fmla="*/ 61912 h 1803546"/>
                    <a:gd name="connsiteX27" fmla="*/ 588963 w 784226"/>
                    <a:gd name="connsiteY27" fmla="*/ 83343 h 1803546"/>
                    <a:gd name="connsiteX0" fmla="*/ 588963 w 784226"/>
                    <a:gd name="connsiteY0" fmla="*/ 83343 h 1803546"/>
                    <a:gd name="connsiteX1" fmla="*/ 586582 w 784226"/>
                    <a:gd name="connsiteY1" fmla="*/ 192880 h 1803546"/>
                    <a:gd name="connsiteX2" fmla="*/ 465138 w 784226"/>
                    <a:gd name="connsiteY2" fmla="*/ 230980 h 1803546"/>
                    <a:gd name="connsiteX3" fmla="*/ 455613 w 784226"/>
                    <a:gd name="connsiteY3" fmla="*/ 280986 h 1803546"/>
                    <a:gd name="connsiteX4" fmla="*/ 457994 w 784226"/>
                    <a:gd name="connsiteY4" fmla="*/ 340518 h 1803546"/>
                    <a:gd name="connsiteX5" fmla="*/ 467519 w 784226"/>
                    <a:gd name="connsiteY5" fmla="*/ 397668 h 1803546"/>
                    <a:gd name="connsiteX6" fmla="*/ 479426 w 784226"/>
                    <a:gd name="connsiteY6" fmla="*/ 431005 h 1803546"/>
                    <a:gd name="connsiteX7" fmla="*/ 512763 w 784226"/>
                    <a:gd name="connsiteY7" fmla="*/ 485774 h 1803546"/>
                    <a:gd name="connsiteX8" fmla="*/ 541338 w 784226"/>
                    <a:gd name="connsiteY8" fmla="*/ 514349 h 1803546"/>
                    <a:gd name="connsiteX9" fmla="*/ 581819 w 784226"/>
                    <a:gd name="connsiteY9" fmla="*/ 538161 h 1803546"/>
                    <a:gd name="connsiteX10" fmla="*/ 581819 w 784226"/>
                    <a:gd name="connsiteY10" fmla="*/ 778668 h 1803546"/>
                    <a:gd name="connsiteX11" fmla="*/ 243681 w 784226"/>
                    <a:gd name="connsiteY11" fmla="*/ 862012 h 1803546"/>
                    <a:gd name="connsiteX12" fmla="*/ 96705 w 784226"/>
                    <a:gd name="connsiteY12" fmla="*/ 802509 h 1803546"/>
                    <a:gd name="connsiteX13" fmla="*/ 94244 w 784226"/>
                    <a:gd name="connsiteY13" fmla="*/ 730660 h 1803546"/>
                    <a:gd name="connsiteX14" fmla="*/ 60083 w 784226"/>
                    <a:gd name="connsiteY14" fmla="*/ 701692 h 1803546"/>
                    <a:gd name="connsiteX15" fmla="*/ 60082 w 784226"/>
                    <a:gd name="connsiteY15" fmla="*/ 184582 h 1803546"/>
                    <a:gd name="connsiteX16" fmla="*/ 1 w 784226"/>
                    <a:gd name="connsiteY16" fmla="*/ 202426 h 1803546"/>
                    <a:gd name="connsiteX17" fmla="*/ 0 w 784226"/>
                    <a:gd name="connsiteY17" fmla="*/ 1221285 h 1803546"/>
                    <a:gd name="connsiteX18" fmla="*/ 238919 w 784226"/>
                    <a:gd name="connsiteY18" fmla="*/ 1162049 h 1803546"/>
                    <a:gd name="connsiteX19" fmla="*/ 386557 w 784226"/>
                    <a:gd name="connsiteY19" fmla="*/ 1126330 h 1803546"/>
                    <a:gd name="connsiteX20" fmla="*/ 584201 w 784226"/>
                    <a:gd name="connsiteY20" fmla="*/ 1209674 h 1803546"/>
                    <a:gd name="connsiteX21" fmla="*/ 584201 w 784226"/>
                    <a:gd name="connsiteY21" fmla="*/ 1483518 h 1803546"/>
                    <a:gd name="connsiteX22" fmla="*/ 234157 w 784226"/>
                    <a:gd name="connsiteY22" fmla="*/ 1559718 h 1803546"/>
                    <a:gd name="connsiteX23" fmla="*/ 1 w 784226"/>
                    <a:gd name="connsiteY23" fmla="*/ 1450600 h 1803546"/>
                    <a:gd name="connsiteX24" fmla="*/ 1 w 784226"/>
                    <a:gd name="connsiteY24" fmla="*/ 1803546 h 1803546"/>
                    <a:gd name="connsiteX25" fmla="*/ 784226 w 784226"/>
                    <a:gd name="connsiteY25" fmla="*/ 1635918 h 1803546"/>
                    <a:gd name="connsiteX26" fmla="*/ 784226 w 784226"/>
                    <a:gd name="connsiteY26" fmla="*/ 0 h 1803546"/>
                    <a:gd name="connsiteX27" fmla="*/ 531813 w 784226"/>
                    <a:gd name="connsiteY27" fmla="*/ 61912 h 1803546"/>
                    <a:gd name="connsiteX28" fmla="*/ 588963 w 784226"/>
                    <a:gd name="connsiteY28" fmla="*/ 83343 h 1803546"/>
                    <a:gd name="connsiteX0" fmla="*/ 588963 w 784226"/>
                    <a:gd name="connsiteY0" fmla="*/ 83343 h 1803546"/>
                    <a:gd name="connsiteX1" fmla="*/ 586582 w 784226"/>
                    <a:gd name="connsiteY1" fmla="*/ 192880 h 1803546"/>
                    <a:gd name="connsiteX2" fmla="*/ 465138 w 784226"/>
                    <a:gd name="connsiteY2" fmla="*/ 230980 h 1803546"/>
                    <a:gd name="connsiteX3" fmla="*/ 455613 w 784226"/>
                    <a:gd name="connsiteY3" fmla="*/ 280986 h 1803546"/>
                    <a:gd name="connsiteX4" fmla="*/ 457994 w 784226"/>
                    <a:gd name="connsiteY4" fmla="*/ 340518 h 1803546"/>
                    <a:gd name="connsiteX5" fmla="*/ 467519 w 784226"/>
                    <a:gd name="connsiteY5" fmla="*/ 397668 h 1803546"/>
                    <a:gd name="connsiteX6" fmla="*/ 479426 w 784226"/>
                    <a:gd name="connsiteY6" fmla="*/ 431005 h 1803546"/>
                    <a:gd name="connsiteX7" fmla="*/ 512763 w 784226"/>
                    <a:gd name="connsiteY7" fmla="*/ 485774 h 1803546"/>
                    <a:gd name="connsiteX8" fmla="*/ 541338 w 784226"/>
                    <a:gd name="connsiteY8" fmla="*/ 514349 h 1803546"/>
                    <a:gd name="connsiteX9" fmla="*/ 581819 w 784226"/>
                    <a:gd name="connsiteY9" fmla="*/ 538161 h 1803546"/>
                    <a:gd name="connsiteX10" fmla="*/ 581819 w 784226"/>
                    <a:gd name="connsiteY10" fmla="*/ 778668 h 1803546"/>
                    <a:gd name="connsiteX11" fmla="*/ 243681 w 784226"/>
                    <a:gd name="connsiteY11" fmla="*/ 862012 h 1803546"/>
                    <a:gd name="connsiteX12" fmla="*/ 96705 w 784226"/>
                    <a:gd name="connsiteY12" fmla="*/ 802509 h 1803546"/>
                    <a:gd name="connsiteX13" fmla="*/ 94244 w 784226"/>
                    <a:gd name="connsiteY13" fmla="*/ 730660 h 1803546"/>
                    <a:gd name="connsiteX14" fmla="*/ 60083 w 784226"/>
                    <a:gd name="connsiteY14" fmla="*/ 701692 h 1803546"/>
                    <a:gd name="connsiteX15" fmla="*/ 60082 w 784226"/>
                    <a:gd name="connsiteY15" fmla="*/ 184582 h 1803546"/>
                    <a:gd name="connsiteX16" fmla="*/ 1 w 784226"/>
                    <a:gd name="connsiteY16" fmla="*/ 202426 h 1803546"/>
                    <a:gd name="connsiteX17" fmla="*/ 0 w 784226"/>
                    <a:gd name="connsiteY17" fmla="*/ 1221285 h 1803546"/>
                    <a:gd name="connsiteX18" fmla="*/ 238919 w 784226"/>
                    <a:gd name="connsiteY18" fmla="*/ 1162049 h 1803546"/>
                    <a:gd name="connsiteX19" fmla="*/ 386557 w 784226"/>
                    <a:gd name="connsiteY19" fmla="*/ 1126330 h 1803546"/>
                    <a:gd name="connsiteX20" fmla="*/ 584201 w 784226"/>
                    <a:gd name="connsiteY20" fmla="*/ 1209674 h 1803546"/>
                    <a:gd name="connsiteX21" fmla="*/ 584201 w 784226"/>
                    <a:gd name="connsiteY21" fmla="*/ 1483518 h 1803546"/>
                    <a:gd name="connsiteX22" fmla="*/ 234157 w 784226"/>
                    <a:gd name="connsiteY22" fmla="*/ 1559718 h 1803546"/>
                    <a:gd name="connsiteX23" fmla="*/ 1 w 784226"/>
                    <a:gd name="connsiteY23" fmla="*/ 1450600 h 1803546"/>
                    <a:gd name="connsiteX24" fmla="*/ 1 w 784226"/>
                    <a:gd name="connsiteY24" fmla="*/ 1803546 h 1803546"/>
                    <a:gd name="connsiteX25" fmla="*/ 784226 w 784226"/>
                    <a:gd name="connsiteY25" fmla="*/ 1635918 h 1803546"/>
                    <a:gd name="connsiteX26" fmla="*/ 784226 w 784226"/>
                    <a:gd name="connsiteY26" fmla="*/ 0 h 1803546"/>
                    <a:gd name="connsiteX27" fmla="*/ 531813 w 784226"/>
                    <a:gd name="connsiteY27" fmla="*/ 61912 h 1803546"/>
                    <a:gd name="connsiteX28" fmla="*/ 588963 w 784226"/>
                    <a:gd name="connsiteY28" fmla="*/ 83343 h 1803546"/>
                    <a:gd name="connsiteX0" fmla="*/ 588963 w 784226"/>
                    <a:gd name="connsiteY0" fmla="*/ 83343 h 1803546"/>
                    <a:gd name="connsiteX1" fmla="*/ 586582 w 784226"/>
                    <a:gd name="connsiteY1" fmla="*/ 192880 h 1803546"/>
                    <a:gd name="connsiteX2" fmla="*/ 465138 w 784226"/>
                    <a:gd name="connsiteY2" fmla="*/ 230980 h 1803546"/>
                    <a:gd name="connsiteX3" fmla="*/ 455613 w 784226"/>
                    <a:gd name="connsiteY3" fmla="*/ 280986 h 1803546"/>
                    <a:gd name="connsiteX4" fmla="*/ 457994 w 784226"/>
                    <a:gd name="connsiteY4" fmla="*/ 340518 h 1803546"/>
                    <a:gd name="connsiteX5" fmla="*/ 467519 w 784226"/>
                    <a:gd name="connsiteY5" fmla="*/ 397668 h 1803546"/>
                    <a:gd name="connsiteX6" fmla="*/ 479426 w 784226"/>
                    <a:gd name="connsiteY6" fmla="*/ 431005 h 1803546"/>
                    <a:gd name="connsiteX7" fmla="*/ 512763 w 784226"/>
                    <a:gd name="connsiteY7" fmla="*/ 485774 h 1803546"/>
                    <a:gd name="connsiteX8" fmla="*/ 541338 w 784226"/>
                    <a:gd name="connsiteY8" fmla="*/ 514349 h 1803546"/>
                    <a:gd name="connsiteX9" fmla="*/ 581819 w 784226"/>
                    <a:gd name="connsiteY9" fmla="*/ 538161 h 1803546"/>
                    <a:gd name="connsiteX10" fmla="*/ 581819 w 784226"/>
                    <a:gd name="connsiteY10" fmla="*/ 778668 h 1803546"/>
                    <a:gd name="connsiteX11" fmla="*/ 243681 w 784226"/>
                    <a:gd name="connsiteY11" fmla="*/ 862012 h 1803546"/>
                    <a:gd name="connsiteX12" fmla="*/ 96705 w 784226"/>
                    <a:gd name="connsiteY12" fmla="*/ 802509 h 1803546"/>
                    <a:gd name="connsiteX13" fmla="*/ 94244 w 784226"/>
                    <a:gd name="connsiteY13" fmla="*/ 730660 h 1803546"/>
                    <a:gd name="connsiteX14" fmla="*/ 60083 w 784226"/>
                    <a:gd name="connsiteY14" fmla="*/ 709772 h 1803546"/>
                    <a:gd name="connsiteX15" fmla="*/ 60082 w 784226"/>
                    <a:gd name="connsiteY15" fmla="*/ 184582 h 1803546"/>
                    <a:gd name="connsiteX16" fmla="*/ 1 w 784226"/>
                    <a:gd name="connsiteY16" fmla="*/ 202426 h 1803546"/>
                    <a:gd name="connsiteX17" fmla="*/ 0 w 784226"/>
                    <a:gd name="connsiteY17" fmla="*/ 1221285 h 1803546"/>
                    <a:gd name="connsiteX18" fmla="*/ 238919 w 784226"/>
                    <a:gd name="connsiteY18" fmla="*/ 1162049 h 1803546"/>
                    <a:gd name="connsiteX19" fmla="*/ 386557 w 784226"/>
                    <a:gd name="connsiteY19" fmla="*/ 1126330 h 1803546"/>
                    <a:gd name="connsiteX20" fmla="*/ 584201 w 784226"/>
                    <a:gd name="connsiteY20" fmla="*/ 1209674 h 1803546"/>
                    <a:gd name="connsiteX21" fmla="*/ 584201 w 784226"/>
                    <a:gd name="connsiteY21" fmla="*/ 1483518 h 1803546"/>
                    <a:gd name="connsiteX22" fmla="*/ 234157 w 784226"/>
                    <a:gd name="connsiteY22" fmla="*/ 1559718 h 1803546"/>
                    <a:gd name="connsiteX23" fmla="*/ 1 w 784226"/>
                    <a:gd name="connsiteY23" fmla="*/ 1450600 h 1803546"/>
                    <a:gd name="connsiteX24" fmla="*/ 1 w 784226"/>
                    <a:gd name="connsiteY24" fmla="*/ 1803546 h 1803546"/>
                    <a:gd name="connsiteX25" fmla="*/ 784226 w 784226"/>
                    <a:gd name="connsiteY25" fmla="*/ 1635918 h 1803546"/>
                    <a:gd name="connsiteX26" fmla="*/ 784226 w 784226"/>
                    <a:gd name="connsiteY26" fmla="*/ 0 h 1803546"/>
                    <a:gd name="connsiteX27" fmla="*/ 531813 w 784226"/>
                    <a:gd name="connsiteY27" fmla="*/ 61912 h 1803546"/>
                    <a:gd name="connsiteX28" fmla="*/ 588963 w 784226"/>
                    <a:gd name="connsiteY28" fmla="*/ 83343 h 1803546"/>
                    <a:gd name="connsiteX0" fmla="*/ 588963 w 784226"/>
                    <a:gd name="connsiteY0" fmla="*/ 83343 h 1803546"/>
                    <a:gd name="connsiteX1" fmla="*/ 586582 w 784226"/>
                    <a:gd name="connsiteY1" fmla="*/ 192880 h 1803546"/>
                    <a:gd name="connsiteX2" fmla="*/ 465138 w 784226"/>
                    <a:gd name="connsiteY2" fmla="*/ 230980 h 1803546"/>
                    <a:gd name="connsiteX3" fmla="*/ 455613 w 784226"/>
                    <a:gd name="connsiteY3" fmla="*/ 280986 h 1803546"/>
                    <a:gd name="connsiteX4" fmla="*/ 457994 w 784226"/>
                    <a:gd name="connsiteY4" fmla="*/ 340518 h 1803546"/>
                    <a:gd name="connsiteX5" fmla="*/ 467519 w 784226"/>
                    <a:gd name="connsiteY5" fmla="*/ 397668 h 1803546"/>
                    <a:gd name="connsiteX6" fmla="*/ 479426 w 784226"/>
                    <a:gd name="connsiteY6" fmla="*/ 431005 h 1803546"/>
                    <a:gd name="connsiteX7" fmla="*/ 512763 w 784226"/>
                    <a:gd name="connsiteY7" fmla="*/ 485774 h 1803546"/>
                    <a:gd name="connsiteX8" fmla="*/ 541338 w 784226"/>
                    <a:gd name="connsiteY8" fmla="*/ 514349 h 1803546"/>
                    <a:gd name="connsiteX9" fmla="*/ 581819 w 784226"/>
                    <a:gd name="connsiteY9" fmla="*/ 538161 h 1803546"/>
                    <a:gd name="connsiteX10" fmla="*/ 581819 w 784226"/>
                    <a:gd name="connsiteY10" fmla="*/ 778668 h 1803546"/>
                    <a:gd name="connsiteX11" fmla="*/ 243681 w 784226"/>
                    <a:gd name="connsiteY11" fmla="*/ 862012 h 1803546"/>
                    <a:gd name="connsiteX12" fmla="*/ 96705 w 784226"/>
                    <a:gd name="connsiteY12" fmla="*/ 802509 h 1803546"/>
                    <a:gd name="connsiteX13" fmla="*/ 94244 w 784226"/>
                    <a:gd name="connsiteY13" fmla="*/ 730660 h 1803546"/>
                    <a:gd name="connsiteX14" fmla="*/ 60083 w 784226"/>
                    <a:gd name="connsiteY14" fmla="*/ 709772 h 1803546"/>
                    <a:gd name="connsiteX15" fmla="*/ 60082 w 784226"/>
                    <a:gd name="connsiteY15" fmla="*/ 184582 h 1803546"/>
                    <a:gd name="connsiteX16" fmla="*/ 1 w 784226"/>
                    <a:gd name="connsiteY16" fmla="*/ 202426 h 1803546"/>
                    <a:gd name="connsiteX17" fmla="*/ 0 w 784226"/>
                    <a:gd name="connsiteY17" fmla="*/ 1221285 h 1803546"/>
                    <a:gd name="connsiteX18" fmla="*/ 238919 w 784226"/>
                    <a:gd name="connsiteY18" fmla="*/ 1162049 h 1803546"/>
                    <a:gd name="connsiteX19" fmla="*/ 386557 w 784226"/>
                    <a:gd name="connsiteY19" fmla="*/ 1126330 h 1803546"/>
                    <a:gd name="connsiteX20" fmla="*/ 584201 w 784226"/>
                    <a:gd name="connsiteY20" fmla="*/ 1209674 h 1803546"/>
                    <a:gd name="connsiteX21" fmla="*/ 584201 w 784226"/>
                    <a:gd name="connsiteY21" fmla="*/ 1483518 h 1803546"/>
                    <a:gd name="connsiteX22" fmla="*/ 234157 w 784226"/>
                    <a:gd name="connsiteY22" fmla="*/ 1559718 h 1803546"/>
                    <a:gd name="connsiteX23" fmla="*/ 1 w 784226"/>
                    <a:gd name="connsiteY23" fmla="*/ 1222841 h 1803546"/>
                    <a:gd name="connsiteX24" fmla="*/ 1 w 784226"/>
                    <a:gd name="connsiteY24" fmla="*/ 1450600 h 1803546"/>
                    <a:gd name="connsiteX25" fmla="*/ 1 w 784226"/>
                    <a:gd name="connsiteY25" fmla="*/ 1803546 h 1803546"/>
                    <a:gd name="connsiteX26" fmla="*/ 784226 w 784226"/>
                    <a:gd name="connsiteY26" fmla="*/ 1635918 h 1803546"/>
                    <a:gd name="connsiteX27" fmla="*/ 784226 w 784226"/>
                    <a:gd name="connsiteY27" fmla="*/ 0 h 1803546"/>
                    <a:gd name="connsiteX28" fmla="*/ 531813 w 784226"/>
                    <a:gd name="connsiteY28" fmla="*/ 61912 h 1803546"/>
                    <a:gd name="connsiteX29" fmla="*/ 588963 w 784226"/>
                    <a:gd name="connsiteY29" fmla="*/ 83343 h 1803546"/>
                    <a:gd name="connsiteX0" fmla="*/ 588963 w 784226"/>
                    <a:gd name="connsiteY0" fmla="*/ 83343 h 1803546"/>
                    <a:gd name="connsiteX1" fmla="*/ 586582 w 784226"/>
                    <a:gd name="connsiteY1" fmla="*/ 192880 h 1803546"/>
                    <a:gd name="connsiteX2" fmla="*/ 465138 w 784226"/>
                    <a:gd name="connsiteY2" fmla="*/ 230980 h 1803546"/>
                    <a:gd name="connsiteX3" fmla="*/ 455613 w 784226"/>
                    <a:gd name="connsiteY3" fmla="*/ 280986 h 1803546"/>
                    <a:gd name="connsiteX4" fmla="*/ 457994 w 784226"/>
                    <a:gd name="connsiteY4" fmla="*/ 340518 h 1803546"/>
                    <a:gd name="connsiteX5" fmla="*/ 467519 w 784226"/>
                    <a:gd name="connsiteY5" fmla="*/ 397668 h 1803546"/>
                    <a:gd name="connsiteX6" fmla="*/ 479426 w 784226"/>
                    <a:gd name="connsiteY6" fmla="*/ 431005 h 1803546"/>
                    <a:gd name="connsiteX7" fmla="*/ 512763 w 784226"/>
                    <a:gd name="connsiteY7" fmla="*/ 485774 h 1803546"/>
                    <a:gd name="connsiteX8" fmla="*/ 541338 w 784226"/>
                    <a:gd name="connsiteY8" fmla="*/ 514349 h 1803546"/>
                    <a:gd name="connsiteX9" fmla="*/ 581819 w 784226"/>
                    <a:gd name="connsiteY9" fmla="*/ 538161 h 1803546"/>
                    <a:gd name="connsiteX10" fmla="*/ 581819 w 784226"/>
                    <a:gd name="connsiteY10" fmla="*/ 778668 h 1803546"/>
                    <a:gd name="connsiteX11" fmla="*/ 243681 w 784226"/>
                    <a:gd name="connsiteY11" fmla="*/ 862012 h 1803546"/>
                    <a:gd name="connsiteX12" fmla="*/ 96705 w 784226"/>
                    <a:gd name="connsiteY12" fmla="*/ 802509 h 1803546"/>
                    <a:gd name="connsiteX13" fmla="*/ 94244 w 784226"/>
                    <a:gd name="connsiteY13" fmla="*/ 730660 h 1803546"/>
                    <a:gd name="connsiteX14" fmla="*/ 60083 w 784226"/>
                    <a:gd name="connsiteY14" fmla="*/ 709772 h 1803546"/>
                    <a:gd name="connsiteX15" fmla="*/ 60082 w 784226"/>
                    <a:gd name="connsiteY15" fmla="*/ 184582 h 1803546"/>
                    <a:gd name="connsiteX16" fmla="*/ 1 w 784226"/>
                    <a:gd name="connsiteY16" fmla="*/ 202426 h 1803546"/>
                    <a:gd name="connsiteX17" fmla="*/ 0 w 784226"/>
                    <a:gd name="connsiteY17" fmla="*/ 1221285 h 1803546"/>
                    <a:gd name="connsiteX18" fmla="*/ 238919 w 784226"/>
                    <a:gd name="connsiteY18" fmla="*/ 1162049 h 1803546"/>
                    <a:gd name="connsiteX19" fmla="*/ 386557 w 784226"/>
                    <a:gd name="connsiteY19" fmla="*/ 1126330 h 1803546"/>
                    <a:gd name="connsiteX20" fmla="*/ 584201 w 784226"/>
                    <a:gd name="connsiteY20" fmla="*/ 1209674 h 1803546"/>
                    <a:gd name="connsiteX21" fmla="*/ 584201 w 784226"/>
                    <a:gd name="connsiteY21" fmla="*/ 1483518 h 1803546"/>
                    <a:gd name="connsiteX22" fmla="*/ 234157 w 784226"/>
                    <a:gd name="connsiteY22" fmla="*/ 1559718 h 1803546"/>
                    <a:gd name="connsiteX23" fmla="*/ 42917 w 784226"/>
                    <a:gd name="connsiteY23" fmla="*/ 1210721 h 1803546"/>
                    <a:gd name="connsiteX24" fmla="*/ 1 w 784226"/>
                    <a:gd name="connsiteY24" fmla="*/ 1222841 h 1803546"/>
                    <a:gd name="connsiteX25" fmla="*/ 1 w 784226"/>
                    <a:gd name="connsiteY25" fmla="*/ 1450600 h 1803546"/>
                    <a:gd name="connsiteX26" fmla="*/ 1 w 784226"/>
                    <a:gd name="connsiteY26" fmla="*/ 1803546 h 1803546"/>
                    <a:gd name="connsiteX27" fmla="*/ 784226 w 784226"/>
                    <a:gd name="connsiteY27" fmla="*/ 1635918 h 1803546"/>
                    <a:gd name="connsiteX28" fmla="*/ 784226 w 784226"/>
                    <a:gd name="connsiteY28" fmla="*/ 0 h 1803546"/>
                    <a:gd name="connsiteX29" fmla="*/ 531813 w 784226"/>
                    <a:gd name="connsiteY29" fmla="*/ 61912 h 1803546"/>
                    <a:gd name="connsiteX30" fmla="*/ 588963 w 784226"/>
                    <a:gd name="connsiteY30" fmla="*/ 83343 h 1803546"/>
                    <a:gd name="connsiteX0" fmla="*/ 588963 w 784226"/>
                    <a:gd name="connsiteY0" fmla="*/ 83343 h 1803546"/>
                    <a:gd name="connsiteX1" fmla="*/ 586582 w 784226"/>
                    <a:gd name="connsiteY1" fmla="*/ 192880 h 1803546"/>
                    <a:gd name="connsiteX2" fmla="*/ 465138 w 784226"/>
                    <a:gd name="connsiteY2" fmla="*/ 230980 h 1803546"/>
                    <a:gd name="connsiteX3" fmla="*/ 455613 w 784226"/>
                    <a:gd name="connsiteY3" fmla="*/ 280986 h 1803546"/>
                    <a:gd name="connsiteX4" fmla="*/ 457994 w 784226"/>
                    <a:gd name="connsiteY4" fmla="*/ 340518 h 1803546"/>
                    <a:gd name="connsiteX5" fmla="*/ 467519 w 784226"/>
                    <a:gd name="connsiteY5" fmla="*/ 397668 h 1803546"/>
                    <a:gd name="connsiteX6" fmla="*/ 479426 w 784226"/>
                    <a:gd name="connsiteY6" fmla="*/ 431005 h 1803546"/>
                    <a:gd name="connsiteX7" fmla="*/ 512763 w 784226"/>
                    <a:gd name="connsiteY7" fmla="*/ 485774 h 1803546"/>
                    <a:gd name="connsiteX8" fmla="*/ 541338 w 784226"/>
                    <a:gd name="connsiteY8" fmla="*/ 514349 h 1803546"/>
                    <a:gd name="connsiteX9" fmla="*/ 581819 w 784226"/>
                    <a:gd name="connsiteY9" fmla="*/ 538161 h 1803546"/>
                    <a:gd name="connsiteX10" fmla="*/ 581819 w 784226"/>
                    <a:gd name="connsiteY10" fmla="*/ 778668 h 1803546"/>
                    <a:gd name="connsiteX11" fmla="*/ 243681 w 784226"/>
                    <a:gd name="connsiteY11" fmla="*/ 862012 h 1803546"/>
                    <a:gd name="connsiteX12" fmla="*/ 96705 w 784226"/>
                    <a:gd name="connsiteY12" fmla="*/ 802509 h 1803546"/>
                    <a:gd name="connsiteX13" fmla="*/ 94244 w 784226"/>
                    <a:gd name="connsiteY13" fmla="*/ 730660 h 1803546"/>
                    <a:gd name="connsiteX14" fmla="*/ 60083 w 784226"/>
                    <a:gd name="connsiteY14" fmla="*/ 709772 h 1803546"/>
                    <a:gd name="connsiteX15" fmla="*/ 60082 w 784226"/>
                    <a:gd name="connsiteY15" fmla="*/ 184582 h 1803546"/>
                    <a:gd name="connsiteX16" fmla="*/ 1 w 784226"/>
                    <a:gd name="connsiteY16" fmla="*/ 202426 h 1803546"/>
                    <a:gd name="connsiteX17" fmla="*/ 0 w 784226"/>
                    <a:gd name="connsiteY17" fmla="*/ 1221285 h 1803546"/>
                    <a:gd name="connsiteX18" fmla="*/ 238919 w 784226"/>
                    <a:gd name="connsiteY18" fmla="*/ 1162049 h 1803546"/>
                    <a:gd name="connsiteX19" fmla="*/ 386557 w 784226"/>
                    <a:gd name="connsiteY19" fmla="*/ 1126330 h 1803546"/>
                    <a:gd name="connsiteX20" fmla="*/ 584201 w 784226"/>
                    <a:gd name="connsiteY20" fmla="*/ 1209674 h 1803546"/>
                    <a:gd name="connsiteX21" fmla="*/ 584201 w 784226"/>
                    <a:gd name="connsiteY21" fmla="*/ 1483518 h 1803546"/>
                    <a:gd name="connsiteX22" fmla="*/ 234157 w 784226"/>
                    <a:gd name="connsiteY22" fmla="*/ 1559718 h 1803546"/>
                    <a:gd name="connsiteX23" fmla="*/ 38626 w 784226"/>
                    <a:gd name="connsiteY23" fmla="*/ 1475335 h 1803546"/>
                    <a:gd name="connsiteX24" fmla="*/ 42917 w 784226"/>
                    <a:gd name="connsiteY24" fmla="*/ 1210721 h 1803546"/>
                    <a:gd name="connsiteX25" fmla="*/ 1 w 784226"/>
                    <a:gd name="connsiteY25" fmla="*/ 1222841 h 1803546"/>
                    <a:gd name="connsiteX26" fmla="*/ 1 w 784226"/>
                    <a:gd name="connsiteY26" fmla="*/ 1450600 h 1803546"/>
                    <a:gd name="connsiteX27" fmla="*/ 1 w 784226"/>
                    <a:gd name="connsiteY27" fmla="*/ 1803546 h 1803546"/>
                    <a:gd name="connsiteX28" fmla="*/ 784226 w 784226"/>
                    <a:gd name="connsiteY28" fmla="*/ 1635918 h 1803546"/>
                    <a:gd name="connsiteX29" fmla="*/ 784226 w 784226"/>
                    <a:gd name="connsiteY29" fmla="*/ 0 h 1803546"/>
                    <a:gd name="connsiteX30" fmla="*/ 531813 w 784226"/>
                    <a:gd name="connsiteY30" fmla="*/ 61912 h 1803546"/>
                    <a:gd name="connsiteX31" fmla="*/ 588963 w 784226"/>
                    <a:gd name="connsiteY31" fmla="*/ 83343 h 1803546"/>
                    <a:gd name="connsiteX0" fmla="*/ 588963 w 784226"/>
                    <a:gd name="connsiteY0" fmla="*/ 83343 h 1803546"/>
                    <a:gd name="connsiteX1" fmla="*/ 586582 w 784226"/>
                    <a:gd name="connsiteY1" fmla="*/ 192880 h 1803546"/>
                    <a:gd name="connsiteX2" fmla="*/ 465138 w 784226"/>
                    <a:gd name="connsiteY2" fmla="*/ 230980 h 1803546"/>
                    <a:gd name="connsiteX3" fmla="*/ 455613 w 784226"/>
                    <a:gd name="connsiteY3" fmla="*/ 280986 h 1803546"/>
                    <a:gd name="connsiteX4" fmla="*/ 457994 w 784226"/>
                    <a:gd name="connsiteY4" fmla="*/ 340518 h 1803546"/>
                    <a:gd name="connsiteX5" fmla="*/ 467519 w 784226"/>
                    <a:gd name="connsiteY5" fmla="*/ 397668 h 1803546"/>
                    <a:gd name="connsiteX6" fmla="*/ 479426 w 784226"/>
                    <a:gd name="connsiteY6" fmla="*/ 431005 h 1803546"/>
                    <a:gd name="connsiteX7" fmla="*/ 512763 w 784226"/>
                    <a:gd name="connsiteY7" fmla="*/ 485774 h 1803546"/>
                    <a:gd name="connsiteX8" fmla="*/ 541338 w 784226"/>
                    <a:gd name="connsiteY8" fmla="*/ 514349 h 1803546"/>
                    <a:gd name="connsiteX9" fmla="*/ 581819 w 784226"/>
                    <a:gd name="connsiteY9" fmla="*/ 538161 h 1803546"/>
                    <a:gd name="connsiteX10" fmla="*/ 581819 w 784226"/>
                    <a:gd name="connsiteY10" fmla="*/ 778668 h 1803546"/>
                    <a:gd name="connsiteX11" fmla="*/ 243681 w 784226"/>
                    <a:gd name="connsiteY11" fmla="*/ 862012 h 1803546"/>
                    <a:gd name="connsiteX12" fmla="*/ 96705 w 784226"/>
                    <a:gd name="connsiteY12" fmla="*/ 802509 h 1803546"/>
                    <a:gd name="connsiteX13" fmla="*/ 94244 w 784226"/>
                    <a:gd name="connsiteY13" fmla="*/ 730660 h 1803546"/>
                    <a:gd name="connsiteX14" fmla="*/ 60083 w 784226"/>
                    <a:gd name="connsiteY14" fmla="*/ 709772 h 1803546"/>
                    <a:gd name="connsiteX15" fmla="*/ 60082 w 784226"/>
                    <a:gd name="connsiteY15" fmla="*/ 184582 h 1803546"/>
                    <a:gd name="connsiteX16" fmla="*/ 1 w 784226"/>
                    <a:gd name="connsiteY16" fmla="*/ 202426 h 1803546"/>
                    <a:gd name="connsiteX17" fmla="*/ 0 w 784226"/>
                    <a:gd name="connsiteY17" fmla="*/ 1221285 h 1803546"/>
                    <a:gd name="connsiteX18" fmla="*/ 238919 w 784226"/>
                    <a:gd name="connsiteY18" fmla="*/ 1162049 h 1803546"/>
                    <a:gd name="connsiteX19" fmla="*/ 386557 w 784226"/>
                    <a:gd name="connsiteY19" fmla="*/ 1126330 h 1803546"/>
                    <a:gd name="connsiteX20" fmla="*/ 584201 w 784226"/>
                    <a:gd name="connsiteY20" fmla="*/ 1209674 h 1803546"/>
                    <a:gd name="connsiteX21" fmla="*/ 584201 w 784226"/>
                    <a:gd name="connsiteY21" fmla="*/ 1483518 h 1803546"/>
                    <a:gd name="connsiteX22" fmla="*/ 240594 w 784226"/>
                    <a:gd name="connsiteY22" fmla="*/ 1565778 h 1803546"/>
                    <a:gd name="connsiteX23" fmla="*/ 38626 w 784226"/>
                    <a:gd name="connsiteY23" fmla="*/ 1475335 h 1803546"/>
                    <a:gd name="connsiteX24" fmla="*/ 42917 w 784226"/>
                    <a:gd name="connsiteY24" fmla="*/ 1210721 h 1803546"/>
                    <a:gd name="connsiteX25" fmla="*/ 1 w 784226"/>
                    <a:gd name="connsiteY25" fmla="*/ 1222841 h 1803546"/>
                    <a:gd name="connsiteX26" fmla="*/ 1 w 784226"/>
                    <a:gd name="connsiteY26" fmla="*/ 1450600 h 1803546"/>
                    <a:gd name="connsiteX27" fmla="*/ 1 w 784226"/>
                    <a:gd name="connsiteY27" fmla="*/ 1803546 h 1803546"/>
                    <a:gd name="connsiteX28" fmla="*/ 784226 w 784226"/>
                    <a:gd name="connsiteY28" fmla="*/ 1635918 h 1803546"/>
                    <a:gd name="connsiteX29" fmla="*/ 784226 w 784226"/>
                    <a:gd name="connsiteY29" fmla="*/ 0 h 1803546"/>
                    <a:gd name="connsiteX30" fmla="*/ 531813 w 784226"/>
                    <a:gd name="connsiteY30" fmla="*/ 61912 h 1803546"/>
                    <a:gd name="connsiteX31" fmla="*/ 588963 w 784226"/>
                    <a:gd name="connsiteY31" fmla="*/ 83343 h 1803546"/>
                    <a:gd name="connsiteX0" fmla="*/ 588963 w 784226"/>
                    <a:gd name="connsiteY0" fmla="*/ 83343 h 1803546"/>
                    <a:gd name="connsiteX1" fmla="*/ 586582 w 784226"/>
                    <a:gd name="connsiteY1" fmla="*/ 192880 h 1803546"/>
                    <a:gd name="connsiteX2" fmla="*/ 465138 w 784226"/>
                    <a:gd name="connsiteY2" fmla="*/ 230980 h 1803546"/>
                    <a:gd name="connsiteX3" fmla="*/ 455613 w 784226"/>
                    <a:gd name="connsiteY3" fmla="*/ 280986 h 1803546"/>
                    <a:gd name="connsiteX4" fmla="*/ 457994 w 784226"/>
                    <a:gd name="connsiteY4" fmla="*/ 340518 h 1803546"/>
                    <a:gd name="connsiteX5" fmla="*/ 467519 w 784226"/>
                    <a:gd name="connsiteY5" fmla="*/ 397668 h 1803546"/>
                    <a:gd name="connsiteX6" fmla="*/ 479426 w 784226"/>
                    <a:gd name="connsiteY6" fmla="*/ 431005 h 1803546"/>
                    <a:gd name="connsiteX7" fmla="*/ 512763 w 784226"/>
                    <a:gd name="connsiteY7" fmla="*/ 485774 h 1803546"/>
                    <a:gd name="connsiteX8" fmla="*/ 541338 w 784226"/>
                    <a:gd name="connsiteY8" fmla="*/ 514349 h 1803546"/>
                    <a:gd name="connsiteX9" fmla="*/ 581819 w 784226"/>
                    <a:gd name="connsiteY9" fmla="*/ 538161 h 1803546"/>
                    <a:gd name="connsiteX10" fmla="*/ 581819 w 784226"/>
                    <a:gd name="connsiteY10" fmla="*/ 778668 h 1803546"/>
                    <a:gd name="connsiteX11" fmla="*/ 243681 w 784226"/>
                    <a:gd name="connsiteY11" fmla="*/ 862012 h 1803546"/>
                    <a:gd name="connsiteX12" fmla="*/ 96705 w 784226"/>
                    <a:gd name="connsiteY12" fmla="*/ 802509 h 1803546"/>
                    <a:gd name="connsiteX13" fmla="*/ 94244 w 784226"/>
                    <a:gd name="connsiteY13" fmla="*/ 730660 h 1803546"/>
                    <a:gd name="connsiteX14" fmla="*/ 60083 w 784226"/>
                    <a:gd name="connsiteY14" fmla="*/ 709772 h 1803546"/>
                    <a:gd name="connsiteX15" fmla="*/ 60082 w 784226"/>
                    <a:gd name="connsiteY15" fmla="*/ 184582 h 1803546"/>
                    <a:gd name="connsiteX16" fmla="*/ 1 w 784226"/>
                    <a:gd name="connsiteY16" fmla="*/ 202426 h 1803546"/>
                    <a:gd name="connsiteX17" fmla="*/ 0 w 784226"/>
                    <a:gd name="connsiteY17" fmla="*/ 1221285 h 1803546"/>
                    <a:gd name="connsiteX18" fmla="*/ 238919 w 784226"/>
                    <a:gd name="connsiteY18" fmla="*/ 1162049 h 1803546"/>
                    <a:gd name="connsiteX19" fmla="*/ 386557 w 784226"/>
                    <a:gd name="connsiteY19" fmla="*/ 1126330 h 1803546"/>
                    <a:gd name="connsiteX20" fmla="*/ 584201 w 784226"/>
                    <a:gd name="connsiteY20" fmla="*/ 1209674 h 1803546"/>
                    <a:gd name="connsiteX21" fmla="*/ 584201 w 784226"/>
                    <a:gd name="connsiteY21" fmla="*/ 1483518 h 1803546"/>
                    <a:gd name="connsiteX22" fmla="*/ 240594 w 784226"/>
                    <a:gd name="connsiteY22" fmla="*/ 1565778 h 1803546"/>
                    <a:gd name="connsiteX23" fmla="*/ 45064 w 784226"/>
                    <a:gd name="connsiteY23" fmla="*/ 1479375 h 1803546"/>
                    <a:gd name="connsiteX24" fmla="*/ 42917 w 784226"/>
                    <a:gd name="connsiteY24" fmla="*/ 1210721 h 1803546"/>
                    <a:gd name="connsiteX25" fmla="*/ 1 w 784226"/>
                    <a:gd name="connsiteY25" fmla="*/ 1222841 h 1803546"/>
                    <a:gd name="connsiteX26" fmla="*/ 1 w 784226"/>
                    <a:gd name="connsiteY26" fmla="*/ 1450600 h 1803546"/>
                    <a:gd name="connsiteX27" fmla="*/ 1 w 784226"/>
                    <a:gd name="connsiteY27" fmla="*/ 1803546 h 1803546"/>
                    <a:gd name="connsiteX28" fmla="*/ 784226 w 784226"/>
                    <a:gd name="connsiteY28" fmla="*/ 1635918 h 1803546"/>
                    <a:gd name="connsiteX29" fmla="*/ 784226 w 784226"/>
                    <a:gd name="connsiteY29" fmla="*/ 0 h 1803546"/>
                    <a:gd name="connsiteX30" fmla="*/ 531813 w 784226"/>
                    <a:gd name="connsiteY30" fmla="*/ 61912 h 1803546"/>
                    <a:gd name="connsiteX31" fmla="*/ 588963 w 784226"/>
                    <a:gd name="connsiteY31" fmla="*/ 83343 h 1803546"/>
                    <a:gd name="connsiteX0" fmla="*/ 588963 w 784226"/>
                    <a:gd name="connsiteY0" fmla="*/ 83343 h 1803546"/>
                    <a:gd name="connsiteX1" fmla="*/ 586582 w 784226"/>
                    <a:gd name="connsiteY1" fmla="*/ 192880 h 1803546"/>
                    <a:gd name="connsiteX2" fmla="*/ 465138 w 784226"/>
                    <a:gd name="connsiteY2" fmla="*/ 230980 h 1803546"/>
                    <a:gd name="connsiteX3" fmla="*/ 455613 w 784226"/>
                    <a:gd name="connsiteY3" fmla="*/ 280986 h 1803546"/>
                    <a:gd name="connsiteX4" fmla="*/ 457994 w 784226"/>
                    <a:gd name="connsiteY4" fmla="*/ 340518 h 1803546"/>
                    <a:gd name="connsiteX5" fmla="*/ 467519 w 784226"/>
                    <a:gd name="connsiteY5" fmla="*/ 397668 h 1803546"/>
                    <a:gd name="connsiteX6" fmla="*/ 479426 w 784226"/>
                    <a:gd name="connsiteY6" fmla="*/ 431005 h 1803546"/>
                    <a:gd name="connsiteX7" fmla="*/ 512763 w 784226"/>
                    <a:gd name="connsiteY7" fmla="*/ 485774 h 1803546"/>
                    <a:gd name="connsiteX8" fmla="*/ 541338 w 784226"/>
                    <a:gd name="connsiteY8" fmla="*/ 514349 h 1803546"/>
                    <a:gd name="connsiteX9" fmla="*/ 581819 w 784226"/>
                    <a:gd name="connsiteY9" fmla="*/ 538161 h 1803546"/>
                    <a:gd name="connsiteX10" fmla="*/ 581819 w 784226"/>
                    <a:gd name="connsiteY10" fmla="*/ 778668 h 1803546"/>
                    <a:gd name="connsiteX11" fmla="*/ 243681 w 784226"/>
                    <a:gd name="connsiteY11" fmla="*/ 862012 h 1803546"/>
                    <a:gd name="connsiteX12" fmla="*/ 96705 w 784226"/>
                    <a:gd name="connsiteY12" fmla="*/ 802509 h 1803546"/>
                    <a:gd name="connsiteX13" fmla="*/ 94244 w 784226"/>
                    <a:gd name="connsiteY13" fmla="*/ 730660 h 1803546"/>
                    <a:gd name="connsiteX14" fmla="*/ 60083 w 784226"/>
                    <a:gd name="connsiteY14" fmla="*/ 709772 h 1803546"/>
                    <a:gd name="connsiteX15" fmla="*/ 60082 w 784226"/>
                    <a:gd name="connsiteY15" fmla="*/ 184582 h 1803546"/>
                    <a:gd name="connsiteX16" fmla="*/ 1 w 784226"/>
                    <a:gd name="connsiteY16" fmla="*/ 202426 h 1803546"/>
                    <a:gd name="connsiteX17" fmla="*/ 0 w 784226"/>
                    <a:gd name="connsiteY17" fmla="*/ 1221285 h 1803546"/>
                    <a:gd name="connsiteX18" fmla="*/ 238919 w 784226"/>
                    <a:gd name="connsiteY18" fmla="*/ 1162049 h 1803546"/>
                    <a:gd name="connsiteX19" fmla="*/ 386557 w 784226"/>
                    <a:gd name="connsiteY19" fmla="*/ 1126330 h 1803546"/>
                    <a:gd name="connsiteX20" fmla="*/ 584201 w 784226"/>
                    <a:gd name="connsiteY20" fmla="*/ 1209674 h 1803546"/>
                    <a:gd name="connsiteX21" fmla="*/ 584201 w 784226"/>
                    <a:gd name="connsiteY21" fmla="*/ 1483518 h 1803546"/>
                    <a:gd name="connsiteX22" fmla="*/ 229865 w 784226"/>
                    <a:gd name="connsiteY22" fmla="*/ 1557698 h 1803546"/>
                    <a:gd name="connsiteX23" fmla="*/ 45064 w 784226"/>
                    <a:gd name="connsiteY23" fmla="*/ 1479375 h 1803546"/>
                    <a:gd name="connsiteX24" fmla="*/ 42917 w 784226"/>
                    <a:gd name="connsiteY24" fmla="*/ 1210721 h 1803546"/>
                    <a:gd name="connsiteX25" fmla="*/ 1 w 784226"/>
                    <a:gd name="connsiteY25" fmla="*/ 1222841 h 1803546"/>
                    <a:gd name="connsiteX26" fmla="*/ 1 w 784226"/>
                    <a:gd name="connsiteY26" fmla="*/ 1450600 h 1803546"/>
                    <a:gd name="connsiteX27" fmla="*/ 1 w 784226"/>
                    <a:gd name="connsiteY27" fmla="*/ 1803546 h 1803546"/>
                    <a:gd name="connsiteX28" fmla="*/ 784226 w 784226"/>
                    <a:gd name="connsiteY28" fmla="*/ 1635918 h 1803546"/>
                    <a:gd name="connsiteX29" fmla="*/ 784226 w 784226"/>
                    <a:gd name="connsiteY29" fmla="*/ 0 h 1803546"/>
                    <a:gd name="connsiteX30" fmla="*/ 531813 w 784226"/>
                    <a:gd name="connsiteY30" fmla="*/ 61912 h 1803546"/>
                    <a:gd name="connsiteX31" fmla="*/ 588963 w 784226"/>
                    <a:gd name="connsiteY31" fmla="*/ 83343 h 1803546"/>
                    <a:gd name="connsiteX0" fmla="*/ 588963 w 784226"/>
                    <a:gd name="connsiteY0" fmla="*/ 83343 h 1803546"/>
                    <a:gd name="connsiteX1" fmla="*/ 586582 w 784226"/>
                    <a:gd name="connsiteY1" fmla="*/ 192880 h 1803546"/>
                    <a:gd name="connsiteX2" fmla="*/ 465138 w 784226"/>
                    <a:gd name="connsiteY2" fmla="*/ 230980 h 1803546"/>
                    <a:gd name="connsiteX3" fmla="*/ 455613 w 784226"/>
                    <a:gd name="connsiteY3" fmla="*/ 280986 h 1803546"/>
                    <a:gd name="connsiteX4" fmla="*/ 457994 w 784226"/>
                    <a:gd name="connsiteY4" fmla="*/ 340518 h 1803546"/>
                    <a:gd name="connsiteX5" fmla="*/ 467519 w 784226"/>
                    <a:gd name="connsiteY5" fmla="*/ 397668 h 1803546"/>
                    <a:gd name="connsiteX6" fmla="*/ 479426 w 784226"/>
                    <a:gd name="connsiteY6" fmla="*/ 431005 h 1803546"/>
                    <a:gd name="connsiteX7" fmla="*/ 512763 w 784226"/>
                    <a:gd name="connsiteY7" fmla="*/ 485774 h 1803546"/>
                    <a:gd name="connsiteX8" fmla="*/ 541338 w 784226"/>
                    <a:gd name="connsiteY8" fmla="*/ 514349 h 1803546"/>
                    <a:gd name="connsiteX9" fmla="*/ 581819 w 784226"/>
                    <a:gd name="connsiteY9" fmla="*/ 538161 h 1803546"/>
                    <a:gd name="connsiteX10" fmla="*/ 581819 w 784226"/>
                    <a:gd name="connsiteY10" fmla="*/ 778668 h 1803546"/>
                    <a:gd name="connsiteX11" fmla="*/ 243681 w 784226"/>
                    <a:gd name="connsiteY11" fmla="*/ 862012 h 1803546"/>
                    <a:gd name="connsiteX12" fmla="*/ 96705 w 784226"/>
                    <a:gd name="connsiteY12" fmla="*/ 802509 h 1803546"/>
                    <a:gd name="connsiteX13" fmla="*/ 94244 w 784226"/>
                    <a:gd name="connsiteY13" fmla="*/ 730660 h 1803546"/>
                    <a:gd name="connsiteX14" fmla="*/ 60083 w 784226"/>
                    <a:gd name="connsiteY14" fmla="*/ 709772 h 1803546"/>
                    <a:gd name="connsiteX15" fmla="*/ 60082 w 784226"/>
                    <a:gd name="connsiteY15" fmla="*/ 184582 h 1803546"/>
                    <a:gd name="connsiteX16" fmla="*/ 1 w 784226"/>
                    <a:gd name="connsiteY16" fmla="*/ 202426 h 1803546"/>
                    <a:gd name="connsiteX17" fmla="*/ 0 w 784226"/>
                    <a:gd name="connsiteY17" fmla="*/ 1221285 h 1803546"/>
                    <a:gd name="connsiteX18" fmla="*/ 238919 w 784226"/>
                    <a:gd name="connsiteY18" fmla="*/ 1162049 h 1803546"/>
                    <a:gd name="connsiteX19" fmla="*/ 386557 w 784226"/>
                    <a:gd name="connsiteY19" fmla="*/ 1126330 h 1803546"/>
                    <a:gd name="connsiteX20" fmla="*/ 584201 w 784226"/>
                    <a:gd name="connsiteY20" fmla="*/ 1209674 h 1803546"/>
                    <a:gd name="connsiteX21" fmla="*/ 584201 w 784226"/>
                    <a:gd name="connsiteY21" fmla="*/ 1483518 h 1803546"/>
                    <a:gd name="connsiteX22" fmla="*/ 229865 w 784226"/>
                    <a:gd name="connsiteY22" fmla="*/ 1557698 h 1803546"/>
                    <a:gd name="connsiteX23" fmla="*/ 45064 w 784226"/>
                    <a:gd name="connsiteY23" fmla="*/ 1479375 h 1803546"/>
                    <a:gd name="connsiteX24" fmla="*/ 42917 w 784226"/>
                    <a:gd name="connsiteY24" fmla="*/ 1210721 h 1803546"/>
                    <a:gd name="connsiteX25" fmla="*/ 1 w 784226"/>
                    <a:gd name="connsiteY25" fmla="*/ 1222841 h 1803546"/>
                    <a:gd name="connsiteX26" fmla="*/ 1 w 784226"/>
                    <a:gd name="connsiteY26" fmla="*/ 1450600 h 1803546"/>
                    <a:gd name="connsiteX27" fmla="*/ 1 w 784226"/>
                    <a:gd name="connsiteY27" fmla="*/ 1803546 h 1803546"/>
                    <a:gd name="connsiteX28" fmla="*/ 778504 w 784226"/>
                    <a:gd name="connsiteY28" fmla="*/ 1619759 h 1803546"/>
                    <a:gd name="connsiteX29" fmla="*/ 784226 w 784226"/>
                    <a:gd name="connsiteY29" fmla="*/ 0 h 1803546"/>
                    <a:gd name="connsiteX30" fmla="*/ 531813 w 784226"/>
                    <a:gd name="connsiteY30" fmla="*/ 61912 h 1803546"/>
                    <a:gd name="connsiteX31" fmla="*/ 588963 w 784226"/>
                    <a:gd name="connsiteY31" fmla="*/ 83343 h 1803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784226" h="1803546">
                      <a:moveTo>
                        <a:pt x="588963" y="83343"/>
                      </a:moveTo>
                      <a:cubicBezTo>
                        <a:pt x="588169" y="119855"/>
                        <a:pt x="587376" y="156368"/>
                        <a:pt x="586582" y="192880"/>
                      </a:cubicBezTo>
                      <a:lnTo>
                        <a:pt x="465138" y="230980"/>
                      </a:lnTo>
                      <a:lnTo>
                        <a:pt x="455613" y="280986"/>
                      </a:lnTo>
                      <a:cubicBezTo>
                        <a:pt x="456407" y="300830"/>
                        <a:pt x="457200" y="320674"/>
                        <a:pt x="457994" y="340518"/>
                      </a:cubicBezTo>
                      <a:lnTo>
                        <a:pt x="467519" y="397668"/>
                      </a:lnTo>
                      <a:lnTo>
                        <a:pt x="479426" y="431005"/>
                      </a:lnTo>
                      <a:lnTo>
                        <a:pt x="512763" y="485774"/>
                      </a:lnTo>
                      <a:lnTo>
                        <a:pt x="541338" y="514349"/>
                      </a:lnTo>
                      <a:lnTo>
                        <a:pt x="581819" y="538161"/>
                      </a:lnTo>
                      <a:lnTo>
                        <a:pt x="581819" y="778668"/>
                      </a:lnTo>
                      <a:lnTo>
                        <a:pt x="243681" y="862012"/>
                      </a:lnTo>
                      <a:lnTo>
                        <a:pt x="96705" y="802509"/>
                      </a:lnTo>
                      <a:cubicBezTo>
                        <a:pt x="95885" y="778559"/>
                        <a:pt x="95064" y="754610"/>
                        <a:pt x="94244" y="730660"/>
                      </a:cubicBezTo>
                      <a:lnTo>
                        <a:pt x="60083" y="709772"/>
                      </a:lnTo>
                      <a:cubicBezTo>
                        <a:pt x="60083" y="537402"/>
                        <a:pt x="60082" y="356952"/>
                        <a:pt x="60082" y="184582"/>
                      </a:cubicBezTo>
                      <a:lnTo>
                        <a:pt x="1" y="202426"/>
                      </a:lnTo>
                      <a:cubicBezTo>
                        <a:pt x="1" y="382470"/>
                        <a:pt x="0" y="1041241"/>
                        <a:pt x="0" y="1221285"/>
                      </a:cubicBezTo>
                      <a:lnTo>
                        <a:pt x="238919" y="1162049"/>
                      </a:lnTo>
                      <a:lnTo>
                        <a:pt x="386557" y="1126330"/>
                      </a:lnTo>
                      <a:lnTo>
                        <a:pt x="584201" y="1209674"/>
                      </a:lnTo>
                      <a:lnTo>
                        <a:pt x="584201" y="1483518"/>
                      </a:lnTo>
                      <a:lnTo>
                        <a:pt x="229865" y="1557698"/>
                      </a:lnTo>
                      <a:lnTo>
                        <a:pt x="45064" y="1479375"/>
                      </a:lnTo>
                      <a:cubicBezTo>
                        <a:pt x="46494" y="1391170"/>
                        <a:pt x="41487" y="1298926"/>
                        <a:pt x="42917" y="1210721"/>
                      </a:cubicBezTo>
                      <a:lnTo>
                        <a:pt x="1" y="1222841"/>
                      </a:lnTo>
                      <a:lnTo>
                        <a:pt x="1" y="1450600"/>
                      </a:lnTo>
                      <a:lnTo>
                        <a:pt x="1" y="1803546"/>
                      </a:lnTo>
                      <a:lnTo>
                        <a:pt x="778504" y="1619759"/>
                      </a:lnTo>
                      <a:cubicBezTo>
                        <a:pt x="780411" y="1079839"/>
                        <a:pt x="782319" y="539920"/>
                        <a:pt x="784226" y="0"/>
                      </a:cubicBezTo>
                      <a:lnTo>
                        <a:pt x="531813" y="61912"/>
                      </a:lnTo>
                      <a:lnTo>
                        <a:pt x="588963" y="83343"/>
                      </a:lnTo>
                      <a:close/>
                    </a:path>
                  </a:pathLst>
                </a:custGeom>
                <a:solidFill>
                  <a:srgbClr val="B9CDE5">
                    <a:alpha val="50196"/>
                  </a:srgbClr>
                </a:solidFill>
                <a:ln w="158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1000"/>
                </a:p>
              </p:txBody>
            </p:sp>
          </p:grpSp>
          <p:grpSp>
            <p:nvGrpSpPr>
              <p:cNvPr id="19" name="Group 68"/>
              <p:cNvGrpSpPr/>
              <p:nvPr/>
            </p:nvGrpSpPr>
            <p:grpSpPr>
              <a:xfrm>
                <a:off x="82387" y="2593589"/>
                <a:ext cx="865189" cy="2114551"/>
                <a:chOff x="82387" y="2593589"/>
                <a:chExt cx="865189" cy="2114551"/>
              </a:xfrm>
            </p:grpSpPr>
            <p:sp>
              <p:nvSpPr>
                <p:cNvPr id="20" name="Freeform 19"/>
                <p:cNvSpPr/>
                <p:nvPr/>
              </p:nvSpPr>
              <p:spPr>
                <a:xfrm>
                  <a:off x="603883" y="2688839"/>
                  <a:ext cx="124618" cy="171447"/>
                </a:xfrm>
                <a:custGeom>
                  <a:avLst/>
                  <a:gdLst>
                    <a:gd name="connsiteX0" fmla="*/ 0 w 869156"/>
                    <a:gd name="connsiteY0" fmla="*/ 195262 h 239712"/>
                    <a:gd name="connsiteX1" fmla="*/ 869156 w 869156"/>
                    <a:gd name="connsiteY1" fmla="*/ 0 h 239712"/>
                    <a:gd name="connsiteX0" fmla="*/ 0 w 869156"/>
                    <a:gd name="connsiteY0" fmla="*/ 195262 h 195262"/>
                    <a:gd name="connsiteX1" fmla="*/ 869156 w 869156"/>
                    <a:gd name="connsiteY1" fmla="*/ 0 h 195262"/>
                    <a:gd name="connsiteX0" fmla="*/ 0 w 869156"/>
                    <a:gd name="connsiteY0" fmla="*/ 238125 h 238125"/>
                    <a:gd name="connsiteX1" fmla="*/ 676275 w 869156"/>
                    <a:gd name="connsiteY1" fmla="*/ 0 h 238125"/>
                    <a:gd name="connsiteX2" fmla="*/ 869156 w 869156"/>
                    <a:gd name="connsiteY2" fmla="*/ 42863 h 238125"/>
                    <a:gd name="connsiteX0" fmla="*/ 0 w 869156"/>
                    <a:gd name="connsiteY0" fmla="*/ 238125 h 238125"/>
                    <a:gd name="connsiteX1" fmla="*/ 676275 w 869156"/>
                    <a:gd name="connsiteY1" fmla="*/ 0 h 238125"/>
                    <a:gd name="connsiteX2" fmla="*/ 869156 w 869156"/>
                    <a:gd name="connsiteY2" fmla="*/ 42863 h 238125"/>
                    <a:gd name="connsiteX0" fmla="*/ 0 w 869156"/>
                    <a:gd name="connsiteY0" fmla="*/ 195262 h 195262"/>
                    <a:gd name="connsiteX1" fmla="*/ 697706 w 869156"/>
                    <a:gd name="connsiteY1" fmla="*/ 40480 h 195262"/>
                    <a:gd name="connsiteX2" fmla="*/ 869156 w 869156"/>
                    <a:gd name="connsiteY2" fmla="*/ 0 h 195262"/>
                    <a:gd name="connsiteX0" fmla="*/ 0 w 878681"/>
                    <a:gd name="connsiteY0" fmla="*/ 447675 h 447675"/>
                    <a:gd name="connsiteX1" fmla="*/ 697706 w 878681"/>
                    <a:gd name="connsiteY1" fmla="*/ 292893 h 447675"/>
                    <a:gd name="connsiteX2" fmla="*/ 878681 w 878681"/>
                    <a:gd name="connsiteY2" fmla="*/ 0 h 447675"/>
                    <a:gd name="connsiteX0" fmla="*/ 0 w 878681"/>
                    <a:gd name="connsiteY0" fmla="*/ 447675 h 447675"/>
                    <a:gd name="connsiteX1" fmla="*/ 869156 w 878681"/>
                    <a:gd name="connsiteY1" fmla="*/ 254793 h 447675"/>
                    <a:gd name="connsiteX2" fmla="*/ 878681 w 878681"/>
                    <a:gd name="connsiteY2" fmla="*/ 0 h 447675"/>
                    <a:gd name="connsiteX0" fmla="*/ 0 w 878681"/>
                    <a:gd name="connsiteY0" fmla="*/ 447675 h 447675"/>
                    <a:gd name="connsiteX1" fmla="*/ 869156 w 878681"/>
                    <a:gd name="connsiteY1" fmla="*/ 254793 h 447675"/>
                    <a:gd name="connsiteX2" fmla="*/ 719137 w 878681"/>
                    <a:gd name="connsiteY2" fmla="*/ 128589 h 447675"/>
                    <a:gd name="connsiteX3" fmla="*/ 878681 w 878681"/>
                    <a:gd name="connsiteY3" fmla="*/ 0 h 447675"/>
                    <a:gd name="connsiteX0" fmla="*/ 0 w 878681"/>
                    <a:gd name="connsiteY0" fmla="*/ 447675 h 447675"/>
                    <a:gd name="connsiteX1" fmla="*/ 869156 w 878681"/>
                    <a:gd name="connsiteY1" fmla="*/ 254793 h 447675"/>
                    <a:gd name="connsiteX2" fmla="*/ 692944 w 878681"/>
                    <a:gd name="connsiteY2" fmla="*/ 228601 h 447675"/>
                    <a:gd name="connsiteX3" fmla="*/ 719137 w 878681"/>
                    <a:gd name="connsiteY3" fmla="*/ 128589 h 447675"/>
                    <a:gd name="connsiteX4" fmla="*/ 878681 w 878681"/>
                    <a:gd name="connsiteY4" fmla="*/ 0 h 447675"/>
                    <a:gd name="connsiteX0" fmla="*/ 0 w 878681"/>
                    <a:gd name="connsiteY0" fmla="*/ 459580 h 459580"/>
                    <a:gd name="connsiteX1" fmla="*/ 869156 w 878681"/>
                    <a:gd name="connsiteY1" fmla="*/ 266698 h 459580"/>
                    <a:gd name="connsiteX2" fmla="*/ 692944 w 878681"/>
                    <a:gd name="connsiteY2" fmla="*/ 240506 h 459580"/>
                    <a:gd name="connsiteX3" fmla="*/ 719137 w 878681"/>
                    <a:gd name="connsiteY3" fmla="*/ 140494 h 459580"/>
                    <a:gd name="connsiteX4" fmla="*/ 604837 w 878681"/>
                    <a:gd name="connsiteY4" fmla="*/ 0 h 459580"/>
                    <a:gd name="connsiteX5" fmla="*/ 878681 w 878681"/>
                    <a:gd name="connsiteY5" fmla="*/ 11905 h 459580"/>
                    <a:gd name="connsiteX0" fmla="*/ 0 w 869156"/>
                    <a:gd name="connsiteY0" fmla="*/ 654844 h 654844"/>
                    <a:gd name="connsiteX1" fmla="*/ 869156 w 869156"/>
                    <a:gd name="connsiteY1" fmla="*/ 461962 h 654844"/>
                    <a:gd name="connsiteX2" fmla="*/ 692944 w 869156"/>
                    <a:gd name="connsiteY2" fmla="*/ 435770 h 654844"/>
                    <a:gd name="connsiteX3" fmla="*/ 719137 w 869156"/>
                    <a:gd name="connsiteY3" fmla="*/ 335758 h 654844"/>
                    <a:gd name="connsiteX4" fmla="*/ 604837 w 869156"/>
                    <a:gd name="connsiteY4" fmla="*/ 195264 h 654844"/>
                    <a:gd name="connsiteX5" fmla="*/ 409575 w 869156"/>
                    <a:gd name="connsiteY5" fmla="*/ 0 h 654844"/>
                    <a:gd name="connsiteX0" fmla="*/ 0 w 869157"/>
                    <a:gd name="connsiteY0" fmla="*/ 2116930 h 2116930"/>
                    <a:gd name="connsiteX1" fmla="*/ 869156 w 869157"/>
                    <a:gd name="connsiteY1" fmla="*/ 1924048 h 2116930"/>
                    <a:gd name="connsiteX2" fmla="*/ 869157 w 869157"/>
                    <a:gd name="connsiteY2" fmla="*/ 0 h 2116930"/>
                    <a:gd name="connsiteX3" fmla="*/ 719137 w 869157"/>
                    <a:gd name="connsiteY3" fmla="*/ 1797844 h 2116930"/>
                    <a:gd name="connsiteX4" fmla="*/ 604837 w 869157"/>
                    <a:gd name="connsiteY4" fmla="*/ 1657350 h 2116930"/>
                    <a:gd name="connsiteX5" fmla="*/ 409575 w 869157"/>
                    <a:gd name="connsiteY5" fmla="*/ 1462086 h 2116930"/>
                    <a:gd name="connsiteX0" fmla="*/ 0 w 869157"/>
                    <a:gd name="connsiteY0" fmla="*/ 2116930 h 2116930"/>
                    <a:gd name="connsiteX1" fmla="*/ 869156 w 869157"/>
                    <a:gd name="connsiteY1" fmla="*/ 1924048 h 2116930"/>
                    <a:gd name="connsiteX2" fmla="*/ 869157 w 869157"/>
                    <a:gd name="connsiteY2" fmla="*/ 0 h 2116930"/>
                    <a:gd name="connsiteX3" fmla="*/ 590550 w 869157"/>
                    <a:gd name="connsiteY3" fmla="*/ 71438 h 2116930"/>
                    <a:gd name="connsiteX4" fmla="*/ 604837 w 869157"/>
                    <a:gd name="connsiteY4" fmla="*/ 1657350 h 2116930"/>
                    <a:gd name="connsiteX5" fmla="*/ 409575 w 869157"/>
                    <a:gd name="connsiteY5" fmla="*/ 1462086 h 2116930"/>
                    <a:gd name="connsiteX0" fmla="*/ 0 w 869157"/>
                    <a:gd name="connsiteY0" fmla="*/ 2116930 h 2116930"/>
                    <a:gd name="connsiteX1" fmla="*/ 869156 w 869157"/>
                    <a:gd name="connsiteY1" fmla="*/ 1924048 h 2116930"/>
                    <a:gd name="connsiteX2" fmla="*/ 869157 w 869157"/>
                    <a:gd name="connsiteY2" fmla="*/ 0 h 2116930"/>
                    <a:gd name="connsiteX3" fmla="*/ 590550 w 869157"/>
                    <a:gd name="connsiteY3" fmla="*/ 71438 h 2116930"/>
                    <a:gd name="connsiteX4" fmla="*/ 409575 w 869157"/>
                    <a:gd name="connsiteY4" fmla="*/ 1462086 h 2116930"/>
                    <a:gd name="connsiteX0" fmla="*/ 0 w 869157"/>
                    <a:gd name="connsiteY0" fmla="*/ 2116930 h 2116930"/>
                    <a:gd name="connsiteX1" fmla="*/ 869156 w 869157"/>
                    <a:gd name="connsiteY1" fmla="*/ 1924048 h 2116930"/>
                    <a:gd name="connsiteX2" fmla="*/ 869157 w 869157"/>
                    <a:gd name="connsiteY2" fmla="*/ 0 h 2116930"/>
                    <a:gd name="connsiteX3" fmla="*/ 590550 w 869157"/>
                    <a:gd name="connsiteY3" fmla="*/ 71438 h 2116930"/>
                    <a:gd name="connsiteX0" fmla="*/ 0 w 869157"/>
                    <a:gd name="connsiteY0" fmla="*/ 2116930 h 2116930"/>
                    <a:gd name="connsiteX1" fmla="*/ 869156 w 869157"/>
                    <a:gd name="connsiteY1" fmla="*/ 1924048 h 2116930"/>
                    <a:gd name="connsiteX2" fmla="*/ 869157 w 869157"/>
                    <a:gd name="connsiteY2" fmla="*/ 0 h 2116930"/>
                    <a:gd name="connsiteX3" fmla="*/ 595312 w 869157"/>
                    <a:gd name="connsiteY3" fmla="*/ 73820 h 2116930"/>
                    <a:gd name="connsiteX0" fmla="*/ 0 w 869157"/>
                    <a:gd name="connsiteY0" fmla="*/ 2116930 h 2128838"/>
                    <a:gd name="connsiteX1" fmla="*/ 69056 w 869157"/>
                    <a:gd name="connsiteY1" fmla="*/ 2128838 h 2128838"/>
                    <a:gd name="connsiteX2" fmla="*/ 869156 w 869157"/>
                    <a:gd name="connsiteY2" fmla="*/ 1924048 h 2128838"/>
                    <a:gd name="connsiteX3" fmla="*/ 869157 w 869157"/>
                    <a:gd name="connsiteY3" fmla="*/ 0 h 2128838"/>
                    <a:gd name="connsiteX4" fmla="*/ 595312 w 869157"/>
                    <a:gd name="connsiteY4" fmla="*/ 73820 h 2128838"/>
                    <a:gd name="connsiteX0" fmla="*/ 0 w 866776"/>
                    <a:gd name="connsiteY0" fmla="*/ 235743 h 2128838"/>
                    <a:gd name="connsiteX1" fmla="*/ 66675 w 866776"/>
                    <a:gd name="connsiteY1" fmla="*/ 2128838 h 2128838"/>
                    <a:gd name="connsiteX2" fmla="*/ 866775 w 866776"/>
                    <a:gd name="connsiteY2" fmla="*/ 1924048 h 2128838"/>
                    <a:gd name="connsiteX3" fmla="*/ 866776 w 866776"/>
                    <a:gd name="connsiteY3" fmla="*/ 0 h 2128838"/>
                    <a:gd name="connsiteX4" fmla="*/ 592931 w 866776"/>
                    <a:gd name="connsiteY4" fmla="*/ 73820 h 2128838"/>
                    <a:gd name="connsiteX0" fmla="*/ 1 w 866777"/>
                    <a:gd name="connsiteY0" fmla="*/ 235743 h 2114551"/>
                    <a:gd name="connsiteX1" fmla="*/ 0 w 866777"/>
                    <a:gd name="connsiteY1" fmla="*/ 2114551 h 2114551"/>
                    <a:gd name="connsiteX2" fmla="*/ 866776 w 866777"/>
                    <a:gd name="connsiteY2" fmla="*/ 1924048 h 2114551"/>
                    <a:gd name="connsiteX3" fmla="*/ 866777 w 866777"/>
                    <a:gd name="connsiteY3" fmla="*/ 0 h 2114551"/>
                    <a:gd name="connsiteX4" fmla="*/ 592932 w 866777"/>
                    <a:gd name="connsiteY4" fmla="*/ 73820 h 2114551"/>
                    <a:gd name="connsiteX0" fmla="*/ 144463 w 1011239"/>
                    <a:gd name="connsiteY0" fmla="*/ 235743 h 2114551"/>
                    <a:gd name="connsiteX1" fmla="*/ 203994 w 1011239"/>
                    <a:gd name="connsiteY1" fmla="*/ 211932 h 2114551"/>
                    <a:gd name="connsiteX2" fmla="*/ 144462 w 1011239"/>
                    <a:gd name="connsiteY2" fmla="*/ 2114551 h 2114551"/>
                    <a:gd name="connsiteX3" fmla="*/ 1011238 w 1011239"/>
                    <a:gd name="connsiteY3" fmla="*/ 1924048 h 2114551"/>
                    <a:gd name="connsiteX4" fmla="*/ 1011239 w 1011239"/>
                    <a:gd name="connsiteY4" fmla="*/ 0 h 2114551"/>
                    <a:gd name="connsiteX5" fmla="*/ 737394 w 1011239"/>
                    <a:gd name="connsiteY5" fmla="*/ 73820 h 2114551"/>
                    <a:gd name="connsiteX0" fmla="*/ 144463 w 1011239"/>
                    <a:gd name="connsiteY0" fmla="*/ 235743 h 2114551"/>
                    <a:gd name="connsiteX1" fmla="*/ 115888 w 1011239"/>
                    <a:gd name="connsiteY1" fmla="*/ 369094 h 2114551"/>
                    <a:gd name="connsiteX2" fmla="*/ 144462 w 1011239"/>
                    <a:gd name="connsiteY2" fmla="*/ 2114551 h 2114551"/>
                    <a:gd name="connsiteX3" fmla="*/ 1011238 w 1011239"/>
                    <a:gd name="connsiteY3" fmla="*/ 1924048 h 2114551"/>
                    <a:gd name="connsiteX4" fmla="*/ 1011239 w 1011239"/>
                    <a:gd name="connsiteY4" fmla="*/ 0 h 2114551"/>
                    <a:gd name="connsiteX5" fmla="*/ 737394 w 1011239"/>
                    <a:gd name="connsiteY5" fmla="*/ 73820 h 2114551"/>
                    <a:gd name="connsiteX0" fmla="*/ 28575 w 895351"/>
                    <a:gd name="connsiteY0" fmla="*/ 235743 h 2114551"/>
                    <a:gd name="connsiteX1" fmla="*/ 0 w 895351"/>
                    <a:gd name="connsiteY1" fmla="*/ 369094 h 2114551"/>
                    <a:gd name="connsiteX2" fmla="*/ 28574 w 895351"/>
                    <a:gd name="connsiteY2" fmla="*/ 2114551 h 2114551"/>
                    <a:gd name="connsiteX3" fmla="*/ 895350 w 895351"/>
                    <a:gd name="connsiteY3" fmla="*/ 1924048 h 2114551"/>
                    <a:gd name="connsiteX4" fmla="*/ 895351 w 895351"/>
                    <a:gd name="connsiteY4" fmla="*/ 0 h 2114551"/>
                    <a:gd name="connsiteX5" fmla="*/ 621506 w 895351"/>
                    <a:gd name="connsiteY5" fmla="*/ 73820 h 2114551"/>
                    <a:gd name="connsiteX0" fmla="*/ 83344 w 895351"/>
                    <a:gd name="connsiteY0" fmla="*/ 221456 h 2114551"/>
                    <a:gd name="connsiteX1" fmla="*/ 0 w 895351"/>
                    <a:gd name="connsiteY1" fmla="*/ 369094 h 2114551"/>
                    <a:gd name="connsiteX2" fmla="*/ 28574 w 895351"/>
                    <a:gd name="connsiteY2" fmla="*/ 2114551 h 2114551"/>
                    <a:gd name="connsiteX3" fmla="*/ 895350 w 895351"/>
                    <a:gd name="connsiteY3" fmla="*/ 1924048 h 2114551"/>
                    <a:gd name="connsiteX4" fmla="*/ 895351 w 895351"/>
                    <a:gd name="connsiteY4" fmla="*/ 0 h 2114551"/>
                    <a:gd name="connsiteX5" fmla="*/ 621506 w 895351"/>
                    <a:gd name="connsiteY5" fmla="*/ 73820 h 2114551"/>
                    <a:gd name="connsiteX0" fmla="*/ 54770 w 866777"/>
                    <a:gd name="connsiteY0" fmla="*/ 221456 h 2114551"/>
                    <a:gd name="connsiteX1" fmla="*/ 1 w 866777"/>
                    <a:gd name="connsiteY1" fmla="*/ 240507 h 2114551"/>
                    <a:gd name="connsiteX2" fmla="*/ 0 w 866777"/>
                    <a:gd name="connsiteY2" fmla="*/ 2114551 h 2114551"/>
                    <a:gd name="connsiteX3" fmla="*/ 866776 w 866777"/>
                    <a:gd name="connsiteY3" fmla="*/ 1924048 h 2114551"/>
                    <a:gd name="connsiteX4" fmla="*/ 866777 w 866777"/>
                    <a:gd name="connsiteY4" fmla="*/ 0 h 2114551"/>
                    <a:gd name="connsiteX5" fmla="*/ 592932 w 866777"/>
                    <a:gd name="connsiteY5" fmla="*/ 73820 h 2114551"/>
                    <a:gd name="connsiteX0" fmla="*/ 54770 w 866777"/>
                    <a:gd name="connsiteY0" fmla="*/ 278605 h 2171700"/>
                    <a:gd name="connsiteX1" fmla="*/ 1 w 866777"/>
                    <a:gd name="connsiteY1" fmla="*/ 297656 h 2171700"/>
                    <a:gd name="connsiteX2" fmla="*/ 0 w 866777"/>
                    <a:gd name="connsiteY2" fmla="*/ 2171700 h 2171700"/>
                    <a:gd name="connsiteX3" fmla="*/ 866776 w 866777"/>
                    <a:gd name="connsiteY3" fmla="*/ 1981197 h 2171700"/>
                    <a:gd name="connsiteX4" fmla="*/ 866777 w 866777"/>
                    <a:gd name="connsiteY4" fmla="*/ 57149 h 2171700"/>
                    <a:gd name="connsiteX5" fmla="*/ 492919 w 866777"/>
                    <a:gd name="connsiteY5" fmla="*/ 0 h 2171700"/>
                    <a:gd name="connsiteX0" fmla="*/ 54770 w 866776"/>
                    <a:gd name="connsiteY0" fmla="*/ 278605 h 2171700"/>
                    <a:gd name="connsiteX1" fmla="*/ 1 w 866776"/>
                    <a:gd name="connsiteY1" fmla="*/ 297656 h 2171700"/>
                    <a:gd name="connsiteX2" fmla="*/ 0 w 866776"/>
                    <a:gd name="connsiteY2" fmla="*/ 2171700 h 2171700"/>
                    <a:gd name="connsiteX3" fmla="*/ 866776 w 866776"/>
                    <a:gd name="connsiteY3" fmla="*/ 1981197 h 2171700"/>
                    <a:gd name="connsiteX4" fmla="*/ 490540 w 866776"/>
                    <a:gd name="connsiteY4" fmla="*/ 126205 h 2171700"/>
                    <a:gd name="connsiteX5" fmla="*/ 492919 w 866776"/>
                    <a:gd name="connsiteY5" fmla="*/ 0 h 2171700"/>
                    <a:gd name="connsiteX0" fmla="*/ 54770 w 866776"/>
                    <a:gd name="connsiteY0" fmla="*/ 278605 h 2171700"/>
                    <a:gd name="connsiteX1" fmla="*/ 1 w 866776"/>
                    <a:gd name="connsiteY1" fmla="*/ 297656 h 2171700"/>
                    <a:gd name="connsiteX2" fmla="*/ 0 w 866776"/>
                    <a:gd name="connsiteY2" fmla="*/ 2171700 h 2171700"/>
                    <a:gd name="connsiteX3" fmla="*/ 866776 w 866776"/>
                    <a:gd name="connsiteY3" fmla="*/ 1981197 h 2171700"/>
                    <a:gd name="connsiteX4" fmla="*/ 490540 w 866776"/>
                    <a:gd name="connsiteY4" fmla="*/ 126205 h 2171700"/>
                    <a:gd name="connsiteX5" fmla="*/ 492919 w 866776"/>
                    <a:gd name="connsiteY5" fmla="*/ 0 h 2171700"/>
                    <a:gd name="connsiteX0" fmla="*/ 54770 w 492919"/>
                    <a:gd name="connsiteY0" fmla="*/ 278605 h 2171700"/>
                    <a:gd name="connsiteX1" fmla="*/ 1 w 492919"/>
                    <a:gd name="connsiteY1" fmla="*/ 297656 h 2171700"/>
                    <a:gd name="connsiteX2" fmla="*/ 0 w 492919"/>
                    <a:gd name="connsiteY2" fmla="*/ 2171700 h 2171700"/>
                    <a:gd name="connsiteX3" fmla="*/ 369095 w 492919"/>
                    <a:gd name="connsiteY3" fmla="*/ 171447 h 2171700"/>
                    <a:gd name="connsiteX4" fmla="*/ 490540 w 492919"/>
                    <a:gd name="connsiteY4" fmla="*/ 126205 h 2171700"/>
                    <a:gd name="connsiteX5" fmla="*/ 492919 w 492919"/>
                    <a:gd name="connsiteY5" fmla="*/ 0 h 2171700"/>
                    <a:gd name="connsiteX0" fmla="*/ 54770 w 492919"/>
                    <a:gd name="connsiteY0" fmla="*/ 278605 h 2171700"/>
                    <a:gd name="connsiteX1" fmla="*/ 1 w 492919"/>
                    <a:gd name="connsiteY1" fmla="*/ 297656 h 2171700"/>
                    <a:gd name="connsiteX2" fmla="*/ 0 w 492919"/>
                    <a:gd name="connsiteY2" fmla="*/ 2171700 h 2171700"/>
                    <a:gd name="connsiteX3" fmla="*/ 361952 w 492919"/>
                    <a:gd name="connsiteY3" fmla="*/ 219075 h 2171700"/>
                    <a:gd name="connsiteX4" fmla="*/ 369095 w 492919"/>
                    <a:gd name="connsiteY4" fmla="*/ 171447 h 2171700"/>
                    <a:gd name="connsiteX5" fmla="*/ 490540 w 492919"/>
                    <a:gd name="connsiteY5" fmla="*/ 126205 h 2171700"/>
                    <a:gd name="connsiteX6" fmla="*/ 492919 w 492919"/>
                    <a:gd name="connsiteY6" fmla="*/ 0 h 2171700"/>
                    <a:gd name="connsiteX0" fmla="*/ 54770 w 492919"/>
                    <a:gd name="connsiteY0" fmla="*/ 278605 h 2171700"/>
                    <a:gd name="connsiteX1" fmla="*/ 1 w 492919"/>
                    <a:gd name="connsiteY1" fmla="*/ 297656 h 2171700"/>
                    <a:gd name="connsiteX2" fmla="*/ 0 w 492919"/>
                    <a:gd name="connsiteY2" fmla="*/ 2171700 h 2171700"/>
                    <a:gd name="connsiteX3" fmla="*/ 357190 w 492919"/>
                    <a:gd name="connsiteY3" fmla="*/ 278606 h 2171700"/>
                    <a:gd name="connsiteX4" fmla="*/ 361952 w 492919"/>
                    <a:gd name="connsiteY4" fmla="*/ 219075 h 2171700"/>
                    <a:gd name="connsiteX5" fmla="*/ 369095 w 492919"/>
                    <a:gd name="connsiteY5" fmla="*/ 171447 h 2171700"/>
                    <a:gd name="connsiteX6" fmla="*/ 490540 w 492919"/>
                    <a:gd name="connsiteY6" fmla="*/ 126205 h 2171700"/>
                    <a:gd name="connsiteX7" fmla="*/ 492919 w 492919"/>
                    <a:gd name="connsiteY7" fmla="*/ 0 h 2171700"/>
                    <a:gd name="connsiteX0" fmla="*/ 54770 w 492919"/>
                    <a:gd name="connsiteY0" fmla="*/ 278605 h 2171700"/>
                    <a:gd name="connsiteX1" fmla="*/ 1 w 492919"/>
                    <a:gd name="connsiteY1" fmla="*/ 297656 h 2171700"/>
                    <a:gd name="connsiteX2" fmla="*/ 0 w 492919"/>
                    <a:gd name="connsiteY2" fmla="*/ 2171700 h 2171700"/>
                    <a:gd name="connsiteX3" fmla="*/ 359571 w 492919"/>
                    <a:gd name="connsiteY3" fmla="*/ 333375 h 2171700"/>
                    <a:gd name="connsiteX4" fmla="*/ 357190 w 492919"/>
                    <a:gd name="connsiteY4" fmla="*/ 278606 h 2171700"/>
                    <a:gd name="connsiteX5" fmla="*/ 361952 w 492919"/>
                    <a:gd name="connsiteY5" fmla="*/ 219075 h 2171700"/>
                    <a:gd name="connsiteX6" fmla="*/ 369095 w 492919"/>
                    <a:gd name="connsiteY6" fmla="*/ 171447 h 2171700"/>
                    <a:gd name="connsiteX7" fmla="*/ 490540 w 492919"/>
                    <a:gd name="connsiteY7" fmla="*/ 126205 h 2171700"/>
                    <a:gd name="connsiteX8" fmla="*/ 492919 w 492919"/>
                    <a:gd name="connsiteY8" fmla="*/ 0 h 2171700"/>
                    <a:gd name="connsiteX0" fmla="*/ 54770 w 492919"/>
                    <a:gd name="connsiteY0" fmla="*/ 278605 h 2171700"/>
                    <a:gd name="connsiteX1" fmla="*/ 1 w 492919"/>
                    <a:gd name="connsiteY1" fmla="*/ 297656 h 2171700"/>
                    <a:gd name="connsiteX2" fmla="*/ 0 w 492919"/>
                    <a:gd name="connsiteY2" fmla="*/ 2171700 h 2171700"/>
                    <a:gd name="connsiteX3" fmla="*/ 376240 w 492919"/>
                    <a:gd name="connsiteY3" fmla="*/ 392906 h 2171700"/>
                    <a:gd name="connsiteX4" fmla="*/ 359571 w 492919"/>
                    <a:gd name="connsiteY4" fmla="*/ 333375 h 2171700"/>
                    <a:gd name="connsiteX5" fmla="*/ 357190 w 492919"/>
                    <a:gd name="connsiteY5" fmla="*/ 278606 h 2171700"/>
                    <a:gd name="connsiteX6" fmla="*/ 361952 w 492919"/>
                    <a:gd name="connsiteY6" fmla="*/ 219075 h 2171700"/>
                    <a:gd name="connsiteX7" fmla="*/ 369095 w 492919"/>
                    <a:gd name="connsiteY7" fmla="*/ 171447 h 2171700"/>
                    <a:gd name="connsiteX8" fmla="*/ 490540 w 492919"/>
                    <a:gd name="connsiteY8" fmla="*/ 126205 h 2171700"/>
                    <a:gd name="connsiteX9" fmla="*/ 492919 w 492919"/>
                    <a:gd name="connsiteY9" fmla="*/ 0 h 2171700"/>
                    <a:gd name="connsiteX0" fmla="*/ 54770 w 492919"/>
                    <a:gd name="connsiteY0" fmla="*/ 278605 h 2171700"/>
                    <a:gd name="connsiteX1" fmla="*/ 1 w 492919"/>
                    <a:gd name="connsiteY1" fmla="*/ 297656 h 2171700"/>
                    <a:gd name="connsiteX2" fmla="*/ 0 w 492919"/>
                    <a:gd name="connsiteY2" fmla="*/ 2171700 h 2171700"/>
                    <a:gd name="connsiteX3" fmla="*/ 359571 w 492919"/>
                    <a:gd name="connsiteY3" fmla="*/ 333375 h 2171700"/>
                    <a:gd name="connsiteX4" fmla="*/ 357190 w 492919"/>
                    <a:gd name="connsiteY4" fmla="*/ 278606 h 2171700"/>
                    <a:gd name="connsiteX5" fmla="*/ 361952 w 492919"/>
                    <a:gd name="connsiteY5" fmla="*/ 219075 h 2171700"/>
                    <a:gd name="connsiteX6" fmla="*/ 369095 w 492919"/>
                    <a:gd name="connsiteY6" fmla="*/ 171447 h 2171700"/>
                    <a:gd name="connsiteX7" fmla="*/ 490540 w 492919"/>
                    <a:gd name="connsiteY7" fmla="*/ 126205 h 2171700"/>
                    <a:gd name="connsiteX8" fmla="*/ 492919 w 492919"/>
                    <a:gd name="connsiteY8" fmla="*/ 0 h 2171700"/>
                    <a:gd name="connsiteX0" fmla="*/ 54770 w 492919"/>
                    <a:gd name="connsiteY0" fmla="*/ 278605 h 2171700"/>
                    <a:gd name="connsiteX1" fmla="*/ 1 w 492919"/>
                    <a:gd name="connsiteY1" fmla="*/ 297656 h 2171700"/>
                    <a:gd name="connsiteX2" fmla="*/ 0 w 492919"/>
                    <a:gd name="connsiteY2" fmla="*/ 2171700 h 2171700"/>
                    <a:gd name="connsiteX3" fmla="*/ 359571 w 492919"/>
                    <a:gd name="connsiteY3" fmla="*/ 333375 h 2171700"/>
                    <a:gd name="connsiteX4" fmla="*/ 361952 w 492919"/>
                    <a:gd name="connsiteY4" fmla="*/ 219075 h 2171700"/>
                    <a:gd name="connsiteX5" fmla="*/ 369095 w 492919"/>
                    <a:gd name="connsiteY5" fmla="*/ 171447 h 2171700"/>
                    <a:gd name="connsiteX6" fmla="*/ 490540 w 492919"/>
                    <a:gd name="connsiteY6" fmla="*/ 126205 h 2171700"/>
                    <a:gd name="connsiteX7" fmla="*/ 492919 w 492919"/>
                    <a:gd name="connsiteY7" fmla="*/ 0 h 2171700"/>
                    <a:gd name="connsiteX0" fmla="*/ 54770 w 492919"/>
                    <a:gd name="connsiteY0" fmla="*/ 278605 h 2171700"/>
                    <a:gd name="connsiteX1" fmla="*/ 1 w 492919"/>
                    <a:gd name="connsiteY1" fmla="*/ 297656 h 2171700"/>
                    <a:gd name="connsiteX2" fmla="*/ 0 w 492919"/>
                    <a:gd name="connsiteY2" fmla="*/ 2171700 h 2171700"/>
                    <a:gd name="connsiteX3" fmla="*/ 359571 w 492919"/>
                    <a:gd name="connsiteY3" fmla="*/ 333375 h 2171700"/>
                    <a:gd name="connsiteX4" fmla="*/ 369095 w 492919"/>
                    <a:gd name="connsiteY4" fmla="*/ 171447 h 2171700"/>
                    <a:gd name="connsiteX5" fmla="*/ 490540 w 492919"/>
                    <a:gd name="connsiteY5" fmla="*/ 126205 h 2171700"/>
                    <a:gd name="connsiteX6" fmla="*/ 492919 w 492919"/>
                    <a:gd name="connsiteY6" fmla="*/ 0 h 2171700"/>
                    <a:gd name="connsiteX0" fmla="*/ 54770 w 492919"/>
                    <a:gd name="connsiteY0" fmla="*/ 278605 h 2171700"/>
                    <a:gd name="connsiteX1" fmla="*/ 1 w 492919"/>
                    <a:gd name="connsiteY1" fmla="*/ 297656 h 2171700"/>
                    <a:gd name="connsiteX2" fmla="*/ 0 w 492919"/>
                    <a:gd name="connsiteY2" fmla="*/ 2171700 h 2171700"/>
                    <a:gd name="connsiteX3" fmla="*/ 359571 w 492919"/>
                    <a:gd name="connsiteY3" fmla="*/ 333375 h 2171700"/>
                    <a:gd name="connsiteX4" fmla="*/ 369095 w 492919"/>
                    <a:gd name="connsiteY4" fmla="*/ 171447 h 2171700"/>
                    <a:gd name="connsiteX5" fmla="*/ 490540 w 492919"/>
                    <a:gd name="connsiteY5" fmla="*/ 126205 h 2171700"/>
                    <a:gd name="connsiteX6" fmla="*/ 492919 w 492919"/>
                    <a:gd name="connsiteY6" fmla="*/ 0 h 2171700"/>
                    <a:gd name="connsiteX0" fmla="*/ 54770 w 492919"/>
                    <a:gd name="connsiteY0" fmla="*/ 278605 h 2171700"/>
                    <a:gd name="connsiteX1" fmla="*/ 1 w 492919"/>
                    <a:gd name="connsiteY1" fmla="*/ 297656 h 2171700"/>
                    <a:gd name="connsiteX2" fmla="*/ 0 w 492919"/>
                    <a:gd name="connsiteY2" fmla="*/ 2171700 h 2171700"/>
                    <a:gd name="connsiteX3" fmla="*/ 369095 w 492919"/>
                    <a:gd name="connsiteY3" fmla="*/ 171447 h 2171700"/>
                    <a:gd name="connsiteX4" fmla="*/ 490540 w 492919"/>
                    <a:gd name="connsiteY4" fmla="*/ 126205 h 2171700"/>
                    <a:gd name="connsiteX5" fmla="*/ 492919 w 492919"/>
                    <a:gd name="connsiteY5" fmla="*/ 0 h 2171700"/>
                    <a:gd name="connsiteX0" fmla="*/ 54769 w 492918"/>
                    <a:gd name="connsiteY0" fmla="*/ 278605 h 297656"/>
                    <a:gd name="connsiteX1" fmla="*/ 0 w 492918"/>
                    <a:gd name="connsiteY1" fmla="*/ 297656 h 297656"/>
                    <a:gd name="connsiteX2" fmla="*/ 369094 w 492918"/>
                    <a:gd name="connsiteY2" fmla="*/ 171447 h 297656"/>
                    <a:gd name="connsiteX3" fmla="*/ 490539 w 492918"/>
                    <a:gd name="connsiteY3" fmla="*/ 126205 h 297656"/>
                    <a:gd name="connsiteX4" fmla="*/ 492918 w 492918"/>
                    <a:gd name="connsiteY4" fmla="*/ 0 h 297656"/>
                    <a:gd name="connsiteX0" fmla="*/ 0 w 438149"/>
                    <a:gd name="connsiteY0" fmla="*/ 278605 h 278605"/>
                    <a:gd name="connsiteX1" fmla="*/ 314325 w 438149"/>
                    <a:gd name="connsiteY1" fmla="*/ 171447 h 278605"/>
                    <a:gd name="connsiteX2" fmla="*/ 435770 w 438149"/>
                    <a:gd name="connsiteY2" fmla="*/ 126205 h 278605"/>
                    <a:gd name="connsiteX3" fmla="*/ 438149 w 438149"/>
                    <a:gd name="connsiteY3" fmla="*/ 0 h 278605"/>
                    <a:gd name="connsiteX0" fmla="*/ 0 w 123824"/>
                    <a:gd name="connsiteY0" fmla="*/ 171447 h 171447"/>
                    <a:gd name="connsiteX1" fmla="*/ 121445 w 123824"/>
                    <a:gd name="connsiteY1" fmla="*/ 126205 h 171447"/>
                    <a:gd name="connsiteX2" fmla="*/ 123824 w 123824"/>
                    <a:gd name="connsiteY2" fmla="*/ 0 h 171447"/>
                    <a:gd name="connsiteX0" fmla="*/ 0 w 124618"/>
                    <a:gd name="connsiteY0" fmla="*/ 171447 h 171447"/>
                    <a:gd name="connsiteX1" fmla="*/ 124618 w 124618"/>
                    <a:gd name="connsiteY1" fmla="*/ 126205 h 171447"/>
                    <a:gd name="connsiteX2" fmla="*/ 123824 w 124618"/>
                    <a:gd name="connsiteY2" fmla="*/ 0 h 171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4618" h="171447">
                      <a:moveTo>
                        <a:pt x="0" y="171447"/>
                      </a:moveTo>
                      <a:lnTo>
                        <a:pt x="124618" y="126205"/>
                      </a:lnTo>
                      <a:cubicBezTo>
                        <a:pt x="124353" y="84137"/>
                        <a:pt x="124089" y="42068"/>
                        <a:pt x="123824" y="0"/>
                      </a:cubicBezTo>
                    </a:path>
                  </a:pathLst>
                </a:custGeom>
                <a:ln w="28575" cap="rnd">
                  <a:solidFill>
                    <a:srgbClr val="FFFFFF">
                      <a:alpha val="6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AT" sz="1000"/>
                </a:p>
              </p:txBody>
            </p:sp>
            <p:sp>
              <p:nvSpPr>
                <p:cNvPr id="21" name="Freeform 20"/>
                <p:cNvSpPr/>
                <p:nvPr/>
              </p:nvSpPr>
              <p:spPr>
                <a:xfrm>
                  <a:off x="360993" y="3231765"/>
                  <a:ext cx="367507" cy="371476"/>
                </a:xfrm>
                <a:custGeom>
                  <a:avLst/>
                  <a:gdLst>
                    <a:gd name="connsiteX0" fmla="*/ 0 w 869156"/>
                    <a:gd name="connsiteY0" fmla="*/ 195262 h 239712"/>
                    <a:gd name="connsiteX1" fmla="*/ 869156 w 869156"/>
                    <a:gd name="connsiteY1" fmla="*/ 0 h 239712"/>
                    <a:gd name="connsiteX0" fmla="*/ 0 w 869156"/>
                    <a:gd name="connsiteY0" fmla="*/ 195262 h 195262"/>
                    <a:gd name="connsiteX1" fmla="*/ 869156 w 869156"/>
                    <a:gd name="connsiteY1" fmla="*/ 0 h 195262"/>
                    <a:gd name="connsiteX0" fmla="*/ 0 w 869156"/>
                    <a:gd name="connsiteY0" fmla="*/ 238125 h 238125"/>
                    <a:gd name="connsiteX1" fmla="*/ 676275 w 869156"/>
                    <a:gd name="connsiteY1" fmla="*/ 0 h 238125"/>
                    <a:gd name="connsiteX2" fmla="*/ 869156 w 869156"/>
                    <a:gd name="connsiteY2" fmla="*/ 42863 h 238125"/>
                    <a:gd name="connsiteX0" fmla="*/ 0 w 869156"/>
                    <a:gd name="connsiteY0" fmla="*/ 238125 h 238125"/>
                    <a:gd name="connsiteX1" fmla="*/ 676275 w 869156"/>
                    <a:gd name="connsiteY1" fmla="*/ 0 h 238125"/>
                    <a:gd name="connsiteX2" fmla="*/ 869156 w 869156"/>
                    <a:gd name="connsiteY2" fmla="*/ 42863 h 238125"/>
                    <a:gd name="connsiteX0" fmla="*/ 0 w 869156"/>
                    <a:gd name="connsiteY0" fmla="*/ 195262 h 195262"/>
                    <a:gd name="connsiteX1" fmla="*/ 697706 w 869156"/>
                    <a:gd name="connsiteY1" fmla="*/ 40480 h 195262"/>
                    <a:gd name="connsiteX2" fmla="*/ 869156 w 869156"/>
                    <a:gd name="connsiteY2" fmla="*/ 0 h 195262"/>
                    <a:gd name="connsiteX0" fmla="*/ 0 w 878681"/>
                    <a:gd name="connsiteY0" fmla="*/ 447675 h 447675"/>
                    <a:gd name="connsiteX1" fmla="*/ 697706 w 878681"/>
                    <a:gd name="connsiteY1" fmla="*/ 292893 h 447675"/>
                    <a:gd name="connsiteX2" fmla="*/ 878681 w 878681"/>
                    <a:gd name="connsiteY2" fmla="*/ 0 h 447675"/>
                    <a:gd name="connsiteX0" fmla="*/ 0 w 878681"/>
                    <a:gd name="connsiteY0" fmla="*/ 447675 h 447675"/>
                    <a:gd name="connsiteX1" fmla="*/ 869156 w 878681"/>
                    <a:gd name="connsiteY1" fmla="*/ 254793 h 447675"/>
                    <a:gd name="connsiteX2" fmla="*/ 878681 w 878681"/>
                    <a:gd name="connsiteY2" fmla="*/ 0 h 447675"/>
                    <a:gd name="connsiteX0" fmla="*/ 0 w 878681"/>
                    <a:gd name="connsiteY0" fmla="*/ 447675 h 447675"/>
                    <a:gd name="connsiteX1" fmla="*/ 869156 w 878681"/>
                    <a:gd name="connsiteY1" fmla="*/ 254793 h 447675"/>
                    <a:gd name="connsiteX2" fmla="*/ 719137 w 878681"/>
                    <a:gd name="connsiteY2" fmla="*/ 128589 h 447675"/>
                    <a:gd name="connsiteX3" fmla="*/ 878681 w 878681"/>
                    <a:gd name="connsiteY3" fmla="*/ 0 h 447675"/>
                    <a:gd name="connsiteX0" fmla="*/ 0 w 878681"/>
                    <a:gd name="connsiteY0" fmla="*/ 447675 h 447675"/>
                    <a:gd name="connsiteX1" fmla="*/ 869156 w 878681"/>
                    <a:gd name="connsiteY1" fmla="*/ 254793 h 447675"/>
                    <a:gd name="connsiteX2" fmla="*/ 692944 w 878681"/>
                    <a:gd name="connsiteY2" fmla="*/ 228601 h 447675"/>
                    <a:gd name="connsiteX3" fmla="*/ 719137 w 878681"/>
                    <a:gd name="connsiteY3" fmla="*/ 128589 h 447675"/>
                    <a:gd name="connsiteX4" fmla="*/ 878681 w 878681"/>
                    <a:gd name="connsiteY4" fmla="*/ 0 h 447675"/>
                    <a:gd name="connsiteX0" fmla="*/ 0 w 878681"/>
                    <a:gd name="connsiteY0" fmla="*/ 459580 h 459580"/>
                    <a:gd name="connsiteX1" fmla="*/ 869156 w 878681"/>
                    <a:gd name="connsiteY1" fmla="*/ 266698 h 459580"/>
                    <a:gd name="connsiteX2" fmla="*/ 692944 w 878681"/>
                    <a:gd name="connsiteY2" fmla="*/ 240506 h 459580"/>
                    <a:gd name="connsiteX3" fmla="*/ 719137 w 878681"/>
                    <a:gd name="connsiteY3" fmla="*/ 140494 h 459580"/>
                    <a:gd name="connsiteX4" fmla="*/ 604837 w 878681"/>
                    <a:gd name="connsiteY4" fmla="*/ 0 h 459580"/>
                    <a:gd name="connsiteX5" fmla="*/ 878681 w 878681"/>
                    <a:gd name="connsiteY5" fmla="*/ 11905 h 459580"/>
                    <a:gd name="connsiteX0" fmla="*/ 0 w 869156"/>
                    <a:gd name="connsiteY0" fmla="*/ 654844 h 654844"/>
                    <a:gd name="connsiteX1" fmla="*/ 869156 w 869156"/>
                    <a:gd name="connsiteY1" fmla="*/ 461962 h 654844"/>
                    <a:gd name="connsiteX2" fmla="*/ 692944 w 869156"/>
                    <a:gd name="connsiteY2" fmla="*/ 435770 h 654844"/>
                    <a:gd name="connsiteX3" fmla="*/ 719137 w 869156"/>
                    <a:gd name="connsiteY3" fmla="*/ 335758 h 654844"/>
                    <a:gd name="connsiteX4" fmla="*/ 604837 w 869156"/>
                    <a:gd name="connsiteY4" fmla="*/ 195264 h 654844"/>
                    <a:gd name="connsiteX5" fmla="*/ 409575 w 869156"/>
                    <a:gd name="connsiteY5" fmla="*/ 0 h 654844"/>
                    <a:gd name="connsiteX0" fmla="*/ 0 w 869157"/>
                    <a:gd name="connsiteY0" fmla="*/ 2116930 h 2116930"/>
                    <a:gd name="connsiteX1" fmla="*/ 869156 w 869157"/>
                    <a:gd name="connsiteY1" fmla="*/ 1924048 h 2116930"/>
                    <a:gd name="connsiteX2" fmla="*/ 869157 w 869157"/>
                    <a:gd name="connsiteY2" fmla="*/ 0 h 2116930"/>
                    <a:gd name="connsiteX3" fmla="*/ 719137 w 869157"/>
                    <a:gd name="connsiteY3" fmla="*/ 1797844 h 2116930"/>
                    <a:gd name="connsiteX4" fmla="*/ 604837 w 869157"/>
                    <a:gd name="connsiteY4" fmla="*/ 1657350 h 2116930"/>
                    <a:gd name="connsiteX5" fmla="*/ 409575 w 869157"/>
                    <a:gd name="connsiteY5" fmla="*/ 1462086 h 2116930"/>
                    <a:gd name="connsiteX0" fmla="*/ 0 w 869157"/>
                    <a:gd name="connsiteY0" fmla="*/ 2116930 h 2116930"/>
                    <a:gd name="connsiteX1" fmla="*/ 869156 w 869157"/>
                    <a:gd name="connsiteY1" fmla="*/ 1924048 h 2116930"/>
                    <a:gd name="connsiteX2" fmla="*/ 869157 w 869157"/>
                    <a:gd name="connsiteY2" fmla="*/ 0 h 2116930"/>
                    <a:gd name="connsiteX3" fmla="*/ 590550 w 869157"/>
                    <a:gd name="connsiteY3" fmla="*/ 71438 h 2116930"/>
                    <a:gd name="connsiteX4" fmla="*/ 604837 w 869157"/>
                    <a:gd name="connsiteY4" fmla="*/ 1657350 h 2116930"/>
                    <a:gd name="connsiteX5" fmla="*/ 409575 w 869157"/>
                    <a:gd name="connsiteY5" fmla="*/ 1462086 h 2116930"/>
                    <a:gd name="connsiteX0" fmla="*/ 0 w 869157"/>
                    <a:gd name="connsiteY0" fmla="*/ 2116930 h 2116930"/>
                    <a:gd name="connsiteX1" fmla="*/ 869156 w 869157"/>
                    <a:gd name="connsiteY1" fmla="*/ 1924048 h 2116930"/>
                    <a:gd name="connsiteX2" fmla="*/ 869157 w 869157"/>
                    <a:gd name="connsiteY2" fmla="*/ 0 h 2116930"/>
                    <a:gd name="connsiteX3" fmla="*/ 590550 w 869157"/>
                    <a:gd name="connsiteY3" fmla="*/ 71438 h 2116930"/>
                    <a:gd name="connsiteX4" fmla="*/ 409575 w 869157"/>
                    <a:gd name="connsiteY4" fmla="*/ 1462086 h 2116930"/>
                    <a:gd name="connsiteX0" fmla="*/ 0 w 869157"/>
                    <a:gd name="connsiteY0" fmla="*/ 2116930 h 2116930"/>
                    <a:gd name="connsiteX1" fmla="*/ 869156 w 869157"/>
                    <a:gd name="connsiteY1" fmla="*/ 1924048 h 2116930"/>
                    <a:gd name="connsiteX2" fmla="*/ 869157 w 869157"/>
                    <a:gd name="connsiteY2" fmla="*/ 0 h 2116930"/>
                    <a:gd name="connsiteX3" fmla="*/ 590550 w 869157"/>
                    <a:gd name="connsiteY3" fmla="*/ 71438 h 2116930"/>
                    <a:gd name="connsiteX0" fmla="*/ 0 w 869157"/>
                    <a:gd name="connsiteY0" fmla="*/ 2116930 h 2116930"/>
                    <a:gd name="connsiteX1" fmla="*/ 869156 w 869157"/>
                    <a:gd name="connsiteY1" fmla="*/ 1924048 h 2116930"/>
                    <a:gd name="connsiteX2" fmla="*/ 869157 w 869157"/>
                    <a:gd name="connsiteY2" fmla="*/ 0 h 2116930"/>
                    <a:gd name="connsiteX3" fmla="*/ 595312 w 869157"/>
                    <a:gd name="connsiteY3" fmla="*/ 73820 h 2116930"/>
                    <a:gd name="connsiteX0" fmla="*/ 0 w 869157"/>
                    <a:gd name="connsiteY0" fmla="*/ 2116930 h 2128838"/>
                    <a:gd name="connsiteX1" fmla="*/ 69056 w 869157"/>
                    <a:gd name="connsiteY1" fmla="*/ 2128838 h 2128838"/>
                    <a:gd name="connsiteX2" fmla="*/ 869156 w 869157"/>
                    <a:gd name="connsiteY2" fmla="*/ 1924048 h 2128838"/>
                    <a:gd name="connsiteX3" fmla="*/ 869157 w 869157"/>
                    <a:gd name="connsiteY3" fmla="*/ 0 h 2128838"/>
                    <a:gd name="connsiteX4" fmla="*/ 595312 w 869157"/>
                    <a:gd name="connsiteY4" fmla="*/ 73820 h 2128838"/>
                    <a:gd name="connsiteX0" fmla="*/ 0 w 866776"/>
                    <a:gd name="connsiteY0" fmla="*/ 235743 h 2128838"/>
                    <a:gd name="connsiteX1" fmla="*/ 66675 w 866776"/>
                    <a:gd name="connsiteY1" fmla="*/ 2128838 h 2128838"/>
                    <a:gd name="connsiteX2" fmla="*/ 866775 w 866776"/>
                    <a:gd name="connsiteY2" fmla="*/ 1924048 h 2128838"/>
                    <a:gd name="connsiteX3" fmla="*/ 866776 w 866776"/>
                    <a:gd name="connsiteY3" fmla="*/ 0 h 2128838"/>
                    <a:gd name="connsiteX4" fmla="*/ 592931 w 866776"/>
                    <a:gd name="connsiteY4" fmla="*/ 73820 h 2128838"/>
                    <a:gd name="connsiteX0" fmla="*/ 1 w 866777"/>
                    <a:gd name="connsiteY0" fmla="*/ 235743 h 2114551"/>
                    <a:gd name="connsiteX1" fmla="*/ 0 w 866777"/>
                    <a:gd name="connsiteY1" fmla="*/ 2114551 h 2114551"/>
                    <a:gd name="connsiteX2" fmla="*/ 866776 w 866777"/>
                    <a:gd name="connsiteY2" fmla="*/ 1924048 h 2114551"/>
                    <a:gd name="connsiteX3" fmla="*/ 866777 w 866777"/>
                    <a:gd name="connsiteY3" fmla="*/ 0 h 2114551"/>
                    <a:gd name="connsiteX4" fmla="*/ 592932 w 866777"/>
                    <a:gd name="connsiteY4" fmla="*/ 73820 h 2114551"/>
                    <a:gd name="connsiteX0" fmla="*/ 144463 w 1011239"/>
                    <a:gd name="connsiteY0" fmla="*/ 235743 h 2114551"/>
                    <a:gd name="connsiteX1" fmla="*/ 203994 w 1011239"/>
                    <a:gd name="connsiteY1" fmla="*/ 211932 h 2114551"/>
                    <a:gd name="connsiteX2" fmla="*/ 144462 w 1011239"/>
                    <a:gd name="connsiteY2" fmla="*/ 2114551 h 2114551"/>
                    <a:gd name="connsiteX3" fmla="*/ 1011238 w 1011239"/>
                    <a:gd name="connsiteY3" fmla="*/ 1924048 h 2114551"/>
                    <a:gd name="connsiteX4" fmla="*/ 1011239 w 1011239"/>
                    <a:gd name="connsiteY4" fmla="*/ 0 h 2114551"/>
                    <a:gd name="connsiteX5" fmla="*/ 737394 w 1011239"/>
                    <a:gd name="connsiteY5" fmla="*/ 73820 h 2114551"/>
                    <a:gd name="connsiteX0" fmla="*/ 144463 w 1011239"/>
                    <a:gd name="connsiteY0" fmla="*/ 235743 h 2114551"/>
                    <a:gd name="connsiteX1" fmla="*/ 115888 w 1011239"/>
                    <a:gd name="connsiteY1" fmla="*/ 369094 h 2114551"/>
                    <a:gd name="connsiteX2" fmla="*/ 144462 w 1011239"/>
                    <a:gd name="connsiteY2" fmla="*/ 2114551 h 2114551"/>
                    <a:gd name="connsiteX3" fmla="*/ 1011238 w 1011239"/>
                    <a:gd name="connsiteY3" fmla="*/ 1924048 h 2114551"/>
                    <a:gd name="connsiteX4" fmla="*/ 1011239 w 1011239"/>
                    <a:gd name="connsiteY4" fmla="*/ 0 h 2114551"/>
                    <a:gd name="connsiteX5" fmla="*/ 737394 w 1011239"/>
                    <a:gd name="connsiteY5" fmla="*/ 73820 h 2114551"/>
                    <a:gd name="connsiteX0" fmla="*/ 28575 w 895351"/>
                    <a:gd name="connsiteY0" fmla="*/ 235743 h 2114551"/>
                    <a:gd name="connsiteX1" fmla="*/ 0 w 895351"/>
                    <a:gd name="connsiteY1" fmla="*/ 369094 h 2114551"/>
                    <a:gd name="connsiteX2" fmla="*/ 28574 w 895351"/>
                    <a:gd name="connsiteY2" fmla="*/ 2114551 h 2114551"/>
                    <a:gd name="connsiteX3" fmla="*/ 895350 w 895351"/>
                    <a:gd name="connsiteY3" fmla="*/ 1924048 h 2114551"/>
                    <a:gd name="connsiteX4" fmla="*/ 895351 w 895351"/>
                    <a:gd name="connsiteY4" fmla="*/ 0 h 2114551"/>
                    <a:gd name="connsiteX5" fmla="*/ 621506 w 895351"/>
                    <a:gd name="connsiteY5" fmla="*/ 73820 h 2114551"/>
                    <a:gd name="connsiteX0" fmla="*/ 83344 w 895351"/>
                    <a:gd name="connsiteY0" fmla="*/ 221456 h 2114551"/>
                    <a:gd name="connsiteX1" fmla="*/ 0 w 895351"/>
                    <a:gd name="connsiteY1" fmla="*/ 369094 h 2114551"/>
                    <a:gd name="connsiteX2" fmla="*/ 28574 w 895351"/>
                    <a:gd name="connsiteY2" fmla="*/ 2114551 h 2114551"/>
                    <a:gd name="connsiteX3" fmla="*/ 895350 w 895351"/>
                    <a:gd name="connsiteY3" fmla="*/ 1924048 h 2114551"/>
                    <a:gd name="connsiteX4" fmla="*/ 895351 w 895351"/>
                    <a:gd name="connsiteY4" fmla="*/ 0 h 2114551"/>
                    <a:gd name="connsiteX5" fmla="*/ 621506 w 895351"/>
                    <a:gd name="connsiteY5" fmla="*/ 73820 h 2114551"/>
                    <a:gd name="connsiteX0" fmla="*/ 54770 w 866777"/>
                    <a:gd name="connsiteY0" fmla="*/ 221456 h 2114551"/>
                    <a:gd name="connsiteX1" fmla="*/ 1 w 866777"/>
                    <a:gd name="connsiteY1" fmla="*/ 240507 h 2114551"/>
                    <a:gd name="connsiteX2" fmla="*/ 0 w 866777"/>
                    <a:gd name="connsiteY2" fmla="*/ 2114551 h 2114551"/>
                    <a:gd name="connsiteX3" fmla="*/ 866776 w 866777"/>
                    <a:gd name="connsiteY3" fmla="*/ 1924048 h 2114551"/>
                    <a:gd name="connsiteX4" fmla="*/ 866777 w 866777"/>
                    <a:gd name="connsiteY4" fmla="*/ 0 h 2114551"/>
                    <a:gd name="connsiteX5" fmla="*/ 592932 w 866777"/>
                    <a:gd name="connsiteY5" fmla="*/ 73820 h 2114551"/>
                    <a:gd name="connsiteX0" fmla="*/ 54770 w 866777"/>
                    <a:gd name="connsiteY0" fmla="*/ 278605 h 2171700"/>
                    <a:gd name="connsiteX1" fmla="*/ 1 w 866777"/>
                    <a:gd name="connsiteY1" fmla="*/ 297656 h 2171700"/>
                    <a:gd name="connsiteX2" fmla="*/ 0 w 866777"/>
                    <a:gd name="connsiteY2" fmla="*/ 2171700 h 2171700"/>
                    <a:gd name="connsiteX3" fmla="*/ 866776 w 866777"/>
                    <a:gd name="connsiteY3" fmla="*/ 1981197 h 2171700"/>
                    <a:gd name="connsiteX4" fmla="*/ 866777 w 866777"/>
                    <a:gd name="connsiteY4" fmla="*/ 57149 h 2171700"/>
                    <a:gd name="connsiteX5" fmla="*/ 492919 w 866777"/>
                    <a:gd name="connsiteY5" fmla="*/ 0 h 2171700"/>
                    <a:gd name="connsiteX0" fmla="*/ 54770 w 866776"/>
                    <a:gd name="connsiteY0" fmla="*/ 278605 h 2171700"/>
                    <a:gd name="connsiteX1" fmla="*/ 1 w 866776"/>
                    <a:gd name="connsiteY1" fmla="*/ 297656 h 2171700"/>
                    <a:gd name="connsiteX2" fmla="*/ 0 w 866776"/>
                    <a:gd name="connsiteY2" fmla="*/ 2171700 h 2171700"/>
                    <a:gd name="connsiteX3" fmla="*/ 866776 w 866776"/>
                    <a:gd name="connsiteY3" fmla="*/ 1981197 h 2171700"/>
                    <a:gd name="connsiteX4" fmla="*/ 490540 w 866776"/>
                    <a:gd name="connsiteY4" fmla="*/ 126205 h 2171700"/>
                    <a:gd name="connsiteX5" fmla="*/ 492919 w 866776"/>
                    <a:gd name="connsiteY5" fmla="*/ 0 h 2171700"/>
                    <a:gd name="connsiteX0" fmla="*/ 54770 w 866776"/>
                    <a:gd name="connsiteY0" fmla="*/ 278605 h 2171700"/>
                    <a:gd name="connsiteX1" fmla="*/ 1 w 866776"/>
                    <a:gd name="connsiteY1" fmla="*/ 297656 h 2171700"/>
                    <a:gd name="connsiteX2" fmla="*/ 0 w 866776"/>
                    <a:gd name="connsiteY2" fmla="*/ 2171700 h 2171700"/>
                    <a:gd name="connsiteX3" fmla="*/ 866776 w 866776"/>
                    <a:gd name="connsiteY3" fmla="*/ 1981197 h 2171700"/>
                    <a:gd name="connsiteX4" fmla="*/ 490540 w 866776"/>
                    <a:gd name="connsiteY4" fmla="*/ 126205 h 2171700"/>
                    <a:gd name="connsiteX5" fmla="*/ 492919 w 866776"/>
                    <a:gd name="connsiteY5" fmla="*/ 0 h 2171700"/>
                    <a:gd name="connsiteX0" fmla="*/ 54770 w 492919"/>
                    <a:gd name="connsiteY0" fmla="*/ 278605 h 2171700"/>
                    <a:gd name="connsiteX1" fmla="*/ 1 w 492919"/>
                    <a:gd name="connsiteY1" fmla="*/ 297656 h 2171700"/>
                    <a:gd name="connsiteX2" fmla="*/ 0 w 492919"/>
                    <a:gd name="connsiteY2" fmla="*/ 2171700 h 2171700"/>
                    <a:gd name="connsiteX3" fmla="*/ 369095 w 492919"/>
                    <a:gd name="connsiteY3" fmla="*/ 171447 h 2171700"/>
                    <a:gd name="connsiteX4" fmla="*/ 490540 w 492919"/>
                    <a:gd name="connsiteY4" fmla="*/ 126205 h 2171700"/>
                    <a:gd name="connsiteX5" fmla="*/ 492919 w 492919"/>
                    <a:gd name="connsiteY5" fmla="*/ 0 h 2171700"/>
                    <a:gd name="connsiteX0" fmla="*/ 54770 w 492919"/>
                    <a:gd name="connsiteY0" fmla="*/ 278605 h 2171700"/>
                    <a:gd name="connsiteX1" fmla="*/ 1 w 492919"/>
                    <a:gd name="connsiteY1" fmla="*/ 297656 h 2171700"/>
                    <a:gd name="connsiteX2" fmla="*/ 0 w 492919"/>
                    <a:gd name="connsiteY2" fmla="*/ 2171700 h 2171700"/>
                    <a:gd name="connsiteX3" fmla="*/ 361952 w 492919"/>
                    <a:gd name="connsiteY3" fmla="*/ 219075 h 2171700"/>
                    <a:gd name="connsiteX4" fmla="*/ 369095 w 492919"/>
                    <a:gd name="connsiteY4" fmla="*/ 171447 h 2171700"/>
                    <a:gd name="connsiteX5" fmla="*/ 490540 w 492919"/>
                    <a:gd name="connsiteY5" fmla="*/ 126205 h 2171700"/>
                    <a:gd name="connsiteX6" fmla="*/ 492919 w 492919"/>
                    <a:gd name="connsiteY6" fmla="*/ 0 h 2171700"/>
                    <a:gd name="connsiteX0" fmla="*/ 54770 w 492919"/>
                    <a:gd name="connsiteY0" fmla="*/ 278605 h 2171700"/>
                    <a:gd name="connsiteX1" fmla="*/ 1 w 492919"/>
                    <a:gd name="connsiteY1" fmla="*/ 297656 h 2171700"/>
                    <a:gd name="connsiteX2" fmla="*/ 0 w 492919"/>
                    <a:gd name="connsiteY2" fmla="*/ 2171700 h 2171700"/>
                    <a:gd name="connsiteX3" fmla="*/ 357190 w 492919"/>
                    <a:gd name="connsiteY3" fmla="*/ 278606 h 2171700"/>
                    <a:gd name="connsiteX4" fmla="*/ 361952 w 492919"/>
                    <a:gd name="connsiteY4" fmla="*/ 219075 h 2171700"/>
                    <a:gd name="connsiteX5" fmla="*/ 369095 w 492919"/>
                    <a:gd name="connsiteY5" fmla="*/ 171447 h 2171700"/>
                    <a:gd name="connsiteX6" fmla="*/ 490540 w 492919"/>
                    <a:gd name="connsiteY6" fmla="*/ 126205 h 2171700"/>
                    <a:gd name="connsiteX7" fmla="*/ 492919 w 492919"/>
                    <a:gd name="connsiteY7" fmla="*/ 0 h 2171700"/>
                    <a:gd name="connsiteX0" fmla="*/ 54770 w 492919"/>
                    <a:gd name="connsiteY0" fmla="*/ 278605 h 2171700"/>
                    <a:gd name="connsiteX1" fmla="*/ 1 w 492919"/>
                    <a:gd name="connsiteY1" fmla="*/ 297656 h 2171700"/>
                    <a:gd name="connsiteX2" fmla="*/ 0 w 492919"/>
                    <a:gd name="connsiteY2" fmla="*/ 2171700 h 2171700"/>
                    <a:gd name="connsiteX3" fmla="*/ 359571 w 492919"/>
                    <a:gd name="connsiteY3" fmla="*/ 333375 h 2171700"/>
                    <a:gd name="connsiteX4" fmla="*/ 357190 w 492919"/>
                    <a:gd name="connsiteY4" fmla="*/ 278606 h 2171700"/>
                    <a:gd name="connsiteX5" fmla="*/ 361952 w 492919"/>
                    <a:gd name="connsiteY5" fmla="*/ 219075 h 2171700"/>
                    <a:gd name="connsiteX6" fmla="*/ 369095 w 492919"/>
                    <a:gd name="connsiteY6" fmla="*/ 171447 h 2171700"/>
                    <a:gd name="connsiteX7" fmla="*/ 490540 w 492919"/>
                    <a:gd name="connsiteY7" fmla="*/ 126205 h 2171700"/>
                    <a:gd name="connsiteX8" fmla="*/ 492919 w 492919"/>
                    <a:gd name="connsiteY8" fmla="*/ 0 h 2171700"/>
                    <a:gd name="connsiteX0" fmla="*/ 54770 w 492919"/>
                    <a:gd name="connsiteY0" fmla="*/ 278605 h 2171700"/>
                    <a:gd name="connsiteX1" fmla="*/ 1 w 492919"/>
                    <a:gd name="connsiteY1" fmla="*/ 297656 h 2171700"/>
                    <a:gd name="connsiteX2" fmla="*/ 0 w 492919"/>
                    <a:gd name="connsiteY2" fmla="*/ 2171700 h 2171700"/>
                    <a:gd name="connsiteX3" fmla="*/ 376240 w 492919"/>
                    <a:gd name="connsiteY3" fmla="*/ 392906 h 2171700"/>
                    <a:gd name="connsiteX4" fmla="*/ 359571 w 492919"/>
                    <a:gd name="connsiteY4" fmla="*/ 333375 h 2171700"/>
                    <a:gd name="connsiteX5" fmla="*/ 357190 w 492919"/>
                    <a:gd name="connsiteY5" fmla="*/ 278606 h 2171700"/>
                    <a:gd name="connsiteX6" fmla="*/ 361952 w 492919"/>
                    <a:gd name="connsiteY6" fmla="*/ 219075 h 2171700"/>
                    <a:gd name="connsiteX7" fmla="*/ 369095 w 492919"/>
                    <a:gd name="connsiteY7" fmla="*/ 171447 h 2171700"/>
                    <a:gd name="connsiteX8" fmla="*/ 490540 w 492919"/>
                    <a:gd name="connsiteY8" fmla="*/ 126205 h 2171700"/>
                    <a:gd name="connsiteX9" fmla="*/ 492919 w 492919"/>
                    <a:gd name="connsiteY9" fmla="*/ 0 h 2171700"/>
                    <a:gd name="connsiteX0" fmla="*/ 54770 w 492919"/>
                    <a:gd name="connsiteY0" fmla="*/ 278605 h 2171700"/>
                    <a:gd name="connsiteX1" fmla="*/ 1 w 492919"/>
                    <a:gd name="connsiteY1" fmla="*/ 297656 h 2171700"/>
                    <a:gd name="connsiteX2" fmla="*/ 0 w 492919"/>
                    <a:gd name="connsiteY2" fmla="*/ 2171700 h 2171700"/>
                    <a:gd name="connsiteX3" fmla="*/ 359571 w 492919"/>
                    <a:gd name="connsiteY3" fmla="*/ 333375 h 2171700"/>
                    <a:gd name="connsiteX4" fmla="*/ 357190 w 492919"/>
                    <a:gd name="connsiteY4" fmla="*/ 278606 h 2171700"/>
                    <a:gd name="connsiteX5" fmla="*/ 361952 w 492919"/>
                    <a:gd name="connsiteY5" fmla="*/ 219075 h 2171700"/>
                    <a:gd name="connsiteX6" fmla="*/ 369095 w 492919"/>
                    <a:gd name="connsiteY6" fmla="*/ 171447 h 2171700"/>
                    <a:gd name="connsiteX7" fmla="*/ 490540 w 492919"/>
                    <a:gd name="connsiteY7" fmla="*/ 126205 h 2171700"/>
                    <a:gd name="connsiteX8" fmla="*/ 492919 w 492919"/>
                    <a:gd name="connsiteY8" fmla="*/ 0 h 2171700"/>
                    <a:gd name="connsiteX0" fmla="*/ 54770 w 492919"/>
                    <a:gd name="connsiteY0" fmla="*/ 278605 h 2171700"/>
                    <a:gd name="connsiteX1" fmla="*/ 1 w 492919"/>
                    <a:gd name="connsiteY1" fmla="*/ 297656 h 2171700"/>
                    <a:gd name="connsiteX2" fmla="*/ 0 w 492919"/>
                    <a:gd name="connsiteY2" fmla="*/ 2171700 h 2171700"/>
                    <a:gd name="connsiteX3" fmla="*/ 359571 w 492919"/>
                    <a:gd name="connsiteY3" fmla="*/ 333375 h 2171700"/>
                    <a:gd name="connsiteX4" fmla="*/ 361952 w 492919"/>
                    <a:gd name="connsiteY4" fmla="*/ 219075 h 2171700"/>
                    <a:gd name="connsiteX5" fmla="*/ 369095 w 492919"/>
                    <a:gd name="connsiteY5" fmla="*/ 171447 h 2171700"/>
                    <a:gd name="connsiteX6" fmla="*/ 490540 w 492919"/>
                    <a:gd name="connsiteY6" fmla="*/ 126205 h 2171700"/>
                    <a:gd name="connsiteX7" fmla="*/ 492919 w 492919"/>
                    <a:gd name="connsiteY7" fmla="*/ 0 h 2171700"/>
                    <a:gd name="connsiteX0" fmla="*/ 54770 w 492919"/>
                    <a:gd name="connsiteY0" fmla="*/ 278605 h 2171700"/>
                    <a:gd name="connsiteX1" fmla="*/ 1 w 492919"/>
                    <a:gd name="connsiteY1" fmla="*/ 297656 h 2171700"/>
                    <a:gd name="connsiteX2" fmla="*/ 0 w 492919"/>
                    <a:gd name="connsiteY2" fmla="*/ 2171700 h 2171700"/>
                    <a:gd name="connsiteX3" fmla="*/ 359571 w 492919"/>
                    <a:gd name="connsiteY3" fmla="*/ 333375 h 2171700"/>
                    <a:gd name="connsiteX4" fmla="*/ 369095 w 492919"/>
                    <a:gd name="connsiteY4" fmla="*/ 171447 h 2171700"/>
                    <a:gd name="connsiteX5" fmla="*/ 490540 w 492919"/>
                    <a:gd name="connsiteY5" fmla="*/ 126205 h 2171700"/>
                    <a:gd name="connsiteX6" fmla="*/ 492919 w 492919"/>
                    <a:gd name="connsiteY6" fmla="*/ 0 h 2171700"/>
                    <a:gd name="connsiteX0" fmla="*/ 54770 w 492919"/>
                    <a:gd name="connsiteY0" fmla="*/ 278605 h 2171700"/>
                    <a:gd name="connsiteX1" fmla="*/ 1 w 492919"/>
                    <a:gd name="connsiteY1" fmla="*/ 297656 h 2171700"/>
                    <a:gd name="connsiteX2" fmla="*/ 0 w 492919"/>
                    <a:gd name="connsiteY2" fmla="*/ 2171700 h 2171700"/>
                    <a:gd name="connsiteX3" fmla="*/ 359571 w 492919"/>
                    <a:gd name="connsiteY3" fmla="*/ 333375 h 2171700"/>
                    <a:gd name="connsiteX4" fmla="*/ 369095 w 492919"/>
                    <a:gd name="connsiteY4" fmla="*/ 171447 h 2171700"/>
                    <a:gd name="connsiteX5" fmla="*/ 490540 w 492919"/>
                    <a:gd name="connsiteY5" fmla="*/ 126205 h 2171700"/>
                    <a:gd name="connsiteX6" fmla="*/ 492919 w 492919"/>
                    <a:gd name="connsiteY6" fmla="*/ 0 h 2171700"/>
                    <a:gd name="connsiteX0" fmla="*/ 54770 w 492919"/>
                    <a:gd name="connsiteY0" fmla="*/ 278605 h 2171700"/>
                    <a:gd name="connsiteX1" fmla="*/ 1 w 492919"/>
                    <a:gd name="connsiteY1" fmla="*/ 297656 h 2171700"/>
                    <a:gd name="connsiteX2" fmla="*/ 0 w 492919"/>
                    <a:gd name="connsiteY2" fmla="*/ 2171700 h 2171700"/>
                    <a:gd name="connsiteX3" fmla="*/ 369095 w 492919"/>
                    <a:gd name="connsiteY3" fmla="*/ 171447 h 2171700"/>
                    <a:gd name="connsiteX4" fmla="*/ 490540 w 492919"/>
                    <a:gd name="connsiteY4" fmla="*/ 126205 h 2171700"/>
                    <a:gd name="connsiteX5" fmla="*/ 492919 w 492919"/>
                    <a:gd name="connsiteY5" fmla="*/ 0 h 2171700"/>
                    <a:gd name="connsiteX0" fmla="*/ 54769 w 492918"/>
                    <a:gd name="connsiteY0" fmla="*/ 278605 h 297656"/>
                    <a:gd name="connsiteX1" fmla="*/ 0 w 492918"/>
                    <a:gd name="connsiteY1" fmla="*/ 297656 h 297656"/>
                    <a:gd name="connsiteX2" fmla="*/ 369094 w 492918"/>
                    <a:gd name="connsiteY2" fmla="*/ 171447 h 297656"/>
                    <a:gd name="connsiteX3" fmla="*/ 490539 w 492918"/>
                    <a:gd name="connsiteY3" fmla="*/ 126205 h 297656"/>
                    <a:gd name="connsiteX4" fmla="*/ 492918 w 492918"/>
                    <a:gd name="connsiteY4" fmla="*/ 0 h 297656"/>
                    <a:gd name="connsiteX0" fmla="*/ 0 w 438149"/>
                    <a:gd name="connsiteY0" fmla="*/ 278605 h 278605"/>
                    <a:gd name="connsiteX1" fmla="*/ 314325 w 438149"/>
                    <a:gd name="connsiteY1" fmla="*/ 171447 h 278605"/>
                    <a:gd name="connsiteX2" fmla="*/ 435770 w 438149"/>
                    <a:gd name="connsiteY2" fmla="*/ 126205 h 278605"/>
                    <a:gd name="connsiteX3" fmla="*/ 438149 w 438149"/>
                    <a:gd name="connsiteY3" fmla="*/ 0 h 278605"/>
                    <a:gd name="connsiteX0" fmla="*/ 0 w 123824"/>
                    <a:gd name="connsiteY0" fmla="*/ 171447 h 171447"/>
                    <a:gd name="connsiteX1" fmla="*/ 121445 w 123824"/>
                    <a:gd name="connsiteY1" fmla="*/ 126205 h 171447"/>
                    <a:gd name="connsiteX2" fmla="*/ 123824 w 123824"/>
                    <a:gd name="connsiteY2" fmla="*/ 0 h 171447"/>
                    <a:gd name="connsiteX0" fmla="*/ 0 w 123824"/>
                    <a:gd name="connsiteY0" fmla="*/ 171447 h 283367"/>
                    <a:gd name="connsiteX1" fmla="*/ 116683 w 123824"/>
                    <a:gd name="connsiteY1" fmla="*/ 283367 h 283367"/>
                    <a:gd name="connsiteX2" fmla="*/ 123824 w 123824"/>
                    <a:gd name="connsiteY2" fmla="*/ 0 h 283367"/>
                    <a:gd name="connsiteX0" fmla="*/ 245270 w 369094"/>
                    <a:gd name="connsiteY0" fmla="*/ 171447 h 385764"/>
                    <a:gd name="connsiteX1" fmla="*/ 0 w 369094"/>
                    <a:gd name="connsiteY1" fmla="*/ 385764 h 385764"/>
                    <a:gd name="connsiteX2" fmla="*/ 361953 w 369094"/>
                    <a:gd name="connsiteY2" fmla="*/ 283367 h 385764"/>
                    <a:gd name="connsiteX3" fmla="*/ 369094 w 369094"/>
                    <a:gd name="connsiteY3" fmla="*/ 0 h 385764"/>
                    <a:gd name="connsiteX0" fmla="*/ 0 w 369094"/>
                    <a:gd name="connsiteY0" fmla="*/ 385764 h 385764"/>
                    <a:gd name="connsiteX1" fmla="*/ 361953 w 369094"/>
                    <a:gd name="connsiteY1" fmla="*/ 283367 h 385764"/>
                    <a:gd name="connsiteX2" fmla="*/ 369094 w 369094"/>
                    <a:gd name="connsiteY2" fmla="*/ 0 h 385764"/>
                    <a:gd name="connsiteX0" fmla="*/ 0 w 369094"/>
                    <a:gd name="connsiteY0" fmla="*/ 385764 h 385764"/>
                    <a:gd name="connsiteX1" fmla="*/ 367507 w 369094"/>
                    <a:gd name="connsiteY1" fmla="*/ 288130 h 385764"/>
                    <a:gd name="connsiteX2" fmla="*/ 369094 w 369094"/>
                    <a:gd name="connsiteY2" fmla="*/ 0 h 385764"/>
                    <a:gd name="connsiteX0" fmla="*/ 0 w 367507"/>
                    <a:gd name="connsiteY0" fmla="*/ 371476 h 371476"/>
                    <a:gd name="connsiteX1" fmla="*/ 367507 w 367507"/>
                    <a:gd name="connsiteY1" fmla="*/ 273842 h 371476"/>
                    <a:gd name="connsiteX2" fmla="*/ 367507 w 367507"/>
                    <a:gd name="connsiteY2" fmla="*/ 0 h 371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7507" h="371476">
                      <a:moveTo>
                        <a:pt x="0" y="371476"/>
                      </a:moveTo>
                      <a:lnTo>
                        <a:pt x="367507" y="273842"/>
                      </a:lnTo>
                      <a:lnTo>
                        <a:pt x="367507" y="0"/>
                      </a:lnTo>
                    </a:path>
                  </a:pathLst>
                </a:custGeom>
                <a:ln w="28575" cap="rnd">
                  <a:solidFill>
                    <a:srgbClr val="FFFFFF">
                      <a:alpha val="6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AT" sz="1000"/>
                </a:p>
              </p:txBody>
            </p:sp>
            <p:sp>
              <p:nvSpPr>
                <p:cNvPr id="22" name="Freeform 21"/>
                <p:cNvSpPr/>
                <p:nvPr/>
              </p:nvSpPr>
              <p:spPr>
                <a:xfrm>
                  <a:off x="360993" y="4005670"/>
                  <a:ext cx="367509" cy="427417"/>
                </a:xfrm>
                <a:custGeom>
                  <a:avLst/>
                  <a:gdLst>
                    <a:gd name="connsiteX0" fmla="*/ 0 w 869156"/>
                    <a:gd name="connsiteY0" fmla="*/ 195262 h 239712"/>
                    <a:gd name="connsiteX1" fmla="*/ 869156 w 869156"/>
                    <a:gd name="connsiteY1" fmla="*/ 0 h 239712"/>
                    <a:gd name="connsiteX0" fmla="*/ 0 w 869156"/>
                    <a:gd name="connsiteY0" fmla="*/ 195262 h 195262"/>
                    <a:gd name="connsiteX1" fmla="*/ 869156 w 869156"/>
                    <a:gd name="connsiteY1" fmla="*/ 0 h 195262"/>
                    <a:gd name="connsiteX0" fmla="*/ 0 w 869156"/>
                    <a:gd name="connsiteY0" fmla="*/ 238125 h 238125"/>
                    <a:gd name="connsiteX1" fmla="*/ 676275 w 869156"/>
                    <a:gd name="connsiteY1" fmla="*/ 0 h 238125"/>
                    <a:gd name="connsiteX2" fmla="*/ 869156 w 869156"/>
                    <a:gd name="connsiteY2" fmla="*/ 42863 h 238125"/>
                    <a:gd name="connsiteX0" fmla="*/ 0 w 869156"/>
                    <a:gd name="connsiteY0" fmla="*/ 238125 h 238125"/>
                    <a:gd name="connsiteX1" fmla="*/ 676275 w 869156"/>
                    <a:gd name="connsiteY1" fmla="*/ 0 h 238125"/>
                    <a:gd name="connsiteX2" fmla="*/ 869156 w 869156"/>
                    <a:gd name="connsiteY2" fmla="*/ 42863 h 238125"/>
                    <a:gd name="connsiteX0" fmla="*/ 0 w 869156"/>
                    <a:gd name="connsiteY0" fmla="*/ 195262 h 195262"/>
                    <a:gd name="connsiteX1" fmla="*/ 697706 w 869156"/>
                    <a:gd name="connsiteY1" fmla="*/ 40480 h 195262"/>
                    <a:gd name="connsiteX2" fmla="*/ 869156 w 869156"/>
                    <a:gd name="connsiteY2" fmla="*/ 0 h 195262"/>
                    <a:gd name="connsiteX0" fmla="*/ 0 w 878681"/>
                    <a:gd name="connsiteY0" fmla="*/ 447675 h 447675"/>
                    <a:gd name="connsiteX1" fmla="*/ 697706 w 878681"/>
                    <a:gd name="connsiteY1" fmla="*/ 292893 h 447675"/>
                    <a:gd name="connsiteX2" fmla="*/ 878681 w 878681"/>
                    <a:gd name="connsiteY2" fmla="*/ 0 h 447675"/>
                    <a:gd name="connsiteX0" fmla="*/ 0 w 878681"/>
                    <a:gd name="connsiteY0" fmla="*/ 447675 h 447675"/>
                    <a:gd name="connsiteX1" fmla="*/ 869156 w 878681"/>
                    <a:gd name="connsiteY1" fmla="*/ 254793 h 447675"/>
                    <a:gd name="connsiteX2" fmla="*/ 878681 w 878681"/>
                    <a:gd name="connsiteY2" fmla="*/ 0 h 447675"/>
                    <a:gd name="connsiteX0" fmla="*/ 0 w 878681"/>
                    <a:gd name="connsiteY0" fmla="*/ 447675 h 447675"/>
                    <a:gd name="connsiteX1" fmla="*/ 869156 w 878681"/>
                    <a:gd name="connsiteY1" fmla="*/ 254793 h 447675"/>
                    <a:gd name="connsiteX2" fmla="*/ 719137 w 878681"/>
                    <a:gd name="connsiteY2" fmla="*/ 128589 h 447675"/>
                    <a:gd name="connsiteX3" fmla="*/ 878681 w 878681"/>
                    <a:gd name="connsiteY3" fmla="*/ 0 h 447675"/>
                    <a:gd name="connsiteX0" fmla="*/ 0 w 878681"/>
                    <a:gd name="connsiteY0" fmla="*/ 447675 h 447675"/>
                    <a:gd name="connsiteX1" fmla="*/ 869156 w 878681"/>
                    <a:gd name="connsiteY1" fmla="*/ 254793 h 447675"/>
                    <a:gd name="connsiteX2" fmla="*/ 692944 w 878681"/>
                    <a:gd name="connsiteY2" fmla="*/ 228601 h 447675"/>
                    <a:gd name="connsiteX3" fmla="*/ 719137 w 878681"/>
                    <a:gd name="connsiteY3" fmla="*/ 128589 h 447675"/>
                    <a:gd name="connsiteX4" fmla="*/ 878681 w 878681"/>
                    <a:gd name="connsiteY4" fmla="*/ 0 h 447675"/>
                    <a:gd name="connsiteX0" fmla="*/ 0 w 878681"/>
                    <a:gd name="connsiteY0" fmla="*/ 459580 h 459580"/>
                    <a:gd name="connsiteX1" fmla="*/ 869156 w 878681"/>
                    <a:gd name="connsiteY1" fmla="*/ 266698 h 459580"/>
                    <a:gd name="connsiteX2" fmla="*/ 692944 w 878681"/>
                    <a:gd name="connsiteY2" fmla="*/ 240506 h 459580"/>
                    <a:gd name="connsiteX3" fmla="*/ 719137 w 878681"/>
                    <a:gd name="connsiteY3" fmla="*/ 140494 h 459580"/>
                    <a:gd name="connsiteX4" fmla="*/ 604837 w 878681"/>
                    <a:gd name="connsiteY4" fmla="*/ 0 h 459580"/>
                    <a:gd name="connsiteX5" fmla="*/ 878681 w 878681"/>
                    <a:gd name="connsiteY5" fmla="*/ 11905 h 459580"/>
                    <a:gd name="connsiteX0" fmla="*/ 0 w 869156"/>
                    <a:gd name="connsiteY0" fmla="*/ 654844 h 654844"/>
                    <a:gd name="connsiteX1" fmla="*/ 869156 w 869156"/>
                    <a:gd name="connsiteY1" fmla="*/ 461962 h 654844"/>
                    <a:gd name="connsiteX2" fmla="*/ 692944 w 869156"/>
                    <a:gd name="connsiteY2" fmla="*/ 435770 h 654844"/>
                    <a:gd name="connsiteX3" fmla="*/ 719137 w 869156"/>
                    <a:gd name="connsiteY3" fmla="*/ 335758 h 654844"/>
                    <a:gd name="connsiteX4" fmla="*/ 604837 w 869156"/>
                    <a:gd name="connsiteY4" fmla="*/ 195264 h 654844"/>
                    <a:gd name="connsiteX5" fmla="*/ 409575 w 869156"/>
                    <a:gd name="connsiteY5" fmla="*/ 0 h 654844"/>
                    <a:gd name="connsiteX0" fmla="*/ 0 w 869157"/>
                    <a:gd name="connsiteY0" fmla="*/ 2116930 h 2116930"/>
                    <a:gd name="connsiteX1" fmla="*/ 869156 w 869157"/>
                    <a:gd name="connsiteY1" fmla="*/ 1924048 h 2116930"/>
                    <a:gd name="connsiteX2" fmla="*/ 869157 w 869157"/>
                    <a:gd name="connsiteY2" fmla="*/ 0 h 2116930"/>
                    <a:gd name="connsiteX3" fmla="*/ 719137 w 869157"/>
                    <a:gd name="connsiteY3" fmla="*/ 1797844 h 2116930"/>
                    <a:gd name="connsiteX4" fmla="*/ 604837 w 869157"/>
                    <a:gd name="connsiteY4" fmla="*/ 1657350 h 2116930"/>
                    <a:gd name="connsiteX5" fmla="*/ 409575 w 869157"/>
                    <a:gd name="connsiteY5" fmla="*/ 1462086 h 2116930"/>
                    <a:gd name="connsiteX0" fmla="*/ 0 w 869157"/>
                    <a:gd name="connsiteY0" fmla="*/ 2116930 h 2116930"/>
                    <a:gd name="connsiteX1" fmla="*/ 869156 w 869157"/>
                    <a:gd name="connsiteY1" fmla="*/ 1924048 h 2116930"/>
                    <a:gd name="connsiteX2" fmla="*/ 869157 w 869157"/>
                    <a:gd name="connsiteY2" fmla="*/ 0 h 2116930"/>
                    <a:gd name="connsiteX3" fmla="*/ 590550 w 869157"/>
                    <a:gd name="connsiteY3" fmla="*/ 71438 h 2116930"/>
                    <a:gd name="connsiteX4" fmla="*/ 604837 w 869157"/>
                    <a:gd name="connsiteY4" fmla="*/ 1657350 h 2116930"/>
                    <a:gd name="connsiteX5" fmla="*/ 409575 w 869157"/>
                    <a:gd name="connsiteY5" fmla="*/ 1462086 h 2116930"/>
                    <a:gd name="connsiteX0" fmla="*/ 0 w 869157"/>
                    <a:gd name="connsiteY0" fmla="*/ 2116930 h 2116930"/>
                    <a:gd name="connsiteX1" fmla="*/ 869156 w 869157"/>
                    <a:gd name="connsiteY1" fmla="*/ 1924048 h 2116930"/>
                    <a:gd name="connsiteX2" fmla="*/ 869157 w 869157"/>
                    <a:gd name="connsiteY2" fmla="*/ 0 h 2116930"/>
                    <a:gd name="connsiteX3" fmla="*/ 590550 w 869157"/>
                    <a:gd name="connsiteY3" fmla="*/ 71438 h 2116930"/>
                    <a:gd name="connsiteX4" fmla="*/ 409575 w 869157"/>
                    <a:gd name="connsiteY4" fmla="*/ 1462086 h 2116930"/>
                    <a:gd name="connsiteX0" fmla="*/ 0 w 869157"/>
                    <a:gd name="connsiteY0" fmla="*/ 2116930 h 2116930"/>
                    <a:gd name="connsiteX1" fmla="*/ 869156 w 869157"/>
                    <a:gd name="connsiteY1" fmla="*/ 1924048 h 2116930"/>
                    <a:gd name="connsiteX2" fmla="*/ 869157 w 869157"/>
                    <a:gd name="connsiteY2" fmla="*/ 0 h 2116930"/>
                    <a:gd name="connsiteX3" fmla="*/ 590550 w 869157"/>
                    <a:gd name="connsiteY3" fmla="*/ 71438 h 2116930"/>
                    <a:gd name="connsiteX0" fmla="*/ 0 w 869157"/>
                    <a:gd name="connsiteY0" fmla="*/ 2116930 h 2116930"/>
                    <a:gd name="connsiteX1" fmla="*/ 869156 w 869157"/>
                    <a:gd name="connsiteY1" fmla="*/ 1924048 h 2116930"/>
                    <a:gd name="connsiteX2" fmla="*/ 869157 w 869157"/>
                    <a:gd name="connsiteY2" fmla="*/ 0 h 2116930"/>
                    <a:gd name="connsiteX3" fmla="*/ 595312 w 869157"/>
                    <a:gd name="connsiteY3" fmla="*/ 73820 h 2116930"/>
                    <a:gd name="connsiteX0" fmla="*/ 0 w 869157"/>
                    <a:gd name="connsiteY0" fmla="*/ 2116930 h 2128838"/>
                    <a:gd name="connsiteX1" fmla="*/ 69056 w 869157"/>
                    <a:gd name="connsiteY1" fmla="*/ 2128838 h 2128838"/>
                    <a:gd name="connsiteX2" fmla="*/ 869156 w 869157"/>
                    <a:gd name="connsiteY2" fmla="*/ 1924048 h 2128838"/>
                    <a:gd name="connsiteX3" fmla="*/ 869157 w 869157"/>
                    <a:gd name="connsiteY3" fmla="*/ 0 h 2128838"/>
                    <a:gd name="connsiteX4" fmla="*/ 595312 w 869157"/>
                    <a:gd name="connsiteY4" fmla="*/ 73820 h 2128838"/>
                    <a:gd name="connsiteX0" fmla="*/ 0 w 866776"/>
                    <a:gd name="connsiteY0" fmla="*/ 235743 h 2128838"/>
                    <a:gd name="connsiteX1" fmla="*/ 66675 w 866776"/>
                    <a:gd name="connsiteY1" fmla="*/ 2128838 h 2128838"/>
                    <a:gd name="connsiteX2" fmla="*/ 866775 w 866776"/>
                    <a:gd name="connsiteY2" fmla="*/ 1924048 h 2128838"/>
                    <a:gd name="connsiteX3" fmla="*/ 866776 w 866776"/>
                    <a:gd name="connsiteY3" fmla="*/ 0 h 2128838"/>
                    <a:gd name="connsiteX4" fmla="*/ 592931 w 866776"/>
                    <a:gd name="connsiteY4" fmla="*/ 73820 h 2128838"/>
                    <a:gd name="connsiteX0" fmla="*/ 1 w 866777"/>
                    <a:gd name="connsiteY0" fmla="*/ 235743 h 2114551"/>
                    <a:gd name="connsiteX1" fmla="*/ 0 w 866777"/>
                    <a:gd name="connsiteY1" fmla="*/ 2114551 h 2114551"/>
                    <a:gd name="connsiteX2" fmla="*/ 866776 w 866777"/>
                    <a:gd name="connsiteY2" fmla="*/ 1924048 h 2114551"/>
                    <a:gd name="connsiteX3" fmla="*/ 866777 w 866777"/>
                    <a:gd name="connsiteY3" fmla="*/ 0 h 2114551"/>
                    <a:gd name="connsiteX4" fmla="*/ 592932 w 866777"/>
                    <a:gd name="connsiteY4" fmla="*/ 73820 h 2114551"/>
                    <a:gd name="connsiteX0" fmla="*/ 144463 w 1011239"/>
                    <a:gd name="connsiteY0" fmla="*/ 235743 h 2114551"/>
                    <a:gd name="connsiteX1" fmla="*/ 203994 w 1011239"/>
                    <a:gd name="connsiteY1" fmla="*/ 211932 h 2114551"/>
                    <a:gd name="connsiteX2" fmla="*/ 144462 w 1011239"/>
                    <a:gd name="connsiteY2" fmla="*/ 2114551 h 2114551"/>
                    <a:gd name="connsiteX3" fmla="*/ 1011238 w 1011239"/>
                    <a:gd name="connsiteY3" fmla="*/ 1924048 h 2114551"/>
                    <a:gd name="connsiteX4" fmla="*/ 1011239 w 1011239"/>
                    <a:gd name="connsiteY4" fmla="*/ 0 h 2114551"/>
                    <a:gd name="connsiteX5" fmla="*/ 737394 w 1011239"/>
                    <a:gd name="connsiteY5" fmla="*/ 73820 h 2114551"/>
                    <a:gd name="connsiteX0" fmla="*/ 144463 w 1011239"/>
                    <a:gd name="connsiteY0" fmla="*/ 235743 h 2114551"/>
                    <a:gd name="connsiteX1" fmla="*/ 115888 w 1011239"/>
                    <a:gd name="connsiteY1" fmla="*/ 369094 h 2114551"/>
                    <a:gd name="connsiteX2" fmla="*/ 144462 w 1011239"/>
                    <a:gd name="connsiteY2" fmla="*/ 2114551 h 2114551"/>
                    <a:gd name="connsiteX3" fmla="*/ 1011238 w 1011239"/>
                    <a:gd name="connsiteY3" fmla="*/ 1924048 h 2114551"/>
                    <a:gd name="connsiteX4" fmla="*/ 1011239 w 1011239"/>
                    <a:gd name="connsiteY4" fmla="*/ 0 h 2114551"/>
                    <a:gd name="connsiteX5" fmla="*/ 737394 w 1011239"/>
                    <a:gd name="connsiteY5" fmla="*/ 73820 h 2114551"/>
                    <a:gd name="connsiteX0" fmla="*/ 28575 w 895351"/>
                    <a:gd name="connsiteY0" fmla="*/ 235743 h 2114551"/>
                    <a:gd name="connsiteX1" fmla="*/ 0 w 895351"/>
                    <a:gd name="connsiteY1" fmla="*/ 369094 h 2114551"/>
                    <a:gd name="connsiteX2" fmla="*/ 28574 w 895351"/>
                    <a:gd name="connsiteY2" fmla="*/ 2114551 h 2114551"/>
                    <a:gd name="connsiteX3" fmla="*/ 895350 w 895351"/>
                    <a:gd name="connsiteY3" fmla="*/ 1924048 h 2114551"/>
                    <a:gd name="connsiteX4" fmla="*/ 895351 w 895351"/>
                    <a:gd name="connsiteY4" fmla="*/ 0 h 2114551"/>
                    <a:gd name="connsiteX5" fmla="*/ 621506 w 895351"/>
                    <a:gd name="connsiteY5" fmla="*/ 73820 h 2114551"/>
                    <a:gd name="connsiteX0" fmla="*/ 83344 w 895351"/>
                    <a:gd name="connsiteY0" fmla="*/ 221456 h 2114551"/>
                    <a:gd name="connsiteX1" fmla="*/ 0 w 895351"/>
                    <a:gd name="connsiteY1" fmla="*/ 369094 h 2114551"/>
                    <a:gd name="connsiteX2" fmla="*/ 28574 w 895351"/>
                    <a:gd name="connsiteY2" fmla="*/ 2114551 h 2114551"/>
                    <a:gd name="connsiteX3" fmla="*/ 895350 w 895351"/>
                    <a:gd name="connsiteY3" fmla="*/ 1924048 h 2114551"/>
                    <a:gd name="connsiteX4" fmla="*/ 895351 w 895351"/>
                    <a:gd name="connsiteY4" fmla="*/ 0 h 2114551"/>
                    <a:gd name="connsiteX5" fmla="*/ 621506 w 895351"/>
                    <a:gd name="connsiteY5" fmla="*/ 73820 h 2114551"/>
                    <a:gd name="connsiteX0" fmla="*/ 54770 w 866777"/>
                    <a:gd name="connsiteY0" fmla="*/ 221456 h 2114551"/>
                    <a:gd name="connsiteX1" fmla="*/ 1 w 866777"/>
                    <a:gd name="connsiteY1" fmla="*/ 240507 h 2114551"/>
                    <a:gd name="connsiteX2" fmla="*/ 0 w 866777"/>
                    <a:gd name="connsiteY2" fmla="*/ 2114551 h 2114551"/>
                    <a:gd name="connsiteX3" fmla="*/ 866776 w 866777"/>
                    <a:gd name="connsiteY3" fmla="*/ 1924048 h 2114551"/>
                    <a:gd name="connsiteX4" fmla="*/ 866777 w 866777"/>
                    <a:gd name="connsiteY4" fmla="*/ 0 h 2114551"/>
                    <a:gd name="connsiteX5" fmla="*/ 592932 w 866777"/>
                    <a:gd name="connsiteY5" fmla="*/ 73820 h 2114551"/>
                    <a:gd name="connsiteX0" fmla="*/ 54770 w 866777"/>
                    <a:gd name="connsiteY0" fmla="*/ 278605 h 2171700"/>
                    <a:gd name="connsiteX1" fmla="*/ 1 w 866777"/>
                    <a:gd name="connsiteY1" fmla="*/ 297656 h 2171700"/>
                    <a:gd name="connsiteX2" fmla="*/ 0 w 866777"/>
                    <a:gd name="connsiteY2" fmla="*/ 2171700 h 2171700"/>
                    <a:gd name="connsiteX3" fmla="*/ 866776 w 866777"/>
                    <a:gd name="connsiteY3" fmla="*/ 1981197 h 2171700"/>
                    <a:gd name="connsiteX4" fmla="*/ 866777 w 866777"/>
                    <a:gd name="connsiteY4" fmla="*/ 57149 h 2171700"/>
                    <a:gd name="connsiteX5" fmla="*/ 492919 w 866777"/>
                    <a:gd name="connsiteY5" fmla="*/ 0 h 2171700"/>
                    <a:gd name="connsiteX0" fmla="*/ 54770 w 866776"/>
                    <a:gd name="connsiteY0" fmla="*/ 278605 h 2171700"/>
                    <a:gd name="connsiteX1" fmla="*/ 1 w 866776"/>
                    <a:gd name="connsiteY1" fmla="*/ 297656 h 2171700"/>
                    <a:gd name="connsiteX2" fmla="*/ 0 w 866776"/>
                    <a:gd name="connsiteY2" fmla="*/ 2171700 h 2171700"/>
                    <a:gd name="connsiteX3" fmla="*/ 866776 w 866776"/>
                    <a:gd name="connsiteY3" fmla="*/ 1981197 h 2171700"/>
                    <a:gd name="connsiteX4" fmla="*/ 490540 w 866776"/>
                    <a:gd name="connsiteY4" fmla="*/ 126205 h 2171700"/>
                    <a:gd name="connsiteX5" fmla="*/ 492919 w 866776"/>
                    <a:gd name="connsiteY5" fmla="*/ 0 h 2171700"/>
                    <a:gd name="connsiteX0" fmla="*/ 54770 w 866776"/>
                    <a:gd name="connsiteY0" fmla="*/ 278605 h 2171700"/>
                    <a:gd name="connsiteX1" fmla="*/ 1 w 866776"/>
                    <a:gd name="connsiteY1" fmla="*/ 297656 h 2171700"/>
                    <a:gd name="connsiteX2" fmla="*/ 0 w 866776"/>
                    <a:gd name="connsiteY2" fmla="*/ 2171700 h 2171700"/>
                    <a:gd name="connsiteX3" fmla="*/ 866776 w 866776"/>
                    <a:gd name="connsiteY3" fmla="*/ 1981197 h 2171700"/>
                    <a:gd name="connsiteX4" fmla="*/ 490540 w 866776"/>
                    <a:gd name="connsiteY4" fmla="*/ 126205 h 2171700"/>
                    <a:gd name="connsiteX5" fmla="*/ 492919 w 866776"/>
                    <a:gd name="connsiteY5" fmla="*/ 0 h 2171700"/>
                    <a:gd name="connsiteX0" fmla="*/ 54770 w 492919"/>
                    <a:gd name="connsiteY0" fmla="*/ 278605 h 2171700"/>
                    <a:gd name="connsiteX1" fmla="*/ 1 w 492919"/>
                    <a:gd name="connsiteY1" fmla="*/ 297656 h 2171700"/>
                    <a:gd name="connsiteX2" fmla="*/ 0 w 492919"/>
                    <a:gd name="connsiteY2" fmla="*/ 2171700 h 2171700"/>
                    <a:gd name="connsiteX3" fmla="*/ 369095 w 492919"/>
                    <a:gd name="connsiteY3" fmla="*/ 171447 h 2171700"/>
                    <a:gd name="connsiteX4" fmla="*/ 490540 w 492919"/>
                    <a:gd name="connsiteY4" fmla="*/ 126205 h 2171700"/>
                    <a:gd name="connsiteX5" fmla="*/ 492919 w 492919"/>
                    <a:gd name="connsiteY5" fmla="*/ 0 h 2171700"/>
                    <a:gd name="connsiteX0" fmla="*/ 54770 w 492919"/>
                    <a:gd name="connsiteY0" fmla="*/ 278605 h 2171700"/>
                    <a:gd name="connsiteX1" fmla="*/ 1 w 492919"/>
                    <a:gd name="connsiteY1" fmla="*/ 297656 h 2171700"/>
                    <a:gd name="connsiteX2" fmla="*/ 0 w 492919"/>
                    <a:gd name="connsiteY2" fmla="*/ 2171700 h 2171700"/>
                    <a:gd name="connsiteX3" fmla="*/ 361952 w 492919"/>
                    <a:gd name="connsiteY3" fmla="*/ 219075 h 2171700"/>
                    <a:gd name="connsiteX4" fmla="*/ 369095 w 492919"/>
                    <a:gd name="connsiteY4" fmla="*/ 171447 h 2171700"/>
                    <a:gd name="connsiteX5" fmla="*/ 490540 w 492919"/>
                    <a:gd name="connsiteY5" fmla="*/ 126205 h 2171700"/>
                    <a:gd name="connsiteX6" fmla="*/ 492919 w 492919"/>
                    <a:gd name="connsiteY6" fmla="*/ 0 h 2171700"/>
                    <a:gd name="connsiteX0" fmla="*/ 54770 w 492919"/>
                    <a:gd name="connsiteY0" fmla="*/ 278605 h 2171700"/>
                    <a:gd name="connsiteX1" fmla="*/ 1 w 492919"/>
                    <a:gd name="connsiteY1" fmla="*/ 297656 h 2171700"/>
                    <a:gd name="connsiteX2" fmla="*/ 0 w 492919"/>
                    <a:gd name="connsiteY2" fmla="*/ 2171700 h 2171700"/>
                    <a:gd name="connsiteX3" fmla="*/ 357190 w 492919"/>
                    <a:gd name="connsiteY3" fmla="*/ 278606 h 2171700"/>
                    <a:gd name="connsiteX4" fmla="*/ 361952 w 492919"/>
                    <a:gd name="connsiteY4" fmla="*/ 219075 h 2171700"/>
                    <a:gd name="connsiteX5" fmla="*/ 369095 w 492919"/>
                    <a:gd name="connsiteY5" fmla="*/ 171447 h 2171700"/>
                    <a:gd name="connsiteX6" fmla="*/ 490540 w 492919"/>
                    <a:gd name="connsiteY6" fmla="*/ 126205 h 2171700"/>
                    <a:gd name="connsiteX7" fmla="*/ 492919 w 492919"/>
                    <a:gd name="connsiteY7" fmla="*/ 0 h 2171700"/>
                    <a:gd name="connsiteX0" fmla="*/ 54770 w 492919"/>
                    <a:gd name="connsiteY0" fmla="*/ 278605 h 2171700"/>
                    <a:gd name="connsiteX1" fmla="*/ 1 w 492919"/>
                    <a:gd name="connsiteY1" fmla="*/ 297656 h 2171700"/>
                    <a:gd name="connsiteX2" fmla="*/ 0 w 492919"/>
                    <a:gd name="connsiteY2" fmla="*/ 2171700 h 2171700"/>
                    <a:gd name="connsiteX3" fmla="*/ 359571 w 492919"/>
                    <a:gd name="connsiteY3" fmla="*/ 333375 h 2171700"/>
                    <a:gd name="connsiteX4" fmla="*/ 357190 w 492919"/>
                    <a:gd name="connsiteY4" fmla="*/ 278606 h 2171700"/>
                    <a:gd name="connsiteX5" fmla="*/ 361952 w 492919"/>
                    <a:gd name="connsiteY5" fmla="*/ 219075 h 2171700"/>
                    <a:gd name="connsiteX6" fmla="*/ 369095 w 492919"/>
                    <a:gd name="connsiteY6" fmla="*/ 171447 h 2171700"/>
                    <a:gd name="connsiteX7" fmla="*/ 490540 w 492919"/>
                    <a:gd name="connsiteY7" fmla="*/ 126205 h 2171700"/>
                    <a:gd name="connsiteX8" fmla="*/ 492919 w 492919"/>
                    <a:gd name="connsiteY8" fmla="*/ 0 h 2171700"/>
                    <a:gd name="connsiteX0" fmla="*/ 54770 w 492919"/>
                    <a:gd name="connsiteY0" fmla="*/ 278605 h 2171700"/>
                    <a:gd name="connsiteX1" fmla="*/ 1 w 492919"/>
                    <a:gd name="connsiteY1" fmla="*/ 297656 h 2171700"/>
                    <a:gd name="connsiteX2" fmla="*/ 0 w 492919"/>
                    <a:gd name="connsiteY2" fmla="*/ 2171700 h 2171700"/>
                    <a:gd name="connsiteX3" fmla="*/ 376240 w 492919"/>
                    <a:gd name="connsiteY3" fmla="*/ 392906 h 2171700"/>
                    <a:gd name="connsiteX4" fmla="*/ 359571 w 492919"/>
                    <a:gd name="connsiteY4" fmla="*/ 333375 h 2171700"/>
                    <a:gd name="connsiteX5" fmla="*/ 357190 w 492919"/>
                    <a:gd name="connsiteY5" fmla="*/ 278606 h 2171700"/>
                    <a:gd name="connsiteX6" fmla="*/ 361952 w 492919"/>
                    <a:gd name="connsiteY6" fmla="*/ 219075 h 2171700"/>
                    <a:gd name="connsiteX7" fmla="*/ 369095 w 492919"/>
                    <a:gd name="connsiteY7" fmla="*/ 171447 h 2171700"/>
                    <a:gd name="connsiteX8" fmla="*/ 490540 w 492919"/>
                    <a:gd name="connsiteY8" fmla="*/ 126205 h 2171700"/>
                    <a:gd name="connsiteX9" fmla="*/ 492919 w 492919"/>
                    <a:gd name="connsiteY9" fmla="*/ 0 h 2171700"/>
                    <a:gd name="connsiteX0" fmla="*/ 54770 w 492919"/>
                    <a:gd name="connsiteY0" fmla="*/ 278605 h 2171700"/>
                    <a:gd name="connsiteX1" fmla="*/ 1 w 492919"/>
                    <a:gd name="connsiteY1" fmla="*/ 297656 h 2171700"/>
                    <a:gd name="connsiteX2" fmla="*/ 0 w 492919"/>
                    <a:gd name="connsiteY2" fmla="*/ 2171700 h 2171700"/>
                    <a:gd name="connsiteX3" fmla="*/ 359571 w 492919"/>
                    <a:gd name="connsiteY3" fmla="*/ 333375 h 2171700"/>
                    <a:gd name="connsiteX4" fmla="*/ 357190 w 492919"/>
                    <a:gd name="connsiteY4" fmla="*/ 278606 h 2171700"/>
                    <a:gd name="connsiteX5" fmla="*/ 361952 w 492919"/>
                    <a:gd name="connsiteY5" fmla="*/ 219075 h 2171700"/>
                    <a:gd name="connsiteX6" fmla="*/ 369095 w 492919"/>
                    <a:gd name="connsiteY6" fmla="*/ 171447 h 2171700"/>
                    <a:gd name="connsiteX7" fmla="*/ 490540 w 492919"/>
                    <a:gd name="connsiteY7" fmla="*/ 126205 h 2171700"/>
                    <a:gd name="connsiteX8" fmla="*/ 492919 w 492919"/>
                    <a:gd name="connsiteY8" fmla="*/ 0 h 2171700"/>
                    <a:gd name="connsiteX0" fmla="*/ 54770 w 492919"/>
                    <a:gd name="connsiteY0" fmla="*/ 278605 h 2171700"/>
                    <a:gd name="connsiteX1" fmla="*/ 1 w 492919"/>
                    <a:gd name="connsiteY1" fmla="*/ 297656 h 2171700"/>
                    <a:gd name="connsiteX2" fmla="*/ 0 w 492919"/>
                    <a:gd name="connsiteY2" fmla="*/ 2171700 h 2171700"/>
                    <a:gd name="connsiteX3" fmla="*/ 359571 w 492919"/>
                    <a:gd name="connsiteY3" fmla="*/ 333375 h 2171700"/>
                    <a:gd name="connsiteX4" fmla="*/ 361952 w 492919"/>
                    <a:gd name="connsiteY4" fmla="*/ 219075 h 2171700"/>
                    <a:gd name="connsiteX5" fmla="*/ 369095 w 492919"/>
                    <a:gd name="connsiteY5" fmla="*/ 171447 h 2171700"/>
                    <a:gd name="connsiteX6" fmla="*/ 490540 w 492919"/>
                    <a:gd name="connsiteY6" fmla="*/ 126205 h 2171700"/>
                    <a:gd name="connsiteX7" fmla="*/ 492919 w 492919"/>
                    <a:gd name="connsiteY7" fmla="*/ 0 h 2171700"/>
                    <a:gd name="connsiteX0" fmla="*/ 54770 w 492919"/>
                    <a:gd name="connsiteY0" fmla="*/ 278605 h 2171700"/>
                    <a:gd name="connsiteX1" fmla="*/ 1 w 492919"/>
                    <a:gd name="connsiteY1" fmla="*/ 297656 h 2171700"/>
                    <a:gd name="connsiteX2" fmla="*/ 0 w 492919"/>
                    <a:gd name="connsiteY2" fmla="*/ 2171700 h 2171700"/>
                    <a:gd name="connsiteX3" fmla="*/ 359571 w 492919"/>
                    <a:gd name="connsiteY3" fmla="*/ 333375 h 2171700"/>
                    <a:gd name="connsiteX4" fmla="*/ 369095 w 492919"/>
                    <a:gd name="connsiteY4" fmla="*/ 171447 h 2171700"/>
                    <a:gd name="connsiteX5" fmla="*/ 490540 w 492919"/>
                    <a:gd name="connsiteY5" fmla="*/ 126205 h 2171700"/>
                    <a:gd name="connsiteX6" fmla="*/ 492919 w 492919"/>
                    <a:gd name="connsiteY6" fmla="*/ 0 h 2171700"/>
                    <a:gd name="connsiteX0" fmla="*/ 54770 w 492919"/>
                    <a:gd name="connsiteY0" fmla="*/ 278605 h 2171700"/>
                    <a:gd name="connsiteX1" fmla="*/ 1 w 492919"/>
                    <a:gd name="connsiteY1" fmla="*/ 297656 h 2171700"/>
                    <a:gd name="connsiteX2" fmla="*/ 0 w 492919"/>
                    <a:gd name="connsiteY2" fmla="*/ 2171700 h 2171700"/>
                    <a:gd name="connsiteX3" fmla="*/ 359571 w 492919"/>
                    <a:gd name="connsiteY3" fmla="*/ 333375 h 2171700"/>
                    <a:gd name="connsiteX4" fmla="*/ 369095 w 492919"/>
                    <a:gd name="connsiteY4" fmla="*/ 171447 h 2171700"/>
                    <a:gd name="connsiteX5" fmla="*/ 490540 w 492919"/>
                    <a:gd name="connsiteY5" fmla="*/ 126205 h 2171700"/>
                    <a:gd name="connsiteX6" fmla="*/ 492919 w 492919"/>
                    <a:gd name="connsiteY6" fmla="*/ 0 h 2171700"/>
                    <a:gd name="connsiteX0" fmla="*/ 54770 w 492919"/>
                    <a:gd name="connsiteY0" fmla="*/ 278605 h 2171700"/>
                    <a:gd name="connsiteX1" fmla="*/ 1 w 492919"/>
                    <a:gd name="connsiteY1" fmla="*/ 297656 h 2171700"/>
                    <a:gd name="connsiteX2" fmla="*/ 0 w 492919"/>
                    <a:gd name="connsiteY2" fmla="*/ 2171700 h 2171700"/>
                    <a:gd name="connsiteX3" fmla="*/ 369095 w 492919"/>
                    <a:gd name="connsiteY3" fmla="*/ 171447 h 2171700"/>
                    <a:gd name="connsiteX4" fmla="*/ 490540 w 492919"/>
                    <a:gd name="connsiteY4" fmla="*/ 126205 h 2171700"/>
                    <a:gd name="connsiteX5" fmla="*/ 492919 w 492919"/>
                    <a:gd name="connsiteY5" fmla="*/ 0 h 2171700"/>
                    <a:gd name="connsiteX0" fmla="*/ 54769 w 492918"/>
                    <a:gd name="connsiteY0" fmla="*/ 278605 h 297656"/>
                    <a:gd name="connsiteX1" fmla="*/ 0 w 492918"/>
                    <a:gd name="connsiteY1" fmla="*/ 297656 h 297656"/>
                    <a:gd name="connsiteX2" fmla="*/ 369094 w 492918"/>
                    <a:gd name="connsiteY2" fmla="*/ 171447 h 297656"/>
                    <a:gd name="connsiteX3" fmla="*/ 490539 w 492918"/>
                    <a:gd name="connsiteY3" fmla="*/ 126205 h 297656"/>
                    <a:gd name="connsiteX4" fmla="*/ 492918 w 492918"/>
                    <a:gd name="connsiteY4" fmla="*/ 0 h 297656"/>
                    <a:gd name="connsiteX0" fmla="*/ 0 w 438149"/>
                    <a:gd name="connsiteY0" fmla="*/ 278605 h 278605"/>
                    <a:gd name="connsiteX1" fmla="*/ 314325 w 438149"/>
                    <a:gd name="connsiteY1" fmla="*/ 171447 h 278605"/>
                    <a:gd name="connsiteX2" fmla="*/ 435770 w 438149"/>
                    <a:gd name="connsiteY2" fmla="*/ 126205 h 278605"/>
                    <a:gd name="connsiteX3" fmla="*/ 438149 w 438149"/>
                    <a:gd name="connsiteY3" fmla="*/ 0 h 278605"/>
                    <a:gd name="connsiteX0" fmla="*/ 0 w 123824"/>
                    <a:gd name="connsiteY0" fmla="*/ 171447 h 171447"/>
                    <a:gd name="connsiteX1" fmla="*/ 121445 w 123824"/>
                    <a:gd name="connsiteY1" fmla="*/ 126205 h 171447"/>
                    <a:gd name="connsiteX2" fmla="*/ 123824 w 123824"/>
                    <a:gd name="connsiteY2" fmla="*/ 0 h 171447"/>
                    <a:gd name="connsiteX0" fmla="*/ 0 w 123824"/>
                    <a:gd name="connsiteY0" fmla="*/ 171447 h 283367"/>
                    <a:gd name="connsiteX1" fmla="*/ 116683 w 123824"/>
                    <a:gd name="connsiteY1" fmla="*/ 283367 h 283367"/>
                    <a:gd name="connsiteX2" fmla="*/ 123824 w 123824"/>
                    <a:gd name="connsiteY2" fmla="*/ 0 h 283367"/>
                    <a:gd name="connsiteX0" fmla="*/ 245270 w 369094"/>
                    <a:gd name="connsiteY0" fmla="*/ 171447 h 385764"/>
                    <a:gd name="connsiteX1" fmla="*/ 0 w 369094"/>
                    <a:gd name="connsiteY1" fmla="*/ 385764 h 385764"/>
                    <a:gd name="connsiteX2" fmla="*/ 361953 w 369094"/>
                    <a:gd name="connsiteY2" fmla="*/ 283367 h 385764"/>
                    <a:gd name="connsiteX3" fmla="*/ 369094 w 369094"/>
                    <a:gd name="connsiteY3" fmla="*/ 0 h 385764"/>
                    <a:gd name="connsiteX0" fmla="*/ 0 w 369094"/>
                    <a:gd name="connsiteY0" fmla="*/ 385764 h 385764"/>
                    <a:gd name="connsiteX1" fmla="*/ 361953 w 369094"/>
                    <a:gd name="connsiteY1" fmla="*/ 283367 h 385764"/>
                    <a:gd name="connsiteX2" fmla="*/ 369094 w 369094"/>
                    <a:gd name="connsiteY2" fmla="*/ 0 h 385764"/>
                    <a:gd name="connsiteX0" fmla="*/ 0 w 369094"/>
                    <a:gd name="connsiteY0" fmla="*/ 385764 h 385764"/>
                    <a:gd name="connsiteX1" fmla="*/ 367507 w 369094"/>
                    <a:gd name="connsiteY1" fmla="*/ 288130 h 385764"/>
                    <a:gd name="connsiteX2" fmla="*/ 369094 w 369094"/>
                    <a:gd name="connsiteY2" fmla="*/ 0 h 385764"/>
                    <a:gd name="connsiteX0" fmla="*/ 0 w 367507"/>
                    <a:gd name="connsiteY0" fmla="*/ 371476 h 371476"/>
                    <a:gd name="connsiteX1" fmla="*/ 367507 w 367507"/>
                    <a:gd name="connsiteY1" fmla="*/ 273842 h 371476"/>
                    <a:gd name="connsiteX2" fmla="*/ 367507 w 367507"/>
                    <a:gd name="connsiteY2" fmla="*/ 0 h 371476"/>
                    <a:gd name="connsiteX0" fmla="*/ 0 w 367507"/>
                    <a:gd name="connsiteY0" fmla="*/ 371476 h 371476"/>
                    <a:gd name="connsiteX1" fmla="*/ 367507 w 367507"/>
                    <a:gd name="connsiteY1" fmla="*/ 326229 h 371476"/>
                    <a:gd name="connsiteX2" fmla="*/ 367507 w 367507"/>
                    <a:gd name="connsiteY2" fmla="*/ 0 h 371476"/>
                    <a:gd name="connsiteX0" fmla="*/ 0 w 381795"/>
                    <a:gd name="connsiteY0" fmla="*/ 428626 h 428626"/>
                    <a:gd name="connsiteX1" fmla="*/ 381795 w 381795"/>
                    <a:gd name="connsiteY1" fmla="*/ 326229 h 428626"/>
                    <a:gd name="connsiteX2" fmla="*/ 381795 w 381795"/>
                    <a:gd name="connsiteY2" fmla="*/ 0 h 428626"/>
                    <a:gd name="connsiteX0" fmla="*/ 0 w 410370"/>
                    <a:gd name="connsiteY0" fmla="*/ 423864 h 423864"/>
                    <a:gd name="connsiteX1" fmla="*/ 410370 w 410370"/>
                    <a:gd name="connsiteY1" fmla="*/ 326229 h 423864"/>
                    <a:gd name="connsiteX2" fmla="*/ 410370 w 410370"/>
                    <a:gd name="connsiteY2" fmla="*/ 0 h 423864"/>
                    <a:gd name="connsiteX0" fmla="*/ 0 w 393701"/>
                    <a:gd name="connsiteY0" fmla="*/ 414339 h 414339"/>
                    <a:gd name="connsiteX1" fmla="*/ 393701 w 393701"/>
                    <a:gd name="connsiteY1" fmla="*/ 326229 h 414339"/>
                    <a:gd name="connsiteX2" fmla="*/ 393701 w 393701"/>
                    <a:gd name="connsiteY2" fmla="*/ 0 h 414339"/>
                    <a:gd name="connsiteX0" fmla="*/ 0 w 384176"/>
                    <a:gd name="connsiteY0" fmla="*/ 421483 h 421483"/>
                    <a:gd name="connsiteX1" fmla="*/ 384176 w 384176"/>
                    <a:gd name="connsiteY1" fmla="*/ 326229 h 421483"/>
                    <a:gd name="connsiteX2" fmla="*/ 384176 w 384176"/>
                    <a:gd name="connsiteY2" fmla="*/ 0 h 421483"/>
                    <a:gd name="connsiteX0" fmla="*/ 0 w 367510"/>
                    <a:gd name="connsiteY0" fmla="*/ 421483 h 421483"/>
                    <a:gd name="connsiteX1" fmla="*/ 367510 w 367510"/>
                    <a:gd name="connsiteY1" fmla="*/ 326229 h 421483"/>
                    <a:gd name="connsiteX2" fmla="*/ 367510 w 367510"/>
                    <a:gd name="connsiteY2" fmla="*/ 0 h 421483"/>
                    <a:gd name="connsiteX0" fmla="*/ 0 w 292084"/>
                    <a:gd name="connsiteY0" fmla="*/ 494717 h 494717"/>
                    <a:gd name="connsiteX1" fmla="*/ 292084 w 292084"/>
                    <a:gd name="connsiteY1" fmla="*/ 326229 h 494717"/>
                    <a:gd name="connsiteX2" fmla="*/ 292084 w 292084"/>
                    <a:gd name="connsiteY2" fmla="*/ 0 h 494717"/>
                    <a:gd name="connsiteX0" fmla="*/ 0 w 367510"/>
                    <a:gd name="connsiteY0" fmla="*/ 427417 h 427417"/>
                    <a:gd name="connsiteX1" fmla="*/ 367510 w 367510"/>
                    <a:gd name="connsiteY1" fmla="*/ 326229 h 427417"/>
                    <a:gd name="connsiteX2" fmla="*/ 367510 w 367510"/>
                    <a:gd name="connsiteY2" fmla="*/ 0 h 427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7510" h="427417">
                      <a:moveTo>
                        <a:pt x="0" y="427417"/>
                      </a:moveTo>
                      <a:lnTo>
                        <a:pt x="367510" y="326229"/>
                      </a:lnTo>
                      <a:lnTo>
                        <a:pt x="367510" y="0"/>
                      </a:lnTo>
                    </a:path>
                  </a:pathLst>
                </a:custGeom>
                <a:ln w="28575" cap="rnd">
                  <a:solidFill>
                    <a:srgbClr val="FFFFFF">
                      <a:alpha val="6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AT" sz="1000"/>
                </a:p>
              </p:txBody>
            </p:sp>
            <p:sp>
              <p:nvSpPr>
                <p:cNvPr id="23" name="Freeform 22"/>
                <p:cNvSpPr/>
                <p:nvPr/>
              </p:nvSpPr>
              <p:spPr>
                <a:xfrm>
                  <a:off x="82387" y="2593589"/>
                  <a:ext cx="865189" cy="2114551"/>
                </a:xfrm>
                <a:custGeom>
                  <a:avLst/>
                  <a:gdLst>
                    <a:gd name="connsiteX0" fmla="*/ 0 w 869156"/>
                    <a:gd name="connsiteY0" fmla="*/ 195262 h 239712"/>
                    <a:gd name="connsiteX1" fmla="*/ 869156 w 869156"/>
                    <a:gd name="connsiteY1" fmla="*/ 0 h 239712"/>
                    <a:gd name="connsiteX0" fmla="*/ 0 w 869156"/>
                    <a:gd name="connsiteY0" fmla="*/ 195262 h 195262"/>
                    <a:gd name="connsiteX1" fmla="*/ 869156 w 869156"/>
                    <a:gd name="connsiteY1" fmla="*/ 0 h 195262"/>
                    <a:gd name="connsiteX0" fmla="*/ 0 w 869156"/>
                    <a:gd name="connsiteY0" fmla="*/ 238125 h 238125"/>
                    <a:gd name="connsiteX1" fmla="*/ 676275 w 869156"/>
                    <a:gd name="connsiteY1" fmla="*/ 0 h 238125"/>
                    <a:gd name="connsiteX2" fmla="*/ 869156 w 869156"/>
                    <a:gd name="connsiteY2" fmla="*/ 42863 h 238125"/>
                    <a:gd name="connsiteX0" fmla="*/ 0 w 869156"/>
                    <a:gd name="connsiteY0" fmla="*/ 238125 h 238125"/>
                    <a:gd name="connsiteX1" fmla="*/ 676275 w 869156"/>
                    <a:gd name="connsiteY1" fmla="*/ 0 h 238125"/>
                    <a:gd name="connsiteX2" fmla="*/ 869156 w 869156"/>
                    <a:gd name="connsiteY2" fmla="*/ 42863 h 238125"/>
                    <a:gd name="connsiteX0" fmla="*/ 0 w 869156"/>
                    <a:gd name="connsiteY0" fmla="*/ 195262 h 195262"/>
                    <a:gd name="connsiteX1" fmla="*/ 697706 w 869156"/>
                    <a:gd name="connsiteY1" fmla="*/ 40480 h 195262"/>
                    <a:gd name="connsiteX2" fmla="*/ 869156 w 869156"/>
                    <a:gd name="connsiteY2" fmla="*/ 0 h 195262"/>
                    <a:gd name="connsiteX0" fmla="*/ 0 w 878681"/>
                    <a:gd name="connsiteY0" fmla="*/ 447675 h 447675"/>
                    <a:gd name="connsiteX1" fmla="*/ 697706 w 878681"/>
                    <a:gd name="connsiteY1" fmla="*/ 292893 h 447675"/>
                    <a:gd name="connsiteX2" fmla="*/ 878681 w 878681"/>
                    <a:gd name="connsiteY2" fmla="*/ 0 h 447675"/>
                    <a:gd name="connsiteX0" fmla="*/ 0 w 878681"/>
                    <a:gd name="connsiteY0" fmla="*/ 447675 h 447675"/>
                    <a:gd name="connsiteX1" fmla="*/ 869156 w 878681"/>
                    <a:gd name="connsiteY1" fmla="*/ 254793 h 447675"/>
                    <a:gd name="connsiteX2" fmla="*/ 878681 w 878681"/>
                    <a:gd name="connsiteY2" fmla="*/ 0 h 447675"/>
                    <a:gd name="connsiteX0" fmla="*/ 0 w 878681"/>
                    <a:gd name="connsiteY0" fmla="*/ 447675 h 447675"/>
                    <a:gd name="connsiteX1" fmla="*/ 869156 w 878681"/>
                    <a:gd name="connsiteY1" fmla="*/ 254793 h 447675"/>
                    <a:gd name="connsiteX2" fmla="*/ 719137 w 878681"/>
                    <a:gd name="connsiteY2" fmla="*/ 128589 h 447675"/>
                    <a:gd name="connsiteX3" fmla="*/ 878681 w 878681"/>
                    <a:gd name="connsiteY3" fmla="*/ 0 h 447675"/>
                    <a:gd name="connsiteX0" fmla="*/ 0 w 878681"/>
                    <a:gd name="connsiteY0" fmla="*/ 447675 h 447675"/>
                    <a:gd name="connsiteX1" fmla="*/ 869156 w 878681"/>
                    <a:gd name="connsiteY1" fmla="*/ 254793 h 447675"/>
                    <a:gd name="connsiteX2" fmla="*/ 692944 w 878681"/>
                    <a:gd name="connsiteY2" fmla="*/ 228601 h 447675"/>
                    <a:gd name="connsiteX3" fmla="*/ 719137 w 878681"/>
                    <a:gd name="connsiteY3" fmla="*/ 128589 h 447675"/>
                    <a:gd name="connsiteX4" fmla="*/ 878681 w 878681"/>
                    <a:gd name="connsiteY4" fmla="*/ 0 h 447675"/>
                    <a:gd name="connsiteX0" fmla="*/ 0 w 878681"/>
                    <a:gd name="connsiteY0" fmla="*/ 459580 h 459580"/>
                    <a:gd name="connsiteX1" fmla="*/ 869156 w 878681"/>
                    <a:gd name="connsiteY1" fmla="*/ 266698 h 459580"/>
                    <a:gd name="connsiteX2" fmla="*/ 692944 w 878681"/>
                    <a:gd name="connsiteY2" fmla="*/ 240506 h 459580"/>
                    <a:gd name="connsiteX3" fmla="*/ 719137 w 878681"/>
                    <a:gd name="connsiteY3" fmla="*/ 140494 h 459580"/>
                    <a:gd name="connsiteX4" fmla="*/ 604837 w 878681"/>
                    <a:gd name="connsiteY4" fmla="*/ 0 h 459580"/>
                    <a:gd name="connsiteX5" fmla="*/ 878681 w 878681"/>
                    <a:gd name="connsiteY5" fmla="*/ 11905 h 459580"/>
                    <a:gd name="connsiteX0" fmla="*/ 0 w 869156"/>
                    <a:gd name="connsiteY0" fmla="*/ 654844 h 654844"/>
                    <a:gd name="connsiteX1" fmla="*/ 869156 w 869156"/>
                    <a:gd name="connsiteY1" fmla="*/ 461962 h 654844"/>
                    <a:gd name="connsiteX2" fmla="*/ 692944 w 869156"/>
                    <a:gd name="connsiteY2" fmla="*/ 435770 h 654844"/>
                    <a:gd name="connsiteX3" fmla="*/ 719137 w 869156"/>
                    <a:gd name="connsiteY3" fmla="*/ 335758 h 654844"/>
                    <a:gd name="connsiteX4" fmla="*/ 604837 w 869156"/>
                    <a:gd name="connsiteY4" fmla="*/ 195264 h 654844"/>
                    <a:gd name="connsiteX5" fmla="*/ 409575 w 869156"/>
                    <a:gd name="connsiteY5" fmla="*/ 0 h 654844"/>
                    <a:gd name="connsiteX0" fmla="*/ 0 w 869157"/>
                    <a:gd name="connsiteY0" fmla="*/ 2116930 h 2116930"/>
                    <a:gd name="connsiteX1" fmla="*/ 869156 w 869157"/>
                    <a:gd name="connsiteY1" fmla="*/ 1924048 h 2116930"/>
                    <a:gd name="connsiteX2" fmla="*/ 869157 w 869157"/>
                    <a:gd name="connsiteY2" fmla="*/ 0 h 2116930"/>
                    <a:gd name="connsiteX3" fmla="*/ 719137 w 869157"/>
                    <a:gd name="connsiteY3" fmla="*/ 1797844 h 2116930"/>
                    <a:gd name="connsiteX4" fmla="*/ 604837 w 869157"/>
                    <a:gd name="connsiteY4" fmla="*/ 1657350 h 2116930"/>
                    <a:gd name="connsiteX5" fmla="*/ 409575 w 869157"/>
                    <a:gd name="connsiteY5" fmla="*/ 1462086 h 2116930"/>
                    <a:gd name="connsiteX0" fmla="*/ 0 w 869157"/>
                    <a:gd name="connsiteY0" fmla="*/ 2116930 h 2116930"/>
                    <a:gd name="connsiteX1" fmla="*/ 869156 w 869157"/>
                    <a:gd name="connsiteY1" fmla="*/ 1924048 h 2116930"/>
                    <a:gd name="connsiteX2" fmla="*/ 869157 w 869157"/>
                    <a:gd name="connsiteY2" fmla="*/ 0 h 2116930"/>
                    <a:gd name="connsiteX3" fmla="*/ 590550 w 869157"/>
                    <a:gd name="connsiteY3" fmla="*/ 71438 h 2116930"/>
                    <a:gd name="connsiteX4" fmla="*/ 604837 w 869157"/>
                    <a:gd name="connsiteY4" fmla="*/ 1657350 h 2116930"/>
                    <a:gd name="connsiteX5" fmla="*/ 409575 w 869157"/>
                    <a:gd name="connsiteY5" fmla="*/ 1462086 h 2116930"/>
                    <a:gd name="connsiteX0" fmla="*/ 0 w 869157"/>
                    <a:gd name="connsiteY0" fmla="*/ 2116930 h 2116930"/>
                    <a:gd name="connsiteX1" fmla="*/ 869156 w 869157"/>
                    <a:gd name="connsiteY1" fmla="*/ 1924048 h 2116930"/>
                    <a:gd name="connsiteX2" fmla="*/ 869157 w 869157"/>
                    <a:gd name="connsiteY2" fmla="*/ 0 h 2116930"/>
                    <a:gd name="connsiteX3" fmla="*/ 590550 w 869157"/>
                    <a:gd name="connsiteY3" fmla="*/ 71438 h 2116930"/>
                    <a:gd name="connsiteX4" fmla="*/ 409575 w 869157"/>
                    <a:gd name="connsiteY4" fmla="*/ 1462086 h 2116930"/>
                    <a:gd name="connsiteX0" fmla="*/ 0 w 869157"/>
                    <a:gd name="connsiteY0" fmla="*/ 2116930 h 2116930"/>
                    <a:gd name="connsiteX1" fmla="*/ 869156 w 869157"/>
                    <a:gd name="connsiteY1" fmla="*/ 1924048 h 2116930"/>
                    <a:gd name="connsiteX2" fmla="*/ 869157 w 869157"/>
                    <a:gd name="connsiteY2" fmla="*/ 0 h 2116930"/>
                    <a:gd name="connsiteX3" fmla="*/ 590550 w 869157"/>
                    <a:gd name="connsiteY3" fmla="*/ 71438 h 2116930"/>
                    <a:gd name="connsiteX0" fmla="*/ 0 w 869157"/>
                    <a:gd name="connsiteY0" fmla="*/ 2116930 h 2116930"/>
                    <a:gd name="connsiteX1" fmla="*/ 869156 w 869157"/>
                    <a:gd name="connsiteY1" fmla="*/ 1924048 h 2116930"/>
                    <a:gd name="connsiteX2" fmla="*/ 869157 w 869157"/>
                    <a:gd name="connsiteY2" fmla="*/ 0 h 2116930"/>
                    <a:gd name="connsiteX3" fmla="*/ 595312 w 869157"/>
                    <a:gd name="connsiteY3" fmla="*/ 73820 h 2116930"/>
                    <a:gd name="connsiteX0" fmla="*/ 0 w 869157"/>
                    <a:gd name="connsiteY0" fmla="*/ 2116930 h 2128838"/>
                    <a:gd name="connsiteX1" fmla="*/ 69056 w 869157"/>
                    <a:gd name="connsiteY1" fmla="*/ 2128838 h 2128838"/>
                    <a:gd name="connsiteX2" fmla="*/ 869156 w 869157"/>
                    <a:gd name="connsiteY2" fmla="*/ 1924048 h 2128838"/>
                    <a:gd name="connsiteX3" fmla="*/ 869157 w 869157"/>
                    <a:gd name="connsiteY3" fmla="*/ 0 h 2128838"/>
                    <a:gd name="connsiteX4" fmla="*/ 595312 w 869157"/>
                    <a:gd name="connsiteY4" fmla="*/ 73820 h 2128838"/>
                    <a:gd name="connsiteX0" fmla="*/ 0 w 866776"/>
                    <a:gd name="connsiteY0" fmla="*/ 235743 h 2128838"/>
                    <a:gd name="connsiteX1" fmla="*/ 66675 w 866776"/>
                    <a:gd name="connsiteY1" fmla="*/ 2128838 h 2128838"/>
                    <a:gd name="connsiteX2" fmla="*/ 866775 w 866776"/>
                    <a:gd name="connsiteY2" fmla="*/ 1924048 h 2128838"/>
                    <a:gd name="connsiteX3" fmla="*/ 866776 w 866776"/>
                    <a:gd name="connsiteY3" fmla="*/ 0 h 2128838"/>
                    <a:gd name="connsiteX4" fmla="*/ 592931 w 866776"/>
                    <a:gd name="connsiteY4" fmla="*/ 73820 h 2128838"/>
                    <a:gd name="connsiteX0" fmla="*/ 1 w 866777"/>
                    <a:gd name="connsiteY0" fmla="*/ 235743 h 2114551"/>
                    <a:gd name="connsiteX1" fmla="*/ 0 w 866777"/>
                    <a:gd name="connsiteY1" fmla="*/ 2114551 h 2114551"/>
                    <a:gd name="connsiteX2" fmla="*/ 866776 w 866777"/>
                    <a:gd name="connsiteY2" fmla="*/ 1924048 h 2114551"/>
                    <a:gd name="connsiteX3" fmla="*/ 866777 w 866777"/>
                    <a:gd name="connsiteY3" fmla="*/ 0 h 2114551"/>
                    <a:gd name="connsiteX4" fmla="*/ 592932 w 866777"/>
                    <a:gd name="connsiteY4" fmla="*/ 73820 h 2114551"/>
                    <a:gd name="connsiteX0" fmla="*/ 144463 w 1011239"/>
                    <a:gd name="connsiteY0" fmla="*/ 235743 h 2114551"/>
                    <a:gd name="connsiteX1" fmla="*/ 203994 w 1011239"/>
                    <a:gd name="connsiteY1" fmla="*/ 211932 h 2114551"/>
                    <a:gd name="connsiteX2" fmla="*/ 144462 w 1011239"/>
                    <a:gd name="connsiteY2" fmla="*/ 2114551 h 2114551"/>
                    <a:gd name="connsiteX3" fmla="*/ 1011238 w 1011239"/>
                    <a:gd name="connsiteY3" fmla="*/ 1924048 h 2114551"/>
                    <a:gd name="connsiteX4" fmla="*/ 1011239 w 1011239"/>
                    <a:gd name="connsiteY4" fmla="*/ 0 h 2114551"/>
                    <a:gd name="connsiteX5" fmla="*/ 737394 w 1011239"/>
                    <a:gd name="connsiteY5" fmla="*/ 73820 h 2114551"/>
                    <a:gd name="connsiteX0" fmla="*/ 144463 w 1011239"/>
                    <a:gd name="connsiteY0" fmla="*/ 235743 h 2114551"/>
                    <a:gd name="connsiteX1" fmla="*/ 115888 w 1011239"/>
                    <a:gd name="connsiteY1" fmla="*/ 369094 h 2114551"/>
                    <a:gd name="connsiteX2" fmla="*/ 144462 w 1011239"/>
                    <a:gd name="connsiteY2" fmla="*/ 2114551 h 2114551"/>
                    <a:gd name="connsiteX3" fmla="*/ 1011238 w 1011239"/>
                    <a:gd name="connsiteY3" fmla="*/ 1924048 h 2114551"/>
                    <a:gd name="connsiteX4" fmla="*/ 1011239 w 1011239"/>
                    <a:gd name="connsiteY4" fmla="*/ 0 h 2114551"/>
                    <a:gd name="connsiteX5" fmla="*/ 737394 w 1011239"/>
                    <a:gd name="connsiteY5" fmla="*/ 73820 h 2114551"/>
                    <a:gd name="connsiteX0" fmla="*/ 28575 w 895351"/>
                    <a:gd name="connsiteY0" fmla="*/ 235743 h 2114551"/>
                    <a:gd name="connsiteX1" fmla="*/ 0 w 895351"/>
                    <a:gd name="connsiteY1" fmla="*/ 369094 h 2114551"/>
                    <a:gd name="connsiteX2" fmla="*/ 28574 w 895351"/>
                    <a:gd name="connsiteY2" fmla="*/ 2114551 h 2114551"/>
                    <a:gd name="connsiteX3" fmla="*/ 895350 w 895351"/>
                    <a:gd name="connsiteY3" fmla="*/ 1924048 h 2114551"/>
                    <a:gd name="connsiteX4" fmla="*/ 895351 w 895351"/>
                    <a:gd name="connsiteY4" fmla="*/ 0 h 2114551"/>
                    <a:gd name="connsiteX5" fmla="*/ 621506 w 895351"/>
                    <a:gd name="connsiteY5" fmla="*/ 73820 h 2114551"/>
                    <a:gd name="connsiteX0" fmla="*/ 83344 w 895351"/>
                    <a:gd name="connsiteY0" fmla="*/ 221456 h 2114551"/>
                    <a:gd name="connsiteX1" fmla="*/ 0 w 895351"/>
                    <a:gd name="connsiteY1" fmla="*/ 369094 h 2114551"/>
                    <a:gd name="connsiteX2" fmla="*/ 28574 w 895351"/>
                    <a:gd name="connsiteY2" fmla="*/ 2114551 h 2114551"/>
                    <a:gd name="connsiteX3" fmla="*/ 895350 w 895351"/>
                    <a:gd name="connsiteY3" fmla="*/ 1924048 h 2114551"/>
                    <a:gd name="connsiteX4" fmla="*/ 895351 w 895351"/>
                    <a:gd name="connsiteY4" fmla="*/ 0 h 2114551"/>
                    <a:gd name="connsiteX5" fmla="*/ 621506 w 895351"/>
                    <a:gd name="connsiteY5" fmla="*/ 73820 h 2114551"/>
                    <a:gd name="connsiteX0" fmla="*/ 54770 w 866777"/>
                    <a:gd name="connsiteY0" fmla="*/ 221456 h 2114551"/>
                    <a:gd name="connsiteX1" fmla="*/ 1 w 866777"/>
                    <a:gd name="connsiteY1" fmla="*/ 240507 h 2114551"/>
                    <a:gd name="connsiteX2" fmla="*/ 0 w 866777"/>
                    <a:gd name="connsiteY2" fmla="*/ 2114551 h 2114551"/>
                    <a:gd name="connsiteX3" fmla="*/ 866776 w 866777"/>
                    <a:gd name="connsiteY3" fmla="*/ 1924048 h 2114551"/>
                    <a:gd name="connsiteX4" fmla="*/ 866777 w 866777"/>
                    <a:gd name="connsiteY4" fmla="*/ 0 h 2114551"/>
                    <a:gd name="connsiteX5" fmla="*/ 592932 w 866777"/>
                    <a:gd name="connsiteY5" fmla="*/ 73820 h 2114551"/>
                    <a:gd name="connsiteX0" fmla="*/ 54770 w 866777"/>
                    <a:gd name="connsiteY0" fmla="*/ 221456 h 2114551"/>
                    <a:gd name="connsiteX1" fmla="*/ 1 w 866777"/>
                    <a:gd name="connsiteY1" fmla="*/ 240507 h 2114551"/>
                    <a:gd name="connsiteX2" fmla="*/ 0 w 866777"/>
                    <a:gd name="connsiteY2" fmla="*/ 2114551 h 2114551"/>
                    <a:gd name="connsiteX3" fmla="*/ 866776 w 866777"/>
                    <a:gd name="connsiteY3" fmla="*/ 1908173 h 2114551"/>
                    <a:gd name="connsiteX4" fmla="*/ 866777 w 866777"/>
                    <a:gd name="connsiteY4" fmla="*/ 0 h 2114551"/>
                    <a:gd name="connsiteX5" fmla="*/ 592932 w 866777"/>
                    <a:gd name="connsiteY5" fmla="*/ 73820 h 2114551"/>
                    <a:gd name="connsiteX0" fmla="*/ 54770 w 866777"/>
                    <a:gd name="connsiteY0" fmla="*/ 221456 h 2114551"/>
                    <a:gd name="connsiteX1" fmla="*/ 1 w 866777"/>
                    <a:gd name="connsiteY1" fmla="*/ 240507 h 2114551"/>
                    <a:gd name="connsiteX2" fmla="*/ 0 w 866777"/>
                    <a:gd name="connsiteY2" fmla="*/ 2114551 h 2114551"/>
                    <a:gd name="connsiteX3" fmla="*/ 865189 w 866777"/>
                    <a:gd name="connsiteY3" fmla="*/ 1901030 h 2114551"/>
                    <a:gd name="connsiteX4" fmla="*/ 866777 w 866777"/>
                    <a:gd name="connsiteY4" fmla="*/ 0 h 2114551"/>
                    <a:gd name="connsiteX5" fmla="*/ 592932 w 866777"/>
                    <a:gd name="connsiteY5" fmla="*/ 73820 h 2114551"/>
                    <a:gd name="connsiteX0" fmla="*/ 54770 w 866777"/>
                    <a:gd name="connsiteY0" fmla="*/ 221456 h 2114551"/>
                    <a:gd name="connsiteX1" fmla="*/ 1 w 866777"/>
                    <a:gd name="connsiteY1" fmla="*/ 240507 h 2114551"/>
                    <a:gd name="connsiteX2" fmla="*/ 0 w 866777"/>
                    <a:gd name="connsiteY2" fmla="*/ 2114551 h 2114551"/>
                    <a:gd name="connsiteX3" fmla="*/ 865189 w 866777"/>
                    <a:gd name="connsiteY3" fmla="*/ 1893886 h 2114551"/>
                    <a:gd name="connsiteX4" fmla="*/ 866777 w 866777"/>
                    <a:gd name="connsiteY4" fmla="*/ 0 h 2114551"/>
                    <a:gd name="connsiteX5" fmla="*/ 592932 w 866777"/>
                    <a:gd name="connsiteY5" fmla="*/ 73820 h 2114551"/>
                    <a:gd name="connsiteX0" fmla="*/ 54770 w 865189"/>
                    <a:gd name="connsiteY0" fmla="*/ 221456 h 2114551"/>
                    <a:gd name="connsiteX1" fmla="*/ 1 w 865189"/>
                    <a:gd name="connsiteY1" fmla="*/ 240507 h 2114551"/>
                    <a:gd name="connsiteX2" fmla="*/ 0 w 865189"/>
                    <a:gd name="connsiteY2" fmla="*/ 2114551 h 2114551"/>
                    <a:gd name="connsiteX3" fmla="*/ 865189 w 865189"/>
                    <a:gd name="connsiteY3" fmla="*/ 1893886 h 2114551"/>
                    <a:gd name="connsiteX4" fmla="*/ 865189 w 865189"/>
                    <a:gd name="connsiteY4" fmla="*/ 0 h 2114551"/>
                    <a:gd name="connsiteX5" fmla="*/ 592932 w 865189"/>
                    <a:gd name="connsiteY5" fmla="*/ 73820 h 2114551"/>
                    <a:gd name="connsiteX0" fmla="*/ 66676 w 865189"/>
                    <a:gd name="connsiteY0" fmla="*/ 219075 h 2114551"/>
                    <a:gd name="connsiteX1" fmla="*/ 1 w 865189"/>
                    <a:gd name="connsiteY1" fmla="*/ 240507 h 2114551"/>
                    <a:gd name="connsiteX2" fmla="*/ 0 w 865189"/>
                    <a:gd name="connsiteY2" fmla="*/ 2114551 h 2114551"/>
                    <a:gd name="connsiteX3" fmla="*/ 865189 w 865189"/>
                    <a:gd name="connsiteY3" fmla="*/ 1893886 h 2114551"/>
                    <a:gd name="connsiteX4" fmla="*/ 865189 w 865189"/>
                    <a:gd name="connsiteY4" fmla="*/ 0 h 2114551"/>
                    <a:gd name="connsiteX5" fmla="*/ 592932 w 865189"/>
                    <a:gd name="connsiteY5" fmla="*/ 73820 h 2114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65189" h="2114551">
                      <a:moveTo>
                        <a:pt x="66676" y="219075"/>
                      </a:moveTo>
                      <a:lnTo>
                        <a:pt x="1" y="240507"/>
                      </a:lnTo>
                      <a:cubicBezTo>
                        <a:pt x="1" y="865188"/>
                        <a:pt x="0" y="1489870"/>
                        <a:pt x="0" y="2114551"/>
                      </a:cubicBezTo>
                      <a:lnTo>
                        <a:pt x="865189" y="1893886"/>
                      </a:lnTo>
                      <a:lnTo>
                        <a:pt x="865189" y="0"/>
                      </a:lnTo>
                      <a:lnTo>
                        <a:pt x="592932" y="73820"/>
                      </a:lnTo>
                    </a:path>
                  </a:pathLst>
                </a:custGeom>
                <a:ln w="28575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AT" sz="1000"/>
                </a:p>
              </p:txBody>
            </p:sp>
          </p:grpSp>
        </p:grpSp>
        <p:grpSp>
          <p:nvGrpSpPr>
            <p:cNvPr id="26" name="Group 70"/>
            <p:cNvGrpSpPr/>
            <p:nvPr/>
          </p:nvGrpSpPr>
          <p:grpSpPr>
            <a:xfrm>
              <a:off x="792408" y="3549287"/>
              <a:ext cx="796135" cy="65294"/>
              <a:chOff x="596875" y="3605621"/>
              <a:chExt cx="791593" cy="64921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596875" y="3605621"/>
                <a:ext cx="64921" cy="64921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000"/>
              </a:p>
            </p:txBody>
          </p:sp>
          <p:cxnSp>
            <p:nvCxnSpPr>
              <p:cNvPr id="28" name="Straight Connector 27"/>
              <p:cNvCxnSpPr>
                <a:stCxn id="27" idx="6"/>
              </p:cNvCxnSpPr>
              <p:nvPr/>
            </p:nvCxnSpPr>
            <p:spPr>
              <a:xfrm flipV="1">
                <a:off x="661796" y="3637634"/>
                <a:ext cx="726672" cy="44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Freeform 28"/>
            <p:cNvSpPr/>
            <p:nvPr/>
          </p:nvSpPr>
          <p:spPr>
            <a:xfrm>
              <a:off x="1877292" y="3586334"/>
              <a:ext cx="1366997" cy="981859"/>
            </a:xfrm>
            <a:custGeom>
              <a:avLst/>
              <a:gdLst>
                <a:gd name="connsiteX0" fmla="*/ 1514475 w 5133975"/>
                <a:gd name="connsiteY0" fmla="*/ 1228725 h 1238250"/>
                <a:gd name="connsiteX1" fmla="*/ 0 w 5133975"/>
                <a:gd name="connsiteY1" fmla="*/ 0 h 1238250"/>
                <a:gd name="connsiteX2" fmla="*/ 5133975 w 5133975"/>
                <a:gd name="connsiteY2" fmla="*/ 9525 h 1238250"/>
                <a:gd name="connsiteX3" fmla="*/ 3505200 w 5133975"/>
                <a:gd name="connsiteY3" fmla="*/ 1238250 h 1238250"/>
                <a:gd name="connsiteX4" fmla="*/ 1514475 w 5133975"/>
                <a:gd name="connsiteY4" fmla="*/ 1228725 h 1238250"/>
                <a:gd name="connsiteX0" fmla="*/ 1527175 w 5133975"/>
                <a:gd name="connsiteY0" fmla="*/ 3115115 h 3115115"/>
                <a:gd name="connsiteX1" fmla="*/ 0 w 5133975"/>
                <a:gd name="connsiteY1" fmla="*/ 0 h 3115115"/>
                <a:gd name="connsiteX2" fmla="*/ 5133975 w 5133975"/>
                <a:gd name="connsiteY2" fmla="*/ 9525 h 3115115"/>
                <a:gd name="connsiteX3" fmla="*/ 3505200 w 5133975"/>
                <a:gd name="connsiteY3" fmla="*/ 1238250 h 3115115"/>
                <a:gd name="connsiteX4" fmla="*/ 1527175 w 5133975"/>
                <a:gd name="connsiteY4" fmla="*/ 3115115 h 3115115"/>
                <a:gd name="connsiteX0" fmla="*/ 1527175 w 5133975"/>
                <a:gd name="connsiteY0" fmla="*/ 3115115 h 3115115"/>
                <a:gd name="connsiteX1" fmla="*/ 0 w 5133975"/>
                <a:gd name="connsiteY1" fmla="*/ 0 h 3115115"/>
                <a:gd name="connsiteX2" fmla="*/ 5133975 w 5133975"/>
                <a:gd name="connsiteY2" fmla="*/ 9525 h 3115115"/>
                <a:gd name="connsiteX3" fmla="*/ 3505200 w 5133975"/>
                <a:gd name="connsiteY3" fmla="*/ 1238250 h 3115115"/>
                <a:gd name="connsiteX4" fmla="*/ 1625906 w 5133975"/>
                <a:gd name="connsiteY4" fmla="*/ 2815075 h 3115115"/>
                <a:gd name="connsiteX5" fmla="*/ 1527175 w 5133975"/>
                <a:gd name="connsiteY5" fmla="*/ 3115115 h 3115115"/>
                <a:gd name="connsiteX0" fmla="*/ 1527175 w 5133975"/>
                <a:gd name="connsiteY0" fmla="*/ 3115115 h 3318116"/>
                <a:gd name="connsiteX1" fmla="*/ 0 w 5133975"/>
                <a:gd name="connsiteY1" fmla="*/ 0 h 3318116"/>
                <a:gd name="connsiteX2" fmla="*/ 5133975 w 5133975"/>
                <a:gd name="connsiteY2" fmla="*/ 9525 h 3318116"/>
                <a:gd name="connsiteX3" fmla="*/ 3594100 w 5133975"/>
                <a:gd name="connsiteY3" fmla="*/ 3318116 h 3318116"/>
                <a:gd name="connsiteX4" fmla="*/ 1625906 w 5133975"/>
                <a:gd name="connsiteY4" fmla="*/ 2815075 h 3318116"/>
                <a:gd name="connsiteX5" fmla="*/ 1527175 w 5133975"/>
                <a:gd name="connsiteY5" fmla="*/ 3115115 h 3318116"/>
                <a:gd name="connsiteX0" fmla="*/ 1527175 w 5133975"/>
                <a:gd name="connsiteY0" fmla="*/ 3115115 h 3318116"/>
                <a:gd name="connsiteX1" fmla="*/ 0 w 5133975"/>
                <a:gd name="connsiteY1" fmla="*/ 0 h 3318116"/>
                <a:gd name="connsiteX2" fmla="*/ 5133975 w 5133975"/>
                <a:gd name="connsiteY2" fmla="*/ 9525 h 3318116"/>
                <a:gd name="connsiteX3" fmla="*/ 3594100 w 5133975"/>
                <a:gd name="connsiteY3" fmla="*/ 3318116 h 3318116"/>
                <a:gd name="connsiteX4" fmla="*/ 3467406 w 5133975"/>
                <a:gd name="connsiteY4" fmla="*/ 2911813 h 3318116"/>
                <a:gd name="connsiteX5" fmla="*/ 1625906 w 5133975"/>
                <a:gd name="connsiteY5" fmla="*/ 2815075 h 3318116"/>
                <a:gd name="connsiteX6" fmla="*/ 1527175 w 5133975"/>
                <a:gd name="connsiteY6" fmla="*/ 3115115 h 3318116"/>
                <a:gd name="connsiteX0" fmla="*/ 1527175 w 5133975"/>
                <a:gd name="connsiteY0" fmla="*/ 3115115 h 3318116"/>
                <a:gd name="connsiteX1" fmla="*/ 0 w 5133975"/>
                <a:gd name="connsiteY1" fmla="*/ 0 h 3318116"/>
                <a:gd name="connsiteX2" fmla="*/ 5133975 w 5133975"/>
                <a:gd name="connsiteY2" fmla="*/ 9525 h 3318116"/>
                <a:gd name="connsiteX3" fmla="*/ 3594100 w 5133975"/>
                <a:gd name="connsiteY3" fmla="*/ 3318116 h 3318116"/>
                <a:gd name="connsiteX4" fmla="*/ 3467406 w 5133975"/>
                <a:gd name="connsiteY4" fmla="*/ 2911813 h 3318116"/>
                <a:gd name="connsiteX5" fmla="*/ 1584631 w 5133975"/>
                <a:gd name="connsiteY5" fmla="*/ 2790890 h 3318116"/>
                <a:gd name="connsiteX6" fmla="*/ 1527175 w 5133975"/>
                <a:gd name="connsiteY6" fmla="*/ 3115115 h 3318116"/>
                <a:gd name="connsiteX0" fmla="*/ 1527175 w 5133975"/>
                <a:gd name="connsiteY0" fmla="*/ 3115115 h 3318116"/>
                <a:gd name="connsiteX1" fmla="*/ 0 w 5133975"/>
                <a:gd name="connsiteY1" fmla="*/ 0 h 3318116"/>
                <a:gd name="connsiteX2" fmla="*/ 5133975 w 5133975"/>
                <a:gd name="connsiteY2" fmla="*/ 9525 h 3318116"/>
                <a:gd name="connsiteX3" fmla="*/ 3594100 w 5133975"/>
                <a:gd name="connsiteY3" fmla="*/ 3318116 h 3318116"/>
                <a:gd name="connsiteX4" fmla="*/ 3508681 w 5133975"/>
                <a:gd name="connsiteY4" fmla="*/ 2839259 h 3318116"/>
                <a:gd name="connsiteX5" fmla="*/ 1584631 w 5133975"/>
                <a:gd name="connsiteY5" fmla="*/ 2790890 h 3318116"/>
                <a:gd name="connsiteX6" fmla="*/ 1527175 w 5133975"/>
                <a:gd name="connsiteY6" fmla="*/ 3115115 h 3318116"/>
                <a:gd name="connsiteX0" fmla="*/ 1527175 w 5133975"/>
                <a:gd name="connsiteY0" fmla="*/ 3115115 h 3318116"/>
                <a:gd name="connsiteX1" fmla="*/ 0 w 5133975"/>
                <a:gd name="connsiteY1" fmla="*/ 0 h 3318116"/>
                <a:gd name="connsiteX2" fmla="*/ 5133975 w 5133975"/>
                <a:gd name="connsiteY2" fmla="*/ 9525 h 3318116"/>
                <a:gd name="connsiteX3" fmla="*/ 3594100 w 5133975"/>
                <a:gd name="connsiteY3" fmla="*/ 3318116 h 3318116"/>
                <a:gd name="connsiteX4" fmla="*/ 3530906 w 5133975"/>
                <a:gd name="connsiteY4" fmla="*/ 2790890 h 3318116"/>
                <a:gd name="connsiteX5" fmla="*/ 1584631 w 5133975"/>
                <a:gd name="connsiteY5" fmla="*/ 2790890 h 3318116"/>
                <a:gd name="connsiteX6" fmla="*/ 1527175 w 5133975"/>
                <a:gd name="connsiteY6" fmla="*/ 3115115 h 3318116"/>
                <a:gd name="connsiteX0" fmla="*/ 1527175 w 5133975"/>
                <a:gd name="connsiteY0" fmla="*/ 3115115 h 3318116"/>
                <a:gd name="connsiteX1" fmla="*/ 0 w 5133975"/>
                <a:gd name="connsiteY1" fmla="*/ 0 h 3318116"/>
                <a:gd name="connsiteX2" fmla="*/ 5133975 w 5133975"/>
                <a:gd name="connsiteY2" fmla="*/ 9525 h 3318116"/>
                <a:gd name="connsiteX3" fmla="*/ 3594100 w 5133975"/>
                <a:gd name="connsiteY3" fmla="*/ 3318116 h 3318116"/>
                <a:gd name="connsiteX4" fmla="*/ 3546781 w 5133975"/>
                <a:gd name="connsiteY4" fmla="*/ 2754614 h 3318116"/>
                <a:gd name="connsiteX5" fmla="*/ 1584631 w 5133975"/>
                <a:gd name="connsiteY5" fmla="*/ 2790890 h 3318116"/>
                <a:gd name="connsiteX6" fmla="*/ 1527175 w 5133975"/>
                <a:gd name="connsiteY6" fmla="*/ 3115115 h 3318116"/>
                <a:gd name="connsiteX0" fmla="*/ 1527175 w 5133975"/>
                <a:gd name="connsiteY0" fmla="*/ 3115115 h 3318116"/>
                <a:gd name="connsiteX1" fmla="*/ 0 w 5133975"/>
                <a:gd name="connsiteY1" fmla="*/ 0 h 3318116"/>
                <a:gd name="connsiteX2" fmla="*/ 5133975 w 5133975"/>
                <a:gd name="connsiteY2" fmla="*/ 9525 h 3318116"/>
                <a:gd name="connsiteX3" fmla="*/ 3594100 w 5133975"/>
                <a:gd name="connsiteY3" fmla="*/ 3318116 h 3318116"/>
                <a:gd name="connsiteX4" fmla="*/ 3537256 w 5133975"/>
                <a:gd name="connsiteY4" fmla="*/ 2815075 h 3318116"/>
                <a:gd name="connsiteX5" fmla="*/ 1584631 w 5133975"/>
                <a:gd name="connsiteY5" fmla="*/ 2790890 h 3318116"/>
                <a:gd name="connsiteX6" fmla="*/ 1527175 w 5133975"/>
                <a:gd name="connsiteY6" fmla="*/ 3115115 h 3318116"/>
                <a:gd name="connsiteX0" fmla="*/ 1527175 w 5133975"/>
                <a:gd name="connsiteY0" fmla="*/ 3115115 h 3318116"/>
                <a:gd name="connsiteX1" fmla="*/ 0 w 5133975"/>
                <a:gd name="connsiteY1" fmla="*/ 0 h 3318116"/>
                <a:gd name="connsiteX2" fmla="*/ 5133975 w 5133975"/>
                <a:gd name="connsiteY2" fmla="*/ 9525 h 3318116"/>
                <a:gd name="connsiteX3" fmla="*/ 3594100 w 5133975"/>
                <a:gd name="connsiteY3" fmla="*/ 3318116 h 3318116"/>
                <a:gd name="connsiteX4" fmla="*/ 3537256 w 5133975"/>
                <a:gd name="connsiteY4" fmla="*/ 2815075 h 3318116"/>
                <a:gd name="connsiteX5" fmla="*/ 1527175 w 5133975"/>
                <a:gd name="connsiteY5" fmla="*/ 3115115 h 3318116"/>
                <a:gd name="connsiteX0" fmla="*/ 1527175 w 5133975"/>
                <a:gd name="connsiteY0" fmla="*/ 3115115 h 3318116"/>
                <a:gd name="connsiteX1" fmla="*/ 0 w 5133975"/>
                <a:gd name="connsiteY1" fmla="*/ 0 h 3318116"/>
                <a:gd name="connsiteX2" fmla="*/ 5133975 w 5133975"/>
                <a:gd name="connsiteY2" fmla="*/ 9525 h 3318116"/>
                <a:gd name="connsiteX3" fmla="*/ 3594100 w 5133975"/>
                <a:gd name="connsiteY3" fmla="*/ 3318116 h 3318116"/>
                <a:gd name="connsiteX4" fmla="*/ 1527175 w 5133975"/>
                <a:gd name="connsiteY4" fmla="*/ 3115115 h 3318116"/>
                <a:gd name="connsiteX0" fmla="*/ 1603375 w 5133975"/>
                <a:gd name="connsiteY0" fmla="*/ 3169528 h 3318116"/>
                <a:gd name="connsiteX1" fmla="*/ 0 w 5133975"/>
                <a:gd name="connsiteY1" fmla="*/ 0 h 3318116"/>
                <a:gd name="connsiteX2" fmla="*/ 5133975 w 5133975"/>
                <a:gd name="connsiteY2" fmla="*/ 9525 h 3318116"/>
                <a:gd name="connsiteX3" fmla="*/ 3594100 w 5133975"/>
                <a:gd name="connsiteY3" fmla="*/ 3318116 h 3318116"/>
                <a:gd name="connsiteX4" fmla="*/ 1603375 w 5133975"/>
                <a:gd name="connsiteY4" fmla="*/ 3169528 h 3318116"/>
                <a:gd name="connsiteX0" fmla="*/ 1603375 w 5133975"/>
                <a:gd name="connsiteY0" fmla="*/ 3169528 h 3173009"/>
                <a:gd name="connsiteX1" fmla="*/ 0 w 5133975"/>
                <a:gd name="connsiteY1" fmla="*/ 0 h 3173009"/>
                <a:gd name="connsiteX2" fmla="*/ 5133975 w 5133975"/>
                <a:gd name="connsiteY2" fmla="*/ 9525 h 3173009"/>
                <a:gd name="connsiteX3" fmla="*/ 3541712 w 5133975"/>
                <a:gd name="connsiteY3" fmla="*/ 3173009 h 3173009"/>
                <a:gd name="connsiteX4" fmla="*/ 1603375 w 5133975"/>
                <a:gd name="connsiteY4" fmla="*/ 3169528 h 3173009"/>
                <a:gd name="connsiteX0" fmla="*/ 1603375 w 5133975"/>
                <a:gd name="connsiteY0" fmla="*/ 3169528 h 3245562"/>
                <a:gd name="connsiteX1" fmla="*/ 0 w 5133975"/>
                <a:gd name="connsiteY1" fmla="*/ 0 h 3245562"/>
                <a:gd name="connsiteX2" fmla="*/ 5133975 w 5133975"/>
                <a:gd name="connsiteY2" fmla="*/ 9525 h 3245562"/>
                <a:gd name="connsiteX3" fmla="*/ 3541712 w 5133975"/>
                <a:gd name="connsiteY3" fmla="*/ 3245562 h 3245562"/>
                <a:gd name="connsiteX4" fmla="*/ 1603375 w 5133975"/>
                <a:gd name="connsiteY4" fmla="*/ 3169528 h 3245562"/>
                <a:gd name="connsiteX0" fmla="*/ 2365375 w 5895975"/>
                <a:gd name="connsiteY0" fmla="*/ 3853455 h 3929489"/>
                <a:gd name="connsiteX1" fmla="*/ 0 w 5895975"/>
                <a:gd name="connsiteY1" fmla="*/ 0 h 3929489"/>
                <a:gd name="connsiteX2" fmla="*/ 5895975 w 5895975"/>
                <a:gd name="connsiteY2" fmla="*/ 693452 h 3929489"/>
                <a:gd name="connsiteX3" fmla="*/ 4303712 w 5895975"/>
                <a:gd name="connsiteY3" fmla="*/ 3929489 h 3929489"/>
                <a:gd name="connsiteX4" fmla="*/ 2365375 w 5895975"/>
                <a:gd name="connsiteY4" fmla="*/ 3853455 h 3929489"/>
                <a:gd name="connsiteX0" fmla="*/ 2365375 w 6680200"/>
                <a:gd name="connsiteY0" fmla="*/ 3853455 h 3929489"/>
                <a:gd name="connsiteX1" fmla="*/ 0 w 6680200"/>
                <a:gd name="connsiteY1" fmla="*/ 0 h 3929489"/>
                <a:gd name="connsiteX2" fmla="*/ 6680200 w 6680200"/>
                <a:gd name="connsiteY2" fmla="*/ 3 h 3929489"/>
                <a:gd name="connsiteX3" fmla="*/ 4303712 w 6680200"/>
                <a:gd name="connsiteY3" fmla="*/ 3929489 h 3929489"/>
                <a:gd name="connsiteX4" fmla="*/ 2365375 w 6680200"/>
                <a:gd name="connsiteY4" fmla="*/ 3853455 h 3929489"/>
                <a:gd name="connsiteX0" fmla="*/ 2365375 w 6680200"/>
                <a:gd name="connsiteY0" fmla="*/ 3853455 h 3951199"/>
                <a:gd name="connsiteX1" fmla="*/ 0 w 6680200"/>
                <a:gd name="connsiteY1" fmla="*/ 0 h 3951199"/>
                <a:gd name="connsiteX2" fmla="*/ 6680200 w 6680200"/>
                <a:gd name="connsiteY2" fmla="*/ 3 h 3951199"/>
                <a:gd name="connsiteX3" fmla="*/ 4296080 w 6680200"/>
                <a:gd name="connsiteY3" fmla="*/ 3951199 h 3951199"/>
                <a:gd name="connsiteX4" fmla="*/ 2365375 w 6680200"/>
                <a:gd name="connsiteY4" fmla="*/ 3853455 h 3951199"/>
                <a:gd name="connsiteX0" fmla="*/ 2391080 w 6680200"/>
                <a:gd name="connsiteY0" fmla="*/ 3951199 h 3951199"/>
                <a:gd name="connsiteX1" fmla="*/ 0 w 6680200"/>
                <a:gd name="connsiteY1" fmla="*/ 0 h 3951199"/>
                <a:gd name="connsiteX2" fmla="*/ 6680200 w 6680200"/>
                <a:gd name="connsiteY2" fmla="*/ 3 h 3951199"/>
                <a:gd name="connsiteX3" fmla="*/ 4296080 w 6680200"/>
                <a:gd name="connsiteY3" fmla="*/ 3951199 h 3951199"/>
                <a:gd name="connsiteX4" fmla="*/ 2391080 w 6680200"/>
                <a:gd name="connsiteY4" fmla="*/ 3951199 h 3951199"/>
                <a:gd name="connsiteX0" fmla="*/ 2391080 w 6680200"/>
                <a:gd name="connsiteY0" fmla="*/ 3951199 h 3951199"/>
                <a:gd name="connsiteX1" fmla="*/ 0 w 6680200"/>
                <a:gd name="connsiteY1" fmla="*/ 0 h 3951199"/>
                <a:gd name="connsiteX2" fmla="*/ 6680200 w 6680200"/>
                <a:gd name="connsiteY2" fmla="*/ 3 h 3951199"/>
                <a:gd name="connsiteX3" fmla="*/ 4623105 w 6680200"/>
                <a:gd name="connsiteY3" fmla="*/ 2553905 h 3951199"/>
                <a:gd name="connsiteX4" fmla="*/ 2391080 w 6680200"/>
                <a:gd name="connsiteY4" fmla="*/ 3951199 h 3951199"/>
                <a:gd name="connsiteX0" fmla="*/ 2391080 w 6680200"/>
                <a:gd name="connsiteY0" fmla="*/ 3951199 h 3951199"/>
                <a:gd name="connsiteX1" fmla="*/ 0 w 6680200"/>
                <a:gd name="connsiteY1" fmla="*/ 0 h 3951199"/>
                <a:gd name="connsiteX2" fmla="*/ 6680200 w 6680200"/>
                <a:gd name="connsiteY2" fmla="*/ 3 h 3951199"/>
                <a:gd name="connsiteX3" fmla="*/ 4623105 w 6680200"/>
                <a:gd name="connsiteY3" fmla="*/ 2553905 h 3951199"/>
                <a:gd name="connsiteX4" fmla="*/ 2391080 w 6680200"/>
                <a:gd name="connsiteY4" fmla="*/ 3951199 h 3951199"/>
                <a:gd name="connsiteX0" fmla="*/ 1621683 w 6680200"/>
                <a:gd name="connsiteY0" fmla="*/ 2528547 h 2553905"/>
                <a:gd name="connsiteX1" fmla="*/ 0 w 6680200"/>
                <a:gd name="connsiteY1" fmla="*/ 0 h 2553905"/>
                <a:gd name="connsiteX2" fmla="*/ 6680200 w 6680200"/>
                <a:gd name="connsiteY2" fmla="*/ 3 h 2553905"/>
                <a:gd name="connsiteX3" fmla="*/ 4623105 w 6680200"/>
                <a:gd name="connsiteY3" fmla="*/ 2553905 h 2553905"/>
                <a:gd name="connsiteX4" fmla="*/ 1621683 w 6680200"/>
                <a:gd name="connsiteY4" fmla="*/ 2528547 h 2553905"/>
                <a:gd name="connsiteX0" fmla="*/ 1621683 w 6761162"/>
                <a:gd name="connsiteY0" fmla="*/ 2528547 h 2553905"/>
                <a:gd name="connsiteX1" fmla="*/ 0 w 6761162"/>
                <a:gd name="connsiteY1" fmla="*/ 0 h 2553905"/>
                <a:gd name="connsiteX2" fmla="*/ 6761162 w 6761162"/>
                <a:gd name="connsiteY2" fmla="*/ 63397 h 2553905"/>
                <a:gd name="connsiteX3" fmla="*/ 4623105 w 6761162"/>
                <a:gd name="connsiteY3" fmla="*/ 2553905 h 2553905"/>
                <a:gd name="connsiteX4" fmla="*/ 1621683 w 6761162"/>
                <a:gd name="connsiteY4" fmla="*/ 2528547 h 2553905"/>
                <a:gd name="connsiteX0" fmla="*/ 1733602 w 6873081"/>
                <a:gd name="connsiteY0" fmla="*/ 2465150 h 2490508"/>
                <a:gd name="connsiteX1" fmla="*/ 0 w 6873081"/>
                <a:gd name="connsiteY1" fmla="*/ 23770 h 2490508"/>
                <a:gd name="connsiteX2" fmla="*/ 6873081 w 6873081"/>
                <a:gd name="connsiteY2" fmla="*/ 0 h 2490508"/>
                <a:gd name="connsiteX3" fmla="*/ 4735024 w 6873081"/>
                <a:gd name="connsiteY3" fmla="*/ 2490508 h 2490508"/>
                <a:gd name="connsiteX4" fmla="*/ 1733602 w 6873081"/>
                <a:gd name="connsiteY4" fmla="*/ 2465150 h 2490508"/>
                <a:gd name="connsiteX0" fmla="*/ 1733602 w 6849268"/>
                <a:gd name="connsiteY0" fmla="*/ 2465150 h 2490508"/>
                <a:gd name="connsiteX1" fmla="*/ 0 w 6849268"/>
                <a:gd name="connsiteY1" fmla="*/ 23770 h 2490508"/>
                <a:gd name="connsiteX2" fmla="*/ 6849268 w 6849268"/>
                <a:gd name="connsiteY2" fmla="*/ 0 h 2490508"/>
                <a:gd name="connsiteX3" fmla="*/ 4735024 w 6849268"/>
                <a:gd name="connsiteY3" fmla="*/ 2490508 h 2490508"/>
                <a:gd name="connsiteX4" fmla="*/ 1733602 w 6849268"/>
                <a:gd name="connsiteY4" fmla="*/ 2465150 h 2490508"/>
                <a:gd name="connsiteX0" fmla="*/ 1733602 w 6849268"/>
                <a:gd name="connsiteY0" fmla="*/ 2465150 h 2490508"/>
                <a:gd name="connsiteX1" fmla="*/ 0 w 6849268"/>
                <a:gd name="connsiteY1" fmla="*/ 8646 h 2490508"/>
                <a:gd name="connsiteX2" fmla="*/ 6849268 w 6849268"/>
                <a:gd name="connsiteY2" fmla="*/ 0 h 2490508"/>
                <a:gd name="connsiteX3" fmla="*/ 4735024 w 6849268"/>
                <a:gd name="connsiteY3" fmla="*/ 2490508 h 2490508"/>
                <a:gd name="connsiteX4" fmla="*/ 1733602 w 6849268"/>
                <a:gd name="connsiteY4" fmla="*/ 2465150 h 2490508"/>
                <a:gd name="connsiteX0" fmla="*/ 1733602 w 6849268"/>
                <a:gd name="connsiteY0" fmla="*/ 2465150 h 2490508"/>
                <a:gd name="connsiteX1" fmla="*/ 0 w 6849268"/>
                <a:gd name="connsiteY1" fmla="*/ 8646 h 2490508"/>
                <a:gd name="connsiteX2" fmla="*/ 6849268 w 6849268"/>
                <a:gd name="connsiteY2" fmla="*/ 0 h 2490508"/>
                <a:gd name="connsiteX3" fmla="*/ 4945480 w 6849268"/>
                <a:gd name="connsiteY3" fmla="*/ 2490508 h 2490508"/>
                <a:gd name="connsiteX4" fmla="*/ 1733602 w 6849268"/>
                <a:gd name="connsiteY4" fmla="*/ 2465150 h 2490508"/>
                <a:gd name="connsiteX0" fmla="*/ 1943200 w 6849268"/>
                <a:gd name="connsiteY0" fmla="*/ 2465151 h 2490508"/>
                <a:gd name="connsiteX1" fmla="*/ 0 w 6849268"/>
                <a:gd name="connsiteY1" fmla="*/ 8646 h 2490508"/>
                <a:gd name="connsiteX2" fmla="*/ 6849268 w 6849268"/>
                <a:gd name="connsiteY2" fmla="*/ 0 h 2490508"/>
                <a:gd name="connsiteX3" fmla="*/ 4945480 w 6849268"/>
                <a:gd name="connsiteY3" fmla="*/ 2490508 h 2490508"/>
                <a:gd name="connsiteX4" fmla="*/ 1943200 w 6849268"/>
                <a:gd name="connsiteY4" fmla="*/ 2465151 h 2490508"/>
                <a:gd name="connsiteX0" fmla="*/ 1943200 w 6874109"/>
                <a:gd name="connsiteY0" fmla="*/ 2456505 h 2481862"/>
                <a:gd name="connsiteX1" fmla="*/ 0 w 6874109"/>
                <a:gd name="connsiteY1" fmla="*/ 0 h 2481862"/>
                <a:gd name="connsiteX2" fmla="*/ 6874109 w 6874109"/>
                <a:gd name="connsiteY2" fmla="*/ 0 h 2481862"/>
                <a:gd name="connsiteX3" fmla="*/ 4945480 w 6874109"/>
                <a:gd name="connsiteY3" fmla="*/ 2481862 h 2481862"/>
                <a:gd name="connsiteX4" fmla="*/ 1943200 w 6874109"/>
                <a:gd name="connsiteY4" fmla="*/ 2456505 h 2481862"/>
                <a:gd name="connsiteX0" fmla="*/ 1909090 w 6839999"/>
                <a:gd name="connsiteY0" fmla="*/ 2456505 h 2481862"/>
                <a:gd name="connsiteX1" fmla="*/ 0 w 6839999"/>
                <a:gd name="connsiteY1" fmla="*/ 3 h 2481862"/>
                <a:gd name="connsiteX2" fmla="*/ 6839999 w 6839999"/>
                <a:gd name="connsiteY2" fmla="*/ 0 h 2481862"/>
                <a:gd name="connsiteX3" fmla="*/ 4911370 w 6839999"/>
                <a:gd name="connsiteY3" fmla="*/ 2481862 h 2481862"/>
                <a:gd name="connsiteX4" fmla="*/ 1909090 w 6839999"/>
                <a:gd name="connsiteY4" fmla="*/ 2456505 h 2481862"/>
                <a:gd name="connsiteX0" fmla="*/ 1909091 w 6840000"/>
                <a:gd name="connsiteY0" fmla="*/ 2456505 h 2481862"/>
                <a:gd name="connsiteX1" fmla="*/ 0 w 6840000"/>
                <a:gd name="connsiteY1" fmla="*/ 616024 h 2481862"/>
                <a:gd name="connsiteX2" fmla="*/ 6840000 w 6840000"/>
                <a:gd name="connsiteY2" fmla="*/ 0 h 2481862"/>
                <a:gd name="connsiteX3" fmla="*/ 4911371 w 6840000"/>
                <a:gd name="connsiteY3" fmla="*/ 2481862 h 2481862"/>
                <a:gd name="connsiteX4" fmla="*/ 1909091 w 6840000"/>
                <a:gd name="connsiteY4" fmla="*/ 2456505 h 2481862"/>
                <a:gd name="connsiteX0" fmla="*/ 1909091 w 6846423"/>
                <a:gd name="connsiteY0" fmla="*/ 1840481 h 1865838"/>
                <a:gd name="connsiteX1" fmla="*/ 0 w 6846423"/>
                <a:gd name="connsiteY1" fmla="*/ 0 h 1865838"/>
                <a:gd name="connsiteX2" fmla="*/ 6846423 w 6846423"/>
                <a:gd name="connsiteY2" fmla="*/ 0 h 1865838"/>
                <a:gd name="connsiteX3" fmla="*/ 4911371 w 6846423"/>
                <a:gd name="connsiteY3" fmla="*/ 1865838 h 1865838"/>
                <a:gd name="connsiteX4" fmla="*/ 1909091 w 6846423"/>
                <a:gd name="connsiteY4" fmla="*/ 1840481 h 1865838"/>
                <a:gd name="connsiteX0" fmla="*/ 1909091 w 6846423"/>
                <a:gd name="connsiteY0" fmla="*/ 1840481 h 1840481"/>
                <a:gd name="connsiteX1" fmla="*/ 0 w 6846423"/>
                <a:gd name="connsiteY1" fmla="*/ 0 h 1840481"/>
                <a:gd name="connsiteX2" fmla="*/ 6846423 w 6846423"/>
                <a:gd name="connsiteY2" fmla="*/ 0 h 1840481"/>
                <a:gd name="connsiteX3" fmla="*/ 4911371 w 6846423"/>
                <a:gd name="connsiteY3" fmla="*/ 1170011 h 1840481"/>
                <a:gd name="connsiteX4" fmla="*/ 1909091 w 6846423"/>
                <a:gd name="connsiteY4" fmla="*/ 1840481 h 1840481"/>
                <a:gd name="connsiteX0" fmla="*/ 1909092 w 6846423"/>
                <a:gd name="connsiteY0" fmla="*/ 1170015 h 1170015"/>
                <a:gd name="connsiteX1" fmla="*/ 0 w 6846423"/>
                <a:gd name="connsiteY1" fmla="*/ 0 h 1170015"/>
                <a:gd name="connsiteX2" fmla="*/ 6846423 w 6846423"/>
                <a:gd name="connsiteY2" fmla="*/ 0 h 1170015"/>
                <a:gd name="connsiteX3" fmla="*/ 4911371 w 6846423"/>
                <a:gd name="connsiteY3" fmla="*/ 1170011 h 1170015"/>
                <a:gd name="connsiteX4" fmla="*/ 1909092 w 6846423"/>
                <a:gd name="connsiteY4" fmla="*/ 1170015 h 1170015"/>
                <a:gd name="connsiteX0" fmla="*/ 1909092 w 6836898"/>
                <a:gd name="connsiteY0" fmla="*/ 1170015 h 1170015"/>
                <a:gd name="connsiteX1" fmla="*/ 0 w 6836898"/>
                <a:gd name="connsiteY1" fmla="*/ 0 h 1170015"/>
                <a:gd name="connsiteX2" fmla="*/ 6836898 w 6836898"/>
                <a:gd name="connsiteY2" fmla="*/ 52828 h 1170015"/>
                <a:gd name="connsiteX3" fmla="*/ 4911371 w 6836898"/>
                <a:gd name="connsiteY3" fmla="*/ 1170011 h 1170015"/>
                <a:gd name="connsiteX4" fmla="*/ 1909092 w 6836898"/>
                <a:gd name="connsiteY4" fmla="*/ 1170015 h 1170015"/>
                <a:gd name="connsiteX0" fmla="*/ 1905917 w 6833723"/>
                <a:gd name="connsiteY0" fmla="*/ 1117187 h 1117187"/>
                <a:gd name="connsiteX1" fmla="*/ 0 w 6833723"/>
                <a:gd name="connsiteY1" fmla="*/ 0 h 1117187"/>
                <a:gd name="connsiteX2" fmla="*/ 6833723 w 6833723"/>
                <a:gd name="connsiteY2" fmla="*/ 0 h 1117187"/>
                <a:gd name="connsiteX3" fmla="*/ 4908196 w 6833723"/>
                <a:gd name="connsiteY3" fmla="*/ 1117183 h 1117187"/>
                <a:gd name="connsiteX4" fmla="*/ 1905917 w 6833723"/>
                <a:gd name="connsiteY4" fmla="*/ 1117187 h 1117187"/>
                <a:gd name="connsiteX0" fmla="*/ 1903536 w 6833723"/>
                <a:gd name="connsiteY0" fmla="*/ 1323215 h 1323215"/>
                <a:gd name="connsiteX1" fmla="*/ 0 w 6833723"/>
                <a:gd name="connsiteY1" fmla="*/ 0 h 1323215"/>
                <a:gd name="connsiteX2" fmla="*/ 6833723 w 6833723"/>
                <a:gd name="connsiteY2" fmla="*/ 0 h 1323215"/>
                <a:gd name="connsiteX3" fmla="*/ 4908196 w 6833723"/>
                <a:gd name="connsiteY3" fmla="*/ 1117183 h 1323215"/>
                <a:gd name="connsiteX4" fmla="*/ 1903536 w 6833723"/>
                <a:gd name="connsiteY4" fmla="*/ 1323215 h 1323215"/>
                <a:gd name="connsiteX0" fmla="*/ 1903536 w 6833723"/>
                <a:gd name="connsiteY0" fmla="*/ 1323215 h 1331138"/>
                <a:gd name="connsiteX1" fmla="*/ 0 w 6833723"/>
                <a:gd name="connsiteY1" fmla="*/ 0 h 1331138"/>
                <a:gd name="connsiteX2" fmla="*/ 6833723 w 6833723"/>
                <a:gd name="connsiteY2" fmla="*/ 0 h 1331138"/>
                <a:gd name="connsiteX3" fmla="*/ 4908196 w 6833723"/>
                <a:gd name="connsiteY3" fmla="*/ 1331138 h 1331138"/>
                <a:gd name="connsiteX4" fmla="*/ 1903536 w 6833723"/>
                <a:gd name="connsiteY4" fmla="*/ 1323215 h 1331138"/>
                <a:gd name="connsiteX0" fmla="*/ 1903536 w 6833723"/>
                <a:gd name="connsiteY0" fmla="*/ 1323215 h 1339061"/>
                <a:gd name="connsiteX1" fmla="*/ 0 w 6833723"/>
                <a:gd name="connsiteY1" fmla="*/ 0 h 1339061"/>
                <a:gd name="connsiteX2" fmla="*/ 6833723 w 6833723"/>
                <a:gd name="connsiteY2" fmla="*/ 0 h 1339061"/>
                <a:gd name="connsiteX3" fmla="*/ 4939153 w 6833723"/>
                <a:gd name="connsiteY3" fmla="*/ 1339061 h 1339061"/>
                <a:gd name="connsiteX4" fmla="*/ 1903536 w 6833723"/>
                <a:gd name="connsiteY4" fmla="*/ 1323215 h 1339061"/>
                <a:gd name="connsiteX0" fmla="*/ 1934493 w 6833723"/>
                <a:gd name="connsiteY0" fmla="*/ 1323214 h 1339061"/>
                <a:gd name="connsiteX1" fmla="*/ 0 w 6833723"/>
                <a:gd name="connsiteY1" fmla="*/ 0 h 1339061"/>
                <a:gd name="connsiteX2" fmla="*/ 6833723 w 6833723"/>
                <a:gd name="connsiteY2" fmla="*/ 0 h 1339061"/>
                <a:gd name="connsiteX3" fmla="*/ 4939153 w 6833723"/>
                <a:gd name="connsiteY3" fmla="*/ 1339061 h 1339061"/>
                <a:gd name="connsiteX4" fmla="*/ 1934493 w 6833723"/>
                <a:gd name="connsiteY4" fmla="*/ 1323214 h 1339061"/>
                <a:gd name="connsiteX0" fmla="*/ 1934493 w 6833723"/>
                <a:gd name="connsiteY0" fmla="*/ 1323214 h 1323214"/>
                <a:gd name="connsiteX1" fmla="*/ 0 w 6833723"/>
                <a:gd name="connsiteY1" fmla="*/ 0 h 1323214"/>
                <a:gd name="connsiteX2" fmla="*/ 6833723 w 6833723"/>
                <a:gd name="connsiteY2" fmla="*/ 0 h 1323214"/>
                <a:gd name="connsiteX3" fmla="*/ 4974872 w 6833723"/>
                <a:gd name="connsiteY3" fmla="*/ 1323211 h 1323214"/>
                <a:gd name="connsiteX4" fmla="*/ 1934493 w 6833723"/>
                <a:gd name="connsiteY4" fmla="*/ 1323214 h 1323214"/>
                <a:gd name="connsiteX0" fmla="*/ 232214 w 6833723"/>
                <a:gd name="connsiteY0" fmla="*/ 0 h 7463705"/>
                <a:gd name="connsiteX1" fmla="*/ 0 w 6833723"/>
                <a:gd name="connsiteY1" fmla="*/ 6140494 h 7463705"/>
                <a:gd name="connsiteX2" fmla="*/ 6833723 w 6833723"/>
                <a:gd name="connsiteY2" fmla="*/ 6140494 h 7463705"/>
                <a:gd name="connsiteX3" fmla="*/ 4974872 w 6833723"/>
                <a:gd name="connsiteY3" fmla="*/ 7463705 h 7463705"/>
                <a:gd name="connsiteX4" fmla="*/ 232214 w 6833723"/>
                <a:gd name="connsiteY4" fmla="*/ 0 h 7463705"/>
                <a:gd name="connsiteX0" fmla="*/ 232214 w 6833723"/>
                <a:gd name="connsiteY0" fmla="*/ 0 h 6140494"/>
                <a:gd name="connsiteX1" fmla="*/ 0 w 6833723"/>
                <a:gd name="connsiteY1" fmla="*/ 6140494 h 6140494"/>
                <a:gd name="connsiteX2" fmla="*/ 6833723 w 6833723"/>
                <a:gd name="connsiteY2" fmla="*/ 6140494 h 6140494"/>
                <a:gd name="connsiteX3" fmla="*/ 233608 w 6833723"/>
                <a:gd name="connsiteY3" fmla="*/ 1645840 h 6140494"/>
                <a:gd name="connsiteX4" fmla="*/ 232214 w 6833723"/>
                <a:gd name="connsiteY4" fmla="*/ 0 h 6140494"/>
                <a:gd name="connsiteX0" fmla="*/ 0 w 6601509"/>
                <a:gd name="connsiteY0" fmla="*/ 2739405 h 8879899"/>
                <a:gd name="connsiteX1" fmla="*/ 1602337 w 6601509"/>
                <a:gd name="connsiteY1" fmla="*/ 0 h 8879899"/>
                <a:gd name="connsiteX2" fmla="*/ 6601509 w 6601509"/>
                <a:gd name="connsiteY2" fmla="*/ 8879899 h 8879899"/>
                <a:gd name="connsiteX3" fmla="*/ 1394 w 6601509"/>
                <a:gd name="connsiteY3" fmla="*/ 4385245 h 8879899"/>
                <a:gd name="connsiteX4" fmla="*/ 0 w 6601509"/>
                <a:gd name="connsiteY4" fmla="*/ 2739405 h 8879899"/>
                <a:gd name="connsiteX0" fmla="*/ 0 w 1602337"/>
                <a:gd name="connsiteY0" fmla="*/ 2739405 h 4899256"/>
                <a:gd name="connsiteX1" fmla="*/ 1602337 w 1602337"/>
                <a:gd name="connsiteY1" fmla="*/ 0 h 4899256"/>
                <a:gd name="connsiteX2" fmla="*/ 1557932 w 1602337"/>
                <a:gd name="connsiteY2" fmla="*/ 4899256 h 4899256"/>
                <a:gd name="connsiteX3" fmla="*/ 1394 w 1602337"/>
                <a:gd name="connsiteY3" fmla="*/ 4385245 h 4899256"/>
                <a:gd name="connsiteX4" fmla="*/ 0 w 1602337"/>
                <a:gd name="connsiteY4" fmla="*/ 2739405 h 4899256"/>
                <a:gd name="connsiteX0" fmla="*/ 0 w 1566436"/>
                <a:gd name="connsiteY0" fmla="*/ 2757105 h 4916956"/>
                <a:gd name="connsiteX1" fmla="*/ 1566436 w 1566436"/>
                <a:gd name="connsiteY1" fmla="*/ 0 h 4916956"/>
                <a:gd name="connsiteX2" fmla="*/ 1557932 w 1566436"/>
                <a:gd name="connsiteY2" fmla="*/ 4916956 h 4916956"/>
                <a:gd name="connsiteX3" fmla="*/ 1394 w 1566436"/>
                <a:gd name="connsiteY3" fmla="*/ 4402945 h 4916956"/>
                <a:gd name="connsiteX4" fmla="*/ 0 w 1566436"/>
                <a:gd name="connsiteY4" fmla="*/ 2757105 h 4916956"/>
                <a:gd name="connsiteX0" fmla="*/ 0 w 1569271"/>
                <a:gd name="connsiteY0" fmla="*/ 2757105 h 4932397"/>
                <a:gd name="connsiteX1" fmla="*/ 1566436 w 1569271"/>
                <a:gd name="connsiteY1" fmla="*/ 0 h 4932397"/>
                <a:gd name="connsiteX2" fmla="*/ 1566436 w 1569271"/>
                <a:gd name="connsiteY2" fmla="*/ 4932397 h 4932397"/>
                <a:gd name="connsiteX3" fmla="*/ 1394 w 1569271"/>
                <a:gd name="connsiteY3" fmla="*/ 4402945 h 4932397"/>
                <a:gd name="connsiteX4" fmla="*/ 0 w 1569271"/>
                <a:gd name="connsiteY4" fmla="*/ 2757105 h 4932397"/>
                <a:gd name="connsiteX0" fmla="*/ 465 w 1569736"/>
                <a:gd name="connsiteY0" fmla="*/ 2757105 h 4932397"/>
                <a:gd name="connsiteX1" fmla="*/ 1566901 w 1569736"/>
                <a:gd name="connsiteY1" fmla="*/ 0 h 4932397"/>
                <a:gd name="connsiteX2" fmla="*/ 1566901 w 1569736"/>
                <a:gd name="connsiteY2" fmla="*/ 4932397 h 4932397"/>
                <a:gd name="connsiteX3" fmla="*/ 465 w 1569736"/>
                <a:gd name="connsiteY3" fmla="*/ 4490681 h 4932397"/>
                <a:gd name="connsiteX4" fmla="*/ 465 w 1569736"/>
                <a:gd name="connsiteY4" fmla="*/ 2757105 h 4932397"/>
                <a:gd name="connsiteX0" fmla="*/ 0 w 1569736"/>
                <a:gd name="connsiteY0" fmla="*/ 2745988 h 4932397"/>
                <a:gd name="connsiteX1" fmla="*/ 1566901 w 1569736"/>
                <a:gd name="connsiteY1" fmla="*/ 0 h 4932397"/>
                <a:gd name="connsiteX2" fmla="*/ 1566901 w 1569736"/>
                <a:gd name="connsiteY2" fmla="*/ 4932397 h 4932397"/>
                <a:gd name="connsiteX3" fmla="*/ 465 w 1569736"/>
                <a:gd name="connsiteY3" fmla="*/ 4490681 h 4932397"/>
                <a:gd name="connsiteX4" fmla="*/ 0 w 1569736"/>
                <a:gd name="connsiteY4" fmla="*/ 2745988 h 4932397"/>
                <a:gd name="connsiteX0" fmla="*/ 18593 w 1569736"/>
                <a:gd name="connsiteY0" fmla="*/ 4106333 h 4932397"/>
                <a:gd name="connsiteX1" fmla="*/ 1566901 w 1569736"/>
                <a:gd name="connsiteY1" fmla="*/ 0 h 4932397"/>
                <a:gd name="connsiteX2" fmla="*/ 1566901 w 1569736"/>
                <a:gd name="connsiteY2" fmla="*/ 4932397 h 4932397"/>
                <a:gd name="connsiteX3" fmla="*/ 465 w 1569736"/>
                <a:gd name="connsiteY3" fmla="*/ 4490681 h 4932397"/>
                <a:gd name="connsiteX4" fmla="*/ 18593 w 1569736"/>
                <a:gd name="connsiteY4" fmla="*/ 4106333 h 4932397"/>
                <a:gd name="connsiteX0" fmla="*/ 465 w 1551608"/>
                <a:gd name="connsiteY0" fmla="*/ 4106333 h 4932397"/>
                <a:gd name="connsiteX1" fmla="*/ 1548773 w 1551608"/>
                <a:gd name="connsiteY1" fmla="*/ 0 h 4932397"/>
                <a:gd name="connsiteX2" fmla="*/ 1548773 w 1551608"/>
                <a:gd name="connsiteY2" fmla="*/ 4932397 h 4932397"/>
                <a:gd name="connsiteX3" fmla="*/ 465 w 1551608"/>
                <a:gd name="connsiteY3" fmla="*/ 4588108 h 4932397"/>
                <a:gd name="connsiteX4" fmla="*/ 465 w 1551608"/>
                <a:gd name="connsiteY4" fmla="*/ 4106333 h 4932397"/>
                <a:gd name="connsiteX0" fmla="*/ 465 w 1551608"/>
                <a:gd name="connsiteY0" fmla="*/ 4368533 h 5194597"/>
                <a:gd name="connsiteX1" fmla="*/ 1225942 w 1551608"/>
                <a:gd name="connsiteY1" fmla="*/ 0 h 5194597"/>
                <a:gd name="connsiteX2" fmla="*/ 1548773 w 1551608"/>
                <a:gd name="connsiteY2" fmla="*/ 5194597 h 5194597"/>
                <a:gd name="connsiteX3" fmla="*/ 465 w 1551608"/>
                <a:gd name="connsiteY3" fmla="*/ 4850308 h 5194597"/>
                <a:gd name="connsiteX4" fmla="*/ 465 w 1551608"/>
                <a:gd name="connsiteY4" fmla="*/ 4368533 h 5194597"/>
                <a:gd name="connsiteX0" fmla="*/ 465 w 2870149"/>
                <a:gd name="connsiteY0" fmla="*/ 4368533 h 4917146"/>
                <a:gd name="connsiteX1" fmla="*/ 1225942 w 2870149"/>
                <a:gd name="connsiteY1" fmla="*/ 0 h 4917146"/>
                <a:gd name="connsiteX2" fmla="*/ 2867314 w 2870149"/>
                <a:gd name="connsiteY2" fmla="*/ 3230754 h 4917146"/>
                <a:gd name="connsiteX3" fmla="*/ 465 w 2870149"/>
                <a:gd name="connsiteY3" fmla="*/ 4850308 h 4917146"/>
                <a:gd name="connsiteX4" fmla="*/ 465 w 2870149"/>
                <a:gd name="connsiteY4" fmla="*/ 4368533 h 4917146"/>
                <a:gd name="connsiteX0" fmla="*/ 465 w 2867314"/>
                <a:gd name="connsiteY0" fmla="*/ 4368533 h 4917146"/>
                <a:gd name="connsiteX1" fmla="*/ 1225942 w 2867314"/>
                <a:gd name="connsiteY1" fmla="*/ 0 h 4917146"/>
                <a:gd name="connsiteX2" fmla="*/ 2867314 w 2867314"/>
                <a:gd name="connsiteY2" fmla="*/ 3230754 h 4917146"/>
                <a:gd name="connsiteX3" fmla="*/ 465 w 2867314"/>
                <a:gd name="connsiteY3" fmla="*/ 4850308 h 4917146"/>
                <a:gd name="connsiteX4" fmla="*/ 465 w 2867314"/>
                <a:gd name="connsiteY4" fmla="*/ 4368533 h 4917146"/>
                <a:gd name="connsiteX0" fmla="*/ 465 w 2887396"/>
                <a:gd name="connsiteY0" fmla="*/ 4368533 h 4917146"/>
                <a:gd name="connsiteX1" fmla="*/ 1225942 w 2887396"/>
                <a:gd name="connsiteY1" fmla="*/ 0 h 4917146"/>
                <a:gd name="connsiteX2" fmla="*/ 2887396 w 2887396"/>
                <a:gd name="connsiteY2" fmla="*/ 3291526 h 4917146"/>
                <a:gd name="connsiteX3" fmla="*/ 465 w 2887396"/>
                <a:gd name="connsiteY3" fmla="*/ 4850308 h 4917146"/>
                <a:gd name="connsiteX4" fmla="*/ 465 w 2887396"/>
                <a:gd name="connsiteY4" fmla="*/ 4368533 h 4917146"/>
                <a:gd name="connsiteX0" fmla="*/ 465 w 2887396"/>
                <a:gd name="connsiteY0" fmla="*/ 4368533 h 4917146"/>
                <a:gd name="connsiteX1" fmla="*/ 1225942 w 2887396"/>
                <a:gd name="connsiteY1" fmla="*/ 0 h 4917146"/>
                <a:gd name="connsiteX2" fmla="*/ 2887396 w 2887396"/>
                <a:gd name="connsiteY2" fmla="*/ 3291526 h 4917146"/>
                <a:gd name="connsiteX3" fmla="*/ 212012 w 2887396"/>
                <a:gd name="connsiteY3" fmla="*/ 4850308 h 4917146"/>
                <a:gd name="connsiteX4" fmla="*/ 465 w 2887396"/>
                <a:gd name="connsiteY4" fmla="*/ 4850308 h 4917146"/>
                <a:gd name="connsiteX5" fmla="*/ 465 w 2887396"/>
                <a:gd name="connsiteY5" fmla="*/ 4368533 h 4917146"/>
                <a:gd name="connsiteX0" fmla="*/ 0 w 2886931"/>
                <a:gd name="connsiteY0" fmla="*/ 4368533 h 4917146"/>
                <a:gd name="connsiteX1" fmla="*/ 1225477 w 2886931"/>
                <a:gd name="connsiteY1" fmla="*/ 0 h 4917146"/>
                <a:gd name="connsiteX2" fmla="*/ 2886931 w 2886931"/>
                <a:gd name="connsiteY2" fmla="*/ 3291526 h 4917146"/>
                <a:gd name="connsiteX3" fmla="*/ 211547 w 2886931"/>
                <a:gd name="connsiteY3" fmla="*/ 4850308 h 4917146"/>
                <a:gd name="connsiteX4" fmla="*/ 211548 w 2886931"/>
                <a:gd name="connsiteY4" fmla="*/ 4368533 h 4917146"/>
                <a:gd name="connsiteX5" fmla="*/ 0 w 2886931"/>
                <a:gd name="connsiteY5" fmla="*/ 4368533 h 4917146"/>
                <a:gd name="connsiteX0" fmla="*/ 0 w 2886931"/>
                <a:gd name="connsiteY0" fmla="*/ 4368533 h 4850308"/>
                <a:gd name="connsiteX1" fmla="*/ 1225477 w 2886931"/>
                <a:gd name="connsiteY1" fmla="*/ 0 h 4850308"/>
                <a:gd name="connsiteX2" fmla="*/ 2886931 w 2886931"/>
                <a:gd name="connsiteY2" fmla="*/ 3291526 h 4850308"/>
                <a:gd name="connsiteX3" fmla="*/ 211547 w 2886931"/>
                <a:gd name="connsiteY3" fmla="*/ 4850308 h 4850308"/>
                <a:gd name="connsiteX4" fmla="*/ 211548 w 2886931"/>
                <a:gd name="connsiteY4" fmla="*/ 4368533 h 4850308"/>
                <a:gd name="connsiteX5" fmla="*/ 0 w 2886931"/>
                <a:gd name="connsiteY5" fmla="*/ 4368533 h 4850308"/>
                <a:gd name="connsiteX0" fmla="*/ 0 w 1262251"/>
                <a:gd name="connsiteY0" fmla="*/ 4368533 h 4850308"/>
                <a:gd name="connsiteX1" fmla="*/ 1225477 w 1262251"/>
                <a:gd name="connsiteY1" fmla="*/ 0 h 4850308"/>
                <a:gd name="connsiteX2" fmla="*/ 1262251 w 1262251"/>
                <a:gd name="connsiteY2" fmla="*/ 3291529 h 4850308"/>
                <a:gd name="connsiteX3" fmla="*/ 211547 w 1262251"/>
                <a:gd name="connsiteY3" fmla="*/ 4850308 h 4850308"/>
                <a:gd name="connsiteX4" fmla="*/ 211548 w 1262251"/>
                <a:gd name="connsiteY4" fmla="*/ 4368533 h 4850308"/>
                <a:gd name="connsiteX5" fmla="*/ 0 w 1262251"/>
                <a:gd name="connsiteY5" fmla="*/ 4368533 h 4850308"/>
                <a:gd name="connsiteX0" fmla="*/ 0 w 1225477"/>
                <a:gd name="connsiteY0" fmla="*/ 4368533 h 5037238"/>
                <a:gd name="connsiteX1" fmla="*/ 1225477 w 1225477"/>
                <a:gd name="connsiteY1" fmla="*/ 0 h 5037238"/>
                <a:gd name="connsiteX2" fmla="*/ 1225477 w 1225477"/>
                <a:gd name="connsiteY2" fmla="*/ 5037238 h 5037238"/>
                <a:gd name="connsiteX3" fmla="*/ 211547 w 1225477"/>
                <a:gd name="connsiteY3" fmla="*/ 4850308 h 5037238"/>
                <a:gd name="connsiteX4" fmla="*/ 211548 w 1225477"/>
                <a:gd name="connsiteY4" fmla="*/ 4368533 h 5037238"/>
                <a:gd name="connsiteX5" fmla="*/ 0 w 1225477"/>
                <a:gd name="connsiteY5" fmla="*/ 4368533 h 5037238"/>
                <a:gd name="connsiteX0" fmla="*/ 0 w 1225477"/>
                <a:gd name="connsiteY0" fmla="*/ 2691606 h 3360311"/>
                <a:gd name="connsiteX1" fmla="*/ 1225477 w 1225477"/>
                <a:gd name="connsiteY1" fmla="*/ 0 h 3360311"/>
                <a:gd name="connsiteX2" fmla="*/ 1225477 w 1225477"/>
                <a:gd name="connsiteY2" fmla="*/ 3360311 h 3360311"/>
                <a:gd name="connsiteX3" fmla="*/ 211547 w 1225477"/>
                <a:gd name="connsiteY3" fmla="*/ 3173381 h 3360311"/>
                <a:gd name="connsiteX4" fmla="*/ 211548 w 1225477"/>
                <a:gd name="connsiteY4" fmla="*/ 2691606 h 3360311"/>
                <a:gd name="connsiteX5" fmla="*/ 0 w 1225477"/>
                <a:gd name="connsiteY5" fmla="*/ 2691606 h 3360311"/>
                <a:gd name="connsiteX0" fmla="*/ 0 w 1374314"/>
                <a:gd name="connsiteY0" fmla="*/ 2691606 h 3218662"/>
                <a:gd name="connsiteX1" fmla="*/ 1225477 w 1374314"/>
                <a:gd name="connsiteY1" fmla="*/ 0 h 3218662"/>
                <a:gd name="connsiteX2" fmla="*/ 1374314 w 1374314"/>
                <a:gd name="connsiteY2" fmla="*/ 3218662 h 3218662"/>
                <a:gd name="connsiteX3" fmla="*/ 211547 w 1374314"/>
                <a:gd name="connsiteY3" fmla="*/ 3173381 h 3218662"/>
                <a:gd name="connsiteX4" fmla="*/ 211548 w 1374314"/>
                <a:gd name="connsiteY4" fmla="*/ 2691606 h 3218662"/>
                <a:gd name="connsiteX5" fmla="*/ 0 w 1374314"/>
                <a:gd name="connsiteY5" fmla="*/ 2691606 h 3218662"/>
                <a:gd name="connsiteX0" fmla="*/ 0 w 1374314"/>
                <a:gd name="connsiteY0" fmla="*/ 2785602 h 3312658"/>
                <a:gd name="connsiteX1" fmla="*/ 1363339 w 1374314"/>
                <a:gd name="connsiteY1" fmla="*/ 0 h 3312658"/>
                <a:gd name="connsiteX2" fmla="*/ 1374314 w 1374314"/>
                <a:gd name="connsiteY2" fmla="*/ 3312658 h 3312658"/>
                <a:gd name="connsiteX3" fmla="*/ 211547 w 1374314"/>
                <a:gd name="connsiteY3" fmla="*/ 3267377 h 3312658"/>
                <a:gd name="connsiteX4" fmla="*/ 211548 w 1374314"/>
                <a:gd name="connsiteY4" fmla="*/ 2785602 h 3312658"/>
                <a:gd name="connsiteX5" fmla="*/ 0 w 1374314"/>
                <a:gd name="connsiteY5" fmla="*/ 2785602 h 3312658"/>
                <a:gd name="connsiteX0" fmla="*/ 0 w 1366997"/>
                <a:gd name="connsiteY0" fmla="*/ 2785602 h 3267377"/>
                <a:gd name="connsiteX1" fmla="*/ 1363339 w 1366997"/>
                <a:gd name="connsiteY1" fmla="*/ 0 h 3267377"/>
                <a:gd name="connsiteX2" fmla="*/ 1363339 w 1366997"/>
                <a:gd name="connsiteY2" fmla="*/ 3206985 h 3267377"/>
                <a:gd name="connsiteX3" fmla="*/ 211547 w 1366997"/>
                <a:gd name="connsiteY3" fmla="*/ 3267377 h 3267377"/>
                <a:gd name="connsiteX4" fmla="*/ 211548 w 1366997"/>
                <a:gd name="connsiteY4" fmla="*/ 2785602 h 3267377"/>
                <a:gd name="connsiteX5" fmla="*/ 0 w 1366997"/>
                <a:gd name="connsiteY5" fmla="*/ 2785602 h 3267377"/>
                <a:gd name="connsiteX0" fmla="*/ 0 w 1366997"/>
                <a:gd name="connsiteY0" fmla="*/ 2785602 h 3267377"/>
                <a:gd name="connsiteX1" fmla="*/ 1363339 w 1366997"/>
                <a:gd name="connsiteY1" fmla="*/ 0 h 3267377"/>
                <a:gd name="connsiteX2" fmla="*/ 1366997 w 1366997"/>
                <a:gd name="connsiteY2" fmla="*/ 3259836 h 3267377"/>
                <a:gd name="connsiteX3" fmla="*/ 211547 w 1366997"/>
                <a:gd name="connsiteY3" fmla="*/ 3267377 h 3267377"/>
                <a:gd name="connsiteX4" fmla="*/ 211548 w 1366997"/>
                <a:gd name="connsiteY4" fmla="*/ 2785602 h 3267377"/>
                <a:gd name="connsiteX5" fmla="*/ 0 w 1366997"/>
                <a:gd name="connsiteY5" fmla="*/ 2785602 h 3267377"/>
                <a:gd name="connsiteX0" fmla="*/ 0 w 1366997"/>
                <a:gd name="connsiteY0" fmla="*/ 2785602 h 3267384"/>
                <a:gd name="connsiteX1" fmla="*/ 1363339 w 1366997"/>
                <a:gd name="connsiteY1" fmla="*/ 0 h 3267384"/>
                <a:gd name="connsiteX2" fmla="*/ 1366997 w 1366997"/>
                <a:gd name="connsiteY2" fmla="*/ 3259836 h 3267384"/>
                <a:gd name="connsiteX3" fmla="*/ 211550 w 1366997"/>
                <a:gd name="connsiteY3" fmla="*/ 3267384 h 3267384"/>
                <a:gd name="connsiteX4" fmla="*/ 211548 w 1366997"/>
                <a:gd name="connsiteY4" fmla="*/ 2785602 h 3267384"/>
                <a:gd name="connsiteX5" fmla="*/ 0 w 1366997"/>
                <a:gd name="connsiteY5" fmla="*/ 2785602 h 3267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6997" h="3267384">
                  <a:moveTo>
                    <a:pt x="0" y="2785602"/>
                  </a:moveTo>
                  <a:lnTo>
                    <a:pt x="1363339" y="0"/>
                  </a:lnTo>
                  <a:cubicBezTo>
                    <a:pt x="1366997" y="1104219"/>
                    <a:pt x="1363339" y="2155617"/>
                    <a:pt x="1366997" y="3259836"/>
                  </a:cubicBezTo>
                  <a:lnTo>
                    <a:pt x="211550" y="3267384"/>
                  </a:lnTo>
                  <a:cubicBezTo>
                    <a:pt x="211550" y="3106792"/>
                    <a:pt x="211548" y="2946194"/>
                    <a:pt x="211548" y="2785602"/>
                  </a:cubicBezTo>
                  <a:lnTo>
                    <a:pt x="0" y="278560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00">
                    <a:alpha val="40000"/>
                  </a:srgbClr>
                </a:gs>
                <a:gs pos="100000">
                  <a:srgbClr val="FFFF00">
                    <a:alpha val="1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cxnSp>
          <p:nvCxnSpPr>
            <p:cNvPr id="30" name="Straight Connector 8"/>
            <p:cNvCxnSpPr/>
            <p:nvPr/>
          </p:nvCxnSpPr>
          <p:spPr>
            <a:xfrm flipH="1">
              <a:off x="2088843" y="4568193"/>
              <a:ext cx="11751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7"/>
            <p:cNvCxnSpPr/>
            <p:nvPr/>
          </p:nvCxnSpPr>
          <p:spPr>
            <a:xfrm flipH="1">
              <a:off x="1877295" y="3575134"/>
              <a:ext cx="1386741" cy="8482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ight Arrow 25"/>
            <p:cNvSpPr>
              <a:spLocks/>
            </p:cNvSpPr>
            <p:nvPr/>
          </p:nvSpPr>
          <p:spPr>
            <a:xfrm rot="16200000">
              <a:off x="4204239" y="4460044"/>
              <a:ext cx="108000" cy="72000"/>
            </a:xfrm>
            <a:prstGeom prst="rightArrow">
              <a:avLst>
                <a:gd name="adj1" fmla="val 50000"/>
                <a:gd name="adj2" fmla="val 85276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000"/>
            </a:p>
          </p:txBody>
        </p:sp>
        <p:sp>
          <p:nvSpPr>
            <p:cNvPr id="33" name="Rectangle 6"/>
            <p:cNvSpPr/>
            <p:nvPr/>
          </p:nvSpPr>
          <p:spPr>
            <a:xfrm>
              <a:off x="1877291" y="4423417"/>
              <a:ext cx="211548" cy="14477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00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83389" y="4371793"/>
              <a:ext cx="692818" cy="246221"/>
            </a:xfrm>
            <a:prstGeom prst="rect">
              <a:avLst/>
            </a:prstGeom>
            <a:noFill/>
            <a:effectLst>
              <a:outerShdw blurRad="635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Duct tape</a:t>
              </a:r>
              <a:endParaRPr lang="de-AT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5" cstate="print"/>
          <a:srcRect l="5591" r="440" b="6432"/>
          <a:stretch>
            <a:fillRect/>
          </a:stretch>
        </p:blipFill>
        <p:spPr bwMode="auto">
          <a:xfrm>
            <a:off x="911687" y="3732510"/>
            <a:ext cx="7319350" cy="233214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6" cstate="print"/>
          <a:srcRect l="5591" t="9161" r="670"/>
          <a:stretch>
            <a:fillRect/>
          </a:stretch>
        </p:blipFill>
        <p:spPr bwMode="auto">
          <a:xfrm>
            <a:off x="911687" y="1084154"/>
            <a:ext cx="7320626" cy="233214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989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Cases: Beam Hardening Artifacts</a:t>
            </a:r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Artem Amirkhanov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DEBB9D-D373-4F91-9169-27619CF0C174}" type="slidenum">
              <a:rPr lang="de-AT" smtClean="0"/>
              <a:pPr>
                <a:defRPr/>
              </a:pPr>
              <a:t>66</a:t>
            </a:fld>
            <a:endParaRPr lang="de-AT"/>
          </a:p>
        </p:txBody>
      </p:sp>
      <p:grpSp>
        <p:nvGrpSpPr>
          <p:cNvPr id="3" name="Group 2"/>
          <p:cNvGrpSpPr/>
          <p:nvPr/>
        </p:nvGrpSpPr>
        <p:grpSpPr>
          <a:xfrm>
            <a:off x="55642" y="901380"/>
            <a:ext cx="3540491" cy="5289870"/>
            <a:chOff x="3538923" y="15875"/>
            <a:chExt cx="1481137" cy="2212975"/>
          </a:xfrm>
        </p:grpSpPr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38923" y="15875"/>
              <a:ext cx="1481137" cy="2212975"/>
            </a:xfrm>
            <a:prstGeom prst="rect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pic>
        <p:sp>
          <p:nvSpPr>
            <p:cNvPr id="15" name="Right Arrow 25"/>
            <p:cNvSpPr>
              <a:spLocks/>
            </p:cNvSpPr>
            <p:nvPr/>
          </p:nvSpPr>
          <p:spPr>
            <a:xfrm rot="10800000">
              <a:off x="4711742" y="1031338"/>
              <a:ext cx="165478" cy="110319"/>
            </a:xfrm>
            <a:prstGeom prst="rightArrow">
              <a:avLst>
                <a:gd name="adj1" fmla="val 50000"/>
                <a:gd name="adj2" fmla="val 85276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000"/>
            </a:p>
          </p:txBody>
        </p:sp>
        <p:sp>
          <p:nvSpPr>
            <p:cNvPr id="16" name="Right Arrow 25"/>
            <p:cNvSpPr>
              <a:spLocks/>
            </p:cNvSpPr>
            <p:nvPr/>
          </p:nvSpPr>
          <p:spPr>
            <a:xfrm rot="10800000">
              <a:off x="4644804" y="360883"/>
              <a:ext cx="165478" cy="110319"/>
            </a:xfrm>
            <a:prstGeom prst="rightArrow">
              <a:avLst>
                <a:gd name="adj1" fmla="val 50000"/>
                <a:gd name="adj2" fmla="val 85276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000"/>
            </a:p>
          </p:txBody>
        </p:sp>
      </p:grp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/>
          <a:srcRect l="4517"/>
          <a:stretch>
            <a:fillRect/>
          </a:stretch>
        </p:blipFill>
        <p:spPr bwMode="auto">
          <a:xfrm>
            <a:off x="3748308" y="1726082"/>
            <a:ext cx="5298899" cy="170876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6" name="Group 25"/>
          <p:cNvGrpSpPr/>
          <p:nvPr/>
        </p:nvGrpSpPr>
        <p:grpSpPr>
          <a:xfrm>
            <a:off x="3748308" y="3592437"/>
            <a:ext cx="5298900" cy="1706881"/>
            <a:chOff x="2381617" y="3749227"/>
            <a:chExt cx="4680000" cy="1507521"/>
          </a:xfrm>
        </p:grpSpPr>
        <p:pic>
          <p:nvPicPr>
            <p:cNvPr id="20" name="Picture 7"/>
            <p:cNvPicPr>
              <a:picLocks noChangeArrowheads="1"/>
            </p:cNvPicPr>
            <p:nvPr/>
          </p:nvPicPr>
          <p:blipFill>
            <a:blip r:embed="rId4" cstate="print"/>
            <a:srcRect l="4774" r="350"/>
            <a:stretch>
              <a:fillRect/>
            </a:stretch>
          </p:blipFill>
          <p:spPr bwMode="auto">
            <a:xfrm>
              <a:off x="2381617" y="3749227"/>
              <a:ext cx="4680000" cy="150752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1" name="Up Arrow 20"/>
            <p:cNvSpPr/>
            <p:nvPr/>
          </p:nvSpPr>
          <p:spPr>
            <a:xfrm rot="16200000">
              <a:off x="6573944" y="3831643"/>
              <a:ext cx="127954" cy="185631"/>
            </a:xfrm>
            <a:prstGeom prst="upArrow">
              <a:avLst>
                <a:gd name="adj1" fmla="val 50000"/>
                <a:gd name="adj2" fmla="val 84286"/>
              </a:avLst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2" name="Up Arrow 21"/>
            <p:cNvSpPr/>
            <p:nvPr/>
          </p:nvSpPr>
          <p:spPr>
            <a:xfrm rot="16200000">
              <a:off x="5724343" y="3831643"/>
              <a:ext cx="127954" cy="185631"/>
            </a:xfrm>
            <a:prstGeom prst="upArrow">
              <a:avLst>
                <a:gd name="adj1" fmla="val 50000"/>
                <a:gd name="adj2" fmla="val 84286"/>
              </a:avLst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3" name="Up Arrow 22"/>
            <p:cNvSpPr/>
            <p:nvPr/>
          </p:nvSpPr>
          <p:spPr>
            <a:xfrm rot="16200000">
              <a:off x="4531635" y="3831643"/>
              <a:ext cx="127954" cy="185630"/>
            </a:xfrm>
            <a:prstGeom prst="upArrow">
              <a:avLst>
                <a:gd name="adj1" fmla="val 50000"/>
                <a:gd name="adj2" fmla="val 84286"/>
              </a:avLst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4" name="Up Arrow 23"/>
            <p:cNvSpPr/>
            <p:nvPr/>
          </p:nvSpPr>
          <p:spPr>
            <a:xfrm rot="16200000">
              <a:off x="5252563" y="3831643"/>
              <a:ext cx="127954" cy="185631"/>
            </a:xfrm>
            <a:prstGeom prst="upArrow">
              <a:avLst>
                <a:gd name="adj1" fmla="val 50000"/>
                <a:gd name="adj2" fmla="val 84286"/>
              </a:avLst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5" name="Up Arrow 24"/>
            <p:cNvSpPr/>
            <p:nvPr/>
          </p:nvSpPr>
          <p:spPr>
            <a:xfrm rot="16200000">
              <a:off x="2584323" y="3831643"/>
              <a:ext cx="127954" cy="185631"/>
            </a:xfrm>
            <a:prstGeom prst="upArrow">
              <a:avLst>
                <a:gd name="adj1" fmla="val 50000"/>
                <a:gd name="adj2" fmla="val 84286"/>
              </a:avLst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</p:spTree>
    <p:extLst>
      <p:ext uri="{BB962C8B-B14F-4D97-AF65-F5344CB8AC3E}">
        <p14:creationId xmlns:p14="http://schemas.microsoft.com/office/powerpoint/2010/main" val="336316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Demonstration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Artem Amirkhanov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DEBB9D-D373-4F91-9169-27619CF0C174}" type="slidenum">
              <a:rPr lang="de-AT" smtClean="0"/>
              <a:pPr>
                <a:defRPr/>
              </a:pPr>
              <a:t>67</a:t>
            </a:fld>
            <a:endParaRPr lang="de-AT"/>
          </a:p>
        </p:txBody>
      </p:sp>
      <p:pic>
        <p:nvPicPr>
          <p:cNvPr id="9" name="video_AMA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287"/>
            <a:ext cx="9144000" cy="684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5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7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0)">
                                      <p:cBhvr>
                                        <p:cTn id="10" dur="2527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46)">
                                      <p:cBhvr>
                                        <p:cTn id="14" dur="2267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83)">
                                      <p:cBhvr>
                                        <p:cTn id="18" dur="1897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06)">
                                      <p:cBhvr>
                                        <p:cTn id="22" dur="1667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81)">
                                      <p:cBhvr>
                                        <p:cTn id="26" dur="917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10)">
                                      <p:cBhvr>
                                        <p:cTn id="30" dur="627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26)">
                                      <p:cBhvr>
                                        <p:cTn id="34" dur="467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46)">
                                      <p:cBhvr>
                                        <p:cTn id="38" dur="267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Evaluation: Domain Experts Feedback</a:t>
            </a:r>
            <a:endParaRPr lang="ru-RU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Deviation </a:t>
            </a:r>
            <a:r>
              <a:rPr lang="en-US" dirty="0"/>
              <a:t>color coding on the reference </a:t>
            </a:r>
            <a:r>
              <a:rPr lang="en-US" dirty="0" smtClean="0"/>
              <a:t>shapes</a:t>
            </a:r>
          </a:p>
          <a:p>
            <a:r>
              <a:rPr lang="en-US" dirty="0"/>
              <a:t>I</a:t>
            </a:r>
            <a:r>
              <a:rPr lang="en-US" dirty="0" smtClean="0"/>
              <a:t>nteractivity </a:t>
            </a:r>
            <a:r>
              <a:rPr lang="en-US" dirty="0"/>
              <a:t>of the measurement </a:t>
            </a:r>
            <a:r>
              <a:rPr lang="en-US" dirty="0" smtClean="0"/>
              <a:t>plots</a:t>
            </a:r>
          </a:p>
          <a:p>
            <a:r>
              <a:rPr lang="en-US" dirty="0" smtClean="0"/>
              <a:t>3D labeling</a:t>
            </a:r>
          </a:p>
          <a:p>
            <a:endParaRPr lang="en-US" dirty="0"/>
          </a:p>
          <a:p>
            <a:r>
              <a:rPr lang="en-US" dirty="0" smtClean="0"/>
              <a:t>Uncertainty visualizations are limited when</a:t>
            </a:r>
          </a:p>
          <a:p>
            <a:pPr lvl="1"/>
            <a:r>
              <a:rPr lang="en-US" dirty="0" smtClean="0"/>
              <a:t>Lower resolution </a:t>
            </a:r>
          </a:p>
          <a:p>
            <a:pPr lvl="1"/>
            <a:r>
              <a:rPr lang="en-US" dirty="0" smtClean="0"/>
              <a:t>Reconstruction artifacts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Artem Amirkhanov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DEBB9D-D373-4F91-9169-27619CF0C174}" type="slidenum">
              <a:rPr lang="de-AT" smtClean="0"/>
              <a:pPr>
                <a:defRPr/>
              </a:pPr>
              <a:t>68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5777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3DXCT Advantages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Powerful </a:t>
            </a:r>
            <a:r>
              <a:rPr lang="en-US" dirty="0"/>
              <a:t>technique for </a:t>
            </a:r>
            <a:r>
              <a:rPr lang="en-US" dirty="0" smtClean="0"/>
              <a:t>generating a </a:t>
            </a:r>
            <a:r>
              <a:rPr lang="en-US" dirty="0"/>
              <a:t>digital 3D volumetric dataset of a specimen from 2D </a:t>
            </a:r>
            <a:r>
              <a:rPr lang="en-US" dirty="0" smtClean="0"/>
              <a:t>projections</a:t>
            </a:r>
          </a:p>
          <a:p>
            <a:r>
              <a:rPr lang="en-US" dirty="0" smtClean="0"/>
              <a:t>Wide </a:t>
            </a:r>
            <a:r>
              <a:rPr lang="en-US" dirty="0"/>
              <a:t>range of </a:t>
            </a:r>
            <a:r>
              <a:rPr lang="en-US" dirty="0" smtClean="0"/>
              <a:t>materials</a:t>
            </a:r>
          </a:p>
          <a:p>
            <a:r>
              <a:rPr lang="en-US" dirty="0"/>
              <a:t>F</a:t>
            </a:r>
            <a:r>
              <a:rPr lang="en-US" dirty="0" smtClean="0"/>
              <a:t>ull </a:t>
            </a:r>
            <a:r>
              <a:rPr lang="en-US" dirty="0"/>
              <a:t>characterization of the specimen’s </a:t>
            </a:r>
            <a:r>
              <a:rPr lang="en-US" dirty="0" smtClean="0"/>
              <a:t>exterior and </a:t>
            </a:r>
            <a:r>
              <a:rPr lang="en-US" dirty="0"/>
              <a:t>interior structures without destroying or disassembling </a:t>
            </a:r>
            <a:r>
              <a:rPr lang="en-US" dirty="0" smtClean="0"/>
              <a:t>it</a:t>
            </a:r>
          </a:p>
          <a:p>
            <a:r>
              <a:rPr lang="en-US" dirty="0" smtClean="0"/>
              <a:t>Used for non-destructive testing and quality control</a:t>
            </a:r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Artem Amirkhanov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DEBB9D-D373-4F91-9169-27619CF0C174}" type="slidenum">
              <a:rPr lang="de-AT" smtClean="0"/>
              <a:pPr>
                <a:defRPr/>
              </a:pPr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6589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Artem Amirkhanov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DEBB9D-D373-4F91-9169-27619CF0C174}" type="slidenum">
              <a:rPr lang="de-AT" smtClean="0"/>
              <a:pPr>
                <a:defRPr/>
              </a:pPr>
              <a:t>69</a:t>
            </a:fld>
            <a:endParaRPr lang="de-AT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53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Targeted issues</a:t>
            </a:r>
          </a:p>
          <a:p>
            <a:pPr lvl="1"/>
            <a:r>
              <a:rPr lang="en-US" sz="2800" dirty="0"/>
              <a:t> </a:t>
            </a:r>
            <a:r>
              <a:rPr lang="en-US" sz="2800" dirty="0" smtClean="0"/>
              <a:t>Scan </a:t>
            </a:r>
            <a:r>
              <a:rPr lang="en-US" sz="2800" dirty="0"/>
              <a:t>parameters tuning</a:t>
            </a:r>
          </a:p>
          <a:p>
            <a:pPr lvl="1"/>
            <a:r>
              <a:rPr lang="en-US" sz="2800" dirty="0"/>
              <a:t> </a:t>
            </a:r>
            <a:r>
              <a:rPr lang="en-US" sz="2800" dirty="0" smtClean="0"/>
              <a:t>Material </a:t>
            </a:r>
            <a:r>
              <a:rPr lang="en-US" sz="2800" dirty="0"/>
              <a:t>characterization of </a:t>
            </a:r>
            <a:r>
              <a:rPr lang="en-US" sz="2800" dirty="0" smtClean="0"/>
              <a:t>MMCs</a:t>
            </a:r>
            <a:endParaRPr lang="en-US" sz="2800" dirty="0"/>
          </a:p>
          <a:p>
            <a:pPr lvl="1"/>
            <a:r>
              <a:rPr lang="en-US" sz="2800" dirty="0"/>
              <a:t> </a:t>
            </a:r>
            <a:r>
              <a:rPr lang="en-US" sz="2800" dirty="0" smtClean="0"/>
              <a:t>Minimization </a:t>
            </a:r>
            <a:r>
              <a:rPr lang="en-US" sz="2800" dirty="0"/>
              <a:t>and reduction of 3DXCT artifacts</a:t>
            </a:r>
          </a:p>
          <a:p>
            <a:pPr lvl="1"/>
            <a:r>
              <a:rPr lang="en-US" sz="2800" dirty="0" smtClean="0"/>
              <a:t>Measurements </a:t>
            </a:r>
            <a:r>
              <a:rPr lang="en-US" sz="2800" dirty="0"/>
              <a:t>and geometric tolerancing using </a:t>
            </a:r>
            <a:r>
              <a:rPr lang="en-US" sz="2800" dirty="0" smtClean="0"/>
              <a:t>3DXCT scans</a:t>
            </a:r>
          </a:p>
          <a:p>
            <a:r>
              <a:rPr lang="en-US" dirty="0" smtClean="0"/>
              <a:t>Contributions</a:t>
            </a:r>
          </a:p>
          <a:p>
            <a:pPr lvl="1"/>
            <a:r>
              <a:rPr lang="en-US" sz="2800" dirty="0" smtClean="0"/>
              <a:t>Finding of optimal placement </a:t>
            </a:r>
          </a:p>
          <a:p>
            <a:pPr lvl="1"/>
            <a:r>
              <a:rPr lang="en-US" sz="2800" dirty="0" smtClean="0"/>
              <a:t>Metal-artifact reduction for MMCs</a:t>
            </a:r>
          </a:p>
          <a:p>
            <a:pPr lvl="1"/>
            <a:r>
              <a:rPr lang="en-US" sz="2800" dirty="0"/>
              <a:t>Dimensional 3DXCT measurements </a:t>
            </a:r>
            <a:r>
              <a:rPr lang="en-US" sz="2800" dirty="0" smtClean="0"/>
              <a:t>on </a:t>
            </a:r>
            <a:r>
              <a:rPr lang="en-US" sz="2800" dirty="0"/>
              <a:t>uncertain </a:t>
            </a:r>
            <a:r>
              <a:rPr lang="en-US" sz="2800" dirty="0" smtClean="0"/>
              <a:t>data</a:t>
            </a:r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Artem Amirkhanov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DEBB9D-D373-4F91-9169-27619CF0C174}" type="slidenum">
              <a:rPr lang="de-AT" smtClean="0"/>
              <a:pPr>
                <a:defRPr/>
              </a:pPr>
              <a:t>70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3895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Three visual analysis systems implemented within </a:t>
            </a:r>
            <a:r>
              <a:rPr lang="en-US" i="1" dirty="0" err="1" smtClean="0"/>
              <a:t>iAnalyse</a:t>
            </a:r>
            <a:r>
              <a:rPr lang="en-US" i="1" dirty="0" smtClean="0"/>
              <a:t> </a:t>
            </a:r>
            <a:r>
              <a:rPr lang="en-US" dirty="0" smtClean="0"/>
              <a:t>framework</a:t>
            </a:r>
          </a:p>
          <a:p>
            <a:r>
              <a:rPr lang="en-US" dirty="0" smtClean="0"/>
              <a:t>Results </a:t>
            </a:r>
            <a:r>
              <a:rPr lang="en-US" dirty="0"/>
              <a:t>evaluated with respect to metrology </a:t>
            </a:r>
            <a:r>
              <a:rPr lang="en-US" dirty="0" smtClean="0"/>
              <a:t>applications</a:t>
            </a:r>
          </a:p>
          <a:p>
            <a:r>
              <a:rPr lang="en-US" dirty="0" smtClean="0"/>
              <a:t>Results </a:t>
            </a:r>
            <a:r>
              <a:rPr lang="en-US" dirty="0"/>
              <a:t>were demonstrated and validated using test parts </a:t>
            </a:r>
            <a:r>
              <a:rPr lang="en-US" dirty="0" smtClean="0"/>
              <a:t>and real-world </a:t>
            </a:r>
            <a:r>
              <a:rPr lang="en-US" dirty="0"/>
              <a:t>industrial components</a:t>
            </a:r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Artem Amirkhanov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DEBB9D-D373-4F91-9169-27619CF0C174}" type="slidenum">
              <a:rPr lang="de-AT" smtClean="0"/>
              <a:pPr>
                <a:defRPr/>
              </a:pPr>
              <a:t>71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3444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End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8046" y="2482918"/>
            <a:ext cx="5807909" cy="1149214"/>
          </a:xfrm>
        </p:spPr>
        <p:txBody>
          <a:bodyPr/>
          <a:lstStyle/>
          <a:p>
            <a:pPr algn="ctr">
              <a:buNone/>
            </a:pPr>
            <a:r>
              <a:rPr lang="en-US" sz="8000" dirty="0" smtClean="0"/>
              <a:t>Thank you!</a:t>
            </a:r>
            <a:endParaRPr lang="de-AT" sz="8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Artem Amirkhanov</a:t>
            </a:r>
            <a:endParaRPr lang="de-AT"/>
          </a:p>
        </p:txBody>
      </p:sp>
      <p:grpSp>
        <p:nvGrpSpPr>
          <p:cNvPr id="24" name="Group 23"/>
          <p:cNvGrpSpPr/>
          <p:nvPr/>
        </p:nvGrpSpPr>
        <p:grpSpPr>
          <a:xfrm>
            <a:off x="5456348" y="4672021"/>
            <a:ext cx="3546527" cy="2158387"/>
            <a:chOff x="5416692" y="4397784"/>
            <a:chExt cx="3660634" cy="2227824"/>
          </a:xfrm>
          <a:effectLst/>
        </p:grpSpPr>
        <p:pic>
          <p:nvPicPr>
            <p:cNvPr id="9" name="Picture 2" descr="C:\Users\artem\Desktop\Vis2011- paper\plug2_after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936" b="89942" l="9019" r="88608">
                          <a14:foregroundMark x1="88608" y1="39796" x2="88608" y2="39796"/>
                          <a14:foregroundMark x1="28006" y1="6122" x2="28006" y2="6122"/>
                          <a14:foregroundMark x1="52215" y1="4810" x2="52215" y2="4810"/>
                          <a14:foregroundMark x1="59968" y1="3936" x2="59968" y2="3936"/>
                        </a14:backgroundRemoval>
                      </a14:imgEffect>
                    </a14:imgLayer>
                  </a14:imgProps>
                </a:ext>
              </a:extLst>
            </a:blip>
            <a:srcRect r="8689"/>
            <a:stretch/>
          </p:blipFill>
          <p:spPr bwMode="auto">
            <a:xfrm>
              <a:off x="7236298" y="4437112"/>
              <a:ext cx="1841028" cy="2188496"/>
            </a:xfrm>
            <a:prstGeom prst="rect">
              <a:avLst/>
            </a:prstGeom>
            <a:noFill/>
          </p:spPr>
        </p:pic>
        <p:pic>
          <p:nvPicPr>
            <p:cNvPr id="12" name="Picture 3" descr="C:\Users\artem\Desktop\Vis2011- paper\plug2_before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726" b="89942" l="4272" r="89715">
                          <a14:foregroundMark x1="28481" y1="7726" x2="28481" y2="7726"/>
                          <a14:foregroundMark x1="4272" y1="13411" x2="4272" y2="13411"/>
                          <a14:backgroundMark x1="10918" y1="87026" x2="10918" y2="87026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5416692" y="4397784"/>
              <a:ext cx="2016223" cy="2188496"/>
            </a:xfrm>
            <a:prstGeom prst="rect">
              <a:avLst/>
            </a:prstGeom>
            <a:noFill/>
          </p:spPr>
        </p:pic>
      </p:grpSp>
      <p:grpSp>
        <p:nvGrpSpPr>
          <p:cNvPr id="23" name="Group 22"/>
          <p:cNvGrpSpPr/>
          <p:nvPr/>
        </p:nvGrpSpPr>
        <p:grpSpPr>
          <a:xfrm>
            <a:off x="149795" y="4797989"/>
            <a:ext cx="3993945" cy="1749953"/>
            <a:chOff x="35496" y="4697994"/>
            <a:chExt cx="3901194" cy="1709316"/>
          </a:xfrm>
          <a:effectLst/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90306" y="4697994"/>
              <a:ext cx="1846384" cy="1709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496" y="4697994"/>
              <a:ext cx="1846384" cy="1709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Box 6"/>
          <p:cNvSpPr txBox="1"/>
          <p:nvPr/>
        </p:nvSpPr>
        <p:spPr>
          <a:xfrm>
            <a:off x="2903114" y="3822948"/>
            <a:ext cx="3337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artem@cg.tuwien.ac.at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357134" y="1727199"/>
            <a:ext cx="1448955" cy="2538032"/>
            <a:chOff x="7541242" y="1605733"/>
            <a:chExt cx="1131957" cy="1982769"/>
          </a:xfrm>
        </p:grpSpPr>
        <p:grpSp>
          <p:nvGrpSpPr>
            <p:cNvPr id="8" name="Group 7"/>
            <p:cNvGrpSpPr/>
            <p:nvPr/>
          </p:nvGrpSpPr>
          <p:grpSpPr>
            <a:xfrm>
              <a:off x="7541242" y="1665947"/>
              <a:ext cx="1131957" cy="1922555"/>
              <a:chOff x="7476155" y="2505685"/>
              <a:chExt cx="599048" cy="1017445"/>
            </a:xfrm>
          </p:grpSpPr>
          <p:grpSp>
            <p:nvGrpSpPr>
              <p:cNvPr id="40" name="Group 159"/>
              <p:cNvGrpSpPr/>
              <p:nvPr/>
            </p:nvGrpSpPr>
            <p:grpSpPr>
              <a:xfrm rot="10800000" flipH="1" flipV="1">
                <a:off x="7476155" y="2505685"/>
                <a:ext cx="599048" cy="1017445"/>
                <a:chOff x="3648496" y="869015"/>
                <a:chExt cx="2190447" cy="3703350"/>
              </a:xfrm>
              <a:solidFill>
                <a:schemeClr val="tx1">
                  <a:lumMod val="85000"/>
                  <a:lumOff val="15000"/>
                </a:schemeClr>
              </a:solidFill>
            </p:grpSpPr>
            <p:grpSp>
              <p:nvGrpSpPr>
                <p:cNvPr id="42" name="Group 33"/>
                <p:cNvGrpSpPr/>
                <p:nvPr/>
              </p:nvGrpSpPr>
              <p:grpSpPr>
                <a:xfrm>
                  <a:off x="4730750" y="869015"/>
                  <a:ext cx="819149" cy="2159471"/>
                  <a:chOff x="4405312" y="2299527"/>
                  <a:chExt cx="261937" cy="690528"/>
                </a:xfrm>
                <a:grpFill/>
              </p:grpSpPr>
              <p:sp>
                <p:nvSpPr>
                  <p:cNvPr id="55" name="Oval 54"/>
                  <p:cNvSpPr/>
                  <p:nvPr/>
                </p:nvSpPr>
                <p:spPr>
                  <a:xfrm>
                    <a:off x="4424362" y="2299527"/>
                    <a:ext cx="223838" cy="22383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2000"/>
                  </a:p>
                </p:txBody>
              </p:sp>
              <p:sp>
                <p:nvSpPr>
                  <p:cNvPr id="56" name="Round Same Side Corner Rectangle 55"/>
                  <p:cNvSpPr/>
                  <p:nvPr/>
                </p:nvSpPr>
                <p:spPr>
                  <a:xfrm>
                    <a:off x="4405312" y="2557462"/>
                    <a:ext cx="261937" cy="432593"/>
                  </a:xfrm>
                  <a:prstGeom prst="round2SameRect">
                    <a:avLst>
                      <a:gd name="adj1" fmla="val 16667"/>
                      <a:gd name="adj2" fmla="val 0"/>
                    </a:avLst>
                  </a:prstGeom>
                  <a:solidFill>
                    <a:schemeClr val="tx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2000"/>
                  </a:p>
                </p:txBody>
              </p:sp>
            </p:grpSp>
            <p:grpSp>
              <p:nvGrpSpPr>
                <p:cNvPr id="43" name="Group 36"/>
                <p:cNvGrpSpPr/>
                <p:nvPr/>
              </p:nvGrpSpPr>
              <p:grpSpPr>
                <a:xfrm>
                  <a:off x="4730750" y="2941613"/>
                  <a:ext cx="335719" cy="1630752"/>
                  <a:chOff x="7787878" y="1022490"/>
                  <a:chExt cx="223838" cy="1087299"/>
                </a:xfrm>
                <a:grpFill/>
              </p:grpSpPr>
              <p:sp>
                <p:nvSpPr>
                  <p:cNvPr id="53" name="Oval 52"/>
                  <p:cNvSpPr/>
                  <p:nvPr/>
                </p:nvSpPr>
                <p:spPr>
                  <a:xfrm>
                    <a:off x="7787878" y="1885952"/>
                    <a:ext cx="223838" cy="223837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2000"/>
                  </a:p>
                </p:txBody>
              </p:sp>
              <p:sp>
                <p:nvSpPr>
                  <p:cNvPr id="54" name="Rectangle 53"/>
                  <p:cNvSpPr/>
                  <p:nvPr/>
                </p:nvSpPr>
                <p:spPr>
                  <a:xfrm>
                    <a:off x="7787878" y="1022490"/>
                    <a:ext cx="223838" cy="99298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2000"/>
                  </a:p>
                </p:txBody>
              </p:sp>
            </p:grpSp>
            <p:grpSp>
              <p:nvGrpSpPr>
                <p:cNvPr id="44" name="Group 39"/>
                <p:cNvGrpSpPr/>
                <p:nvPr/>
              </p:nvGrpSpPr>
              <p:grpSpPr>
                <a:xfrm>
                  <a:off x="5214180" y="2941613"/>
                  <a:ext cx="335719" cy="1630752"/>
                  <a:chOff x="7787878" y="1022490"/>
                  <a:chExt cx="223838" cy="1087299"/>
                </a:xfrm>
                <a:grpFill/>
              </p:grpSpPr>
              <p:sp>
                <p:nvSpPr>
                  <p:cNvPr id="51" name="Oval 50"/>
                  <p:cNvSpPr/>
                  <p:nvPr/>
                </p:nvSpPr>
                <p:spPr>
                  <a:xfrm>
                    <a:off x="7787878" y="1885952"/>
                    <a:ext cx="223838" cy="223837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2000"/>
                  </a:p>
                </p:txBody>
              </p:sp>
              <p:sp>
                <p:nvSpPr>
                  <p:cNvPr id="52" name="Rectangle 51"/>
                  <p:cNvSpPr/>
                  <p:nvPr/>
                </p:nvSpPr>
                <p:spPr>
                  <a:xfrm>
                    <a:off x="7787878" y="1022490"/>
                    <a:ext cx="223838" cy="99298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2000"/>
                  </a:p>
                </p:txBody>
              </p:sp>
            </p:grpSp>
            <p:grpSp>
              <p:nvGrpSpPr>
                <p:cNvPr id="45" name="Group 57"/>
                <p:cNvGrpSpPr/>
                <p:nvPr/>
              </p:nvGrpSpPr>
              <p:grpSpPr>
                <a:xfrm>
                  <a:off x="5623035" y="1828802"/>
                  <a:ext cx="215908" cy="1372580"/>
                  <a:chOff x="7817678" y="686733"/>
                  <a:chExt cx="223848" cy="1423056"/>
                </a:xfrm>
                <a:grpFill/>
              </p:grpSpPr>
              <p:sp>
                <p:nvSpPr>
                  <p:cNvPr id="49" name="Oval 48"/>
                  <p:cNvSpPr/>
                  <p:nvPr/>
                </p:nvSpPr>
                <p:spPr>
                  <a:xfrm>
                    <a:off x="7817687" y="1885953"/>
                    <a:ext cx="223839" cy="223836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2000"/>
                  </a:p>
                </p:txBody>
              </p:sp>
              <p:sp>
                <p:nvSpPr>
                  <p:cNvPr id="50" name="Rectangle 49"/>
                  <p:cNvSpPr/>
                  <p:nvPr/>
                </p:nvSpPr>
                <p:spPr>
                  <a:xfrm>
                    <a:off x="7817678" y="686733"/>
                    <a:ext cx="223839" cy="132874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2000"/>
                  </a:p>
                </p:txBody>
              </p:sp>
            </p:grpSp>
            <p:grpSp>
              <p:nvGrpSpPr>
                <p:cNvPr id="46" name="Group 60"/>
                <p:cNvGrpSpPr/>
                <p:nvPr/>
              </p:nvGrpSpPr>
              <p:grpSpPr>
                <a:xfrm rot="5400000">
                  <a:off x="4013624" y="629004"/>
                  <a:ext cx="551360" cy="1281615"/>
                  <a:chOff x="7053730" y="664895"/>
                  <a:chExt cx="571636" cy="1328746"/>
                </a:xfrm>
                <a:grpFill/>
              </p:grpSpPr>
              <p:sp>
                <p:nvSpPr>
                  <p:cNvPr id="47" name="Oval 46"/>
                  <p:cNvSpPr/>
                  <p:nvPr/>
                </p:nvSpPr>
                <p:spPr>
                  <a:xfrm>
                    <a:off x="7053730" y="1764459"/>
                    <a:ext cx="223836" cy="223836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2000"/>
                  </a:p>
                </p:txBody>
              </p:sp>
              <p:sp>
                <p:nvSpPr>
                  <p:cNvPr id="48" name="Rectangle 47"/>
                  <p:cNvSpPr/>
                  <p:nvPr/>
                </p:nvSpPr>
                <p:spPr>
                  <a:xfrm rot="1979328">
                    <a:off x="7401530" y="664895"/>
                    <a:ext cx="223836" cy="132874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2000"/>
                  </a:p>
                </p:txBody>
              </p:sp>
            </p:grpSp>
          </p:grpSp>
          <p:grpSp>
            <p:nvGrpSpPr>
              <p:cNvPr id="34" name="Group 270"/>
              <p:cNvGrpSpPr/>
              <p:nvPr/>
            </p:nvGrpSpPr>
            <p:grpSpPr>
              <a:xfrm rot="10800000" flipH="1" flipV="1">
                <a:off x="7789052" y="2727410"/>
                <a:ext cx="191461" cy="371677"/>
                <a:chOff x="1400207" y="1200328"/>
                <a:chExt cx="174270" cy="336755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 flipH="1" flipV="1">
                  <a:off x="1400207" y="1459071"/>
                  <a:ext cx="60215" cy="960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flipH="1">
                  <a:off x="1515201" y="1459665"/>
                  <a:ext cx="59276" cy="853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>
                  <a:off x="1486749" y="1200328"/>
                  <a:ext cx="0" cy="33675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rapezoid 37"/>
                <p:cNvSpPr/>
                <p:nvPr/>
              </p:nvSpPr>
              <p:spPr>
                <a:xfrm>
                  <a:off x="1463346" y="1224540"/>
                  <a:ext cx="46828" cy="211096"/>
                </a:xfrm>
                <a:prstGeom prst="trapezoid">
                  <a:avLst/>
                </a:prstGeom>
                <a:solidFill>
                  <a:srgbClr val="FF0000"/>
                </a:solidFill>
                <a:ln w="28575">
                  <a:solidFill>
                    <a:schemeClr val="bg1"/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2000"/>
                </a:p>
              </p:txBody>
            </p:sp>
          </p:grpSp>
        </p:grpSp>
        <p:grpSp>
          <p:nvGrpSpPr>
            <p:cNvPr id="22" name="Group 21"/>
            <p:cNvGrpSpPr/>
            <p:nvPr/>
          </p:nvGrpSpPr>
          <p:grpSpPr>
            <a:xfrm rot="8720501">
              <a:off x="7542994" y="1605733"/>
              <a:ext cx="457524" cy="311333"/>
              <a:chOff x="2028825" y="2527435"/>
              <a:chExt cx="3971925" cy="2702789"/>
            </a:xfrm>
          </p:grpSpPr>
          <p:sp>
            <p:nvSpPr>
              <p:cNvPr id="10" name="Freeform 9"/>
              <p:cNvSpPr/>
              <p:nvPr/>
            </p:nvSpPr>
            <p:spPr>
              <a:xfrm>
                <a:off x="2028825" y="2527435"/>
                <a:ext cx="3971925" cy="2702789"/>
              </a:xfrm>
              <a:custGeom>
                <a:avLst/>
                <a:gdLst>
                  <a:gd name="connsiteX0" fmla="*/ 1609725 w 1609725"/>
                  <a:gd name="connsiteY0" fmla="*/ 47625 h 1095375"/>
                  <a:gd name="connsiteX1" fmla="*/ 1514475 w 1609725"/>
                  <a:gd name="connsiteY1" fmla="*/ 0 h 1095375"/>
                  <a:gd name="connsiteX2" fmla="*/ 1409700 w 1609725"/>
                  <a:gd name="connsiteY2" fmla="*/ 238125 h 1095375"/>
                  <a:gd name="connsiteX3" fmla="*/ 1276350 w 1609725"/>
                  <a:gd name="connsiteY3" fmla="*/ 304800 h 1095375"/>
                  <a:gd name="connsiteX4" fmla="*/ 1133475 w 1609725"/>
                  <a:gd name="connsiteY4" fmla="*/ 485775 h 1095375"/>
                  <a:gd name="connsiteX5" fmla="*/ 1066800 w 1609725"/>
                  <a:gd name="connsiteY5" fmla="*/ 571500 h 1095375"/>
                  <a:gd name="connsiteX6" fmla="*/ 971550 w 1609725"/>
                  <a:gd name="connsiteY6" fmla="*/ 647700 h 1095375"/>
                  <a:gd name="connsiteX7" fmla="*/ 742950 w 1609725"/>
                  <a:gd name="connsiteY7" fmla="*/ 723900 h 1095375"/>
                  <a:gd name="connsiteX8" fmla="*/ 581025 w 1609725"/>
                  <a:gd name="connsiteY8" fmla="*/ 771525 h 1095375"/>
                  <a:gd name="connsiteX9" fmla="*/ 333375 w 1609725"/>
                  <a:gd name="connsiteY9" fmla="*/ 790575 h 1095375"/>
                  <a:gd name="connsiteX10" fmla="*/ 171450 w 1609725"/>
                  <a:gd name="connsiteY10" fmla="*/ 781050 h 1095375"/>
                  <a:gd name="connsiteX11" fmla="*/ 28575 w 1609725"/>
                  <a:gd name="connsiteY11" fmla="*/ 800100 h 1095375"/>
                  <a:gd name="connsiteX12" fmla="*/ 0 w 1609725"/>
                  <a:gd name="connsiteY12" fmla="*/ 904875 h 1095375"/>
                  <a:gd name="connsiteX13" fmla="*/ 266700 w 1609725"/>
                  <a:gd name="connsiteY13" fmla="*/ 1076325 h 1095375"/>
                  <a:gd name="connsiteX14" fmla="*/ 714375 w 1609725"/>
                  <a:gd name="connsiteY14" fmla="*/ 1095375 h 1095375"/>
                  <a:gd name="connsiteX15" fmla="*/ 1162050 w 1609725"/>
                  <a:gd name="connsiteY15" fmla="*/ 962025 h 1095375"/>
                  <a:gd name="connsiteX16" fmla="*/ 1381125 w 1609725"/>
                  <a:gd name="connsiteY16" fmla="*/ 676275 h 1095375"/>
                  <a:gd name="connsiteX17" fmla="*/ 1524000 w 1609725"/>
                  <a:gd name="connsiteY17" fmla="*/ 457200 h 1095375"/>
                  <a:gd name="connsiteX18" fmla="*/ 1524000 w 1609725"/>
                  <a:gd name="connsiteY18" fmla="*/ 161925 h 1095375"/>
                  <a:gd name="connsiteX19" fmla="*/ 1609725 w 1609725"/>
                  <a:gd name="connsiteY19" fmla="*/ 47625 h 109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609725" h="1095375">
                    <a:moveTo>
                      <a:pt x="1609725" y="47625"/>
                    </a:moveTo>
                    <a:lnTo>
                      <a:pt x="1514475" y="0"/>
                    </a:lnTo>
                    <a:lnTo>
                      <a:pt x="1409700" y="238125"/>
                    </a:lnTo>
                    <a:lnTo>
                      <a:pt x="1276350" y="304800"/>
                    </a:lnTo>
                    <a:lnTo>
                      <a:pt x="1133475" y="485775"/>
                    </a:lnTo>
                    <a:lnTo>
                      <a:pt x="1066800" y="571500"/>
                    </a:lnTo>
                    <a:lnTo>
                      <a:pt x="971550" y="647700"/>
                    </a:lnTo>
                    <a:lnTo>
                      <a:pt x="742950" y="723900"/>
                    </a:lnTo>
                    <a:lnTo>
                      <a:pt x="581025" y="771525"/>
                    </a:lnTo>
                    <a:lnTo>
                      <a:pt x="333375" y="790575"/>
                    </a:lnTo>
                    <a:lnTo>
                      <a:pt x="171450" y="781050"/>
                    </a:lnTo>
                    <a:lnTo>
                      <a:pt x="28575" y="800100"/>
                    </a:lnTo>
                    <a:lnTo>
                      <a:pt x="0" y="904875"/>
                    </a:lnTo>
                    <a:lnTo>
                      <a:pt x="266700" y="1076325"/>
                    </a:lnTo>
                    <a:lnTo>
                      <a:pt x="714375" y="1095375"/>
                    </a:lnTo>
                    <a:lnTo>
                      <a:pt x="1162050" y="962025"/>
                    </a:lnTo>
                    <a:lnTo>
                      <a:pt x="1381125" y="676275"/>
                    </a:lnTo>
                    <a:lnTo>
                      <a:pt x="1524000" y="457200"/>
                    </a:lnTo>
                    <a:lnTo>
                      <a:pt x="1524000" y="161925"/>
                    </a:lnTo>
                    <a:lnTo>
                      <a:pt x="1609725" y="4762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2028825" y="4467225"/>
                <a:ext cx="381000" cy="485775"/>
              </a:xfrm>
              <a:custGeom>
                <a:avLst/>
                <a:gdLst>
                  <a:gd name="connsiteX0" fmla="*/ 381000 w 381000"/>
                  <a:gd name="connsiteY0" fmla="*/ 0 h 485775"/>
                  <a:gd name="connsiteX1" fmla="*/ 85725 w 381000"/>
                  <a:gd name="connsiteY1" fmla="*/ 19050 h 485775"/>
                  <a:gd name="connsiteX2" fmla="*/ 0 w 381000"/>
                  <a:gd name="connsiteY2" fmla="*/ 276225 h 485775"/>
                  <a:gd name="connsiteX3" fmla="*/ 323850 w 381000"/>
                  <a:gd name="connsiteY3" fmla="*/ 485775 h 485775"/>
                  <a:gd name="connsiteX4" fmla="*/ 381000 w 381000"/>
                  <a:gd name="connsiteY4" fmla="*/ 0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0" h="485775">
                    <a:moveTo>
                      <a:pt x="381000" y="0"/>
                    </a:moveTo>
                    <a:lnTo>
                      <a:pt x="85725" y="19050"/>
                    </a:lnTo>
                    <a:lnTo>
                      <a:pt x="0" y="276225"/>
                    </a:lnTo>
                    <a:lnTo>
                      <a:pt x="323850" y="485775"/>
                    </a:lnTo>
                    <a:lnTo>
                      <a:pt x="38100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19"/>
              <p:cNvSpPr/>
              <p:nvPr/>
            </p:nvSpPr>
            <p:spPr>
              <a:xfrm>
                <a:off x="5638800" y="2533650"/>
                <a:ext cx="361950" cy="390525"/>
              </a:xfrm>
              <a:custGeom>
                <a:avLst/>
                <a:gdLst>
                  <a:gd name="connsiteX0" fmla="*/ 142875 w 361950"/>
                  <a:gd name="connsiteY0" fmla="*/ 390525 h 390525"/>
                  <a:gd name="connsiteX1" fmla="*/ 0 w 361950"/>
                  <a:gd name="connsiteY1" fmla="*/ 352425 h 390525"/>
                  <a:gd name="connsiteX2" fmla="*/ 123825 w 361950"/>
                  <a:gd name="connsiteY2" fmla="*/ 0 h 390525"/>
                  <a:gd name="connsiteX3" fmla="*/ 361950 w 361950"/>
                  <a:gd name="connsiteY3" fmla="*/ 114300 h 390525"/>
                  <a:gd name="connsiteX4" fmla="*/ 142875 w 361950"/>
                  <a:gd name="connsiteY4" fmla="*/ 390525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950" h="390525">
                    <a:moveTo>
                      <a:pt x="142875" y="390525"/>
                    </a:moveTo>
                    <a:lnTo>
                      <a:pt x="0" y="352425"/>
                    </a:lnTo>
                    <a:lnTo>
                      <a:pt x="123825" y="0"/>
                    </a:lnTo>
                    <a:lnTo>
                      <a:pt x="361950" y="114300"/>
                    </a:lnTo>
                    <a:lnTo>
                      <a:pt x="142875" y="390525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/>
              <p:cNvSpPr/>
              <p:nvPr/>
            </p:nvSpPr>
            <p:spPr>
              <a:xfrm>
                <a:off x="2619375" y="3333750"/>
                <a:ext cx="3009900" cy="1590675"/>
              </a:xfrm>
              <a:custGeom>
                <a:avLst/>
                <a:gdLst>
                  <a:gd name="connsiteX0" fmla="*/ 3009900 w 3009900"/>
                  <a:gd name="connsiteY0" fmla="*/ 0 h 1590675"/>
                  <a:gd name="connsiteX1" fmla="*/ 2486025 w 3009900"/>
                  <a:gd name="connsiteY1" fmla="*/ 828675 h 1590675"/>
                  <a:gd name="connsiteX2" fmla="*/ 1695450 w 3009900"/>
                  <a:gd name="connsiteY2" fmla="*/ 1362075 h 1590675"/>
                  <a:gd name="connsiteX3" fmla="*/ 533400 w 3009900"/>
                  <a:gd name="connsiteY3" fmla="*/ 1590675 h 1590675"/>
                  <a:gd name="connsiteX4" fmla="*/ 0 w 3009900"/>
                  <a:gd name="connsiteY4" fmla="*/ 1552575 h 159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9900" h="1590675">
                    <a:moveTo>
                      <a:pt x="3009900" y="0"/>
                    </a:moveTo>
                    <a:lnTo>
                      <a:pt x="2486025" y="828675"/>
                    </a:lnTo>
                    <a:lnTo>
                      <a:pt x="1695450" y="1362075"/>
                    </a:lnTo>
                    <a:lnTo>
                      <a:pt x="533400" y="1590675"/>
                    </a:lnTo>
                    <a:lnTo>
                      <a:pt x="0" y="1552575"/>
                    </a:lnTo>
                  </a:path>
                </a:pathLst>
              </a:cu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01217" y="842387"/>
            <a:ext cx="4941567" cy="1304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Industrial 3DXCT Scanning Workflow</a:t>
            </a:r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Artem Amirkhanov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DEBB9D-D373-4F91-9169-27619CF0C174}" type="slidenum">
              <a:rPr lang="de-AT" smtClean="0"/>
              <a:pPr>
                <a:defRPr/>
              </a:pPr>
              <a:t>7</a:t>
            </a:fld>
            <a:endParaRPr lang="de-AT"/>
          </a:p>
        </p:txBody>
      </p:sp>
      <p:cxnSp>
        <p:nvCxnSpPr>
          <p:cNvPr id="6" name="Shape 264"/>
          <p:cNvCxnSpPr>
            <a:stCxn id="89" idx="2"/>
          </p:cNvCxnSpPr>
          <p:nvPr/>
        </p:nvCxnSpPr>
        <p:spPr>
          <a:xfrm rot="16200000" flipH="1">
            <a:off x="781248" y="3994350"/>
            <a:ext cx="462726" cy="0"/>
          </a:xfrm>
          <a:prstGeom prst="bentConnector3">
            <a:avLst>
              <a:gd name="adj1" fmla="val 50000"/>
            </a:avLst>
          </a:prstGeom>
          <a:ln w="50800">
            <a:solidFill>
              <a:schemeClr val="bg1">
                <a:lumMod val="50000"/>
              </a:schemeClr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hape 325"/>
          <p:cNvCxnSpPr/>
          <p:nvPr/>
        </p:nvCxnSpPr>
        <p:spPr>
          <a:xfrm rot="5400000">
            <a:off x="5518587" y="3993395"/>
            <a:ext cx="463411" cy="1228"/>
          </a:xfrm>
          <a:prstGeom prst="bentConnector3">
            <a:avLst>
              <a:gd name="adj1" fmla="val 50000"/>
            </a:avLst>
          </a:prstGeom>
          <a:ln w="50800">
            <a:solidFill>
              <a:schemeClr val="bg1">
                <a:lumMod val="50000"/>
              </a:schemeClr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hape 328"/>
          <p:cNvCxnSpPr/>
          <p:nvPr/>
        </p:nvCxnSpPr>
        <p:spPr>
          <a:xfrm flipV="1">
            <a:off x="6746916" y="2709599"/>
            <a:ext cx="391754" cy="2562573"/>
          </a:xfrm>
          <a:prstGeom prst="bentConnector3">
            <a:avLst>
              <a:gd name="adj1" fmla="val 50000"/>
            </a:avLst>
          </a:prstGeom>
          <a:ln w="50800">
            <a:solidFill>
              <a:schemeClr val="bg1">
                <a:lumMod val="50000"/>
              </a:schemeClr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65"/>
          <p:cNvGrpSpPr/>
          <p:nvPr/>
        </p:nvGrpSpPr>
        <p:grpSpPr>
          <a:xfrm>
            <a:off x="22175" y="4098984"/>
            <a:ext cx="1994475" cy="2219644"/>
            <a:chOff x="2854067" y="-161080"/>
            <a:chExt cx="2195998" cy="2443917"/>
          </a:xfrm>
        </p:grpSpPr>
        <p:sp>
          <p:nvSpPr>
            <p:cNvPr id="67" name="Rounded Rectangle 185"/>
            <p:cNvSpPr/>
            <p:nvPr/>
          </p:nvSpPr>
          <p:spPr>
            <a:xfrm rot="10800000" flipV="1">
              <a:off x="2854067" y="-21545"/>
              <a:ext cx="2195998" cy="2304382"/>
            </a:xfrm>
            <a:prstGeom prst="can">
              <a:avLst>
                <a:gd name="adj" fmla="val 2147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 rot="10800000" flipV="1">
              <a:off x="2997513" y="-161080"/>
              <a:ext cx="1993004" cy="69538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Scan parameters</a:t>
              </a:r>
              <a:endParaRPr lang="de-AT" sz="1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69" name="Group 103"/>
            <p:cNvGrpSpPr/>
            <p:nvPr/>
          </p:nvGrpSpPr>
          <p:grpSpPr>
            <a:xfrm rot="10800000" flipV="1">
              <a:off x="3337175" y="866246"/>
              <a:ext cx="1313680" cy="871632"/>
              <a:chOff x="1440656" y="2736055"/>
              <a:chExt cx="1560554" cy="984338"/>
            </a:xfrm>
            <a:effectLst>
              <a:outerShdw blurRad="254000" algn="ctr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70" name="Group 101"/>
              <p:cNvGrpSpPr/>
              <p:nvPr/>
            </p:nvGrpSpPr>
            <p:grpSpPr>
              <a:xfrm>
                <a:off x="1440656" y="2736055"/>
                <a:ext cx="609544" cy="609544"/>
                <a:chOff x="1440656" y="2736055"/>
                <a:chExt cx="609544" cy="609544"/>
              </a:xfrm>
            </p:grpSpPr>
            <p:sp>
              <p:nvSpPr>
                <p:cNvPr id="77" name="16-Point Star 76"/>
                <p:cNvSpPr/>
                <p:nvPr/>
              </p:nvSpPr>
              <p:spPr>
                <a:xfrm>
                  <a:off x="1440656" y="2736055"/>
                  <a:ext cx="609544" cy="609544"/>
                </a:xfrm>
                <a:prstGeom prst="star16">
                  <a:avLst>
                    <a:gd name="adj" fmla="val 41797"/>
                  </a:avLst>
                </a:prstGeom>
                <a:solidFill>
                  <a:schemeClr val="bg1">
                    <a:lumMod val="95000"/>
                  </a:schemeClr>
                </a:solidFill>
                <a:ln w="190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2000"/>
                </a:p>
              </p:txBody>
            </p:sp>
            <p:sp>
              <p:nvSpPr>
                <p:cNvPr id="78" name="Oval 97"/>
                <p:cNvSpPr/>
                <p:nvPr/>
              </p:nvSpPr>
              <p:spPr>
                <a:xfrm>
                  <a:off x="1672221" y="2967620"/>
                  <a:ext cx="146414" cy="146414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90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2000"/>
                </a:p>
              </p:txBody>
            </p:sp>
          </p:grpSp>
          <p:grpSp>
            <p:nvGrpSpPr>
              <p:cNvPr id="71" name="Group 100"/>
              <p:cNvGrpSpPr/>
              <p:nvPr/>
            </p:nvGrpSpPr>
            <p:grpSpPr>
              <a:xfrm>
                <a:off x="1784714" y="3308373"/>
                <a:ext cx="412020" cy="412020"/>
                <a:chOff x="1784714" y="3308373"/>
                <a:chExt cx="412020" cy="412020"/>
              </a:xfrm>
            </p:grpSpPr>
            <p:sp>
              <p:nvSpPr>
                <p:cNvPr id="75" name="16-Point Star 74"/>
                <p:cNvSpPr/>
                <p:nvPr/>
              </p:nvSpPr>
              <p:spPr>
                <a:xfrm>
                  <a:off x="1784714" y="3308373"/>
                  <a:ext cx="412020" cy="412020"/>
                </a:xfrm>
                <a:prstGeom prst="star16">
                  <a:avLst>
                    <a:gd name="adj" fmla="val 43531"/>
                  </a:avLst>
                </a:prstGeom>
                <a:solidFill>
                  <a:schemeClr val="bg1">
                    <a:lumMod val="95000"/>
                  </a:schemeClr>
                </a:solidFill>
                <a:ln w="190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2000"/>
                </a:p>
              </p:txBody>
            </p:sp>
            <p:sp>
              <p:nvSpPr>
                <p:cNvPr id="76" name="Oval 75"/>
                <p:cNvSpPr/>
                <p:nvPr/>
              </p:nvSpPr>
              <p:spPr>
                <a:xfrm>
                  <a:off x="1954121" y="3477780"/>
                  <a:ext cx="73207" cy="73207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90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2000"/>
                </a:p>
              </p:txBody>
            </p:sp>
          </p:grpSp>
          <p:grpSp>
            <p:nvGrpSpPr>
              <p:cNvPr id="72" name="Group 102"/>
              <p:cNvGrpSpPr/>
              <p:nvPr/>
            </p:nvGrpSpPr>
            <p:grpSpPr>
              <a:xfrm>
                <a:off x="2182880" y="2851755"/>
                <a:ext cx="818330" cy="818330"/>
                <a:chOff x="2182880" y="2851755"/>
                <a:chExt cx="818330" cy="818330"/>
              </a:xfrm>
            </p:grpSpPr>
            <p:sp>
              <p:nvSpPr>
                <p:cNvPr id="73" name="24-Point Star 72"/>
                <p:cNvSpPr/>
                <p:nvPr/>
              </p:nvSpPr>
              <p:spPr>
                <a:xfrm>
                  <a:off x="2182880" y="2851755"/>
                  <a:ext cx="818330" cy="818330"/>
                </a:xfrm>
                <a:prstGeom prst="star24">
                  <a:avLst>
                    <a:gd name="adj" fmla="val 44525"/>
                  </a:avLst>
                </a:prstGeom>
                <a:solidFill>
                  <a:schemeClr val="bg1">
                    <a:lumMod val="95000"/>
                  </a:schemeClr>
                </a:solidFill>
                <a:ln w="190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2000"/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2415320" y="3084195"/>
                  <a:ext cx="353451" cy="353451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90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2000"/>
                </a:p>
              </p:txBody>
            </p:sp>
          </p:grpSp>
        </p:grpSp>
      </p:grpSp>
      <p:sp>
        <p:nvSpPr>
          <p:cNvPr id="89" name="Rounded Rectangle 185"/>
          <p:cNvSpPr/>
          <p:nvPr/>
        </p:nvSpPr>
        <p:spPr>
          <a:xfrm rot="10800000" flipV="1">
            <a:off x="25821" y="1686961"/>
            <a:ext cx="1973580" cy="207602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0" name="Rectangle 31"/>
          <p:cNvSpPr/>
          <p:nvPr/>
        </p:nvSpPr>
        <p:spPr>
          <a:xfrm rot="10800000" flipV="1">
            <a:off x="-65976" y="1648458"/>
            <a:ext cx="2170777" cy="62647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Scan planning and  </a:t>
            </a:r>
            <a:r>
              <a:rPr lang="de-AT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setup</a:t>
            </a:r>
            <a:endParaRPr lang="en-US" sz="16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91" name="Group 273"/>
          <p:cNvGrpSpPr/>
          <p:nvPr/>
        </p:nvGrpSpPr>
        <p:grpSpPr>
          <a:xfrm rot="10800000" flipH="1" flipV="1">
            <a:off x="107170" y="2368384"/>
            <a:ext cx="1832541" cy="1302563"/>
            <a:chOff x="260668" y="741107"/>
            <a:chExt cx="1668004" cy="1180176"/>
          </a:xfrm>
        </p:grpSpPr>
        <p:grpSp>
          <p:nvGrpSpPr>
            <p:cNvPr id="92" name="Group 272"/>
            <p:cNvGrpSpPr/>
            <p:nvPr/>
          </p:nvGrpSpPr>
          <p:grpSpPr>
            <a:xfrm>
              <a:off x="260668" y="741107"/>
              <a:ext cx="1668004" cy="1180176"/>
              <a:chOff x="260668" y="741107"/>
              <a:chExt cx="1668004" cy="1180176"/>
            </a:xfrm>
          </p:grpSpPr>
          <p:grpSp>
            <p:nvGrpSpPr>
              <p:cNvPr id="104" name="Group 354"/>
              <p:cNvGrpSpPr/>
              <p:nvPr/>
            </p:nvGrpSpPr>
            <p:grpSpPr>
              <a:xfrm>
                <a:off x="260668" y="741107"/>
                <a:ext cx="1668004" cy="1180176"/>
                <a:chOff x="248578" y="809006"/>
                <a:chExt cx="1567470" cy="1109059"/>
              </a:xfrm>
            </p:grpSpPr>
            <p:grpSp>
              <p:nvGrpSpPr>
                <p:cNvPr id="110" name="Group 260"/>
                <p:cNvGrpSpPr/>
                <p:nvPr/>
              </p:nvGrpSpPr>
              <p:grpSpPr>
                <a:xfrm>
                  <a:off x="248578" y="1449380"/>
                  <a:ext cx="1431911" cy="248451"/>
                  <a:chOff x="205720" y="1392236"/>
                  <a:chExt cx="1431911" cy="248451"/>
                </a:xfrm>
              </p:grpSpPr>
              <p:sp>
                <p:nvSpPr>
                  <p:cNvPr id="128" name="Rounded Rectangle 127"/>
                  <p:cNvSpPr/>
                  <p:nvPr/>
                </p:nvSpPr>
                <p:spPr>
                  <a:xfrm>
                    <a:off x="205720" y="1475151"/>
                    <a:ext cx="1431911" cy="16553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2000"/>
                  </a:p>
                </p:txBody>
              </p:sp>
              <p:grpSp>
                <p:nvGrpSpPr>
                  <p:cNvPr id="129" name="Group 118"/>
                  <p:cNvGrpSpPr/>
                  <p:nvPr/>
                </p:nvGrpSpPr>
                <p:grpSpPr>
                  <a:xfrm>
                    <a:off x="1011460" y="1392236"/>
                    <a:ext cx="128592" cy="130488"/>
                    <a:chOff x="9618899" y="647699"/>
                    <a:chExt cx="645801" cy="655324"/>
                  </a:xfrm>
                  <a:solidFill>
                    <a:schemeClr val="bg1">
                      <a:lumMod val="65000"/>
                    </a:schemeClr>
                  </a:solidFill>
                </p:grpSpPr>
                <p:sp>
                  <p:nvSpPr>
                    <p:cNvPr id="174" name="Oval 173"/>
                    <p:cNvSpPr/>
                    <p:nvPr/>
                  </p:nvSpPr>
                  <p:spPr>
                    <a:xfrm>
                      <a:off x="9687876" y="719136"/>
                      <a:ext cx="505776" cy="505776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75" name="Trapezoid 174"/>
                    <p:cNvSpPr/>
                    <p:nvPr/>
                  </p:nvSpPr>
                  <p:spPr>
                    <a:xfrm>
                      <a:off x="9878298" y="647699"/>
                      <a:ext cx="131604" cy="126684"/>
                    </a:xfrm>
                    <a:prstGeom prst="trapezoid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76" name="Trapezoid 175"/>
                    <p:cNvSpPr/>
                    <p:nvPr/>
                  </p:nvSpPr>
                  <p:spPr>
                    <a:xfrm rot="10800000">
                      <a:off x="9878298" y="1176339"/>
                      <a:ext cx="131604" cy="126684"/>
                    </a:xfrm>
                    <a:prstGeom prst="trapezoid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77" name="Trapezoid 176"/>
                    <p:cNvSpPr/>
                    <p:nvPr/>
                  </p:nvSpPr>
                  <p:spPr>
                    <a:xfrm rot="16200000">
                      <a:off x="9616439" y="909637"/>
                      <a:ext cx="131604" cy="126684"/>
                    </a:xfrm>
                    <a:prstGeom prst="trapezoid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78" name="Trapezoid 177"/>
                    <p:cNvSpPr/>
                    <p:nvPr/>
                  </p:nvSpPr>
                  <p:spPr>
                    <a:xfrm rot="5400000">
                      <a:off x="10135556" y="912018"/>
                      <a:ext cx="131604" cy="126684"/>
                    </a:xfrm>
                    <a:prstGeom prst="trapezoid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79" name="Trapezoid 178"/>
                    <p:cNvSpPr/>
                    <p:nvPr/>
                  </p:nvSpPr>
                  <p:spPr>
                    <a:xfrm rot="2517424">
                      <a:off x="10066562" y="728661"/>
                      <a:ext cx="131604" cy="126684"/>
                    </a:xfrm>
                    <a:prstGeom prst="trapezoid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80" name="Trapezoid 179"/>
                    <p:cNvSpPr/>
                    <p:nvPr/>
                  </p:nvSpPr>
                  <p:spPr>
                    <a:xfrm rot="13614757">
                      <a:off x="9685621" y="1092995"/>
                      <a:ext cx="131604" cy="126684"/>
                    </a:xfrm>
                    <a:prstGeom prst="trapezoid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81" name="Trapezoid 180"/>
                    <p:cNvSpPr/>
                    <p:nvPr/>
                  </p:nvSpPr>
                  <p:spPr>
                    <a:xfrm rot="18711424">
                      <a:off x="9687878" y="728663"/>
                      <a:ext cx="131604" cy="126684"/>
                    </a:xfrm>
                    <a:prstGeom prst="trapezoid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82" name="Trapezoid 181"/>
                    <p:cNvSpPr/>
                    <p:nvPr/>
                  </p:nvSpPr>
                  <p:spPr>
                    <a:xfrm rot="8338996">
                      <a:off x="10066499" y="1100139"/>
                      <a:ext cx="131604" cy="126684"/>
                    </a:xfrm>
                    <a:prstGeom prst="trapezoid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83" name="Oval 182"/>
                    <p:cNvSpPr/>
                    <p:nvPr/>
                  </p:nvSpPr>
                  <p:spPr>
                    <a:xfrm>
                      <a:off x="9791539" y="822799"/>
                      <a:ext cx="298450" cy="298450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</p:grpSp>
              <p:grpSp>
                <p:nvGrpSpPr>
                  <p:cNvPr id="130" name="Group 129"/>
                  <p:cNvGrpSpPr/>
                  <p:nvPr/>
                </p:nvGrpSpPr>
                <p:grpSpPr>
                  <a:xfrm>
                    <a:off x="1201161" y="1392236"/>
                    <a:ext cx="128592" cy="130488"/>
                    <a:chOff x="9618899" y="647699"/>
                    <a:chExt cx="645801" cy="655324"/>
                  </a:xfrm>
                  <a:solidFill>
                    <a:schemeClr val="bg1">
                      <a:lumMod val="65000"/>
                    </a:schemeClr>
                  </a:solidFill>
                </p:grpSpPr>
                <p:sp>
                  <p:nvSpPr>
                    <p:cNvPr id="164" name="Oval 163"/>
                    <p:cNvSpPr/>
                    <p:nvPr/>
                  </p:nvSpPr>
                  <p:spPr>
                    <a:xfrm>
                      <a:off x="9687876" y="719136"/>
                      <a:ext cx="505776" cy="505776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65" name="Trapezoid 164"/>
                    <p:cNvSpPr/>
                    <p:nvPr/>
                  </p:nvSpPr>
                  <p:spPr>
                    <a:xfrm>
                      <a:off x="9878298" y="647699"/>
                      <a:ext cx="131604" cy="126684"/>
                    </a:xfrm>
                    <a:prstGeom prst="trapezoid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66" name="Trapezoid 165"/>
                    <p:cNvSpPr/>
                    <p:nvPr/>
                  </p:nvSpPr>
                  <p:spPr>
                    <a:xfrm rot="10800000">
                      <a:off x="9878298" y="1176339"/>
                      <a:ext cx="131604" cy="126684"/>
                    </a:xfrm>
                    <a:prstGeom prst="trapezoid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67" name="Trapezoid 166"/>
                    <p:cNvSpPr/>
                    <p:nvPr/>
                  </p:nvSpPr>
                  <p:spPr>
                    <a:xfrm rot="16200000">
                      <a:off x="9616439" y="909637"/>
                      <a:ext cx="131604" cy="126684"/>
                    </a:xfrm>
                    <a:prstGeom prst="trapezoid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68" name="Trapezoid 167"/>
                    <p:cNvSpPr/>
                    <p:nvPr/>
                  </p:nvSpPr>
                  <p:spPr>
                    <a:xfrm rot="5400000">
                      <a:off x="10135556" y="912018"/>
                      <a:ext cx="131604" cy="126684"/>
                    </a:xfrm>
                    <a:prstGeom prst="trapezoid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69" name="Trapezoid 168"/>
                    <p:cNvSpPr/>
                    <p:nvPr/>
                  </p:nvSpPr>
                  <p:spPr>
                    <a:xfrm rot="2517424">
                      <a:off x="10066562" y="728661"/>
                      <a:ext cx="131604" cy="126684"/>
                    </a:xfrm>
                    <a:prstGeom prst="trapezoid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70" name="Trapezoid 169"/>
                    <p:cNvSpPr/>
                    <p:nvPr/>
                  </p:nvSpPr>
                  <p:spPr>
                    <a:xfrm rot="13614757">
                      <a:off x="9685621" y="1092995"/>
                      <a:ext cx="131604" cy="126684"/>
                    </a:xfrm>
                    <a:prstGeom prst="trapezoid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71" name="Trapezoid 170"/>
                    <p:cNvSpPr/>
                    <p:nvPr/>
                  </p:nvSpPr>
                  <p:spPr>
                    <a:xfrm rot="18711424">
                      <a:off x="9687878" y="728663"/>
                      <a:ext cx="131604" cy="126684"/>
                    </a:xfrm>
                    <a:prstGeom prst="trapezoid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72" name="Trapezoid 171"/>
                    <p:cNvSpPr/>
                    <p:nvPr/>
                  </p:nvSpPr>
                  <p:spPr>
                    <a:xfrm rot="8338996">
                      <a:off x="10066499" y="1100139"/>
                      <a:ext cx="131604" cy="126684"/>
                    </a:xfrm>
                    <a:prstGeom prst="trapezoid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73" name="Oval 172"/>
                    <p:cNvSpPr/>
                    <p:nvPr/>
                  </p:nvSpPr>
                  <p:spPr>
                    <a:xfrm>
                      <a:off x="9791539" y="822799"/>
                      <a:ext cx="298450" cy="298450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</p:grpSp>
              <p:grpSp>
                <p:nvGrpSpPr>
                  <p:cNvPr id="131" name="Group 140"/>
                  <p:cNvGrpSpPr/>
                  <p:nvPr/>
                </p:nvGrpSpPr>
                <p:grpSpPr>
                  <a:xfrm>
                    <a:off x="584430" y="1392236"/>
                    <a:ext cx="128592" cy="130488"/>
                    <a:chOff x="9618899" y="647699"/>
                    <a:chExt cx="645801" cy="655324"/>
                  </a:xfrm>
                  <a:solidFill>
                    <a:schemeClr val="bg1">
                      <a:lumMod val="65000"/>
                    </a:schemeClr>
                  </a:solidFill>
                </p:grpSpPr>
                <p:sp>
                  <p:nvSpPr>
                    <p:cNvPr id="154" name="Oval 153"/>
                    <p:cNvSpPr/>
                    <p:nvPr/>
                  </p:nvSpPr>
                  <p:spPr>
                    <a:xfrm>
                      <a:off x="9687876" y="719136"/>
                      <a:ext cx="505776" cy="505776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55" name="Trapezoid 154"/>
                    <p:cNvSpPr/>
                    <p:nvPr/>
                  </p:nvSpPr>
                  <p:spPr>
                    <a:xfrm>
                      <a:off x="9878298" y="647699"/>
                      <a:ext cx="131604" cy="126684"/>
                    </a:xfrm>
                    <a:prstGeom prst="trapezoid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56" name="Trapezoid 155"/>
                    <p:cNvSpPr/>
                    <p:nvPr/>
                  </p:nvSpPr>
                  <p:spPr>
                    <a:xfrm rot="10800000">
                      <a:off x="9878298" y="1176339"/>
                      <a:ext cx="131604" cy="126684"/>
                    </a:xfrm>
                    <a:prstGeom prst="trapezoid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57" name="Trapezoid 156"/>
                    <p:cNvSpPr/>
                    <p:nvPr/>
                  </p:nvSpPr>
                  <p:spPr>
                    <a:xfrm rot="16200000">
                      <a:off x="9616439" y="909637"/>
                      <a:ext cx="131604" cy="126684"/>
                    </a:xfrm>
                    <a:prstGeom prst="trapezoid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58" name="Trapezoid 157"/>
                    <p:cNvSpPr/>
                    <p:nvPr/>
                  </p:nvSpPr>
                  <p:spPr>
                    <a:xfrm rot="5400000">
                      <a:off x="10135556" y="912018"/>
                      <a:ext cx="131604" cy="126684"/>
                    </a:xfrm>
                    <a:prstGeom prst="trapezoid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59" name="Trapezoid 158"/>
                    <p:cNvSpPr/>
                    <p:nvPr/>
                  </p:nvSpPr>
                  <p:spPr>
                    <a:xfrm rot="2517424">
                      <a:off x="10066562" y="728661"/>
                      <a:ext cx="131604" cy="126684"/>
                    </a:xfrm>
                    <a:prstGeom prst="trapezoid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60" name="Trapezoid 159"/>
                    <p:cNvSpPr/>
                    <p:nvPr/>
                  </p:nvSpPr>
                  <p:spPr>
                    <a:xfrm rot="13614757">
                      <a:off x="9685621" y="1092995"/>
                      <a:ext cx="131604" cy="126684"/>
                    </a:xfrm>
                    <a:prstGeom prst="trapezoid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61" name="Trapezoid 160"/>
                    <p:cNvSpPr/>
                    <p:nvPr/>
                  </p:nvSpPr>
                  <p:spPr>
                    <a:xfrm rot="18711424">
                      <a:off x="9687878" y="728663"/>
                      <a:ext cx="131604" cy="126684"/>
                    </a:xfrm>
                    <a:prstGeom prst="trapezoid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62" name="Trapezoid 161"/>
                    <p:cNvSpPr/>
                    <p:nvPr/>
                  </p:nvSpPr>
                  <p:spPr>
                    <a:xfrm rot="8338996">
                      <a:off x="10066499" y="1100139"/>
                      <a:ext cx="131604" cy="126684"/>
                    </a:xfrm>
                    <a:prstGeom prst="trapezoid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63" name="Oval 162"/>
                    <p:cNvSpPr/>
                    <p:nvPr/>
                  </p:nvSpPr>
                  <p:spPr>
                    <a:xfrm>
                      <a:off x="9791539" y="822799"/>
                      <a:ext cx="298450" cy="298450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</p:grpSp>
              <p:grpSp>
                <p:nvGrpSpPr>
                  <p:cNvPr id="132" name="Group 140"/>
                  <p:cNvGrpSpPr/>
                  <p:nvPr/>
                </p:nvGrpSpPr>
                <p:grpSpPr>
                  <a:xfrm>
                    <a:off x="406630" y="1392236"/>
                    <a:ext cx="128592" cy="130488"/>
                    <a:chOff x="9618899" y="647699"/>
                    <a:chExt cx="645801" cy="655324"/>
                  </a:xfrm>
                  <a:solidFill>
                    <a:schemeClr val="bg1">
                      <a:lumMod val="65000"/>
                    </a:schemeClr>
                  </a:solidFill>
                </p:grpSpPr>
                <p:sp>
                  <p:nvSpPr>
                    <p:cNvPr id="144" name="Oval 143"/>
                    <p:cNvSpPr/>
                    <p:nvPr/>
                  </p:nvSpPr>
                  <p:spPr>
                    <a:xfrm>
                      <a:off x="9687876" y="719136"/>
                      <a:ext cx="505776" cy="505776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45" name="Trapezoid 144"/>
                    <p:cNvSpPr/>
                    <p:nvPr/>
                  </p:nvSpPr>
                  <p:spPr>
                    <a:xfrm>
                      <a:off x="9878298" y="647699"/>
                      <a:ext cx="131604" cy="126684"/>
                    </a:xfrm>
                    <a:prstGeom prst="trapezoid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46" name="Trapezoid 145"/>
                    <p:cNvSpPr/>
                    <p:nvPr/>
                  </p:nvSpPr>
                  <p:spPr>
                    <a:xfrm rot="10800000">
                      <a:off x="9878298" y="1176339"/>
                      <a:ext cx="131604" cy="126684"/>
                    </a:xfrm>
                    <a:prstGeom prst="trapezoid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47" name="Trapezoid 146"/>
                    <p:cNvSpPr/>
                    <p:nvPr/>
                  </p:nvSpPr>
                  <p:spPr>
                    <a:xfrm rot="16200000">
                      <a:off x="9616439" y="909637"/>
                      <a:ext cx="131604" cy="126684"/>
                    </a:xfrm>
                    <a:prstGeom prst="trapezoid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48" name="Trapezoid 147"/>
                    <p:cNvSpPr/>
                    <p:nvPr/>
                  </p:nvSpPr>
                  <p:spPr>
                    <a:xfrm rot="5400000">
                      <a:off x="10135556" y="912018"/>
                      <a:ext cx="131604" cy="126684"/>
                    </a:xfrm>
                    <a:prstGeom prst="trapezoid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49" name="Trapezoid 148"/>
                    <p:cNvSpPr/>
                    <p:nvPr/>
                  </p:nvSpPr>
                  <p:spPr>
                    <a:xfrm rot="2517424">
                      <a:off x="10066562" y="728661"/>
                      <a:ext cx="131604" cy="126684"/>
                    </a:xfrm>
                    <a:prstGeom prst="trapezoid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50" name="Trapezoid 149"/>
                    <p:cNvSpPr/>
                    <p:nvPr/>
                  </p:nvSpPr>
                  <p:spPr>
                    <a:xfrm rot="13614757">
                      <a:off x="9685621" y="1092995"/>
                      <a:ext cx="131604" cy="126684"/>
                    </a:xfrm>
                    <a:prstGeom prst="trapezoid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51" name="Trapezoid 150"/>
                    <p:cNvSpPr/>
                    <p:nvPr/>
                  </p:nvSpPr>
                  <p:spPr>
                    <a:xfrm rot="18711424">
                      <a:off x="9687878" y="728663"/>
                      <a:ext cx="131604" cy="126684"/>
                    </a:xfrm>
                    <a:prstGeom prst="trapezoid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52" name="Trapezoid 151"/>
                    <p:cNvSpPr/>
                    <p:nvPr/>
                  </p:nvSpPr>
                  <p:spPr>
                    <a:xfrm rot="8338996">
                      <a:off x="10066499" y="1100139"/>
                      <a:ext cx="131604" cy="126684"/>
                    </a:xfrm>
                    <a:prstGeom prst="trapezoid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53" name="Oval 152"/>
                    <p:cNvSpPr/>
                    <p:nvPr/>
                  </p:nvSpPr>
                  <p:spPr>
                    <a:xfrm>
                      <a:off x="9791539" y="822799"/>
                      <a:ext cx="298450" cy="298450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</p:grpSp>
              <p:grpSp>
                <p:nvGrpSpPr>
                  <p:cNvPr id="133" name="Group 140"/>
                  <p:cNvGrpSpPr/>
                  <p:nvPr/>
                </p:nvGrpSpPr>
                <p:grpSpPr>
                  <a:xfrm>
                    <a:off x="219305" y="1392236"/>
                    <a:ext cx="128592" cy="130488"/>
                    <a:chOff x="9618899" y="647699"/>
                    <a:chExt cx="645801" cy="655324"/>
                  </a:xfrm>
                  <a:solidFill>
                    <a:schemeClr val="bg1">
                      <a:lumMod val="65000"/>
                    </a:schemeClr>
                  </a:solidFill>
                </p:grpSpPr>
                <p:sp>
                  <p:nvSpPr>
                    <p:cNvPr id="134" name="Oval 133"/>
                    <p:cNvSpPr/>
                    <p:nvPr/>
                  </p:nvSpPr>
                  <p:spPr>
                    <a:xfrm>
                      <a:off x="9687876" y="719136"/>
                      <a:ext cx="505776" cy="505776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35" name="Trapezoid 134"/>
                    <p:cNvSpPr/>
                    <p:nvPr/>
                  </p:nvSpPr>
                  <p:spPr>
                    <a:xfrm>
                      <a:off x="9878298" y="647699"/>
                      <a:ext cx="131604" cy="126684"/>
                    </a:xfrm>
                    <a:prstGeom prst="trapezoid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36" name="Trapezoid 135"/>
                    <p:cNvSpPr/>
                    <p:nvPr/>
                  </p:nvSpPr>
                  <p:spPr>
                    <a:xfrm rot="10800000">
                      <a:off x="9878298" y="1176339"/>
                      <a:ext cx="131604" cy="126684"/>
                    </a:xfrm>
                    <a:prstGeom prst="trapezoid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37" name="Trapezoid 136"/>
                    <p:cNvSpPr/>
                    <p:nvPr/>
                  </p:nvSpPr>
                  <p:spPr>
                    <a:xfrm rot="16200000">
                      <a:off x="9616439" y="909637"/>
                      <a:ext cx="131604" cy="126684"/>
                    </a:xfrm>
                    <a:prstGeom prst="trapezoid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38" name="Trapezoid 137"/>
                    <p:cNvSpPr/>
                    <p:nvPr/>
                  </p:nvSpPr>
                  <p:spPr>
                    <a:xfrm rot="5400000">
                      <a:off x="10135556" y="912018"/>
                      <a:ext cx="131604" cy="126684"/>
                    </a:xfrm>
                    <a:prstGeom prst="trapezoid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39" name="Trapezoid 138"/>
                    <p:cNvSpPr/>
                    <p:nvPr/>
                  </p:nvSpPr>
                  <p:spPr>
                    <a:xfrm rot="2517424">
                      <a:off x="10066562" y="728661"/>
                      <a:ext cx="131604" cy="126684"/>
                    </a:xfrm>
                    <a:prstGeom prst="trapezoid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40" name="Trapezoid 139"/>
                    <p:cNvSpPr/>
                    <p:nvPr/>
                  </p:nvSpPr>
                  <p:spPr>
                    <a:xfrm rot="13614757">
                      <a:off x="9685621" y="1092995"/>
                      <a:ext cx="131604" cy="126684"/>
                    </a:xfrm>
                    <a:prstGeom prst="trapezoid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41" name="Trapezoid 140"/>
                    <p:cNvSpPr/>
                    <p:nvPr/>
                  </p:nvSpPr>
                  <p:spPr>
                    <a:xfrm rot="18711424">
                      <a:off x="9687878" y="728663"/>
                      <a:ext cx="131604" cy="126684"/>
                    </a:xfrm>
                    <a:prstGeom prst="trapezoid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42" name="Trapezoid 141"/>
                    <p:cNvSpPr/>
                    <p:nvPr/>
                  </p:nvSpPr>
                  <p:spPr>
                    <a:xfrm rot="8338996">
                      <a:off x="10066499" y="1100139"/>
                      <a:ext cx="131604" cy="126684"/>
                    </a:xfrm>
                    <a:prstGeom prst="trapezoid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43" name="Oval 142"/>
                    <p:cNvSpPr/>
                    <p:nvPr/>
                  </p:nvSpPr>
                  <p:spPr>
                    <a:xfrm>
                      <a:off x="9791539" y="822799"/>
                      <a:ext cx="298450" cy="298450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</p:grpSp>
            </p:grpSp>
            <p:grpSp>
              <p:nvGrpSpPr>
                <p:cNvPr id="111" name="Group 159"/>
                <p:cNvGrpSpPr/>
                <p:nvPr/>
              </p:nvGrpSpPr>
              <p:grpSpPr>
                <a:xfrm>
                  <a:off x="1025584" y="1034904"/>
                  <a:ext cx="538603" cy="883161"/>
                  <a:chOff x="3536460" y="796925"/>
                  <a:chExt cx="2302483" cy="3775440"/>
                </a:xfrm>
                <a:solidFill>
                  <a:schemeClr val="tx1">
                    <a:lumMod val="85000"/>
                    <a:lumOff val="15000"/>
                  </a:schemeClr>
                </a:solidFill>
              </p:grpSpPr>
              <p:grpSp>
                <p:nvGrpSpPr>
                  <p:cNvPr id="113" name="Group 33"/>
                  <p:cNvGrpSpPr/>
                  <p:nvPr/>
                </p:nvGrpSpPr>
                <p:grpSpPr>
                  <a:xfrm>
                    <a:off x="4730750" y="796925"/>
                    <a:ext cx="819149" cy="2231561"/>
                    <a:chOff x="4405312" y="2276475"/>
                    <a:chExt cx="261937" cy="713580"/>
                  </a:xfrm>
                  <a:grpFill/>
                </p:grpSpPr>
                <p:sp>
                  <p:nvSpPr>
                    <p:cNvPr id="126" name="Oval 125"/>
                    <p:cNvSpPr/>
                    <p:nvPr/>
                  </p:nvSpPr>
                  <p:spPr>
                    <a:xfrm>
                      <a:off x="4414838" y="2276475"/>
                      <a:ext cx="223838" cy="22383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27" name="Round Same Side Corner Rectangle 126"/>
                    <p:cNvSpPr/>
                    <p:nvPr/>
                  </p:nvSpPr>
                  <p:spPr>
                    <a:xfrm>
                      <a:off x="4405312" y="2557462"/>
                      <a:ext cx="261937" cy="432593"/>
                    </a:xfrm>
                    <a:prstGeom prst="round2SameRect">
                      <a:avLst>
                        <a:gd name="adj1" fmla="val 16667"/>
                        <a:gd name="adj2" fmla="val 0"/>
                      </a:avLst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</p:grpSp>
              <p:grpSp>
                <p:nvGrpSpPr>
                  <p:cNvPr id="114" name="Group 36"/>
                  <p:cNvGrpSpPr/>
                  <p:nvPr/>
                </p:nvGrpSpPr>
                <p:grpSpPr>
                  <a:xfrm>
                    <a:off x="4730750" y="2941613"/>
                    <a:ext cx="335719" cy="1630752"/>
                    <a:chOff x="7787878" y="1022490"/>
                    <a:chExt cx="223838" cy="1087299"/>
                  </a:xfrm>
                  <a:grpFill/>
                </p:grpSpPr>
                <p:sp>
                  <p:nvSpPr>
                    <p:cNvPr id="124" name="Oval 123"/>
                    <p:cNvSpPr/>
                    <p:nvPr/>
                  </p:nvSpPr>
                  <p:spPr>
                    <a:xfrm>
                      <a:off x="7787878" y="1885952"/>
                      <a:ext cx="223838" cy="223837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25" name="Rectangle 124"/>
                    <p:cNvSpPr/>
                    <p:nvPr/>
                  </p:nvSpPr>
                  <p:spPr>
                    <a:xfrm>
                      <a:off x="7787878" y="1022490"/>
                      <a:ext cx="223838" cy="992987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</p:grpSp>
              <p:grpSp>
                <p:nvGrpSpPr>
                  <p:cNvPr id="115" name="Group 39"/>
                  <p:cNvGrpSpPr/>
                  <p:nvPr/>
                </p:nvGrpSpPr>
                <p:grpSpPr>
                  <a:xfrm>
                    <a:off x="5214180" y="2941613"/>
                    <a:ext cx="335719" cy="1630752"/>
                    <a:chOff x="7787878" y="1022490"/>
                    <a:chExt cx="223838" cy="1087299"/>
                  </a:xfrm>
                  <a:grpFill/>
                </p:grpSpPr>
                <p:sp>
                  <p:nvSpPr>
                    <p:cNvPr id="122" name="Oval 121"/>
                    <p:cNvSpPr/>
                    <p:nvPr/>
                  </p:nvSpPr>
                  <p:spPr>
                    <a:xfrm>
                      <a:off x="7787878" y="1885952"/>
                      <a:ext cx="223838" cy="223837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23" name="Rectangle 122"/>
                    <p:cNvSpPr/>
                    <p:nvPr/>
                  </p:nvSpPr>
                  <p:spPr>
                    <a:xfrm>
                      <a:off x="7787878" y="1022490"/>
                      <a:ext cx="223838" cy="992987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</p:grpSp>
              <p:grpSp>
                <p:nvGrpSpPr>
                  <p:cNvPr id="116" name="Group 57"/>
                  <p:cNvGrpSpPr/>
                  <p:nvPr/>
                </p:nvGrpSpPr>
                <p:grpSpPr>
                  <a:xfrm>
                    <a:off x="5623035" y="1828802"/>
                    <a:ext cx="215908" cy="1372580"/>
                    <a:chOff x="7817678" y="686733"/>
                    <a:chExt cx="223848" cy="1423056"/>
                  </a:xfrm>
                  <a:grpFill/>
                </p:grpSpPr>
                <p:sp>
                  <p:nvSpPr>
                    <p:cNvPr id="120" name="Oval 119"/>
                    <p:cNvSpPr/>
                    <p:nvPr/>
                  </p:nvSpPr>
                  <p:spPr>
                    <a:xfrm>
                      <a:off x="7817687" y="1885953"/>
                      <a:ext cx="223839" cy="223836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21" name="Rectangle 120"/>
                    <p:cNvSpPr/>
                    <p:nvPr/>
                  </p:nvSpPr>
                  <p:spPr>
                    <a:xfrm>
                      <a:off x="7817678" y="686733"/>
                      <a:ext cx="223839" cy="1328744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</p:grpSp>
              <p:grpSp>
                <p:nvGrpSpPr>
                  <p:cNvPr id="117" name="Group 60"/>
                  <p:cNvGrpSpPr/>
                  <p:nvPr/>
                </p:nvGrpSpPr>
                <p:grpSpPr>
                  <a:xfrm rot="5400000">
                    <a:off x="4114800" y="1123952"/>
                    <a:ext cx="215900" cy="1372580"/>
                    <a:chOff x="7787878" y="686733"/>
                    <a:chExt cx="223838" cy="1423056"/>
                  </a:xfrm>
                  <a:grpFill/>
                </p:grpSpPr>
                <p:sp>
                  <p:nvSpPr>
                    <p:cNvPr id="118" name="Oval 117"/>
                    <p:cNvSpPr/>
                    <p:nvPr/>
                  </p:nvSpPr>
                  <p:spPr>
                    <a:xfrm>
                      <a:off x="7787878" y="1885952"/>
                      <a:ext cx="223838" cy="223837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  <p:sp>
                  <p:nvSpPr>
                    <p:cNvPr id="119" name="Rectangle 118"/>
                    <p:cNvSpPr/>
                    <p:nvPr/>
                  </p:nvSpPr>
                  <p:spPr>
                    <a:xfrm>
                      <a:off x="7787878" y="686733"/>
                      <a:ext cx="223838" cy="1328745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 sz="2000"/>
                    </a:p>
                  </p:txBody>
                </p:sp>
              </p:grpSp>
            </p:grpSp>
            <p:sp>
              <p:nvSpPr>
                <p:cNvPr id="112" name="Oval Callout 111"/>
                <p:cNvSpPr/>
                <p:nvPr/>
              </p:nvSpPr>
              <p:spPr>
                <a:xfrm>
                  <a:off x="1568510" y="809006"/>
                  <a:ext cx="247538" cy="228756"/>
                </a:xfrm>
                <a:prstGeom prst="wedgeEllipseCallout">
                  <a:avLst>
                    <a:gd name="adj1" fmla="val -89201"/>
                    <a:gd name="adj2" fmla="val 55466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</a:rPr>
                    <a:t>?</a:t>
                  </a:r>
                  <a:endParaRPr lang="de-AT" sz="16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05" name="Group 270"/>
              <p:cNvGrpSpPr/>
              <p:nvPr/>
            </p:nvGrpSpPr>
            <p:grpSpPr>
              <a:xfrm>
                <a:off x="1400207" y="1200328"/>
                <a:ext cx="174270" cy="336755"/>
                <a:chOff x="1400207" y="1200328"/>
                <a:chExt cx="174270" cy="336755"/>
              </a:xfrm>
            </p:grpSpPr>
            <p:cxnSp>
              <p:nvCxnSpPr>
                <p:cNvPr id="106" name="Straight Connector 105"/>
                <p:cNvCxnSpPr/>
                <p:nvPr/>
              </p:nvCxnSpPr>
              <p:spPr>
                <a:xfrm flipH="1" flipV="1">
                  <a:off x="1400207" y="1459071"/>
                  <a:ext cx="60215" cy="9603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flipH="1">
                  <a:off x="1515201" y="1459665"/>
                  <a:ext cx="59276" cy="8535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>
                  <a:off x="1486749" y="1200328"/>
                  <a:ext cx="0" cy="336755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9" name="Trapezoid 108"/>
                <p:cNvSpPr/>
                <p:nvPr/>
              </p:nvSpPr>
              <p:spPr>
                <a:xfrm>
                  <a:off x="1468373" y="1226120"/>
                  <a:ext cx="36751" cy="174269"/>
                </a:xfrm>
                <a:prstGeom prst="trapezoid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2000"/>
                </a:p>
              </p:txBody>
            </p:sp>
          </p:grpSp>
        </p:grpSp>
        <p:grpSp>
          <p:nvGrpSpPr>
            <p:cNvPr id="93" name="Group 180"/>
            <p:cNvGrpSpPr/>
            <p:nvPr/>
          </p:nvGrpSpPr>
          <p:grpSpPr>
            <a:xfrm>
              <a:off x="1080970" y="1032882"/>
              <a:ext cx="160756" cy="163127"/>
              <a:chOff x="9618899" y="647699"/>
              <a:chExt cx="645801" cy="655324"/>
            </a:xfrm>
          </p:grpSpPr>
          <p:sp>
            <p:nvSpPr>
              <p:cNvPr id="94" name="Oval 93"/>
              <p:cNvSpPr/>
              <p:nvPr/>
            </p:nvSpPr>
            <p:spPr>
              <a:xfrm>
                <a:off x="9687875" y="719137"/>
                <a:ext cx="505776" cy="50577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000"/>
              </a:p>
            </p:txBody>
          </p:sp>
          <p:sp>
            <p:nvSpPr>
              <p:cNvPr id="95" name="Trapezoid 94"/>
              <p:cNvSpPr/>
              <p:nvPr/>
            </p:nvSpPr>
            <p:spPr>
              <a:xfrm>
                <a:off x="9878298" y="647699"/>
                <a:ext cx="131604" cy="126684"/>
              </a:xfrm>
              <a:prstGeom prst="trapezoid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000"/>
              </a:p>
            </p:txBody>
          </p:sp>
          <p:sp>
            <p:nvSpPr>
              <p:cNvPr id="96" name="Trapezoid 95"/>
              <p:cNvSpPr/>
              <p:nvPr/>
            </p:nvSpPr>
            <p:spPr>
              <a:xfrm rot="10800000">
                <a:off x="9878298" y="1176339"/>
                <a:ext cx="131604" cy="126684"/>
              </a:xfrm>
              <a:prstGeom prst="trapezoid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000"/>
              </a:p>
            </p:txBody>
          </p:sp>
          <p:sp>
            <p:nvSpPr>
              <p:cNvPr id="97" name="Trapezoid 96"/>
              <p:cNvSpPr/>
              <p:nvPr/>
            </p:nvSpPr>
            <p:spPr>
              <a:xfrm rot="16200000">
                <a:off x="9616439" y="909637"/>
                <a:ext cx="131604" cy="126684"/>
              </a:xfrm>
              <a:prstGeom prst="trapezoid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000"/>
              </a:p>
            </p:txBody>
          </p:sp>
          <p:sp>
            <p:nvSpPr>
              <p:cNvPr id="98" name="Trapezoid 97"/>
              <p:cNvSpPr/>
              <p:nvPr/>
            </p:nvSpPr>
            <p:spPr>
              <a:xfrm rot="5400000">
                <a:off x="10135556" y="912018"/>
                <a:ext cx="131604" cy="126684"/>
              </a:xfrm>
              <a:prstGeom prst="trapezoid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000"/>
              </a:p>
            </p:txBody>
          </p:sp>
          <p:sp>
            <p:nvSpPr>
              <p:cNvPr id="99" name="Trapezoid 98"/>
              <p:cNvSpPr/>
              <p:nvPr/>
            </p:nvSpPr>
            <p:spPr>
              <a:xfrm rot="2517424">
                <a:off x="10066562" y="728661"/>
                <a:ext cx="131604" cy="126684"/>
              </a:xfrm>
              <a:prstGeom prst="trapezoid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000"/>
              </a:p>
            </p:txBody>
          </p:sp>
          <p:sp>
            <p:nvSpPr>
              <p:cNvPr id="100" name="Trapezoid 99"/>
              <p:cNvSpPr/>
              <p:nvPr/>
            </p:nvSpPr>
            <p:spPr>
              <a:xfrm rot="13614757">
                <a:off x="9685621" y="1092995"/>
                <a:ext cx="131604" cy="126684"/>
              </a:xfrm>
              <a:prstGeom prst="trapezoid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000"/>
              </a:p>
            </p:txBody>
          </p:sp>
          <p:sp>
            <p:nvSpPr>
              <p:cNvPr id="101" name="Trapezoid 100"/>
              <p:cNvSpPr/>
              <p:nvPr/>
            </p:nvSpPr>
            <p:spPr>
              <a:xfrm rot="18711424">
                <a:off x="9687878" y="728663"/>
                <a:ext cx="131604" cy="126684"/>
              </a:xfrm>
              <a:prstGeom prst="trapezoid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000"/>
              </a:p>
            </p:txBody>
          </p:sp>
          <p:sp>
            <p:nvSpPr>
              <p:cNvPr id="102" name="Trapezoid 101"/>
              <p:cNvSpPr/>
              <p:nvPr/>
            </p:nvSpPr>
            <p:spPr>
              <a:xfrm rot="8338996">
                <a:off x="10066499" y="1100139"/>
                <a:ext cx="131604" cy="126684"/>
              </a:xfrm>
              <a:prstGeom prst="trapezoid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000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9791538" y="822800"/>
                <a:ext cx="298450" cy="298449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000"/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2384968" y="4110520"/>
            <a:ext cx="2030155" cy="2208108"/>
            <a:chOff x="2854066" y="2681474"/>
            <a:chExt cx="2235283" cy="2431217"/>
          </a:xfrm>
        </p:grpSpPr>
        <p:sp>
          <p:nvSpPr>
            <p:cNvPr id="10" name="Rounded Rectangle 185"/>
            <p:cNvSpPr/>
            <p:nvPr/>
          </p:nvSpPr>
          <p:spPr>
            <a:xfrm rot="10800000" flipV="1">
              <a:off x="2854066" y="2808309"/>
              <a:ext cx="2195997" cy="2304382"/>
            </a:xfrm>
            <a:prstGeom prst="can">
              <a:avLst>
                <a:gd name="adj" fmla="val 2147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10800000" flipV="1">
              <a:off x="2898683" y="2681474"/>
              <a:ext cx="2190666" cy="69538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2D projections</a:t>
              </a:r>
              <a:endParaRPr lang="de-AT" sz="1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12" name="Group 204"/>
            <p:cNvGrpSpPr/>
            <p:nvPr/>
          </p:nvGrpSpPr>
          <p:grpSpPr>
            <a:xfrm rot="16200000" flipV="1">
              <a:off x="3455722" y="3611968"/>
              <a:ext cx="1076585" cy="1121636"/>
              <a:chOff x="5838502" y="1907470"/>
              <a:chExt cx="1116118" cy="1105441"/>
            </a:xfrm>
            <a:effectLst>
              <a:outerShdw blurRad="254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 3"/>
              <p:cNvSpPr/>
              <p:nvPr/>
            </p:nvSpPr>
            <p:spPr>
              <a:xfrm>
                <a:off x="6148535" y="1907470"/>
                <a:ext cx="806085" cy="8060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900" dirty="0"/>
              </a:p>
            </p:txBody>
          </p:sp>
          <p:sp>
            <p:nvSpPr>
              <p:cNvPr id="14" name="Rectangle 61"/>
              <p:cNvSpPr/>
              <p:nvPr/>
            </p:nvSpPr>
            <p:spPr>
              <a:xfrm>
                <a:off x="6047644" y="2003020"/>
                <a:ext cx="806085" cy="8060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900" dirty="0"/>
              </a:p>
            </p:txBody>
          </p:sp>
          <p:sp>
            <p:nvSpPr>
              <p:cNvPr id="15" name="Rectangle 62"/>
              <p:cNvSpPr/>
              <p:nvPr/>
            </p:nvSpPr>
            <p:spPr>
              <a:xfrm>
                <a:off x="5949206" y="2108818"/>
                <a:ext cx="806085" cy="80599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900" dirty="0"/>
              </a:p>
            </p:txBody>
          </p:sp>
          <p:sp>
            <p:nvSpPr>
              <p:cNvPr id="16" name="Rectangle 63"/>
              <p:cNvSpPr/>
              <p:nvPr/>
            </p:nvSpPr>
            <p:spPr>
              <a:xfrm>
                <a:off x="5838502" y="2206911"/>
                <a:ext cx="806085" cy="8060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900" dirty="0"/>
              </a:p>
            </p:txBody>
          </p:sp>
        </p:grpSp>
      </p:grpSp>
      <p:grpSp>
        <p:nvGrpSpPr>
          <p:cNvPr id="184" name="Group 183"/>
          <p:cNvGrpSpPr/>
          <p:nvPr/>
        </p:nvGrpSpPr>
        <p:grpSpPr>
          <a:xfrm>
            <a:off x="2314657" y="1647774"/>
            <a:ext cx="2170777" cy="2114530"/>
            <a:chOff x="-72262" y="2493842"/>
            <a:chExt cx="2127995" cy="2072855"/>
          </a:xfrm>
        </p:grpSpPr>
        <p:sp>
          <p:nvSpPr>
            <p:cNvPr id="185" name="Rounded Rectangle 185"/>
            <p:cNvSpPr/>
            <p:nvPr/>
          </p:nvSpPr>
          <p:spPr>
            <a:xfrm rot="10800000" flipV="1">
              <a:off x="17725" y="2531586"/>
              <a:ext cx="1934684" cy="2035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86" name="Rectangle 185"/>
            <p:cNvSpPr/>
            <p:nvPr/>
          </p:nvSpPr>
          <p:spPr>
            <a:xfrm rot="10800000" flipV="1">
              <a:off x="-72262" y="2493842"/>
              <a:ext cx="2127995" cy="61412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Scanning</a:t>
              </a:r>
              <a:endParaRPr lang="de-AT" sz="1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187" name="Group 261"/>
            <p:cNvGrpSpPr/>
            <p:nvPr/>
          </p:nvGrpSpPr>
          <p:grpSpPr>
            <a:xfrm rot="10800000" flipH="1" flipV="1">
              <a:off x="266641" y="3362896"/>
              <a:ext cx="1512000" cy="1006230"/>
              <a:chOff x="5499484" y="1575624"/>
              <a:chExt cx="2544900" cy="1609740"/>
            </a:xfrm>
          </p:grpSpPr>
          <p:sp>
            <p:nvSpPr>
              <p:cNvPr id="188" name="Can 187"/>
              <p:cNvSpPr/>
              <p:nvPr/>
            </p:nvSpPr>
            <p:spPr>
              <a:xfrm>
                <a:off x="6451550" y="2526136"/>
                <a:ext cx="858561" cy="646446"/>
              </a:xfrm>
              <a:prstGeom prst="ca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000"/>
              </a:p>
            </p:txBody>
          </p:sp>
          <p:grpSp>
            <p:nvGrpSpPr>
              <p:cNvPr id="189" name="Group 46"/>
              <p:cNvGrpSpPr/>
              <p:nvPr/>
            </p:nvGrpSpPr>
            <p:grpSpPr>
              <a:xfrm>
                <a:off x="6654047" y="2165350"/>
                <a:ext cx="453566" cy="460254"/>
                <a:chOff x="9618899" y="647699"/>
                <a:chExt cx="645801" cy="655324"/>
              </a:xfrm>
            </p:grpSpPr>
            <p:sp>
              <p:nvSpPr>
                <p:cNvPr id="193" name="Oval 192"/>
                <p:cNvSpPr/>
                <p:nvPr/>
              </p:nvSpPr>
              <p:spPr>
                <a:xfrm>
                  <a:off x="9687876" y="719136"/>
                  <a:ext cx="505776" cy="50577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2000"/>
                </a:p>
              </p:txBody>
            </p:sp>
            <p:sp>
              <p:nvSpPr>
                <p:cNvPr id="194" name="Trapezoid 193"/>
                <p:cNvSpPr/>
                <p:nvPr/>
              </p:nvSpPr>
              <p:spPr>
                <a:xfrm>
                  <a:off x="9878298" y="647699"/>
                  <a:ext cx="131604" cy="126684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2000"/>
                </a:p>
              </p:txBody>
            </p:sp>
            <p:sp>
              <p:nvSpPr>
                <p:cNvPr id="195" name="Trapezoid 194"/>
                <p:cNvSpPr/>
                <p:nvPr/>
              </p:nvSpPr>
              <p:spPr>
                <a:xfrm rot="10800000">
                  <a:off x="9878298" y="1176339"/>
                  <a:ext cx="131604" cy="126684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2000"/>
                </a:p>
              </p:txBody>
            </p:sp>
            <p:sp>
              <p:nvSpPr>
                <p:cNvPr id="196" name="Trapezoid 195"/>
                <p:cNvSpPr/>
                <p:nvPr/>
              </p:nvSpPr>
              <p:spPr>
                <a:xfrm rot="16200000">
                  <a:off x="9616439" y="909637"/>
                  <a:ext cx="131604" cy="126684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2000"/>
                </a:p>
              </p:txBody>
            </p:sp>
            <p:sp>
              <p:nvSpPr>
                <p:cNvPr id="197" name="Trapezoid 196"/>
                <p:cNvSpPr/>
                <p:nvPr/>
              </p:nvSpPr>
              <p:spPr>
                <a:xfrm rot="5400000">
                  <a:off x="10135556" y="912018"/>
                  <a:ext cx="131604" cy="126684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2000"/>
                </a:p>
              </p:txBody>
            </p:sp>
            <p:sp>
              <p:nvSpPr>
                <p:cNvPr id="198" name="Trapezoid 197"/>
                <p:cNvSpPr/>
                <p:nvPr/>
              </p:nvSpPr>
              <p:spPr>
                <a:xfrm rot="2517424">
                  <a:off x="10066562" y="728661"/>
                  <a:ext cx="131604" cy="126684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2000"/>
                </a:p>
              </p:txBody>
            </p:sp>
            <p:sp>
              <p:nvSpPr>
                <p:cNvPr id="199" name="Trapezoid 198"/>
                <p:cNvSpPr/>
                <p:nvPr/>
              </p:nvSpPr>
              <p:spPr>
                <a:xfrm rot="13614757">
                  <a:off x="9685621" y="1092995"/>
                  <a:ext cx="131604" cy="126684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2000"/>
                </a:p>
              </p:txBody>
            </p:sp>
            <p:sp>
              <p:nvSpPr>
                <p:cNvPr id="200" name="Trapezoid 199"/>
                <p:cNvSpPr/>
                <p:nvPr/>
              </p:nvSpPr>
              <p:spPr>
                <a:xfrm rot="18711424">
                  <a:off x="9687878" y="728663"/>
                  <a:ext cx="131604" cy="126684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2000"/>
                </a:p>
              </p:txBody>
            </p:sp>
            <p:sp>
              <p:nvSpPr>
                <p:cNvPr id="201" name="Trapezoid 200"/>
                <p:cNvSpPr/>
                <p:nvPr/>
              </p:nvSpPr>
              <p:spPr>
                <a:xfrm rot="8338996">
                  <a:off x="10066499" y="1100139"/>
                  <a:ext cx="131604" cy="126684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2000"/>
                </a:p>
              </p:txBody>
            </p:sp>
            <p:sp>
              <p:nvSpPr>
                <p:cNvPr id="202" name="Oval 201"/>
                <p:cNvSpPr/>
                <p:nvPr/>
              </p:nvSpPr>
              <p:spPr>
                <a:xfrm>
                  <a:off x="9791539" y="822799"/>
                  <a:ext cx="298450" cy="29845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2000"/>
                </a:p>
              </p:txBody>
            </p:sp>
          </p:grpSp>
          <p:sp>
            <p:nvSpPr>
              <p:cNvPr id="190" name="Parallelogram 189"/>
              <p:cNvSpPr/>
              <p:nvPr/>
            </p:nvSpPr>
            <p:spPr>
              <a:xfrm rot="16200000" flipV="1">
                <a:off x="4906149" y="2168959"/>
                <a:ext cx="1609740" cy="423069"/>
              </a:xfrm>
              <a:prstGeom prst="parallelogram">
                <a:avLst>
                  <a:gd name="adj" fmla="val 7833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000"/>
              </a:p>
            </p:txBody>
          </p:sp>
          <p:sp>
            <p:nvSpPr>
              <p:cNvPr id="191" name="Parallelogram 190"/>
              <p:cNvSpPr/>
              <p:nvPr/>
            </p:nvSpPr>
            <p:spPr>
              <a:xfrm>
                <a:off x="7807059" y="1791740"/>
                <a:ext cx="237325" cy="627219"/>
              </a:xfrm>
              <a:prstGeom prst="parallelogram">
                <a:avLst>
                  <a:gd name="adj" fmla="val 39785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000"/>
              </a:p>
            </p:txBody>
          </p:sp>
          <p:sp>
            <p:nvSpPr>
              <p:cNvPr id="192" name="Isosceles Triangle 191"/>
              <p:cNvSpPr/>
              <p:nvPr/>
            </p:nvSpPr>
            <p:spPr>
              <a:xfrm rot="5400000">
                <a:off x="6238413" y="1334779"/>
                <a:ext cx="1082703" cy="2116829"/>
              </a:xfrm>
              <a:prstGeom prst="triangle">
                <a:avLst/>
              </a:prstGeom>
              <a:solidFill>
                <a:srgbClr val="FEFFD9">
                  <a:alpha val="30196"/>
                </a:srgb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000"/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4752440" y="4098985"/>
            <a:ext cx="1994476" cy="2219643"/>
            <a:chOff x="2854065" y="5498629"/>
            <a:chExt cx="2195999" cy="2443917"/>
          </a:xfrm>
        </p:grpSpPr>
        <p:sp>
          <p:nvSpPr>
            <p:cNvPr id="18" name="Rounded Rectangle 185"/>
            <p:cNvSpPr/>
            <p:nvPr/>
          </p:nvSpPr>
          <p:spPr>
            <a:xfrm rot="10800000" flipV="1">
              <a:off x="2854065" y="5638164"/>
              <a:ext cx="2195999" cy="2304382"/>
            </a:xfrm>
            <a:prstGeom prst="can">
              <a:avLst>
                <a:gd name="adj" fmla="val 2147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 rot="10800000" flipV="1">
              <a:off x="3123918" y="5498629"/>
              <a:ext cx="1740194" cy="69538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3D volume </a:t>
              </a:r>
              <a:endParaRPr lang="de-AT" sz="1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20" name="Group 107"/>
            <p:cNvGrpSpPr/>
            <p:nvPr/>
          </p:nvGrpSpPr>
          <p:grpSpPr>
            <a:xfrm rot="10800000" flipH="1" flipV="1">
              <a:off x="3494506" y="6470877"/>
              <a:ext cx="999016" cy="1061039"/>
              <a:chOff x="2485527" y="2135763"/>
              <a:chExt cx="2391275" cy="2417196"/>
            </a:xfrm>
            <a:effectLst>
              <a:outerShdw blurRad="254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Rectangle 20"/>
              <p:cNvSpPr>
                <a:spLocks noChangeAspect="1"/>
              </p:cNvSpPr>
              <p:nvPr/>
            </p:nvSpPr>
            <p:spPr>
              <a:xfrm>
                <a:off x="2485527" y="2848799"/>
                <a:ext cx="340868" cy="34083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900" dirty="0"/>
              </a:p>
            </p:txBody>
          </p:sp>
          <p:sp>
            <p:nvSpPr>
              <p:cNvPr id="22" name="Rectangle 21"/>
              <p:cNvSpPr>
                <a:spLocks noChangeAspect="1"/>
              </p:cNvSpPr>
              <p:nvPr/>
            </p:nvSpPr>
            <p:spPr>
              <a:xfrm>
                <a:off x="2826395" y="2848809"/>
                <a:ext cx="340868" cy="34083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900" dirty="0"/>
              </a:p>
            </p:txBody>
          </p:sp>
          <p:sp>
            <p:nvSpPr>
              <p:cNvPr id="23" name="Rectangle 22"/>
              <p:cNvSpPr>
                <a:spLocks noChangeAspect="1"/>
              </p:cNvSpPr>
              <p:nvPr/>
            </p:nvSpPr>
            <p:spPr>
              <a:xfrm>
                <a:off x="3167263" y="2848809"/>
                <a:ext cx="340868" cy="34083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900" dirty="0"/>
              </a:p>
            </p:txBody>
          </p:sp>
          <p:sp>
            <p:nvSpPr>
              <p:cNvPr id="24" name="Rectangle 23"/>
              <p:cNvSpPr>
                <a:spLocks noChangeAspect="1"/>
              </p:cNvSpPr>
              <p:nvPr/>
            </p:nvSpPr>
            <p:spPr>
              <a:xfrm>
                <a:off x="3508131" y="2848809"/>
                <a:ext cx="340868" cy="34083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900" dirty="0"/>
              </a:p>
            </p:txBody>
          </p:sp>
          <p:sp>
            <p:nvSpPr>
              <p:cNvPr id="25" name="Rectangle 24"/>
              <p:cNvSpPr>
                <a:spLocks noChangeAspect="1"/>
              </p:cNvSpPr>
              <p:nvPr/>
            </p:nvSpPr>
            <p:spPr>
              <a:xfrm>
                <a:off x="3851139" y="2848809"/>
                <a:ext cx="340868" cy="34083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900" dirty="0"/>
              </a:p>
            </p:txBody>
          </p:sp>
          <p:sp>
            <p:nvSpPr>
              <p:cNvPr id="26" name="Rectangle 113"/>
              <p:cNvSpPr>
                <a:spLocks noChangeAspect="1"/>
              </p:cNvSpPr>
              <p:nvPr/>
            </p:nvSpPr>
            <p:spPr>
              <a:xfrm>
                <a:off x="2485527" y="3189639"/>
                <a:ext cx="340868" cy="34083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900" dirty="0"/>
              </a:p>
            </p:txBody>
          </p:sp>
          <p:sp>
            <p:nvSpPr>
              <p:cNvPr id="27" name="Rectangle 114"/>
              <p:cNvSpPr>
                <a:spLocks noChangeAspect="1"/>
              </p:cNvSpPr>
              <p:nvPr/>
            </p:nvSpPr>
            <p:spPr>
              <a:xfrm>
                <a:off x="2485527" y="3530469"/>
                <a:ext cx="340868" cy="34083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900" dirty="0"/>
              </a:p>
            </p:txBody>
          </p:sp>
          <p:sp>
            <p:nvSpPr>
              <p:cNvPr id="28" name="Rectangle 115"/>
              <p:cNvSpPr>
                <a:spLocks noChangeAspect="1"/>
              </p:cNvSpPr>
              <p:nvPr/>
            </p:nvSpPr>
            <p:spPr>
              <a:xfrm>
                <a:off x="2485527" y="3871299"/>
                <a:ext cx="340868" cy="34083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900" dirty="0"/>
              </a:p>
            </p:txBody>
          </p:sp>
          <p:sp>
            <p:nvSpPr>
              <p:cNvPr id="29" name="Rectangle 116"/>
              <p:cNvSpPr>
                <a:spLocks noChangeAspect="1"/>
              </p:cNvSpPr>
              <p:nvPr/>
            </p:nvSpPr>
            <p:spPr>
              <a:xfrm>
                <a:off x="2485527" y="4212124"/>
                <a:ext cx="340868" cy="34083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900" dirty="0"/>
              </a:p>
            </p:txBody>
          </p:sp>
          <p:sp>
            <p:nvSpPr>
              <p:cNvPr id="30" name="Rectangle 29"/>
              <p:cNvSpPr>
                <a:spLocks noChangeAspect="1"/>
              </p:cNvSpPr>
              <p:nvPr/>
            </p:nvSpPr>
            <p:spPr>
              <a:xfrm>
                <a:off x="2826395" y="3189639"/>
                <a:ext cx="340868" cy="34083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900" dirty="0"/>
              </a:p>
            </p:txBody>
          </p:sp>
          <p:sp>
            <p:nvSpPr>
              <p:cNvPr id="31" name="Rectangle 118"/>
              <p:cNvSpPr>
                <a:spLocks noChangeAspect="1"/>
              </p:cNvSpPr>
              <p:nvPr/>
            </p:nvSpPr>
            <p:spPr>
              <a:xfrm>
                <a:off x="3167263" y="3530469"/>
                <a:ext cx="340868" cy="34083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900" dirty="0"/>
              </a:p>
            </p:txBody>
          </p:sp>
          <p:sp>
            <p:nvSpPr>
              <p:cNvPr id="32" name="Rectangle 119"/>
              <p:cNvSpPr>
                <a:spLocks noChangeAspect="1"/>
              </p:cNvSpPr>
              <p:nvPr/>
            </p:nvSpPr>
            <p:spPr>
              <a:xfrm>
                <a:off x="3508131" y="3530469"/>
                <a:ext cx="340868" cy="34083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900" dirty="0"/>
              </a:p>
            </p:txBody>
          </p:sp>
          <p:sp>
            <p:nvSpPr>
              <p:cNvPr id="33" name="Rectangle 120"/>
              <p:cNvSpPr>
                <a:spLocks noChangeAspect="1"/>
              </p:cNvSpPr>
              <p:nvPr/>
            </p:nvSpPr>
            <p:spPr>
              <a:xfrm>
                <a:off x="2826395" y="3530469"/>
                <a:ext cx="340868" cy="34083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900" dirty="0"/>
              </a:p>
            </p:txBody>
          </p:sp>
          <p:sp>
            <p:nvSpPr>
              <p:cNvPr id="34" name="Rectangle 121"/>
              <p:cNvSpPr>
                <a:spLocks noChangeAspect="1"/>
              </p:cNvSpPr>
              <p:nvPr/>
            </p:nvSpPr>
            <p:spPr>
              <a:xfrm>
                <a:off x="3167263" y="3189639"/>
                <a:ext cx="340868" cy="34083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900" dirty="0"/>
              </a:p>
            </p:txBody>
          </p:sp>
          <p:sp>
            <p:nvSpPr>
              <p:cNvPr id="35" name="Rectangle 122"/>
              <p:cNvSpPr>
                <a:spLocks noChangeAspect="1"/>
              </p:cNvSpPr>
              <p:nvPr/>
            </p:nvSpPr>
            <p:spPr>
              <a:xfrm>
                <a:off x="3508131" y="3189639"/>
                <a:ext cx="340868" cy="34083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900" dirty="0"/>
              </a:p>
            </p:txBody>
          </p:sp>
          <p:sp>
            <p:nvSpPr>
              <p:cNvPr id="36" name="Rectangle 35"/>
              <p:cNvSpPr>
                <a:spLocks noChangeAspect="1"/>
              </p:cNvSpPr>
              <p:nvPr/>
            </p:nvSpPr>
            <p:spPr>
              <a:xfrm>
                <a:off x="3851139" y="3189639"/>
                <a:ext cx="340868" cy="34083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900" dirty="0"/>
              </a:p>
            </p:txBody>
          </p:sp>
          <p:sp>
            <p:nvSpPr>
              <p:cNvPr id="37" name="Rectangle 36"/>
              <p:cNvSpPr>
                <a:spLocks noChangeAspect="1"/>
              </p:cNvSpPr>
              <p:nvPr/>
            </p:nvSpPr>
            <p:spPr>
              <a:xfrm>
                <a:off x="3851136" y="3530469"/>
                <a:ext cx="340868" cy="34083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900" dirty="0"/>
              </a:p>
            </p:txBody>
          </p:sp>
          <p:sp>
            <p:nvSpPr>
              <p:cNvPr id="38" name="Rectangle 37"/>
              <p:cNvSpPr>
                <a:spLocks noChangeAspect="1"/>
              </p:cNvSpPr>
              <p:nvPr/>
            </p:nvSpPr>
            <p:spPr>
              <a:xfrm>
                <a:off x="2826395" y="3871299"/>
                <a:ext cx="340868" cy="34083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900" dirty="0"/>
              </a:p>
            </p:txBody>
          </p:sp>
          <p:sp>
            <p:nvSpPr>
              <p:cNvPr id="39" name="Rectangle 38"/>
              <p:cNvSpPr>
                <a:spLocks noChangeAspect="1"/>
              </p:cNvSpPr>
              <p:nvPr/>
            </p:nvSpPr>
            <p:spPr>
              <a:xfrm>
                <a:off x="3851139" y="4212124"/>
                <a:ext cx="340868" cy="34083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900" dirty="0"/>
              </a:p>
            </p:txBody>
          </p:sp>
          <p:sp>
            <p:nvSpPr>
              <p:cNvPr id="40" name="Rectangle 39"/>
              <p:cNvSpPr>
                <a:spLocks noChangeAspect="1"/>
              </p:cNvSpPr>
              <p:nvPr/>
            </p:nvSpPr>
            <p:spPr>
              <a:xfrm>
                <a:off x="3851139" y="3871294"/>
                <a:ext cx="340868" cy="34083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900" dirty="0"/>
              </a:p>
            </p:txBody>
          </p:sp>
          <p:sp>
            <p:nvSpPr>
              <p:cNvPr id="41" name="Rectangle 40"/>
              <p:cNvSpPr>
                <a:spLocks noChangeAspect="1"/>
              </p:cNvSpPr>
              <p:nvPr/>
            </p:nvSpPr>
            <p:spPr>
              <a:xfrm>
                <a:off x="3508131" y="3871294"/>
                <a:ext cx="340867" cy="34082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900" dirty="0"/>
              </a:p>
            </p:txBody>
          </p:sp>
          <p:sp>
            <p:nvSpPr>
              <p:cNvPr id="42" name="Rectangle 41"/>
              <p:cNvSpPr>
                <a:spLocks noChangeAspect="1"/>
              </p:cNvSpPr>
              <p:nvPr/>
            </p:nvSpPr>
            <p:spPr>
              <a:xfrm>
                <a:off x="3167263" y="4212129"/>
                <a:ext cx="340868" cy="34083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900" dirty="0"/>
              </a:p>
            </p:txBody>
          </p:sp>
          <p:sp>
            <p:nvSpPr>
              <p:cNvPr id="43" name="Rectangle 42"/>
              <p:cNvSpPr>
                <a:spLocks noChangeAspect="1"/>
              </p:cNvSpPr>
              <p:nvPr/>
            </p:nvSpPr>
            <p:spPr>
              <a:xfrm>
                <a:off x="3167263" y="3871299"/>
                <a:ext cx="340868" cy="34083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900" dirty="0"/>
              </a:p>
            </p:txBody>
          </p:sp>
          <p:sp>
            <p:nvSpPr>
              <p:cNvPr id="44" name="Rectangle 43"/>
              <p:cNvSpPr>
                <a:spLocks noChangeAspect="1"/>
              </p:cNvSpPr>
              <p:nvPr/>
            </p:nvSpPr>
            <p:spPr>
              <a:xfrm>
                <a:off x="2826395" y="4212124"/>
                <a:ext cx="340868" cy="34083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900" dirty="0"/>
              </a:p>
            </p:txBody>
          </p:sp>
          <p:sp>
            <p:nvSpPr>
              <p:cNvPr id="45" name="Rectangle 44"/>
              <p:cNvSpPr>
                <a:spLocks noChangeAspect="1"/>
              </p:cNvSpPr>
              <p:nvPr/>
            </p:nvSpPr>
            <p:spPr>
              <a:xfrm>
                <a:off x="3510271" y="4212129"/>
                <a:ext cx="340868" cy="34083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900" dirty="0"/>
              </a:p>
            </p:txBody>
          </p:sp>
          <p:grpSp>
            <p:nvGrpSpPr>
              <p:cNvPr id="46" name="Group 169"/>
              <p:cNvGrpSpPr/>
              <p:nvPr/>
            </p:nvGrpSpPr>
            <p:grpSpPr>
              <a:xfrm>
                <a:off x="4192004" y="2135763"/>
                <a:ext cx="684796" cy="2415868"/>
                <a:chOff x="4192004" y="2135763"/>
                <a:chExt cx="684796" cy="2415868"/>
              </a:xfrm>
            </p:grpSpPr>
            <p:sp>
              <p:nvSpPr>
                <p:cNvPr id="57" name="Parallelogram 56"/>
                <p:cNvSpPr>
                  <a:spLocks noChangeAspect="1"/>
                </p:cNvSpPr>
                <p:nvPr/>
              </p:nvSpPr>
              <p:spPr>
                <a:xfrm rot="16200000" flipV="1">
                  <a:off x="3326469" y="3001300"/>
                  <a:ext cx="2415868" cy="684793"/>
                </a:xfrm>
                <a:prstGeom prst="parallelogram">
                  <a:avLst>
                    <a:gd name="adj" fmla="val 104090"/>
                  </a:avLst>
                </a:prstGeom>
                <a:solidFill>
                  <a:schemeClr val="bg1"/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2000"/>
                </a:p>
              </p:txBody>
            </p:sp>
            <p:cxnSp>
              <p:nvCxnSpPr>
                <p:cNvPr id="58" name="Straight Connector 57"/>
                <p:cNvCxnSpPr/>
                <p:nvPr/>
              </p:nvCxnSpPr>
              <p:spPr>
                <a:xfrm flipV="1">
                  <a:off x="4328966" y="2712244"/>
                  <a:ext cx="0" cy="1688306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flipV="1">
                  <a:off x="4192007" y="3502511"/>
                  <a:ext cx="684793" cy="709613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flipV="1">
                  <a:off x="4192004" y="3161681"/>
                  <a:ext cx="684793" cy="709613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flipV="1">
                  <a:off x="4192007" y="2820856"/>
                  <a:ext cx="684793" cy="709613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flipV="1">
                  <a:off x="4192004" y="2480026"/>
                  <a:ext cx="684793" cy="709613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flipV="1">
                  <a:off x="4739837" y="2292617"/>
                  <a:ext cx="0" cy="1688306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V="1">
                  <a:off x="4602877" y="2425966"/>
                  <a:ext cx="0" cy="1688306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 flipV="1">
                  <a:off x="4465924" y="2578366"/>
                  <a:ext cx="0" cy="1688306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170"/>
              <p:cNvGrpSpPr/>
              <p:nvPr/>
            </p:nvGrpSpPr>
            <p:grpSpPr>
              <a:xfrm rot="5400000" flipV="1">
                <a:off x="3324643" y="1296650"/>
                <a:ext cx="713046" cy="2391273"/>
                <a:chOff x="4192004" y="2135763"/>
                <a:chExt cx="684796" cy="2415868"/>
              </a:xfrm>
            </p:grpSpPr>
            <p:sp>
              <p:nvSpPr>
                <p:cNvPr id="48" name="Parallelogram 135"/>
                <p:cNvSpPr>
                  <a:spLocks noChangeAspect="1"/>
                </p:cNvSpPr>
                <p:nvPr/>
              </p:nvSpPr>
              <p:spPr>
                <a:xfrm rot="16200000" flipV="1">
                  <a:off x="3326469" y="3001300"/>
                  <a:ext cx="2415868" cy="684793"/>
                </a:xfrm>
                <a:prstGeom prst="parallelogram">
                  <a:avLst>
                    <a:gd name="adj" fmla="val 96520"/>
                  </a:avLst>
                </a:prstGeom>
                <a:solidFill>
                  <a:schemeClr val="bg1"/>
                </a:solidFill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2000"/>
                </a:p>
              </p:txBody>
            </p:sp>
            <p:cxnSp>
              <p:nvCxnSpPr>
                <p:cNvPr id="49" name="Straight Connector 136"/>
                <p:cNvCxnSpPr/>
                <p:nvPr/>
              </p:nvCxnSpPr>
              <p:spPr>
                <a:xfrm rot="5400000" flipH="1" flipV="1">
                  <a:off x="3478460" y="3549920"/>
                  <a:ext cx="1701012" cy="0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137"/>
                <p:cNvCxnSpPr/>
                <p:nvPr/>
              </p:nvCxnSpPr>
              <p:spPr>
                <a:xfrm flipV="1">
                  <a:off x="4192007" y="3502511"/>
                  <a:ext cx="684793" cy="709613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138"/>
                <p:cNvCxnSpPr/>
                <p:nvPr/>
              </p:nvCxnSpPr>
              <p:spPr>
                <a:xfrm flipV="1">
                  <a:off x="4192004" y="3161681"/>
                  <a:ext cx="684793" cy="709613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flipV="1">
                  <a:off x="4192007" y="2820856"/>
                  <a:ext cx="684793" cy="709613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flipV="1">
                  <a:off x="4192004" y="2480026"/>
                  <a:ext cx="684793" cy="709613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5400000" flipH="1" flipV="1">
                  <a:off x="3887065" y="3135766"/>
                  <a:ext cx="1705542" cy="0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5400000" flipH="1" flipV="1">
                  <a:off x="3747596" y="3271623"/>
                  <a:ext cx="1710561" cy="0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5400000" flipH="1" flipV="1">
                  <a:off x="3611248" y="3417004"/>
                  <a:ext cx="1709352" cy="0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03" name="Group 202"/>
          <p:cNvGrpSpPr/>
          <p:nvPr/>
        </p:nvGrpSpPr>
        <p:grpSpPr>
          <a:xfrm>
            <a:off x="4754304" y="1647774"/>
            <a:ext cx="1990749" cy="2114530"/>
            <a:chOff x="8107" y="5008085"/>
            <a:chExt cx="1951516" cy="2072855"/>
          </a:xfrm>
        </p:grpSpPr>
        <p:grpSp>
          <p:nvGrpSpPr>
            <p:cNvPr id="204" name="Group 203"/>
            <p:cNvGrpSpPr/>
            <p:nvPr/>
          </p:nvGrpSpPr>
          <p:grpSpPr>
            <a:xfrm>
              <a:off x="8107" y="5008085"/>
              <a:ext cx="1951516" cy="2072855"/>
              <a:chOff x="8107" y="5008085"/>
              <a:chExt cx="1951516" cy="2072855"/>
            </a:xfrm>
          </p:grpSpPr>
          <p:sp>
            <p:nvSpPr>
              <p:cNvPr id="235" name="Rounded Rectangle 185"/>
              <p:cNvSpPr/>
              <p:nvPr/>
            </p:nvSpPr>
            <p:spPr>
              <a:xfrm rot="10800000" flipV="1">
                <a:off x="17726" y="5045829"/>
                <a:ext cx="1934685" cy="203511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60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36" name="Rectangle 235"/>
              <p:cNvSpPr/>
              <p:nvPr/>
            </p:nvSpPr>
            <p:spPr>
              <a:xfrm rot="10800000" flipV="1">
                <a:off x="8107" y="5008085"/>
                <a:ext cx="1951516" cy="61412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sz="16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Reconstruction and data enhancement</a:t>
                </a:r>
                <a:endParaRPr 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05" name="Group 903"/>
            <p:cNvGrpSpPr/>
            <p:nvPr/>
          </p:nvGrpSpPr>
          <p:grpSpPr>
            <a:xfrm rot="10800000" flipH="1" flipV="1">
              <a:off x="594158" y="5814702"/>
              <a:ext cx="828000" cy="1099153"/>
              <a:chOff x="5615865" y="924986"/>
              <a:chExt cx="804764" cy="1015900"/>
            </a:xfrm>
          </p:grpSpPr>
          <p:sp>
            <p:nvSpPr>
              <p:cNvPr id="206" name="Rectangle 205"/>
              <p:cNvSpPr/>
              <p:nvPr/>
            </p:nvSpPr>
            <p:spPr>
              <a:xfrm>
                <a:off x="5669707" y="1124079"/>
                <a:ext cx="62098" cy="3339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000"/>
              </a:p>
            </p:txBody>
          </p:sp>
          <p:grpSp>
            <p:nvGrpSpPr>
              <p:cNvPr id="207" name="Group 360"/>
              <p:cNvGrpSpPr/>
              <p:nvPr/>
            </p:nvGrpSpPr>
            <p:grpSpPr>
              <a:xfrm>
                <a:off x="5615865" y="924986"/>
                <a:ext cx="804764" cy="1015900"/>
                <a:chOff x="5273856" y="967465"/>
                <a:chExt cx="756261" cy="954672"/>
              </a:xfrm>
            </p:grpSpPr>
            <p:grpSp>
              <p:nvGrpSpPr>
                <p:cNvPr id="208" name="Group 33"/>
                <p:cNvGrpSpPr/>
                <p:nvPr/>
              </p:nvGrpSpPr>
              <p:grpSpPr>
                <a:xfrm>
                  <a:off x="5828231" y="1003957"/>
                  <a:ext cx="199316" cy="542986"/>
                  <a:chOff x="4405312" y="2276475"/>
                  <a:chExt cx="261937" cy="713580"/>
                </a:xfrm>
                <a:solidFill>
                  <a:schemeClr val="tx1">
                    <a:lumMod val="85000"/>
                    <a:lumOff val="15000"/>
                  </a:schemeClr>
                </a:solidFill>
              </p:grpSpPr>
              <p:sp>
                <p:nvSpPr>
                  <p:cNvPr id="233" name="Oval 232"/>
                  <p:cNvSpPr/>
                  <p:nvPr/>
                </p:nvSpPr>
                <p:spPr>
                  <a:xfrm>
                    <a:off x="4414838" y="2276475"/>
                    <a:ext cx="223838" cy="22383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2000"/>
                  </a:p>
                </p:txBody>
              </p:sp>
              <p:sp>
                <p:nvSpPr>
                  <p:cNvPr id="234" name="Round Same Side Corner Rectangle 233"/>
                  <p:cNvSpPr/>
                  <p:nvPr/>
                </p:nvSpPr>
                <p:spPr>
                  <a:xfrm>
                    <a:off x="4405312" y="2557462"/>
                    <a:ext cx="261937" cy="432593"/>
                  </a:xfrm>
                  <a:prstGeom prst="round2SameRect">
                    <a:avLst>
                      <a:gd name="adj1" fmla="val 16667"/>
                      <a:gd name="adj2" fmla="val 0"/>
                    </a:avLst>
                  </a:prstGeom>
                  <a:solidFill>
                    <a:schemeClr val="tx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2000"/>
                  </a:p>
                </p:txBody>
              </p:sp>
            </p:grpSp>
            <p:grpSp>
              <p:nvGrpSpPr>
                <p:cNvPr id="209" name="Group 39"/>
                <p:cNvGrpSpPr/>
                <p:nvPr/>
              </p:nvGrpSpPr>
              <p:grpSpPr>
                <a:xfrm rot="5400000">
                  <a:off x="5787164" y="1401607"/>
                  <a:ext cx="81687" cy="396796"/>
                  <a:chOff x="7787878" y="1022490"/>
                  <a:chExt cx="223838" cy="1087299"/>
                </a:xfrm>
                <a:solidFill>
                  <a:schemeClr val="tx1">
                    <a:lumMod val="85000"/>
                    <a:lumOff val="15000"/>
                  </a:schemeClr>
                </a:solidFill>
              </p:grpSpPr>
              <p:sp>
                <p:nvSpPr>
                  <p:cNvPr id="231" name="Oval 230"/>
                  <p:cNvSpPr/>
                  <p:nvPr/>
                </p:nvSpPr>
                <p:spPr>
                  <a:xfrm>
                    <a:off x="7787878" y="1885952"/>
                    <a:ext cx="223838" cy="223837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2000"/>
                  </a:p>
                </p:txBody>
              </p:sp>
              <p:sp>
                <p:nvSpPr>
                  <p:cNvPr id="232" name="Rounded Rectangle 231"/>
                  <p:cNvSpPr/>
                  <p:nvPr/>
                </p:nvSpPr>
                <p:spPr>
                  <a:xfrm>
                    <a:off x="7787878" y="1022490"/>
                    <a:ext cx="223838" cy="1030431"/>
                  </a:xfrm>
                  <a:prstGeom prst="roundRect">
                    <a:avLst>
                      <a:gd name="adj" fmla="val 36838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2000"/>
                  </a:p>
                </p:txBody>
              </p:sp>
            </p:grpSp>
            <p:grpSp>
              <p:nvGrpSpPr>
                <p:cNvPr id="210" name="Group 39"/>
                <p:cNvGrpSpPr/>
                <p:nvPr/>
              </p:nvGrpSpPr>
              <p:grpSpPr>
                <a:xfrm>
                  <a:off x="5630522" y="1595480"/>
                  <a:ext cx="81687" cy="326657"/>
                  <a:chOff x="7794376" y="1208161"/>
                  <a:chExt cx="223837" cy="895103"/>
                </a:xfrm>
                <a:solidFill>
                  <a:schemeClr val="tx1">
                    <a:lumMod val="85000"/>
                    <a:lumOff val="15000"/>
                  </a:schemeClr>
                </a:solidFill>
              </p:grpSpPr>
              <p:sp>
                <p:nvSpPr>
                  <p:cNvPr id="229" name="Oval 228"/>
                  <p:cNvSpPr/>
                  <p:nvPr/>
                </p:nvSpPr>
                <p:spPr>
                  <a:xfrm>
                    <a:off x="7794376" y="1879426"/>
                    <a:ext cx="223837" cy="22383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2000"/>
                  </a:p>
                </p:txBody>
              </p:sp>
              <p:sp>
                <p:nvSpPr>
                  <p:cNvPr id="230" name="Rectangle 229"/>
                  <p:cNvSpPr/>
                  <p:nvPr/>
                </p:nvSpPr>
                <p:spPr>
                  <a:xfrm>
                    <a:off x="7794376" y="1208161"/>
                    <a:ext cx="223837" cy="800791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2000"/>
                  </a:p>
                </p:txBody>
              </p:sp>
            </p:grpSp>
            <p:grpSp>
              <p:nvGrpSpPr>
                <p:cNvPr id="211" name="Group 57"/>
                <p:cNvGrpSpPr/>
                <p:nvPr/>
              </p:nvGrpSpPr>
              <p:grpSpPr>
                <a:xfrm rot="5400000">
                  <a:off x="5639222" y="1324855"/>
                  <a:ext cx="52541" cy="137127"/>
                  <a:chOff x="7787847" y="1525501"/>
                  <a:chExt cx="223869" cy="584288"/>
                </a:xfrm>
                <a:solidFill>
                  <a:schemeClr val="tx1">
                    <a:lumMod val="85000"/>
                    <a:lumOff val="15000"/>
                  </a:schemeClr>
                </a:solidFill>
              </p:grpSpPr>
              <p:sp>
                <p:nvSpPr>
                  <p:cNvPr id="227" name="Oval 226"/>
                  <p:cNvSpPr/>
                  <p:nvPr/>
                </p:nvSpPr>
                <p:spPr>
                  <a:xfrm>
                    <a:off x="7787878" y="1885952"/>
                    <a:ext cx="223838" cy="223837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2000"/>
                  </a:p>
                </p:txBody>
              </p:sp>
              <p:sp>
                <p:nvSpPr>
                  <p:cNvPr id="228" name="Rectangle 227"/>
                  <p:cNvSpPr/>
                  <p:nvPr/>
                </p:nvSpPr>
                <p:spPr>
                  <a:xfrm>
                    <a:off x="7787847" y="1525501"/>
                    <a:ext cx="223837" cy="48997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2000"/>
                  </a:p>
                </p:txBody>
              </p:sp>
            </p:grpSp>
            <p:grpSp>
              <p:nvGrpSpPr>
                <p:cNvPr id="212" name="Group 358"/>
                <p:cNvGrpSpPr/>
                <p:nvPr/>
              </p:nvGrpSpPr>
              <p:grpSpPr>
                <a:xfrm>
                  <a:off x="5830825" y="1668840"/>
                  <a:ext cx="199292" cy="244015"/>
                  <a:chOff x="5830825" y="1668840"/>
                  <a:chExt cx="199292" cy="244015"/>
                </a:xfrm>
              </p:grpSpPr>
              <p:sp>
                <p:nvSpPr>
                  <p:cNvPr id="225" name="Rectangle 224"/>
                  <p:cNvSpPr/>
                  <p:nvPr/>
                </p:nvSpPr>
                <p:spPr>
                  <a:xfrm>
                    <a:off x="5830825" y="1668840"/>
                    <a:ext cx="199292" cy="31385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2000"/>
                  </a:p>
                </p:txBody>
              </p:sp>
              <p:sp>
                <p:nvSpPr>
                  <p:cNvPr id="226" name="Rectangle 225"/>
                  <p:cNvSpPr/>
                  <p:nvPr/>
                </p:nvSpPr>
                <p:spPr>
                  <a:xfrm rot="16200000">
                    <a:off x="5808463" y="1771634"/>
                    <a:ext cx="244015" cy="38428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2000"/>
                  </a:p>
                </p:txBody>
              </p:sp>
            </p:grpSp>
            <p:grpSp>
              <p:nvGrpSpPr>
                <p:cNvPr id="213" name="Group 357"/>
                <p:cNvGrpSpPr/>
                <p:nvPr/>
              </p:nvGrpSpPr>
              <p:grpSpPr>
                <a:xfrm>
                  <a:off x="5273856" y="967465"/>
                  <a:ext cx="467211" cy="537390"/>
                  <a:chOff x="5273856" y="967465"/>
                  <a:chExt cx="467211" cy="537390"/>
                </a:xfrm>
              </p:grpSpPr>
              <p:sp>
                <p:nvSpPr>
                  <p:cNvPr id="221" name="Rectangle 220"/>
                  <p:cNvSpPr/>
                  <p:nvPr/>
                </p:nvSpPr>
                <p:spPr>
                  <a:xfrm rot="5400000">
                    <a:off x="5478271" y="1242060"/>
                    <a:ext cx="61409" cy="464182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2000"/>
                  </a:p>
                </p:txBody>
              </p:sp>
              <p:sp>
                <p:nvSpPr>
                  <p:cNvPr id="222" name="Rectangle 221"/>
                  <p:cNvSpPr/>
                  <p:nvPr/>
                </p:nvSpPr>
                <p:spPr>
                  <a:xfrm>
                    <a:off x="5273856" y="1403964"/>
                    <a:ext cx="199292" cy="31385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2000"/>
                  </a:p>
                </p:txBody>
              </p:sp>
              <p:sp>
                <p:nvSpPr>
                  <p:cNvPr id="223" name="Rectangle 222"/>
                  <p:cNvSpPr/>
                  <p:nvPr/>
                </p:nvSpPr>
                <p:spPr>
                  <a:xfrm rot="16200000">
                    <a:off x="5200895" y="1257353"/>
                    <a:ext cx="244015" cy="38428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2000"/>
                  </a:p>
                </p:txBody>
              </p:sp>
              <p:sp>
                <p:nvSpPr>
                  <p:cNvPr id="224" name="Trapezoid 223"/>
                  <p:cNvSpPr/>
                  <p:nvPr/>
                </p:nvSpPr>
                <p:spPr>
                  <a:xfrm rot="16200000">
                    <a:off x="5207092" y="1143183"/>
                    <a:ext cx="405574" cy="54138"/>
                  </a:xfrm>
                  <a:prstGeom prst="trapezoid">
                    <a:avLst>
                      <a:gd name="adj" fmla="val 50424"/>
                    </a:avLst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2000"/>
                  </a:p>
                </p:txBody>
              </p:sp>
            </p:grpSp>
            <p:grpSp>
              <p:nvGrpSpPr>
                <p:cNvPr id="214" name="Group 138"/>
                <p:cNvGrpSpPr/>
                <p:nvPr/>
              </p:nvGrpSpPr>
              <p:grpSpPr>
                <a:xfrm>
                  <a:off x="5827092" y="1232388"/>
                  <a:ext cx="99293" cy="303963"/>
                  <a:chOff x="5237073" y="1931988"/>
                  <a:chExt cx="408076" cy="1249226"/>
                </a:xfrm>
              </p:grpSpPr>
              <p:cxnSp>
                <p:nvCxnSpPr>
                  <p:cNvPr id="218" name="Straight Connector 217"/>
                  <p:cNvCxnSpPr/>
                  <p:nvPr/>
                </p:nvCxnSpPr>
                <p:spPr>
                  <a:xfrm flipH="1">
                    <a:off x="5407024" y="2870201"/>
                    <a:ext cx="238125" cy="3429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9" name="Straight Connector 218"/>
                  <p:cNvCxnSpPr/>
                  <p:nvPr/>
                </p:nvCxnSpPr>
                <p:spPr>
                  <a:xfrm>
                    <a:off x="5283678" y="1931988"/>
                    <a:ext cx="0" cy="1249226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0" name="Trapezoid 219"/>
                  <p:cNvSpPr/>
                  <p:nvPr/>
                </p:nvSpPr>
                <p:spPr>
                  <a:xfrm>
                    <a:off x="5237073" y="1931988"/>
                    <a:ext cx="147638" cy="700088"/>
                  </a:xfrm>
                  <a:prstGeom prst="trapezoid">
                    <a:avLst/>
                  </a:prstGeom>
                  <a:solidFill>
                    <a:srgbClr val="FF000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2000"/>
                  </a:p>
                </p:txBody>
              </p:sp>
            </p:grpSp>
            <p:grpSp>
              <p:nvGrpSpPr>
                <p:cNvPr id="215" name="Group 57"/>
                <p:cNvGrpSpPr/>
                <p:nvPr/>
              </p:nvGrpSpPr>
              <p:grpSpPr>
                <a:xfrm rot="3536781">
                  <a:off x="5801896" y="1194697"/>
                  <a:ext cx="52541" cy="282721"/>
                  <a:chOff x="7787847" y="1094740"/>
                  <a:chExt cx="223869" cy="1015049"/>
                </a:xfrm>
                <a:solidFill>
                  <a:schemeClr val="tx1">
                    <a:lumMod val="85000"/>
                    <a:lumOff val="15000"/>
                  </a:schemeClr>
                </a:solidFill>
              </p:grpSpPr>
              <p:sp>
                <p:nvSpPr>
                  <p:cNvPr id="216" name="Oval 215"/>
                  <p:cNvSpPr/>
                  <p:nvPr/>
                </p:nvSpPr>
                <p:spPr>
                  <a:xfrm>
                    <a:off x="7787878" y="1885952"/>
                    <a:ext cx="223838" cy="223837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2000"/>
                  </a:p>
                </p:txBody>
              </p:sp>
              <p:sp>
                <p:nvSpPr>
                  <p:cNvPr id="217" name="Rectangle 216"/>
                  <p:cNvSpPr/>
                  <p:nvPr/>
                </p:nvSpPr>
                <p:spPr>
                  <a:xfrm>
                    <a:off x="7787847" y="1094740"/>
                    <a:ext cx="223837" cy="92073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2000"/>
                  </a:p>
                </p:txBody>
              </p:sp>
            </p:grpSp>
          </p:grpSp>
        </p:grpSp>
      </p:grpSp>
      <p:grpSp>
        <p:nvGrpSpPr>
          <p:cNvPr id="79" name="Group 78"/>
          <p:cNvGrpSpPr/>
          <p:nvPr/>
        </p:nvGrpSpPr>
        <p:grpSpPr>
          <a:xfrm>
            <a:off x="7115523" y="4110520"/>
            <a:ext cx="1994475" cy="2208108"/>
            <a:chOff x="2183629" y="8637101"/>
            <a:chExt cx="1939393" cy="2147126"/>
          </a:xfrm>
        </p:grpSpPr>
        <p:sp>
          <p:nvSpPr>
            <p:cNvPr id="80" name="Rounded Rectangle 185"/>
            <p:cNvSpPr/>
            <p:nvPr/>
          </p:nvSpPr>
          <p:spPr>
            <a:xfrm rot="10800000" flipV="1">
              <a:off x="2183629" y="8749115"/>
              <a:ext cx="1939393" cy="2035112"/>
            </a:xfrm>
            <a:prstGeom prst="can">
              <a:avLst>
                <a:gd name="adj" fmla="val 2147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 rot="10800000" flipV="1">
              <a:off x="2567329" y="8637101"/>
              <a:ext cx="1270789" cy="61412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Insight</a:t>
              </a:r>
              <a:endParaRPr lang="de-AT" sz="1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82" name="Group 105"/>
            <p:cNvGrpSpPr/>
            <p:nvPr/>
          </p:nvGrpSpPr>
          <p:grpSpPr>
            <a:xfrm rot="10800000" flipV="1">
              <a:off x="2950439" y="9538558"/>
              <a:ext cx="504568" cy="916366"/>
              <a:chOff x="1849439" y="1785541"/>
              <a:chExt cx="1251744" cy="2161162"/>
            </a:xfrm>
            <a:solidFill>
              <a:schemeClr val="bg1">
                <a:lumMod val="95000"/>
              </a:schemeClr>
            </a:solidFill>
            <a:effectLst>
              <a:outerShdw blurRad="254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3" name="Freeform 82"/>
              <p:cNvSpPr/>
              <p:nvPr/>
            </p:nvSpPr>
            <p:spPr>
              <a:xfrm>
                <a:off x="1849439" y="1785541"/>
                <a:ext cx="1251744" cy="1666478"/>
              </a:xfrm>
              <a:custGeom>
                <a:avLst/>
                <a:gdLst>
                  <a:gd name="connsiteX0" fmla="*/ 414338 w 1243013"/>
                  <a:gd name="connsiteY0" fmla="*/ 1650206 h 1664494"/>
                  <a:gd name="connsiteX1" fmla="*/ 397669 w 1243013"/>
                  <a:gd name="connsiteY1" fmla="*/ 1478756 h 1664494"/>
                  <a:gd name="connsiteX2" fmla="*/ 383381 w 1243013"/>
                  <a:gd name="connsiteY2" fmla="*/ 1371600 h 1664494"/>
                  <a:gd name="connsiteX3" fmla="*/ 309563 w 1243013"/>
                  <a:gd name="connsiteY3" fmla="*/ 1207294 h 1664494"/>
                  <a:gd name="connsiteX4" fmla="*/ 192881 w 1243013"/>
                  <a:gd name="connsiteY4" fmla="*/ 985838 h 1664494"/>
                  <a:gd name="connsiteX5" fmla="*/ 119063 w 1243013"/>
                  <a:gd name="connsiteY5" fmla="*/ 864394 h 1664494"/>
                  <a:gd name="connsiteX6" fmla="*/ 57150 w 1243013"/>
                  <a:gd name="connsiteY6" fmla="*/ 764381 h 1664494"/>
                  <a:gd name="connsiteX7" fmla="*/ 7144 w 1243013"/>
                  <a:gd name="connsiteY7" fmla="*/ 638175 h 1664494"/>
                  <a:gd name="connsiteX8" fmla="*/ 0 w 1243013"/>
                  <a:gd name="connsiteY8" fmla="*/ 500063 h 1664494"/>
                  <a:gd name="connsiteX9" fmla="*/ 35719 w 1243013"/>
                  <a:gd name="connsiteY9" fmla="*/ 359569 h 1664494"/>
                  <a:gd name="connsiteX10" fmla="*/ 114300 w 1243013"/>
                  <a:gd name="connsiteY10" fmla="*/ 228600 h 1664494"/>
                  <a:gd name="connsiteX11" fmla="*/ 235744 w 1243013"/>
                  <a:gd name="connsiteY11" fmla="*/ 116681 h 1664494"/>
                  <a:gd name="connsiteX12" fmla="*/ 416719 w 1243013"/>
                  <a:gd name="connsiteY12" fmla="*/ 33338 h 1664494"/>
                  <a:gd name="connsiteX13" fmla="*/ 597694 w 1243013"/>
                  <a:gd name="connsiteY13" fmla="*/ 0 h 1664494"/>
                  <a:gd name="connsiteX14" fmla="*/ 792956 w 1243013"/>
                  <a:gd name="connsiteY14" fmla="*/ 21431 h 1664494"/>
                  <a:gd name="connsiteX15" fmla="*/ 962025 w 1243013"/>
                  <a:gd name="connsiteY15" fmla="*/ 85725 h 1664494"/>
                  <a:gd name="connsiteX16" fmla="*/ 1107281 w 1243013"/>
                  <a:gd name="connsiteY16" fmla="*/ 200025 h 1664494"/>
                  <a:gd name="connsiteX17" fmla="*/ 1200150 w 1243013"/>
                  <a:gd name="connsiteY17" fmla="*/ 333375 h 1664494"/>
                  <a:gd name="connsiteX18" fmla="*/ 1235869 w 1243013"/>
                  <a:gd name="connsiteY18" fmla="*/ 442913 h 1664494"/>
                  <a:gd name="connsiteX19" fmla="*/ 1243013 w 1243013"/>
                  <a:gd name="connsiteY19" fmla="*/ 566738 h 1664494"/>
                  <a:gd name="connsiteX20" fmla="*/ 1212056 w 1243013"/>
                  <a:gd name="connsiteY20" fmla="*/ 714375 h 1664494"/>
                  <a:gd name="connsiteX21" fmla="*/ 1143000 w 1243013"/>
                  <a:gd name="connsiteY21" fmla="*/ 840581 h 1664494"/>
                  <a:gd name="connsiteX22" fmla="*/ 995363 w 1243013"/>
                  <a:gd name="connsiteY22" fmla="*/ 1085850 h 1664494"/>
                  <a:gd name="connsiteX23" fmla="*/ 883444 w 1243013"/>
                  <a:gd name="connsiteY23" fmla="*/ 1314450 h 1664494"/>
                  <a:gd name="connsiteX24" fmla="*/ 857250 w 1243013"/>
                  <a:gd name="connsiteY24" fmla="*/ 1400175 h 1664494"/>
                  <a:gd name="connsiteX25" fmla="*/ 845344 w 1243013"/>
                  <a:gd name="connsiteY25" fmla="*/ 1504950 h 1664494"/>
                  <a:gd name="connsiteX26" fmla="*/ 826294 w 1243013"/>
                  <a:gd name="connsiteY26" fmla="*/ 1664494 h 1664494"/>
                  <a:gd name="connsiteX0" fmla="*/ 414338 w 1243013"/>
                  <a:gd name="connsiteY0" fmla="*/ 1650206 h 1664494"/>
                  <a:gd name="connsiteX1" fmla="*/ 397669 w 1243013"/>
                  <a:gd name="connsiteY1" fmla="*/ 1478756 h 1664494"/>
                  <a:gd name="connsiteX2" fmla="*/ 383381 w 1243013"/>
                  <a:gd name="connsiteY2" fmla="*/ 1371600 h 1664494"/>
                  <a:gd name="connsiteX3" fmla="*/ 309563 w 1243013"/>
                  <a:gd name="connsiteY3" fmla="*/ 1207294 h 1664494"/>
                  <a:gd name="connsiteX4" fmla="*/ 192881 w 1243013"/>
                  <a:gd name="connsiteY4" fmla="*/ 985838 h 1664494"/>
                  <a:gd name="connsiteX5" fmla="*/ 119063 w 1243013"/>
                  <a:gd name="connsiteY5" fmla="*/ 864394 h 1664494"/>
                  <a:gd name="connsiteX6" fmla="*/ 57150 w 1243013"/>
                  <a:gd name="connsiteY6" fmla="*/ 764381 h 1664494"/>
                  <a:gd name="connsiteX7" fmla="*/ 7144 w 1243013"/>
                  <a:gd name="connsiteY7" fmla="*/ 638175 h 1664494"/>
                  <a:gd name="connsiteX8" fmla="*/ 0 w 1243013"/>
                  <a:gd name="connsiteY8" fmla="*/ 500063 h 1664494"/>
                  <a:gd name="connsiteX9" fmla="*/ 35719 w 1243013"/>
                  <a:gd name="connsiteY9" fmla="*/ 359569 h 1664494"/>
                  <a:gd name="connsiteX10" fmla="*/ 114300 w 1243013"/>
                  <a:gd name="connsiteY10" fmla="*/ 228600 h 1664494"/>
                  <a:gd name="connsiteX11" fmla="*/ 235744 w 1243013"/>
                  <a:gd name="connsiteY11" fmla="*/ 116681 h 1664494"/>
                  <a:gd name="connsiteX12" fmla="*/ 416719 w 1243013"/>
                  <a:gd name="connsiteY12" fmla="*/ 33338 h 1664494"/>
                  <a:gd name="connsiteX13" fmla="*/ 597694 w 1243013"/>
                  <a:gd name="connsiteY13" fmla="*/ 0 h 1664494"/>
                  <a:gd name="connsiteX14" fmla="*/ 792956 w 1243013"/>
                  <a:gd name="connsiteY14" fmla="*/ 21431 h 1664494"/>
                  <a:gd name="connsiteX15" fmla="*/ 962025 w 1243013"/>
                  <a:gd name="connsiteY15" fmla="*/ 85725 h 1664494"/>
                  <a:gd name="connsiteX16" fmla="*/ 1107281 w 1243013"/>
                  <a:gd name="connsiteY16" fmla="*/ 200025 h 1664494"/>
                  <a:gd name="connsiteX17" fmla="*/ 1200150 w 1243013"/>
                  <a:gd name="connsiteY17" fmla="*/ 333375 h 1664494"/>
                  <a:gd name="connsiteX18" fmla="*/ 1235869 w 1243013"/>
                  <a:gd name="connsiteY18" fmla="*/ 442913 h 1664494"/>
                  <a:gd name="connsiteX19" fmla="*/ 1243013 w 1243013"/>
                  <a:gd name="connsiteY19" fmla="*/ 566738 h 1664494"/>
                  <a:gd name="connsiteX20" fmla="*/ 1212056 w 1243013"/>
                  <a:gd name="connsiteY20" fmla="*/ 714375 h 1664494"/>
                  <a:gd name="connsiteX21" fmla="*/ 1143000 w 1243013"/>
                  <a:gd name="connsiteY21" fmla="*/ 840581 h 1664494"/>
                  <a:gd name="connsiteX22" fmla="*/ 995363 w 1243013"/>
                  <a:gd name="connsiteY22" fmla="*/ 1085850 h 1664494"/>
                  <a:gd name="connsiteX23" fmla="*/ 883444 w 1243013"/>
                  <a:gd name="connsiteY23" fmla="*/ 1314450 h 1664494"/>
                  <a:gd name="connsiteX24" fmla="*/ 857250 w 1243013"/>
                  <a:gd name="connsiteY24" fmla="*/ 1400175 h 1664494"/>
                  <a:gd name="connsiteX25" fmla="*/ 845344 w 1243013"/>
                  <a:gd name="connsiteY25" fmla="*/ 1504950 h 1664494"/>
                  <a:gd name="connsiteX26" fmla="*/ 826294 w 1243013"/>
                  <a:gd name="connsiteY26" fmla="*/ 1664494 h 1664494"/>
                  <a:gd name="connsiteX0" fmla="*/ 414338 w 1243013"/>
                  <a:gd name="connsiteY0" fmla="*/ 1650206 h 1664494"/>
                  <a:gd name="connsiteX1" fmla="*/ 397669 w 1243013"/>
                  <a:gd name="connsiteY1" fmla="*/ 1478756 h 1664494"/>
                  <a:gd name="connsiteX2" fmla="*/ 383381 w 1243013"/>
                  <a:gd name="connsiteY2" fmla="*/ 1371600 h 1664494"/>
                  <a:gd name="connsiteX3" fmla="*/ 309563 w 1243013"/>
                  <a:gd name="connsiteY3" fmla="*/ 1207294 h 1664494"/>
                  <a:gd name="connsiteX4" fmla="*/ 192881 w 1243013"/>
                  <a:gd name="connsiteY4" fmla="*/ 985838 h 1664494"/>
                  <a:gd name="connsiteX5" fmla="*/ 119063 w 1243013"/>
                  <a:gd name="connsiteY5" fmla="*/ 864394 h 1664494"/>
                  <a:gd name="connsiteX6" fmla="*/ 57150 w 1243013"/>
                  <a:gd name="connsiteY6" fmla="*/ 764381 h 1664494"/>
                  <a:gd name="connsiteX7" fmla="*/ 7144 w 1243013"/>
                  <a:gd name="connsiteY7" fmla="*/ 638175 h 1664494"/>
                  <a:gd name="connsiteX8" fmla="*/ 0 w 1243013"/>
                  <a:gd name="connsiteY8" fmla="*/ 500063 h 1664494"/>
                  <a:gd name="connsiteX9" fmla="*/ 35719 w 1243013"/>
                  <a:gd name="connsiteY9" fmla="*/ 359569 h 1664494"/>
                  <a:gd name="connsiteX10" fmla="*/ 114300 w 1243013"/>
                  <a:gd name="connsiteY10" fmla="*/ 228600 h 1664494"/>
                  <a:gd name="connsiteX11" fmla="*/ 235744 w 1243013"/>
                  <a:gd name="connsiteY11" fmla="*/ 116681 h 1664494"/>
                  <a:gd name="connsiteX12" fmla="*/ 416719 w 1243013"/>
                  <a:gd name="connsiteY12" fmla="*/ 33338 h 1664494"/>
                  <a:gd name="connsiteX13" fmla="*/ 597694 w 1243013"/>
                  <a:gd name="connsiteY13" fmla="*/ 0 h 1664494"/>
                  <a:gd name="connsiteX14" fmla="*/ 792956 w 1243013"/>
                  <a:gd name="connsiteY14" fmla="*/ 21431 h 1664494"/>
                  <a:gd name="connsiteX15" fmla="*/ 962025 w 1243013"/>
                  <a:gd name="connsiteY15" fmla="*/ 85725 h 1664494"/>
                  <a:gd name="connsiteX16" fmla="*/ 1107281 w 1243013"/>
                  <a:gd name="connsiteY16" fmla="*/ 200025 h 1664494"/>
                  <a:gd name="connsiteX17" fmla="*/ 1200150 w 1243013"/>
                  <a:gd name="connsiteY17" fmla="*/ 333375 h 1664494"/>
                  <a:gd name="connsiteX18" fmla="*/ 1235869 w 1243013"/>
                  <a:gd name="connsiteY18" fmla="*/ 442913 h 1664494"/>
                  <a:gd name="connsiteX19" fmla="*/ 1243013 w 1243013"/>
                  <a:gd name="connsiteY19" fmla="*/ 566738 h 1664494"/>
                  <a:gd name="connsiteX20" fmla="*/ 1212056 w 1243013"/>
                  <a:gd name="connsiteY20" fmla="*/ 714375 h 1664494"/>
                  <a:gd name="connsiteX21" fmla="*/ 1143000 w 1243013"/>
                  <a:gd name="connsiteY21" fmla="*/ 840581 h 1664494"/>
                  <a:gd name="connsiteX22" fmla="*/ 995363 w 1243013"/>
                  <a:gd name="connsiteY22" fmla="*/ 1085850 h 1664494"/>
                  <a:gd name="connsiteX23" fmla="*/ 883444 w 1243013"/>
                  <a:gd name="connsiteY23" fmla="*/ 1314450 h 1664494"/>
                  <a:gd name="connsiteX24" fmla="*/ 857250 w 1243013"/>
                  <a:gd name="connsiteY24" fmla="*/ 1400175 h 1664494"/>
                  <a:gd name="connsiteX25" fmla="*/ 845344 w 1243013"/>
                  <a:gd name="connsiteY25" fmla="*/ 1504950 h 1664494"/>
                  <a:gd name="connsiteX26" fmla="*/ 826294 w 1243013"/>
                  <a:gd name="connsiteY26" fmla="*/ 1664494 h 1664494"/>
                  <a:gd name="connsiteX0" fmla="*/ 414338 w 1243013"/>
                  <a:gd name="connsiteY0" fmla="*/ 1650206 h 1664494"/>
                  <a:gd name="connsiteX1" fmla="*/ 397669 w 1243013"/>
                  <a:gd name="connsiteY1" fmla="*/ 1478756 h 1664494"/>
                  <a:gd name="connsiteX2" fmla="*/ 383381 w 1243013"/>
                  <a:gd name="connsiteY2" fmla="*/ 1371600 h 1664494"/>
                  <a:gd name="connsiteX3" fmla="*/ 309563 w 1243013"/>
                  <a:gd name="connsiteY3" fmla="*/ 1207294 h 1664494"/>
                  <a:gd name="connsiteX4" fmla="*/ 192881 w 1243013"/>
                  <a:gd name="connsiteY4" fmla="*/ 985838 h 1664494"/>
                  <a:gd name="connsiteX5" fmla="*/ 119063 w 1243013"/>
                  <a:gd name="connsiteY5" fmla="*/ 864394 h 1664494"/>
                  <a:gd name="connsiteX6" fmla="*/ 57150 w 1243013"/>
                  <a:gd name="connsiteY6" fmla="*/ 764381 h 1664494"/>
                  <a:gd name="connsiteX7" fmla="*/ 7144 w 1243013"/>
                  <a:gd name="connsiteY7" fmla="*/ 638175 h 1664494"/>
                  <a:gd name="connsiteX8" fmla="*/ 0 w 1243013"/>
                  <a:gd name="connsiteY8" fmla="*/ 500063 h 1664494"/>
                  <a:gd name="connsiteX9" fmla="*/ 35719 w 1243013"/>
                  <a:gd name="connsiteY9" fmla="*/ 359569 h 1664494"/>
                  <a:gd name="connsiteX10" fmla="*/ 114300 w 1243013"/>
                  <a:gd name="connsiteY10" fmla="*/ 228600 h 1664494"/>
                  <a:gd name="connsiteX11" fmla="*/ 235744 w 1243013"/>
                  <a:gd name="connsiteY11" fmla="*/ 116681 h 1664494"/>
                  <a:gd name="connsiteX12" fmla="*/ 416719 w 1243013"/>
                  <a:gd name="connsiteY12" fmla="*/ 33338 h 1664494"/>
                  <a:gd name="connsiteX13" fmla="*/ 597694 w 1243013"/>
                  <a:gd name="connsiteY13" fmla="*/ 0 h 1664494"/>
                  <a:gd name="connsiteX14" fmla="*/ 792956 w 1243013"/>
                  <a:gd name="connsiteY14" fmla="*/ 21431 h 1664494"/>
                  <a:gd name="connsiteX15" fmla="*/ 962025 w 1243013"/>
                  <a:gd name="connsiteY15" fmla="*/ 85725 h 1664494"/>
                  <a:gd name="connsiteX16" fmla="*/ 1107281 w 1243013"/>
                  <a:gd name="connsiteY16" fmla="*/ 200025 h 1664494"/>
                  <a:gd name="connsiteX17" fmla="*/ 1200150 w 1243013"/>
                  <a:gd name="connsiteY17" fmla="*/ 333375 h 1664494"/>
                  <a:gd name="connsiteX18" fmla="*/ 1235869 w 1243013"/>
                  <a:gd name="connsiteY18" fmla="*/ 442913 h 1664494"/>
                  <a:gd name="connsiteX19" fmla="*/ 1243013 w 1243013"/>
                  <a:gd name="connsiteY19" fmla="*/ 566738 h 1664494"/>
                  <a:gd name="connsiteX20" fmla="*/ 1212056 w 1243013"/>
                  <a:gd name="connsiteY20" fmla="*/ 714375 h 1664494"/>
                  <a:gd name="connsiteX21" fmla="*/ 1143000 w 1243013"/>
                  <a:gd name="connsiteY21" fmla="*/ 840581 h 1664494"/>
                  <a:gd name="connsiteX22" fmla="*/ 995363 w 1243013"/>
                  <a:gd name="connsiteY22" fmla="*/ 1085850 h 1664494"/>
                  <a:gd name="connsiteX23" fmla="*/ 883444 w 1243013"/>
                  <a:gd name="connsiteY23" fmla="*/ 1314450 h 1664494"/>
                  <a:gd name="connsiteX24" fmla="*/ 857250 w 1243013"/>
                  <a:gd name="connsiteY24" fmla="*/ 1400175 h 1664494"/>
                  <a:gd name="connsiteX25" fmla="*/ 845344 w 1243013"/>
                  <a:gd name="connsiteY25" fmla="*/ 1504950 h 1664494"/>
                  <a:gd name="connsiteX26" fmla="*/ 826294 w 1243013"/>
                  <a:gd name="connsiteY26" fmla="*/ 1664494 h 1664494"/>
                  <a:gd name="connsiteX0" fmla="*/ 414338 w 1243013"/>
                  <a:gd name="connsiteY0" fmla="*/ 1650206 h 1664494"/>
                  <a:gd name="connsiteX1" fmla="*/ 397669 w 1243013"/>
                  <a:gd name="connsiteY1" fmla="*/ 1478756 h 1664494"/>
                  <a:gd name="connsiteX2" fmla="*/ 383381 w 1243013"/>
                  <a:gd name="connsiteY2" fmla="*/ 1371600 h 1664494"/>
                  <a:gd name="connsiteX3" fmla="*/ 309563 w 1243013"/>
                  <a:gd name="connsiteY3" fmla="*/ 1207294 h 1664494"/>
                  <a:gd name="connsiteX4" fmla="*/ 192881 w 1243013"/>
                  <a:gd name="connsiteY4" fmla="*/ 985838 h 1664494"/>
                  <a:gd name="connsiteX5" fmla="*/ 119063 w 1243013"/>
                  <a:gd name="connsiteY5" fmla="*/ 864394 h 1664494"/>
                  <a:gd name="connsiteX6" fmla="*/ 57150 w 1243013"/>
                  <a:gd name="connsiteY6" fmla="*/ 764381 h 1664494"/>
                  <a:gd name="connsiteX7" fmla="*/ 7144 w 1243013"/>
                  <a:gd name="connsiteY7" fmla="*/ 638175 h 1664494"/>
                  <a:gd name="connsiteX8" fmla="*/ 0 w 1243013"/>
                  <a:gd name="connsiteY8" fmla="*/ 500063 h 1664494"/>
                  <a:gd name="connsiteX9" fmla="*/ 35719 w 1243013"/>
                  <a:gd name="connsiteY9" fmla="*/ 359569 h 1664494"/>
                  <a:gd name="connsiteX10" fmla="*/ 114300 w 1243013"/>
                  <a:gd name="connsiteY10" fmla="*/ 228600 h 1664494"/>
                  <a:gd name="connsiteX11" fmla="*/ 235744 w 1243013"/>
                  <a:gd name="connsiteY11" fmla="*/ 116681 h 1664494"/>
                  <a:gd name="connsiteX12" fmla="*/ 416719 w 1243013"/>
                  <a:gd name="connsiteY12" fmla="*/ 33338 h 1664494"/>
                  <a:gd name="connsiteX13" fmla="*/ 597694 w 1243013"/>
                  <a:gd name="connsiteY13" fmla="*/ 0 h 1664494"/>
                  <a:gd name="connsiteX14" fmla="*/ 792956 w 1243013"/>
                  <a:gd name="connsiteY14" fmla="*/ 21431 h 1664494"/>
                  <a:gd name="connsiteX15" fmla="*/ 962025 w 1243013"/>
                  <a:gd name="connsiteY15" fmla="*/ 85725 h 1664494"/>
                  <a:gd name="connsiteX16" fmla="*/ 1107281 w 1243013"/>
                  <a:gd name="connsiteY16" fmla="*/ 200025 h 1664494"/>
                  <a:gd name="connsiteX17" fmla="*/ 1200150 w 1243013"/>
                  <a:gd name="connsiteY17" fmla="*/ 333375 h 1664494"/>
                  <a:gd name="connsiteX18" fmla="*/ 1235869 w 1243013"/>
                  <a:gd name="connsiteY18" fmla="*/ 442913 h 1664494"/>
                  <a:gd name="connsiteX19" fmla="*/ 1243013 w 1243013"/>
                  <a:gd name="connsiteY19" fmla="*/ 566738 h 1664494"/>
                  <a:gd name="connsiteX20" fmla="*/ 1212056 w 1243013"/>
                  <a:gd name="connsiteY20" fmla="*/ 714375 h 1664494"/>
                  <a:gd name="connsiteX21" fmla="*/ 1143000 w 1243013"/>
                  <a:gd name="connsiteY21" fmla="*/ 840581 h 1664494"/>
                  <a:gd name="connsiteX22" fmla="*/ 995363 w 1243013"/>
                  <a:gd name="connsiteY22" fmla="*/ 1085850 h 1664494"/>
                  <a:gd name="connsiteX23" fmla="*/ 883444 w 1243013"/>
                  <a:gd name="connsiteY23" fmla="*/ 1314450 h 1664494"/>
                  <a:gd name="connsiteX24" fmla="*/ 857250 w 1243013"/>
                  <a:gd name="connsiteY24" fmla="*/ 1400175 h 1664494"/>
                  <a:gd name="connsiteX25" fmla="*/ 845344 w 1243013"/>
                  <a:gd name="connsiteY25" fmla="*/ 1504950 h 1664494"/>
                  <a:gd name="connsiteX26" fmla="*/ 826294 w 1243013"/>
                  <a:gd name="connsiteY26" fmla="*/ 1664494 h 1664494"/>
                  <a:gd name="connsiteX0" fmla="*/ 414338 w 1243013"/>
                  <a:gd name="connsiteY0" fmla="*/ 1650206 h 1664494"/>
                  <a:gd name="connsiteX1" fmla="*/ 397669 w 1243013"/>
                  <a:gd name="connsiteY1" fmla="*/ 1478756 h 1664494"/>
                  <a:gd name="connsiteX2" fmla="*/ 383381 w 1243013"/>
                  <a:gd name="connsiteY2" fmla="*/ 1371600 h 1664494"/>
                  <a:gd name="connsiteX3" fmla="*/ 309563 w 1243013"/>
                  <a:gd name="connsiteY3" fmla="*/ 1207294 h 1664494"/>
                  <a:gd name="connsiteX4" fmla="*/ 192881 w 1243013"/>
                  <a:gd name="connsiteY4" fmla="*/ 985838 h 1664494"/>
                  <a:gd name="connsiteX5" fmla="*/ 119063 w 1243013"/>
                  <a:gd name="connsiteY5" fmla="*/ 864394 h 1664494"/>
                  <a:gd name="connsiteX6" fmla="*/ 57150 w 1243013"/>
                  <a:gd name="connsiteY6" fmla="*/ 764381 h 1664494"/>
                  <a:gd name="connsiteX7" fmla="*/ 7144 w 1243013"/>
                  <a:gd name="connsiteY7" fmla="*/ 638175 h 1664494"/>
                  <a:gd name="connsiteX8" fmla="*/ 0 w 1243013"/>
                  <a:gd name="connsiteY8" fmla="*/ 500063 h 1664494"/>
                  <a:gd name="connsiteX9" fmla="*/ 35719 w 1243013"/>
                  <a:gd name="connsiteY9" fmla="*/ 359569 h 1664494"/>
                  <a:gd name="connsiteX10" fmla="*/ 114300 w 1243013"/>
                  <a:gd name="connsiteY10" fmla="*/ 228600 h 1664494"/>
                  <a:gd name="connsiteX11" fmla="*/ 235744 w 1243013"/>
                  <a:gd name="connsiteY11" fmla="*/ 116681 h 1664494"/>
                  <a:gd name="connsiteX12" fmla="*/ 416719 w 1243013"/>
                  <a:gd name="connsiteY12" fmla="*/ 33338 h 1664494"/>
                  <a:gd name="connsiteX13" fmla="*/ 597694 w 1243013"/>
                  <a:gd name="connsiteY13" fmla="*/ 0 h 1664494"/>
                  <a:gd name="connsiteX14" fmla="*/ 792956 w 1243013"/>
                  <a:gd name="connsiteY14" fmla="*/ 21431 h 1664494"/>
                  <a:gd name="connsiteX15" fmla="*/ 962025 w 1243013"/>
                  <a:gd name="connsiteY15" fmla="*/ 85725 h 1664494"/>
                  <a:gd name="connsiteX16" fmla="*/ 1107281 w 1243013"/>
                  <a:gd name="connsiteY16" fmla="*/ 200025 h 1664494"/>
                  <a:gd name="connsiteX17" fmla="*/ 1200150 w 1243013"/>
                  <a:gd name="connsiteY17" fmla="*/ 333375 h 1664494"/>
                  <a:gd name="connsiteX18" fmla="*/ 1235869 w 1243013"/>
                  <a:gd name="connsiteY18" fmla="*/ 442913 h 1664494"/>
                  <a:gd name="connsiteX19" fmla="*/ 1243013 w 1243013"/>
                  <a:gd name="connsiteY19" fmla="*/ 566738 h 1664494"/>
                  <a:gd name="connsiteX20" fmla="*/ 1212056 w 1243013"/>
                  <a:gd name="connsiteY20" fmla="*/ 714375 h 1664494"/>
                  <a:gd name="connsiteX21" fmla="*/ 1143000 w 1243013"/>
                  <a:gd name="connsiteY21" fmla="*/ 840581 h 1664494"/>
                  <a:gd name="connsiteX22" fmla="*/ 995363 w 1243013"/>
                  <a:gd name="connsiteY22" fmla="*/ 1085850 h 1664494"/>
                  <a:gd name="connsiteX23" fmla="*/ 883444 w 1243013"/>
                  <a:gd name="connsiteY23" fmla="*/ 1314450 h 1664494"/>
                  <a:gd name="connsiteX24" fmla="*/ 857250 w 1243013"/>
                  <a:gd name="connsiteY24" fmla="*/ 1400175 h 1664494"/>
                  <a:gd name="connsiteX25" fmla="*/ 845344 w 1243013"/>
                  <a:gd name="connsiteY25" fmla="*/ 1504950 h 1664494"/>
                  <a:gd name="connsiteX26" fmla="*/ 826294 w 1243013"/>
                  <a:gd name="connsiteY26" fmla="*/ 1664494 h 1664494"/>
                  <a:gd name="connsiteX0" fmla="*/ 414338 w 1243013"/>
                  <a:gd name="connsiteY0" fmla="*/ 1650206 h 1664494"/>
                  <a:gd name="connsiteX1" fmla="*/ 397669 w 1243013"/>
                  <a:gd name="connsiteY1" fmla="*/ 1478756 h 1664494"/>
                  <a:gd name="connsiteX2" fmla="*/ 383381 w 1243013"/>
                  <a:gd name="connsiteY2" fmla="*/ 1371600 h 1664494"/>
                  <a:gd name="connsiteX3" fmla="*/ 309563 w 1243013"/>
                  <a:gd name="connsiteY3" fmla="*/ 1207294 h 1664494"/>
                  <a:gd name="connsiteX4" fmla="*/ 192881 w 1243013"/>
                  <a:gd name="connsiteY4" fmla="*/ 985838 h 1664494"/>
                  <a:gd name="connsiteX5" fmla="*/ 119063 w 1243013"/>
                  <a:gd name="connsiteY5" fmla="*/ 864394 h 1664494"/>
                  <a:gd name="connsiteX6" fmla="*/ 57150 w 1243013"/>
                  <a:gd name="connsiteY6" fmla="*/ 764381 h 1664494"/>
                  <a:gd name="connsiteX7" fmla="*/ 7144 w 1243013"/>
                  <a:gd name="connsiteY7" fmla="*/ 638175 h 1664494"/>
                  <a:gd name="connsiteX8" fmla="*/ 0 w 1243013"/>
                  <a:gd name="connsiteY8" fmla="*/ 500063 h 1664494"/>
                  <a:gd name="connsiteX9" fmla="*/ 35719 w 1243013"/>
                  <a:gd name="connsiteY9" fmla="*/ 359569 h 1664494"/>
                  <a:gd name="connsiteX10" fmla="*/ 114300 w 1243013"/>
                  <a:gd name="connsiteY10" fmla="*/ 228600 h 1664494"/>
                  <a:gd name="connsiteX11" fmla="*/ 235744 w 1243013"/>
                  <a:gd name="connsiteY11" fmla="*/ 116681 h 1664494"/>
                  <a:gd name="connsiteX12" fmla="*/ 416719 w 1243013"/>
                  <a:gd name="connsiteY12" fmla="*/ 33338 h 1664494"/>
                  <a:gd name="connsiteX13" fmla="*/ 597694 w 1243013"/>
                  <a:gd name="connsiteY13" fmla="*/ 0 h 1664494"/>
                  <a:gd name="connsiteX14" fmla="*/ 792956 w 1243013"/>
                  <a:gd name="connsiteY14" fmla="*/ 21431 h 1664494"/>
                  <a:gd name="connsiteX15" fmla="*/ 962025 w 1243013"/>
                  <a:gd name="connsiteY15" fmla="*/ 85725 h 1664494"/>
                  <a:gd name="connsiteX16" fmla="*/ 1107281 w 1243013"/>
                  <a:gd name="connsiteY16" fmla="*/ 200025 h 1664494"/>
                  <a:gd name="connsiteX17" fmla="*/ 1200150 w 1243013"/>
                  <a:gd name="connsiteY17" fmla="*/ 333375 h 1664494"/>
                  <a:gd name="connsiteX18" fmla="*/ 1235869 w 1243013"/>
                  <a:gd name="connsiteY18" fmla="*/ 442913 h 1664494"/>
                  <a:gd name="connsiteX19" fmla="*/ 1243013 w 1243013"/>
                  <a:gd name="connsiteY19" fmla="*/ 566738 h 1664494"/>
                  <a:gd name="connsiteX20" fmla="*/ 1212056 w 1243013"/>
                  <a:gd name="connsiteY20" fmla="*/ 714375 h 1664494"/>
                  <a:gd name="connsiteX21" fmla="*/ 1143000 w 1243013"/>
                  <a:gd name="connsiteY21" fmla="*/ 840581 h 1664494"/>
                  <a:gd name="connsiteX22" fmla="*/ 995363 w 1243013"/>
                  <a:gd name="connsiteY22" fmla="*/ 1085850 h 1664494"/>
                  <a:gd name="connsiteX23" fmla="*/ 883444 w 1243013"/>
                  <a:gd name="connsiteY23" fmla="*/ 1314450 h 1664494"/>
                  <a:gd name="connsiteX24" fmla="*/ 857250 w 1243013"/>
                  <a:gd name="connsiteY24" fmla="*/ 1400175 h 1664494"/>
                  <a:gd name="connsiteX25" fmla="*/ 845344 w 1243013"/>
                  <a:gd name="connsiteY25" fmla="*/ 1504950 h 1664494"/>
                  <a:gd name="connsiteX26" fmla="*/ 826294 w 1243013"/>
                  <a:gd name="connsiteY26" fmla="*/ 1664494 h 1664494"/>
                  <a:gd name="connsiteX0" fmla="*/ 414338 w 1243013"/>
                  <a:gd name="connsiteY0" fmla="*/ 1650206 h 1664494"/>
                  <a:gd name="connsiteX1" fmla="*/ 397669 w 1243013"/>
                  <a:gd name="connsiteY1" fmla="*/ 1478756 h 1664494"/>
                  <a:gd name="connsiteX2" fmla="*/ 383381 w 1243013"/>
                  <a:gd name="connsiteY2" fmla="*/ 1371600 h 1664494"/>
                  <a:gd name="connsiteX3" fmla="*/ 309563 w 1243013"/>
                  <a:gd name="connsiteY3" fmla="*/ 1207294 h 1664494"/>
                  <a:gd name="connsiteX4" fmla="*/ 192881 w 1243013"/>
                  <a:gd name="connsiteY4" fmla="*/ 985838 h 1664494"/>
                  <a:gd name="connsiteX5" fmla="*/ 119063 w 1243013"/>
                  <a:gd name="connsiteY5" fmla="*/ 864394 h 1664494"/>
                  <a:gd name="connsiteX6" fmla="*/ 57150 w 1243013"/>
                  <a:gd name="connsiteY6" fmla="*/ 764381 h 1664494"/>
                  <a:gd name="connsiteX7" fmla="*/ 7144 w 1243013"/>
                  <a:gd name="connsiteY7" fmla="*/ 638175 h 1664494"/>
                  <a:gd name="connsiteX8" fmla="*/ 0 w 1243013"/>
                  <a:gd name="connsiteY8" fmla="*/ 500063 h 1664494"/>
                  <a:gd name="connsiteX9" fmla="*/ 35719 w 1243013"/>
                  <a:gd name="connsiteY9" fmla="*/ 359569 h 1664494"/>
                  <a:gd name="connsiteX10" fmla="*/ 114300 w 1243013"/>
                  <a:gd name="connsiteY10" fmla="*/ 228600 h 1664494"/>
                  <a:gd name="connsiteX11" fmla="*/ 235744 w 1243013"/>
                  <a:gd name="connsiteY11" fmla="*/ 116681 h 1664494"/>
                  <a:gd name="connsiteX12" fmla="*/ 416719 w 1243013"/>
                  <a:gd name="connsiteY12" fmla="*/ 33338 h 1664494"/>
                  <a:gd name="connsiteX13" fmla="*/ 597694 w 1243013"/>
                  <a:gd name="connsiteY13" fmla="*/ 0 h 1664494"/>
                  <a:gd name="connsiteX14" fmla="*/ 792956 w 1243013"/>
                  <a:gd name="connsiteY14" fmla="*/ 21431 h 1664494"/>
                  <a:gd name="connsiteX15" fmla="*/ 962025 w 1243013"/>
                  <a:gd name="connsiteY15" fmla="*/ 85725 h 1664494"/>
                  <a:gd name="connsiteX16" fmla="*/ 1107281 w 1243013"/>
                  <a:gd name="connsiteY16" fmla="*/ 200025 h 1664494"/>
                  <a:gd name="connsiteX17" fmla="*/ 1200150 w 1243013"/>
                  <a:gd name="connsiteY17" fmla="*/ 333375 h 1664494"/>
                  <a:gd name="connsiteX18" fmla="*/ 1235869 w 1243013"/>
                  <a:gd name="connsiteY18" fmla="*/ 442913 h 1664494"/>
                  <a:gd name="connsiteX19" fmla="*/ 1243013 w 1243013"/>
                  <a:gd name="connsiteY19" fmla="*/ 566738 h 1664494"/>
                  <a:gd name="connsiteX20" fmla="*/ 1212056 w 1243013"/>
                  <a:gd name="connsiteY20" fmla="*/ 714375 h 1664494"/>
                  <a:gd name="connsiteX21" fmla="*/ 1143000 w 1243013"/>
                  <a:gd name="connsiteY21" fmla="*/ 840581 h 1664494"/>
                  <a:gd name="connsiteX22" fmla="*/ 995363 w 1243013"/>
                  <a:gd name="connsiteY22" fmla="*/ 1085850 h 1664494"/>
                  <a:gd name="connsiteX23" fmla="*/ 883444 w 1243013"/>
                  <a:gd name="connsiteY23" fmla="*/ 1314450 h 1664494"/>
                  <a:gd name="connsiteX24" fmla="*/ 857250 w 1243013"/>
                  <a:gd name="connsiteY24" fmla="*/ 1400175 h 1664494"/>
                  <a:gd name="connsiteX25" fmla="*/ 845344 w 1243013"/>
                  <a:gd name="connsiteY25" fmla="*/ 1504950 h 1664494"/>
                  <a:gd name="connsiteX26" fmla="*/ 826294 w 1243013"/>
                  <a:gd name="connsiteY26" fmla="*/ 1664494 h 1664494"/>
                  <a:gd name="connsiteX0" fmla="*/ 419100 w 1247775"/>
                  <a:gd name="connsiteY0" fmla="*/ 1650206 h 1664494"/>
                  <a:gd name="connsiteX1" fmla="*/ 402431 w 1247775"/>
                  <a:gd name="connsiteY1" fmla="*/ 1478756 h 1664494"/>
                  <a:gd name="connsiteX2" fmla="*/ 388143 w 1247775"/>
                  <a:gd name="connsiteY2" fmla="*/ 1371600 h 1664494"/>
                  <a:gd name="connsiteX3" fmla="*/ 314325 w 1247775"/>
                  <a:gd name="connsiteY3" fmla="*/ 1207294 h 1664494"/>
                  <a:gd name="connsiteX4" fmla="*/ 197643 w 1247775"/>
                  <a:gd name="connsiteY4" fmla="*/ 985838 h 1664494"/>
                  <a:gd name="connsiteX5" fmla="*/ 123825 w 1247775"/>
                  <a:gd name="connsiteY5" fmla="*/ 864394 h 1664494"/>
                  <a:gd name="connsiteX6" fmla="*/ 61912 w 1247775"/>
                  <a:gd name="connsiteY6" fmla="*/ 764381 h 1664494"/>
                  <a:gd name="connsiteX7" fmla="*/ 11906 w 1247775"/>
                  <a:gd name="connsiteY7" fmla="*/ 638175 h 1664494"/>
                  <a:gd name="connsiteX8" fmla="*/ 4762 w 1247775"/>
                  <a:gd name="connsiteY8" fmla="*/ 500063 h 1664494"/>
                  <a:gd name="connsiteX9" fmla="*/ 40481 w 1247775"/>
                  <a:gd name="connsiteY9" fmla="*/ 359569 h 1664494"/>
                  <a:gd name="connsiteX10" fmla="*/ 119062 w 1247775"/>
                  <a:gd name="connsiteY10" fmla="*/ 228600 h 1664494"/>
                  <a:gd name="connsiteX11" fmla="*/ 240506 w 1247775"/>
                  <a:gd name="connsiteY11" fmla="*/ 116681 h 1664494"/>
                  <a:gd name="connsiteX12" fmla="*/ 421481 w 1247775"/>
                  <a:gd name="connsiteY12" fmla="*/ 33338 h 1664494"/>
                  <a:gd name="connsiteX13" fmla="*/ 602456 w 1247775"/>
                  <a:gd name="connsiteY13" fmla="*/ 0 h 1664494"/>
                  <a:gd name="connsiteX14" fmla="*/ 797718 w 1247775"/>
                  <a:gd name="connsiteY14" fmla="*/ 21431 h 1664494"/>
                  <a:gd name="connsiteX15" fmla="*/ 966787 w 1247775"/>
                  <a:gd name="connsiteY15" fmla="*/ 85725 h 1664494"/>
                  <a:gd name="connsiteX16" fmla="*/ 1112043 w 1247775"/>
                  <a:gd name="connsiteY16" fmla="*/ 200025 h 1664494"/>
                  <a:gd name="connsiteX17" fmla="*/ 1204912 w 1247775"/>
                  <a:gd name="connsiteY17" fmla="*/ 333375 h 1664494"/>
                  <a:gd name="connsiteX18" fmla="*/ 1240631 w 1247775"/>
                  <a:gd name="connsiteY18" fmla="*/ 442913 h 1664494"/>
                  <a:gd name="connsiteX19" fmla="*/ 1247775 w 1247775"/>
                  <a:gd name="connsiteY19" fmla="*/ 566738 h 1664494"/>
                  <a:gd name="connsiteX20" fmla="*/ 1216818 w 1247775"/>
                  <a:gd name="connsiteY20" fmla="*/ 714375 h 1664494"/>
                  <a:gd name="connsiteX21" fmla="*/ 1147762 w 1247775"/>
                  <a:gd name="connsiteY21" fmla="*/ 840581 h 1664494"/>
                  <a:gd name="connsiteX22" fmla="*/ 1000125 w 1247775"/>
                  <a:gd name="connsiteY22" fmla="*/ 1085850 h 1664494"/>
                  <a:gd name="connsiteX23" fmla="*/ 888206 w 1247775"/>
                  <a:gd name="connsiteY23" fmla="*/ 1314450 h 1664494"/>
                  <a:gd name="connsiteX24" fmla="*/ 862012 w 1247775"/>
                  <a:gd name="connsiteY24" fmla="*/ 1400175 h 1664494"/>
                  <a:gd name="connsiteX25" fmla="*/ 850106 w 1247775"/>
                  <a:gd name="connsiteY25" fmla="*/ 1504950 h 1664494"/>
                  <a:gd name="connsiteX26" fmla="*/ 831056 w 1247775"/>
                  <a:gd name="connsiteY26" fmla="*/ 1664494 h 1664494"/>
                  <a:gd name="connsiteX0" fmla="*/ 419100 w 1247775"/>
                  <a:gd name="connsiteY0" fmla="*/ 1650206 h 1664494"/>
                  <a:gd name="connsiteX1" fmla="*/ 402431 w 1247775"/>
                  <a:gd name="connsiteY1" fmla="*/ 1478756 h 1664494"/>
                  <a:gd name="connsiteX2" fmla="*/ 388143 w 1247775"/>
                  <a:gd name="connsiteY2" fmla="*/ 1371600 h 1664494"/>
                  <a:gd name="connsiteX3" fmla="*/ 314325 w 1247775"/>
                  <a:gd name="connsiteY3" fmla="*/ 1207294 h 1664494"/>
                  <a:gd name="connsiteX4" fmla="*/ 197643 w 1247775"/>
                  <a:gd name="connsiteY4" fmla="*/ 985838 h 1664494"/>
                  <a:gd name="connsiteX5" fmla="*/ 123825 w 1247775"/>
                  <a:gd name="connsiteY5" fmla="*/ 864394 h 1664494"/>
                  <a:gd name="connsiteX6" fmla="*/ 61912 w 1247775"/>
                  <a:gd name="connsiteY6" fmla="*/ 764381 h 1664494"/>
                  <a:gd name="connsiteX7" fmla="*/ 11906 w 1247775"/>
                  <a:gd name="connsiteY7" fmla="*/ 638175 h 1664494"/>
                  <a:gd name="connsiteX8" fmla="*/ 4762 w 1247775"/>
                  <a:gd name="connsiteY8" fmla="*/ 500063 h 1664494"/>
                  <a:gd name="connsiteX9" fmla="*/ 40481 w 1247775"/>
                  <a:gd name="connsiteY9" fmla="*/ 359569 h 1664494"/>
                  <a:gd name="connsiteX10" fmla="*/ 119062 w 1247775"/>
                  <a:gd name="connsiteY10" fmla="*/ 228600 h 1664494"/>
                  <a:gd name="connsiteX11" fmla="*/ 240506 w 1247775"/>
                  <a:gd name="connsiteY11" fmla="*/ 116681 h 1664494"/>
                  <a:gd name="connsiteX12" fmla="*/ 421481 w 1247775"/>
                  <a:gd name="connsiteY12" fmla="*/ 33338 h 1664494"/>
                  <a:gd name="connsiteX13" fmla="*/ 602456 w 1247775"/>
                  <a:gd name="connsiteY13" fmla="*/ 0 h 1664494"/>
                  <a:gd name="connsiteX14" fmla="*/ 797718 w 1247775"/>
                  <a:gd name="connsiteY14" fmla="*/ 21431 h 1664494"/>
                  <a:gd name="connsiteX15" fmla="*/ 966787 w 1247775"/>
                  <a:gd name="connsiteY15" fmla="*/ 85725 h 1664494"/>
                  <a:gd name="connsiteX16" fmla="*/ 1112043 w 1247775"/>
                  <a:gd name="connsiteY16" fmla="*/ 200025 h 1664494"/>
                  <a:gd name="connsiteX17" fmla="*/ 1204912 w 1247775"/>
                  <a:gd name="connsiteY17" fmla="*/ 333375 h 1664494"/>
                  <a:gd name="connsiteX18" fmla="*/ 1240631 w 1247775"/>
                  <a:gd name="connsiteY18" fmla="*/ 442913 h 1664494"/>
                  <a:gd name="connsiteX19" fmla="*/ 1247775 w 1247775"/>
                  <a:gd name="connsiteY19" fmla="*/ 566738 h 1664494"/>
                  <a:gd name="connsiteX20" fmla="*/ 1216818 w 1247775"/>
                  <a:gd name="connsiteY20" fmla="*/ 714375 h 1664494"/>
                  <a:gd name="connsiteX21" fmla="*/ 1147762 w 1247775"/>
                  <a:gd name="connsiteY21" fmla="*/ 840581 h 1664494"/>
                  <a:gd name="connsiteX22" fmla="*/ 1000125 w 1247775"/>
                  <a:gd name="connsiteY22" fmla="*/ 1085850 h 1664494"/>
                  <a:gd name="connsiteX23" fmla="*/ 888206 w 1247775"/>
                  <a:gd name="connsiteY23" fmla="*/ 1314450 h 1664494"/>
                  <a:gd name="connsiteX24" fmla="*/ 862012 w 1247775"/>
                  <a:gd name="connsiteY24" fmla="*/ 1400175 h 1664494"/>
                  <a:gd name="connsiteX25" fmla="*/ 850106 w 1247775"/>
                  <a:gd name="connsiteY25" fmla="*/ 1504950 h 1664494"/>
                  <a:gd name="connsiteX26" fmla="*/ 831056 w 1247775"/>
                  <a:gd name="connsiteY26" fmla="*/ 1664494 h 1664494"/>
                  <a:gd name="connsiteX0" fmla="*/ 419100 w 1247775"/>
                  <a:gd name="connsiteY0" fmla="*/ 1650206 h 1664494"/>
                  <a:gd name="connsiteX1" fmla="*/ 402431 w 1247775"/>
                  <a:gd name="connsiteY1" fmla="*/ 1478756 h 1664494"/>
                  <a:gd name="connsiteX2" fmla="*/ 388143 w 1247775"/>
                  <a:gd name="connsiteY2" fmla="*/ 1371600 h 1664494"/>
                  <a:gd name="connsiteX3" fmla="*/ 314325 w 1247775"/>
                  <a:gd name="connsiteY3" fmla="*/ 1207294 h 1664494"/>
                  <a:gd name="connsiteX4" fmla="*/ 197643 w 1247775"/>
                  <a:gd name="connsiteY4" fmla="*/ 985838 h 1664494"/>
                  <a:gd name="connsiteX5" fmla="*/ 123825 w 1247775"/>
                  <a:gd name="connsiteY5" fmla="*/ 864394 h 1664494"/>
                  <a:gd name="connsiteX6" fmla="*/ 61912 w 1247775"/>
                  <a:gd name="connsiteY6" fmla="*/ 764381 h 1664494"/>
                  <a:gd name="connsiteX7" fmla="*/ 11906 w 1247775"/>
                  <a:gd name="connsiteY7" fmla="*/ 638175 h 1664494"/>
                  <a:gd name="connsiteX8" fmla="*/ 4762 w 1247775"/>
                  <a:gd name="connsiteY8" fmla="*/ 500063 h 1664494"/>
                  <a:gd name="connsiteX9" fmla="*/ 40481 w 1247775"/>
                  <a:gd name="connsiteY9" fmla="*/ 359569 h 1664494"/>
                  <a:gd name="connsiteX10" fmla="*/ 119062 w 1247775"/>
                  <a:gd name="connsiteY10" fmla="*/ 228600 h 1664494"/>
                  <a:gd name="connsiteX11" fmla="*/ 240506 w 1247775"/>
                  <a:gd name="connsiteY11" fmla="*/ 116681 h 1664494"/>
                  <a:gd name="connsiteX12" fmla="*/ 421481 w 1247775"/>
                  <a:gd name="connsiteY12" fmla="*/ 33338 h 1664494"/>
                  <a:gd name="connsiteX13" fmla="*/ 602456 w 1247775"/>
                  <a:gd name="connsiteY13" fmla="*/ 0 h 1664494"/>
                  <a:gd name="connsiteX14" fmla="*/ 797718 w 1247775"/>
                  <a:gd name="connsiteY14" fmla="*/ 21431 h 1664494"/>
                  <a:gd name="connsiteX15" fmla="*/ 966787 w 1247775"/>
                  <a:gd name="connsiteY15" fmla="*/ 85725 h 1664494"/>
                  <a:gd name="connsiteX16" fmla="*/ 1112043 w 1247775"/>
                  <a:gd name="connsiteY16" fmla="*/ 200025 h 1664494"/>
                  <a:gd name="connsiteX17" fmla="*/ 1204912 w 1247775"/>
                  <a:gd name="connsiteY17" fmla="*/ 333375 h 1664494"/>
                  <a:gd name="connsiteX18" fmla="*/ 1240631 w 1247775"/>
                  <a:gd name="connsiteY18" fmla="*/ 442913 h 1664494"/>
                  <a:gd name="connsiteX19" fmla="*/ 1247775 w 1247775"/>
                  <a:gd name="connsiteY19" fmla="*/ 566738 h 1664494"/>
                  <a:gd name="connsiteX20" fmla="*/ 1216818 w 1247775"/>
                  <a:gd name="connsiteY20" fmla="*/ 714375 h 1664494"/>
                  <a:gd name="connsiteX21" fmla="*/ 1147762 w 1247775"/>
                  <a:gd name="connsiteY21" fmla="*/ 840581 h 1664494"/>
                  <a:gd name="connsiteX22" fmla="*/ 1000125 w 1247775"/>
                  <a:gd name="connsiteY22" fmla="*/ 1085850 h 1664494"/>
                  <a:gd name="connsiteX23" fmla="*/ 888206 w 1247775"/>
                  <a:gd name="connsiteY23" fmla="*/ 1314450 h 1664494"/>
                  <a:gd name="connsiteX24" fmla="*/ 862012 w 1247775"/>
                  <a:gd name="connsiteY24" fmla="*/ 1400175 h 1664494"/>
                  <a:gd name="connsiteX25" fmla="*/ 850106 w 1247775"/>
                  <a:gd name="connsiteY25" fmla="*/ 1504950 h 1664494"/>
                  <a:gd name="connsiteX26" fmla="*/ 831056 w 1247775"/>
                  <a:gd name="connsiteY26" fmla="*/ 1664494 h 1664494"/>
                  <a:gd name="connsiteX0" fmla="*/ 419100 w 1247775"/>
                  <a:gd name="connsiteY0" fmla="*/ 1650206 h 1664494"/>
                  <a:gd name="connsiteX1" fmla="*/ 402431 w 1247775"/>
                  <a:gd name="connsiteY1" fmla="*/ 1478756 h 1664494"/>
                  <a:gd name="connsiteX2" fmla="*/ 388143 w 1247775"/>
                  <a:gd name="connsiteY2" fmla="*/ 1371600 h 1664494"/>
                  <a:gd name="connsiteX3" fmla="*/ 314325 w 1247775"/>
                  <a:gd name="connsiteY3" fmla="*/ 1207294 h 1664494"/>
                  <a:gd name="connsiteX4" fmla="*/ 197643 w 1247775"/>
                  <a:gd name="connsiteY4" fmla="*/ 985838 h 1664494"/>
                  <a:gd name="connsiteX5" fmla="*/ 123825 w 1247775"/>
                  <a:gd name="connsiteY5" fmla="*/ 864394 h 1664494"/>
                  <a:gd name="connsiteX6" fmla="*/ 61912 w 1247775"/>
                  <a:gd name="connsiteY6" fmla="*/ 764381 h 1664494"/>
                  <a:gd name="connsiteX7" fmla="*/ 11906 w 1247775"/>
                  <a:gd name="connsiteY7" fmla="*/ 638175 h 1664494"/>
                  <a:gd name="connsiteX8" fmla="*/ 4762 w 1247775"/>
                  <a:gd name="connsiteY8" fmla="*/ 500063 h 1664494"/>
                  <a:gd name="connsiteX9" fmla="*/ 40481 w 1247775"/>
                  <a:gd name="connsiteY9" fmla="*/ 359569 h 1664494"/>
                  <a:gd name="connsiteX10" fmla="*/ 119062 w 1247775"/>
                  <a:gd name="connsiteY10" fmla="*/ 228600 h 1664494"/>
                  <a:gd name="connsiteX11" fmla="*/ 240506 w 1247775"/>
                  <a:gd name="connsiteY11" fmla="*/ 116681 h 1664494"/>
                  <a:gd name="connsiteX12" fmla="*/ 421481 w 1247775"/>
                  <a:gd name="connsiteY12" fmla="*/ 33338 h 1664494"/>
                  <a:gd name="connsiteX13" fmla="*/ 602456 w 1247775"/>
                  <a:gd name="connsiteY13" fmla="*/ 0 h 1664494"/>
                  <a:gd name="connsiteX14" fmla="*/ 797718 w 1247775"/>
                  <a:gd name="connsiteY14" fmla="*/ 21431 h 1664494"/>
                  <a:gd name="connsiteX15" fmla="*/ 966787 w 1247775"/>
                  <a:gd name="connsiteY15" fmla="*/ 85725 h 1664494"/>
                  <a:gd name="connsiteX16" fmla="*/ 1112043 w 1247775"/>
                  <a:gd name="connsiteY16" fmla="*/ 200025 h 1664494"/>
                  <a:gd name="connsiteX17" fmla="*/ 1204912 w 1247775"/>
                  <a:gd name="connsiteY17" fmla="*/ 333375 h 1664494"/>
                  <a:gd name="connsiteX18" fmla="*/ 1240631 w 1247775"/>
                  <a:gd name="connsiteY18" fmla="*/ 442913 h 1664494"/>
                  <a:gd name="connsiteX19" fmla="*/ 1247775 w 1247775"/>
                  <a:gd name="connsiteY19" fmla="*/ 566738 h 1664494"/>
                  <a:gd name="connsiteX20" fmla="*/ 1216818 w 1247775"/>
                  <a:gd name="connsiteY20" fmla="*/ 714375 h 1664494"/>
                  <a:gd name="connsiteX21" fmla="*/ 1147762 w 1247775"/>
                  <a:gd name="connsiteY21" fmla="*/ 840581 h 1664494"/>
                  <a:gd name="connsiteX22" fmla="*/ 1000125 w 1247775"/>
                  <a:gd name="connsiteY22" fmla="*/ 1085850 h 1664494"/>
                  <a:gd name="connsiteX23" fmla="*/ 888206 w 1247775"/>
                  <a:gd name="connsiteY23" fmla="*/ 1314450 h 1664494"/>
                  <a:gd name="connsiteX24" fmla="*/ 862012 w 1247775"/>
                  <a:gd name="connsiteY24" fmla="*/ 1400175 h 1664494"/>
                  <a:gd name="connsiteX25" fmla="*/ 850106 w 1247775"/>
                  <a:gd name="connsiteY25" fmla="*/ 1504950 h 1664494"/>
                  <a:gd name="connsiteX26" fmla="*/ 831056 w 1247775"/>
                  <a:gd name="connsiteY26" fmla="*/ 1664494 h 1664494"/>
                  <a:gd name="connsiteX0" fmla="*/ 419100 w 1247775"/>
                  <a:gd name="connsiteY0" fmla="*/ 1650206 h 1664494"/>
                  <a:gd name="connsiteX1" fmla="*/ 402431 w 1247775"/>
                  <a:gd name="connsiteY1" fmla="*/ 1478756 h 1664494"/>
                  <a:gd name="connsiteX2" fmla="*/ 388143 w 1247775"/>
                  <a:gd name="connsiteY2" fmla="*/ 1371600 h 1664494"/>
                  <a:gd name="connsiteX3" fmla="*/ 314325 w 1247775"/>
                  <a:gd name="connsiteY3" fmla="*/ 1207294 h 1664494"/>
                  <a:gd name="connsiteX4" fmla="*/ 197643 w 1247775"/>
                  <a:gd name="connsiteY4" fmla="*/ 985838 h 1664494"/>
                  <a:gd name="connsiteX5" fmla="*/ 123825 w 1247775"/>
                  <a:gd name="connsiteY5" fmla="*/ 864394 h 1664494"/>
                  <a:gd name="connsiteX6" fmla="*/ 61912 w 1247775"/>
                  <a:gd name="connsiteY6" fmla="*/ 764381 h 1664494"/>
                  <a:gd name="connsiteX7" fmla="*/ 11906 w 1247775"/>
                  <a:gd name="connsiteY7" fmla="*/ 638175 h 1664494"/>
                  <a:gd name="connsiteX8" fmla="*/ 4762 w 1247775"/>
                  <a:gd name="connsiteY8" fmla="*/ 500063 h 1664494"/>
                  <a:gd name="connsiteX9" fmla="*/ 40481 w 1247775"/>
                  <a:gd name="connsiteY9" fmla="*/ 359569 h 1664494"/>
                  <a:gd name="connsiteX10" fmla="*/ 119062 w 1247775"/>
                  <a:gd name="connsiteY10" fmla="*/ 228600 h 1664494"/>
                  <a:gd name="connsiteX11" fmla="*/ 240506 w 1247775"/>
                  <a:gd name="connsiteY11" fmla="*/ 116681 h 1664494"/>
                  <a:gd name="connsiteX12" fmla="*/ 421481 w 1247775"/>
                  <a:gd name="connsiteY12" fmla="*/ 33338 h 1664494"/>
                  <a:gd name="connsiteX13" fmla="*/ 602456 w 1247775"/>
                  <a:gd name="connsiteY13" fmla="*/ 0 h 1664494"/>
                  <a:gd name="connsiteX14" fmla="*/ 797718 w 1247775"/>
                  <a:gd name="connsiteY14" fmla="*/ 21431 h 1664494"/>
                  <a:gd name="connsiteX15" fmla="*/ 966787 w 1247775"/>
                  <a:gd name="connsiteY15" fmla="*/ 85725 h 1664494"/>
                  <a:gd name="connsiteX16" fmla="*/ 1112043 w 1247775"/>
                  <a:gd name="connsiteY16" fmla="*/ 200025 h 1664494"/>
                  <a:gd name="connsiteX17" fmla="*/ 1204912 w 1247775"/>
                  <a:gd name="connsiteY17" fmla="*/ 333375 h 1664494"/>
                  <a:gd name="connsiteX18" fmla="*/ 1240631 w 1247775"/>
                  <a:gd name="connsiteY18" fmla="*/ 442913 h 1664494"/>
                  <a:gd name="connsiteX19" fmla="*/ 1247775 w 1247775"/>
                  <a:gd name="connsiteY19" fmla="*/ 566738 h 1664494"/>
                  <a:gd name="connsiteX20" fmla="*/ 1216818 w 1247775"/>
                  <a:gd name="connsiteY20" fmla="*/ 714375 h 1664494"/>
                  <a:gd name="connsiteX21" fmla="*/ 1147762 w 1247775"/>
                  <a:gd name="connsiteY21" fmla="*/ 840581 h 1664494"/>
                  <a:gd name="connsiteX22" fmla="*/ 1000125 w 1247775"/>
                  <a:gd name="connsiteY22" fmla="*/ 1085850 h 1664494"/>
                  <a:gd name="connsiteX23" fmla="*/ 888206 w 1247775"/>
                  <a:gd name="connsiteY23" fmla="*/ 1314450 h 1664494"/>
                  <a:gd name="connsiteX24" fmla="*/ 862012 w 1247775"/>
                  <a:gd name="connsiteY24" fmla="*/ 1400175 h 1664494"/>
                  <a:gd name="connsiteX25" fmla="*/ 850106 w 1247775"/>
                  <a:gd name="connsiteY25" fmla="*/ 1504950 h 1664494"/>
                  <a:gd name="connsiteX26" fmla="*/ 831056 w 1247775"/>
                  <a:gd name="connsiteY26" fmla="*/ 1664494 h 1664494"/>
                  <a:gd name="connsiteX0" fmla="*/ 419100 w 1247775"/>
                  <a:gd name="connsiteY0" fmla="*/ 1650206 h 1664494"/>
                  <a:gd name="connsiteX1" fmla="*/ 402431 w 1247775"/>
                  <a:gd name="connsiteY1" fmla="*/ 1478756 h 1664494"/>
                  <a:gd name="connsiteX2" fmla="*/ 388143 w 1247775"/>
                  <a:gd name="connsiteY2" fmla="*/ 1371600 h 1664494"/>
                  <a:gd name="connsiteX3" fmla="*/ 314325 w 1247775"/>
                  <a:gd name="connsiteY3" fmla="*/ 1207294 h 1664494"/>
                  <a:gd name="connsiteX4" fmla="*/ 197643 w 1247775"/>
                  <a:gd name="connsiteY4" fmla="*/ 985838 h 1664494"/>
                  <a:gd name="connsiteX5" fmla="*/ 123825 w 1247775"/>
                  <a:gd name="connsiteY5" fmla="*/ 864394 h 1664494"/>
                  <a:gd name="connsiteX6" fmla="*/ 61912 w 1247775"/>
                  <a:gd name="connsiteY6" fmla="*/ 764381 h 1664494"/>
                  <a:gd name="connsiteX7" fmla="*/ 11906 w 1247775"/>
                  <a:gd name="connsiteY7" fmla="*/ 638175 h 1664494"/>
                  <a:gd name="connsiteX8" fmla="*/ 4762 w 1247775"/>
                  <a:gd name="connsiteY8" fmla="*/ 500063 h 1664494"/>
                  <a:gd name="connsiteX9" fmla="*/ 40481 w 1247775"/>
                  <a:gd name="connsiteY9" fmla="*/ 359569 h 1664494"/>
                  <a:gd name="connsiteX10" fmla="*/ 119062 w 1247775"/>
                  <a:gd name="connsiteY10" fmla="*/ 228600 h 1664494"/>
                  <a:gd name="connsiteX11" fmla="*/ 240506 w 1247775"/>
                  <a:gd name="connsiteY11" fmla="*/ 116681 h 1664494"/>
                  <a:gd name="connsiteX12" fmla="*/ 421481 w 1247775"/>
                  <a:gd name="connsiteY12" fmla="*/ 33338 h 1664494"/>
                  <a:gd name="connsiteX13" fmla="*/ 602456 w 1247775"/>
                  <a:gd name="connsiteY13" fmla="*/ 0 h 1664494"/>
                  <a:gd name="connsiteX14" fmla="*/ 797718 w 1247775"/>
                  <a:gd name="connsiteY14" fmla="*/ 21431 h 1664494"/>
                  <a:gd name="connsiteX15" fmla="*/ 966787 w 1247775"/>
                  <a:gd name="connsiteY15" fmla="*/ 85725 h 1664494"/>
                  <a:gd name="connsiteX16" fmla="*/ 1112043 w 1247775"/>
                  <a:gd name="connsiteY16" fmla="*/ 200025 h 1664494"/>
                  <a:gd name="connsiteX17" fmla="*/ 1204912 w 1247775"/>
                  <a:gd name="connsiteY17" fmla="*/ 333375 h 1664494"/>
                  <a:gd name="connsiteX18" fmla="*/ 1240631 w 1247775"/>
                  <a:gd name="connsiteY18" fmla="*/ 442913 h 1664494"/>
                  <a:gd name="connsiteX19" fmla="*/ 1247775 w 1247775"/>
                  <a:gd name="connsiteY19" fmla="*/ 566738 h 1664494"/>
                  <a:gd name="connsiteX20" fmla="*/ 1216818 w 1247775"/>
                  <a:gd name="connsiteY20" fmla="*/ 714375 h 1664494"/>
                  <a:gd name="connsiteX21" fmla="*/ 1147762 w 1247775"/>
                  <a:gd name="connsiteY21" fmla="*/ 840581 h 1664494"/>
                  <a:gd name="connsiteX22" fmla="*/ 1000125 w 1247775"/>
                  <a:gd name="connsiteY22" fmla="*/ 1085850 h 1664494"/>
                  <a:gd name="connsiteX23" fmla="*/ 888206 w 1247775"/>
                  <a:gd name="connsiteY23" fmla="*/ 1314450 h 1664494"/>
                  <a:gd name="connsiteX24" fmla="*/ 862012 w 1247775"/>
                  <a:gd name="connsiteY24" fmla="*/ 1400175 h 1664494"/>
                  <a:gd name="connsiteX25" fmla="*/ 850106 w 1247775"/>
                  <a:gd name="connsiteY25" fmla="*/ 1504950 h 1664494"/>
                  <a:gd name="connsiteX26" fmla="*/ 831056 w 1247775"/>
                  <a:gd name="connsiteY26" fmla="*/ 1664494 h 1664494"/>
                  <a:gd name="connsiteX0" fmla="*/ 419100 w 1247775"/>
                  <a:gd name="connsiteY0" fmla="*/ 1652190 h 1666478"/>
                  <a:gd name="connsiteX1" fmla="*/ 402431 w 1247775"/>
                  <a:gd name="connsiteY1" fmla="*/ 1480740 h 1666478"/>
                  <a:gd name="connsiteX2" fmla="*/ 388143 w 1247775"/>
                  <a:gd name="connsiteY2" fmla="*/ 1373584 h 1666478"/>
                  <a:gd name="connsiteX3" fmla="*/ 314325 w 1247775"/>
                  <a:gd name="connsiteY3" fmla="*/ 1209278 h 1666478"/>
                  <a:gd name="connsiteX4" fmla="*/ 197643 w 1247775"/>
                  <a:gd name="connsiteY4" fmla="*/ 987822 h 1666478"/>
                  <a:gd name="connsiteX5" fmla="*/ 123825 w 1247775"/>
                  <a:gd name="connsiteY5" fmla="*/ 866378 h 1666478"/>
                  <a:gd name="connsiteX6" fmla="*/ 61912 w 1247775"/>
                  <a:gd name="connsiteY6" fmla="*/ 766365 h 1666478"/>
                  <a:gd name="connsiteX7" fmla="*/ 11906 w 1247775"/>
                  <a:gd name="connsiteY7" fmla="*/ 640159 h 1666478"/>
                  <a:gd name="connsiteX8" fmla="*/ 4762 w 1247775"/>
                  <a:gd name="connsiteY8" fmla="*/ 502047 h 1666478"/>
                  <a:gd name="connsiteX9" fmla="*/ 40481 w 1247775"/>
                  <a:gd name="connsiteY9" fmla="*/ 361553 h 1666478"/>
                  <a:gd name="connsiteX10" fmla="*/ 119062 w 1247775"/>
                  <a:gd name="connsiteY10" fmla="*/ 230584 h 1666478"/>
                  <a:gd name="connsiteX11" fmla="*/ 240506 w 1247775"/>
                  <a:gd name="connsiteY11" fmla="*/ 118665 h 1666478"/>
                  <a:gd name="connsiteX12" fmla="*/ 421481 w 1247775"/>
                  <a:gd name="connsiteY12" fmla="*/ 35322 h 1666478"/>
                  <a:gd name="connsiteX13" fmla="*/ 602456 w 1247775"/>
                  <a:gd name="connsiteY13" fmla="*/ 1984 h 1666478"/>
                  <a:gd name="connsiteX14" fmla="*/ 797718 w 1247775"/>
                  <a:gd name="connsiteY14" fmla="*/ 23415 h 1666478"/>
                  <a:gd name="connsiteX15" fmla="*/ 966787 w 1247775"/>
                  <a:gd name="connsiteY15" fmla="*/ 87709 h 1666478"/>
                  <a:gd name="connsiteX16" fmla="*/ 1112043 w 1247775"/>
                  <a:gd name="connsiteY16" fmla="*/ 202009 h 1666478"/>
                  <a:gd name="connsiteX17" fmla="*/ 1204912 w 1247775"/>
                  <a:gd name="connsiteY17" fmla="*/ 335359 h 1666478"/>
                  <a:gd name="connsiteX18" fmla="*/ 1240631 w 1247775"/>
                  <a:gd name="connsiteY18" fmla="*/ 444897 h 1666478"/>
                  <a:gd name="connsiteX19" fmla="*/ 1247775 w 1247775"/>
                  <a:gd name="connsiteY19" fmla="*/ 568722 h 1666478"/>
                  <a:gd name="connsiteX20" fmla="*/ 1216818 w 1247775"/>
                  <a:gd name="connsiteY20" fmla="*/ 716359 h 1666478"/>
                  <a:gd name="connsiteX21" fmla="*/ 1147762 w 1247775"/>
                  <a:gd name="connsiteY21" fmla="*/ 842565 h 1666478"/>
                  <a:gd name="connsiteX22" fmla="*/ 1000125 w 1247775"/>
                  <a:gd name="connsiteY22" fmla="*/ 1087834 h 1666478"/>
                  <a:gd name="connsiteX23" fmla="*/ 888206 w 1247775"/>
                  <a:gd name="connsiteY23" fmla="*/ 1316434 h 1666478"/>
                  <a:gd name="connsiteX24" fmla="*/ 862012 w 1247775"/>
                  <a:gd name="connsiteY24" fmla="*/ 1402159 h 1666478"/>
                  <a:gd name="connsiteX25" fmla="*/ 850106 w 1247775"/>
                  <a:gd name="connsiteY25" fmla="*/ 1506934 h 1666478"/>
                  <a:gd name="connsiteX26" fmla="*/ 831056 w 1247775"/>
                  <a:gd name="connsiteY26" fmla="*/ 1666478 h 1666478"/>
                  <a:gd name="connsiteX0" fmla="*/ 419100 w 1247775"/>
                  <a:gd name="connsiteY0" fmla="*/ 1652190 h 1666478"/>
                  <a:gd name="connsiteX1" fmla="*/ 402431 w 1247775"/>
                  <a:gd name="connsiteY1" fmla="*/ 1480740 h 1666478"/>
                  <a:gd name="connsiteX2" fmla="*/ 388143 w 1247775"/>
                  <a:gd name="connsiteY2" fmla="*/ 1373584 h 1666478"/>
                  <a:gd name="connsiteX3" fmla="*/ 314325 w 1247775"/>
                  <a:gd name="connsiteY3" fmla="*/ 1209278 h 1666478"/>
                  <a:gd name="connsiteX4" fmla="*/ 197643 w 1247775"/>
                  <a:gd name="connsiteY4" fmla="*/ 987822 h 1666478"/>
                  <a:gd name="connsiteX5" fmla="*/ 123825 w 1247775"/>
                  <a:gd name="connsiteY5" fmla="*/ 866378 h 1666478"/>
                  <a:gd name="connsiteX6" fmla="*/ 61912 w 1247775"/>
                  <a:gd name="connsiteY6" fmla="*/ 766365 h 1666478"/>
                  <a:gd name="connsiteX7" fmla="*/ 11906 w 1247775"/>
                  <a:gd name="connsiteY7" fmla="*/ 640159 h 1666478"/>
                  <a:gd name="connsiteX8" fmla="*/ 4762 w 1247775"/>
                  <a:gd name="connsiteY8" fmla="*/ 502047 h 1666478"/>
                  <a:gd name="connsiteX9" fmla="*/ 40481 w 1247775"/>
                  <a:gd name="connsiteY9" fmla="*/ 361553 h 1666478"/>
                  <a:gd name="connsiteX10" fmla="*/ 119062 w 1247775"/>
                  <a:gd name="connsiteY10" fmla="*/ 230584 h 1666478"/>
                  <a:gd name="connsiteX11" fmla="*/ 240506 w 1247775"/>
                  <a:gd name="connsiteY11" fmla="*/ 118665 h 1666478"/>
                  <a:gd name="connsiteX12" fmla="*/ 421481 w 1247775"/>
                  <a:gd name="connsiteY12" fmla="*/ 35322 h 1666478"/>
                  <a:gd name="connsiteX13" fmla="*/ 602456 w 1247775"/>
                  <a:gd name="connsiteY13" fmla="*/ 1984 h 1666478"/>
                  <a:gd name="connsiteX14" fmla="*/ 797718 w 1247775"/>
                  <a:gd name="connsiteY14" fmla="*/ 23415 h 1666478"/>
                  <a:gd name="connsiteX15" fmla="*/ 966787 w 1247775"/>
                  <a:gd name="connsiteY15" fmla="*/ 87709 h 1666478"/>
                  <a:gd name="connsiteX16" fmla="*/ 1112043 w 1247775"/>
                  <a:gd name="connsiteY16" fmla="*/ 202009 h 1666478"/>
                  <a:gd name="connsiteX17" fmla="*/ 1204912 w 1247775"/>
                  <a:gd name="connsiteY17" fmla="*/ 335359 h 1666478"/>
                  <a:gd name="connsiteX18" fmla="*/ 1240631 w 1247775"/>
                  <a:gd name="connsiteY18" fmla="*/ 444897 h 1666478"/>
                  <a:gd name="connsiteX19" fmla="*/ 1247775 w 1247775"/>
                  <a:gd name="connsiteY19" fmla="*/ 568722 h 1666478"/>
                  <a:gd name="connsiteX20" fmla="*/ 1216818 w 1247775"/>
                  <a:gd name="connsiteY20" fmla="*/ 716359 h 1666478"/>
                  <a:gd name="connsiteX21" fmla="*/ 1147762 w 1247775"/>
                  <a:gd name="connsiteY21" fmla="*/ 842565 h 1666478"/>
                  <a:gd name="connsiteX22" fmla="*/ 1000125 w 1247775"/>
                  <a:gd name="connsiteY22" fmla="*/ 1087834 h 1666478"/>
                  <a:gd name="connsiteX23" fmla="*/ 888206 w 1247775"/>
                  <a:gd name="connsiteY23" fmla="*/ 1316434 h 1666478"/>
                  <a:gd name="connsiteX24" fmla="*/ 862012 w 1247775"/>
                  <a:gd name="connsiteY24" fmla="*/ 1402159 h 1666478"/>
                  <a:gd name="connsiteX25" fmla="*/ 850106 w 1247775"/>
                  <a:gd name="connsiteY25" fmla="*/ 1506934 h 1666478"/>
                  <a:gd name="connsiteX26" fmla="*/ 831056 w 1247775"/>
                  <a:gd name="connsiteY26" fmla="*/ 1666478 h 1666478"/>
                  <a:gd name="connsiteX0" fmla="*/ 419100 w 1247775"/>
                  <a:gd name="connsiteY0" fmla="*/ 1652190 h 1666478"/>
                  <a:gd name="connsiteX1" fmla="*/ 402431 w 1247775"/>
                  <a:gd name="connsiteY1" fmla="*/ 1480740 h 1666478"/>
                  <a:gd name="connsiteX2" fmla="*/ 388143 w 1247775"/>
                  <a:gd name="connsiteY2" fmla="*/ 1373584 h 1666478"/>
                  <a:gd name="connsiteX3" fmla="*/ 314325 w 1247775"/>
                  <a:gd name="connsiteY3" fmla="*/ 1209278 h 1666478"/>
                  <a:gd name="connsiteX4" fmla="*/ 197643 w 1247775"/>
                  <a:gd name="connsiteY4" fmla="*/ 987822 h 1666478"/>
                  <a:gd name="connsiteX5" fmla="*/ 123825 w 1247775"/>
                  <a:gd name="connsiteY5" fmla="*/ 866378 h 1666478"/>
                  <a:gd name="connsiteX6" fmla="*/ 61912 w 1247775"/>
                  <a:gd name="connsiteY6" fmla="*/ 766365 h 1666478"/>
                  <a:gd name="connsiteX7" fmla="*/ 11906 w 1247775"/>
                  <a:gd name="connsiteY7" fmla="*/ 640159 h 1666478"/>
                  <a:gd name="connsiteX8" fmla="*/ 4762 w 1247775"/>
                  <a:gd name="connsiteY8" fmla="*/ 502047 h 1666478"/>
                  <a:gd name="connsiteX9" fmla="*/ 40481 w 1247775"/>
                  <a:gd name="connsiteY9" fmla="*/ 361553 h 1666478"/>
                  <a:gd name="connsiteX10" fmla="*/ 119062 w 1247775"/>
                  <a:gd name="connsiteY10" fmla="*/ 230584 h 1666478"/>
                  <a:gd name="connsiteX11" fmla="*/ 240506 w 1247775"/>
                  <a:gd name="connsiteY11" fmla="*/ 118665 h 1666478"/>
                  <a:gd name="connsiteX12" fmla="*/ 421481 w 1247775"/>
                  <a:gd name="connsiteY12" fmla="*/ 35322 h 1666478"/>
                  <a:gd name="connsiteX13" fmla="*/ 602456 w 1247775"/>
                  <a:gd name="connsiteY13" fmla="*/ 1984 h 1666478"/>
                  <a:gd name="connsiteX14" fmla="*/ 797718 w 1247775"/>
                  <a:gd name="connsiteY14" fmla="*/ 23415 h 1666478"/>
                  <a:gd name="connsiteX15" fmla="*/ 966787 w 1247775"/>
                  <a:gd name="connsiteY15" fmla="*/ 87709 h 1666478"/>
                  <a:gd name="connsiteX16" fmla="*/ 1112043 w 1247775"/>
                  <a:gd name="connsiteY16" fmla="*/ 202009 h 1666478"/>
                  <a:gd name="connsiteX17" fmla="*/ 1204912 w 1247775"/>
                  <a:gd name="connsiteY17" fmla="*/ 335359 h 1666478"/>
                  <a:gd name="connsiteX18" fmla="*/ 1240631 w 1247775"/>
                  <a:gd name="connsiteY18" fmla="*/ 444897 h 1666478"/>
                  <a:gd name="connsiteX19" fmla="*/ 1247775 w 1247775"/>
                  <a:gd name="connsiteY19" fmla="*/ 568722 h 1666478"/>
                  <a:gd name="connsiteX20" fmla="*/ 1216818 w 1247775"/>
                  <a:gd name="connsiteY20" fmla="*/ 716359 h 1666478"/>
                  <a:gd name="connsiteX21" fmla="*/ 1147762 w 1247775"/>
                  <a:gd name="connsiteY21" fmla="*/ 842565 h 1666478"/>
                  <a:gd name="connsiteX22" fmla="*/ 1000125 w 1247775"/>
                  <a:gd name="connsiteY22" fmla="*/ 1087834 h 1666478"/>
                  <a:gd name="connsiteX23" fmla="*/ 888206 w 1247775"/>
                  <a:gd name="connsiteY23" fmla="*/ 1316434 h 1666478"/>
                  <a:gd name="connsiteX24" fmla="*/ 862012 w 1247775"/>
                  <a:gd name="connsiteY24" fmla="*/ 1402159 h 1666478"/>
                  <a:gd name="connsiteX25" fmla="*/ 850106 w 1247775"/>
                  <a:gd name="connsiteY25" fmla="*/ 1506934 h 1666478"/>
                  <a:gd name="connsiteX26" fmla="*/ 831056 w 1247775"/>
                  <a:gd name="connsiteY26" fmla="*/ 1666478 h 1666478"/>
                  <a:gd name="connsiteX0" fmla="*/ 419100 w 1247775"/>
                  <a:gd name="connsiteY0" fmla="*/ 1652190 h 1666478"/>
                  <a:gd name="connsiteX1" fmla="*/ 402431 w 1247775"/>
                  <a:gd name="connsiteY1" fmla="*/ 1480740 h 1666478"/>
                  <a:gd name="connsiteX2" fmla="*/ 388143 w 1247775"/>
                  <a:gd name="connsiteY2" fmla="*/ 1373584 h 1666478"/>
                  <a:gd name="connsiteX3" fmla="*/ 314325 w 1247775"/>
                  <a:gd name="connsiteY3" fmla="*/ 1209278 h 1666478"/>
                  <a:gd name="connsiteX4" fmla="*/ 197643 w 1247775"/>
                  <a:gd name="connsiteY4" fmla="*/ 987822 h 1666478"/>
                  <a:gd name="connsiteX5" fmla="*/ 123825 w 1247775"/>
                  <a:gd name="connsiteY5" fmla="*/ 866378 h 1666478"/>
                  <a:gd name="connsiteX6" fmla="*/ 61912 w 1247775"/>
                  <a:gd name="connsiteY6" fmla="*/ 766365 h 1666478"/>
                  <a:gd name="connsiteX7" fmla="*/ 11906 w 1247775"/>
                  <a:gd name="connsiteY7" fmla="*/ 640159 h 1666478"/>
                  <a:gd name="connsiteX8" fmla="*/ 4762 w 1247775"/>
                  <a:gd name="connsiteY8" fmla="*/ 502047 h 1666478"/>
                  <a:gd name="connsiteX9" fmla="*/ 40481 w 1247775"/>
                  <a:gd name="connsiteY9" fmla="*/ 361553 h 1666478"/>
                  <a:gd name="connsiteX10" fmla="*/ 119062 w 1247775"/>
                  <a:gd name="connsiteY10" fmla="*/ 230584 h 1666478"/>
                  <a:gd name="connsiteX11" fmla="*/ 240506 w 1247775"/>
                  <a:gd name="connsiteY11" fmla="*/ 118665 h 1666478"/>
                  <a:gd name="connsiteX12" fmla="*/ 421481 w 1247775"/>
                  <a:gd name="connsiteY12" fmla="*/ 35322 h 1666478"/>
                  <a:gd name="connsiteX13" fmla="*/ 602456 w 1247775"/>
                  <a:gd name="connsiteY13" fmla="*/ 1984 h 1666478"/>
                  <a:gd name="connsiteX14" fmla="*/ 797718 w 1247775"/>
                  <a:gd name="connsiteY14" fmla="*/ 23415 h 1666478"/>
                  <a:gd name="connsiteX15" fmla="*/ 966787 w 1247775"/>
                  <a:gd name="connsiteY15" fmla="*/ 87709 h 1666478"/>
                  <a:gd name="connsiteX16" fmla="*/ 1112043 w 1247775"/>
                  <a:gd name="connsiteY16" fmla="*/ 202009 h 1666478"/>
                  <a:gd name="connsiteX17" fmla="*/ 1204912 w 1247775"/>
                  <a:gd name="connsiteY17" fmla="*/ 335359 h 1666478"/>
                  <a:gd name="connsiteX18" fmla="*/ 1240631 w 1247775"/>
                  <a:gd name="connsiteY18" fmla="*/ 444897 h 1666478"/>
                  <a:gd name="connsiteX19" fmla="*/ 1247775 w 1247775"/>
                  <a:gd name="connsiteY19" fmla="*/ 568722 h 1666478"/>
                  <a:gd name="connsiteX20" fmla="*/ 1216818 w 1247775"/>
                  <a:gd name="connsiteY20" fmla="*/ 716359 h 1666478"/>
                  <a:gd name="connsiteX21" fmla="*/ 1147762 w 1247775"/>
                  <a:gd name="connsiteY21" fmla="*/ 842565 h 1666478"/>
                  <a:gd name="connsiteX22" fmla="*/ 1000125 w 1247775"/>
                  <a:gd name="connsiteY22" fmla="*/ 1087834 h 1666478"/>
                  <a:gd name="connsiteX23" fmla="*/ 888206 w 1247775"/>
                  <a:gd name="connsiteY23" fmla="*/ 1316434 h 1666478"/>
                  <a:gd name="connsiteX24" fmla="*/ 862012 w 1247775"/>
                  <a:gd name="connsiteY24" fmla="*/ 1402159 h 1666478"/>
                  <a:gd name="connsiteX25" fmla="*/ 850106 w 1247775"/>
                  <a:gd name="connsiteY25" fmla="*/ 1506934 h 1666478"/>
                  <a:gd name="connsiteX26" fmla="*/ 831056 w 1247775"/>
                  <a:gd name="connsiteY26" fmla="*/ 1666478 h 1666478"/>
                  <a:gd name="connsiteX0" fmla="*/ 419100 w 1247775"/>
                  <a:gd name="connsiteY0" fmla="*/ 1652190 h 1666478"/>
                  <a:gd name="connsiteX1" fmla="*/ 402431 w 1247775"/>
                  <a:gd name="connsiteY1" fmla="*/ 1480740 h 1666478"/>
                  <a:gd name="connsiteX2" fmla="*/ 388143 w 1247775"/>
                  <a:gd name="connsiteY2" fmla="*/ 1373584 h 1666478"/>
                  <a:gd name="connsiteX3" fmla="*/ 314325 w 1247775"/>
                  <a:gd name="connsiteY3" fmla="*/ 1209278 h 1666478"/>
                  <a:gd name="connsiteX4" fmla="*/ 197643 w 1247775"/>
                  <a:gd name="connsiteY4" fmla="*/ 987822 h 1666478"/>
                  <a:gd name="connsiteX5" fmla="*/ 123825 w 1247775"/>
                  <a:gd name="connsiteY5" fmla="*/ 866378 h 1666478"/>
                  <a:gd name="connsiteX6" fmla="*/ 61912 w 1247775"/>
                  <a:gd name="connsiteY6" fmla="*/ 766365 h 1666478"/>
                  <a:gd name="connsiteX7" fmla="*/ 11906 w 1247775"/>
                  <a:gd name="connsiteY7" fmla="*/ 640159 h 1666478"/>
                  <a:gd name="connsiteX8" fmla="*/ 4762 w 1247775"/>
                  <a:gd name="connsiteY8" fmla="*/ 502047 h 1666478"/>
                  <a:gd name="connsiteX9" fmla="*/ 40481 w 1247775"/>
                  <a:gd name="connsiteY9" fmla="*/ 361553 h 1666478"/>
                  <a:gd name="connsiteX10" fmla="*/ 119062 w 1247775"/>
                  <a:gd name="connsiteY10" fmla="*/ 230584 h 1666478"/>
                  <a:gd name="connsiteX11" fmla="*/ 240506 w 1247775"/>
                  <a:gd name="connsiteY11" fmla="*/ 118665 h 1666478"/>
                  <a:gd name="connsiteX12" fmla="*/ 421481 w 1247775"/>
                  <a:gd name="connsiteY12" fmla="*/ 35322 h 1666478"/>
                  <a:gd name="connsiteX13" fmla="*/ 602456 w 1247775"/>
                  <a:gd name="connsiteY13" fmla="*/ 1984 h 1666478"/>
                  <a:gd name="connsiteX14" fmla="*/ 797718 w 1247775"/>
                  <a:gd name="connsiteY14" fmla="*/ 23415 h 1666478"/>
                  <a:gd name="connsiteX15" fmla="*/ 966787 w 1247775"/>
                  <a:gd name="connsiteY15" fmla="*/ 87709 h 1666478"/>
                  <a:gd name="connsiteX16" fmla="*/ 1112043 w 1247775"/>
                  <a:gd name="connsiteY16" fmla="*/ 202009 h 1666478"/>
                  <a:gd name="connsiteX17" fmla="*/ 1204912 w 1247775"/>
                  <a:gd name="connsiteY17" fmla="*/ 335359 h 1666478"/>
                  <a:gd name="connsiteX18" fmla="*/ 1240631 w 1247775"/>
                  <a:gd name="connsiteY18" fmla="*/ 444897 h 1666478"/>
                  <a:gd name="connsiteX19" fmla="*/ 1247775 w 1247775"/>
                  <a:gd name="connsiteY19" fmla="*/ 568722 h 1666478"/>
                  <a:gd name="connsiteX20" fmla="*/ 1216818 w 1247775"/>
                  <a:gd name="connsiteY20" fmla="*/ 716359 h 1666478"/>
                  <a:gd name="connsiteX21" fmla="*/ 1147762 w 1247775"/>
                  <a:gd name="connsiteY21" fmla="*/ 842565 h 1666478"/>
                  <a:gd name="connsiteX22" fmla="*/ 1000125 w 1247775"/>
                  <a:gd name="connsiteY22" fmla="*/ 1087834 h 1666478"/>
                  <a:gd name="connsiteX23" fmla="*/ 888206 w 1247775"/>
                  <a:gd name="connsiteY23" fmla="*/ 1316434 h 1666478"/>
                  <a:gd name="connsiteX24" fmla="*/ 862012 w 1247775"/>
                  <a:gd name="connsiteY24" fmla="*/ 1402159 h 1666478"/>
                  <a:gd name="connsiteX25" fmla="*/ 850106 w 1247775"/>
                  <a:gd name="connsiteY25" fmla="*/ 1506934 h 1666478"/>
                  <a:gd name="connsiteX26" fmla="*/ 831056 w 1247775"/>
                  <a:gd name="connsiteY26" fmla="*/ 1666478 h 1666478"/>
                  <a:gd name="connsiteX0" fmla="*/ 419100 w 1251744"/>
                  <a:gd name="connsiteY0" fmla="*/ 1652190 h 1666478"/>
                  <a:gd name="connsiteX1" fmla="*/ 402431 w 1251744"/>
                  <a:gd name="connsiteY1" fmla="*/ 1480740 h 1666478"/>
                  <a:gd name="connsiteX2" fmla="*/ 388143 w 1251744"/>
                  <a:gd name="connsiteY2" fmla="*/ 1373584 h 1666478"/>
                  <a:gd name="connsiteX3" fmla="*/ 314325 w 1251744"/>
                  <a:gd name="connsiteY3" fmla="*/ 1209278 h 1666478"/>
                  <a:gd name="connsiteX4" fmla="*/ 197643 w 1251744"/>
                  <a:gd name="connsiteY4" fmla="*/ 987822 h 1666478"/>
                  <a:gd name="connsiteX5" fmla="*/ 123825 w 1251744"/>
                  <a:gd name="connsiteY5" fmla="*/ 866378 h 1666478"/>
                  <a:gd name="connsiteX6" fmla="*/ 61912 w 1251744"/>
                  <a:gd name="connsiteY6" fmla="*/ 766365 h 1666478"/>
                  <a:gd name="connsiteX7" fmla="*/ 11906 w 1251744"/>
                  <a:gd name="connsiteY7" fmla="*/ 640159 h 1666478"/>
                  <a:gd name="connsiteX8" fmla="*/ 4762 w 1251744"/>
                  <a:gd name="connsiteY8" fmla="*/ 502047 h 1666478"/>
                  <a:gd name="connsiteX9" fmla="*/ 40481 w 1251744"/>
                  <a:gd name="connsiteY9" fmla="*/ 361553 h 1666478"/>
                  <a:gd name="connsiteX10" fmla="*/ 119062 w 1251744"/>
                  <a:gd name="connsiteY10" fmla="*/ 230584 h 1666478"/>
                  <a:gd name="connsiteX11" fmla="*/ 240506 w 1251744"/>
                  <a:gd name="connsiteY11" fmla="*/ 118665 h 1666478"/>
                  <a:gd name="connsiteX12" fmla="*/ 421481 w 1251744"/>
                  <a:gd name="connsiteY12" fmla="*/ 35322 h 1666478"/>
                  <a:gd name="connsiteX13" fmla="*/ 602456 w 1251744"/>
                  <a:gd name="connsiteY13" fmla="*/ 1984 h 1666478"/>
                  <a:gd name="connsiteX14" fmla="*/ 797718 w 1251744"/>
                  <a:gd name="connsiteY14" fmla="*/ 23415 h 1666478"/>
                  <a:gd name="connsiteX15" fmla="*/ 966787 w 1251744"/>
                  <a:gd name="connsiteY15" fmla="*/ 87709 h 1666478"/>
                  <a:gd name="connsiteX16" fmla="*/ 1112043 w 1251744"/>
                  <a:gd name="connsiteY16" fmla="*/ 202009 h 1666478"/>
                  <a:gd name="connsiteX17" fmla="*/ 1204912 w 1251744"/>
                  <a:gd name="connsiteY17" fmla="*/ 335359 h 1666478"/>
                  <a:gd name="connsiteX18" fmla="*/ 1240631 w 1251744"/>
                  <a:gd name="connsiteY18" fmla="*/ 444897 h 1666478"/>
                  <a:gd name="connsiteX19" fmla="*/ 1247775 w 1251744"/>
                  <a:gd name="connsiteY19" fmla="*/ 568722 h 1666478"/>
                  <a:gd name="connsiteX20" fmla="*/ 1216818 w 1251744"/>
                  <a:gd name="connsiteY20" fmla="*/ 716359 h 1666478"/>
                  <a:gd name="connsiteX21" fmla="*/ 1147762 w 1251744"/>
                  <a:gd name="connsiteY21" fmla="*/ 842565 h 1666478"/>
                  <a:gd name="connsiteX22" fmla="*/ 1000125 w 1251744"/>
                  <a:gd name="connsiteY22" fmla="*/ 1087834 h 1666478"/>
                  <a:gd name="connsiteX23" fmla="*/ 888206 w 1251744"/>
                  <a:gd name="connsiteY23" fmla="*/ 1316434 h 1666478"/>
                  <a:gd name="connsiteX24" fmla="*/ 862012 w 1251744"/>
                  <a:gd name="connsiteY24" fmla="*/ 1402159 h 1666478"/>
                  <a:gd name="connsiteX25" fmla="*/ 850106 w 1251744"/>
                  <a:gd name="connsiteY25" fmla="*/ 1506934 h 1666478"/>
                  <a:gd name="connsiteX26" fmla="*/ 831056 w 1251744"/>
                  <a:gd name="connsiteY26" fmla="*/ 1666478 h 1666478"/>
                  <a:gd name="connsiteX0" fmla="*/ 419100 w 1251744"/>
                  <a:gd name="connsiteY0" fmla="*/ 1652190 h 1666478"/>
                  <a:gd name="connsiteX1" fmla="*/ 402431 w 1251744"/>
                  <a:gd name="connsiteY1" fmla="*/ 1480740 h 1666478"/>
                  <a:gd name="connsiteX2" fmla="*/ 388143 w 1251744"/>
                  <a:gd name="connsiteY2" fmla="*/ 1373584 h 1666478"/>
                  <a:gd name="connsiteX3" fmla="*/ 314325 w 1251744"/>
                  <a:gd name="connsiteY3" fmla="*/ 1209278 h 1666478"/>
                  <a:gd name="connsiteX4" fmla="*/ 197643 w 1251744"/>
                  <a:gd name="connsiteY4" fmla="*/ 987822 h 1666478"/>
                  <a:gd name="connsiteX5" fmla="*/ 123825 w 1251744"/>
                  <a:gd name="connsiteY5" fmla="*/ 866378 h 1666478"/>
                  <a:gd name="connsiteX6" fmla="*/ 61912 w 1251744"/>
                  <a:gd name="connsiteY6" fmla="*/ 766365 h 1666478"/>
                  <a:gd name="connsiteX7" fmla="*/ 11906 w 1251744"/>
                  <a:gd name="connsiteY7" fmla="*/ 640159 h 1666478"/>
                  <a:gd name="connsiteX8" fmla="*/ 4762 w 1251744"/>
                  <a:gd name="connsiteY8" fmla="*/ 502047 h 1666478"/>
                  <a:gd name="connsiteX9" fmla="*/ 40481 w 1251744"/>
                  <a:gd name="connsiteY9" fmla="*/ 361553 h 1666478"/>
                  <a:gd name="connsiteX10" fmla="*/ 119062 w 1251744"/>
                  <a:gd name="connsiteY10" fmla="*/ 230584 h 1666478"/>
                  <a:gd name="connsiteX11" fmla="*/ 240506 w 1251744"/>
                  <a:gd name="connsiteY11" fmla="*/ 118665 h 1666478"/>
                  <a:gd name="connsiteX12" fmla="*/ 421481 w 1251744"/>
                  <a:gd name="connsiteY12" fmla="*/ 35322 h 1666478"/>
                  <a:gd name="connsiteX13" fmla="*/ 602456 w 1251744"/>
                  <a:gd name="connsiteY13" fmla="*/ 1984 h 1666478"/>
                  <a:gd name="connsiteX14" fmla="*/ 797718 w 1251744"/>
                  <a:gd name="connsiteY14" fmla="*/ 23415 h 1666478"/>
                  <a:gd name="connsiteX15" fmla="*/ 966787 w 1251744"/>
                  <a:gd name="connsiteY15" fmla="*/ 87709 h 1666478"/>
                  <a:gd name="connsiteX16" fmla="*/ 1112043 w 1251744"/>
                  <a:gd name="connsiteY16" fmla="*/ 202009 h 1666478"/>
                  <a:gd name="connsiteX17" fmla="*/ 1204912 w 1251744"/>
                  <a:gd name="connsiteY17" fmla="*/ 335359 h 1666478"/>
                  <a:gd name="connsiteX18" fmla="*/ 1240631 w 1251744"/>
                  <a:gd name="connsiteY18" fmla="*/ 444897 h 1666478"/>
                  <a:gd name="connsiteX19" fmla="*/ 1247775 w 1251744"/>
                  <a:gd name="connsiteY19" fmla="*/ 568722 h 1666478"/>
                  <a:gd name="connsiteX20" fmla="*/ 1216818 w 1251744"/>
                  <a:gd name="connsiteY20" fmla="*/ 716359 h 1666478"/>
                  <a:gd name="connsiteX21" fmla="*/ 1147762 w 1251744"/>
                  <a:gd name="connsiteY21" fmla="*/ 842565 h 1666478"/>
                  <a:gd name="connsiteX22" fmla="*/ 1000125 w 1251744"/>
                  <a:gd name="connsiteY22" fmla="*/ 1087834 h 1666478"/>
                  <a:gd name="connsiteX23" fmla="*/ 888206 w 1251744"/>
                  <a:gd name="connsiteY23" fmla="*/ 1316434 h 1666478"/>
                  <a:gd name="connsiteX24" fmla="*/ 862012 w 1251744"/>
                  <a:gd name="connsiteY24" fmla="*/ 1402159 h 1666478"/>
                  <a:gd name="connsiteX25" fmla="*/ 850106 w 1251744"/>
                  <a:gd name="connsiteY25" fmla="*/ 1506934 h 1666478"/>
                  <a:gd name="connsiteX26" fmla="*/ 831056 w 1251744"/>
                  <a:gd name="connsiteY26" fmla="*/ 1666478 h 1666478"/>
                  <a:gd name="connsiteX0" fmla="*/ 419100 w 1251744"/>
                  <a:gd name="connsiteY0" fmla="*/ 1652190 h 1666478"/>
                  <a:gd name="connsiteX1" fmla="*/ 402431 w 1251744"/>
                  <a:gd name="connsiteY1" fmla="*/ 1480740 h 1666478"/>
                  <a:gd name="connsiteX2" fmla="*/ 388143 w 1251744"/>
                  <a:gd name="connsiteY2" fmla="*/ 1373584 h 1666478"/>
                  <a:gd name="connsiteX3" fmla="*/ 314325 w 1251744"/>
                  <a:gd name="connsiteY3" fmla="*/ 1209278 h 1666478"/>
                  <a:gd name="connsiteX4" fmla="*/ 197643 w 1251744"/>
                  <a:gd name="connsiteY4" fmla="*/ 987822 h 1666478"/>
                  <a:gd name="connsiteX5" fmla="*/ 123825 w 1251744"/>
                  <a:gd name="connsiteY5" fmla="*/ 866378 h 1666478"/>
                  <a:gd name="connsiteX6" fmla="*/ 61912 w 1251744"/>
                  <a:gd name="connsiteY6" fmla="*/ 766365 h 1666478"/>
                  <a:gd name="connsiteX7" fmla="*/ 11906 w 1251744"/>
                  <a:gd name="connsiteY7" fmla="*/ 640159 h 1666478"/>
                  <a:gd name="connsiteX8" fmla="*/ 4762 w 1251744"/>
                  <a:gd name="connsiteY8" fmla="*/ 502047 h 1666478"/>
                  <a:gd name="connsiteX9" fmla="*/ 40481 w 1251744"/>
                  <a:gd name="connsiteY9" fmla="*/ 361553 h 1666478"/>
                  <a:gd name="connsiteX10" fmla="*/ 119062 w 1251744"/>
                  <a:gd name="connsiteY10" fmla="*/ 230584 h 1666478"/>
                  <a:gd name="connsiteX11" fmla="*/ 240506 w 1251744"/>
                  <a:gd name="connsiteY11" fmla="*/ 118665 h 1666478"/>
                  <a:gd name="connsiteX12" fmla="*/ 421481 w 1251744"/>
                  <a:gd name="connsiteY12" fmla="*/ 35322 h 1666478"/>
                  <a:gd name="connsiteX13" fmla="*/ 602456 w 1251744"/>
                  <a:gd name="connsiteY13" fmla="*/ 1984 h 1666478"/>
                  <a:gd name="connsiteX14" fmla="*/ 797718 w 1251744"/>
                  <a:gd name="connsiteY14" fmla="*/ 23415 h 1666478"/>
                  <a:gd name="connsiteX15" fmla="*/ 966787 w 1251744"/>
                  <a:gd name="connsiteY15" fmla="*/ 87709 h 1666478"/>
                  <a:gd name="connsiteX16" fmla="*/ 1112043 w 1251744"/>
                  <a:gd name="connsiteY16" fmla="*/ 202009 h 1666478"/>
                  <a:gd name="connsiteX17" fmla="*/ 1204912 w 1251744"/>
                  <a:gd name="connsiteY17" fmla="*/ 335359 h 1666478"/>
                  <a:gd name="connsiteX18" fmla="*/ 1240631 w 1251744"/>
                  <a:gd name="connsiteY18" fmla="*/ 444897 h 1666478"/>
                  <a:gd name="connsiteX19" fmla="*/ 1247775 w 1251744"/>
                  <a:gd name="connsiteY19" fmla="*/ 568722 h 1666478"/>
                  <a:gd name="connsiteX20" fmla="*/ 1216818 w 1251744"/>
                  <a:gd name="connsiteY20" fmla="*/ 716359 h 1666478"/>
                  <a:gd name="connsiteX21" fmla="*/ 1147762 w 1251744"/>
                  <a:gd name="connsiteY21" fmla="*/ 842565 h 1666478"/>
                  <a:gd name="connsiteX22" fmla="*/ 1000125 w 1251744"/>
                  <a:gd name="connsiteY22" fmla="*/ 1087834 h 1666478"/>
                  <a:gd name="connsiteX23" fmla="*/ 888206 w 1251744"/>
                  <a:gd name="connsiteY23" fmla="*/ 1316434 h 1666478"/>
                  <a:gd name="connsiteX24" fmla="*/ 862012 w 1251744"/>
                  <a:gd name="connsiteY24" fmla="*/ 1402159 h 1666478"/>
                  <a:gd name="connsiteX25" fmla="*/ 850106 w 1251744"/>
                  <a:gd name="connsiteY25" fmla="*/ 1506934 h 1666478"/>
                  <a:gd name="connsiteX26" fmla="*/ 831056 w 1251744"/>
                  <a:gd name="connsiteY26" fmla="*/ 1666478 h 1666478"/>
                  <a:gd name="connsiteX0" fmla="*/ 419100 w 1251744"/>
                  <a:gd name="connsiteY0" fmla="*/ 1652190 h 1666478"/>
                  <a:gd name="connsiteX1" fmla="*/ 402431 w 1251744"/>
                  <a:gd name="connsiteY1" fmla="*/ 1480740 h 1666478"/>
                  <a:gd name="connsiteX2" fmla="*/ 388143 w 1251744"/>
                  <a:gd name="connsiteY2" fmla="*/ 1373584 h 1666478"/>
                  <a:gd name="connsiteX3" fmla="*/ 314325 w 1251744"/>
                  <a:gd name="connsiteY3" fmla="*/ 1209278 h 1666478"/>
                  <a:gd name="connsiteX4" fmla="*/ 197643 w 1251744"/>
                  <a:gd name="connsiteY4" fmla="*/ 987822 h 1666478"/>
                  <a:gd name="connsiteX5" fmla="*/ 123825 w 1251744"/>
                  <a:gd name="connsiteY5" fmla="*/ 866378 h 1666478"/>
                  <a:gd name="connsiteX6" fmla="*/ 61912 w 1251744"/>
                  <a:gd name="connsiteY6" fmla="*/ 766365 h 1666478"/>
                  <a:gd name="connsiteX7" fmla="*/ 11906 w 1251744"/>
                  <a:gd name="connsiteY7" fmla="*/ 640159 h 1666478"/>
                  <a:gd name="connsiteX8" fmla="*/ 4762 w 1251744"/>
                  <a:gd name="connsiteY8" fmla="*/ 502047 h 1666478"/>
                  <a:gd name="connsiteX9" fmla="*/ 40481 w 1251744"/>
                  <a:gd name="connsiteY9" fmla="*/ 361553 h 1666478"/>
                  <a:gd name="connsiteX10" fmla="*/ 119062 w 1251744"/>
                  <a:gd name="connsiteY10" fmla="*/ 230584 h 1666478"/>
                  <a:gd name="connsiteX11" fmla="*/ 240506 w 1251744"/>
                  <a:gd name="connsiteY11" fmla="*/ 118665 h 1666478"/>
                  <a:gd name="connsiteX12" fmla="*/ 421481 w 1251744"/>
                  <a:gd name="connsiteY12" fmla="*/ 35322 h 1666478"/>
                  <a:gd name="connsiteX13" fmla="*/ 602456 w 1251744"/>
                  <a:gd name="connsiteY13" fmla="*/ 1984 h 1666478"/>
                  <a:gd name="connsiteX14" fmla="*/ 797718 w 1251744"/>
                  <a:gd name="connsiteY14" fmla="*/ 23415 h 1666478"/>
                  <a:gd name="connsiteX15" fmla="*/ 966787 w 1251744"/>
                  <a:gd name="connsiteY15" fmla="*/ 87709 h 1666478"/>
                  <a:gd name="connsiteX16" fmla="*/ 1112043 w 1251744"/>
                  <a:gd name="connsiteY16" fmla="*/ 202009 h 1666478"/>
                  <a:gd name="connsiteX17" fmla="*/ 1204912 w 1251744"/>
                  <a:gd name="connsiteY17" fmla="*/ 335359 h 1666478"/>
                  <a:gd name="connsiteX18" fmla="*/ 1240631 w 1251744"/>
                  <a:gd name="connsiteY18" fmla="*/ 444897 h 1666478"/>
                  <a:gd name="connsiteX19" fmla="*/ 1247775 w 1251744"/>
                  <a:gd name="connsiteY19" fmla="*/ 568722 h 1666478"/>
                  <a:gd name="connsiteX20" fmla="*/ 1216818 w 1251744"/>
                  <a:gd name="connsiteY20" fmla="*/ 716359 h 1666478"/>
                  <a:gd name="connsiteX21" fmla="*/ 1147762 w 1251744"/>
                  <a:gd name="connsiteY21" fmla="*/ 842565 h 1666478"/>
                  <a:gd name="connsiteX22" fmla="*/ 1000125 w 1251744"/>
                  <a:gd name="connsiteY22" fmla="*/ 1087834 h 1666478"/>
                  <a:gd name="connsiteX23" fmla="*/ 888206 w 1251744"/>
                  <a:gd name="connsiteY23" fmla="*/ 1316434 h 1666478"/>
                  <a:gd name="connsiteX24" fmla="*/ 862012 w 1251744"/>
                  <a:gd name="connsiteY24" fmla="*/ 1402159 h 1666478"/>
                  <a:gd name="connsiteX25" fmla="*/ 850106 w 1251744"/>
                  <a:gd name="connsiteY25" fmla="*/ 1506934 h 1666478"/>
                  <a:gd name="connsiteX26" fmla="*/ 831056 w 1251744"/>
                  <a:gd name="connsiteY26" fmla="*/ 1666478 h 1666478"/>
                  <a:gd name="connsiteX0" fmla="*/ 419100 w 1251744"/>
                  <a:gd name="connsiteY0" fmla="*/ 1652190 h 1666478"/>
                  <a:gd name="connsiteX1" fmla="*/ 402431 w 1251744"/>
                  <a:gd name="connsiteY1" fmla="*/ 1480740 h 1666478"/>
                  <a:gd name="connsiteX2" fmla="*/ 388143 w 1251744"/>
                  <a:gd name="connsiteY2" fmla="*/ 1373584 h 1666478"/>
                  <a:gd name="connsiteX3" fmla="*/ 314325 w 1251744"/>
                  <a:gd name="connsiteY3" fmla="*/ 1209278 h 1666478"/>
                  <a:gd name="connsiteX4" fmla="*/ 197643 w 1251744"/>
                  <a:gd name="connsiteY4" fmla="*/ 987822 h 1666478"/>
                  <a:gd name="connsiteX5" fmla="*/ 123825 w 1251744"/>
                  <a:gd name="connsiteY5" fmla="*/ 866378 h 1666478"/>
                  <a:gd name="connsiteX6" fmla="*/ 61912 w 1251744"/>
                  <a:gd name="connsiteY6" fmla="*/ 766365 h 1666478"/>
                  <a:gd name="connsiteX7" fmla="*/ 11906 w 1251744"/>
                  <a:gd name="connsiteY7" fmla="*/ 640159 h 1666478"/>
                  <a:gd name="connsiteX8" fmla="*/ 4762 w 1251744"/>
                  <a:gd name="connsiteY8" fmla="*/ 502047 h 1666478"/>
                  <a:gd name="connsiteX9" fmla="*/ 40481 w 1251744"/>
                  <a:gd name="connsiteY9" fmla="*/ 361553 h 1666478"/>
                  <a:gd name="connsiteX10" fmla="*/ 119062 w 1251744"/>
                  <a:gd name="connsiteY10" fmla="*/ 230584 h 1666478"/>
                  <a:gd name="connsiteX11" fmla="*/ 240506 w 1251744"/>
                  <a:gd name="connsiteY11" fmla="*/ 118665 h 1666478"/>
                  <a:gd name="connsiteX12" fmla="*/ 421481 w 1251744"/>
                  <a:gd name="connsiteY12" fmla="*/ 35322 h 1666478"/>
                  <a:gd name="connsiteX13" fmla="*/ 602456 w 1251744"/>
                  <a:gd name="connsiteY13" fmla="*/ 1984 h 1666478"/>
                  <a:gd name="connsiteX14" fmla="*/ 797718 w 1251744"/>
                  <a:gd name="connsiteY14" fmla="*/ 23415 h 1666478"/>
                  <a:gd name="connsiteX15" fmla="*/ 966787 w 1251744"/>
                  <a:gd name="connsiteY15" fmla="*/ 87709 h 1666478"/>
                  <a:gd name="connsiteX16" fmla="*/ 1112043 w 1251744"/>
                  <a:gd name="connsiteY16" fmla="*/ 202009 h 1666478"/>
                  <a:gd name="connsiteX17" fmla="*/ 1204912 w 1251744"/>
                  <a:gd name="connsiteY17" fmla="*/ 335359 h 1666478"/>
                  <a:gd name="connsiteX18" fmla="*/ 1240631 w 1251744"/>
                  <a:gd name="connsiteY18" fmla="*/ 444897 h 1666478"/>
                  <a:gd name="connsiteX19" fmla="*/ 1247775 w 1251744"/>
                  <a:gd name="connsiteY19" fmla="*/ 568722 h 1666478"/>
                  <a:gd name="connsiteX20" fmla="*/ 1216818 w 1251744"/>
                  <a:gd name="connsiteY20" fmla="*/ 716359 h 1666478"/>
                  <a:gd name="connsiteX21" fmla="*/ 1147762 w 1251744"/>
                  <a:gd name="connsiteY21" fmla="*/ 842565 h 1666478"/>
                  <a:gd name="connsiteX22" fmla="*/ 1000125 w 1251744"/>
                  <a:gd name="connsiteY22" fmla="*/ 1087834 h 1666478"/>
                  <a:gd name="connsiteX23" fmla="*/ 888206 w 1251744"/>
                  <a:gd name="connsiteY23" fmla="*/ 1316434 h 1666478"/>
                  <a:gd name="connsiteX24" fmla="*/ 862012 w 1251744"/>
                  <a:gd name="connsiteY24" fmla="*/ 1402159 h 1666478"/>
                  <a:gd name="connsiteX25" fmla="*/ 850106 w 1251744"/>
                  <a:gd name="connsiteY25" fmla="*/ 1506934 h 1666478"/>
                  <a:gd name="connsiteX26" fmla="*/ 831056 w 1251744"/>
                  <a:gd name="connsiteY26" fmla="*/ 1666478 h 1666478"/>
                  <a:gd name="connsiteX0" fmla="*/ 419100 w 1251744"/>
                  <a:gd name="connsiteY0" fmla="*/ 1652190 h 1666478"/>
                  <a:gd name="connsiteX1" fmla="*/ 402431 w 1251744"/>
                  <a:gd name="connsiteY1" fmla="*/ 1480740 h 1666478"/>
                  <a:gd name="connsiteX2" fmla="*/ 388143 w 1251744"/>
                  <a:gd name="connsiteY2" fmla="*/ 1373584 h 1666478"/>
                  <a:gd name="connsiteX3" fmla="*/ 314325 w 1251744"/>
                  <a:gd name="connsiteY3" fmla="*/ 1209278 h 1666478"/>
                  <a:gd name="connsiteX4" fmla="*/ 197643 w 1251744"/>
                  <a:gd name="connsiteY4" fmla="*/ 987822 h 1666478"/>
                  <a:gd name="connsiteX5" fmla="*/ 123825 w 1251744"/>
                  <a:gd name="connsiteY5" fmla="*/ 866378 h 1666478"/>
                  <a:gd name="connsiteX6" fmla="*/ 61912 w 1251744"/>
                  <a:gd name="connsiteY6" fmla="*/ 766365 h 1666478"/>
                  <a:gd name="connsiteX7" fmla="*/ 11906 w 1251744"/>
                  <a:gd name="connsiteY7" fmla="*/ 640159 h 1666478"/>
                  <a:gd name="connsiteX8" fmla="*/ 4762 w 1251744"/>
                  <a:gd name="connsiteY8" fmla="*/ 502047 h 1666478"/>
                  <a:gd name="connsiteX9" fmla="*/ 40481 w 1251744"/>
                  <a:gd name="connsiteY9" fmla="*/ 361553 h 1666478"/>
                  <a:gd name="connsiteX10" fmla="*/ 119062 w 1251744"/>
                  <a:gd name="connsiteY10" fmla="*/ 230584 h 1666478"/>
                  <a:gd name="connsiteX11" fmla="*/ 240506 w 1251744"/>
                  <a:gd name="connsiteY11" fmla="*/ 118665 h 1666478"/>
                  <a:gd name="connsiteX12" fmla="*/ 421481 w 1251744"/>
                  <a:gd name="connsiteY12" fmla="*/ 35322 h 1666478"/>
                  <a:gd name="connsiteX13" fmla="*/ 602456 w 1251744"/>
                  <a:gd name="connsiteY13" fmla="*/ 1984 h 1666478"/>
                  <a:gd name="connsiteX14" fmla="*/ 797718 w 1251744"/>
                  <a:gd name="connsiteY14" fmla="*/ 23415 h 1666478"/>
                  <a:gd name="connsiteX15" fmla="*/ 966787 w 1251744"/>
                  <a:gd name="connsiteY15" fmla="*/ 87709 h 1666478"/>
                  <a:gd name="connsiteX16" fmla="*/ 1112043 w 1251744"/>
                  <a:gd name="connsiteY16" fmla="*/ 202009 h 1666478"/>
                  <a:gd name="connsiteX17" fmla="*/ 1204912 w 1251744"/>
                  <a:gd name="connsiteY17" fmla="*/ 335359 h 1666478"/>
                  <a:gd name="connsiteX18" fmla="*/ 1240631 w 1251744"/>
                  <a:gd name="connsiteY18" fmla="*/ 444897 h 1666478"/>
                  <a:gd name="connsiteX19" fmla="*/ 1247775 w 1251744"/>
                  <a:gd name="connsiteY19" fmla="*/ 568722 h 1666478"/>
                  <a:gd name="connsiteX20" fmla="*/ 1216818 w 1251744"/>
                  <a:gd name="connsiteY20" fmla="*/ 716359 h 1666478"/>
                  <a:gd name="connsiteX21" fmla="*/ 1147762 w 1251744"/>
                  <a:gd name="connsiteY21" fmla="*/ 842565 h 1666478"/>
                  <a:gd name="connsiteX22" fmla="*/ 1000125 w 1251744"/>
                  <a:gd name="connsiteY22" fmla="*/ 1087834 h 1666478"/>
                  <a:gd name="connsiteX23" fmla="*/ 888206 w 1251744"/>
                  <a:gd name="connsiteY23" fmla="*/ 1316434 h 1666478"/>
                  <a:gd name="connsiteX24" fmla="*/ 862012 w 1251744"/>
                  <a:gd name="connsiteY24" fmla="*/ 1402159 h 1666478"/>
                  <a:gd name="connsiteX25" fmla="*/ 850106 w 1251744"/>
                  <a:gd name="connsiteY25" fmla="*/ 1506934 h 1666478"/>
                  <a:gd name="connsiteX26" fmla="*/ 831056 w 1251744"/>
                  <a:gd name="connsiteY26" fmla="*/ 1666478 h 1666478"/>
                  <a:gd name="connsiteX0" fmla="*/ 419100 w 1251744"/>
                  <a:gd name="connsiteY0" fmla="*/ 1652190 h 1666478"/>
                  <a:gd name="connsiteX1" fmla="*/ 402431 w 1251744"/>
                  <a:gd name="connsiteY1" fmla="*/ 1480740 h 1666478"/>
                  <a:gd name="connsiteX2" fmla="*/ 388143 w 1251744"/>
                  <a:gd name="connsiteY2" fmla="*/ 1373584 h 1666478"/>
                  <a:gd name="connsiteX3" fmla="*/ 314325 w 1251744"/>
                  <a:gd name="connsiteY3" fmla="*/ 1209278 h 1666478"/>
                  <a:gd name="connsiteX4" fmla="*/ 197643 w 1251744"/>
                  <a:gd name="connsiteY4" fmla="*/ 987822 h 1666478"/>
                  <a:gd name="connsiteX5" fmla="*/ 123825 w 1251744"/>
                  <a:gd name="connsiteY5" fmla="*/ 866378 h 1666478"/>
                  <a:gd name="connsiteX6" fmla="*/ 61912 w 1251744"/>
                  <a:gd name="connsiteY6" fmla="*/ 766365 h 1666478"/>
                  <a:gd name="connsiteX7" fmla="*/ 11906 w 1251744"/>
                  <a:gd name="connsiteY7" fmla="*/ 640159 h 1666478"/>
                  <a:gd name="connsiteX8" fmla="*/ 4762 w 1251744"/>
                  <a:gd name="connsiteY8" fmla="*/ 502047 h 1666478"/>
                  <a:gd name="connsiteX9" fmla="*/ 40481 w 1251744"/>
                  <a:gd name="connsiteY9" fmla="*/ 361553 h 1666478"/>
                  <a:gd name="connsiteX10" fmla="*/ 119062 w 1251744"/>
                  <a:gd name="connsiteY10" fmla="*/ 230584 h 1666478"/>
                  <a:gd name="connsiteX11" fmla="*/ 240506 w 1251744"/>
                  <a:gd name="connsiteY11" fmla="*/ 118665 h 1666478"/>
                  <a:gd name="connsiteX12" fmla="*/ 421481 w 1251744"/>
                  <a:gd name="connsiteY12" fmla="*/ 35322 h 1666478"/>
                  <a:gd name="connsiteX13" fmla="*/ 602456 w 1251744"/>
                  <a:gd name="connsiteY13" fmla="*/ 1984 h 1666478"/>
                  <a:gd name="connsiteX14" fmla="*/ 797718 w 1251744"/>
                  <a:gd name="connsiteY14" fmla="*/ 23415 h 1666478"/>
                  <a:gd name="connsiteX15" fmla="*/ 966787 w 1251744"/>
                  <a:gd name="connsiteY15" fmla="*/ 87709 h 1666478"/>
                  <a:gd name="connsiteX16" fmla="*/ 1112043 w 1251744"/>
                  <a:gd name="connsiteY16" fmla="*/ 202009 h 1666478"/>
                  <a:gd name="connsiteX17" fmla="*/ 1204912 w 1251744"/>
                  <a:gd name="connsiteY17" fmla="*/ 335359 h 1666478"/>
                  <a:gd name="connsiteX18" fmla="*/ 1240631 w 1251744"/>
                  <a:gd name="connsiteY18" fmla="*/ 444897 h 1666478"/>
                  <a:gd name="connsiteX19" fmla="*/ 1247775 w 1251744"/>
                  <a:gd name="connsiteY19" fmla="*/ 568722 h 1666478"/>
                  <a:gd name="connsiteX20" fmla="*/ 1216818 w 1251744"/>
                  <a:gd name="connsiteY20" fmla="*/ 716359 h 1666478"/>
                  <a:gd name="connsiteX21" fmla="*/ 1147762 w 1251744"/>
                  <a:gd name="connsiteY21" fmla="*/ 842565 h 1666478"/>
                  <a:gd name="connsiteX22" fmla="*/ 1000125 w 1251744"/>
                  <a:gd name="connsiteY22" fmla="*/ 1087834 h 1666478"/>
                  <a:gd name="connsiteX23" fmla="*/ 888206 w 1251744"/>
                  <a:gd name="connsiteY23" fmla="*/ 1316434 h 1666478"/>
                  <a:gd name="connsiteX24" fmla="*/ 862012 w 1251744"/>
                  <a:gd name="connsiteY24" fmla="*/ 1402159 h 1666478"/>
                  <a:gd name="connsiteX25" fmla="*/ 850106 w 1251744"/>
                  <a:gd name="connsiteY25" fmla="*/ 1506934 h 1666478"/>
                  <a:gd name="connsiteX26" fmla="*/ 831056 w 1251744"/>
                  <a:gd name="connsiteY26" fmla="*/ 1666478 h 1666478"/>
                  <a:gd name="connsiteX0" fmla="*/ 419100 w 1251744"/>
                  <a:gd name="connsiteY0" fmla="*/ 1652190 h 1666478"/>
                  <a:gd name="connsiteX1" fmla="*/ 402431 w 1251744"/>
                  <a:gd name="connsiteY1" fmla="*/ 1480740 h 1666478"/>
                  <a:gd name="connsiteX2" fmla="*/ 388143 w 1251744"/>
                  <a:gd name="connsiteY2" fmla="*/ 1373584 h 1666478"/>
                  <a:gd name="connsiteX3" fmla="*/ 314325 w 1251744"/>
                  <a:gd name="connsiteY3" fmla="*/ 1209278 h 1666478"/>
                  <a:gd name="connsiteX4" fmla="*/ 197643 w 1251744"/>
                  <a:gd name="connsiteY4" fmla="*/ 987822 h 1666478"/>
                  <a:gd name="connsiteX5" fmla="*/ 123825 w 1251744"/>
                  <a:gd name="connsiteY5" fmla="*/ 866378 h 1666478"/>
                  <a:gd name="connsiteX6" fmla="*/ 61912 w 1251744"/>
                  <a:gd name="connsiteY6" fmla="*/ 766365 h 1666478"/>
                  <a:gd name="connsiteX7" fmla="*/ 11906 w 1251744"/>
                  <a:gd name="connsiteY7" fmla="*/ 640159 h 1666478"/>
                  <a:gd name="connsiteX8" fmla="*/ 4762 w 1251744"/>
                  <a:gd name="connsiteY8" fmla="*/ 502047 h 1666478"/>
                  <a:gd name="connsiteX9" fmla="*/ 40481 w 1251744"/>
                  <a:gd name="connsiteY9" fmla="*/ 361553 h 1666478"/>
                  <a:gd name="connsiteX10" fmla="*/ 119062 w 1251744"/>
                  <a:gd name="connsiteY10" fmla="*/ 230584 h 1666478"/>
                  <a:gd name="connsiteX11" fmla="*/ 240506 w 1251744"/>
                  <a:gd name="connsiteY11" fmla="*/ 118665 h 1666478"/>
                  <a:gd name="connsiteX12" fmla="*/ 421481 w 1251744"/>
                  <a:gd name="connsiteY12" fmla="*/ 35322 h 1666478"/>
                  <a:gd name="connsiteX13" fmla="*/ 602456 w 1251744"/>
                  <a:gd name="connsiteY13" fmla="*/ 1984 h 1666478"/>
                  <a:gd name="connsiteX14" fmla="*/ 797718 w 1251744"/>
                  <a:gd name="connsiteY14" fmla="*/ 23415 h 1666478"/>
                  <a:gd name="connsiteX15" fmla="*/ 966787 w 1251744"/>
                  <a:gd name="connsiteY15" fmla="*/ 87709 h 1666478"/>
                  <a:gd name="connsiteX16" fmla="*/ 1112043 w 1251744"/>
                  <a:gd name="connsiteY16" fmla="*/ 202009 h 1666478"/>
                  <a:gd name="connsiteX17" fmla="*/ 1204912 w 1251744"/>
                  <a:gd name="connsiteY17" fmla="*/ 335359 h 1666478"/>
                  <a:gd name="connsiteX18" fmla="*/ 1240631 w 1251744"/>
                  <a:gd name="connsiteY18" fmla="*/ 444897 h 1666478"/>
                  <a:gd name="connsiteX19" fmla="*/ 1247775 w 1251744"/>
                  <a:gd name="connsiteY19" fmla="*/ 568722 h 1666478"/>
                  <a:gd name="connsiteX20" fmla="*/ 1216818 w 1251744"/>
                  <a:gd name="connsiteY20" fmla="*/ 716359 h 1666478"/>
                  <a:gd name="connsiteX21" fmla="*/ 1147762 w 1251744"/>
                  <a:gd name="connsiteY21" fmla="*/ 842565 h 1666478"/>
                  <a:gd name="connsiteX22" fmla="*/ 1000125 w 1251744"/>
                  <a:gd name="connsiteY22" fmla="*/ 1087834 h 1666478"/>
                  <a:gd name="connsiteX23" fmla="*/ 888206 w 1251744"/>
                  <a:gd name="connsiteY23" fmla="*/ 1316434 h 1666478"/>
                  <a:gd name="connsiteX24" fmla="*/ 862012 w 1251744"/>
                  <a:gd name="connsiteY24" fmla="*/ 1402159 h 1666478"/>
                  <a:gd name="connsiteX25" fmla="*/ 850106 w 1251744"/>
                  <a:gd name="connsiteY25" fmla="*/ 1506934 h 1666478"/>
                  <a:gd name="connsiteX26" fmla="*/ 831056 w 1251744"/>
                  <a:gd name="connsiteY26" fmla="*/ 1666478 h 1666478"/>
                  <a:gd name="connsiteX0" fmla="*/ 419100 w 1251744"/>
                  <a:gd name="connsiteY0" fmla="*/ 1652190 h 1666478"/>
                  <a:gd name="connsiteX1" fmla="*/ 402431 w 1251744"/>
                  <a:gd name="connsiteY1" fmla="*/ 1480740 h 1666478"/>
                  <a:gd name="connsiteX2" fmla="*/ 388143 w 1251744"/>
                  <a:gd name="connsiteY2" fmla="*/ 1373584 h 1666478"/>
                  <a:gd name="connsiteX3" fmla="*/ 314325 w 1251744"/>
                  <a:gd name="connsiteY3" fmla="*/ 1209278 h 1666478"/>
                  <a:gd name="connsiteX4" fmla="*/ 197643 w 1251744"/>
                  <a:gd name="connsiteY4" fmla="*/ 987822 h 1666478"/>
                  <a:gd name="connsiteX5" fmla="*/ 123825 w 1251744"/>
                  <a:gd name="connsiteY5" fmla="*/ 866378 h 1666478"/>
                  <a:gd name="connsiteX6" fmla="*/ 61912 w 1251744"/>
                  <a:gd name="connsiteY6" fmla="*/ 766365 h 1666478"/>
                  <a:gd name="connsiteX7" fmla="*/ 11906 w 1251744"/>
                  <a:gd name="connsiteY7" fmla="*/ 640159 h 1666478"/>
                  <a:gd name="connsiteX8" fmla="*/ 4762 w 1251744"/>
                  <a:gd name="connsiteY8" fmla="*/ 502047 h 1666478"/>
                  <a:gd name="connsiteX9" fmla="*/ 40481 w 1251744"/>
                  <a:gd name="connsiteY9" fmla="*/ 361553 h 1666478"/>
                  <a:gd name="connsiteX10" fmla="*/ 119062 w 1251744"/>
                  <a:gd name="connsiteY10" fmla="*/ 230584 h 1666478"/>
                  <a:gd name="connsiteX11" fmla="*/ 240506 w 1251744"/>
                  <a:gd name="connsiteY11" fmla="*/ 118665 h 1666478"/>
                  <a:gd name="connsiteX12" fmla="*/ 421481 w 1251744"/>
                  <a:gd name="connsiteY12" fmla="*/ 35322 h 1666478"/>
                  <a:gd name="connsiteX13" fmla="*/ 602456 w 1251744"/>
                  <a:gd name="connsiteY13" fmla="*/ 1984 h 1666478"/>
                  <a:gd name="connsiteX14" fmla="*/ 797718 w 1251744"/>
                  <a:gd name="connsiteY14" fmla="*/ 23415 h 1666478"/>
                  <a:gd name="connsiteX15" fmla="*/ 966787 w 1251744"/>
                  <a:gd name="connsiteY15" fmla="*/ 87709 h 1666478"/>
                  <a:gd name="connsiteX16" fmla="*/ 1112043 w 1251744"/>
                  <a:gd name="connsiteY16" fmla="*/ 202009 h 1666478"/>
                  <a:gd name="connsiteX17" fmla="*/ 1204912 w 1251744"/>
                  <a:gd name="connsiteY17" fmla="*/ 335359 h 1666478"/>
                  <a:gd name="connsiteX18" fmla="*/ 1240631 w 1251744"/>
                  <a:gd name="connsiteY18" fmla="*/ 444897 h 1666478"/>
                  <a:gd name="connsiteX19" fmla="*/ 1247775 w 1251744"/>
                  <a:gd name="connsiteY19" fmla="*/ 568722 h 1666478"/>
                  <a:gd name="connsiteX20" fmla="*/ 1216818 w 1251744"/>
                  <a:gd name="connsiteY20" fmla="*/ 716359 h 1666478"/>
                  <a:gd name="connsiteX21" fmla="*/ 1147762 w 1251744"/>
                  <a:gd name="connsiteY21" fmla="*/ 842565 h 1666478"/>
                  <a:gd name="connsiteX22" fmla="*/ 1000125 w 1251744"/>
                  <a:gd name="connsiteY22" fmla="*/ 1087834 h 1666478"/>
                  <a:gd name="connsiteX23" fmla="*/ 888206 w 1251744"/>
                  <a:gd name="connsiteY23" fmla="*/ 1316434 h 1666478"/>
                  <a:gd name="connsiteX24" fmla="*/ 862012 w 1251744"/>
                  <a:gd name="connsiteY24" fmla="*/ 1402159 h 1666478"/>
                  <a:gd name="connsiteX25" fmla="*/ 850106 w 1251744"/>
                  <a:gd name="connsiteY25" fmla="*/ 1506934 h 1666478"/>
                  <a:gd name="connsiteX26" fmla="*/ 840581 w 1251744"/>
                  <a:gd name="connsiteY26" fmla="*/ 1666478 h 1666478"/>
                  <a:gd name="connsiteX0" fmla="*/ 419100 w 1251744"/>
                  <a:gd name="connsiteY0" fmla="*/ 1652190 h 1666478"/>
                  <a:gd name="connsiteX1" fmla="*/ 402431 w 1251744"/>
                  <a:gd name="connsiteY1" fmla="*/ 1480740 h 1666478"/>
                  <a:gd name="connsiteX2" fmla="*/ 388143 w 1251744"/>
                  <a:gd name="connsiteY2" fmla="*/ 1373584 h 1666478"/>
                  <a:gd name="connsiteX3" fmla="*/ 314325 w 1251744"/>
                  <a:gd name="connsiteY3" fmla="*/ 1209278 h 1666478"/>
                  <a:gd name="connsiteX4" fmla="*/ 197643 w 1251744"/>
                  <a:gd name="connsiteY4" fmla="*/ 987822 h 1666478"/>
                  <a:gd name="connsiteX5" fmla="*/ 123825 w 1251744"/>
                  <a:gd name="connsiteY5" fmla="*/ 866378 h 1666478"/>
                  <a:gd name="connsiteX6" fmla="*/ 61912 w 1251744"/>
                  <a:gd name="connsiteY6" fmla="*/ 766365 h 1666478"/>
                  <a:gd name="connsiteX7" fmla="*/ 11906 w 1251744"/>
                  <a:gd name="connsiteY7" fmla="*/ 640159 h 1666478"/>
                  <a:gd name="connsiteX8" fmla="*/ 4762 w 1251744"/>
                  <a:gd name="connsiteY8" fmla="*/ 502047 h 1666478"/>
                  <a:gd name="connsiteX9" fmla="*/ 40481 w 1251744"/>
                  <a:gd name="connsiteY9" fmla="*/ 361553 h 1666478"/>
                  <a:gd name="connsiteX10" fmla="*/ 119062 w 1251744"/>
                  <a:gd name="connsiteY10" fmla="*/ 230584 h 1666478"/>
                  <a:gd name="connsiteX11" fmla="*/ 240506 w 1251744"/>
                  <a:gd name="connsiteY11" fmla="*/ 118665 h 1666478"/>
                  <a:gd name="connsiteX12" fmla="*/ 421481 w 1251744"/>
                  <a:gd name="connsiteY12" fmla="*/ 35322 h 1666478"/>
                  <a:gd name="connsiteX13" fmla="*/ 602456 w 1251744"/>
                  <a:gd name="connsiteY13" fmla="*/ 1984 h 1666478"/>
                  <a:gd name="connsiteX14" fmla="*/ 797718 w 1251744"/>
                  <a:gd name="connsiteY14" fmla="*/ 23415 h 1666478"/>
                  <a:gd name="connsiteX15" fmla="*/ 966787 w 1251744"/>
                  <a:gd name="connsiteY15" fmla="*/ 87709 h 1666478"/>
                  <a:gd name="connsiteX16" fmla="*/ 1112043 w 1251744"/>
                  <a:gd name="connsiteY16" fmla="*/ 202009 h 1666478"/>
                  <a:gd name="connsiteX17" fmla="*/ 1204912 w 1251744"/>
                  <a:gd name="connsiteY17" fmla="*/ 335359 h 1666478"/>
                  <a:gd name="connsiteX18" fmla="*/ 1240631 w 1251744"/>
                  <a:gd name="connsiteY18" fmla="*/ 444897 h 1666478"/>
                  <a:gd name="connsiteX19" fmla="*/ 1247775 w 1251744"/>
                  <a:gd name="connsiteY19" fmla="*/ 568722 h 1666478"/>
                  <a:gd name="connsiteX20" fmla="*/ 1216818 w 1251744"/>
                  <a:gd name="connsiteY20" fmla="*/ 716359 h 1666478"/>
                  <a:gd name="connsiteX21" fmla="*/ 1147762 w 1251744"/>
                  <a:gd name="connsiteY21" fmla="*/ 842565 h 1666478"/>
                  <a:gd name="connsiteX22" fmla="*/ 1000125 w 1251744"/>
                  <a:gd name="connsiteY22" fmla="*/ 1087834 h 1666478"/>
                  <a:gd name="connsiteX23" fmla="*/ 888206 w 1251744"/>
                  <a:gd name="connsiteY23" fmla="*/ 1316434 h 1666478"/>
                  <a:gd name="connsiteX24" fmla="*/ 862012 w 1251744"/>
                  <a:gd name="connsiteY24" fmla="*/ 1402159 h 1666478"/>
                  <a:gd name="connsiteX25" fmla="*/ 850106 w 1251744"/>
                  <a:gd name="connsiteY25" fmla="*/ 1506934 h 1666478"/>
                  <a:gd name="connsiteX26" fmla="*/ 840581 w 1251744"/>
                  <a:gd name="connsiteY26" fmla="*/ 1666478 h 1666478"/>
                  <a:gd name="connsiteX0" fmla="*/ 419100 w 1251744"/>
                  <a:gd name="connsiteY0" fmla="*/ 1652190 h 1666478"/>
                  <a:gd name="connsiteX1" fmla="*/ 411956 w 1251744"/>
                  <a:gd name="connsiteY1" fmla="*/ 1497409 h 1666478"/>
                  <a:gd name="connsiteX2" fmla="*/ 388143 w 1251744"/>
                  <a:gd name="connsiteY2" fmla="*/ 1373584 h 1666478"/>
                  <a:gd name="connsiteX3" fmla="*/ 314325 w 1251744"/>
                  <a:gd name="connsiteY3" fmla="*/ 1209278 h 1666478"/>
                  <a:gd name="connsiteX4" fmla="*/ 197643 w 1251744"/>
                  <a:gd name="connsiteY4" fmla="*/ 987822 h 1666478"/>
                  <a:gd name="connsiteX5" fmla="*/ 123825 w 1251744"/>
                  <a:gd name="connsiteY5" fmla="*/ 866378 h 1666478"/>
                  <a:gd name="connsiteX6" fmla="*/ 61912 w 1251744"/>
                  <a:gd name="connsiteY6" fmla="*/ 766365 h 1666478"/>
                  <a:gd name="connsiteX7" fmla="*/ 11906 w 1251744"/>
                  <a:gd name="connsiteY7" fmla="*/ 640159 h 1666478"/>
                  <a:gd name="connsiteX8" fmla="*/ 4762 w 1251744"/>
                  <a:gd name="connsiteY8" fmla="*/ 502047 h 1666478"/>
                  <a:gd name="connsiteX9" fmla="*/ 40481 w 1251744"/>
                  <a:gd name="connsiteY9" fmla="*/ 361553 h 1666478"/>
                  <a:gd name="connsiteX10" fmla="*/ 119062 w 1251744"/>
                  <a:gd name="connsiteY10" fmla="*/ 230584 h 1666478"/>
                  <a:gd name="connsiteX11" fmla="*/ 240506 w 1251744"/>
                  <a:gd name="connsiteY11" fmla="*/ 118665 h 1666478"/>
                  <a:gd name="connsiteX12" fmla="*/ 421481 w 1251744"/>
                  <a:gd name="connsiteY12" fmla="*/ 35322 h 1666478"/>
                  <a:gd name="connsiteX13" fmla="*/ 602456 w 1251744"/>
                  <a:gd name="connsiteY13" fmla="*/ 1984 h 1666478"/>
                  <a:gd name="connsiteX14" fmla="*/ 797718 w 1251744"/>
                  <a:gd name="connsiteY14" fmla="*/ 23415 h 1666478"/>
                  <a:gd name="connsiteX15" fmla="*/ 966787 w 1251744"/>
                  <a:gd name="connsiteY15" fmla="*/ 87709 h 1666478"/>
                  <a:gd name="connsiteX16" fmla="*/ 1112043 w 1251744"/>
                  <a:gd name="connsiteY16" fmla="*/ 202009 h 1666478"/>
                  <a:gd name="connsiteX17" fmla="*/ 1204912 w 1251744"/>
                  <a:gd name="connsiteY17" fmla="*/ 335359 h 1666478"/>
                  <a:gd name="connsiteX18" fmla="*/ 1240631 w 1251744"/>
                  <a:gd name="connsiteY18" fmla="*/ 444897 h 1666478"/>
                  <a:gd name="connsiteX19" fmla="*/ 1247775 w 1251744"/>
                  <a:gd name="connsiteY19" fmla="*/ 568722 h 1666478"/>
                  <a:gd name="connsiteX20" fmla="*/ 1216818 w 1251744"/>
                  <a:gd name="connsiteY20" fmla="*/ 716359 h 1666478"/>
                  <a:gd name="connsiteX21" fmla="*/ 1147762 w 1251744"/>
                  <a:gd name="connsiteY21" fmla="*/ 842565 h 1666478"/>
                  <a:gd name="connsiteX22" fmla="*/ 1000125 w 1251744"/>
                  <a:gd name="connsiteY22" fmla="*/ 1087834 h 1666478"/>
                  <a:gd name="connsiteX23" fmla="*/ 888206 w 1251744"/>
                  <a:gd name="connsiteY23" fmla="*/ 1316434 h 1666478"/>
                  <a:gd name="connsiteX24" fmla="*/ 862012 w 1251744"/>
                  <a:gd name="connsiteY24" fmla="*/ 1402159 h 1666478"/>
                  <a:gd name="connsiteX25" fmla="*/ 850106 w 1251744"/>
                  <a:gd name="connsiteY25" fmla="*/ 1506934 h 1666478"/>
                  <a:gd name="connsiteX26" fmla="*/ 840581 w 1251744"/>
                  <a:gd name="connsiteY26" fmla="*/ 1666478 h 1666478"/>
                  <a:gd name="connsiteX0" fmla="*/ 419100 w 1251744"/>
                  <a:gd name="connsiteY0" fmla="*/ 1652190 h 1666478"/>
                  <a:gd name="connsiteX1" fmla="*/ 411956 w 1251744"/>
                  <a:gd name="connsiteY1" fmla="*/ 1497409 h 1666478"/>
                  <a:gd name="connsiteX2" fmla="*/ 388143 w 1251744"/>
                  <a:gd name="connsiteY2" fmla="*/ 1373584 h 1666478"/>
                  <a:gd name="connsiteX3" fmla="*/ 314325 w 1251744"/>
                  <a:gd name="connsiteY3" fmla="*/ 1209278 h 1666478"/>
                  <a:gd name="connsiteX4" fmla="*/ 197643 w 1251744"/>
                  <a:gd name="connsiteY4" fmla="*/ 987822 h 1666478"/>
                  <a:gd name="connsiteX5" fmla="*/ 123825 w 1251744"/>
                  <a:gd name="connsiteY5" fmla="*/ 866378 h 1666478"/>
                  <a:gd name="connsiteX6" fmla="*/ 61912 w 1251744"/>
                  <a:gd name="connsiteY6" fmla="*/ 766365 h 1666478"/>
                  <a:gd name="connsiteX7" fmla="*/ 11906 w 1251744"/>
                  <a:gd name="connsiteY7" fmla="*/ 640159 h 1666478"/>
                  <a:gd name="connsiteX8" fmla="*/ 4762 w 1251744"/>
                  <a:gd name="connsiteY8" fmla="*/ 502047 h 1666478"/>
                  <a:gd name="connsiteX9" fmla="*/ 40481 w 1251744"/>
                  <a:gd name="connsiteY9" fmla="*/ 361553 h 1666478"/>
                  <a:gd name="connsiteX10" fmla="*/ 119062 w 1251744"/>
                  <a:gd name="connsiteY10" fmla="*/ 230584 h 1666478"/>
                  <a:gd name="connsiteX11" fmla="*/ 240506 w 1251744"/>
                  <a:gd name="connsiteY11" fmla="*/ 118665 h 1666478"/>
                  <a:gd name="connsiteX12" fmla="*/ 421481 w 1251744"/>
                  <a:gd name="connsiteY12" fmla="*/ 35322 h 1666478"/>
                  <a:gd name="connsiteX13" fmla="*/ 602456 w 1251744"/>
                  <a:gd name="connsiteY13" fmla="*/ 1984 h 1666478"/>
                  <a:gd name="connsiteX14" fmla="*/ 797718 w 1251744"/>
                  <a:gd name="connsiteY14" fmla="*/ 23415 h 1666478"/>
                  <a:gd name="connsiteX15" fmla="*/ 966787 w 1251744"/>
                  <a:gd name="connsiteY15" fmla="*/ 87709 h 1666478"/>
                  <a:gd name="connsiteX16" fmla="*/ 1112043 w 1251744"/>
                  <a:gd name="connsiteY16" fmla="*/ 202009 h 1666478"/>
                  <a:gd name="connsiteX17" fmla="*/ 1204912 w 1251744"/>
                  <a:gd name="connsiteY17" fmla="*/ 335359 h 1666478"/>
                  <a:gd name="connsiteX18" fmla="*/ 1240631 w 1251744"/>
                  <a:gd name="connsiteY18" fmla="*/ 444897 h 1666478"/>
                  <a:gd name="connsiteX19" fmla="*/ 1247775 w 1251744"/>
                  <a:gd name="connsiteY19" fmla="*/ 568722 h 1666478"/>
                  <a:gd name="connsiteX20" fmla="*/ 1216818 w 1251744"/>
                  <a:gd name="connsiteY20" fmla="*/ 716359 h 1666478"/>
                  <a:gd name="connsiteX21" fmla="*/ 1147762 w 1251744"/>
                  <a:gd name="connsiteY21" fmla="*/ 842565 h 1666478"/>
                  <a:gd name="connsiteX22" fmla="*/ 1000125 w 1251744"/>
                  <a:gd name="connsiteY22" fmla="*/ 1087834 h 1666478"/>
                  <a:gd name="connsiteX23" fmla="*/ 888206 w 1251744"/>
                  <a:gd name="connsiteY23" fmla="*/ 1316434 h 1666478"/>
                  <a:gd name="connsiteX24" fmla="*/ 862012 w 1251744"/>
                  <a:gd name="connsiteY24" fmla="*/ 1402159 h 1666478"/>
                  <a:gd name="connsiteX25" fmla="*/ 850106 w 1251744"/>
                  <a:gd name="connsiteY25" fmla="*/ 1506934 h 1666478"/>
                  <a:gd name="connsiteX26" fmla="*/ 831056 w 1251744"/>
                  <a:gd name="connsiteY26" fmla="*/ 1666478 h 1666478"/>
                  <a:gd name="connsiteX0" fmla="*/ 419100 w 1251744"/>
                  <a:gd name="connsiteY0" fmla="*/ 1652190 h 1666478"/>
                  <a:gd name="connsiteX1" fmla="*/ 411956 w 1251744"/>
                  <a:gd name="connsiteY1" fmla="*/ 1497409 h 1666478"/>
                  <a:gd name="connsiteX2" fmla="*/ 388143 w 1251744"/>
                  <a:gd name="connsiteY2" fmla="*/ 1373584 h 1666478"/>
                  <a:gd name="connsiteX3" fmla="*/ 314325 w 1251744"/>
                  <a:gd name="connsiteY3" fmla="*/ 1209278 h 1666478"/>
                  <a:gd name="connsiteX4" fmla="*/ 197643 w 1251744"/>
                  <a:gd name="connsiteY4" fmla="*/ 987822 h 1666478"/>
                  <a:gd name="connsiteX5" fmla="*/ 123825 w 1251744"/>
                  <a:gd name="connsiteY5" fmla="*/ 866378 h 1666478"/>
                  <a:gd name="connsiteX6" fmla="*/ 61912 w 1251744"/>
                  <a:gd name="connsiteY6" fmla="*/ 766365 h 1666478"/>
                  <a:gd name="connsiteX7" fmla="*/ 11906 w 1251744"/>
                  <a:gd name="connsiteY7" fmla="*/ 640159 h 1666478"/>
                  <a:gd name="connsiteX8" fmla="*/ 4762 w 1251744"/>
                  <a:gd name="connsiteY8" fmla="*/ 502047 h 1666478"/>
                  <a:gd name="connsiteX9" fmla="*/ 40481 w 1251744"/>
                  <a:gd name="connsiteY9" fmla="*/ 361553 h 1666478"/>
                  <a:gd name="connsiteX10" fmla="*/ 119062 w 1251744"/>
                  <a:gd name="connsiteY10" fmla="*/ 230584 h 1666478"/>
                  <a:gd name="connsiteX11" fmla="*/ 240506 w 1251744"/>
                  <a:gd name="connsiteY11" fmla="*/ 118665 h 1666478"/>
                  <a:gd name="connsiteX12" fmla="*/ 421481 w 1251744"/>
                  <a:gd name="connsiteY12" fmla="*/ 35322 h 1666478"/>
                  <a:gd name="connsiteX13" fmla="*/ 602456 w 1251744"/>
                  <a:gd name="connsiteY13" fmla="*/ 1984 h 1666478"/>
                  <a:gd name="connsiteX14" fmla="*/ 797718 w 1251744"/>
                  <a:gd name="connsiteY14" fmla="*/ 23415 h 1666478"/>
                  <a:gd name="connsiteX15" fmla="*/ 966787 w 1251744"/>
                  <a:gd name="connsiteY15" fmla="*/ 87709 h 1666478"/>
                  <a:gd name="connsiteX16" fmla="*/ 1112043 w 1251744"/>
                  <a:gd name="connsiteY16" fmla="*/ 202009 h 1666478"/>
                  <a:gd name="connsiteX17" fmla="*/ 1204912 w 1251744"/>
                  <a:gd name="connsiteY17" fmla="*/ 335359 h 1666478"/>
                  <a:gd name="connsiteX18" fmla="*/ 1240631 w 1251744"/>
                  <a:gd name="connsiteY18" fmla="*/ 444897 h 1666478"/>
                  <a:gd name="connsiteX19" fmla="*/ 1247775 w 1251744"/>
                  <a:gd name="connsiteY19" fmla="*/ 568722 h 1666478"/>
                  <a:gd name="connsiteX20" fmla="*/ 1216818 w 1251744"/>
                  <a:gd name="connsiteY20" fmla="*/ 716359 h 1666478"/>
                  <a:gd name="connsiteX21" fmla="*/ 1147762 w 1251744"/>
                  <a:gd name="connsiteY21" fmla="*/ 842565 h 1666478"/>
                  <a:gd name="connsiteX22" fmla="*/ 1000125 w 1251744"/>
                  <a:gd name="connsiteY22" fmla="*/ 1087834 h 1666478"/>
                  <a:gd name="connsiteX23" fmla="*/ 888206 w 1251744"/>
                  <a:gd name="connsiteY23" fmla="*/ 1316434 h 1666478"/>
                  <a:gd name="connsiteX24" fmla="*/ 862012 w 1251744"/>
                  <a:gd name="connsiteY24" fmla="*/ 1402159 h 1666478"/>
                  <a:gd name="connsiteX25" fmla="*/ 845344 w 1251744"/>
                  <a:gd name="connsiteY25" fmla="*/ 1514078 h 1666478"/>
                  <a:gd name="connsiteX26" fmla="*/ 831056 w 1251744"/>
                  <a:gd name="connsiteY26" fmla="*/ 1666478 h 1666478"/>
                  <a:gd name="connsiteX0" fmla="*/ 419100 w 1251744"/>
                  <a:gd name="connsiteY0" fmla="*/ 1652190 h 1666478"/>
                  <a:gd name="connsiteX1" fmla="*/ 411956 w 1251744"/>
                  <a:gd name="connsiteY1" fmla="*/ 1497409 h 1666478"/>
                  <a:gd name="connsiteX2" fmla="*/ 388143 w 1251744"/>
                  <a:gd name="connsiteY2" fmla="*/ 1373584 h 1666478"/>
                  <a:gd name="connsiteX3" fmla="*/ 314325 w 1251744"/>
                  <a:gd name="connsiteY3" fmla="*/ 1209278 h 1666478"/>
                  <a:gd name="connsiteX4" fmla="*/ 197643 w 1251744"/>
                  <a:gd name="connsiteY4" fmla="*/ 987822 h 1666478"/>
                  <a:gd name="connsiteX5" fmla="*/ 123825 w 1251744"/>
                  <a:gd name="connsiteY5" fmla="*/ 866378 h 1666478"/>
                  <a:gd name="connsiteX6" fmla="*/ 61912 w 1251744"/>
                  <a:gd name="connsiteY6" fmla="*/ 766365 h 1666478"/>
                  <a:gd name="connsiteX7" fmla="*/ 11906 w 1251744"/>
                  <a:gd name="connsiteY7" fmla="*/ 640159 h 1666478"/>
                  <a:gd name="connsiteX8" fmla="*/ 4762 w 1251744"/>
                  <a:gd name="connsiteY8" fmla="*/ 502047 h 1666478"/>
                  <a:gd name="connsiteX9" fmla="*/ 40481 w 1251744"/>
                  <a:gd name="connsiteY9" fmla="*/ 361553 h 1666478"/>
                  <a:gd name="connsiteX10" fmla="*/ 119062 w 1251744"/>
                  <a:gd name="connsiteY10" fmla="*/ 230584 h 1666478"/>
                  <a:gd name="connsiteX11" fmla="*/ 240506 w 1251744"/>
                  <a:gd name="connsiteY11" fmla="*/ 118665 h 1666478"/>
                  <a:gd name="connsiteX12" fmla="*/ 421481 w 1251744"/>
                  <a:gd name="connsiteY12" fmla="*/ 35322 h 1666478"/>
                  <a:gd name="connsiteX13" fmla="*/ 602456 w 1251744"/>
                  <a:gd name="connsiteY13" fmla="*/ 1984 h 1666478"/>
                  <a:gd name="connsiteX14" fmla="*/ 797718 w 1251744"/>
                  <a:gd name="connsiteY14" fmla="*/ 23415 h 1666478"/>
                  <a:gd name="connsiteX15" fmla="*/ 966787 w 1251744"/>
                  <a:gd name="connsiteY15" fmla="*/ 87709 h 1666478"/>
                  <a:gd name="connsiteX16" fmla="*/ 1112043 w 1251744"/>
                  <a:gd name="connsiteY16" fmla="*/ 202009 h 1666478"/>
                  <a:gd name="connsiteX17" fmla="*/ 1204912 w 1251744"/>
                  <a:gd name="connsiteY17" fmla="*/ 335359 h 1666478"/>
                  <a:gd name="connsiteX18" fmla="*/ 1240631 w 1251744"/>
                  <a:gd name="connsiteY18" fmla="*/ 444897 h 1666478"/>
                  <a:gd name="connsiteX19" fmla="*/ 1247775 w 1251744"/>
                  <a:gd name="connsiteY19" fmla="*/ 568722 h 1666478"/>
                  <a:gd name="connsiteX20" fmla="*/ 1216818 w 1251744"/>
                  <a:gd name="connsiteY20" fmla="*/ 716359 h 1666478"/>
                  <a:gd name="connsiteX21" fmla="*/ 1147762 w 1251744"/>
                  <a:gd name="connsiteY21" fmla="*/ 842565 h 1666478"/>
                  <a:gd name="connsiteX22" fmla="*/ 1000125 w 1251744"/>
                  <a:gd name="connsiteY22" fmla="*/ 1087834 h 1666478"/>
                  <a:gd name="connsiteX23" fmla="*/ 888206 w 1251744"/>
                  <a:gd name="connsiteY23" fmla="*/ 1316434 h 1666478"/>
                  <a:gd name="connsiteX24" fmla="*/ 862012 w 1251744"/>
                  <a:gd name="connsiteY24" fmla="*/ 1402159 h 1666478"/>
                  <a:gd name="connsiteX25" fmla="*/ 845344 w 1251744"/>
                  <a:gd name="connsiteY25" fmla="*/ 1514078 h 1666478"/>
                  <a:gd name="connsiteX26" fmla="*/ 842963 w 1251744"/>
                  <a:gd name="connsiteY26" fmla="*/ 1666478 h 1666478"/>
                  <a:gd name="connsiteX0" fmla="*/ 419100 w 1251744"/>
                  <a:gd name="connsiteY0" fmla="*/ 1652190 h 1666478"/>
                  <a:gd name="connsiteX1" fmla="*/ 411956 w 1251744"/>
                  <a:gd name="connsiteY1" fmla="*/ 1497409 h 1666478"/>
                  <a:gd name="connsiteX2" fmla="*/ 388143 w 1251744"/>
                  <a:gd name="connsiteY2" fmla="*/ 1373584 h 1666478"/>
                  <a:gd name="connsiteX3" fmla="*/ 314325 w 1251744"/>
                  <a:gd name="connsiteY3" fmla="*/ 1209278 h 1666478"/>
                  <a:gd name="connsiteX4" fmla="*/ 197643 w 1251744"/>
                  <a:gd name="connsiteY4" fmla="*/ 987822 h 1666478"/>
                  <a:gd name="connsiteX5" fmla="*/ 123825 w 1251744"/>
                  <a:gd name="connsiteY5" fmla="*/ 866378 h 1666478"/>
                  <a:gd name="connsiteX6" fmla="*/ 61912 w 1251744"/>
                  <a:gd name="connsiteY6" fmla="*/ 766365 h 1666478"/>
                  <a:gd name="connsiteX7" fmla="*/ 11906 w 1251744"/>
                  <a:gd name="connsiteY7" fmla="*/ 640159 h 1666478"/>
                  <a:gd name="connsiteX8" fmla="*/ 4762 w 1251744"/>
                  <a:gd name="connsiteY8" fmla="*/ 502047 h 1666478"/>
                  <a:gd name="connsiteX9" fmla="*/ 40481 w 1251744"/>
                  <a:gd name="connsiteY9" fmla="*/ 361553 h 1666478"/>
                  <a:gd name="connsiteX10" fmla="*/ 119062 w 1251744"/>
                  <a:gd name="connsiteY10" fmla="*/ 230584 h 1666478"/>
                  <a:gd name="connsiteX11" fmla="*/ 240506 w 1251744"/>
                  <a:gd name="connsiteY11" fmla="*/ 118665 h 1666478"/>
                  <a:gd name="connsiteX12" fmla="*/ 421481 w 1251744"/>
                  <a:gd name="connsiteY12" fmla="*/ 35322 h 1666478"/>
                  <a:gd name="connsiteX13" fmla="*/ 602456 w 1251744"/>
                  <a:gd name="connsiteY13" fmla="*/ 1984 h 1666478"/>
                  <a:gd name="connsiteX14" fmla="*/ 797718 w 1251744"/>
                  <a:gd name="connsiteY14" fmla="*/ 23415 h 1666478"/>
                  <a:gd name="connsiteX15" fmla="*/ 966787 w 1251744"/>
                  <a:gd name="connsiteY15" fmla="*/ 87709 h 1666478"/>
                  <a:gd name="connsiteX16" fmla="*/ 1112043 w 1251744"/>
                  <a:gd name="connsiteY16" fmla="*/ 202009 h 1666478"/>
                  <a:gd name="connsiteX17" fmla="*/ 1204912 w 1251744"/>
                  <a:gd name="connsiteY17" fmla="*/ 335359 h 1666478"/>
                  <a:gd name="connsiteX18" fmla="*/ 1240631 w 1251744"/>
                  <a:gd name="connsiteY18" fmla="*/ 444897 h 1666478"/>
                  <a:gd name="connsiteX19" fmla="*/ 1247775 w 1251744"/>
                  <a:gd name="connsiteY19" fmla="*/ 568722 h 1666478"/>
                  <a:gd name="connsiteX20" fmla="*/ 1216818 w 1251744"/>
                  <a:gd name="connsiteY20" fmla="*/ 716359 h 1666478"/>
                  <a:gd name="connsiteX21" fmla="*/ 1147762 w 1251744"/>
                  <a:gd name="connsiteY21" fmla="*/ 842565 h 1666478"/>
                  <a:gd name="connsiteX22" fmla="*/ 1000125 w 1251744"/>
                  <a:gd name="connsiteY22" fmla="*/ 1087834 h 1666478"/>
                  <a:gd name="connsiteX23" fmla="*/ 888206 w 1251744"/>
                  <a:gd name="connsiteY23" fmla="*/ 1316434 h 1666478"/>
                  <a:gd name="connsiteX24" fmla="*/ 862012 w 1251744"/>
                  <a:gd name="connsiteY24" fmla="*/ 1402159 h 1666478"/>
                  <a:gd name="connsiteX25" fmla="*/ 845344 w 1251744"/>
                  <a:gd name="connsiteY25" fmla="*/ 1514078 h 1666478"/>
                  <a:gd name="connsiteX26" fmla="*/ 831057 w 1251744"/>
                  <a:gd name="connsiteY26" fmla="*/ 1666478 h 1666478"/>
                  <a:gd name="connsiteX0" fmla="*/ 419100 w 1251744"/>
                  <a:gd name="connsiteY0" fmla="*/ 1652190 h 1666478"/>
                  <a:gd name="connsiteX1" fmla="*/ 411956 w 1251744"/>
                  <a:gd name="connsiteY1" fmla="*/ 1497409 h 1666478"/>
                  <a:gd name="connsiteX2" fmla="*/ 388143 w 1251744"/>
                  <a:gd name="connsiteY2" fmla="*/ 1373584 h 1666478"/>
                  <a:gd name="connsiteX3" fmla="*/ 314325 w 1251744"/>
                  <a:gd name="connsiteY3" fmla="*/ 1209278 h 1666478"/>
                  <a:gd name="connsiteX4" fmla="*/ 197643 w 1251744"/>
                  <a:gd name="connsiteY4" fmla="*/ 987822 h 1666478"/>
                  <a:gd name="connsiteX5" fmla="*/ 123825 w 1251744"/>
                  <a:gd name="connsiteY5" fmla="*/ 866378 h 1666478"/>
                  <a:gd name="connsiteX6" fmla="*/ 61912 w 1251744"/>
                  <a:gd name="connsiteY6" fmla="*/ 766365 h 1666478"/>
                  <a:gd name="connsiteX7" fmla="*/ 11906 w 1251744"/>
                  <a:gd name="connsiteY7" fmla="*/ 640159 h 1666478"/>
                  <a:gd name="connsiteX8" fmla="*/ 4762 w 1251744"/>
                  <a:gd name="connsiteY8" fmla="*/ 502047 h 1666478"/>
                  <a:gd name="connsiteX9" fmla="*/ 40481 w 1251744"/>
                  <a:gd name="connsiteY9" fmla="*/ 361553 h 1666478"/>
                  <a:gd name="connsiteX10" fmla="*/ 119062 w 1251744"/>
                  <a:gd name="connsiteY10" fmla="*/ 230584 h 1666478"/>
                  <a:gd name="connsiteX11" fmla="*/ 240506 w 1251744"/>
                  <a:gd name="connsiteY11" fmla="*/ 118665 h 1666478"/>
                  <a:gd name="connsiteX12" fmla="*/ 421481 w 1251744"/>
                  <a:gd name="connsiteY12" fmla="*/ 35322 h 1666478"/>
                  <a:gd name="connsiteX13" fmla="*/ 602456 w 1251744"/>
                  <a:gd name="connsiteY13" fmla="*/ 1984 h 1666478"/>
                  <a:gd name="connsiteX14" fmla="*/ 797718 w 1251744"/>
                  <a:gd name="connsiteY14" fmla="*/ 23415 h 1666478"/>
                  <a:gd name="connsiteX15" fmla="*/ 966787 w 1251744"/>
                  <a:gd name="connsiteY15" fmla="*/ 87709 h 1666478"/>
                  <a:gd name="connsiteX16" fmla="*/ 1112043 w 1251744"/>
                  <a:gd name="connsiteY16" fmla="*/ 202009 h 1666478"/>
                  <a:gd name="connsiteX17" fmla="*/ 1204912 w 1251744"/>
                  <a:gd name="connsiteY17" fmla="*/ 335359 h 1666478"/>
                  <a:gd name="connsiteX18" fmla="*/ 1240631 w 1251744"/>
                  <a:gd name="connsiteY18" fmla="*/ 444897 h 1666478"/>
                  <a:gd name="connsiteX19" fmla="*/ 1247775 w 1251744"/>
                  <a:gd name="connsiteY19" fmla="*/ 568722 h 1666478"/>
                  <a:gd name="connsiteX20" fmla="*/ 1216818 w 1251744"/>
                  <a:gd name="connsiteY20" fmla="*/ 716359 h 1666478"/>
                  <a:gd name="connsiteX21" fmla="*/ 1147762 w 1251744"/>
                  <a:gd name="connsiteY21" fmla="*/ 842565 h 1666478"/>
                  <a:gd name="connsiteX22" fmla="*/ 1000125 w 1251744"/>
                  <a:gd name="connsiteY22" fmla="*/ 1087834 h 1666478"/>
                  <a:gd name="connsiteX23" fmla="*/ 888206 w 1251744"/>
                  <a:gd name="connsiteY23" fmla="*/ 1316434 h 1666478"/>
                  <a:gd name="connsiteX24" fmla="*/ 862012 w 1251744"/>
                  <a:gd name="connsiteY24" fmla="*/ 1402159 h 1666478"/>
                  <a:gd name="connsiteX25" fmla="*/ 845344 w 1251744"/>
                  <a:gd name="connsiteY25" fmla="*/ 1514078 h 1666478"/>
                  <a:gd name="connsiteX26" fmla="*/ 833438 w 1251744"/>
                  <a:gd name="connsiteY26" fmla="*/ 1666478 h 1666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251744" h="1666478">
                    <a:moveTo>
                      <a:pt x="419100" y="1652190"/>
                    </a:moveTo>
                    <a:cubicBezTo>
                      <a:pt x="413544" y="1595040"/>
                      <a:pt x="417116" y="1543843"/>
                      <a:pt x="411956" y="1497409"/>
                    </a:cubicBezTo>
                    <a:cubicBezTo>
                      <a:pt x="406796" y="1450975"/>
                      <a:pt x="404415" y="1421606"/>
                      <a:pt x="388143" y="1373584"/>
                    </a:cubicBezTo>
                    <a:cubicBezTo>
                      <a:pt x="371871" y="1325562"/>
                      <a:pt x="346075" y="1273572"/>
                      <a:pt x="314325" y="1209278"/>
                    </a:cubicBezTo>
                    <a:cubicBezTo>
                      <a:pt x="282575" y="1144984"/>
                      <a:pt x="229393" y="1044972"/>
                      <a:pt x="197643" y="987822"/>
                    </a:cubicBezTo>
                    <a:cubicBezTo>
                      <a:pt x="165893" y="930672"/>
                      <a:pt x="146447" y="903287"/>
                      <a:pt x="123825" y="866378"/>
                    </a:cubicBezTo>
                    <a:cubicBezTo>
                      <a:pt x="101203" y="829469"/>
                      <a:pt x="80565" y="804068"/>
                      <a:pt x="61912" y="766365"/>
                    </a:cubicBezTo>
                    <a:cubicBezTo>
                      <a:pt x="43259" y="728662"/>
                      <a:pt x="21431" y="684212"/>
                      <a:pt x="11906" y="640159"/>
                    </a:cubicBezTo>
                    <a:cubicBezTo>
                      <a:pt x="2381" y="596106"/>
                      <a:pt x="0" y="548481"/>
                      <a:pt x="4762" y="502047"/>
                    </a:cubicBezTo>
                    <a:cubicBezTo>
                      <a:pt x="9524" y="455613"/>
                      <a:pt x="21431" y="406797"/>
                      <a:pt x="40481" y="361553"/>
                    </a:cubicBezTo>
                    <a:cubicBezTo>
                      <a:pt x="59531" y="316309"/>
                      <a:pt x="85725" y="271065"/>
                      <a:pt x="119062" y="230584"/>
                    </a:cubicBezTo>
                    <a:cubicBezTo>
                      <a:pt x="152399" y="190103"/>
                      <a:pt x="190103" y="151209"/>
                      <a:pt x="240506" y="118665"/>
                    </a:cubicBezTo>
                    <a:cubicBezTo>
                      <a:pt x="290909" y="86121"/>
                      <a:pt x="361156" y="54769"/>
                      <a:pt x="421481" y="35322"/>
                    </a:cubicBezTo>
                    <a:cubicBezTo>
                      <a:pt x="481806" y="15875"/>
                      <a:pt x="539750" y="3968"/>
                      <a:pt x="602456" y="1984"/>
                    </a:cubicBezTo>
                    <a:cubicBezTo>
                      <a:pt x="665162" y="0"/>
                      <a:pt x="736996" y="9128"/>
                      <a:pt x="797718" y="23415"/>
                    </a:cubicBezTo>
                    <a:cubicBezTo>
                      <a:pt x="858440" y="37702"/>
                      <a:pt x="914400" y="57943"/>
                      <a:pt x="966787" y="87709"/>
                    </a:cubicBezTo>
                    <a:cubicBezTo>
                      <a:pt x="1019174" y="117475"/>
                      <a:pt x="1072356" y="160734"/>
                      <a:pt x="1112043" y="202009"/>
                    </a:cubicBezTo>
                    <a:cubicBezTo>
                      <a:pt x="1151730" y="243284"/>
                      <a:pt x="1183481" y="294878"/>
                      <a:pt x="1204912" y="335359"/>
                    </a:cubicBezTo>
                    <a:cubicBezTo>
                      <a:pt x="1226343" y="375840"/>
                      <a:pt x="1233487" y="406003"/>
                      <a:pt x="1240631" y="444897"/>
                    </a:cubicBezTo>
                    <a:cubicBezTo>
                      <a:pt x="1247775" y="483791"/>
                      <a:pt x="1251744" y="523478"/>
                      <a:pt x="1247775" y="568722"/>
                    </a:cubicBezTo>
                    <a:cubicBezTo>
                      <a:pt x="1243806" y="613966"/>
                      <a:pt x="1233487" y="670719"/>
                      <a:pt x="1216818" y="716359"/>
                    </a:cubicBezTo>
                    <a:cubicBezTo>
                      <a:pt x="1200149" y="761999"/>
                      <a:pt x="1183877" y="780653"/>
                      <a:pt x="1147762" y="842565"/>
                    </a:cubicBezTo>
                    <a:cubicBezTo>
                      <a:pt x="1111647" y="904477"/>
                      <a:pt x="1043384" y="1008856"/>
                      <a:pt x="1000125" y="1087834"/>
                    </a:cubicBezTo>
                    <a:cubicBezTo>
                      <a:pt x="956866" y="1166812"/>
                      <a:pt x="911225" y="1264047"/>
                      <a:pt x="888206" y="1316434"/>
                    </a:cubicBezTo>
                    <a:cubicBezTo>
                      <a:pt x="865187" y="1368821"/>
                      <a:pt x="869156" y="1369218"/>
                      <a:pt x="862012" y="1402159"/>
                    </a:cubicBezTo>
                    <a:cubicBezTo>
                      <a:pt x="854868" y="1435100"/>
                      <a:pt x="848916" y="1470025"/>
                      <a:pt x="845344" y="1514078"/>
                    </a:cubicBezTo>
                    <a:cubicBezTo>
                      <a:pt x="844550" y="1564878"/>
                      <a:pt x="834232" y="1615678"/>
                      <a:pt x="833438" y="1666478"/>
                    </a:cubicBezTo>
                  </a:path>
                </a:pathLst>
              </a:custGeom>
              <a:grpFill/>
              <a:ln w="190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AT" sz="2000"/>
              </a:p>
            </p:txBody>
          </p:sp>
          <p:cxnSp>
            <p:nvCxnSpPr>
              <p:cNvPr id="84" name="Straight Connector 83"/>
              <p:cNvCxnSpPr/>
              <p:nvPr/>
            </p:nvCxnSpPr>
            <p:spPr>
              <a:xfrm flipV="1">
                <a:off x="2381250" y="3452021"/>
                <a:ext cx="184301" cy="64035"/>
              </a:xfrm>
              <a:prstGeom prst="line">
                <a:avLst/>
              </a:prstGeom>
              <a:grpFill/>
              <a:ln w="28575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flipV="1">
                <a:off x="2300288" y="3572435"/>
                <a:ext cx="334962" cy="116387"/>
              </a:xfrm>
              <a:prstGeom prst="line">
                <a:avLst/>
              </a:prstGeom>
              <a:grpFill/>
              <a:ln w="28575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flipV="1">
                <a:off x="2305050" y="3711576"/>
                <a:ext cx="340948" cy="118466"/>
              </a:xfrm>
              <a:prstGeom prst="line">
                <a:avLst/>
              </a:prstGeom>
              <a:grpFill/>
              <a:ln w="28575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flipV="1">
                <a:off x="2378869" y="3878264"/>
                <a:ext cx="196967" cy="68439"/>
              </a:xfrm>
              <a:prstGeom prst="line">
                <a:avLst/>
              </a:prstGeom>
              <a:grpFill/>
              <a:ln w="28575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7" name="Group 236"/>
          <p:cNvGrpSpPr/>
          <p:nvPr/>
        </p:nvGrpSpPr>
        <p:grpSpPr>
          <a:xfrm>
            <a:off x="7138670" y="1633082"/>
            <a:ext cx="1973580" cy="2114530"/>
            <a:chOff x="17726" y="7522324"/>
            <a:chExt cx="1934684" cy="2072855"/>
          </a:xfrm>
        </p:grpSpPr>
        <p:sp>
          <p:nvSpPr>
            <p:cNvPr id="238" name="Rounded Rectangle 185"/>
            <p:cNvSpPr/>
            <p:nvPr/>
          </p:nvSpPr>
          <p:spPr>
            <a:xfrm rot="10800000" flipV="1">
              <a:off x="17726" y="7560068"/>
              <a:ext cx="1934684" cy="2035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39" name="Rectangle 40"/>
            <p:cNvSpPr/>
            <p:nvPr/>
          </p:nvSpPr>
          <p:spPr>
            <a:xfrm rot="10800000" flipV="1">
              <a:off x="90406" y="7522324"/>
              <a:ext cx="1802653" cy="61412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Visualization and analysis</a:t>
              </a:r>
              <a:endParaRPr lang="de-AT" sz="1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240" name="Group 362"/>
            <p:cNvGrpSpPr/>
            <p:nvPr/>
          </p:nvGrpSpPr>
          <p:grpSpPr>
            <a:xfrm rot="10800000" flipV="1">
              <a:off x="563312" y="7933454"/>
              <a:ext cx="1201562" cy="1529284"/>
              <a:chOff x="7355830" y="585356"/>
              <a:chExt cx="1097793" cy="1328263"/>
            </a:xfrm>
          </p:grpSpPr>
          <p:grpSp>
            <p:nvGrpSpPr>
              <p:cNvPr id="241" name="Group 40"/>
              <p:cNvGrpSpPr/>
              <p:nvPr/>
            </p:nvGrpSpPr>
            <p:grpSpPr>
              <a:xfrm>
                <a:off x="7355830" y="585356"/>
                <a:ext cx="649938" cy="657893"/>
                <a:chOff x="9687875" y="719136"/>
                <a:chExt cx="576824" cy="583886"/>
              </a:xfrm>
            </p:grpSpPr>
            <p:sp>
              <p:nvSpPr>
                <p:cNvPr id="263" name="Pie 262"/>
                <p:cNvSpPr/>
                <p:nvPr/>
              </p:nvSpPr>
              <p:spPr>
                <a:xfrm>
                  <a:off x="9687875" y="719136"/>
                  <a:ext cx="505776" cy="505776"/>
                </a:xfrm>
                <a:prstGeom prst="pie">
                  <a:avLst>
                    <a:gd name="adj1" fmla="val 0"/>
                    <a:gd name="adj2" fmla="val 5456894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2000"/>
                </a:p>
              </p:txBody>
            </p:sp>
            <p:sp>
              <p:nvSpPr>
                <p:cNvPr id="264" name="Trapezoid 263"/>
                <p:cNvSpPr/>
                <p:nvPr/>
              </p:nvSpPr>
              <p:spPr>
                <a:xfrm rot="10800000">
                  <a:off x="9923699" y="1176338"/>
                  <a:ext cx="86203" cy="126684"/>
                </a:xfrm>
                <a:prstGeom prst="trapezoid">
                  <a:avLst>
                    <a:gd name="adj" fmla="val 26940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2000"/>
                </a:p>
              </p:txBody>
            </p:sp>
            <p:sp>
              <p:nvSpPr>
                <p:cNvPr id="265" name="Trapezoid 264"/>
                <p:cNvSpPr/>
                <p:nvPr/>
              </p:nvSpPr>
              <p:spPr>
                <a:xfrm rot="5400000">
                  <a:off x="10162147" y="938610"/>
                  <a:ext cx="78420" cy="126684"/>
                </a:xfrm>
                <a:prstGeom prst="trapezoid">
                  <a:avLst>
                    <a:gd name="adj" fmla="val 1753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2000"/>
                </a:p>
              </p:txBody>
            </p:sp>
            <p:sp>
              <p:nvSpPr>
                <p:cNvPr id="266" name="Trapezoid 265"/>
                <p:cNvSpPr/>
                <p:nvPr/>
              </p:nvSpPr>
              <p:spPr>
                <a:xfrm rot="8338996">
                  <a:off x="10066499" y="1100139"/>
                  <a:ext cx="131604" cy="126684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2000"/>
                </a:p>
              </p:txBody>
            </p:sp>
            <p:sp>
              <p:nvSpPr>
                <p:cNvPr id="267" name="Pie 266"/>
                <p:cNvSpPr/>
                <p:nvPr/>
              </p:nvSpPr>
              <p:spPr>
                <a:xfrm>
                  <a:off x="9791538" y="822799"/>
                  <a:ext cx="298450" cy="298450"/>
                </a:xfrm>
                <a:prstGeom prst="pie">
                  <a:avLst>
                    <a:gd name="adj1" fmla="val 0"/>
                    <a:gd name="adj2" fmla="val 5401101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sz="2000"/>
                </a:p>
              </p:txBody>
            </p:sp>
          </p:grpSp>
          <p:sp>
            <p:nvSpPr>
              <p:cNvPr id="242" name="Rectangle 241"/>
              <p:cNvSpPr/>
              <p:nvPr/>
            </p:nvSpPr>
            <p:spPr>
              <a:xfrm>
                <a:off x="7630609" y="856973"/>
                <a:ext cx="823014" cy="463511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000"/>
              </a:p>
            </p:txBody>
          </p:sp>
          <p:cxnSp>
            <p:nvCxnSpPr>
              <p:cNvPr id="243" name="Straight Arrow Connector 242"/>
              <p:cNvCxnSpPr/>
              <p:nvPr/>
            </p:nvCxnSpPr>
            <p:spPr>
              <a:xfrm flipV="1">
                <a:off x="7716607" y="1178719"/>
                <a:ext cx="140209" cy="6081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Arrow Connector 243"/>
              <p:cNvCxnSpPr/>
              <p:nvPr/>
            </p:nvCxnSpPr>
            <p:spPr>
              <a:xfrm flipV="1">
                <a:off x="7939087" y="947738"/>
                <a:ext cx="60574" cy="14575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61"/>
              <p:cNvGrpSpPr/>
              <p:nvPr/>
            </p:nvGrpSpPr>
            <p:grpSpPr>
              <a:xfrm>
                <a:off x="7910179" y="1038094"/>
                <a:ext cx="322730" cy="875525"/>
                <a:chOff x="4826435" y="1744979"/>
                <a:chExt cx="1027696" cy="2788015"/>
              </a:xfrm>
              <a:solidFill>
                <a:schemeClr val="tx1">
                  <a:lumMod val="85000"/>
                  <a:lumOff val="15000"/>
                </a:schemeClr>
              </a:solidFill>
            </p:grpSpPr>
            <p:grpSp>
              <p:nvGrpSpPr>
                <p:cNvPr id="248" name="Group 36"/>
                <p:cNvGrpSpPr/>
                <p:nvPr/>
              </p:nvGrpSpPr>
              <p:grpSpPr>
                <a:xfrm>
                  <a:off x="5035616" y="3328747"/>
                  <a:ext cx="247915" cy="1204247"/>
                  <a:chOff x="7787878" y="1022490"/>
                  <a:chExt cx="223838" cy="1087299"/>
                </a:xfrm>
                <a:grpFill/>
              </p:grpSpPr>
              <p:sp>
                <p:nvSpPr>
                  <p:cNvPr id="261" name="Oval 260"/>
                  <p:cNvSpPr/>
                  <p:nvPr/>
                </p:nvSpPr>
                <p:spPr>
                  <a:xfrm>
                    <a:off x="7787878" y="1885952"/>
                    <a:ext cx="223838" cy="223837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2000"/>
                  </a:p>
                </p:txBody>
              </p:sp>
              <p:sp>
                <p:nvSpPr>
                  <p:cNvPr id="262" name="Rectangle 261"/>
                  <p:cNvSpPr/>
                  <p:nvPr/>
                </p:nvSpPr>
                <p:spPr>
                  <a:xfrm>
                    <a:off x="7787878" y="1022490"/>
                    <a:ext cx="223838" cy="99298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2000"/>
                  </a:p>
                </p:txBody>
              </p:sp>
            </p:grpSp>
            <p:grpSp>
              <p:nvGrpSpPr>
                <p:cNvPr id="249" name="Group 403"/>
                <p:cNvGrpSpPr/>
                <p:nvPr/>
              </p:nvGrpSpPr>
              <p:grpSpPr>
                <a:xfrm>
                  <a:off x="5392611" y="3328747"/>
                  <a:ext cx="247915" cy="1204247"/>
                  <a:chOff x="7787878" y="1022490"/>
                  <a:chExt cx="223838" cy="1087299"/>
                </a:xfrm>
                <a:grpFill/>
              </p:grpSpPr>
              <p:sp>
                <p:nvSpPr>
                  <p:cNvPr id="259" name="Oval 258"/>
                  <p:cNvSpPr/>
                  <p:nvPr/>
                </p:nvSpPr>
                <p:spPr>
                  <a:xfrm>
                    <a:off x="7787878" y="1885952"/>
                    <a:ext cx="223838" cy="223837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2000"/>
                  </a:p>
                </p:txBody>
              </p:sp>
              <p:sp>
                <p:nvSpPr>
                  <p:cNvPr id="260" name="Rectangle 259"/>
                  <p:cNvSpPr/>
                  <p:nvPr/>
                </p:nvSpPr>
                <p:spPr>
                  <a:xfrm>
                    <a:off x="7787878" y="1022490"/>
                    <a:ext cx="223838" cy="99298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2000"/>
                  </a:p>
                </p:txBody>
              </p:sp>
            </p:grpSp>
            <p:grpSp>
              <p:nvGrpSpPr>
                <p:cNvPr id="250" name="Group 33"/>
                <p:cNvGrpSpPr/>
                <p:nvPr/>
              </p:nvGrpSpPr>
              <p:grpSpPr>
                <a:xfrm>
                  <a:off x="5035616" y="1744979"/>
                  <a:ext cx="604910" cy="1647921"/>
                  <a:chOff x="4405312" y="2276475"/>
                  <a:chExt cx="261937" cy="713580"/>
                </a:xfrm>
                <a:grpFill/>
              </p:grpSpPr>
              <p:sp>
                <p:nvSpPr>
                  <p:cNvPr id="257" name="Oval 256"/>
                  <p:cNvSpPr/>
                  <p:nvPr/>
                </p:nvSpPr>
                <p:spPr>
                  <a:xfrm>
                    <a:off x="4414838" y="2276475"/>
                    <a:ext cx="223838" cy="22383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2000"/>
                  </a:p>
                </p:txBody>
              </p:sp>
              <p:sp>
                <p:nvSpPr>
                  <p:cNvPr id="258" name="Round Same Side Corner Rectangle 257"/>
                  <p:cNvSpPr/>
                  <p:nvPr/>
                </p:nvSpPr>
                <p:spPr>
                  <a:xfrm>
                    <a:off x="4405312" y="2557462"/>
                    <a:ext cx="261937" cy="432593"/>
                  </a:xfrm>
                  <a:prstGeom prst="round2SameRect">
                    <a:avLst>
                      <a:gd name="adj1" fmla="val 16667"/>
                      <a:gd name="adj2" fmla="val 0"/>
                    </a:avLst>
                  </a:prstGeom>
                  <a:solidFill>
                    <a:schemeClr val="tx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2000"/>
                  </a:p>
                </p:txBody>
              </p:sp>
            </p:grpSp>
            <p:grpSp>
              <p:nvGrpSpPr>
                <p:cNvPr id="251" name="Group 57"/>
                <p:cNvGrpSpPr/>
                <p:nvPr/>
              </p:nvGrpSpPr>
              <p:grpSpPr>
                <a:xfrm>
                  <a:off x="5694697" y="2506980"/>
                  <a:ext cx="159434" cy="1013597"/>
                  <a:chOff x="7817812" y="686733"/>
                  <a:chExt cx="223837" cy="1423056"/>
                </a:xfrm>
                <a:grpFill/>
              </p:grpSpPr>
              <p:sp>
                <p:nvSpPr>
                  <p:cNvPr id="255" name="Oval 254"/>
                  <p:cNvSpPr/>
                  <p:nvPr/>
                </p:nvSpPr>
                <p:spPr>
                  <a:xfrm>
                    <a:off x="7817812" y="1885951"/>
                    <a:ext cx="223837" cy="22383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2000"/>
                  </a:p>
                </p:txBody>
              </p:sp>
              <p:sp>
                <p:nvSpPr>
                  <p:cNvPr id="256" name="Rectangle 255"/>
                  <p:cNvSpPr/>
                  <p:nvPr/>
                </p:nvSpPr>
                <p:spPr>
                  <a:xfrm>
                    <a:off x="7817812" y="686733"/>
                    <a:ext cx="223837" cy="1328745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2000"/>
                  </a:p>
                </p:txBody>
              </p:sp>
            </p:grpSp>
            <p:grpSp>
              <p:nvGrpSpPr>
                <p:cNvPr id="252" name="Group 57"/>
                <p:cNvGrpSpPr/>
                <p:nvPr/>
              </p:nvGrpSpPr>
              <p:grpSpPr>
                <a:xfrm>
                  <a:off x="4826435" y="2506980"/>
                  <a:ext cx="159451" cy="1013597"/>
                  <a:chOff x="7757851" y="686733"/>
                  <a:chExt cx="223863" cy="1423056"/>
                </a:xfrm>
                <a:grpFill/>
              </p:grpSpPr>
              <p:sp>
                <p:nvSpPr>
                  <p:cNvPr id="253" name="Oval 252"/>
                  <p:cNvSpPr/>
                  <p:nvPr/>
                </p:nvSpPr>
                <p:spPr>
                  <a:xfrm>
                    <a:off x="7757851" y="1885951"/>
                    <a:ext cx="223838" cy="22383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2000"/>
                  </a:p>
                </p:txBody>
              </p:sp>
              <p:sp>
                <p:nvSpPr>
                  <p:cNvPr id="254" name="Rectangle 253"/>
                  <p:cNvSpPr/>
                  <p:nvPr/>
                </p:nvSpPr>
                <p:spPr>
                  <a:xfrm>
                    <a:off x="7757876" y="686733"/>
                    <a:ext cx="223838" cy="1328745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 sz="2000"/>
                  </a:p>
                </p:txBody>
              </p:sp>
            </p:grpSp>
          </p:grpSp>
          <p:cxnSp>
            <p:nvCxnSpPr>
              <p:cNvPr id="246" name="Straight Connector 245"/>
              <p:cNvCxnSpPr/>
              <p:nvPr/>
            </p:nvCxnSpPr>
            <p:spPr>
              <a:xfrm flipH="1" flipV="1">
                <a:off x="7972961" y="1481683"/>
                <a:ext cx="14956" cy="385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 flipV="1">
                <a:off x="8147805" y="1481683"/>
                <a:ext cx="16451" cy="5982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74" name="Shape 264"/>
          <p:cNvCxnSpPr/>
          <p:nvPr/>
        </p:nvCxnSpPr>
        <p:spPr>
          <a:xfrm flipV="1">
            <a:off x="2016650" y="2724291"/>
            <a:ext cx="389803" cy="2547880"/>
          </a:xfrm>
          <a:prstGeom prst="bentConnector3">
            <a:avLst>
              <a:gd name="adj1" fmla="val 50000"/>
            </a:avLst>
          </a:prstGeom>
          <a:ln w="50800">
            <a:solidFill>
              <a:schemeClr val="bg1">
                <a:lumMod val="50000"/>
              </a:schemeClr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hape 264"/>
          <p:cNvCxnSpPr/>
          <p:nvPr/>
        </p:nvCxnSpPr>
        <p:spPr>
          <a:xfrm rot="5400000">
            <a:off x="3161537" y="3994010"/>
            <a:ext cx="463412" cy="0"/>
          </a:xfrm>
          <a:prstGeom prst="bentConnector3">
            <a:avLst>
              <a:gd name="adj1" fmla="val 50000"/>
            </a:avLst>
          </a:prstGeom>
          <a:ln w="50800">
            <a:solidFill>
              <a:schemeClr val="bg1">
                <a:lumMod val="50000"/>
              </a:schemeClr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hape 264"/>
          <p:cNvCxnSpPr/>
          <p:nvPr/>
        </p:nvCxnSpPr>
        <p:spPr>
          <a:xfrm flipV="1">
            <a:off x="4379442" y="2724291"/>
            <a:ext cx="384674" cy="2547881"/>
          </a:xfrm>
          <a:prstGeom prst="bentConnector3">
            <a:avLst>
              <a:gd name="adj1" fmla="val 50000"/>
            </a:avLst>
          </a:prstGeom>
          <a:ln w="50800">
            <a:solidFill>
              <a:schemeClr val="bg1">
                <a:lumMod val="50000"/>
              </a:schemeClr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hape 264"/>
          <p:cNvCxnSpPr/>
          <p:nvPr/>
        </p:nvCxnSpPr>
        <p:spPr>
          <a:xfrm rot="5400000">
            <a:off x="7892759" y="3993013"/>
            <a:ext cx="478103" cy="0"/>
          </a:xfrm>
          <a:prstGeom prst="bentConnector3">
            <a:avLst>
              <a:gd name="adj1" fmla="val 50000"/>
            </a:avLst>
          </a:prstGeom>
          <a:ln w="50800">
            <a:solidFill>
              <a:schemeClr val="bg1">
                <a:lumMod val="50000"/>
              </a:schemeClr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6" name="Down Arrow 305"/>
          <p:cNvSpPr/>
          <p:nvPr/>
        </p:nvSpPr>
        <p:spPr>
          <a:xfrm>
            <a:off x="719613" y="1148371"/>
            <a:ext cx="449171" cy="355600"/>
          </a:xfrm>
          <a:prstGeom prst="downArrow">
            <a:avLst>
              <a:gd name="adj1" fmla="val 66504"/>
              <a:gd name="adj2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7" name="Down Arrow 306"/>
          <p:cNvSpPr/>
          <p:nvPr/>
        </p:nvSpPr>
        <p:spPr>
          <a:xfrm>
            <a:off x="5499743" y="1146920"/>
            <a:ext cx="449171" cy="355600"/>
          </a:xfrm>
          <a:prstGeom prst="downArrow">
            <a:avLst>
              <a:gd name="adj1" fmla="val 66504"/>
              <a:gd name="adj2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8" name="Down Arrow 307"/>
          <p:cNvSpPr/>
          <p:nvPr/>
        </p:nvSpPr>
        <p:spPr>
          <a:xfrm>
            <a:off x="7930099" y="1146920"/>
            <a:ext cx="449171" cy="355600"/>
          </a:xfrm>
          <a:prstGeom prst="downArrow">
            <a:avLst>
              <a:gd name="adj1" fmla="val 66504"/>
              <a:gd name="adj2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1555" y="765920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Contribution 1</a:t>
            </a:r>
            <a:endParaRPr lang="en-US" dirty="0"/>
          </a:p>
        </p:txBody>
      </p:sp>
      <p:sp>
        <p:nvSpPr>
          <p:cNvPr id="275" name="TextBox 274"/>
          <p:cNvSpPr txBox="1"/>
          <p:nvPr/>
        </p:nvSpPr>
        <p:spPr>
          <a:xfrm>
            <a:off x="4914190" y="779039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Contribution 2</a:t>
            </a:r>
            <a:endParaRPr lang="en-US" dirty="0"/>
          </a:p>
        </p:txBody>
      </p:sp>
      <p:sp>
        <p:nvSpPr>
          <p:cNvPr id="276" name="TextBox 275"/>
          <p:cNvSpPr txBox="1"/>
          <p:nvPr/>
        </p:nvSpPr>
        <p:spPr>
          <a:xfrm>
            <a:off x="7344205" y="779039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Contribution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61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" grpId="0" animBg="1"/>
      <p:bldP spid="307" grpId="0" animBg="1"/>
      <p:bldP spid="308" grpId="0" animBg="1"/>
      <p:bldP spid="3" grpId="0"/>
      <p:bldP spid="275" grpId="0"/>
      <p:bldP spid="27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Contributions</a:t>
            </a:r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Artem Amirkhanov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DEBB9D-D373-4F91-9169-27619CF0C174}" type="slidenum">
              <a:rPr lang="de-AT" smtClean="0"/>
              <a:pPr>
                <a:defRPr/>
              </a:pPr>
              <a:t>8</a:t>
            </a:fld>
            <a:endParaRPr lang="de-AT"/>
          </a:p>
        </p:txBody>
      </p:sp>
      <p:sp>
        <p:nvSpPr>
          <p:cNvPr id="268" name="Content Placeholder 26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A. </a:t>
            </a:r>
            <a:r>
              <a:rPr lang="en-US" sz="2000" dirty="0" smtClean="0"/>
              <a:t>Amirkhanov et al. </a:t>
            </a:r>
            <a:r>
              <a:rPr lang="en-US" sz="2000" b="1" dirty="0"/>
              <a:t>Visual Optimality and Stability Analysis of 3DCT Scan Positions</a:t>
            </a:r>
            <a:r>
              <a:rPr lang="en-US" sz="2000" dirty="0"/>
              <a:t>. </a:t>
            </a:r>
            <a:r>
              <a:rPr lang="en-US" sz="2000" i="1" dirty="0"/>
              <a:t>IEEE Transactions on Visualization and Computer Graphics</a:t>
            </a:r>
            <a:r>
              <a:rPr lang="en-US" sz="2000" dirty="0" smtClean="0"/>
              <a:t>, 17(6): </a:t>
            </a:r>
            <a:r>
              <a:rPr lang="en-US" sz="2000" dirty="0"/>
              <a:t>1477 – </a:t>
            </a:r>
            <a:r>
              <a:rPr lang="en-US" sz="2000" dirty="0" smtClean="0"/>
              <a:t>1486, Nov</a:t>
            </a:r>
            <a:r>
              <a:rPr lang="en-US" sz="2000" dirty="0"/>
              <a:t>. – Dec</a:t>
            </a:r>
            <a:r>
              <a:rPr lang="en-US" sz="2000" dirty="0" smtClean="0"/>
              <a:t>. </a:t>
            </a:r>
            <a:r>
              <a:rPr lang="en-US" sz="2000" dirty="0"/>
              <a:t>2010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smtClean="0"/>
              <a:t>A</a:t>
            </a:r>
            <a:r>
              <a:rPr lang="en-US" sz="2000" dirty="0"/>
              <a:t>. </a:t>
            </a:r>
            <a:r>
              <a:rPr lang="en-US" sz="2000" dirty="0" smtClean="0"/>
              <a:t>Amirkhanov</a:t>
            </a:r>
            <a:r>
              <a:rPr lang="en-US" sz="2000" dirty="0"/>
              <a:t> </a:t>
            </a:r>
            <a:r>
              <a:rPr lang="en-US" sz="2000" dirty="0" smtClean="0"/>
              <a:t>et al. </a:t>
            </a:r>
            <a:r>
              <a:rPr lang="en-US" sz="2000" b="1" dirty="0"/>
              <a:t>Projection-Based Metal-Artifact Reduction for Industrial 3D X-ray Computed Tomography</a:t>
            </a:r>
            <a:r>
              <a:rPr lang="en-US" sz="2000" dirty="0"/>
              <a:t>. </a:t>
            </a:r>
            <a:r>
              <a:rPr lang="en-US" sz="2000" i="1" dirty="0"/>
              <a:t>IEEE Transactions on Visualization and Computer Graphics</a:t>
            </a:r>
            <a:r>
              <a:rPr lang="en-US" sz="2000" dirty="0"/>
              <a:t>, 17(12</a:t>
            </a:r>
            <a:r>
              <a:rPr lang="en-US" sz="2000" dirty="0" smtClean="0"/>
              <a:t>): </a:t>
            </a:r>
            <a:r>
              <a:rPr lang="en-US" sz="2000" dirty="0"/>
              <a:t>2193 – 2202, Dec. 2011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A</a:t>
            </a:r>
            <a:r>
              <a:rPr lang="en-US" sz="2000" dirty="0"/>
              <a:t>. </a:t>
            </a:r>
            <a:r>
              <a:rPr lang="en-US" sz="2000" dirty="0" smtClean="0"/>
              <a:t>Amirkhanov et al. </a:t>
            </a:r>
            <a:r>
              <a:rPr lang="en-US" sz="2000" b="1" dirty="0"/>
              <a:t>Fuzzy </a:t>
            </a:r>
            <a:r>
              <a:rPr lang="en-US" sz="2000" b="1" dirty="0" smtClean="0"/>
              <a:t>CT metrology</a:t>
            </a:r>
            <a:r>
              <a:rPr lang="en-US" sz="2000" b="1" dirty="0"/>
              <a:t>: </a:t>
            </a:r>
            <a:r>
              <a:rPr lang="en-US" sz="2000" b="1" dirty="0" smtClean="0"/>
              <a:t>Dimensional measurements </a:t>
            </a:r>
            <a:r>
              <a:rPr lang="en-US" sz="2000" b="1" dirty="0"/>
              <a:t>on uncertain data</a:t>
            </a:r>
            <a:r>
              <a:rPr lang="en-US" sz="2000" dirty="0"/>
              <a:t>. Technical report, Institute of Computer </a:t>
            </a:r>
            <a:r>
              <a:rPr lang="en-US" sz="2000" dirty="0" smtClean="0"/>
              <a:t>Graphics and </a:t>
            </a:r>
            <a:r>
              <a:rPr lang="en-US" sz="2000" dirty="0"/>
              <a:t>Algorithms, Vienna University of Technology, </a:t>
            </a:r>
            <a:r>
              <a:rPr lang="en-US" sz="2000" dirty="0" smtClean="0"/>
              <a:t>Sept. 2012</a:t>
            </a:r>
            <a:r>
              <a:rPr lang="en-US" sz="2000" dirty="0"/>
              <a:t>. </a:t>
            </a:r>
            <a:r>
              <a:rPr lang="en-US" sz="2000" dirty="0" smtClean="0"/>
              <a:t>Contact: technical-report@cg.tuwien.ac.at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588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ends">
  <a:themeElements>
    <a:clrScheme name="Blends 7">
      <a:dk1>
        <a:srgbClr val="000000"/>
      </a:dk1>
      <a:lt1>
        <a:srgbClr val="FFFFFF"/>
      </a:lt1>
      <a:dk2>
        <a:srgbClr val="FFFFFF"/>
      </a:dk2>
      <a:lt2>
        <a:srgbClr val="5F5F5F"/>
      </a:lt2>
      <a:accent1>
        <a:srgbClr val="2AA3D8"/>
      </a:accent1>
      <a:accent2>
        <a:srgbClr val="C32D9B"/>
      </a:accent2>
      <a:accent3>
        <a:srgbClr val="FFFFFF"/>
      </a:accent3>
      <a:accent4>
        <a:srgbClr val="000000"/>
      </a:accent4>
      <a:accent5>
        <a:srgbClr val="ACCEE9"/>
      </a:accent5>
      <a:accent6>
        <a:srgbClr val="B0288C"/>
      </a:accent6>
      <a:hlink>
        <a:srgbClr val="FF0000"/>
      </a:hlink>
      <a:folHlink>
        <a:srgbClr val="3333CC"/>
      </a:folHlink>
    </a:clrScheme>
    <a:fontScheme name="Ble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FFFFFF"/>
        </a:dk2>
        <a:lt2>
          <a:srgbClr val="5F5F5F"/>
        </a:lt2>
        <a:accent1>
          <a:srgbClr val="2AA3D8"/>
        </a:accent1>
        <a:accent2>
          <a:srgbClr val="C32D9B"/>
        </a:accent2>
        <a:accent3>
          <a:srgbClr val="FFFFFF"/>
        </a:accent3>
        <a:accent4>
          <a:srgbClr val="000000"/>
        </a:accent4>
        <a:accent5>
          <a:srgbClr val="ACCEE9"/>
        </a:accent5>
        <a:accent6>
          <a:srgbClr val="B0288C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8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2AA3D8"/>
        </a:accent1>
        <a:accent2>
          <a:srgbClr val="C32D9B"/>
        </a:accent2>
        <a:accent3>
          <a:srgbClr val="AAAAAA"/>
        </a:accent3>
        <a:accent4>
          <a:srgbClr val="DADADA"/>
        </a:accent4>
        <a:accent5>
          <a:srgbClr val="ACCEE9"/>
        </a:accent5>
        <a:accent6>
          <a:srgbClr val="B0288C"/>
        </a:accent6>
        <a:hlink>
          <a:srgbClr val="FF0000"/>
        </a:hlink>
        <a:folHlink>
          <a:srgbClr val="3333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1537</TotalTime>
  <Words>1505</Words>
  <Application>Microsoft Office PowerPoint</Application>
  <PresentationFormat>On-screen Show (4:3)</PresentationFormat>
  <Paragraphs>595</Paragraphs>
  <Slides>73</Slides>
  <Notes>46</Notes>
  <HiddenSlides>2</HiddenSlides>
  <MMClips>2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8" baseType="lpstr">
      <vt:lpstr>Arial</vt:lpstr>
      <vt:lpstr>Cambria Math</vt:lpstr>
      <vt:lpstr>Blends</vt:lpstr>
      <vt:lpstr>Custom Design</vt:lpstr>
      <vt:lpstr>Image</vt:lpstr>
      <vt:lpstr>Visualization of  Industrial 3DX-ray Computed Tomography Data</vt:lpstr>
      <vt:lpstr>Industrial 3D X-ray Computed Tomography (3DXCT)</vt:lpstr>
      <vt:lpstr>Placing the specimen</vt:lpstr>
      <vt:lpstr>Placing the specimen</vt:lpstr>
      <vt:lpstr>Industrial 3D X-ray Computed Tomography (3DXCT)</vt:lpstr>
      <vt:lpstr>Industrial Metrology and Geometric Tolerancing</vt:lpstr>
      <vt:lpstr>3DXCT Advantages</vt:lpstr>
      <vt:lpstr>Industrial 3DXCT Scanning Workflow</vt:lpstr>
      <vt:lpstr>Contributions</vt:lpstr>
      <vt:lpstr>Visual Optimality And Stability Analysis Of Scan Positions</vt:lpstr>
      <vt:lpstr>Motivation: Artifacts Affected by Placement</vt:lpstr>
      <vt:lpstr>Specimen Placement</vt:lpstr>
      <vt:lpstr>Motivation</vt:lpstr>
      <vt:lpstr>Good/Bad Placement Example</vt:lpstr>
      <vt:lpstr>Criteria and Methods</vt:lpstr>
      <vt:lpstr>Workflow</vt:lpstr>
      <vt:lpstr>Simulation</vt:lpstr>
      <vt:lpstr>Ray Casting Simulation</vt:lpstr>
      <vt:lpstr>Radon-Space Analysis</vt:lpstr>
      <vt:lpstr>Objective Measures Representation</vt:lpstr>
      <vt:lpstr>Stability Widget</vt:lpstr>
      <vt:lpstr>Data Visualization and Exploration</vt:lpstr>
      <vt:lpstr>Evaluation Using Dimensional Measurements</vt:lpstr>
      <vt:lpstr>Evaluation Using Dimensional Measurements</vt:lpstr>
      <vt:lpstr>Evaluation Using Variance Comparison</vt:lpstr>
      <vt:lpstr>Evaluation</vt:lpstr>
      <vt:lpstr>Limitations and Future Work</vt:lpstr>
      <vt:lpstr>Projection-Based Metal-Artifact Reduction</vt:lpstr>
      <vt:lpstr>Multi-Material Components (MMCs)</vt:lpstr>
      <vt:lpstr>Metal Artifacts</vt:lpstr>
      <vt:lpstr>Our Contributions</vt:lpstr>
      <vt:lpstr>Metal Artifact Reduction (MAR) Workflow</vt:lpstr>
      <vt:lpstr>Metal Artifact Reduction Workflow</vt:lpstr>
      <vt:lpstr>Metal Artifact Reduction Workflow</vt:lpstr>
      <vt:lpstr>Metal Artifact Reduction Workflow</vt:lpstr>
      <vt:lpstr>Material Separation</vt:lpstr>
      <vt:lpstr>Forward Projection</vt:lpstr>
      <vt:lpstr>Interpolation</vt:lpstr>
      <vt:lpstr>Interpolation</vt:lpstr>
      <vt:lpstr>Interpolation</vt:lpstr>
      <vt:lpstr>Interpolation</vt:lpstr>
      <vt:lpstr>Fusion</vt:lpstr>
      <vt:lpstr>Integrated Visual Analysis Tool</vt:lpstr>
      <vt:lpstr>Integrated Visual Analysis Tool</vt:lpstr>
      <vt:lpstr>Results (1)</vt:lpstr>
      <vt:lpstr>Results (2)</vt:lpstr>
      <vt:lpstr>Results (3)</vt:lpstr>
      <vt:lpstr>Limitations</vt:lpstr>
      <vt:lpstr>Limitations</vt:lpstr>
      <vt:lpstr>Conclusions</vt:lpstr>
      <vt:lpstr>Fuzzy CT Metrology:  Dimensional Measurements  on Uncertain Data</vt:lpstr>
      <vt:lpstr>Geometric Tolerancing</vt:lpstr>
      <vt:lpstr>Straightness</vt:lpstr>
      <vt:lpstr>Straightness</vt:lpstr>
      <vt:lpstr>Circularity</vt:lpstr>
      <vt:lpstr>Flatness</vt:lpstr>
      <vt:lpstr>Industrial 3DXCT Metrology</vt:lpstr>
      <vt:lpstr>Industrial 3DXCT Metrology</vt:lpstr>
      <vt:lpstr>Overview</vt:lpstr>
      <vt:lpstr>Overview</vt:lpstr>
      <vt:lpstr>Statistical Analysis</vt:lpstr>
      <vt:lpstr>Labels</vt:lpstr>
      <vt:lpstr>Reference Shapes</vt:lpstr>
      <vt:lpstr>Measurement Plots</vt:lpstr>
      <vt:lpstr>Use Cases: Reconstruction Artifacts</vt:lpstr>
      <vt:lpstr>Use Cases: Duct Tape</vt:lpstr>
      <vt:lpstr>Use Cases: Beam Hardening Artifacts</vt:lpstr>
      <vt:lpstr>Video Demonstration</vt:lpstr>
      <vt:lpstr>Evaluation: Domain Experts Feedback</vt:lpstr>
      <vt:lpstr>End</vt:lpstr>
      <vt:lpstr>Conclusions</vt:lpstr>
      <vt:lpstr>Conclusions</vt:lpstr>
      <vt:lpstr>The End</vt:lpstr>
    </vt:vector>
  </TitlesOfParts>
  <Company>Insitute of Computer Graphics and Algorithms, Vienna University of Technology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Insitute of Computer Graphics and Algorithms, Vienna University of Technology</dc:title>
  <dc:subject>Insitute of Computer Graphics and Algorithms, Vienna University of Technology</dc:subject>
  <dc:creator>Insitute of Computer Graphics and Algorithms, Vienna University of Technology</dc:creator>
  <cp:lastModifiedBy>astra</cp:lastModifiedBy>
  <cp:revision>1188</cp:revision>
  <dcterms:created xsi:type="dcterms:W3CDTF">2005-04-25T16:26:20Z</dcterms:created>
  <dcterms:modified xsi:type="dcterms:W3CDTF">2012-11-08T11:20:59Z</dcterms:modified>
</cp:coreProperties>
</file>