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7" r:id="rId1"/>
    <p:sldMasterId id="2147483745" r:id="rId2"/>
  </p:sldMasterIdLst>
  <p:notesMasterIdLst>
    <p:notesMasterId r:id="rId62"/>
  </p:notesMasterIdLst>
  <p:handoutMasterIdLst>
    <p:handoutMasterId r:id="rId63"/>
  </p:handoutMasterIdLst>
  <p:sldIdLst>
    <p:sldId id="401" r:id="rId3"/>
    <p:sldId id="379" r:id="rId4"/>
    <p:sldId id="403" r:id="rId5"/>
    <p:sldId id="438" r:id="rId6"/>
    <p:sldId id="439" r:id="rId7"/>
    <p:sldId id="440" r:id="rId8"/>
    <p:sldId id="449" r:id="rId9"/>
    <p:sldId id="405" r:id="rId10"/>
    <p:sldId id="409" r:id="rId11"/>
    <p:sldId id="414" r:id="rId12"/>
    <p:sldId id="413" r:id="rId13"/>
    <p:sldId id="443" r:id="rId14"/>
    <p:sldId id="417" r:id="rId15"/>
    <p:sldId id="418" r:id="rId16"/>
    <p:sldId id="419" r:id="rId17"/>
    <p:sldId id="420" r:id="rId18"/>
    <p:sldId id="450" r:id="rId19"/>
    <p:sldId id="406" r:id="rId20"/>
    <p:sldId id="410" r:id="rId21"/>
    <p:sldId id="425" r:id="rId22"/>
    <p:sldId id="426" r:id="rId23"/>
    <p:sldId id="402" r:id="rId24"/>
    <p:sldId id="404" r:id="rId25"/>
    <p:sldId id="383" r:id="rId26"/>
    <p:sldId id="384" r:id="rId27"/>
    <p:sldId id="386" r:id="rId28"/>
    <p:sldId id="385" r:id="rId29"/>
    <p:sldId id="387" r:id="rId30"/>
    <p:sldId id="388" r:id="rId31"/>
    <p:sldId id="389" r:id="rId32"/>
    <p:sldId id="390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451" r:id="rId41"/>
    <p:sldId id="421" r:id="rId42"/>
    <p:sldId id="422" r:id="rId43"/>
    <p:sldId id="444" r:id="rId44"/>
    <p:sldId id="423" r:id="rId45"/>
    <p:sldId id="424" r:id="rId46"/>
    <p:sldId id="429" r:id="rId47"/>
    <p:sldId id="452" r:id="rId48"/>
    <p:sldId id="431" r:id="rId49"/>
    <p:sldId id="427" r:id="rId50"/>
    <p:sldId id="445" r:id="rId51"/>
    <p:sldId id="446" r:id="rId52"/>
    <p:sldId id="448" r:id="rId53"/>
    <p:sldId id="447" r:id="rId54"/>
    <p:sldId id="432" r:id="rId55"/>
    <p:sldId id="433" r:id="rId56"/>
    <p:sldId id="441" r:id="rId57"/>
    <p:sldId id="442" r:id="rId58"/>
    <p:sldId id="428" r:id="rId59"/>
    <p:sldId id="435" r:id="rId60"/>
    <p:sldId id="434" r:id="rId61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DejaVu Sans" charset="0"/>
      </a:defRPr>
    </a:lvl1pPr>
    <a:lvl2pPr marL="4572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DejaVu Sans" charset="0"/>
      </a:defRPr>
    </a:lvl2pPr>
    <a:lvl3pPr marL="9144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DejaVu Sans" charset="0"/>
      </a:defRPr>
    </a:lvl3pPr>
    <a:lvl4pPr marL="1371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DejaVu Sans" charset="0"/>
      </a:defRPr>
    </a:lvl4pPr>
    <a:lvl5pPr marL="18288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+mn-ea"/>
        <a:cs typeface="DejaVu San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DejaVu San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DejaVu San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DejaVu San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DejaVu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D55E00"/>
    <a:srgbClr val="0072B2"/>
    <a:srgbClr val="56B4E9"/>
    <a:srgbClr val="CCFF99"/>
    <a:srgbClr val="FFFF99"/>
    <a:srgbClr val="FFCC99"/>
    <a:srgbClr val="00FF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52" autoAdjust="0"/>
  </p:normalViewPr>
  <p:slideViewPr>
    <p:cSldViewPr>
      <p:cViewPr varScale="1">
        <p:scale>
          <a:sx n="76" d="100"/>
          <a:sy n="76" d="100"/>
        </p:scale>
        <p:origin x="-1642" y="-7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92943-C56C-4442-9147-8BBAE206E9E3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BEE0-BAE6-4DA2-933E-A8E00D9EC6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19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126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71EDEBC-33AD-4450-8E3C-12D9105EFB4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3805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5B30F3F-D96D-4BD7-ADE0-A0BFC0324441}" type="slidenum">
              <a:rPr lang="de-AT" sz="1200"/>
              <a:pPr algn="r" eaLnBrk="1" hangingPunct="1"/>
              <a:t>1</a:t>
            </a:fld>
            <a:endParaRPr lang="de-AT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10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we define a</a:t>
            </a:r>
            <a:r>
              <a:rPr lang="de-DE" baseline="0" dirty="0" smtClean="0"/>
              <a:t> layout to be valid if it does not have any intersections. here is an example of an invalid layout, with intersections.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11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DE" dirty="0" smtClean="0"/>
              <a:t>now,</a:t>
            </a:r>
            <a:r>
              <a:rPr lang="de-DE" baseline="0" dirty="0" smtClean="0"/>
              <a:t> the goal of the </a:t>
            </a:r>
            <a:r>
              <a:rPr lang="de-AT" dirty="0" smtClean="0"/>
              <a:t>Non-toplogical transform is to Maintain </a:t>
            </a:r>
            <a:r>
              <a:rPr lang="de-AT" b="1" i="1" dirty="0" smtClean="0"/>
              <a:t>validity</a:t>
            </a:r>
            <a:r>
              <a:rPr lang="de-AT" dirty="0" smtClean="0"/>
              <a:t> of </a:t>
            </a:r>
            <a:r>
              <a:rPr lang="de-AT" b="1" i="1" dirty="0" smtClean="0"/>
              <a:t>urban layout </a:t>
            </a:r>
            <a:r>
              <a:rPr lang="de-AT" dirty="0" smtClean="0"/>
              <a:t>after transformations of streets.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dirty="0" smtClean="0"/>
              <a:t>as a restriction, this operator only works when the topology is not changed.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dirty="0" smtClean="0"/>
              <a:t>here you</a:t>
            </a:r>
            <a:r>
              <a:rPr lang="de-AT" baseline="0" dirty="0" smtClean="0"/>
              <a:t> see an example on a valid version of the previous layout.</a:t>
            </a:r>
            <a:endParaRPr lang="de-AT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12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DE" dirty="0" smtClean="0"/>
              <a:t>so, how can we achive this? lets look</a:t>
            </a:r>
            <a:r>
              <a:rPr lang="de-DE" baseline="0" dirty="0" smtClean="0"/>
              <a:t> at our solution consisting of three steps. </a:t>
            </a:r>
            <a:endParaRPr lang="de-DE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DE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DE" baseline="0" dirty="0" smtClean="0"/>
              <a:t>we need one more definition: a block is a face in the street graph. (click) as seen here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DE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DE" baseline="0" dirty="0" smtClean="0"/>
              <a:t>first, we create a relation from parcels to blocks.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DE" baseline="0" dirty="0" smtClean="0"/>
              <a:t>this way, every parcels knows which block it belongs to.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DE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DE" baseline="0" dirty="0" smtClean="0"/>
              <a:t>the relation is created using a block finding algorithm and inside/outside tests.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13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DE" dirty="0" smtClean="0"/>
              <a:t>then, w</a:t>
            </a:r>
            <a:r>
              <a:rPr lang="de-AT" dirty="0" smtClean="0"/>
              <a:t>hen a street is transformed, we find every affected parcel.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dirty="0" smtClean="0"/>
              <a:t>here is an example.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dirty="0" smtClean="0"/>
              <a:t>finding</a:t>
            </a:r>
            <a:r>
              <a:rPr lang="de-AT" baseline="0" dirty="0" smtClean="0"/>
              <a:t> affected parcels can simply be done by looking at the graph and the mentioned relation.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14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dirty="0" smtClean="0"/>
              <a:t>finally, the parcels are updated. for this we provide</a:t>
            </a:r>
            <a:r>
              <a:rPr lang="de-AT" baseline="0" dirty="0" smtClean="0"/>
              <a:t> three possibilities, best shown in videos.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dirty="0" smtClean="0"/>
              <a:t>the first option is  transforming the parcels using mean-value coordinates. here is an example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dirty="0" smtClean="0"/>
              <a:t>the advandate is that the original parcel layout is retained.</a:t>
            </a:r>
            <a:r>
              <a:rPr lang="de-AT" baseline="0" dirty="0" smtClean="0"/>
              <a:t> as a disadvantage, distorted parcels can occur.</a:t>
            </a:r>
            <a:endParaRPr lang="de-A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15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dirty="0" smtClean="0"/>
              <a:t>the second option is</a:t>
            </a:r>
            <a:r>
              <a:rPr lang="de-AT" baseline="0" dirty="0" smtClean="0"/>
              <a:t> regenerating the parcels, as shown here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this always creates undistorted parcels, however the original layout is lost.</a:t>
            </a:r>
            <a:endParaRPr lang="de-A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16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dirty="0" smtClean="0"/>
              <a:t>finally, we also provide a hybrid approach. a metric decides wether to use mean-value transformations or regeneration.</a:t>
            </a:r>
            <a:r>
              <a:rPr lang="de-AT" baseline="0" dirty="0" smtClean="0"/>
              <a:t>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this has both advantages.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17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AT" dirty="0" smtClean="0"/>
              <a:t>ok, How can we do this?</a:t>
            </a:r>
          </a:p>
          <a:p>
            <a:endParaRPr lang="de-AT" dirty="0" smtClean="0"/>
          </a:p>
          <a:p>
            <a:r>
              <a:rPr lang="de-AT" dirty="0" smtClean="0"/>
              <a:t>our key observation is that this problem can be mapped to </a:t>
            </a:r>
            <a:r>
              <a:rPr lang="de-AT" b="1" i="1" dirty="0" smtClean="0"/>
              <a:t>graph cut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18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ok, this solves the first problem</a:t>
            </a:r>
            <a:r>
              <a:rPr lang="de-DE" baseline="0" dirty="0" smtClean="0"/>
              <a:t>, lets move on to the flexible merge.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19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AT" dirty="0" smtClean="0"/>
              <a:t>The goal here is to merge two urban layouts, with</a:t>
            </a:r>
            <a:r>
              <a:rPr lang="de-AT" baseline="0" dirty="0" smtClean="0"/>
              <a:t> the main difficulty that the</a:t>
            </a:r>
            <a:r>
              <a:rPr lang="de-AT" dirty="0" smtClean="0"/>
              <a:t> result should be valid.</a:t>
            </a:r>
          </a:p>
          <a:p>
            <a:endParaRPr lang="de-AT" dirty="0" smtClean="0"/>
          </a:p>
          <a:p>
            <a:r>
              <a:rPr lang="de-AT" dirty="0" smtClean="0"/>
              <a:t>her is an example of such</a:t>
            </a:r>
            <a:r>
              <a:rPr lang="de-AT" baseline="0" dirty="0" smtClean="0"/>
              <a:t> a merge. (click)</a:t>
            </a:r>
            <a:endParaRPr lang="de-AT" dirty="0" smtClean="0"/>
          </a:p>
          <a:p>
            <a:endParaRPr lang="de-AT" dirty="0" smtClean="0"/>
          </a:p>
          <a:p>
            <a:r>
              <a:rPr lang="de-AT" dirty="0" smtClean="0"/>
              <a:t>(during video) one</a:t>
            </a:r>
            <a:r>
              <a:rPr lang="de-AT" baseline="0" dirty="0" smtClean="0"/>
              <a:t> layout is moved around, and the resulting layout is always valid.</a:t>
            </a:r>
            <a:endParaRPr lang="de-AT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2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first, what is</a:t>
            </a:r>
            <a:r>
              <a:rPr lang="de-DE" baseline="0" dirty="0" smtClean="0"/>
              <a:t> it all about?</a:t>
            </a:r>
          </a:p>
          <a:p>
            <a:endParaRPr lang="de-DE" baseline="0" dirty="0" smtClean="0"/>
          </a:p>
          <a:p>
            <a:r>
              <a:rPr lang="de-DE" baseline="0" dirty="0" smtClean="0"/>
              <a:t>in movies and computer you often need v</a:t>
            </a:r>
            <a:r>
              <a:rPr lang="de-AT" dirty="0" smtClean="0"/>
              <a:t>irtual urban layouts.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dirty="0" smtClean="0"/>
              <a:t>Manual modeling  of them</a:t>
            </a:r>
            <a:r>
              <a:rPr lang="en-US" baseline="0" dirty="0" smtClean="0"/>
              <a:t> is </a:t>
            </a:r>
            <a:r>
              <a:rPr lang="en-US" dirty="0" smtClean="0"/>
              <a:t>very expensive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dirty="0" smtClean="0"/>
              <a:t>therefore</a:t>
            </a:r>
            <a:r>
              <a:rPr lang="en-US" baseline="0" dirty="0" smtClean="0"/>
              <a:t> there are many methods to a</a:t>
            </a:r>
            <a:r>
              <a:rPr lang="en-US" dirty="0" smtClean="0"/>
              <a:t>utomate this</a:t>
            </a:r>
            <a:r>
              <a:rPr lang="en-US" baseline="0" dirty="0" smtClean="0"/>
              <a:t> </a:t>
            </a:r>
            <a:r>
              <a:rPr lang="en-US" dirty="0" smtClean="0"/>
              <a:t>with procedural generation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US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20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AT" dirty="0" smtClean="0"/>
              <a:t>Additionally, the artist should be able to control this process using </a:t>
            </a:r>
            <a:r>
              <a:rPr lang="de-AT" b="1" i="1" dirty="0" smtClean="0"/>
              <a:t>weights.</a:t>
            </a:r>
          </a:p>
          <a:p>
            <a:endParaRPr lang="de-AT" b="1" i="1" dirty="0" smtClean="0"/>
          </a:p>
          <a:p>
            <a:r>
              <a:rPr lang="de-AT" b="0" i="0" dirty="0" smtClean="0"/>
              <a:t>here is an example where an artists changes weights to control the merging. (click)</a:t>
            </a:r>
          </a:p>
          <a:p>
            <a:endParaRPr lang="de-AT" b="0" i="0" dirty="0" smtClean="0"/>
          </a:p>
          <a:p>
            <a:r>
              <a:rPr lang="de-AT" b="0" i="0" dirty="0" smtClean="0"/>
              <a:t>(during video) weights are represented as grey</a:t>
            </a:r>
            <a:r>
              <a:rPr lang="de-AT" b="0" i="0" baseline="0" dirty="0" smtClean="0"/>
              <a:t> values. the artist moves them around.</a:t>
            </a:r>
            <a:endParaRPr lang="de-AT" b="0" i="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21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AT" dirty="0" smtClean="0"/>
              <a:t>ok, How can we do this?</a:t>
            </a:r>
          </a:p>
          <a:p>
            <a:endParaRPr lang="de-AT" dirty="0" smtClean="0"/>
          </a:p>
          <a:p>
            <a:r>
              <a:rPr lang="de-AT" dirty="0" smtClean="0"/>
              <a:t>our key observation is that this problem can be mapped to </a:t>
            </a:r>
            <a:r>
              <a:rPr lang="de-AT" b="1" i="1" dirty="0" smtClean="0"/>
              <a:t>graph cut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22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to explain how this works, let us first describe the</a:t>
            </a:r>
            <a:r>
              <a:rPr lang="de-DE" baseline="0" dirty="0" smtClean="0"/>
              <a:t> graph cut algorithm.</a:t>
            </a:r>
          </a:p>
          <a:p>
            <a:endParaRPr lang="de-DE" baseline="0" dirty="0" smtClean="0"/>
          </a:p>
          <a:p>
            <a:r>
              <a:rPr lang="de-DE" baseline="0" dirty="0" smtClean="0"/>
              <a:t>first, graph cut works on one graph.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23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the edges of the graph need to have a </a:t>
            </a:r>
            <a:r>
              <a:rPr lang="de-DE" baseline="0" dirty="0" smtClean="0"/>
              <a:t>weights.</a:t>
            </a:r>
          </a:p>
          <a:p>
            <a:r>
              <a:rPr lang="de-DE" baseline="0" dirty="0" smtClean="0"/>
              <a:t>here they are encoded by grey-values, where white=1 and black = 0.</a:t>
            </a:r>
          </a:p>
          <a:p>
            <a:endParaRPr lang="de-DE" baseline="0" dirty="0" smtClean="0"/>
          </a:p>
          <a:p>
            <a:r>
              <a:rPr lang="de-DE" dirty="0" smtClean="0"/>
              <a:t>finally,</a:t>
            </a:r>
            <a:r>
              <a:rPr lang="de-DE" baseline="0" dirty="0" smtClean="0"/>
              <a:t> we need to define a source and a sink node. (click)</a:t>
            </a:r>
          </a:p>
          <a:p>
            <a:endParaRPr lang="de-DE" baseline="0" dirty="0" smtClean="0"/>
          </a:p>
          <a:p>
            <a:r>
              <a:rPr lang="de-DE" baseline="0" dirty="0" smtClean="0"/>
              <a:t>we could just define two existing nodes for this, as seen here.</a:t>
            </a:r>
          </a:p>
          <a:p>
            <a:r>
              <a:rPr lang="de-DE" baseline="0" dirty="0" smtClean="0"/>
              <a:t>however, in most cases we want multiple sources and sinks. this is done as follows (click)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24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first, 2 new nodes are added.</a:t>
            </a:r>
          </a:p>
          <a:p>
            <a:r>
              <a:rPr lang="de-DE" baseline="0" dirty="0" smtClean="0"/>
              <a:t>then, edges with infinity weight are added to other nodes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DE" baseline="0" dirty="0" smtClean="0"/>
              <a:t>this essentially makes those nodes to sources or sinks. (click)</a:t>
            </a:r>
          </a:p>
          <a:p>
            <a:r>
              <a:rPr lang="de-DE" baseline="0" dirty="0" smtClean="0"/>
              <a:t>such edges are also called constraint arks</a:t>
            </a:r>
          </a:p>
          <a:p>
            <a:endParaRPr lang="de-DE" baseline="0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25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finally, we have</a:t>
            </a:r>
            <a:r>
              <a:rPr lang="de-DE" baseline="0" dirty="0" smtClean="0"/>
              <a:t> everything to define graph cut.</a:t>
            </a:r>
          </a:p>
          <a:p>
            <a:endParaRPr lang="de-DE" baseline="0" dirty="0" smtClean="0"/>
          </a:p>
          <a:p>
            <a:r>
              <a:rPr lang="de-DE" baseline="0" dirty="0" smtClean="0"/>
              <a:t>in a graph cut we seperate the source and sink by removing edges.</a:t>
            </a:r>
          </a:p>
          <a:p>
            <a:r>
              <a:rPr lang="de-DE" baseline="0" dirty="0" smtClean="0"/>
              <a:t>the main constraint is that the sum of the weight of removed edges should be minimal.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the line you see here represents a possible cut, where every edge it intersects is removed, like this (click).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26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baseline="0" dirty="0" smtClean="0"/>
              <a:t>to actually find such a minimal cut, for example the </a:t>
            </a:r>
            <a:r>
              <a:rPr lang="en-US" sz="1200" b="0" i="0" u="none" strike="noStrike" kern="1200" baseline="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Edmonds and Karp algorithm can be used, which is referenced in the paper.</a:t>
            </a:r>
            <a:endParaRPr lang="de-DE" baseline="0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ok, now that we know what</a:t>
            </a:r>
            <a:r>
              <a:rPr lang="de-AT" baseline="0" dirty="0" smtClean="0"/>
              <a:t> graphcut is about, and how it is performed, how can it be applied to merge urban layouts?</a:t>
            </a:r>
          </a:p>
          <a:p>
            <a:endParaRPr lang="de-AT" baseline="0" dirty="0" smtClean="0"/>
          </a:p>
          <a:p>
            <a:r>
              <a:rPr lang="de-AT" baseline="0" dirty="0" smtClean="0"/>
              <a:t>lets explain this by looking at an example, using those two layouts.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the first</a:t>
            </a:r>
            <a:r>
              <a:rPr lang="de-AT" baseline="0" dirty="0" smtClean="0"/>
              <a:t> thing we need to do is define weights for the edges.</a:t>
            </a:r>
          </a:p>
          <a:p>
            <a:endParaRPr lang="de-AT" baseline="0" dirty="0" smtClean="0"/>
          </a:p>
          <a:p>
            <a:r>
              <a:rPr lang="de-AT" baseline="0" dirty="0" smtClean="0"/>
              <a:t>to achive this we provide the artist a weight assignment tool with radial faloff.</a:t>
            </a:r>
          </a:p>
          <a:p>
            <a:endParaRPr lang="de-AT" baseline="0" dirty="0" smtClean="0"/>
          </a:p>
          <a:p>
            <a:r>
              <a:rPr lang="de-AT" baseline="0" dirty="0" smtClean="0"/>
              <a:t>it works like this: first, the artist clicks somewhere. (click)</a:t>
            </a:r>
          </a:p>
          <a:p>
            <a:endParaRPr lang="de-AT" baseline="0" dirty="0" smtClean="0"/>
          </a:p>
          <a:p>
            <a:r>
              <a:rPr lang="de-AT" baseline="0" dirty="0" smtClean="0"/>
              <a:t>this defines a radial faloff, and we set the edge weights according to the distance.</a:t>
            </a:r>
          </a:p>
          <a:p>
            <a:r>
              <a:rPr lang="de-AT" baseline="0" dirty="0" smtClean="0"/>
              <a:t>of course the artist can also set the weight for each edge manually.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for the next few steps we ignore the parcels, they will be added later.</a:t>
            </a:r>
          </a:p>
          <a:p>
            <a:endParaRPr lang="de-AT" baseline="0" dirty="0" smtClean="0"/>
          </a:p>
          <a:p>
            <a:endParaRPr lang="de-AT" baseline="0" dirty="0" smtClean="0"/>
          </a:p>
          <a:p>
            <a:r>
              <a:rPr lang="de-AT" baseline="0" dirty="0" smtClean="0"/>
              <a:t>now we have </a:t>
            </a:r>
            <a:r>
              <a:rPr lang="de-AT" b="1" i="1" baseline="0" dirty="0" smtClean="0"/>
              <a:t>two</a:t>
            </a:r>
            <a:r>
              <a:rPr lang="de-AT" baseline="0" dirty="0" smtClean="0"/>
              <a:t> weighted graphs, but graphcut always works on </a:t>
            </a:r>
            <a:r>
              <a:rPr lang="de-AT" b="1" i="1" baseline="0" dirty="0" smtClean="0"/>
              <a:t>one</a:t>
            </a:r>
            <a:r>
              <a:rPr lang="de-AT" baseline="0" dirty="0" smtClean="0"/>
              <a:t> graph.</a:t>
            </a:r>
          </a:p>
          <a:p>
            <a:endParaRPr lang="de-AT" baseline="0" dirty="0" smtClean="0"/>
          </a:p>
          <a:p>
            <a:r>
              <a:rPr lang="de-AT" baseline="0" dirty="0" smtClean="0"/>
              <a:t>therefore we have to combine the two graphs into one graph.</a:t>
            </a:r>
          </a:p>
          <a:p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3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now, in previous work a lot of such algorithms were introduced.</a:t>
            </a:r>
          </a:p>
          <a:p>
            <a:endParaRPr lang="de-DE" dirty="0" smtClean="0"/>
          </a:p>
          <a:p>
            <a:r>
              <a:rPr lang="de-DE" dirty="0" smtClean="0"/>
              <a:t>however,</a:t>
            </a:r>
            <a:r>
              <a:rPr lang="de-DE" baseline="0" dirty="0" smtClean="0"/>
              <a:t> they mainly focus on the generation aspect.</a:t>
            </a:r>
          </a:p>
          <a:p>
            <a:r>
              <a:rPr lang="de-DE" baseline="0" dirty="0" smtClean="0"/>
              <a:t>to tweak and adjust the output, only low-level editing operations like moving single streets were employed.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the main problem with this is that it is hard to maintain validity after such edits. here you see an example of such an invalid layout after an edit.</a:t>
            </a:r>
          </a:p>
          <a:p>
            <a:endParaRPr lang="de-DE" baseline="0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aseline="0" dirty="0" smtClean="0"/>
              <a:t>to make this more obvious, from now on we color the lines of the graphs differently, and do NOT show the weights anymore.</a:t>
            </a:r>
          </a:p>
          <a:p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aseline="0" dirty="0" smtClean="0"/>
              <a:t>First, they are moved over each other, just as the artist specified.</a:t>
            </a:r>
          </a:p>
          <a:p>
            <a:endParaRPr lang="de-AT" baseline="0" dirty="0" smtClean="0"/>
          </a:p>
          <a:p>
            <a:r>
              <a:rPr lang="de-AT" baseline="0" dirty="0" smtClean="0"/>
              <a:t>then, we search for edge intersections, and add a new node for every intersection. (clicK)</a:t>
            </a:r>
          </a:p>
          <a:p>
            <a:r>
              <a:rPr lang="de-AT" baseline="0" dirty="0" smtClean="0"/>
              <a:t>all intersected edges are rerouted along those new nodes.</a:t>
            </a:r>
          </a:p>
          <a:p>
            <a:endParaRPr lang="de-AT" baseline="0" dirty="0" smtClean="0"/>
          </a:p>
          <a:p>
            <a:r>
              <a:rPr lang="de-AT" baseline="0" dirty="0" smtClean="0"/>
              <a:t>this way we get one graph.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aseline="0" dirty="0" smtClean="0"/>
              <a:t>next, we AUTOMATICALLY add the source and sink.</a:t>
            </a:r>
          </a:p>
          <a:p>
            <a:endParaRPr lang="de-AT" baseline="0" dirty="0" smtClean="0"/>
          </a:p>
          <a:p>
            <a:r>
              <a:rPr lang="de-AT" baseline="0" dirty="0" smtClean="0"/>
              <a:t>placing correct constraint arks is very important, because using constraint arcs we can prevent cuts that make no sense.</a:t>
            </a:r>
          </a:p>
          <a:p>
            <a:endParaRPr lang="de-AT" baseline="0" dirty="0" smtClean="0"/>
          </a:p>
          <a:p>
            <a:r>
              <a:rPr lang="de-AT" baseline="0" dirty="0" smtClean="0"/>
              <a:t>for example we want to avoid cuts like this.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this cut for does not make any sense, as it is completely in the green layout.  (click)</a:t>
            </a:r>
          </a:p>
          <a:p>
            <a:endParaRPr lang="de-AT" baseline="0" dirty="0" smtClean="0"/>
          </a:p>
          <a:p>
            <a:r>
              <a:rPr lang="de-AT" baseline="0" dirty="0" smtClean="0"/>
              <a:t>we want to merge the layouts, therefore the cut should be in the overlapping region of the layouts</a:t>
            </a:r>
          </a:p>
          <a:p>
            <a:endParaRPr lang="de-AT" baseline="0" dirty="0" smtClean="0"/>
          </a:p>
          <a:p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aseline="0" dirty="0" smtClean="0"/>
              <a:t>ok, how can we enforce that cuts are in the overlap region?</a:t>
            </a:r>
          </a:p>
          <a:p>
            <a:endParaRPr lang="de-AT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first, we </a:t>
            </a:r>
            <a:r>
              <a:rPr lang="de-AT" sz="1200" dirty="0" smtClean="0">
                <a:solidFill>
                  <a:schemeClr val="tx1"/>
                </a:solidFill>
              </a:rPr>
              <a:t>find all nodes just outside the overlap region. (</a:t>
            </a:r>
            <a:r>
              <a:rPr lang="de-AT" sz="1200" dirty="0" err="1" smtClean="0">
                <a:solidFill>
                  <a:schemeClr val="tx1"/>
                </a:solidFill>
              </a:rPr>
              <a:t>click</a:t>
            </a:r>
            <a:r>
              <a:rPr lang="de-AT" sz="1200" dirty="0" smtClean="0">
                <a:solidFill>
                  <a:schemeClr val="tx1"/>
                </a:solidFill>
              </a:rPr>
              <a:t>) (</a:t>
            </a:r>
            <a:r>
              <a:rPr lang="de-AT" sz="1200" dirty="0" err="1" smtClean="0">
                <a:solidFill>
                  <a:schemeClr val="tx1"/>
                </a:solidFill>
              </a:rPr>
              <a:t>those</a:t>
            </a:r>
            <a:r>
              <a:rPr lang="de-AT" sz="1200" dirty="0" smtClean="0">
                <a:solidFill>
                  <a:schemeClr val="tx1"/>
                </a:solidFill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</a:rPr>
              <a:t>that</a:t>
            </a:r>
            <a:r>
              <a:rPr lang="de-AT" sz="1200" dirty="0" smtClean="0">
                <a:solidFill>
                  <a:schemeClr val="tx1"/>
                </a:solidFill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</a:rPr>
              <a:t>have</a:t>
            </a:r>
            <a:r>
              <a:rPr lang="de-AT" sz="1200" dirty="0" smtClean="0">
                <a:solidFill>
                  <a:schemeClr val="tx1"/>
                </a:solidFill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</a:rPr>
              <a:t>connection</a:t>
            </a:r>
            <a:r>
              <a:rPr lang="de-AT" sz="1200" dirty="0" smtClean="0">
                <a:solidFill>
                  <a:schemeClr val="tx1"/>
                </a:solidFill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</a:rPr>
              <a:t>to</a:t>
            </a:r>
            <a:r>
              <a:rPr lang="de-AT" sz="1200" dirty="0" smtClean="0">
                <a:solidFill>
                  <a:schemeClr val="tx1"/>
                </a:solidFill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</a:rPr>
              <a:t>intersection</a:t>
            </a:r>
            <a:r>
              <a:rPr lang="de-AT" sz="1200" dirty="0" smtClean="0">
                <a:solidFill>
                  <a:schemeClr val="tx1"/>
                </a:solidFill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</a:rPr>
              <a:t>node</a:t>
            </a:r>
            <a:r>
              <a:rPr lang="de-AT" sz="1200" dirty="0" smtClean="0">
                <a:solidFill>
                  <a:schemeClr val="tx1"/>
                </a:solidFill>
              </a:rPr>
              <a:t> but </a:t>
            </a:r>
            <a:r>
              <a:rPr lang="de-AT" sz="1200" dirty="0" err="1" smtClean="0">
                <a:solidFill>
                  <a:schemeClr val="tx1"/>
                </a:solidFill>
              </a:rPr>
              <a:t>are</a:t>
            </a:r>
            <a:r>
              <a:rPr lang="de-AT" sz="1200" dirty="0" smtClean="0">
                <a:solidFill>
                  <a:schemeClr val="tx1"/>
                </a:solidFill>
              </a:rPr>
              <a:t> not </a:t>
            </a:r>
            <a:r>
              <a:rPr lang="de-AT" sz="1200" dirty="0" err="1" smtClean="0">
                <a:solidFill>
                  <a:schemeClr val="tx1"/>
                </a:solidFill>
              </a:rPr>
              <a:t>inside</a:t>
            </a:r>
            <a:r>
              <a:rPr lang="de-AT" sz="1200" dirty="0" smtClean="0">
                <a:solidFill>
                  <a:schemeClr val="tx1"/>
                </a:solidFill>
              </a:rPr>
              <a:t> a </a:t>
            </a:r>
            <a:r>
              <a:rPr lang="de-AT" sz="1200" dirty="0" err="1" smtClean="0">
                <a:solidFill>
                  <a:schemeClr val="tx1"/>
                </a:solidFill>
              </a:rPr>
              <a:t>foreign</a:t>
            </a:r>
            <a:r>
              <a:rPr lang="de-AT" sz="1200" dirty="0" smtClean="0">
                <a:solidFill>
                  <a:schemeClr val="tx1"/>
                </a:solidFill>
              </a:rPr>
              <a:t> block). Special </a:t>
            </a:r>
            <a:r>
              <a:rPr lang="de-AT" sz="1200" dirty="0" err="1" smtClean="0">
                <a:solidFill>
                  <a:schemeClr val="tx1"/>
                </a:solidFill>
              </a:rPr>
              <a:t>case</a:t>
            </a:r>
            <a:r>
              <a:rPr lang="de-AT" sz="1200" dirty="0" smtClean="0">
                <a:solidFill>
                  <a:schemeClr val="tx1"/>
                </a:solidFill>
              </a:rPr>
              <a:t>: </a:t>
            </a:r>
            <a:r>
              <a:rPr lang="de-AT" sz="1200" dirty="0" err="1" smtClean="0">
                <a:solidFill>
                  <a:schemeClr val="tx1"/>
                </a:solidFill>
              </a:rPr>
              <a:t>containment</a:t>
            </a:r>
            <a:r>
              <a:rPr lang="de-AT" sz="1200" dirty="0" smtClean="0">
                <a:solidFill>
                  <a:schemeClr val="tx1"/>
                </a:solidFill>
              </a:rPr>
              <a:t> -&gt; </a:t>
            </a:r>
            <a:r>
              <a:rPr lang="de-AT" sz="1200" dirty="0" err="1" smtClean="0">
                <a:solidFill>
                  <a:schemeClr val="tx1"/>
                </a:solidFill>
              </a:rPr>
              <a:t>highest</a:t>
            </a:r>
            <a:r>
              <a:rPr lang="de-AT" sz="1200" dirty="0" smtClean="0">
                <a:solidFill>
                  <a:schemeClr val="tx1"/>
                </a:solidFill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</a:rPr>
              <a:t>edge</a:t>
            </a:r>
            <a:r>
              <a:rPr lang="de-AT" sz="1200" dirty="0" smtClean="0">
                <a:solidFill>
                  <a:schemeClr val="tx1"/>
                </a:solidFill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</a:rPr>
              <a:t>cost</a:t>
            </a:r>
            <a:r>
              <a:rPr lang="de-AT" sz="1200" dirty="0" smtClean="0">
                <a:solidFill>
                  <a:schemeClr val="tx1"/>
                </a:solidFill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</a:rPr>
              <a:t>nodes</a:t>
            </a:r>
            <a:endParaRPr lang="de-AT" sz="120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dirty="0" smtClean="0">
                <a:solidFill>
                  <a:schemeClr val="tx1"/>
                </a:solidFill>
              </a:rPr>
              <a:t>for details on how to</a:t>
            </a:r>
            <a:r>
              <a:rPr lang="de-AT" sz="1200" baseline="0" dirty="0" smtClean="0">
                <a:solidFill>
                  <a:schemeClr val="tx1"/>
                </a:solidFill>
              </a:rPr>
              <a:t> do this look at the paper.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endParaRPr lang="de-AT" baseline="0" dirty="0" smtClean="0"/>
          </a:p>
          <a:p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then we connect them to the source or sink respectively using constraint arks. (click) 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this forces the cut to be in the overlapping region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endParaRPr lang="de-AT" baseline="0" dirty="0" smtClean="0"/>
          </a:p>
          <a:p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34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finally, we can calculate the graph cut.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for clarity we now hide the source and sink and the overlap region.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the cut could be this line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endParaRPr lang="de-AT" baseline="0" dirty="0" smtClean="0"/>
          </a:p>
          <a:p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now, we </a:t>
            </a:r>
            <a:r>
              <a:rPr lang="de-AT" dirty="0" smtClean="0"/>
              <a:t>remove every edge that is on the wrong side of the</a:t>
            </a:r>
            <a:r>
              <a:rPr lang="de-AT" baseline="0" dirty="0" smtClean="0"/>
              <a:t> cut.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first all the cut edges are removed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there are still some edges on the wrong side, they are deleted too.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all green edges on the sink side are deleted and the other way round.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US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endParaRPr lang="de-AT" baseline="0" dirty="0" smtClean="0"/>
          </a:p>
          <a:p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finally, as the deletions can create holes in the overlapping region, we add some streets back again. here the violet streets were added back.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this is done using a depth first serch, explained in the paper.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this completes the street graph merging.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endParaRPr lang="de-AT" baseline="0" dirty="0" smtClean="0"/>
          </a:p>
          <a:p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37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but what about parcels?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As the very last step we need to add the parcels again. fortunately this is rather simple.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for the areas unaffected by the graph cut, we just copy the parcels as they were in the original layouts (click).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in all other areas new parcels are created.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endParaRPr lang="de-AT" baseline="0" dirty="0" smtClean="0"/>
          </a:p>
          <a:p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38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sz="1200" baseline="0" dirty="0" smtClean="0">
                <a:solidFill>
                  <a:schemeClr val="tx1"/>
                </a:solidFill>
              </a:rPr>
              <a:t>now, we </a:t>
            </a:r>
            <a:r>
              <a:rPr lang="de-AT" dirty="0" smtClean="0"/>
              <a:t>remove every edge that is on the wrong side of the</a:t>
            </a:r>
            <a:r>
              <a:rPr lang="de-AT" baseline="0" dirty="0" smtClean="0"/>
              <a:t> cut.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first all the cut edges are removed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there are still some edges on the wrong side, they are deleted too.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all green edges on the sink side are deleted and the other way round.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US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sz="1200" baseline="0" dirty="0" smtClean="0">
              <a:solidFill>
                <a:schemeClr val="tx1"/>
              </a:solidFill>
            </a:endParaRP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endParaRPr lang="de-AT" baseline="0" dirty="0" smtClean="0"/>
          </a:p>
          <a:p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71EDEBC-33AD-4450-8E3C-12D9105EFB4E}" type="slidenum">
              <a:rPr lang="de-AT" smtClean="0"/>
              <a:pPr>
                <a:defRPr/>
              </a:pPr>
              <a:t>39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8837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4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AT" dirty="0" smtClean="0"/>
              <a:t>We want to solve this by enforcing valid layouts after edits</a:t>
            </a:r>
            <a:r>
              <a:rPr lang="de-AT" baseline="0" dirty="0" smtClean="0"/>
              <a:t> (click)</a:t>
            </a:r>
            <a:endParaRPr lang="de-AT" dirty="0" smtClean="0"/>
          </a:p>
          <a:p>
            <a:endParaRPr lang="de-DE" dirty="0" smtClean="0"/>
          </a:p>
          <a:p>
            <a:r>
              <a:rPr lang="de-DE" dirty="0" smtClean="0"/>
              <a:t>(during video) here‘s an example: you have large scale transformations,</a:t>
            </a:r>
            <a:r>
              <a:rPr lang="de-DE" baseline="0" dirty="0" smtClean="0"/>
              <a:t> and the layout is always intersection free.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40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ok, lets</a:t>
            </a:r>
            <a:r>
              <a:rPr lang="de-DE" baseline="0" dirty="0" smtClean="0"/>
              <a:t> move on to anchored assignments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41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DE" dirty="0" smtClean="0"/>
              <a:t>here it is about </a:t>
            </a:r>
            <a:r>
              <a:rPr lang="de-AT" dirty="0" smtClean="0"/>
              <a:t>flexible and persistent parameter assignments. parameters could be building types or height.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dirty="0" smtClean="0"/>
              <a:t>unfortunately</a:t>
            </a:r>
            <a:r>
              <a:rPr lang="de-AT" baseline="0" dirty="0" smtClean="0"/>
              <a:t> there is not enough time to explain this in detail, here is just a little teaser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for details, look into the paper.</a:t>
            </a:r>
            <a:endParaRPr lang="de-AT" dirty="0" smtClean="0"/>
          </a:p>
          <a:p>
            <a:endParaRPr lang="de-DE" dirty="0" smtClean="0"/>
          </a:p>
          <a:p>
            <a:r>
              <a:rPr lang="de-DE" dirty="0" smtClean="0"/>
              <a:t>(during video) here you can see parameter assignments anchored</a:t>
            </a:r>
            <a:r>
              <a:rPr lang="de-DE" baseline="0" dirty="0" smtClean="0"/>
              <a:t> to a street. they automatically move with the street.</a:t>
            </a:r>
          </a:p>
          <a:p>
            <a:endParaRPr lang="de-DE" baseline="0" dirty="0" smtClean="0"/>
          </a:p>
          <a:p>
            <a:r>
              <a:rPr lang="de-DE" baseline="0" dirty="0" smtClean="0"/>
              <a:t>here you see a height assignment that is moved around.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42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DE" dirty="0" smtClean="0"/>
              <a:t>here it is about </a:t>
            </a:r>
            <a:r>
              <a:rPr lang="de-AT" dirty="0" smtClean="0"/>
              <a:t>flexible and persistent parameter assignments. parameters could be building types or height.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de-A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dirty="0" smtClean="0"/>
              <a:t>unfortunately</a:t>
            </a:r>
            <a:r>
              <a:rPr lang="de-AT" baseline="0" dirty="0" smtClean="0"/>
              <a:t> there is not enough time to explain this in detail, here is just a little teaser (click)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for details, look into the paper.</a:t>
            </a:r>
            <a:endParaRPr lang="de-AT" dirty="0" smtClean="0"/>
          </a:p>
          <a:p>
            <a:endParaRPr lang="de-DE" dirty="0" smtClean="0"/>
          </a:p>
          <a:p>
            <a:r>
              <a:rPr lang="de-DE" dirty="0" smtClean="0"/>
              <a:t>(during video) here you can see parameter assignments anchored</a:t>
            </a:r>
            <a:r>
              <a:rPr lang="de-DE" baseline="0" dirty="0" smtClean="0"/>
              <a:t> to a street. they automatically move with the street.</a:t>
            </a:r>
          </a:p>
          <a:p>
            <a:endParaRPr lang="de-DE" baseline="0" dirty="0" smtClean="0"/>
          </a:p>
          <a:p>
            <a:r>
              <a:rPr lang="de-DE" baseline="0" dirty="0" smtClean="0"/>
              <a:t>here you see a height assignment that is moved around.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43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now that you have seen at least aproximately what the assignments are about, lets move on to</a:t>
            </a:r>
            <a:r>
              <a:rPr lang="de-DE" baseline="0" dirty="0" smtClean="0"/>
              <a:t> the last part.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44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baseline="0" dirty="0" smtClean="0"/>
              <a:t>just like in image processing applications we allow content on multiple layers.</a:t>
            </a:r>
          </a:p>
          <a:p>
            <a:endParaRPr lang="de-DE" baseline="0" dirty="0" smtClean="0"/>
          </a:p>
          <a:p>
            <a:r>
              <a:rPr lang="de-DE" baseline="0" dirty="0" smtClean="0"/>
              <a:t>lets provive an example:</a:t>
            </a:r>
          </a:p>
          <a:p>
            <a:r>
              <a:rPr lang="de-DE" baseline="0" dirty="0" smtClean="0"/>
              <a:t>in the layer 0 you see a city layout. (click)</a:t>
            </a:r>
          </a:p>
          <a:p>
            <a:r>
              <a:rPr lang="de-DE" baseline="0" dirty="0" smtClean="0"/>
              <a:t>in layer 1 is a street. (click)</a:t>
            </a:r>
          </a:p>
          <a:p>
            <a:r>
              <a:rPr lang="de-DE" baseline="0" dirty="0" smtClean="0"/>
              <a:t>in layer 2 may be a park.</a:t>
            </a:r>
          </a:p>
          <a:p>
            <a:r>
              <a:rPr lang="de-DE" baseline="0" dirty="0" smtClean="0"/>
              <a:t>of course, in the end we need a merged result to display and export. here is the merged layer (click)</a:t>
            </a:r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45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now,</a:t>
            </a:r>
            <a:r>
              <a:rPr lang="de-DE" baseline="0" dirty="0" smtClean="0"/>
              <a:t> how does this work?</a:t>
            </a:r>
          </a:p>
          <a:p>
            <a:endParaRPr lang="de-DE" dirty="0" smtClean="0"/>
          </a:p>
          <a:p>
            <a:r>
              <a:rPr lang="de-DE" dirty="0" smtClean="0"/>
              <a:t>lets now explain the big picture, how all the things we introduced work together:</a:t>
            </a:r>
          </a:p>
          <a:p>
            <a:endParaRPr lang="de-DE" dirty="0" smtClean="0"/>
          </a:p>
          <a:p>
            <a:r>
              <a:rPr lang="de-DE" dirty="0" smtClean="0"/>
              <a:t>how do we get the merged layer? of course We apply the</a:t>
            </a:r>
            <a:r>
              <a:rPr lang="de-DE" baseline="0" dirty="0" smtClean="0"/>
              <a:t> merging iteratively (click)</a:t>
            </a:r>
          </a:p>
          <a:p>
            <a:endParaRPr lang="de-DE" baseline="0" dirty="0" smtClean="0"/>
          </a:p>
          <a:p>
            <a:r>
              <a:rPr lang="de-DE" dirty="0" smtClean="0"/>
              <a:t>Iterative</a:t>
            </a:r>
            <a:r>
              <a:rPr lang="de-DE" baseline="0" dirty="0" smtClean="0"/>
              <a:t> application of flexible merging makes the layer system work</a:t>
            </a:r>
            <a:r>
              <a:rPr lang="de-DE" dirty="0" smtClean="0"/>
              <a:t> (click)</a:t>
            </a:r>
          </a:p>
          <a:p>
            <a:endParaRPr lang="de-DE" dirty="0" smtClean="0"/>
          </a:p>
          <a:p>
            <a:r>
              <a:rPr lang="de-DE" dirty="0" smtClean="0"/>
              <a:t>and what about transformations and assignments? they can be applied individualy for ever layer. (click)</a:t>
            </a:r>
          </a:p>
          <a:p>
            <a:r>
              <a:rPr lang="de-DE" dirty="0" smtClean="0"/>
              <a:t>the merging operation</a:t>
            </a:r>
            <a:r>
              <a:rPr lang="de-DE" baseline="0" dirty="0" smtClean="0"/>
              <a:t> makes sure that all transformation or parameter assignment affect the merged result.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46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baseline="0" dirty="0" smtClean="0"/>
          </a:p>
          <a:p>
            <a:r>
              <a:rPr lang="de-DE" baseline="0" dirty="0" smtClean="0"/>
              <a:t>To allow topological changes and circular editing, just use multiple layers as shown here</a:t>
            </a:r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47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finally we know how everything works</a:t>
            </a:r>
            <a:r>
              <a:rPr lang="de-DE" baseline="0" dirty="0" smtClean="0"/>
              <a:t> and how it works together.</a:t>
            </a:r>
          </a:p>
          <a:p>
            <a:r>
              <a:rPr lang="de-DE" baseline="0" dirty="0" smtClean="0"/>
              <a:t>lets now explain how the advanced editing operations shown in the beginning work.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48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enforcing valid layouts can be done using the non-topological</a:t>
            </a:r>
            <a:r>
              <a:rPr lang="de-DE" baseline="0" dirty="0" smtClean="0"/>
              <a:t> transform. here a transformation with a soft influence radius is used.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49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baseline="0" dirty="0" smtClean="0"/>
              <a:t>just like in image processing applications we allow content on multiple layers.</a:t>
            </a:r>
          </a:p>
          <a:p>
            <a:endParaRPr lang="de-DE" baseline="0" dirty="0" smtClean="0"/>
          </a:p>
          <a:p>
            <a:r>
              <a:rPr lang="de-DE" baseline="0" dirty="0" smtClean="0"/>
              <a:t>lets provive an example:</a:t>
            </a:r>
          </a:p>
          <a:p>
            <a:r>
              <a:rPr lang="de-DE" baseline="0" dirty="0" smtClean="0"/>
              <a:t>in the layer 0 you see a city layout. (click)</a:t>
            </a:r>
          </a:p>
          <a:p>
            <a:r>
              <a:rPr lang="de-DE" baseline="0" dirty="0" smtClean="0"/>
              <a:t>in layer 1 is a street. (click)</a:t>
            </a:r>
          </a:p>
          <a:p>
            <a:r>
              <a:rPr lang="de-DE" baseline="0" dirty="0" smtClean="0"/>
              <a:t>in layer 2 may be a park.</a:t>
            </a:r>
          </a:p>
          <a:p>
            <a:r>
              <a:rPr lang="de-DE" baseline="0" dirty="0" smtClean="0"/>
              <a:t>of course, in the end we need a merged result to display and export. here is the merged layer (click)</a:t>
            </a:r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5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baseline="0" dirty="0" smtClean="0"/>
          </a:p>
          <a:p>
            <a:r>
              <a:rPr lang="de-DE" baseline="0" dirty="0" smtClean="0"/>
              <a:t>but we want more.</a:t>
            </a:r>
          </a:p>
          <a:p>
            <a:endParaRPr lang="de-DE" baseline="0" dirty="0" smtClean="0"/>
          </a:p>
          <a:p>
            <a:r>
              <a:rPr lang="de-DE" dirty="0" smtClean="0"/>
              <a:t>we want to enable circular</a:t>
            </a:r>
            <a:r>
              <a:rPr lang="de-DE" baseline="0" dirty="0" smtClean="0"/>
              <a:t> editing (click)</a:t>
            </a:r>
          </a:p>
          <a:p>
            <a:endParaRPr lang="de-DE" baseline="0" dirty="0" smtClean="0"/>
          </a:p>
          <a:p>
            <a:r>
              <a:rPr lang="de-DE" baseline="0" dirty="0" smtClean="0"/>
              <a:t>(during video) here the street is moved left and right, and at the end the same layout is obtained.</a:t>
            </a:r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50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baseline="0" dirty="0" smtClean="0"/>
              <a:t>just like in image processing applications we allow content on multiple layers.</a:t>
            </a:r>
          </a:p>
          <a:p>
            <a:endParaRPr lang="de-DE" baseline="0" dirty="0" smtClean="0"/>
          </a:p>
          <a:p>
            <a:r>
              <a:rPr lang="de-DE" baseline="0" dirty="0" smtClean="0"/>
              <a:t>lets provive an example:</a:t>
            </a:r>
          </a:p>
          <a:p>
            <a:r>
              <a:rPr lang="de-DE" baseline="0" dirty="0" smtClean="0"/>
              <a:t>in the layer 0 you see a city layout. (click)</a:t>
            </a:r>
          </a:p>
          <a:p>
            <a:r>
              <a:rPr lang="de-DE" baseline="0" dirty="0" smtClean="0"/>
              <a:t>in layer 1 is a street. (click)</a:t>
            </a:r>
          </a:p>
          <a:p>
            <a:r>
              <a:rPr lang="de-DE" baseline="0" dirty="0" smtClean="0"/>
              <a:t>in layer 2 may be a park.</a:t>
            </a:r>
          </a:p>
          <a:p>
            <a:r>
              <a:rPr lang="de-DE" baseline="0" dirty="0" smtClean="0"/>
              <a:t>of course, in the end we need a merged result to display and export. here is the merged layer (click)</a:t>
            </a:r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51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baseline="0" dirty="0" smtClean="0"/>
              <a:t>just like in image processing applications we allow content on multiple layers.</a:t>
            </a:r>
          </a:p>
          <a:p>
            <a:endParaRPr lang="de-DE" baseline="0" dirty="0" smtClean="0"/>
          </a:p>
          <a:p>
            <a:r>
              <a:rPr lang="de-DE" baseline="0" dirty="0" smtClean="0"/>
              <a:t>lets provive an example:</a:t>
            </a:r>
          </a:p>
          <a:p>
            <a:r>
              <a:rPr lang="de-DE" baseline="0" dirty="0" smtClean="0"/>
              <a:t>in the layer 0 you see a city layout. (click)</a:t>
            </a:r>
          </a:p>
          <a:p>
            <a:r>
              <a:rPr lang="de-DE" baseline="0" dirty="0" smtClean="0"/>
              <a:t>in layer 1 is a street. (click)</a:t>
            </a:r>
          </a:p>
          <a:p>
            <a:r>
              <a:rPr lang="de-DE" baseline="0" dirty="0" smtClean="0"/>
              <a:t>in layer 2 may be a park.</a:t>
            </a:r>
          </a:p>
          <a:p>
            <a:r>
              <a:rPr lang="de-DE" baseline="0" dirty="0" smtClean="0"/>
              <a:t>of course, in the end we need a merged result to display and export. here is the merged layer (click)</a:t>
            </a:r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52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baseline="0" dirty="0" smtClean="0"/>
              <a:t>just like in image processing applications we allow content on multiple layers.</a:t>
            </a:r>
          </a:p>
          <a:p>
            <a:endParaRPr lang="de-DE" baseline="0" dirty="0" smtClean="0"/>
          </a:p>
          <a:p>
            <a:r>
              <a:rPr lang="de-DE" baseline="0" dirty="0" smtClean="0"/>
              <a:t>lets provive an example:</a:t>
            </a:r>
          </a:p>
          <a:p>
            <a:r>
              <a:rPr lang="de-DE" baseline="0" dirty="0" smtClean="0"/>
              <a:t>in the layer 0 you see a city layout. (click)</a:t>
            </a:r>
          </a:p>
          <a:p>
            <a:r>
              <a:rPr lang="de-DE" baseline="0" dirty="0" smtClean="0"/>
              <a:t>in layer 1 is a street. (click)</a:t>
            </a:r>
          </a:p>
          <a:p>
            <a:r>
              <a:rPr lang="de-DE" baseline="0" dirty="0" smtClean="0"/>
              <a:t>in layer 2 may be a park.</a:t>
            </a:r>
          </a:p>
          <a:p>
            <a:r>
              <a:rPr lang="de-DE" baseline="0" dirty="0" smtClean="0"/>
              <a:t>of course, in the end we need a merged result to display and export. here is the merged layer (click)</a:t>
            </a:r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53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baseline="0" dirty="0" smtClean="0"/>
          </a:p>
          <a:p>
            <a:r>
              <a:rPr lang="de-DE" baseline="0" dirty="0" smtClean="0"/>
              <a:t>To allow topological changes and circular editing, just use multiple layers as shown here</a:t>
            </a:r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54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baseline="0" dirty="0" smtClean="0"/>
              <a:t>and to merge content, you just need two layers, and a weighht assignment with a radius. the weight assignment is then moved around.</a:t>
            </a:r>
          </a:p>
          <a:p>
            <a:endParaRPr lang="de-DE" baseline="0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55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baseline="0" dirty="0" smtClean="0"/>
              <a:t>using the layering system we can also keep changes persistent during global changes.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the main idea is that the user can mark objects that should be protected. then, when a global change is performed, marked objects are automatically copied to a new layer, as in this video (click)</a:t>
            </a:r>
          </a:p>
          <a:p>
            <a:endParaRPr lang="de-DE" baseline="0" dirty="0" smtClean="0"/>
          </a:p>
          <a:p>
            <a:r>
              <a:rPr lang="de-DE" dirty="0" smtClean="0"/>
              <a:t>(during video) the layering system ensures that the changes</a:t>
            </a:r>
            <a:r>
              <a:rPr lang="de-DE" baseline="0" dirty="0" smtClean="0"/>
              <a:t> are persistent.</a:t>
            </a:r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56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baseline="0" dirty="0" smtClean="0"/>
              <a:t>ok, but how are all those things represented to the user?</a:t>
            </a:r>
          </a:p>
          <a:p>
            <a:endParaRPr lang="de-DE" baseline="0" dirty="0" smtClean="0"/>
          </a:p>
          <a:p>
            <a:r>
              <a:rPr lang="de-DE" baseline="0" dirty="0" smtClean="0"/>
              <a:t>first, we have a layer manager (click)</a:t>
            </a:r>
          </a:p>
          <a:p>
            <a:r>
              <a:rPr lang="de-DE" baseline="0" dirty="0" smtClean="0"/>
              <a:t>here the user can add and remove layers. also, selected objects can be moved between layers.</a:t>
            </a:r>
          </a:p>
          <a:p>
            <a:r>
              <a:rPr lang="de-DE" baseline="0" dirty="0" smtClean="0"/>
              <a:t>this mainly controls the layering system and implicitly the flexible merge.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then, there is an interactive viewport (click)</a:t>
            </a:r>
          </a:p>
          <a:p>
            <a:endParaRPr lang="de-DE" baseline="0" dirty="0" smtClean="0"/>
          </a:p>
          <a:p>
            <a:r>
              <a:rPr lang="de-DE" baseline="0" dirty="0" smtClean="0"/>
              <a:t>here the merged results or a single layer is rendered in real-time.</a:t>
            </a:r>
          </a:p>
          <a:p>
            <a:r>
              <a:rPr lang="de-DE" baseline="0" dirty="0" smtClean="0"/>
              <a:t>the user can select objects by clicking. a tool bar with standard transformations (like move or rotate) is provided.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this mainly controles the transformation (click)</a:t>
            </a:r>
          </a:p>
          <a:p>
            <a:endParaRPr lang="de-DE" baseline="0" dirty="0" smtClean="0"/>
          </a:p>
          <a:p>
            <a:r>
              <a:rPr lang="de-DE" baseline="0" dirty="0" smtClean="0"/>
              <a:t>finally, a parameter view allows to edit the assignments.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57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AT" baseline="0" dirty="0" smtClean="0"/>
              <a:t>at last, lets show some results.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AT" baseline="0" dirty="0" smtClean="0"/>
              <a:t>here you see a city exported from our tool to cityengine. (click)</a:t>
            </a:r>
          </a:p>
          <a:p>
            <a:r>
              <a:rPr lang="de-AT" baseline="0" dirty="0" smtClean="0"/>
              <a:t>the building types are defined by the color. </a:t>
            </a:r>
          </a:p>
          <a:p>
            <a:endParaRPr lang="de-AT" baseline="0" dirty="0" smtClean="0"/>
          </a:p>
          <a:p>
            <a:r>
              <a:rPr lang="de-AT" baseline="0" dirty="0" smtClean="0"/>
              <a:t>here you see a merged street… and a park… and a city center</a:t>
            </a:r>
            <a:endParaRPr lang="de-DE" baseline="0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58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baseline="0" dirty="0" smtClean="0"/>
              <a:t>to sum it up, we have introduced:</a:t>
            </a:r>
          </a:p>
          <a:p>
            <a:r>
              <a:rPr lang="de-DE" baseline="0" dirty="0" smtClean="0"/>
              <a:t>T</a:t>
            </a:r>
            <a:r>
              <a:rPr lang="de-AT" dirty="0" smtClean="0"/>
              <a:t>wo new operators:  Non-topological transform T and Flexible merge M</a:t>
            </a:r>
            <a:r>
              <a:rPr lang="de-AT" baseline="-25000" dirty="0" smtClean="0"/>
              <a:t>f</a:t>
            </a:r>
          </a:p>
          <a:p>
            <a:r>
              <a:rPr lang="de-AT" dirty="0" smtClean="0"/>
              <a:t>also,</a:t>
            </a:r>
            <a:r>
              <a:rPr lang="de-AT" baseline="0" dirty="0" smtClean="0"/>
              <a:t> </a:t>
            </a:r>
            <a:r>
              <a:rPr lang="de-AT" dirty="0" smtClean="0"/>
              <a:t>Anchored Assignments and a layering System</a:t>
            </a:r>
          </a:p>
          <a:p>
            <a:endParaRPr lang="de-AT" dirty="0" smtClean="0"/>
          </a:p>
          <a:p>
            <a:r>
              <a:rPr lang="de-AT" dirty="0" smtClean="0"/>
              <a:t>all those things together enforce</a:t>
            </a:r>
            <a:r>
              <a:rPr lang="de-AT" baseline="0" dirty="0" smtClean="0"/>
              <a:t> valid layouts, enable circular editing, merging and persistence</a:t>
            </a:r>
            <a:endParaRPr lang="de-AT" dirty="0" smtClean="0"/>
          </a:p>
          <a:p>
            <a:endParaRPr lang="de-DE" baseline="0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59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6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finally, we also want</a:t>
            </a:r>
            <a:r>
              <a:rPr lang="de-DE" baseline="0" dirty="0" smtClean="0"/>
              <a:t> to enable merging of content. (click)</a:t>
            </a:r>
          </a:p>
          <a:p>
            <a:endParaRPr lang="de-DE" baseline="0" dirty="0" smtClean="0"/>
          </a:p>
          <a:p>
            <a:r>
              <a:rPr lang="de-DE" baseline="0" dirty="0" smtClean="0"/>
              <a:t>(during video) here two different styles are merged: rome and manhattan.</a:t>
            </a:r>
            <a:endParaRPr lang="de-DE" dirty="0" smtClean="0"/>
          </a:p>
          <a:p>
            <a:r>
              <a:rPr lang="de-DE" dirty="0" smtClean="0"/>
              <a:t>this can be very</a:t>
            </a:r>
            <a:r>
              <a:rPr lang="de-DE" baseline="0" dirty="0" smtClean="0"/>
              <a:t> helpfull when multiple artists work on one project.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7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now, in previous work a lot of such algorithms were introduced.</a:t>
            </a:r>
          </a:p>
          <a:p>
            <a:endParaRPr lang="de-DE" dirty="0" smtClean="0"/>
          </a:p>
          <a:p>
            <a:r>
              <a:rPr lang="de-DE" dirty="0" smtClean="0"/>
              <a:t>however,</a:t>
            </a:r>
            <a:r>
              <a:rPr lang="de-DE" baseline="0" dirty="0" smtClean="0"/>
              <a:t> they mainly focus on the generation aspect.</a:t>
            </a:r>
          </a:p>
          <a:p>
            <a:r>
              <a:rPr lang="de-DE" baseline="0" dirty="0" smtClean="0"/>
              <a:t>to tweak and adjust the output, only low-level editing operations like moving single streets were employed.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the main problem with this is that it is hard to maintain validity after such edits. here you see an example of such an invalid layout after an edit.</a:t>
            </a:r>
          </a:p>
          <a:p>
            <a:endParaRPr lang="de-DE" baseline="0" dirty="0" smtClean="0"/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8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how can we</a:t>
            </a:r>
            <a:r>
              <a:rPr lang="de-DE" baseline="0" dirty="0" smtClean="0"/>
              <a:t> do all this?</a:t>
            </a:r>
          </a:p>
          <a:p>
            <a:endParaRPr lang="de-DE" baseline="0" dirty="0" smtClean="0"/>
          </a:p>
          <a:p>
            <a:r>
              <a:rPr lang="de-DE" baseline="0" dirty="0" smtClean="0"/>
              <a:t>here is an overview of our solution. it consists of a </a:t>
            </a:r>
            <a:r>
              <a:rPr lang="de-AT" sz="12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non-topological transform operator T, a flexible merge operator mf.</a:t>
            </a:r>
          </a:p>
          <a:p>
            <a:r>
              <a:rPr lang="de-AT" sz="12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further we have anchored</a:t>
            </a:r>
            <a:r>
              <a:rPr lang="de-AT" sz="1200" baseline="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assignments and a layering system.</a:t>
            </a:r>
          </a:p>
          <a:p>
            <a:endParaRPr lang="de-AT" sz="1200" baseline="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de-AT" sz="1200" baseline="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 will now explain those parts one after the other.</a:t>
            </a:r>
            <a:endParaRPr lang="de-AT" sz="12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de-DE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 hangingPunct="1"/>
            <a:fld id="{8AA689B4-D571-48C6-A495-F965560A595B}" type="slidenum">
              <a:rPr lang="de-AT">
                <a:solidFill>
                  <a:srgbClr val="000000"/>
                </a:solidFill>
              </a:rPr>
              <a:pPr eaLnBrk="1" hangingPunct="1"/>
              <a:t>9</a:t>
            </a:fld>
            <a:endParaRPr lang="de-AT">
              <a:solidFill>
                <a:srgbClr val="000000"/>
              </a:solidFill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dirty="0" smtClean="0"/>
              <a:t>first, lets talk about the </a:t>
            </a:r>
            <a:r>
              <a:rPr lang="de-AT" dirty="0" smtClean="0"/>
              <a:t>Non-toplogical transform operator.</a:t>
            </a:r>
          </a:p>
          <a:p>
            <a:r>
              <a:rPr lang="de-AT" dirty="0" smtClean="0"/>
              <a:t>before we can dive</a:t>
            </a:r>
            <a:r>
              <a:rPr lang="de-AT" baseline="0" dirty="0" smtClean="0"/>
              <a:t> into this we need to define a few basics.</a:t>
            </a:r>
          </a:p>
          <a:p>
            <a:r>
              <a:rPr lang="de-AT" baseline="0" dirty="0" smtClean="0"/>
              <a:t>here you see an urban layout, consisting of streets and parcels.</a:t>
            </a:r>
            <a:endParaRPr lang="de-D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AC004-5F66-4C50-ABA9-47168960CD86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727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9C549-5634-4EE4-AE8A-DDA6119595B6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217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179388"/>
            <a:ext cx="2225675" cy="6200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3" y="179388"/>
            <a:ext cx="6527800" cy="6200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8DACE-2CC2-4FD4-B728-B03D527E58AB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44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08050"/>
            <a:ext cx="4376737" cy="5472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908050"/>
            <a:ext cx="4376738" cy="5472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2E94-5D43-446D-9C13-8A9E525158F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4601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</p:grpSp>
      <p:grpSp>
        <p:nvGrpSpPr>
          <p:cNvPr id="13" name="Group 11"/>
          <p:cNvGrpSpPr>
            <a:grpSpLocks/>
          </p:cNvGrpSpPr>
          <p:nvPr userDrawn="1"/>
        </p:nvGrpSpPr>
        <p:grpSpPr bwMode="auto">
          <a:xfrm>
            <a:off x="8691563" y="85725"/>
            <a:ext cx="336550" cy="6121400"/>
            <a:chOff x="5475" y="54"/>
            <a:chExt cx="212" cy="3856"/>
          </a:xfrm>
        </p:grpSpPr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7" name="Rectangle 35"/>
            <p:cNvSpPr>
              <a:spLocks noChangeArrowheads="1"/>
            </p:cNvSpPr>
            <p:nvPr userDrawn="1"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8" name="Rectangle 36"/>
            <p:cNvSpPr>
              <a:spLocks noChangeArrowheads="1"/>
            </p:cNvSpPr>
            <p:nvPr userDrawn="1"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9" name="Rectangle 37"/>
            <p:cNvSpPr>
              <a:spLocks noChangeArrowheads="1"/>
            </p:cNvSpPr>
            <p:nvPr userDrawn="1"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0" name="Rectangle 38"/>
            <p:cNvSpPr>
              <a:spLocks noChangeArrowheads="1"/>
            </p:cNvSpPr>
            <p:nvPr userDrawn="1"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1" name="Rectangle 39"/>
            <p:cNvSpPr>
              <a:spLocks noChangeArrowheads="1"/>
            </p:cNvSpPr>
            <p:nvPr userDrawn="1"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2" name="Rectangle 40"/>
            <p:cNvSpPr>
              <a:spLocks noChangeArrowheads="1"/>
            </p:cNvSpPr>
            <p:nvPr userDrawn="1"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3" name="Rectangle 41"/>
            <p:cNvSpPr>
              <a:spLocks noChangeArrowheads="1"/>
            </p:cNvSpPr>
            <p:nvPr userDrawn="1"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4" name="Rectangle 42"/>
            <p:cNvSpPr>
              <a:spLocks noChangeArrowheads="1"/>
            </p:cNvSpPr>
            <p:nvPr userDrawn="1"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5" name="Rectangle 43"/>
            <p:cNvSpPr>
              <a:spLocks noChangeArrowheads="1"/>
            </p:cNvSpPr>
            <p:nvPr userDrawn="1"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6" name="Rectangle 44"/>
            <p:cNvSpPr>
              <a:spLocks noChangeArrowheads="1"/>
            </p:cNvSpPr>
            <p:nvPr userDrawn="1"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7" name="Rectangle 45"/>
            <p:cNvSpPr>
              <a:spLocks noChangeArrowheads="1"/>
            </p:cNvSpPr>
            <p:nvPr userDrawn="1"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8" name="Rectangle 46"/>
            <p:cNvSpPr>
              <a:spLocks noChangeArrowheads="1"/>
            </p:cNvSpPr>
            <p:nvPr userDrawn="1"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9" name="Rectangle 47"/>
            <p:cNvSpPr>
              <a:spLocks noChangeArrowheads="1"/>
            </p:cNvSpPr>
            <p:nvPr userDrawn="1"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0" name="Rectangle 48"/>
            <p:cNvSpPr>
              <a:spLocks noChangeArrowheads="1"/>
            </p:cNvSpPr>
            <p:nvPr userDrawn="1"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1" name="Rectangle 49"/>
            <p:cNvSpPr>
              <a:spLocks noChangeArrowheads="1"/>
            </p:cNvSpPr>
            <p:nvPr userDrawn="1"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2" name="Rectangle 50"/>
            <p:cNvSpPr>
              <a:spLocks noChangeArrowheads="1"/>
            </p:cNvSpPr>
            <p:nvPr userDrawn="1"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3" name="Rectangle 51"/>
            <p:cNvSpPr>
              <a:spLocks noChangeArrowheads="1"/>
            </p:cNvSpPr>
            <p:nvPr userDrawn="1"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4" name="Rectangle 52"/>
            <p:cNvSpPr>
              <a:spLocks noChangeArrowheads="1"/>
            </p:cNvSpPr>
            <p:nvPr userDrawn="1"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5" name="Rectangle 53"/>
            <p:cNvSpPr>
              <a:spLocks noChangeArrowheads="1"/>
            </p:cNvSpPr>
            <p:nvPr userDrawn="1"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6" name="Rectangle 54"/>
            <p:cNvSpPr>
              <a:spLocks noChangeArrowheads="1"/>
            </p:cNvSpPr>
            <p:nvPr userDrawn="1"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7" name="Rectangle 55"/>
            <p:cNvSpPr>
              <a:spLocks noChangeArrowheads="1"/>
            </p:cNvSpPr>
            <p:nvPr userDrawn="1"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8" name="Rectangle 56"/>
            <p:cNvSpPr>
              <a:spLocks noChangeArrowheads="1"/>
            </p:cNvSpPr>
            <p:nvPr userDrawn="1"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9" name="Rectangle 57"/>
            <p:cNvSpPr>
              <a:spLocks noChangeArrowheads="1"/>
            </p:cNvSpPr>
            <p:nvPr userDrawn="1"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0" name="Rectangle 58"/>
            <p:cNvSpPr>
              <a:spLocks noChangeArrowheads="1"/>
            </p:cNvSpPr>
            <p:nvPr userDrawn="1"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1" name="Rectangle 59"/>
            <p:cNvSpPr>
              <a:spLocks noChangeArrowheads="1"/>
            </p:cNvSpPr>
            <p:nvPr userDrawn="1"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2" name="Rectangle 60"/>
            <p:cNvSpPr>
              <a:spLocks noChangeArrowheads="1"/>
            </p:cNvSpPr>
            <p:nvPr userDrawn="1"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3" name="Rectangle 61"/>
            <p:cNvSpPr>
              <a:spLocks noChangeArrowheads="1"/>
            </p:cNvSpPr>
            <p:nvPr userDrawn="1"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4" name="Rectangle 62"/>
            <p:cNvSpPr>
              <a:spLocks noChangeArrowheads="1"/>
            </p:cNvSpPr>
            <p:nvPr userDrawn="1"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5" name="Rectangle 63"/>
            <p:cNvSpPr>
              <a:spLocks noChangeArrowheads="1"/>
            </p:cNvSpPr>
            <p:nvPr userDrawn="1"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6" name="Rectangle 64"/>
            <p:cNvSpPr>
              <a:spLocks noChangeArrowheads="1"/>
            </p:cNvSpPr>
            <p:nvPr userDrawn="1"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7" name="Rectangle 65"/>
            <p:cNvSpPr>
              <a:spLocks noChangeArrowheads="1"/>
            </p:cNvSpPr>
            <p:nvPr userDrawn="1"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8" name="Rectangle 66"/>
            <p:cNvSpPr>
              <a:spLocks noChangeArrowheads="1"/>
            </p:cNvSpPr>
            <p:nvPr userDrawn="1"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9" name="Rectangle 67"/>
            <p:cNvSpPr>
              <a:spLocks noChangeArrowheads="1"/>
            </p:cNvSpPr>
            <p:nvPr userDrawn="1"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0" name="Rectangle 68"/>
            <p:cNvSpPr>
              <a:spLocks noChangeArrowheads="1"/>
            </p:cNvSpPr>
            <p:nvPr userDrawn="1"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1" name="Rectangle 69"/>
            <p:cNvSpPr>
              <a:spLocks noChangeArrowheads="1"/>
            </p:cNvSpPr>
            <p:nvPr userDrawn="1"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2" name="Rectangle 70"/>
            <p:cNvSpPr>
              <a:spLocks noChangeArrowheads="1"/>
            </p:cNvSpPr>
            <p:nvPr userDrawn="1"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3" name="Rectangle 71"/>
            <p:cNvSpPr>
              <a:spLocks noChangeArrowheads="1"/>
            </p:cNvSpPr>
            <p:nvPr userDrawn="1"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4" name="Rectangle 72"/>
            <p:cNvSpPr>
              <a:spLocks noChangeArrowheads="1"/>
            </p:cNvSpPr>
            <p:nvPr userDrawn="1"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5" name="Rectangle 73"/>
            <p:cNvSpPr>
              <a:spLocks noChangeArrowheads="1"/>
            </p:cNvSpPr>
            <p:nvPr userDrawn="1"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6" name="Rectangle 74"/>
            <p:cNvSpPr>
              <a:spLocks noChangeArrowheads="1"/>
            </p:cNvSpPr>
            <p:nvPr userDrawn="1"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7" name="Rectangle 75"/>
            <p:cNvSpPr>
              <a:spLocks noChangeArrowheads="1"/>
            </p:cNvSpPr>
            <p:nvPr userDrawn="1"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8" name="Rectangle 76"/>
            <p:cNvSpPr>
              <a:spLocks noChangeArrowheads="1"/>
            </p:cNvSpPr>
            <p:nvPr userDrawn="1"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9" name="Rectangle 77"/>
            <p:cNvSpPr>
              <a:spLocks noChangeArrowheads="1"/>
            </p:cNvSpPr>
            <p:nvPr userDrawn="1"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0" name="Rectangle 78"/>
            <p:cNvSpPr>
              <a:spLocks noChangeArrowheads="1"/>
            </p:cNvSpPr>
            <p:nvPr userDrawn="1"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1" name="Rectangle 79"/>
            <p:cNvSpPr>
              <a:spLocks noChangeArrowheads="1"/>
            </p:cNvSpPr>
            <p:nvPr userDrawn="1"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2" name="Rectangle 80"/>
            <p:cNvSpPr>
              <a:spLocks noChangeArrowheads="1"/>
            </p:cNvSpPr>
            <p:nvPr userDrawn="1"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3" name="Rectangle 81"/>
            <p:cNvSpPr>
              <a:spLocks noChangeArrowheads="1"/>
            </p:cNvSpPr>
            <p:nvPr userDrawn="1"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4" name="Rectangle 82"/>
            <p:cNvSpPr>
              <a:spLocks noChangeArrowheads="1"/>
            </p:cNvSpPr>
            <p:nvPr userDrawn="1"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5" name="Rectangle 83"/>
            <p:cNvSpPr>
              <a:spLocks noChangeArrowheads="1"/>
            </p:cNvSpPr>
            <p:nvPr userDrawn="1"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6" name="Rectangle 84"/>
            <p:cNvSpPr>
              <a:spLocks noChangeArrowheads="1"/>
            </p:cNvSpPr>
            <p:nvPr userDrawn="1"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7" name="Rectangle 85"/>
            <p:cNvSpPr>
              <a:spLocks noChangeArrowheads="1"/>
            </p:cNvSpPr>
            <p:nvPr userDrawn="1"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8" name="Rectangle 86"/>
            <p:cNvSpPr>
              <a:spLocks noChangeArrowheads="1"/>
            </p:cNvSpPr>
            <p:nvPr userDrawn="1"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9" name="Rectangle 87"/>
            <p:cNvSpPr>
              <a:spLocks noChangeArrowheads="1"/>
            </p:cNvSpPr>
            <p:nvPr userDrawn="1"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0" name="Rectangle 88"/>
            <p:cNvSpPr>
              <a:spLocks noChangeArrowheads="1"/>
            </p:cNvSpPr>
            <p:nvPr userDrawn="1"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1" name="Rectangle 89"/>
            <p:cNvSpPr>
              <a:spLocks noChangeArrowheads="1"/>
            </p:cNvSpPr>
            <p:nvPr userDrawn="1"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2" name="Rectangle 90"/>
            <p:cNvSpPr>
              <a:spLocks noChangeArrowheads="1"/>
            </p:cNvSpPr>
            <p:nvPr userDrawn="1"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3" name="Rectangle 91"/>
            <p:cNvSpPr>
              <a:spLocks noChangeArrowheads="1"/>
            </p:cNvSpPr>
            <p:nvPr userDrawn="1"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4" name="Rectangle 92"/>
            <p:cNvSpPr>
              <a:spLocks noChangeArrowheads="1"/>
            </p:cNvSpPr>
            <p:nvPr userDrawn="1"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5" name="Rectangle 93"/>
            <p:cNvSpPr>
              <a:spLocks noChangeArrowheads="1"/>
            </p:cNvSpPr>
            <p:nvPr userDrawn="1"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6" name="Rectangle 94"/>
            <p:cNvSpPr>
              <a:spLocks noChangeArrowheads="1"/>
            </p:cNvSpPr>
            <p:nvPr userDrawn="1"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7" name="Rectangle 95"/>
            <p:cNvSpPr>
              <a:spLocks noChangeArrowheads="1"/>
            </p:cNvSpPr>
            <p:nvPr userDrawn="1"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8" name="Rectangle 96"/>
            <p:cNvSpPr>
              <a:spLocks noChangeArrowheads="1"/>
            </p:cNvSpPr>
            <p:nvPr userDrawn="1"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9" name="Rectangle 97"/>
            <p:cNvSpPr>
              <a:spLocks noChangeArrowheads="1"/>
            </p:cNvSpPr>
            <p:nvPr userDrawn="1"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0" name="Rectangle 98"/>
            <p:cNvSpPr>
              <a:spLocks noChangeArrowheads="1"/>
            </p:cNvSpPr>
            <p:nvPr userDrawn="1"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1" name="Rectangle 99"/>
            <p:cNvSpPr>
              <a:spLocks noChangeArrowheads="1"/>
            </p:cNvSpPr>
            <p:nvPr userDrawn="1"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2" name="Rectangle 100"/>
            <p:cNvSpPr>
              <a:spLocks noChangeArrowheads="1"/>
            </p:cNvSpPr>
            <p:nvPr userDrawn="1"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3" name="Rectangle 101"/>
            <p:cNvSpPr>
              <a:spLocks noChangeArrowheads="1"/>
            </p:cNvSpPr>
            <p:nvPr userDrawn="1"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4" name="Rectangle 102"/>
            <p:cNvSpPr>
              <a:spLocks noChangeArrowheads="1"/>
            </p:cNvSpPr>
            <p:nvPr userDrawn="1"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5" name="Rectangle 103"/>
            <p:cNvSpPr>
              <a:spLocks noChangeArrowheads="1"/>
            </p:cNvSpPr>
            <p:nvPr userDrawn="1"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6" name="Rectangle 104"/>
            <p:cNvSpPr>
              <a:spLocks noChangeArrowheads="1"/>
            </p:cNvSpPr>
            <p:nvPr userDrawn="1"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7" name="Rectangle 105"/>
            <p:cNvSpPr>
              <a:spLocks noChangeArrowheads="1"/>
            </p:cNvSpPr>
            <p:nvPr userDrawn="1"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8" name="Rectangle 106"/>
            <p:cNvSpPr>
              <a:spLocks noChangeArrowheads="1"/>
            </p:cNvSpPr>
            <p:nvPr userDrawn="1"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9" name="Rectangle 107"/>
            <p:cNvSpPr>
              <a:spLocks noChangeArrowheads="1"/>
            </p:cNvSpPr>
            <p:nvPr userDrawn="1"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0" name="Rectangle 108"/>
            <p:cNvSpPr>
              <a:spLocks noChangeArrowheads="1"/>
            </p:cNvSpPr>
            <p:nvPr userDrawn="1"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1" name="Rectangle 109"/>
            <p:cNvSpPr>
              <a:spLocks noChangeArrowheads="1"/>
            </p:cNvSpPr>
            <p:nvPr userDrawn="1"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2" name="Rectangle 110"/>
            <p:cNvSpPr>
              <a:spLocks noChangeArrowheads="1"/>
            </p:cNvSpPr>
            <p:nvPr userDrawn="1"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3" name="Rectangle 111"/>
            <p:cNvSpPr>
              <a:spLocks noChangeArrowheads="1"/>
            </p:cNvSpPr>
            <p:nvPr userDrawn="1"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4" name="Rectangle 112"/>
            <p:cNvSpPr>
              <a:spLocks noChangeArrowheads="1"/>
            </p:cNvSpPr>
            <p:nvPr userDrawn="1"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5" name="Rectangle 113"/>
            <p:cNvSpPr>
              <a:spLocks noChangeArrowheads="1"/>
            </p:cNvSpPr>
            <p:nvPr userDrawn="1"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6" name="Rectangle 114"/>
            <p:cNvSpPr>
              <a:spLocks noChangeArrowheads="1"/>
            </p:cNvSpPr>
            <p:nvPr userDrawn="1"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7" name="Rectangle 115"/>
            <p:cNvSpPr>
              <a:spLocks noChangeArrowheads="1"/>
            </p:cNvSpPr>
            <p:nvPr userDrawn="1"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8" name="Rectangle 116"/>
            <p:cNvSpPr>
              <a:spLocks noChangeArrowheads="1"/>
            </p:cNvSpPr>
            <p:nvPr userDrawn="1"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9" name="Rectangle 117"/>
            <p:cNvSpPr>
              <a:spLocks noChangeArrowheads="1"/>
            </p:cNvSpPr>
            <p:nvPr userDrawn="1"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0" name="Rectangle 118"/>
            <p:cNvSpPr>
              <a:spLocks noChangeArrowheads="1"/>
            </p:cNvSpPr>
            <p:nvPr userDrawn="1"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1" name="Rectangle 119"/>
            <p:cNvSpPr>
              <a:spLocks noChangeArrowheads="1"/>
            </p:cNvSpPr>
            <p:nvPr userDrawn="1"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2" name="Rectangle 120"/>
            <p:cNvSpPr>
              <a:spLocks noChangeArrowheads="1"/>
            </p:cNvSpPr>
            <p:nvPr userDrawn="1"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3" name="Rectangle 121"/>
            <p:cNvSpPr>
              <a:spLocks noChangeArrowheads="1"/>
            </p:cNvSpPr>
            <p:nvPr userDrawn="1"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4" name="Rectangle 122"/>
            <p:cNvSpPr>
              <a:spLocks noChangeArrowheads="1"/>
            </p:cNvSpPr>
            <p:nvPr userDrawn="1"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5" name="Rectangle 123"/>
            <p:cNvSpPr>
              <a:spLocks noChangeArrowheads="1"/>
            </p:cNvSpPr>
            <p:nvPr userDrawn="1"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6" name="Rectangle 124"/>
            <p:cNvSpPr>
              <a:spLocks noChangeArrowheads="1"/>
            </p:cNvSpPr>
            <p:nvPr userDrawn="1"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7" name="Rectangle 125"/>
            <p:cNvSpPr>
              <a:spLocks noChangeArrowheads="1"/>
            </p:cNvSpPr>
            <p:nvPr userDrawn="1"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8" name="Rectangle 126"/>
            <p:cNvSpPr>
              <a:spLocks noChangeArrowheads="1"/>
            </p:cNvSpPr>
            <p:nvPr userDrawn="1"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9" name="Rectangle 127"/>
            <p:cNvSpPr>
              <a:spLocks noChangeArrowheads="1"/>
            </p:cNvSpPr>
            <p:nvPr userDrawn="1"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0" name="Rectangle 128"/>
            <p:cNvSpPr>
              <a:spLocks noChangeArrowheads="1"/>
            </p:cNvSpPr>
            <p:nvPr userDrawn="1"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1" name="Rectangle 129"/>
            <p:cNvSpPr>
              <a:spLocks noChangeArrowheads="1"/>
            </p:cNvSpPr>
            <p:nvPr userDrawn="1"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2" name="Rectangle 130"/>
            <p:cNvSpPr>
              <a:spLocks noChangeArrowheads="1"/>
            </p:cNvSpPr>
            <p:nvPr userDrawn="1"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3" name="Rectangle 131"/>
            <p:cNvSpPr>
              <a:spLocks noChangeArrowheads="1"/>
            </p:cNvSpPr>
            <p:nvPr userDrawn="1"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4" name="Rectangle 132"/>
            <p:cNvSpPr>
              <a:spLocks noChangeArrowheads="1"/>
            </p:cNvSpPr>
            <p:nvPr userDrawn="1"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5" name="Rectangle 133"/>
            <p:cNvSpPr>
              <a:spLocks noChangeArrowheads="1"/>
            </p:cNvSpPr>
            <p:nvPr userDrawn="1"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6" name="Rectangle 134"/>
            <p:cNvSpPr>
              <a:spLocks noChangeArrowheads="1"/>
            </p:cNvSpPr>
            <p:nvPr userDrawn="1"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7" name="Rectangle 135"/>
            <p:cNvSpPr>
              <a:spLocks noChangeArrowheads="1"/>
            </p:cNvSpPr>
            <p:nvPr userDrawn="1"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8" name="Rectangle 136"/>
            <p:cNvSpPr>
              <a:spLocks noChangeArrowheads="1"/>
            </p:cNvSpPr>
            <p:nvPr userDrawn="1"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9" name="Rectangle 137"/>
            <p:cNvSpPr>
              <a:spLocks noChangeArrowheads="1"/>
            </p:cNvSpPr>
            <p:nvPr userDrawn="1"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0" name="Rectangle 138"/>
            <p:cNvSpPr>
              <a:spLocks noChangeArrowheads="1"/>
            </p:cNvSpPr>
            <p:nvPr userDrawn="1"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1" name="Rectangle 139"/>
            <p:cNvSpPr>
              <a:spLocks noChangeArrowheads="1"/>
            </p:cNvSpPr>
            <p:nvPr userDrawn="1"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2" name="Rectangle 140"/>
            <p:cNvSpPr>
              <a:spLocks noChangeArrowheads="1"/>
            </p:cNvSpPr>
            <p:nvPr userDrawn="1"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3" name="Rectangle 141"/>
            <p:cNvSpPr>
              <a:spLocks noChangeArrowheads="1"/>
            </p:cNvSpPr>
            <p:nvPr userDrawn="1"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4" name="Rectangle 142"/>
            <p:cNvSpPr>
              <a:spLocks noChangeArrowheads="1"/>
            </p:cNvSpPr>
            <p:nvPr userDrawn="1"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5" name="Rectangle 143"/>
            <p:cNvSpPr>
              <a:spLocks noChangeArrowheads="1"/>
            </p:cNvSpPr>
            <p:nvPr userDrawn="1"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6" name="Rectangle 144"/>
            <p:cNvSpPr>
              <a:spLocks noChangeArrowheads="1"/>
            </p:cNvSpPr>
            <p:nvPr userDrawn="1"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7" name="Rectangle 145"/>
            <p:cNvSpPr>
              <a:spLocks noChangeArrowheads="1"/>
            </p:cNvSpPr>
            <p:nvPr userDrawn="1"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8" name="Rectangle 146"/>
            <p:cNvSpPr>
              <a:spLocks noChangeArrowheads="1"/>
            </p:cNvSpPr>
            <p:nvPr userDrawn="1"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9" name="Rectangle 147"/>
            <p:cNvSpPr>
              <a:spLocks noChangeArrowheads="1"/>
            </p:cNvSpPr>
            <p:nvPr userDrawn="1"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0" name="Rectangle 148"/>
            <p:cNvSpPr>
              <a:spLocks noChangeArrowheads="1"/>
            </p:cNvSpPr>
            <p:nvPr userDrawn="1"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1" name="Rectangle 149"/>
            <p:cNvSpPr>
              <a:spLocks noChangeArrowheads="1"/>
            </p:cNvSpPr>
            <p:nvPr userDrawn="1"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2" name="Rectangle 150"/>
            <p:cNvSpPr>
              <a:spLocks noChangeArrowheads="1"/>
            </p:cNvSpPr>
            <p:nvPr userDrawn="1"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3" name="Rectangle 151"/>
            <p:cNvSpPr>
              <a:spLocks noChangeArrowheads="1"/>
            </p:cNvSpPr>
            <p:nvPr userDrawn="1"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4" name="Rectangle 152"/>
            <p:cNvSpPr>
              <a:spLocks noChangeArrowheads="1"/>
            </p:cNvSpPr>
            <p:nvPr userDrawn="1"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5" name="Rectangle 153"/>
            <p:cNvSpPr>
              <a:spLocks noChangeArrowheads="1"/>
            </p:cNvSpPr>
            <p:nvPr userDrawn="1"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6" name="Rectangle 154"/>
            <p:cNvSpPr>
              <a:spLocks noChangeArrowheads="1"/>
            </p:cNvSpPr>
            <p:nvPr userDrawn="1"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7" name="Rectangle 155"/>
            <p:cNvSpPr>
              <a:spLocks noChangeArrowheads="1"/>
            </p:cNvSpPr>
            <p:nvPr userDrawn="1"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8" name="Rectangle 156"/>
            <p:cNvSpPr>
              <a:spLocks noChangeArrowheads="1"/>
            </p:cNvSpPr>
            <p:nvPr userDrawn="1"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9" name="Rectangle 157"/>
            <p:cNvSpPr>
              <a:spLocks noChangeArrowheads="1"/>
            </p:cNvSpPr>
            <p:nvPr userDrawn="1"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0" name="Rectangle 158"/>
            <p:cNvSpPr>
              <a:spLocks noChangeArrowheads="1"/>
            </p:cNvSpPr>
            <p:nvPr userDrawn="1"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1" name="Rectangle 159"/>
            <p:cNvSpPr>
              <a:spLocks noChangeArrowheads="1"/>
            </p:cNvSpPr>
            <p:nvPr userDrawn="1"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2" name="Rectangle 160"/>
            <p:cNvSpPr>
              <a:spLocks noChangeArrowheads="1"/>
            </p:cNvSpPr>
            <p:nvPr userDrawn="1"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3" name="Rectangle 161"/>
            <p:cNvSpPr>
              <a:spLocks noChangeArrowheads="1"/>
            </p:cNvSpPr>
            <p:nvPr userDrawn="1"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4" name="Rectangle 162"/>
            <p:cNvSpPr>
              <a:spLocks noChangeArrowheads="1"/>
            </p:cNvSpPr>
            <p:nvPr userDrawn="1"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5" name="Rectangle 163"/>
            <p:cNvSpPr>
              <a:spLocks noChangeArrowheads="1"/>
            </p:cNvSpPr>
            <p:nvPr userDrawn="1"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6" name="Rectangle 164"/>
            <p:cNvSpPr>
              <a:spLocks noChangeArrowheads="1"/>
            </p:cNvSpPr>
            <p:nvPr userDrawn="1"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7" name="Rectangle 165"/>
            <p:cNvSpPr>
              <a:spLocks noChangeArrowheads="1"/>
            </p:cNvSpPr>
            <p:nvPr userDrawn="1"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8" name="Rectangle 166"/>
            <p:cNvSpPr>
              <a:spLocks noChangeArrowheads="1"/>
            </p:cNvSpPr>
            <p:nvPr userDrawn="1"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9" name="Rectangle 167"/>
            <p:cNvSpPr>
              <a:spLocks noChangeArrowheads="1"/>
            </p:cNvSpPr>
            <p:nvPr userDrawn="1"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0" name="Rectangle 168"/>
            <p:cNvSpPr>
              <a:spLocks noChangeArrowheads="1"/>
            </p:cNvSpPr>
            <p:nvPr userDrawn="1"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1" name="Rectangle 169"/>
            <p:cNvSpPr>
              <a:spLocks noChangeArrowheads="1"/>
            </p:cNvSpPr>
            <p:nvPr userDrawn="1"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2" name="Rectangle 170"/>
            <p:cNvSpPr>
              <a:spLocks noChangeArrowheads="1"/>
            </p:cNvSpPr>
            <p:nvPr userDrawn="1"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3" name="Rectangle 171"/>
            <p:cNvSpPr>
              <a:spLocks noChangeArrowheads="1"/>
            </p:cNvSpPr>
            <p:nvPr userDrawn="1"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4" name="Rectangle 172"/>
            <p:cNvSpPr>
              <a:spLocks noChangeArrowheads="1"/>
            </p:cNvSpPr>
            <p:nvPr userDrawn="1"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5" name="Rectangle 173"/>
            <p:cNvSpPr>
              <a:spLocks noChangeArrowheads="1"/>
            </p:cNvSpPr>
            <p:nvPr userDrawn="1"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6" name="Rectangle 174"/>
            <p:cNvSpPr>
              <a:spLocks noChangeArrowheads="1"/>
            </p:cNvSpPr>
            <p:nvPr userDrawn="1"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7" name="Rectangle 175"/>
            <p:cNvSpPr>
              <a:spLocks noChangeArrowheads="1"/>
            </p:cNvSpPr>
            <p:nvPr userDrawn="1"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8" name="Rectangle 176"/>
            <p:cNvSpPr>
              <a:spLocks noChangeArrowheads="1"/>
            </p:cNvSpPr>
            <p:nvPr userDrawn="1"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9" name="Rectangle 177"/>
            <p:cNvSpPr>
              <a:spLocks noChangeArrowheads="1"/>
            </p:cNvSpPr>
            <p:nvPr userDrawn="1"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0" name="Rectangle 178"/>
            <p:cNvSpPr>
              <a:spLocks noChangeArrowheads="1"/>
            </p:cNvSpPr>
            <p:nvPr userDrawn="1"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1" name="Rectangle 179"/>
            <p:cNvSpPr>
              <a:spLocks noChangeArrowheads="1"/>
            </p:cNvSpPr>
            <p:nvPr userDrawn="1"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2" name="Rectangle 180"/>
            <p:cNvSpPr>
              <a:spLocks noChangeArrowheads="1"/>
            </p:cNvSpPr>
            <p:nvPr userDrawn="1"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3" name="Rectangle 181"/>
            <p:cNvSpPr>
              <a:spLocks noChangeArrowheads="1"/>
            </p:cNvSpPr>
            <p:nvPr userDrawn="1"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4" name="Rectangle 182"/>
            <p:cNvSpPr>
              <a:spLocks noChangeArrowheads="1"/>
            </p:cNvSpPr>
            <p:nvPr userDrawn="1"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5" name="Rectangle 183"/>
            <p:cNvSpPr>
              <a:spLocks noChangeArrowheads="1"/>
            </p:cNvSpPr>
            <p:nvPr userDrawn="1"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6" name="Rectangle 184"/>
            <p:cNvSpPr>
              <a:spLocks noChangeArrowheads="1"/>
            </p:cNvSpPr>
            <p:nvPr userDrawn="1"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7" name="Rectangle 185"/>
            <p:cNvSpPr>
              <a:spLocks noChangeArrowheads="1"/>
            </p:cNvSpPr>
            <p:nvPr userDrawn="1"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8" name="Rectangle 186"/>
            <p:cNvSpPr>
              <a:spLocks noChangeArrowheads="1"/>
            </p:cNvSpPr>
            <p:nvPr userDrawn="1"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9" name="Rectangle 187"/>
            <p:cNvSpPr>
              <a:spLocks noChangeArrowheads="1"/>
            </p:cNvSpPr>
            <p:nvPr userDrawn="1"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0" name="Rectangle 188"/>
            <p:cNvSpPr>
              <a:spLocks noChangeArrowheads="1"/>
            </p:cNvSpPr>
            <p:nvPr userDrawn="1"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1" name="Rectangle 189"/>
            <p:cNvSpPr>
              <a:spLocks noChangeArrowheads="1"/>
            </p:cNvSpPr>
            <p:nvPr userDrawn="1"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2" name="Rectangle 190"/>
            <p:cNvSpPr>
              <a:spLocks noChangeArrowheads="1"/>
            </p:cNvSpPr>
            <p:nvPr userDrawn="1"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3" name="Rectangle 191"/>
            <p:cNvSpPr>
              <a:spLocks noChangeArrowheads="1"/>
            </p:cNvSpPr>
            <p:nvPr userDrawn="1"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4" name="Rectangle 192"/>
            <p:cNvSpPr>
              <a:spLocks noChangeArrowheads="1"/>
            </p:cNvSpPr>
            <p:nvPr userDrawn="1"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5" name="Rectangle 193"/>
            <p:cNvSpPr>
              <a:spLocks noChangeArrowheads="1"/>
            </p:cNvSpPr>
            <p:nvPr userDrawn="1"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6" name="Rectangle 194"/>
            <p:cNvSpPr>
              <a:spLocks noChangeArrowheads="1"/>
            </p:cNvSpPr>
            <p:nvPr userDrawn="1"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7" name="Rectangle 195"/>
            <p:cNvSpPr>
              <a:spLocks noChangeArrowheads="1"/>
            </p:cNvSpPr>
            <p:nvPr userDrawn="1"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8" name="Rectangle 196"/>
            <p:cNvSpPr>
              <a:spLocks noChangeArrowheads="1"/>
            </p:cNvSpPr>
            <p:nvPr userDrawn="1"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9" name="Rectangle 197"/>
            <p:cNvSpPr>
              <a:spLocks noChangeArrowheads="1"/>
            </p:cNvSpPr>
            <p:nvPr userDrawn="1"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00" name="Rectangle 198"/>
            <p:cNvSpPr>
              <a:spLocks noChangeArrowheads="1"/>
            </p:cNvSpPr>
            <p:nvPr userDrawn="1"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</p:grpSp>
      <p:sp>
        <p:nvSpPr>
          <p:cNvPr id="224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424862" cy="2736850"/>
          </a:xfrm>
        </p:spPr>
        <p:txBody>
          <a:bodyPr anchor="b" anchorCtr="1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AT"/>
              <a:t>Click to edit Master title style</a:t>
            </a:r>
          </a:p>
        </p:txBody>
      </p:sp>
      <p:sp>
        <p:nvSpPr>
          <p:cNvPr id="224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997200"/>
            <a:ext cx="8424862" cy="1439863"/>
          </a:xfrm>
        </p:spPr>
        <p:txBody>
          <a:bodyPr anchor="ctr"/>
          <a:lstStyle>
            <a:lvl1pPr marL="0" indent="0" algn="ctr">
              <a:buFont typeface="Arial" charset="0"/>
              <a:buNone/>
              <a:defRPr sz="3600"/>
            </a:lvl1pPr>
          </a:lstStyle>
          <a:p>
            <a:r>
              <a:rPr lang="de-A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470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2AFE-DF14-49BE-8135-483891D39AC0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3F57-291E-44F7-93FF-A50262A9A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10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2AFE-DF14-49BE-8135-483891D39AC0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3F57-291E-44F7-93FF-A50262A9A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7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2AFE-DF14-49BE-8135-483891D39AC0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3F57-291E-44F7-93FF-A50262A9A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77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2AFE-DF14-49BE-8135-483891D39AC0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3F57-291E-44F7-93FF-A50262A9A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4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2AFE-DF14-49BE-8135-483891D39AC0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3F57-291E-44F7-93FF-A50262A9A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87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2AFE-DF14-49BE-8135-483891D39AC0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3F57-291E-44F7-93FF-A50262A9A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6A28E-8ACD-49BB-9C27-29E22B7575F8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190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2AFE-DF14-49BE-8135-483891D39AC0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3F57-291E-44F7-93FF-A50262A9A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60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2AFE-DF14-49BE-8135-483891D39AC0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63F57-291E-44F7-93FF-A50262A9A7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1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E1EA9-246F-4B47-8C71-62D810A490BB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089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08050"/>
            <a:ext cx="4376737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6738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0549D-BF72-4E7E-8FBE-F91E4E82E28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5929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8EB9B-AF2C-444B-8583-C13CEE31E4B0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722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F315E-48F7-44E9-BC36-40331C002BCC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4653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8DCB3-84A9-4C3B-BE8A-B10556DA1340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9084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2C0AA-5D1F-4638-B6AD-444FAC0B22D8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642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2F8CD-DDC4-4067-9563-3D0E6D1943E2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500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Freeform 1"/>
          <p:cNvSpPr>
            <a:spLocks noChangeArrowheads="1"/>
          </p:cNvSpPr>
          <p:nvPr/>
        </p:nvSpPr>
        <p:spPr bwMode="auto">
          <a:xfrm>
            <a:off x="115888" y="85725"/>
            <a:ext cx="8912225" cy="669925"/>
          </a:xfrm>
          <a:custGeom>
            <a:avLst/>
            <a:gdLst/>
            <a:ahLst/>
            <a:cxnLst>
              <a:cxn ang="0">
                <a:pos x="5614" y="422"/>
              </a:cxn>
              <a:cxn ang="0">
                <a:pos x="202" y="422"/>
              </a:cxn>
              <a:cxn ang="0">
                <a:pos x="202" y="422"/>
              </a:cxn>
              <a:cxn ang="0">
                <a:pos x="180" y="422"/>
              </a:cxn>
              <a:cxn ang="0">
                <a:pos x="161" y="418"/>
              </a:cxn>
              <a:cxn ang="0">
                <a:pos x="141" y="413"/>
              </a:cxn>
              <a:cxn ang="0">
                <a:pos x="123" y="407"/>
              </a:cxn>
              <a:cxn ang="0">
                <a:pos x="106" y="397"/>
              </a:cxn>
              <a:cxn ang="0">
                <a:pos x="89" y="387"/>
              </a:cxn>
              <a:cxn ang="0">
                <a:pos x="74" y="375"/>
              </a:cxn>
              <a:cxn ang="0">
                <a:pos x="59" y="361"/>
              </a:cxn>
              <a:cxn ang="0">
                <a:pos x="45" y="346"/>
              </a:cxn>
              <a:cxn ang="0">
                <a:pos x="34" y="329"/>
              </a:cxn>
              <a:cxn ang="0">
                <a:pos x="24" y="313"/>
              </a:cxn>
              <a:cxn ang="0">
                <a:pos x="15" y="294"/>
              </a:cxn>
              <a:cxn ang="0">
                <a:pos x="8" y="274"/>
              </a:cxn>
              <a:cxn ang="0">
                <a:pos x="3" y="254"/>
              </a:cxn>
              <a:cxn ang="0">
                <a:pos x="2" y="234"/>
              </a:cxn>
              <a:cxn ang="0">
                <a:pos x="0" y="212"/>
              </a:cxn>
              <a:cxn ang="0">
                <a:pos x="0" y="212"/>
              </a:cxn>
              <a:cxn ang="0">
                <a:pos x="2" y="190"/>
              </a:cxn>
              <a:cxn ang="0">
                <a:pos x="3" y="168"/>
              </a:cxn>
              <a:cxn ang="0">
                <a:pos x="8" y="148"/>
              </a:cxn>
              <a:cxn ang="0">
                <a:pos x="15" y="129"/>
              </a:cxn>
              <a:cxn ang="0">
                <a:pos x="24" y="111"/>
              </a:cxn>
              <a:cxn ang="0">
                <a:pos x="34" y="92"/>
              </a:cxn>
              <a:cxn ang="0">
                <a:pos x="45" y="77"/>
              </a:cxn>
              <a:cxn ang="0">
                <a:pos x="59" y="62"/>
              </a:cxn>
              <a:cxn ang="0">
                <a:pos x="72" y="49"/>
              </a:cxn>
              <a:cxn ang="0">
                <a:pos x="89" y="37"/>
              </a:cxn>
              <a:cxn ang="0">
                <a:pos x="106" y="25"/>
              </a:cxn>
              <a:cxn ang="0">
                <a:pos x="123" y="17"/>
              </a:cxn>
              <a:cxn ang="0">
                <a:pos x="141" y="10"/>
              </a:cxn>
              <a:cxn ang="0">
                <a:pos x="160" y="5"/>
              </a:cxn>
              <a:cxn ang="0">
                <a:pos x="180" y="2"/>
              </a:cxn>
              <a:cxn ang="0">
                <a:pos x="200" y="0"/>
              </a:cxn>
              <a:cxn ang="0">
                <a:pos x="5614" y="0"/>
              </a:cxn>
              <a:cxn ang="0">
                <a:pos x="5614" y="422"/>
              </a:cxn>
            </a:cxnLst>
            <a:rect l="0" t="0" r="r" b="b"/>
            <a:pathLst>
              <a:path w="5614" h="422">
                <a:moveTo>
                  <a:pt x="5614" y="422"/>
                </a:moveTo>
                <a:lnTo>
                  <a:pt x="202" y="422"/>
                </a:lnTo>
                <a:lnTo>
                  <a:pt x="202" y="422"/>
                </a:lnTo>
                <a:lnTo>
                  <a:pt x="180" y="422"/>
                </a:lnTo>
                <a:lnTo>
                  <a:pt x="161" y="418"/>
                </a:lnTo>
                <a:lnTo>
                  <a:pt x="141" y="413"/>
                </a:lnTo>
                <a:lnTo>
                  <a:pt x="123" y="407"/>
                </a:lnTo>
                <a:lnTo>
                  <a:pt x="106" y="397"/>
                </a:lnTo>
                <a:lnTo>
                  <a:pt x="89" y="387"/>
                </a:lnTo>
                <a:lnTo>
                  <a:pt x="74" y="375"/>
                </a:lnTo>
                <a:lnTo>
                  <a:pt x="59" y="361"/>
                </a:lnTo>
                <a:lnTo>
                  <a:pt x="45" y="346"/>
                </a:lnTo>
                <a:lnTo>
                  <a:pt x="34" y="329"/>
                </a:lnTo>
                <a:lnTo>
                  <a:pt x="24" y="313"/>
                </a:lnTo>
                <a:lnTo>
                  <a:pt x="15" y="294"/>
                </a:lnTo>
                <a:lnTo>
                  <a:pt x="8" y="274"/>
                </a:lnTo>
                <a:lnTo>
                  <a:pt x="3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lnTo>
                  <a:pt x="2" y="190"/>
                </a:lnTo>
                <a:lnTo>
                  <a:pt x="3" y="168"/>
                </a:lnTo>
                <a:lnTo>
                  <a:pt x="8" y="148"/>
                </a:lnTo>
                <a:lnTo>
                  <a:pt x="15" y="129"/>
                </a:lnTo>
                <a:lnTo>
                  <a:pt x="24" y="111"/>
                </a:lnTo>
                <a:lnTo>
                  <a:pt x="34" y="92"/>
                </a:lnTo>
                <a:lnTo>
                  <a:pt x="45" y="77"/>
                </a:lnTo>
                <a:lnTo>
                  <a:pt x="59" y="62"/>
                </a:lnTo>
                <a:lnTo>
                  <a:pt x="72" y="49"/>
                </a:lnTo>
                <a:lnTo>
                  <a:pt x="89" y="37"/>
                </a:lnTo>
                <a:lnTo>
                  <a:pt x="106" y="25"/>
                </a:lnTo>
                <a:lnTo>
                  <a:pt x="123" y="17"/>
                </a:lnTo>
                <a:lnTo>
                  <a:pt x="141" y="10"/>
                </a:lnTo>
                <a:lnTo>
                  <a:pt x="160" y="5"/>
                </a:lnTo>
                <a:lnTo>
                  <a:pt x="180" y="2"/>
                </a:lnTo>
                <a:lnTo>
                  <a:pt x="200" y="0"/>
                </a:lnTo>
                <a:lnTo>
                  <a:pt x="5614" y="0"/>
                </a:lnTo>
                <a:lnTo>
                  <a:pt x="5614" y="422"/>
                </a:lnTo>
                <a:close/>
              </a:path>
            </a:pathLst>
          </a:custGeom>
          <a:solidFill>
            <a:srgbClr val="2AA3D8"/>
          </a:solidFill>
          <a:ln w="1584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>
              <a:solidFill>
                <a:srgbClr val="FFFFFF"/>
              </a:solidFill>
            </a:endParaRPr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8693150" y="6327775"/>
            <a:ext cx="360363" cy="404813"/>
            <a:chOff x="5476" y="3986"/>
            <a:chExt cx="227" cy="255"/>
          </a:xfrm>
        </p:grpSpPr>
        <p:sp>
          <p:nvSpPr>
            <p:cNvPr id="1027" name="Freeform 3"/>
            <p:cNvSpPr>
              <a:spLocks noChangeArrowheads="1"/>
            </p:cNvSpPr>
            <p:nvPr/>
          </p:nvSpPr>
          <p:spPr bwMode="auto">
            <a:xfrm>
              <a:off x="5476" y="3986"/>
              <a:ext cx="204" cy="256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28" name="Freeform 4"/>
            <p:cNvSpPr>
              <a:spLocks noChangeArrowheads="1"/>
            </p:cNvSpPr>
            <p:nvPr/>
          </p:nvSpPr>
          <p:spPr bwMode="auto">
            <a:xfrm>
              <a:off x="5476" y="3986"/>
              <a:ext cx="127" cy="256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29" name="Freeform 5"/>
            <p:cNvSpPr>
              <a:spLocks noChangeArrowheads="1"/>
            </p:cNvSpPr>
            <p:nvPr/>
          </p:nvSpPr>
          <p:spPr bwMode="auto">
            <a:xfrm>
              <a:off x="5579" y="4035"/>
              <a:ext cx="101" cy="206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0" name="Freeform 6"/>
            <p:cNvSpPr>
              <a:spLocks noChangeArrowheads="1"/>
            </p:cNvSpPr>
            <p:nvPr/>
          </p:nvSpPr>
          <p:spPr bwMode="auto">
            <a:xfrm>
              <a:off x="5653" y="3997"/>
              <a:ext cx="24" cy="27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1" name="Freeform 7"/>
            <p:cNvSpPr>
              <a:spLocks noChangeArrowheads="1"/>
            </p:cNvSpPr>
            <p:nvPr/>
          </p:nvSpPr>
          <p:spPr bwMode="auto">
            <a:xfrm>
              <a:off x="5653" y="3997"/>
              <a:ext cx="24" cy="27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240">
              <a:solidFill>
                <a:srgbClr val="C32D9B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2" name="Freeform 8"/>
            <p:cNvSpPr>
              <a:spLocks noChangeArrowheads="1"/>
            </p:cNvSpPr>
            <p:nvPr/>
          </p:nvSpPr>
          <p:spPr bwMode="auto">
            <a:xfrm>
              <a:off x="5666" y="4004"/>
              <a:ext cx="9" cy="14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3" name="Freeform 9"/>
            <p:cNvSpPr>
              <a:spLocks noChangeArrowheads="1"/>
            </p:cNvSpPr>
            <p:nvPr/>
          </p:nvSpPr>
          <p:spPr bwMode="auto">
            <a:xfrm>
              <a:off x="5547" y="4132"/>
              <a:ext cx="102" cy="85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5682" y="4186"/>
              <a:ext cx="22" cy="21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</p:grpSp>
      <p:grpSp>
        <p:nvGrpSpPr>
          <p:cNvPr id="5124" name="Group 11"/>
          <p:cNvGrpSpPr>
            <a:grpSpLocks/>
          </p:cNvGrpSpPr>
          <p:nvPr/>
        </p:nvGrpSpPr>
        <p:grpSpPr bwMode="auto">
          <a:xfrm>
            <a:off x="8432800" y="160338"/>
            <a:ext cx="515938" cy="519112"/>
            <a:chOff x="5312" y="101"/>
            <a:chExt cx="325" cy="327"/>
          </a:xfrm>
        </p:grpSpPr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5341" y="150"/>
              <a:ext cx="126" cy="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7" name="Freeform 13"/>
            <p:cNvSpPr>
              <a:spLocks noChangeArrowheads="1"/>
            </p:cNvSpPr>
            <p:nvPr/>
          </p:nvSpPr>
          <p:spPr bwMode="auto">
            <a:xfrm>
              <a:off x="5477" y="150"/>
              <a:ext cx="57" cy="1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01"/>
                </a:cxn>
                <a:cxn ang="0">
                  <a:pos x="0" y="101"/>
                </a:cxn>
                <a:cxn ang="0">
                  <a:pos x="2" y="109"/>
                </a:cxn>
                <a:cxn ang="0">
                  <a:pos x="3" y="117"/>
                </a:cxn>
                <a:cxn ang="0">
                  <a:pos x="8" y="126"/>
                </a:cxn>
                <a:cxn ang="0">
                  <a:pos x="15" y="134"/>
                </a:cxn>
                <a:cxn ang="0">
                  <a:pos x="23" y="141"/>
                </a:cxn>
                <a:cxn ang="0">
                  <a:pos x="34" y="146"/>
                </a:cxn>
                <a:cxn ang="0">
                  <a:pos x="45" y="151"/>
                </a:cxn>
                <a:cxn ang="0">
                  <a:pos x="57" y="151"/>
                </a:cxn>
                <a:cxn ang="0">
                  <a:pos x="57" y="151"/>
                </a:cxn>
                <a:cxn ang="0">
                  <a:pos x="57" y="119"/>
                </a:cxn>
                <a:cxn ang="0">
                  <a:pos x="57" y="119"/>
                </a:cxn>
                <a:cxn ang="0">
                  <a:pos x="54" y="119"/>
                </a:cxn>
                <a:cxn ang="0">
                  <a:pos x="45" y="114"/>
                </a:cxn>
                <a:cxn ang="0">
                  <a:pos x="42" y="112"/>
                </a:cxn>
                <a:cxn ang="0">
                  <a:pos x="39" y="107"/>
                </a:cxn>
                <a:cxn ang="0">
                  <a:pos x="35" y="102"/>
                </a:cxn>
                <a:cxn ang="0">
                  <a:pos x="35" y="97"/>
                </a:cxn>
                <a:cxn ang="0">
                  <a:pos x="35" y="0"/>
                </a:cxn>
                <a:cxn ang="0">
                  <a:pos x="0" y="0"/>
                </a:cxn>
              </a:cxnLst>
              <a:rect l="0" t="0" r="r" b="b"/>
              <a:pathLst>
                <a:path w="57" h="151">
                  <a:moveTo>
                    <a:pt x="0" y="0"/>
                  </a:moveTo>
                  <a:lnTo>
                    <a:pt x="0" y="0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109"/>
                  </a:lnTo>
                  <a:lnTo>
                    <a:pt x="3" y="117"/>
                  </a:lnTo>
                  <a:lnTo>
                    <a:pt x="8" y="126"/>
                  </a:lnTo>
                  <a:lnTo>
                    <a:pt x="15" y="134"/>
                  </a:lnTo>
                  <a:lnTo>
                    <a:pt x="23" y="141"/>
                  </a:lnTo>
                  <a:lnTo>
                    <a:pt x="34" y="146"/>
                  </a:lnTo>
                  <a:lnTo>
                    <a:pt x="45" y="151"/>
                  </a:lnTo>
                  <a:lnTo>
                    <a:pt x="57" y="151"/>
                  </a:lnTo>
                  <a:lnTo>
                    <a:pt x="57" y="151"/>
                  </a:lnTo>
                  <a:lnTo>
                    <a:pt x="57" y="119"/>
                  </a:lnTo>
                  <a:lnTo>
                    <a:pt x="57" y="119"/>
                  </a:lnTo>
                  <a:lnTo>
                    <a:pt x="54" y="119"/>
                  </a:lnTo>
                  <a:lnTo>
                    <a:pt x="45" y="114"/>
                  </a:lnTo>
                  <a:lnTo>
                    <a:pt x="42" y="112"/>
                  </a:lnTo>
                  <a:lnTo>
                    <a:pt x="39" y="107"/>
                  </a:lnTo>
                  <a:lnTo>
                    <a:pt x="35" y="102"/>
                  </a:lnTo>
                  <a:lnTo>
                    <a:pt x="35" y="97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8" name="Freeform 14"/>
            <p:cNvSpPr>
              <a:spLocks noChangeArrowheads="1"/>
            </p:cNvSpPr>
            <p:nvPr/>
          </p:nvSpPr>
          <p:spPr bwMode="auto">
            <a:xfrm>
              <a:off x="5541" y="150"/>
              <a:ext cx="57" cy="15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7" y="0"/>
                </a:cxn>
                <a:cxn ang="0">
                  <a:pos x="57" y="101"/>
                </a:cxn>
                <a:cxn ang="0">
                  <a:pos x="57" y="101"/>
                </a:cxn>
                <a:cxn ang="0">
                  <a:pos x="57" y="109"/>
                </a:cxn>
                <a:cxn ang="0">
                  <a:pos x="54" y="117"/>
                </a:cxn>
                <a:cxn ang="0">
                  <a:pos x="49" y="126"/>
                </a:cxn>
                <a:cxn ang="0">
                  <a:pos x="42" y="134"/>
                </a:cxn>
                <a:cxn ang="0">
                  <a:pos x="33" y="141"/>
                </a:cxn>
                <a:cxn ang="0">
                  <a:pos x="23" y="146"/>
                </a:cxn>
                <a:cxn ang="0">
                  <a:pos x="13" y="151"/>
                </a:cxn>
                <a:cxn ang="0">
                  <a:pos x="0" y="151"/>
                </a:cxn>
                <a:cxn ang="0">
                  <a:pos x="0" y="151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12" y="114"/>
                </a:cxn>
                <a:cxn ang="0">
                  <a:pos x="15" y="112"/>
                </a:cxn>
                <a:cxn ang="0">
                  <a:pos x="18" y="107"/>
                </a:cxn>
                <a:cxn ang="0">
                  <a:pos x="22" y="102"/>
                </a:cxn>
                <a:cxn ang="0">
                  <a:pos x="22" y="97"/>
                </a:cxn>
                <a:cxn ang="0">
                  <a:pos x="22" y="0"/>
                </a:cxn>
                <a:cxn ang="0">
                  <a:pos x="57" y="0"/>
                </a:cxn>
              </a:cxnLst>
              <a:rect l="0" t="0" r="r" b="b"/>
              <a:pathLst>
                <a:path w="57" h="151">
                  <a:moveTo>
                    <a:pt x="57" y="0"/>
                  </a:moveTo>
                  <a:lnTo>
                    <a:pt x="57" y="0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09"/>
                  </a:lnTo>
                  <a:lnTo>
                    <a:pt x="54" y="117"/>
                  </a:lnTo>
                  <a:lnTo>
                    <a:pt x="49" y="126"/>
                  </a:lnTo>
                  <a:lnTo>
                    <a:pt x="42" y="134"/>
                  </a:lnTo>
                  <a:lnTo>
                    <a:pt x="33" y="141"/>
                  </a:lnTo>
                  <a:lnTo>
                    <a:pt x="23" y="146"/>
                  </a:lnTo>
                  <a:lnTo>
                    <a:pt x="13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12" y="114"/>
                  </a:lnTo>
                  <a:lnTo>
                    <a:pt x="15" y="112"/>
                  </a:lnTo>
                  <a:lnTo>
                    <a:pt x="18" y="107"/>
                  </a:lnTo>
                  <a:lnTo>
                    <a:pt x="22" y="102"/>
                  </a:lnTo>
                  <a:lnTo>
                    <a:pt x="22" y="97"/>
                  </a:lnTo>
                  <a:lnTo>
                    <a:pt x="22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>
              <a:off x="5388" y="190"/>
              <a:ext cx="33" cy="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0" name="Freeform 16"/>
            <p:cNvSpPr>
              <a:spLocks noChangeArrowheads="1"/>
            </p:cNvSpPr>
            <p:nvPr/>
          </p:nvSpPr>
          <p:spPr bwMode="auto">
            <a:xfrm>
              <a:off x="5312" y="101"/>
              <a:ext cx="326" cy="328"/>
            </a:xfrm>
            <a:custGeom>
              <a:avLst/>
              <a:gdLst/>
              <a:ahLst/>
              <a:cxnLst>
                <a:cxn ang="0">
                  <a:pos x="323" y="0"/>
                </a:cxn>
                <a:cxn ang="0">
                  <a:pos x="0" y="0"/>
                </a:cxn>
                <a:cxn ang="0">
                  <a:pos x="0" y="328"/>
                </a:cxn>
                <a:cxn ang="0">
                  <a:pos x="326" y="328"/>
                </a:cxn>
                <a:cxn ang="0">
                  <a:pos x="326" y="0"/>
                </a:cxn>
                <a:cxn ang="0">
                  <a:pos x="323" y="0"/>
                </a:cxn>
                <a:cxn ang="0">
                  <a:pos x="323" y="0"/>
                </a:cxn>
                <a:cxn ang="0">
                  <a:pos x="318" y="8"/>
                </a:cxn>
                <a:cxn ang="0">
                  <a:pos x="318" y="8"/>
                </a:cxn>
                <a:cxn ang="0">
                  <a:pos x="318" y="319"/>
                </a:cxn>
                <a:cxn ang="0">
                  <a:pos x="318" y="319"/>
                </a:cxn>
                <a:cxn ang="0">
                  <a:pos x="9" y="319"/>
                </a:cxn>
                <a:cxn ang="0">
                  <a:pos x="9" y="319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318" y="8"/>
                </a:cxn>
              </a:cxnLst>
              <a:rect l="0" t="0" r="r" b="b"/>
              <a:pathLst>
                <a:path w="326" h="328">
                  <a:moveTo>
                    <a:pt x="323" y="0"/>
                  </a:moveTo>
                  <a:lnTo>
                    <a:pt x="0" y="0"/>
                  </a:lnTo>
                  <a:lnTo>
                    <a:pt x="0" y="328"/>
                  </a:lnTo>
                  <a:lnTo>
                    <a:pt x="326" y="328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23" y="0"/>
                  </a:lnTo>
                  <a:close/>
                  <a:moveTo>
                    <a:pt x="318" y="8"/>
                  </a:moveTo>
                  <a:lnTo>
                    <a:pt x="318" y="8"/>
                  </a:lnTo>
                  <a:lnTo>
                    <a:pt x="318" y="319"/>
                  </a:lnTo>
                  <a:lnTo>
                    <a:pt x="318" y="319"/>
                  </a:lnTo>
                  <a:lnTo>
                    <a:pt x="9" y="319"/>
                  </a:lnTo>
                  <a:lnTo>
                    <a:pt x="9" y="319"/>
                  </a:lnTo>
                  <a:lnTo>
                    <a:pt x="9" y="8"/>
                  </a:lnTo>
                  <a:lnTo>
                    <a:pt x="9" y="8"/>
                  </a:lnTo>
                  <a:lnTo>
                    <a:pt x="318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1" name="Freeform 17"/>
            <p:cNvSpPr>
              <a:spLocks noChangeArrowheads="1"/>
            </p:cNvSpPr>
            <p:nvPr/>
          </p:nvSpPr>
          <p:spPr bwMode="auto">
            <a:xfrm>
              <a:off x="5339" y="358"/>
              <a:ext cx="40" cy="44"/>
            </a:xfrm>
            <a:custGeom>
              <a:avLst/>
              <a:gdLst/>
              <a:ahLst/>
              <a:cxnLst>
                <a:cxn ang="0">
                  <a:pos x="27" y="44"/>
                </a:cxn>
                <a:cxn ang="0">
                  <a:pos x="14" y="44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27" y="44"/>
                </a:cxn>
              </a:cxnLst>
              <a:rect l="0" t="0" r="r" b="b"/>
              <a:pathLst>
                <a:path w="40" h="44">
                  <a:moveTo>
                    <a:pt x="27" y="44"/>
                  </a:moveTo>
                  <a:lnTo>
                    <a:pt x="14" y="4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27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5391" y="358"/>
              <a:ext cx="12" cy="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3" name="Freeform 19"/>
            <p:cNvSpPr>
              <a:spLocks noChangeArrowheads="1"/>
            </p:cNvSpPr>
            <p:nvPr/>
          </p:nvSpPr>
          <p:spPr bwMode="auto">
            <a:xfrm>
              <a:off x="5418" y="358"/>
              <a:ext cx="35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12" y="9"/>
                </a:cxn>
                <a:cxn ang="0">
                  <a:pos x="12" y="17"/>
                </a:cxn>
                <a:cxn ang="0">
                  <a:pos x="34" y="17"/>
                </a:cxn>
                <a:cxn ang="0">
                  <a:pos x="34" y="25"/>
                </a:cxn>
                <a:cxn ang="0">
                  <a:pos x="12" y="25"/>
                </a:cxn>
                <a:cxn ang="0">
                  <a:pos x="12" y="34"/>
                </a:cxn>
                <a:cxn ang="0">
                  <a:pos x="35" y="34"/>
                </a:cxn>
                <a:cxn ang="0">
                  <a:pos x="35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5" h="44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12" y="9"/>
                  </a:lnTo>
                  <a:lnTo>
                    <a:pt x="12" y="17"/>
                  </a:lnTo>
                  <a:lnTo>
                    <a:pt x="34" y="17"/>
                  </a:lnTo>
                  <a:lnTo>
                    <a:pt x="34" y="25"/>
                  </a:lnTo>
                  <a:lnTo>
                    <a:pt x="12" y="25"/>
                  </a:lnTo>
                  <a:lnTo>
                    <a:pt x="12" y="34"/>
                  </a:lnTo>
                  <a:lnTo>
                    <a:pt x="35" y="34"/>
                  </a:lnTo>
                  <a:lnTo>
                    <a:pt x="3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4" name="Freeform 20"/>
            <p:cNvSpPr>
              <a:spLocks noChangeArrowheads="1"/>
            </p:cNvSpPr>
            <p:nvPr/>
          </p:nvSpPr>
          <p:spPr bwMode="auto">
            <a:xfrm>
              <a:off x="5467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7" y="44"/>
                </a:cxn>
                <a:cxn ang="0">
                  <a:pos x="12" y="17"/>
                </a:cxn>
                <a:cxn ang="0">
                  <a:pos x="12" y="17"/>
                </a:cxn>
                <a:cxn ang="0">
                  <a:pos x="12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7" y="44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5" name="Freeform 21"/>
            <p:cNvSpPr>
              <a:spLocks noChangeArrowheads="1"/>
            </p:cNvSpPr>
            <p:nvPr/>
          </p:nvSpPr>
          <p:spPr bwMode="auto">
            <a:xfrm>
              <a:off x="5519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5" y="44"/>
                </a:cxn>
                <a:cxn ang="0">
                  <a:pos x="12" y="15"/>
                </a:cxn>
                <a:cxn ang="0">
                  <a:pos x="10" y="15"/>
                </a:cxn>
                <a:cxn ang="0">
                  <a:pos x="10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5" y="44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6" name="Freeform 22"/>
            <p:cNvSpPr>
              <a:spLocks noChangeArrowheads="1"/>
            </p:cNvSpPr>
            <p:nvPr/>
          </p:nvSpPr>
          <p:spPr bwMode="auto">
            <a:xfrm>
              <a:off x="5568" y="358"/>
              <a:ext cx="43" cy="4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0"/>
                </a:cxn>
                <a:cxn ang="0">
                  <a:pos x="43" y="42"/>
                </a:cxn>
                <a:cxn ang="0">
                  <a:pos x="32" y="42"/>
                </a:cxn>
                <a:cxn ang="0">
                  <a:pos x="28" y="35"/>
                </a:cxn>
                <a:cxn ang="0">
                  <a:pos x="13" y="35"/>
                </a:cxn>
                <a:cxn ang="0">
                  <a:pos x="11" y="42"/>
                </a:cxn>
                <a:cxn ang="0">
                  <a:pos x="0" y="4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6" y="27"/>
                </a:cxn>
                <a:cxn ang="0">
                  <a:pos x="27" y="27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16" y="27"/>
                </a:cxn>
              </a:cxnLst>
              <a:rect l="0" t="0" r="r" b="b"/>
              <a:pathLst>
                <a:path w="43" h="42">
                  <a:moveTo>
                    <a:pt x="15" y="0"/>
                  </a:moveTo>
                  <a:lnTo>
                    <a:pt x="27" y="0"/>
                  </a:lnTo>
                  <a:lnTo>
                    <a:pt x="43" y="42"/>
                  </a:lnTo>
                  <a:lnTo>
                    <a:pt x="32" y="42"/>
                  </a:lnTo>
                  <a:lnTo>
                    <a:pt x="28" y="35"/>
                  </a:lnTo>
                  <a:lnTo>
                    <a:pt x="13" y="35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16" y="27"/>
                  </a:moveTo>
                  <a:lnTo>
                    <a:pt x="27" y="27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6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5336" y="331"/>
              <a:ext cx="272" cy="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FFFF"/>
                </a:solidFill>
              </a:endParaRPr>
            </a:p>
          </p:txBody>
        </p:sp>
      </p:grpSp>
      <p:sp>
        <p:nvSpPr>
          <p:cNvPr id="1048" name="Freeform 24"/>
          <p:cNvSpPr>
            <a:spLocks noChangeArrowheads="1"/>
          </p:cNvSpPr>
          <p:nvPr/>
        </p:nvSpPr>
        <p:spPr bwMode="auto">
          <a:xfrm>
            <a:off x="8470900" y="531813"/>
            <a:ext cx="4318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0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>
              <a:solidFill>
                <a:srgbClr val="FFFFFF"/>
              </a:solidFill>
            </a:endParaRPr>
          </a:p>
        </p:txBody>
      </p:sp>
      <p:sp>
        <p:nvSpPr>
          <p:cNvPr id="5126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908050"/>
            <a:ext cx="890587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ftr"/>
          </p:nvPr>
        </p:nvSpPr>
        <p:spPr bwMode="auto">
          <a:xfrm>
            <a:off x="115888" y="6511925"/>
            <a:ext cx="3759200" cy="30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sldNum"/>
          </p:nvPr>
        </p:nvSpPr>
        <p:spPr bwMode="auto">
          <a:xfrm>
            <a:off x="4030663" y="6507163"/>
            <a:ext cx="1077912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8A952C2-9BF0-470B-A7B3-BA4C2FF2547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sp>
        <p:nvSpPr>
          <p:cNvPr id="5129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338138" y="179388"/>
            <a:ext cx="7759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417041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iming>
    <p:tnLst>
      <p:par>
        <p:cTn id="1" dur="indefinite" restart="never" nodeType="tmRoot"/>
      </p:par>
    </p:tnLst>
  </p:timing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cs typeface="DejaVu San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cs typeface="DejaVu San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cs typeface="DejaVu San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cs typeface="DejaVu Sans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cs typeface="DejaVu Sans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cs typeface="DejaVu Sans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cs typeface="DejaVu Sans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3200">
          <a:solidFill>
            <a:srgbClr val="FFFFFF"/>
          </a:solidFill>
          <a:latin typeface="Arial" charset="0"/>
          <a:cs typeface="DejaVu Sans" charset="0"/>
        </a:defRPr>
      </a:lvl9pPr>
    </p:titleStyle>
    <p:bodyStyle>
      <a:lvl1pPr marL="358775" indent="-358775" algn="l" defTabSz="449263" rtl="0" eaLnBrk="0" fontAlgn="base" hangingPunct="0">
        <a:spcBef>
          <a:spcPts val="8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98525" indent="-358775" algn="l" defTabSz="449263" rtl="0" eaLnBrk="0" fontAlgn="base" hangingPunct="0">
        <a:spcBef>
          <a:spcPts val="750"/>
        </a:spcBef>
        <a:spcAft>
          <a:spcPct val="0"/>
        </a:spcAft>
        <a:buClr>
          <a:srgbClr val="2AA3D8"/>
        </a:buClr>
        <a:buSzPct val="113000"/>
        <a:buFont typeface="Arial" charset="0"/>
        <a:buBlip>
          <a:blip r:embed="rId15"/>
        </a:buBlip>
        <a:defRPr sz="3000">
          <a:solidFill>
            <a:srgbClr val="000000"/>
          </a:solidFill>
          <a:latin typeface="+mn-lt"/>
          <a:cs typeface="+mn-cs"/>
        </a:defRPr>
      </a:lvl2pPr>
      <a:lvl3pPr marL="1344613" indent="-266700" algn="l" defTabSz="449263" rtl="0" eaLnBrk="0" fontAlgn="base" hangingPunct="0">
        <a:spcBef>
          <a:spcPts val="700"/>
        </a:spcBef>
        <a:spcAft>
          <a:spcPct val="0"/>
        </a:spcAft>
        <a:buClr>
          <a:srgbClr val="2AA3D8"/>
        </a:buClr>
        <a:buSzPct val="76000"/>
        <a:buFont typeface="Arial" charset="0"/>
        <a:buBlip>
          <a:blip r:embed="rId14"/>
        </a:buBlip>
        <a:defRPr sz="2800">
          <a:solidFill>
            <a:srgbClr val="000000"/>
          </a:solidFill>
          <a:latin typeface="+mn-lt"/>
          <a:cs typeface="+mn-cs"/>
        </a:defRPr>
      </a:lvl3pPr>
      <a:lvl4pPr marL="1790700" indent="-266700" algn="l" defTabSz="449263" rtl="0" eaLnBrk="0" fontAlgn="base" hangingPunct="0">
        <a:spcBef>
          <a:spcPts val="650"/>
        </a:spcBef>
        <a:spcAft>
          <a:spcPct val="0"/>
        </a:spcAft>
        <a:buClr>
          <a:srgbClr val="2AA3D8"/>
        </a:buClr>
        <a:buSzPct val="97000"/>
        <a:buFont typeface="Arial" charset="0"/>
        <a:buBlip>
          <a:blip r:embed="rId15"/>
        </a:buBlip>
        <a:defRPr sz="2600">
          <a:solidFill>
            <a:srgbClr val="000000"/>
          </a:solidFill>
          <a:latin typeface="+mn-lt"/>
          <a:cs typeface="+mn-cs"/>
        </a:defRPr>
      </a:lvl4pPr>
      <a:lvl5pPr marL="2238375" indent="-268288" algn="l" defTabSz="449263" rtl="0" eaLnBrk="0" fontAlgn="base" hangingPunct="0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cs typeface="+mn-cs"/>
        </a:defRPr>
      </a:lvl5pPr>
      <a:lvl6pPr marL="2695575" indent="-268288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cs typeface="+mn-cs"/>
        </a:defRPr>
      </a:lvl6pPr>
      <a:lvl7pPr marL="3152775" indent="-268288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cs typeface="+mn-cs"/>
        </a:defRPr>
      </a:lvl7pPr>
      <a:lvl8pPr marL="3609975" indent="-268288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cs typeface="+mn-cs"/>
        </a:defRPr>
      </a:lvl8pPr>
      <a:lvl9pPr marL="4067175" indent="-268288" algn="l" defTabSz="449263" rtl="0" fontAlgn="base">
        <a:spcBef>
          <a:spcPts val="6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12AFE-DF14-49BE-8135-483891D39AC0}" type="datetimeFigureOut">
              <a:rPr lang="en-US" smtClean="0"/>
              <a:pPr/>
              <a:t>11/14/2012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63F57-291E-44F7-93FF-A50262A9A73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1"/>
          <p:cNvGrpSpPr>
            <a:grpSpLocks/>
          </p:cNvGrpSpPr>
          <p:nvPr userDrawn="1"/>
        </p:nvGrpSpPr>
        <p:grpSpPr bwMode="auto">
          <a:xfrm>
            <a:off x="8691563" y="85725"/>
            <a:ext cx="336550" cy="6121400"/>
            <a:chOff x="5475" y="54"/>
            <a:chExt cx="212" cy="3856"/>
          </a:xfrm>
        </p:grpSpPr>
        <p:sp>
          <p:nvSpPr>
            <p:cNvPr id="8" name="Rectangle 12"/>
            <p:cNvSpPr>
              <a:spLocks noChangeArrowheads="1"/>
            </p:cNvSpPr>
            <p:nvPr userDrawn="1"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" name="Rectangle 13"/>
            <p:cNvSpPr>
              <a:spLocks noChangeArrowheads="1"/>
            </p:cNvSpPr>
            <p:nvPr userDrawn="1"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" name="Rectangle 14"/>
            <p:cNvSpPr>
              <a:spLocks noChangeArrowheads="1"/>
            </p:cNvSpPr>
            <p:nvPr userDrawn="1"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" name="Rectangle 15"/>
            <p:cNvSpPr>
              <a:spLocks noChangeArrowheads="1"/>
            </p:cNvSpPr>
            <p:nvPr userDrawn="1"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" name="Rectangle 16"/>
            <p:cNvSpPr>
              <a:spLocks noChangeArrowheads="1"/>
            </p:cNvSpPr>
            <p:nvPr userDrawn="1"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" name="Rectangle 17"/>
            <p:cNvSpPr>
              <a:spLocks noChangeArrowheads="1"/>
            </p:cNvSpPr>
            <p:nvPr userDrawn="1"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" name="Rectangle 18"/>
            <p:cNvSpPr>
              <a:spLocks noChangeArrowheads="1"/>
            </p:cNvSpPr>
            <p:nvPr userDrawn="1"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" name="Rectangle 19"/>
            <p:cNvSpPr>
              <a:spLocks noChangeArrowheads="1"/>
            </p:cNvSpPr>
            <p:nvPr userDrawn="1"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" name="Rectangle 20"/>
            <p:cNvSpPr>
              <a:spLocks noChangeArrowheads="1"/>
            </p:cNvSpPr>
            <p:nvPr userDrawn="1"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" name="Rectangle 21"/>
            <p:cNvSpPr>
              <a:spLocks noChangeArrowheads="1"/>
            </p:cNvSpPr>
            <p:nvPr userDrawn="1"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" name="Rectangle 22"/>
            <p:cNvSpPr>
              <a:spLocks noChangeArrowheads="1"/>
            </p:cNvSpPr>
            <p:nvPr userDrawn="1"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" name="Rectangle 23"/>
            <p:cNvSpPr>
              <a:spLocks noChangeArrowheads="1"/>
            </p:cNvSpPr>
            <p:nvPr userDrawn="1"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0" name="Rectangle 24"/>
            <p:cNvSpPr>
              <a:spLocks noChangeArrowheads="1"/>
            </p:cNvSpPr>
            <p:nvPr userDrawn="1"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1" name="Rectangle 25"/>
            <p:cNvSpPr>
              <a:spLocks noChangeArrowheads="1"/>
            </p:cNvSpPr>
            <p:nvPr userDrawn="1"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2" name="Rectangle 26"/>
            <p:cNvSpPr>
              <a:spLocks noChangeArrowheads="1"/>
            </p:cNvSpPr>
            <p:nvPr userDrawn="1"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3" name="Rectangle 27"/>
            <p:cNvSpPr>
              <a:spLocks noChangeArrowheads="1"/>
            </p:cNvSpPr>
            <p:nvPr userDrawn="1"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4" name="Rectangle 28"/>
            <p:cNvSpPr>
              <a:spLocks noChangeArrowheads="1"/>
            </p:cNvSpPr>
            <p:nvPr userDrawn="1"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5" name="Rectangle 29"/>
            <p:cNvSpPr>
              <a:spLocks noChangeArrowheads="1"/>
            </p:cNvSpPr>
            <p:nvPr userDrawn="1"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6" name="Rectangle 30"/>
            <p:cNvSpPr>
              <a:spLocks noChangeArrowheads="1"/>
            </p:cNvSpPr>
            <p:nvPr userDrawn="1"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7" name="Rectangle 31"/>
            <p:cNvSpPr>
              <a:spLocks noChangeArrowheads="1"/>
            </p:cNvSpPr>
            <p:nvPr userDrawn="1"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8" name="Rectangle 32"/>
            <p:cNvSpPr>
              <a:spLocks noChangeArrowheads="1"/>
            </p:cNvSpPr>
            <p:nvPr userDrawn="1"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9" name="Rectangle 33"/>
            <p:cNvSpPr>
              <a:spLocks noChangeArrowheads="1"/>
            </p:cNvSpPr>
            <p:nvPr userDrawn="1"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0" name="Rectangle 34"/>
            <p:cNvSpPr>
              <a:spLocks noChangeArrowheads="1"/>
            </p:cNvSpPr>
            <p:nvPr userDrawn="1"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1" name="Rectangle 35"/>
            <p:cNvSpPr>
              <a:spLocks noChangeArrowheads="1"/>
            </p:cNvSpPr>
            <p:nvPr userDrawn="1"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2" name="Rectangle 36"/>
            <p:cNvSpPr>
              <a:spLocks noChangeArrowheads="1"/>
            </p:cNvSpPr>
            <p:nvPr userDrawn="1"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3" name="Rectangle 37"/>
            <p:cNvSpPr>
              <a:spLocks noChangeArrowheads="1"/>
            </p:cNvSpPr>
            <p:nvPr userDrawn="1"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4" name="Rectangle 38"/>
            <p:cNvSpPr>
              <a:spLocks noChangeArrowheads="1"/>
            </p:cNvSpPr>
            <p:nvPr userDrawn="1"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5" name="Rectangle 39"/>
            <p:cNvSpPr>
              <a:spLocks noChangeArrowheads="1"/>
            </p:cNvSpPr>
            <p:nvPr userDrawn="1"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6" name="Rectangle 40"/>
            <p:cNvSpPr>
              <a:spLocks noChangeArrowheads="1"/>
            </p:cNvSpPr>
            <p:nvPr userDrawn="1"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7" name="Rectangle 41"/>
            <p:cNvSpPr>
              <a:spLocks noChangeArrowheads="1"/>
            </p:cNvSpPr>
            <p:nvPr userDrawn="1"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8" name="Rectangle 42"/>
            <p:cNvSpPr>
              <a:spLocks noChangeArrowheads="1"/>
            </p:cNvSpPr>
            <p:nvPr userDrawn="1"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39" name="Rectangle 43"/>
            <p:cNvSpPr>
              <a:spLocks noChangeArrowheads="1"/>
            </p:cNvSpPr>
            <p:nvPr userDrawn="1"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0" name="Rectangle 44"/>
            <p:cNvSpPr>
              <a:spLocks noChangeArrowheads="1"/>
            </p:cNvSpPr>
            <p:nvPr userDrawn="1"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1" name="Rectangle 45"/>
            <p:cNvSpPr>
              <a:spLocks noChangeArrowheads="1"/>
            </p:cNvSpPr>
            <p:nvPr userDrawn="1"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2" name="Rectangle 46"/>
            <p:cNvSpPr>
              <a:spLocks noChangeArrowheads="1"/>
            </p:cNvSpPr>
            <p:nvPr userDrawn="1"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3" name="Rectangle 47"/>
            <p:cNvSpPr>
              <a:spLocks noChangeArrowheads="1"/>
            </p:cNvSpPr>
            <p:nvPr userDrawn="1"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4" name="Rectangle 48"/>
            <p:cNvSpPr>
              <a:spLocks noChangeArrowheads="1"/>
            </p:cNvSpPr>
            <p:nvPr userDrawn="1"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5" name="Rectangle 49"/>
            <p:cNvSpPr>
              <a:spLocks noChangeArrowheads="1"/>
            </p:cNvSpPr>
            <p:nvPr userDrawn="1"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6" name="Rectangle 50"/>
            <p:cNvSpPr>
              <a:spLocks noChangeArrowheads="1"/>
            </p:cNvSpPr>
            <p:nvPr userDrawn="1"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7" name="Rectangle 51"/>
            <p:cNvSpPr>
              <a:spLocks noChangeArrowheads="1"/>
            </p:cNvSpPr>
            <p:nvPr userDrawn="1"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8" name="Rectangle 52"/>
            <p:cNvSpPr>
              <a:spLocks noChangeArrowheads="1"/>
            </p:cNvSpPr>
            <p:nvPr userDrawn="1"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49" name="Rectangle 53"/>
            <p:cNvSpPr>
              <a:spLocks noChangeArrowheads="1"/>
            </p:cNvSpPr>
            <p:nvPr userDrawn="1"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0" name="Rectangle 54"/>
            <p:cNvSpPr>
              <a:spLocks noChangeArrowheads="1"/>
            </p:cNvSpPr>
            <p:nvPr userDrawn="1"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1" name="Rectangle 55"/>
            <p:cNvSpPr>
              <a:spLocks noChangeArrowheads="1"/>
            </p:cNvSpPr>
            <p:nvPr userDrawn="1"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2" name="Rectangle 56"/>
            <p:cNvSpPr>
              <a:spLocks noChangeArrowheads="1"/>
            </p:cNvSpPr>
            <p:nvPr userDrawn="1"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3" name="Rectangle 57"/>
            <p:cNvSpPr>
              <a:spLocks noChangeArrowheads="1"/>
            </p:cNvSpPr>
            <p:nvPr userDrawn="1"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4" name="Rectangle 58"/>
            <p:cNvSpPr>
              <a:spLocks noChangeArrowheads="1"/>
            </p:cNvSpPr>
            <p:nvPr userDrawn="1"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5" name="Rectangle 59"/>
            <p:cNvSpPr>
              <a:spLocks noChangeArrowheads="1"/>
            </p:cNvSpPr>
            <p:nvPr userDrawn="1"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6" name="Rectangle 60"/>
            <p:cNvSpPr>
              <a:spLocks noChangeArrowheads="1"/>
            </p:cNvSpPr>
            <p:nvPr userDrawn="1"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7" name="Rectangle 61"/>
            <p:cNvSpPr>
              <a:spLocks noChangeArrowheads="1"/>
            </p:cNvSpPr>
            <p:nvPr userDrawn="1"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8" name="Rectangle 62"/>
            <p:cNvSpPr>
              <a:spLocks noChangeArrowheads="1"/>
            </p:cNvSpPr>
            <p:nvPr userDrawn="1"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59" name="Rectangle 63"/>
            <p:cNvSpPr>
              <a:spLocks noChangeArrowheads="1"/>
            </p:cNvSpPr>
            <p:nvPr userDrawn="1"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0" name="Rectangle 64"/>
            <p:cNvSpPr>
              <a:spLocks noChangeArrowheads="1"/>
            </p:cNvSpPr>
            <p:nvPr userDrawn="1"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1" name="Rectangle 65"/>
            <p:cNvSpPr>
              <a:spLocks noChangeArrowheads="1"/>
            </p:cNvSpPr>
            <p:nvPr userDrawn="1"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2" name="Rectangle 66"/>
            <p:cNvSpPr>
              <a:spLocks noChangeArrowheads="1"/>
            </p:cNvSpPr>
            <p:nvPr userDrawn="1"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3" name="Rectangle 67"/>
            <p:cNvSpPr>
              <a:spLocks noChangeArrowheads="1"/>
            </p:cNvSpPr>
            <p:nvPr userDrawn="1"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4" name="Rectangle 68"/>
            <p:cNvSpPr>
              <a:spLocks noChangeArrowheads="1"/>
            </p:cNvSpPr>
            <p:nvPr userDrawn="1"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5" name="Rectangle 69"/>
            <p:cNvSpPr>
              <a:spLocks noChangeArrowheads="1"/>
            </p:cNvSpPr>
            <p:nvPr userDrawn="1"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6" name="Rectangle 70"/>
            <p:cNvSpPr>
              <a:spLocks noChangeArrowheads="1"/>
            </p:cNvSpPr>
            <p:nvPr userDrawn="1"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7" name="Rectangle 71"/>
            <p:cNvSpPr>
              <a:spLocks noChangeArrowheads="1"/>
            </p:cNvSpPr>
            <p:nvPr userDrawn="1"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8" name="Rectangle 72"/>
            <p:cNvSpPr>
              <a:spLocks noChangeArrowheads="1"/>
            </p:cNvSpPr>
            <p:nvPr userDrawn="1"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69" name="Rectangle 73"/>
            <p:cNvSpPr>
              <a:spLocks noChangeArrowheads="1"/>
            </p:cNvSpPr>
            <p:nvPr userDrawn="1"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0" name="Rectangle 74"/>
            <p:cNvSpPr>
              <a:spLocks noChangeArrowheads="1"/>
            </p:cNvSpPr>
            <p:nvPr userDrawn="1"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1" name="Rectangle 75"/>
            <p:cNvSpPr>
              <a:spLocks noChangeArrowheads="1"/>
            </p:cNvSpPr>
            <p:nvPr userDrawn="1"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2" name="Rectangle 76"/>
            <p:cNvSpPr>
              <a:spLocks noChangeArrowheads="1"/>
            </p:cNvSpPr>
            <p:nvPr userDrawn="1"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3" name="Rectangle 77"/>
            <p:cNvSpPr>
              <a:spLocks noChangeArrowheads="1"/>
            </p:cNvSpPr>
            <p:nvPr userDrawn="1"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4" name="Rectangle 78"/>
            <p:cNvSpPr>
              <a:spLocks noChangeArrowheads="1"/>
            </p:cNvSpPr>
            <p:nvPr userDrawn="1"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5" name="Rectangle 79"/>
            <p:cNvSpPr>
              <a:spLocks noChangeArrowheads="1"/>
            </p:cNvSpPr>
            <p:nvPr userDrawn="1"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6" name="Rectangle 80"/>
            <p:cNvSpPr>
              <a:spLocks noChangeArrowheads="1"/>
            </p:cNvSpPr>
            <p:nvPr userDrawn="1"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7" name="Rectangle 81"/>
            <p:cNvSpPr>
              <a:spLocks noChangeArrowheads="1"/>
            </p:cNvSpPr>
            <p:nvPr userDrawn="1"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8" name="Rectangle 82"/>
            <p:cNvSpPr>
              <a:spLocks noChangeArrowheads="1"/>
            </p:cNvSpPr>
            <p:nvPr userDrawn="1"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79" name="Rectangle 83"/>
            <p:cNvSpPr>
              <a:spLocks noChangeArrowheads="1"/>
            </p:cNvSpPr>
            <p:nvPr userDrawn="1"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0" name="Rectangle 84"/>
            <p:cNvSpPr>
              <a:spLocks noChangeArrowheads="1"/>
            </p:cNvSpPr>
            <p:nvPr userDrawn="1"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1" name="Rectangle 85"/>
            <p:cNvSpPr>
              <a:spLocks noChangeArrowheads="1"/>
            </p:cNvSpPr>
            <p:nvPr userDrawn="1"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2" name="Rectangle 86"/>
            <p:cNvSpPr>
              <a:spLocks noChangeArrowheads="1"/>
            </p:cNvSpPr>
            <p:nvPr userDrawn="1"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3" name="Rectangle 87"/>
            <p:cNvSpPr>
              <a:spLocks noChangeArrowheads="1"/>
            </p:cNvSpPr>
            <p:nvPr userDrawn="1"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4" name="Rectangle 88"/>
            <p:cNvSpPr>
              <a:spLocks noChangeArrowheads="1"/>
            </p:cNvSpPr>
            <p:nvPr userDrawn="1"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5" name="Rectangle 89"/>
            <p:cNvSpPr>
              <a:spLocks noChangeArrowheads="1"/>
            </p:cNvSpPr>
            <p:nvPr userDrawn="1"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6" name="Rectangle 90"/>
            <p:cNvSpPr>
              <a:spLocks noChangeArrowheads="1"/>
            </p:cNvSpPr>
            <p:nvPr userDrawn="1"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7" name="Rectangle 91"/>
            <p:cNvSpPr>
              <a:spLocks noChangeArrowheads="1"/>
            </p:cNvSpPr>
            <p:nvPr userDrawn="1"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8" name="Rectangle 92"/>
            <p:cNvSpPr>
              <a:spLocks noChangeArrowheads="1"/>
            </p:cNvSpPr>
            <p:nvPr userDrawn="1"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89" name="Rectangle 93"/>
            <p:cNvSpPr>
              <a:spLocks noChangeArrowheads="1"/>
            </p:cNvSpPr>
            <p:nvPr userDrawn="1"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0" name="Rectangle 94"/>
            <p:cNvSpPr>
              <a:spLocks noChangeArrowheads="1"/>
            </p:cNvSpPr>
            <p:nvPr userDrawn="1"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1" name="Rectangle 95"/>
            <p:cNvSpPr>
              <a:spLocks noChangeArrowheads="1"/>
            </p:cNvSpPr>
            <p:nvPr userDrawn="1"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2" name="Rectangle 96"/>
            <p:cNvSpPr>
              <a:spLocks noChangeArrowheads="1"/>
            </p:cNvSpPr>
            <p:nvPr userDrawn="1"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3" name="Rectangle 97"/>
            <p:cNvSpPr>
              <a:spLocks noChangeArrowheads="1"/>
            </p:cNvSpPr>
            <p:nvPr userDrawn="1"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4" name="Rectangle 98"/>
            <p:cNvSpPr>
              <a:spLocks noChangeArrowheads="1"/>
            </p:cNvSpPr>
            <p:nvPr userDrawn="1"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5" name="Rectangle 99"/>
            <p:cNvSpPr>
              <a:spLocks noChangeArrowheads="1"/>
            </p:cNvSpPr>
            <p:nvPr userDrawn="1"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6" name="Rectangle 100"/>
            <p:cNvSpPr>
              <a:spLocks noChangeArrowheads="1"/>
            </p:cNvSpPr>
            <p:nvPr userDrawn="1"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7" name="Rectangle 101"/>
            <p:cNvSpPr>
              <a:spLocks noChangeArrowheads="1"/>
            </p:cNvSpPr>
            <p:nvPr userDrawn="1"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8" name="Rectangle 102"/>
            <p:cNvSpPr>
              <a:spLocks noChangeArrowheads="1"/>
            </p:cNvSpPr>
            <p:nvPr userDrawn="1"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99" name="Rectangle 103"/>
            <p:cNvSpPr>
              <a:spLocks noChangeArrowheads="1"/>
            </p:cNvSpPr>
            <p:nvPr userDrawn="1"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0" name="Rectangle 104"/>
            <p:cNvSpPr>
              <a:spLocks noChangeArrowheads="1"/>
            </p:cNvSpPr>
            <p:nvPr userDrawn="1"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1" name="Rectangle 105"/>
            <p:cNvSpPr>
              <a:spLocks noChangeArrowheads="1"/>
            </p:cNvSpPr>
            <p:nvPr userDrawn="1"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2" name="Rectangle 106"/>
            <p:cNvSpPr>
              <a:spLocks noChangeArrowheads="1"/>
            </p:cNvSpPr>
            <p:nvPr userDrawn="1"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3" name="Rectangle 107"/>
            <p:cNvSpPr>
              <a:spLocks noChangeArrowheads="1"/>
            </p:cNvSpPr>
            <p:nvPr userDrawn="1"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4" name="Rectangle 108"/>
            <p:cNvSpPr>
              <a:spLocks noChangeArrowheads="1"/>
            </p:cNvSpPr>
            <p:nvPr userDrawn="1"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5" name="Rectangle 109"/>
            <p:cNvSpPr>
              <a:spLocks noChangeArrowheads="1"/>
            </p:cNvSpPr>
            <p:nvPr userDrawn="1"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6" name="Rectangle 110"/>
            <p:cNvSpPr>
              <a:spLocks noChangeArrowheads="1"/>
            </p:cNvSpPr>
            <p:nvPr userDrawn="1"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7" name="Rectangle 111"/>
            <p:cNvSpPr>
              <a:spLocks noChangeArrowheads="1"/>
            </p:cNvSpPr>
            <p:nvPr userDrawn="1"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8" name="Rectangle 112"/>
            <p:cNvSpPr>
              <a:spLocks noChangeArrowheads="1"/>
            </p:cNvSpPr>
            <p:nvPr userDrawn="1"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09" name="Rectangle 113"/>
            <p:cNvSpPr>
              <a:spLocks noChangeArrowheads="1"/>
            </p:cNvSpPr>
            <p:nvPr userDrawn="1"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0" name="Rectangle 114"/>
            <p:cNvSpPr>
              <a:spLocks noChangeArrowheads="1"/>
            </p:cNvSpPr>
            <p:nvPr userDrawn="1"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1" name="Rectangle 115"/>
            <p:cNvSpPr>
              <a:spLocks noChangeArrowheads="1"/>
            </p:cNvSpPr>
            <p:nvPr userDrawn="1"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2" name="Rectangle 116"/>
            <p:cNvSpPr>
              <a:spLocks noChangeArrowheads="1"/>
            </p:cNvSpPr>
            <p:nvPr userDrawn="1"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3" name="Rectangle 117"/>
            <p:cNvSpPr>
              <a:spLocks noChangeArrowheads="1"/>
            </p:cNvSpPr>
            <p:nvPr userDrawn="1"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4" name="Rectangle 118"/>
            <p:cNvSpPr>
              <a:spLocks noChangeArrowheads="1"/>
            </p:cNvSpPr>
            <p:nvPr userDrawn="1"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5" name="Rectangle 119"/>
            <p:cNvSpPr>
              <a:spLocks noChangeArrowheads="1"/>
            </p:cNvSpPr>
            <p:nvPr userDrawn="1"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6" name="Rectangle 120"/>
            <p:cNvSpPr>
              <a:spLocks noChangeArrowheads="1"/>
            </p:cNvSpPr>
            <p:nvPr userDrawn="1"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7" name="Rectangle 121"/>
            <p:cNvSpPr>
              <a:spLocks noChangeArrowheads="1"/>
            </p:cNvSpPr>
            <p:nvPr userDrawn="1"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8" name="Rectangle 122"/>
            <p:cNvSpPr>
              <a:spLocks noChangeArrowheads="1"/>
            </p:cNvSpPr>
            <p:nvPr userDrawn="1"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19" name="Rectangle 123"/>
            <p:cNvSpPr>
              <a:spLocks noChangeArrowheads="1"/>
            </p:cNvSpPr>
            <p:nvPr userDrawn="1"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0" name="Rectangle 124"/>
            <p:cNvSpPr>
              <a:spLocks noChangeArrowheads="1"/>
            </p:cNvSpPr>
            <p:nvPr userDrawn="1"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1" name="Rectangle 125"/>
            <p:cNvSpPr>
              <a:spLocks noChangeArrowheads="1"/>
            </p:cNvSpPr>
            <p:nvPr userDrawn="1"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2" name="Rectangle 126"/>
            <p:cNvSpPr>
              <a:spLocks noChangeArrowheads="1"/>
            </p:cNvSpPr>
            <p:nvPr userDrawn="1"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3" name="Rectangle 127"/>
            <p:cNvSpPr>
              <a:spLocks noChangeArrowheads="1"/>
            </p:cNvSpPr>
            <p:nvPr userDrawn="1"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4" name="Rectangle 128"/>
            <p:cNvSpPr>
              <a:spLocks noChangeArrowheads="1"/>
            </p:cNvSpPr>
            <p:nvPr userDrawn="1"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5" name="Rectangle 129"/>
            <p:cNvSpPr>
              <a:spLocks noChangeArrowheads="1"/>
            </p:cNvSpPr>
            <p:nvPr userDrawn="1"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6" name="Rectangle 130"/>
            <p:cNvSpPr>
              <a:spLocks noChangeArrowheads="1"/>
            </p:cNvSpPr>
            <p:nvPr userDrawn="1"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7" name="Rectangle 131"/>
            <p:cNvSpPr>
              <a:spLocks noChangeArrowheads="1"/>
            </p:cNvSpPr>
            <p:nvPr userDrawn="1"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8" name="Rectangle 132"/>
            <p:cNvSpPr>
              <a:spLocks noChangeArrowheads="1"/>
            </p:cNvSpPr>
            <p:nvPr userDrawn="1"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29" name="Rectangle 133"/>
            <p:cNvSpPr>
              <a:spLocks noChangeArrowheads="1"/>
            </p:cNvSpPr>
            <p:nvPr userDrawn="1"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0" name="Rectangle 134"/>
            <p:cNvSpPr>
              <a:spLocks noChangeArrowheads="1"/>
            </p:cNvSpPr>
            <p:nvPr userDrawn="1"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1" name="Rectangle 135"/>
            <p:cNvSpPr>
              <a:spLocks noChangeArrowheads="1"/>
            </p:cNvSpPr>
            <p:nvPr userDrawn="1"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2" name="Rectangle 136"/>
            <p:cNvSpPr>
              <a:spLocks noChangeArrowheads="1"/>
            </p:cNvSpPr>
            <p:nvPr userDrawn="1"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3" name="Rectangle 137"/>
            <p:cNvSpPr>
              <a:spLocks noChangeArrowheads="1"/>
            </p:cNvSpPr>
            <p:nvPr userDrawn="1"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4" name="Rectangle 138"/>
            <p:cNvSpPr>
              <a:spLocks noChangeArrowheads="1"/>
            </p:cNvSpPr>
            <p:nvPr userDrawn="1"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5" name="Rectangle 139"/>
            <p:cNvSpPr>
              <a:spLocks noChangeArrowheads="1"/>
            </p:cNvSpPr>
            <p:nvPr userDrawn="1"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6" name="Rectangle 140"/>
            <p:cNvSpPr>
              <a:spLocks noChangeArrowheads="1"/>
            </p:cNvSpPr>
            <p:nvPr userDrawn="1"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7" name="Rectangle 141"/>
            <p:cNvSpPr>
              <a:spLocks noChangeArrowheads="1"/>
            </p:cNvSpPr>
            <p:nvPr userDrawn="1"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8" name="Rectangle 142"/>
            <p:cNvSpPr>
              <a:spLocks noChangeArrowheads="1"/>
            </p:cNvSpPr>
            <p:nvPr userDrawn="1"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39" name="Rectangle 143"/>
            <p:cNvSpPr>
              <a:spLocks noChangeArrowheads="1"/>
            </p:cNvSpPr>
            <p:nvPr userDrawn="1"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0" name="Rectangle 144"/>
            <p:cNvSpPr>
              <a:spLocks noChangeArrowheads="1"/>
            </p:cNvSpPr>
            <p:nvPr userDrawn="1"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1" name="Rectangle 145"/>
            <p:cNvSpPr>
              <a:spLocks noChangeArrowheads="1"/>
            </p:cNvSpPr>
            <p:nvPr userDrawn="1"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2" name="Rectangle 146"/>
            <p:cNvSpPr>
              <a:spLocks noChangeArrowheads="1"/>
            </p:cNvSpPr>
            <p:nvPr userDrawn="1"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3" name="Rectangle 147"/>
            <p:cNvSpPr>
              <a:spLocks noChangeArrowheads="1"/>
            </p:cNvSpPr>
            <p:nvPr userDrawn="1"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4" name="Rectangle 148"/>
            <p:cNvSpPr>
              <a:spLocks noChangeArrowheads="1"/>
            </p:cNvSpPr>
            <p:nvPr userDrawn="1"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5" name="Rectangle 149"/>
            <p:cNvSpPr>
              <a:spLocks noChangeArrowheads="1"/>
            </p:cNvSpPr>
            <p:nvPr userDrawn="1"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6" name="Rectangle 150"/>
            <p:cNvSpPr>
              <a:spLocks noChangeArrowheads="1"/>
            </p:cNvSpPr>
            <p:nvPr userDrawn="1"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7" name="Rectangle 151"/>
            <p:cNvSpPr>
              <a:spLocks noChangeArrowheads="1"/>
            </p:cNvSpPr>
            <p:nvPr userDrawn="1"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8" name="Rectangle 152"/>
            <p:cNvSpPr>
              <a:spLocks noChangeArrowheads="1"/>
            </p:cNvSpPr>
            <p:nvPr userDrawn="1"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49" name="Rectangle 153"/>
            <p:cNvSpPr>
              <a:spLocks noChangeArrowheads="1"/>
            </p:cNvSpPr>
            <p:nvPr userDrawn="1"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0" name="Rectangle 154"/>
            <p:cNvSpPr>
              <a:spLocks noChangeArrowheads="1"/>
            </p:cNvSpPr>
            <p:nvPr userDrawn="1"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1" name="Rectangle 155"/>
            <p:cNvSpPr>
              <a:spLocks noChangeArrowheads="1"/>
            </p:cNvSpPr>
            <p:nvPr userDrawn="1"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2" name="Rectangle 156"/>
            <p:cNvSpPr>
              <a:spLocks noChangeArrowheads="1"/>
            </p:cNvSpPr>
            <p:nvPr userDrawn="1"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3" name="Rectangle 157"/>
            <p:cNvSpPr>
              <a:spLocks noChangeArrowheads="1"/>
            </p:cNvSpPr>
            <p:nvPr userDrawn="1"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4" name="Rectangle 158"/>
            <p:cNvSpPr>
              <a:spLocks noChangeArrowheads="1"/>
            </p:cNvSpPr>
            <p:nvPr userDrawn="1"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5" name="Rectangle 159"/>
            <p:cNvSpPr>
              <a:spLocks noChangeArrowheads="1"/>
            </p:cNvSpPr>
            <p:nvPr userDrawn="1"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6" name="Rectangle 160"/>
            <p:cNvSpPr>
              <a:spLocks noChangeArrowheads="1"/>
            </p:cNvSpPr>
            <p:nvPr userDrawn="1"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7" name="Rectangle 161"/>
            <p:cNvSpPr>
              <a:spLocks noChangeArrowheads="1"/>
            </p:cNvSpPr>
            <p:nvPr userDrawn="1"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8" name="Rectangle 162"/>
            <p:cNvSpPr>
              <a:spLocks noChangeArrowheads="1"/>
            </p:cNvSpPr>
            <p:nvPr userDrawn="1"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59" name="Rectangle 163"/>
            <p:cNvSpPr>
              <a:spLocks noChangeArrowheads="1"/>
            </p:cNvSpPr>
            <p:nvPr userDrawn="1"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0" name="Rectangle 164"/>
            <p:cNvSpPr>
              <a:spLocks noChangeArrowheads="1"/>
            </p:cNvSpPr>
            <p:nvPr userDrawn="1"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1" name="Rectangle 165"/>
            <p:cNvSpPr>
              <a:spLocks noChangeArrowheads="1"/>
            </p:cNvSpPr>
            <p:nvPr userDrawn="1"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2" name="Rectangle 166"/>
            <p:cNvSpPr>
              <a:spLocks noChangeArrowheads="1"/>
            </p:cNvSpPr>
            <p:nvPr userDrawn="1"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3" name="Rectangle 167"/>
            <p:cNvSpPr>
              <a:spLocks noChangeArrowheads="1"/>
            </p:cNvSpPr>
            <p:nvPr userDrawn="1"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4" name="Rectangle 168"/>
            <p:cNvSpPr>
              <a:spLocks noChangeArrowheads="1"/>
            </p:cNvSpPr>
            <p:nvPr userDrawn="1"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5" name="Rectangle 169"/>
            <p:cNvSpPr>
              <a:spLocks noChangeArrowheads="1"/>
            </p:cNvSpPr>
            <p:nvPr userDrawn="1"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6" name="Rectangle 170"/>
            <p:cNvSpPr>
              <a:spLocks noChangeArrowheads="1"/>
            </p:cNvSpPr>
            <p:nvPr userDrawn="1"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7" name="Rectangle 171"/>
            <p:cNvSpPr>
              <a:spLocks noChangeArrowheads="1"/>
            </p:cNvSpPr>
            <p:nvPr userDrawn="1"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8" name="Rectangle 172"/>
            <p:cNvSpPr>
              <a:spLocks noChangeArrowheads="1"/>
            </p:cNvSpPr>
            <p:nvPr userDrawn="1"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69" name="Rectangle 173"/>
            <p:cNvSpPr>
              <a:spLocks noChangeArrowheads="1"/>
            </p:cNvSpPr>
            <p:nvPr userDrawn="1"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0" name="Rectangle 174"/>
            <p:cNvSpPr>
              <a:spLocks noChangeArrowheads="1"/>
            </p:cNvSpPr>
            <p:nvPr userDrawn="1"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1" name="Rectangle 175"/>
            <p:cNvSpPr>
              <a:spLocks noChangeArrowheads="1"/>
            </p:cNvSpPr>
            <p:nvPr userDrawn="1"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2" name="Rectangle 176"/>
            <p:cNvSpPr>
              <a:spLocks noChangeArrowheads="1"/>
            </p:cNvSpPr>
            <p:nvPr userDrawn="1"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3" name="Rectangle 177"/>
            <p:cNvSpPr>
              <a:spLocks noChangeArrowheads="1"/>
            </p:cNvSpPr>
            <p:nvPr userDrawn="1"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4" name="Rectangle 178"/>
            <p:cNvSpPr>
              <a:spLocks noChangeArrowheads="1"/>
            </p:cNvSpPr>
            <p:nvPr userDrawn="1"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5" name="Rectangle 179"/>
            <p:cNvSpPr>
              <a:spLocks noChangeArrowheads="1"/>
            </p:cNvSpPr>
            <p:nvPr userDrawn="1"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6" name="Rectangle 180"/>
            <p:cNvSpPr>
              <a:spLocks noChangeArrowheads="1"/>
            </p:cNvSpPr>
            <p:nvPr userDrawn="1"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7" name="Rectangle 181"/>
            <p:cNvSpPr>
              <a:spLocks noChangeArrowheads="1"/>
            </p:cNvSpPr>
            <p:nvPr userDrawn="1"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8" name="Rectangle 182"/>
            <p:cNvSpPr>
              <a:spLocks noChangeArrowheads="1"/>
            </p:cNvSpPr>
            <p:nvPr userDrawn="1"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79" name="Rectangle 183"/>
            <p:cNvSpPr>
              <a:spLocks noChangeArrowheads="1"/>
            </p:cNvSpPr>
            <p:nvPr userDrawn="1"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0" name="Rectangle 184"/>
            <p:cNvSpPr>
              <a:spLocks noChangeArrowheads="1"/>
            </p:cNvSpPr>
            <p:nvPr userDrawn="1"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1" name="Rectangle 185"/>
            <p:cNvSpPr>
              <a:spLocks noChangeArrowheads="1"/>
            </p:cNvSpPr>
            <p:nvPr userDrawn="1"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2" name="Rectangle 186"/>
            <p:cNvSpPr>
              <a:spLocks noChangeArrowheads="1"/>
            </p:cNvSpPr>
            <p:nvPr userDrawn="1"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3" name="Rectangle 187"/>
            <p:cNvSpPr>
              <a:spLocks noChangeArrowheads="1"/>
            </p:cNvSpPr>
            <p:nvPr userDrawn="1"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4" name="Rectangle 188"/>
            <p:cNvSpPr>
              <a:spLocks noChangeArrowheads="1"/>
            </p:cNvSpPr>
            <p:nvPr userDrawn="1"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5" name="Rectangle 189"/>
            <p:cNvSpPr>
              <a:spLocks noChangeArrowheads="1"/>
            </p:cNvSpPr>
            <p:nvPr userDrawn="1"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6" name="Rectangle 190"/>
            <p:cNvSpPr>
              <a:spLocks noChangeArrowheads="1"/>
            </p:cNvSpPr>
            <p:nvPr userDrawn="1"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7" name="Rectangle 191"/>
            <p:cNvSpPr>
              <a:spLocks noChangeArrowheads="1"/>
            </p:cNvSpPr>
            <p:nvPr userDrawn="1"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8" name="Rectangle 192"/>
            <p:cNvSpPr>
              <a:spLocks noChangeArrowheads="1"/>
            </p:cNvSpPr>
            <p:nvPr userDrawn="1"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89" name="Rectangle 193"/>
            <p:cNvSpPr>
              <a:spLocks noChangeArrowheads="1"/>
            </p:cNvSpPr>
            <p:nvPr userDrawn="1"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0" name="Rectangle 194"/>
            <p:cNvSpPr>
              <a:spLocks noChangeArrowheads="1"/>
            </p:cNvSpPr>
            <p:nvPr userDrawn="1"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1" name="Rectangle 195"/>
            <p:cNvSpPr>
              <a:spLocks noChangeArrowheads="1"/>
            </p:cNvSpPr>
            <p:nvPr userDrawn="1"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2" name="Rectangle 196"/>
            <p:cNvSpPr>
              <a:spLocks noChangeArrowheads="1"/>
            </p:cNvSpPr>
            <p:nvPr userDrawn="1"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3" name="Rectangle 197"/>
            <p:cNvSpPr>
              <a:spLocks noChangeArrowheads="1"/>
            </p:cNvSpPr>
            <p:nvPr userDrawn="1"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4" name="Rectangle 198"/>
            <p:cNvSpPr>
              <a:spLocks noChangeArrowheads="1"/>
            </p:cNvSpPr>
            <p:nvPr userDrawn="1"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</p:grpSp>
      <p:grpSp>
        <p:nvGrpSpPr>
          <p:cNvPr id="195" name="Group 2"/>
          <p:cNvGrpSpPr>
            <a:grpSpLocks/>
          </p:cNvGrpSpPr>
          <p:nvPr userDrawn="1"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196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7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8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199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00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01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02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  <p:sp>
          <p:nvSpPr>
            <p:cNvPr id="203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10259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Interactive Modeling of City Layouts using Layers of Procedural Content</a:t>
            </a:r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Markus Lipp</a:t>
            </a:r>
            <a:r>
              <a:rPr lang="en-US" baseline="30000" dirty="0" smtClean="0"/>
              <a:t>1</a:t>
            </a:r>
            <a:r>
              <a:rPr lang="en-US" dirty="0" smtClean="0"/>
              <a:t>, Daniel Scherzer</a:t>
            </a:r>
            <a:r>
              <a:rPr lang="en-US" baseline="30000" dirty="0"/>
              <a:t>1</a:t>
            </a:r>
            <a:r>
              <a:rPr lang="en-US" dirty="0" smtClean="0"/>
              <a:t>, Peter Wonka</a:t>
            </a:r>
            <a:r>
              <a:rPr lang="en-US" baseline="30000" dirty="0" smtClean="0"/>
              <a:t>2</a:t>
            </a:r>
            <a:r>
              <a:rPr lang="en-US" dirty="0" smtClean="0"/>
              <a:t> and Michael Wimmer</a:t>
            </a:r>
            <a:r>
              <a:rPr lang="en-US" baseline="30000" dirty="0" smtClean="0"/>
              <a:t>1</a:t>
            </a:r>
          </a:p>
          <a:p>
            <a:pPr eaLnBrk="1" hangingPunct="1"/>
            <a:endParaRPr lang="en-US" baseline="30000" dirty="0" smtClean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9388" y="4725144"/>
            <a:ext cx="4176712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Institute of Computer Graphics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Algorithms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Vienna University of Technology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452995" y="4725144"/>
            <a:ext cx="4176712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 sz="3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Department of Computer Science and Engineering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Arizona State University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300" y="0"/>
            <a:ext cx="29337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5" y="3320988"/>
            <a:ext cx="4716016" cy="35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318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Non-</a:t>
            </a:r>
            <a:r>
              <a:rPr lang="de-AT" dirty="0" err="1" smtClean="0"/>
              <a:t>Topological</a:t>
            </a:r>
            <a:r>
              <a:rPr lang="de-AT" dirty="0" smtClean="0"/>
              <a:t> Transform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908051"/>
            <a:ext cx="8905875" cy="936774"/>
          </a:xfrm>
        </p:spPr>
        <p:txBody>
          <a:bodyPr/>
          <a:lstStyle/>
          <a:p>
            <a:r>
              <a:rPr lang="de-AT" dirty="0" smtClean="0"/>
              <a:t>Valid layout: no intersections</a:t>
            </a:r>
            <a:endParaRPr lang="en-US" dirty="0"/>
          </a:p>
        </p:txBody>
      </p:sp>
      <p:grpSp>
        <p:nvGrpSpPr>
          <p:cNvPr id="138" name="Group 137"/>
          <p:cNvGrpSpPr/>
          <p:nvPr/>
        </p:nvGrpSpPr>
        <p:grpSpPr>
          <a:xfrm>
            <a:off x="2137381" y="2092982"/>
            <a:ext cx="5017677" cy="3561652"/>
            <a:chOff x="2137381" y="2092982"/>
            <a:chExt cx="5017677" cy="3561652"/>
          </a:xfrm>
        </p:grpSpPr>
        <p:sp>
          <p:nvSpPr>
            <p:cNvPr id="95" name="Freeform 94"/>
            <p:cNvSpPr/>
            <p:nvPr/>
          </p:nvSpPr>
          <p:spPr>
            <a:xfrm>
              <a:off x="3949448" y="2529877"/>
              <a:ext cx="1508416" cy="1495426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266700 w 1304925"/>
                <a:gd name="connsiteY0" fmla="*/ 0 h 1352550"/>
                <a:gd name="connsiteX1" fmla="*/ 0 w 1304925"/>
                <a:gd name="connsiteY1" fmla="*/ 1352550 h 1352550"/>
                <a:gd name="connsiteX2" fmla="*/ 1133475 w 1304925"/>
                <a:gd name="connsiteY2" fmla="*/ 1095375 h 1352550"/>
                <a:gd name="connsiteX3" fmla="*/ 1304925 w 1304925"/>
                <a:gd name="connsiteY3" fmla="*/ 209550 h 1352550"/>
                <a:gd name="connsiteX4" fmla="*/ 266700 w 1304925"/>
                <a:gd name="connsiteY4" fmla="*/ 0 h 1352550"/>
                <a:gd name="connsiteX0" fmla="*/ 228600 w 1266825"/>
                <a:gd name="connsiteY0" fmla="*/ 0 h 1095375"/>
                <a:gd name="connsiteX1" fmla="*/ 0 w 1266825"/>
                <a:gd name="connsiteY1" fmla="*/ 962025 h 1095375"/>
                <a:gd name="connsiteX2" fmla="*/ 1095375 w 1266825"/>
                <a:gd name="connsiteY2" fmla="*/ 1095375 h 1095375"/>
                <a:gd name="connsiteX3" fmla="*/ 1266825 w 1266825"/>
                <a:gd name="connsiteY3" fmla="*/ 209550 h 1095375"/>
                <a:gd name="connsiteX4" fmla="*/ 228600 w 1266825"/>
                <a:gd name="connsiteY4" fmla="*/ 0 h 1095375"/>
                <a:gd name="connsiteX0" fmla="*/ 228600 w 1266825"/>
                <a:gd name="connsiteY0" fmla="*/ 0 h 1152525"/>
                <a:gd name="connsiteX1" fmla="*/ 0 w 1266825"/>
                <a:gd name="connsiteY1" fmla="*/ 962025 h 1152525"/>
                <a:gd name="connsiteX2" fmla="*/ 666750 w 1266825"/>
                <a:gd name="connsiteY2" fmla="*/ 1152525 h 1152525"/>
                <a:gd name="connsiteX3" fmla="*/ 1266825 w 1266825"/>
                <a:gd name="connsiteY3" fmla="*/ 209550 h 1152525"/>
                <a:gd name="connsiteX4" fmla="*/ 228600 w 1266825"/>
                <a:gd name="connsiteY4" fmla="*/ 0 h 1152525"/>
                <a:gd name="connsiteX0" fmla="*/ 228600 w 1276350"/>
                <a:gd name="connsiteY0" fmla="*/ 0 h 1152525"/>
                <a:gd name="connsiteX1" fmla="*/ 0 w 1276350"/>
                <a:gd name="connsiteY1" fmla="*/ 962025 h 1152525"/>
                <a:gd name="connsiteX2" fmla="*/ 666750 w 1276350"/>
                <a:gd name="connsiteY2" fmla="*/ 1152525 h 1152525"/>
                <a:gd name="connsiteX3" fmla="*/ 1276350 w 1276350"/>
                <a:gd name="connsiteY3" fmla="*/ 295275 h 1152525"/>
                <a:gd name="connsiteX4" fmla="*/ 228600 w 1276350"/>
                <a:gd name="connsiteY4" fmla="*/ 0 h 1152525"/>
                <a:gd name="connsiteX0" fmla="*/ 228600 w 1276350"/>
                <a:gd name="connsiteY0" fmla="*/ 0 h 1265359"/>
                <a:gd name="connsiteX1" fmla="*/ 0 w 1276350"/>
                <a:gd name="connsiteY1" fmla="*/ 962025 h 1265359"/>
                <a:gd name="connsiteX2" fmla="*/ 666750 w 1276350"/>
                <a:gd name="connsiteY2" fmla="*/ 1265359 h 1265359"/>
                <a:gd name="connsiteX3" fmla="*/ 1276350 w 1276350"/>
                <a:gd name="connsiteY3" fmla="*/ 295275 h 1265359"/>
                <a:gd name="connsiteX4" fmla="*/ 228600 w 1276350"/>
                <a:gd name="connsiteY4" fmla="*/ 0 h 126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6350" h="1265359">
                  <a:moveTo>
                    <a:pt x="228600" y="0"/>
                  </a:moveTo>
                  <a:lnTo>
                    <a:pt x="0" y="962025"/>
                  </a:lnTo>
                  <a:lnTo>
                    <a:pt x="666750" y="1265359"/>
                  </a:lnTo>
                  <a:lnTo>
                    <a:pt x="1276350" y="29527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2307380" y="2434673"/>
              <a:ext cx="1542187" cy="1474646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5" h="1247775">
                  <a:moveTo>
                    <a:pt x="200025" y="0"/>
                  </a:moveTo>
                  <a:lnTo>
                    <a:pt x="0" y="1247775"/>
                  </a:lnTo>
                  <a:lnTo>
                    <a:pt x="1133475" y="990600"/>
                  </a:lnTo>
                  <a:lnTo>
                    <a:pt x="1304925" y="104775"/>
                  </a:lnTo>
                  <a:lnTo>
                    <a:pt x="200025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2395640" y="2779316"/>
              <a:ext cx="1453927" cy="7200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395640" y="3277590"/>
              <a:ext cx="136635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3050601" y="2434673"/>
              <a:ext cx="180268" cy="132791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Group 12"/>
            <p:cNvGrpSpPr/>
            <p:nvPr/>
          </p:nvGrpSpPr>
          <p:grpSpPr>
            <a:xfrm>
              <a:off x="2137386" y="2092982"/>
              <a:ext cx="5017672" cy="3561652"/>
              <a:chOff x="755582" y="1700808"/>
              <a:chExt cx="5782378" cy="41044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04" name="Straight Connector 103"/>
              <p:cNvCxnSpPr/>
              <p:nvPr/>
            </p:nvCxnSpPr>
            <p:spPr bwMode="auto">
              <a:xfrm>
                <a:off x="971600" y="1700808"/>
                <a:ext cx="2088232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 rot="16200000" flipH="1">
                <a:off x="1198300" y="3943732"/>
                <a:ext cx="2813772" cy="90929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 flipH="1" flipV="1">
                <a:off x="1187624" y="5517232"/>
                <a:ext cx="1872208" cy="288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 flipV="1">
                <a:off x="3059832" y="5589240"/>
                <a:ext cx="1800200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 flipH="1" flipV="1">
                <a:off x="3851920" y="4221088"/>
                <a:ext cx="1008112" cy="136815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>
                <a:off x="3059832" y="1916832"/>
                <a:ext cx="1908408" cy="57490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 flipH="1">
                <a:off x="3851920" y="2491740"/>
                <a:ext cx="1116320" cy="17293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 flipV="1">
                <a:off x="4968240" y="1920240"/>
                <a:ext cx="1569720" cy="5715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Straight Connector 111"/>
              <p:cNvCxnSpPr/>
              <p:nvPr/>
            </p:nvCxnSpPr>
            <p:spPr bwMode="auto">
              <a:xfrm flipH="1">
                <a:off x="4860032" y="1920240"/>
                <a:ext cx="1677928" cy="36690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 bwMode="auto">
              <a:xfrm rot="5400000">
                <a:off x="1984876" y="1999515"/>
                <a:ext cx="1157642" cy="992275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 rot="10800000" flipV="1">
                <a:off x="755582" y="2991492"/>
                <a:ext cx="1394959" cy="1229595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 rot="10800000">
                <a:off x="2150541" y="2991493"/>
                <a:ext cx="1701385" cy="1229601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6" name="Freeform 115"/>
            <p:cNvSpPr/>
            <p:nvPr/>
          </p:nvSpPr>
          <p:spPr>
            <a:xfrm>
              <a:off x="2395640" y="4102161"/>
              <a:ext cx="1474646" cy="1292227"/>
            </a:xfrm>
            <a:custGeom>
              <a:avLst/>
              <a:gdLst>
                <a:gd name="connsiteX0" fmla="*/ 0 w 1247775"/>
                <a:gd name="connsiteY0" fmla="*/ 152400 h 942975"/>
                <a:gd name="connsiteX1" fmla="*/ 228600 w 1247775"/>
                <a:gd name="connsiteY1" fmla="*/ 762000 h 942975"/>
                <a:gd name="connsiteX2" fmla="*/ 1247775 w 1247775"/>
                <a:gd name="connsiteY2" fmla="*/ 942975 h 942975"/>
                <a:gd name="connsiteX3" fmla="*/ 971550 w 1247775"/>
                <a:gd name="connsiteY3" fmla="*/ 0 h 942975"/>
                <a:gd name="connsiteX4" fmla="*/ 0 w 1247775"/>
                <a:gd name="connsiteY4" fmla="*/ 152400 h 942975"/>
                <a:gd name="connsiteX0" fmla="*/ 0 w 1247775"/>
                <a:gd name="connsiteY0" fmla="*/ 302846 h 1093421"/>
                <a:gd name="connsiteX1" fmla="*/ 228600 w 1247775"/>
                <a:gd name="connsiteY1" fmla="*/ 912446 h 1093421"/>
                <a:gd name="connsiteX2" fmla="*/ 1247775 w 1247775"/>
                <a:gd name="connsiteY2" fmla="*/ 1093421 h 1093421"/>
                <a:gd name="connsiteX3" fmla="*/ 1019908 w 1247775"/>
                <a:gd name="connsiteY3" fmla="*/ 0 h 1093421"/>
                <a:gd name="connsiteX4" fmla="*/ 0 w 1247775"/>
                <a:gd name="connsiteY4" fmla="*/ 302846 h 109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775" h="1093421">
                  <a:moveTo>
                    <a:pt x="0" y="302846"/>
                  </a:moveTo>
                  <a:lnTo>
                    <a:pt x="228600" y="912446"/>
                  </a:lnTo>
                  <a:lnTo>
                    <a:pt x="1247775" y="1093421"/>
                  </a:lnTo>
                  <a:lnTo>
                    <a:pt x="1019908" y="0"/>
                  </a:lnTo>
                  <a:lnTo>
                    <a:pt x="0" y="3028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3995936" y="4149081"/>
              <a:ext cx="1368152" cy="1284922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0 w 1304925"/>
                <a:gd name="connsiteY0" fmla="*/ 0 h 1495425"/>
                <a:gd name="connsiteX1" fmla="*/ 0 w 1304925"/>
                <a:gd name="connsiteY1" fmla="*/ 1495425 h 1495425"/>
                <a:gd name="connsiteX2" fmla="*/ 1133475 w 1304925"/>
                <a:gd name="connsiteY2" fmla="*/ 1238250 h 1495425"/>
                <a:gd name="connsiteX3" fmla="*/ 1304925 w 1304925"/>
                <a:gd name="connsiteY3" fmla="*/ 352425 h 1495425"/>
                <a:gd name="connsiteX4" fmla="*/ 0 w 1304925"/>
                <a:gd name="connsiteY4" fmla="*/ 0 h 1495425"/>
                <a:gd name="connsiteX0" fmla="*/ 0 w 1304925"/>
                <a:gd name="connsiteY0" fmla="*/ 0 h 1238250"/>
                <a:gd name="connsiteX1" fmla="*/ 247650 w 1304925"/>
                <a:gd name="connsiteY1" fmla="*/ 11334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238250"/>
                <a:gd name="connsiteX1" fmla="*/ 180975 w 1304925"/>
                <a:gd name="connsiteY1" fmla="*/ 10572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057275"/>
                <a:gd name="connsiteX1" fmla="*/ 180975 w 1304925"/>
                <a:gd name="connsiteY1" fmla="*/ 1057275 h 1057275"/>
                <a:gd name="connsiteX2" fmla="*/ 1114425 w 1304925"/>
                <a:gd name="connsiteY2" fmla="*/ 1028700 h 1057275"/>
                <a:gd name="connsiteX3" fmla="*/ 1304925 w 1304925"/>
                <a:gd name="connsiteY3" fmla="*/ 352425 h 1057275"/>
                <a:gd name="connsiteX4" fmla="*/ 0 w 13049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447675 w 1114425"/>
                <a:gd name="connsiteY3" fmla="*/ 161925 h 1057275"/>
                <a:gd name="connsiteX4" fmla="*/ 0 w 11144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586539 w 1114425"/>
                <a:gd name="connsiteY3" fmla="*/ 177751 h 1057275"/>
                <a:gd name="connsiteX4" fmla="*/ 0 w 1114425"/>
                <a:gd name="connsiteY4" fmla="*/ 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425" h="1057275">
                  <a:moveTo>
                    <a:pt x="0" y="0"/>
                  </a:moveTo>
                  <a:lnTo>
                    <a:pt x="180975" y="1057275"/>
                  </a:lnTo>
                  <a:lnTo>
                    <a:pt x="1114425" y="1028700"/>
                  </a:lnTo>
                  <a:lnTo>
                    <a:pt x="586539" y="177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5088016" y="2670805"/>
              <a:ext cx="1711039" cy="2408963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266700 w 1304925"/>
                <a:gd name="connsiteY0" fmla="*/ 0 h 1352550"/>
                <a:gd name="connsiteX1" fmla="*/ 0 w 1304925"/>
                <a:gd name="connsiteY1" fmla="*/ 1352550 h 1352550"/>
                <a:gd name="connsiteX2" fmla="*/ 1133475 w 1304925"/>
                <a:gd name="connsiteY2" fmla="*/ 1095375 h 1352550"/>
                <a:gd name="connsiteX3" fmla="*/ 1304925 w 1304925"/>
                <a:gd name="connsiteY3" fmla="*/ 209550 h 1352550"/>
                <a:gd name="connsiteX4" fmla="*/ 266700 w 1304925"/>
                <a:gd name="connsiteY4" fmla="*/ 0 h 1352550"/>
                <a:gd name="connsiteX0" fmla="*/ 228600 w 1266825"/>
                <a:gd name="connsiteY0" fmla="*/ 0 h 1095375"/>
                <a:gd name="connsiteX1" fmla="*/ 0 w 1266825"/>
                <a:gd name="connsiteY1" fmla="*/ 962025 h 1095375"/>
                <a:gd name="connsiteX2" fmla="*/ 1095375 w 1266825"/>
                <a:gd name="connsiteY2" fmla="*/ 1095375 h 1095375"/>
                <a:gd name="connsiteX3" fmla="*/ 1266825 w 1266825"/>
                <a:gd name="connsiteY3" fmla="*/ 209550 h 1095375"/>
                <a:gd name="connsiteX4" fmla="*/ 228600 w 1266825"/>
                <a:gd name="connsiteY4" fmla="*/ 0 h 1095375"/>
                <a:gd name="connsiteX0" fmla="*/ 228600 w 1266825"/>
                <a:gd name="connsiteY0" fmla="*/ 0 h 1152525"/>
                <a:gd name="connsiteX1" fmla="*/ 0 w 1266825"/>
                <a:gd name="connsiteY1" fmla="*/ 962025 h 1152525"/>
                <a:gd name="connsiteX2" fmla="*/ 666750 w 1266825"/>
                <a:gd name="connsiteY2" fmla="*/ 1152525 h 1152525"/>
                <a:gd name="connsiteX3" fmla="*/ 1266825 w 1266825"/>
                <a:gd name="connsiteY3" fmla="*/ 209550 h 1152525"/>
                <a:gd name="connsiteX4" fmla="*/ 228600 w 1266825"/>
                <a:gd name="connsiteY4" fmla="*/ 0 h 1152525"/>
                <a:gd name="connsiteX0" fmla="*/ 228600 w 1276350"/>
                <a:gd name="connsiteY0" fmla="*/ 0 h 1152525"/>
                <a:gd name="connsiteX1" fmla="*/ 0 w 1276350"/>
                <a:gd name="connsiteY1" fmla="*/ 962025 h 1152525"/>
                <a:gd name="connsiteX2" fmla="*/ 666750 w 1276350"/>
                <a:gd name="connsiteY2" fmla="*/ 1152525 h 1152525"/>
                <a:gd name="connsiteX3" fmla="*/ 1276350 w 1276350"/>
                <a:gd name="connsiteY3" fmla="*/ 295275 h 1152525"/>
                <a:gd name="connsiteX4" fmla="*/ 228600 w 1276350"/>
                <a:gd name="connsiteY4" fmla="*/ 0 h 1152525"/>
                <a:gd name="connsiteX0" fmla="*/ 514350 w 1276350"/>
                <a:gd name="connsiteY0" fmla="*/ 0 h 1571625"/>
                <a:gd name="connsiteX1" fmla="*/ 0 w 1276350"/>
                <a:gd name="connsiteY1" fmla="*/ 1381125 h 1571625"/>
                <a:gd name="connsiteX2" fmla="*/ 666750 w 1276350"/>
                <a:gd name="connsiteY2" fmla="*/ 1571625 h 1571625"/>
                <a:gd name="connsiteX3" fmla="*/ 1276350 w 1276350"/>
                <a:gd name="connsiteY3" fmla="*/ 714375 h 1571625"/>
                <a:gd name="connsiteX4" fmla="*/ 514350 w 1276350"/>
                <a:gd name="connsiteY4" fmla="*/ 0 h 1571625"/>
                <a:gd name="connsiteX0" fmla="*/ 733425 w 1495425"/>
                <a:gd name="connsiteY0" fmla="*/ 0 h 1571625"/>
                <a:gd name="connsiteX1" fmla="*/ 0 w 1495425"/>
                <a:gd name="connsiteY1" fmla="*/ 1171575 h 1571625"/>
                <a:gd name="connsiteX2" fmla="*/ 885825 w 1495425"/>
                <a:gd name="connsiteY2" fmla="*/ 1571625 h 1571625"/>
                <a:gd name="connsiteX3" fmla="*/ 1495425 w 1495425"/>
                <a:gd name="connsiteY3" fmla="*/ 714375 h 1571625"/>
                <a:gd name="connsiteX4" fmla="*/ 733425 w 1495425"/>
                <a:gd name="connsiteY4" fmla="*/ 0 h 1571625"/>
                <a:gd name="connsiteX0" fmla="*/ 733425 w 1495425"/>
                <a:gd name="connsiteY0" fmla="*/ 0 h 1866900"/>
                <a:gd name="connsiteX1" fmla="*/ 0 w 1495425"/>
                <a:gd name="connsiteY1" fmla="*/ 1171575 h 1866900"/>
                <a:gd name="connsiteX2" fmla="*/ 533400 w 1495425"/>
                <a:gd name="connsiteY2" fmla="*/ 1866900 h 1866900"/>
                <a:gd name="connsiteX3" fmla="*/ 1495425 w 1495425"/>
                <a:gd name="connsiteY3" fmla="*/ 714375 h 1866900"/>
                <a:gd name="connsiteX4" fmla="*/ 733425 w 1495425"/>
                <a:gd name="connsiteY4" fmla="*/ 0 h 1866900"/>
                <a:gd name="connsiteX0" fmla="*/ 733425 w 1447800"/>
                <a:gd name="connsiteY0" fmla="*/ 171450 h 2038350"/>
                <a:gd name="connsiteX1" fmla="*/ 0 w 1447800"/>
                <a:gd name="connsiteY1" fmla="*/ 1343025 h 2038350"/>
                <a:gd name="connsiteX2" fmla="*/ 533400 w 1447800"/>
                <a:gd name="connsiteY2" fmla="*/ 2038350 h 2038350"/>
                <a:gd name="connsiteX3" fmla="*/ 1447800 w 1447800"/>
                <a:gd name="connsiteY3" fmla="*/ 0 h 2038350"/>
                <a:gd name="connsiteX4" fmla="*/ 733425 w 1447800"/>
                <a:gd name="connsiteY4" fmla="*/ 17145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7800" h="2038350">
                  <a:moveTo>
                    <a:pt x="733425" y="171450"/>
                  </a:moveTo>
                  <a:lnTo>
                    <a:pt x="0" y="1343025"/>
                  </a:lnTo>
                  <a:lnTo>
                    <a:pt x="533400" y="2038350"/>
                  </a:lnTo>
                  <a:lnTo>
                    <a:pt x="1447800" y="0"/>
                  </a:lnTo>
                  <a:lnTo>
                    <a:pt x="733425" y="17145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 bwMode="auto">
            <a:xfrm flipH="1">
              <a:off x="2137382" y="2092982"/>
              <a:ext cx="205328" cy="2186979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2137381" y="4279961"/>
              <a:ext cx="410659" cy="112473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>
            <a:xfrm>
              <a:off x="2396359" y="4540469"/>
              <a:ext cx="1365634" cy="8621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2483768" y="4797152"/>
              <a:ext cx="1368152" cy="21602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16200000" flipV="1">
              <a:off x="2663789" y="4617132"/>
              <a:ext cx="1152129" cy="36004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4136903" y="2815320"/>
              <a:ext cx="1155177" cy="32564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4006190" y="3357566"/>
              <a:ext cx="988627" cy="26914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4346745" y="2670805"/>
              <a:ext cx="571223" cy="120448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995936" y="4653136"/>
              <a:ext cx="1008112" cy="14401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4139952" y="5157192"/>
              <a:ext cx="1121684" cy="14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16200000" flipV="1">
              <a:off x="3929715" y="4647349"/>
              <a:ext cx="1246092" cy="39356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5590736" y="3357566"/>
              <a:ext cx="883258" cy="17207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5308584" y="3820932"/>
              <a:ext cx="930224" cy="26914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5362181" y="2779315"/>
              <a:ext cx="1000788" cy="187017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5184007" y="4061263"/>
              <a:ext cx="406729" cy="12323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5400000" flipH="1" flipV="1">
              <a:off x="5289419" y="4223749"/>
              <a:ext cx="941426" cy="50405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Explosion 1 8"/>
          <p:cNvSpPr/>
          <p:nvPr/>
        </p:nvSpPr>
        <p:spPr>
          <a:xfrm>
            <a:off x="1031297" y="4286709"/>
            <a:ext cx="2842817" cy="2454659"/>
          </a:xfrm>
          <a:prstGeom prst="irregularSeal1">
            <a:avLst/>
          </a:prstGeom>
          <a:solidFill>
            <a:srgbClr val="FF0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de-AT" sz="2800" dirty="0" smtClean="0">
                <a:solidFill>
                  <a:schemeClr val="bg1"/>
                </a:solidFill>
                <a:latin typeface="Arial" charset="0"/>
                <a:cs typeface="DejaVu Sans" charset="0"/>
              </a:rPr>
              <a:t>invalid layout!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211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Non-</a:t>
            </a:r>
            <a:r>
              <a:rPr lang="de-AT" dirty="0" err="1" smtClean="0"/>
              <a:t>Topological</a:t>
            </a:r>
            <a:r>
              <a:rPr lang="de-AT" dirty="0" smtClean="0"/>
              <a:t> Transform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Goal: Maintain </a:t>
            </a:r>
            <a:r>
              <a:rPr lang="de-AT" b="1" i="1" dirty="0" smtClean="0"/>
              <a:t>validity</a:t>
            </a:r>
            <a:r>
              <a:rPr lang="de-AT" dirty="0" smtClean="0"/>
              <a:t> of </a:t>
            </a:r>
            <a:r>
              <a:rPr lang="de-AT" b="1" i="1" dirty="0" smtClean="0"/>
              <a:t>urban layout </a:t>
            </a:r>
            <a:r>
              <a:rPr lang="de-AT" dirty="0" smtClean="0"/>
              <a:t>after transformations of streets</a:t>
            </a:r>
          </a:p>
          <a:p>
            <a:r>
              <a:rPr lang="de-AT" dirty="0" smtClean="0"/>
              <a:t>Restriction: </a:t>
            </a:r>
            <a:r>
              <a:rPr lang="en-US" dirty="0" smtClean="0"/>
              <a:t>don’t</a:t>
            </a:r>
            <a:r>
              <a:rPr lang="de-AT" dirty="0" smtClean="0"/>
              <a:t> </a:t>
            </a:r>
            <a:r>
              <a:rPr lang="de-AT" dirty="0" err="1" smtClean="0"/>
              <a:t>allow</a:t>
            </a:r>
            <a:r>
              <a:rPr lang="de-AT" dirty="0" smtClean="0"/>
              <a:t> </a:t>
            </a:r>
            <a:r>
              <a:rPr lang="de-AT" dirty="0" err="1" smtClean="0"/>
              <a:t>topology</a:t>
            </a:r>
            <a:r>
              <a:rPr lang="de-AT" dirty="0" smtClean="0"/>
              <a:t> </a:t>
            </a:r>
            <a:r>
              <a:rPr lang="de-AT" dirty="0" err="1" smtClean="0"/>
              <a:t>changes</a:t>
            </a:r>
            <a:endParaRPr lang="de-AT" dirty="0" smtClean="0"/>
          </a:p>
          <a:p>
            <a:pPr lvl="1"/>
            <a:r>
              <a:rPr lang="de-AT" dirty="0" smtClean="0"/>
              <a:t>„non-</a:t>
            </a:r>
            <a:r>
              <a:rPr lang="de-AT" dirty="0" err="1" smtClean="0"/>
              <a:t>topological</a:t>
            </a:r>
            <a:r>
              <a:rPr lang="de-AT" dirty="0" smtClean="0"/>
              <a:t>“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2495175" y="4693595"/>
            <a:ext cx="1474646" cy="1787527"/>
          </a:xfrm>
          <a:custGeom>
            <a:avLst/>
            <a:gdLst>
              <a:gd name="connsiteX0" fmla="*/ 0 w 1247775"/>
              <a:gd name="connsiteY0" fmla="*/ 152400 h 942975"/>
              <a:gd name="connsiteX1" fmla="*/ 228600 w 1247775"/>
              <a:gd name="connsiteY1" fmla="*/ 762000 h 942975"/>
              <a:gd name="connsiteX2" fmla="*/ 1247775 w 1247775"/>
              <a:gd name="connsiteY2" fmla="*/ 942975 h 942975"/>
              <a:gd name="connsiteX3" fmla="*/ 971550 w 1247775"/>
              <a:gd name="connsiteY3" fmla="*/ 0 h 942975"/>
              <a:gd name="connsiteX4" fmla="*/ 0 w 1247775"/>
              <a:gd name="connsiteY4" fmla="*/ 152400 h 942975"/>
              <a:gd name="connsiteX0" fmla="*/ 0 w 1247775"/>
              <a:gd name="connsiteY0" fmla="*/ 302846 h 1093421"/>
              <a:gd name="connsiteX1" fmla="*/ 228600 w 1247775"/>
              <a:gd name="connsiteY1" fmla="*/ 912446 h 1093421"/>
              <a:gd name="connsiteX2" fmla="*/ 1247775 w 1247775"/>
              <a:gd name="connsiteY2" fmla="*/ 1093421 h 1093421"/>
              <a:gd name="connsiteX3" fmla="*/ 1019908 w 1247775"/>
              <a:gd name="connsiteY3" fmla="*/ 0 h 1093421"/>
              <a:gd name="connsiteX4" fmla="*/ 0 w 1247775"/>
              <a:gd name="connsiteY4" fmla="*/ 302846 h 1093421"/>
              <a:gd name="connsiteX0" fmla="*/ 0 w 1247775"/>
              <a:gd name="connsiteY0" fmla="*/ 721945 h 1512520"/>
              <a:gd name="connsiteX1" fmla="*/ 228600 w 1247775"/>
              <a:gd name="connsiteY1" fmla="*/ 1331545 h 1512520"/>
              <a:gd name="connsiteX2" fmla="*/ 1247775 w 1247775"/>
              <a:gd name="connsiteY2" fmla="*/ 1512520 h 1512520"/>
              <a:gd name="connsiteX3" fmla="*/ 729762 w 1247775"/>
              <a:gd name="connsiteY3" fmla="*/ 0 h 1512520"/>
              <a:gd name="connsiteX4" fmla="*/ 0 w 1247775"/>
              <a:gd name="connsiteY4" fmla="*/ 721945 h 151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775" h="1512520">
                <a:moveTo>
                  <a:pt x="0" y="721945"/>
                </a:moveTo>
                <a:lnTo>
                  <a:pt x="228600" y="1331545"/>
                </a:lnTo>
                <a:lnTo>
                  <a:pt x="1247775" y="1512520"/>
                </a:lnTo>
                <a:lnTo>
                  <a:pt x="729762" y="0"/>
                </a:lnTo>
                <a:lnTo>
                  <a:pt x="0" y="7219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68009" y="3616611"/>
            <a:ext cx="1689390" cy="1495426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228600 w 1276350"/>
              <a:gd name="connsiteY0" fmla="*/ 0 h 1265359"/>
              <a:gd name="connsiteX1" fmla="*/ 0 w 1276350"/>
              <a:gd name="connsiteY1" fmla="*/ 962025 h 1265359"/>
              <a:gd name="connsiteX2" fmla="*/ 666750 w 1276350"/>
              <a:gd name="connsiteY2" fmla="*/ 1265359 h 1265359"/>
              <a:gd name="connsiteX3" fmla="*/ 1276350 w 1276350"/>
              <a:gd name="connsiteY3" fmla="*/ 295275 h 1265359"/>
              <a:gd name="connsiteX4" fmla="*/ 228600 w 1276350"/>
              <a:gd name="connsiteY4" fmla="*/ 0 h 1265359"/>
              <a:gd name="connsiteX0" fmla="*/ 381732 w 1429482"/>
              <a:gd name="connsiteY0" fmla="*/ 0 h 1265359"/>
              <a:gd name="connsiteX1" fmla="*/ 0 w 1429482"/>
              <a:gd name="connsiteY1" fmla="*/ 631581 h 1265359"/>
              <a:gd name="connsiteX2" fmla="*/ 819882 w 1429482"/>
              <a:gd name="connsiteY2" fmla="*/ 1265359 h 1265359"/>
              <a:gd name="connsiteX3" fmla="*/ 1429482 w 1429482"/>
              <a:gd name="connsiteY3" fmla="*/ 295275 h 1265359"/>
              <a:gd name="connsiteX4" fmla="*/ 381732 w 1429482"/>
              <a:gd name="connsiteY4" fmla="*/ 0 h 126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482" h="1265359">
                <a:moveTo>
                  <a:pt x="381732" y="0"/>
                </a:moveTo>
                <a:lnTo>
                  <a:pt x="0" y="631581"/>
                </a:lnTo>
                <a:lnTo>
                  <a:pt x="819882" y="1265359"/>
                </a:lnTo>
                <a:lnTo>
                  <a:pt x="1429482" y="295275"/>
                </a:lnTo>
                <a:lnTo>
                  <a:pt x="381732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868442" y="4995003"/>
            <a:ext cx="1593274" cy="1525733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0 w 1304925"/>
              <a:gd name="connsiteY0" fmla="*/ 0 h 1495425"/>
              <a:gd name="connsiteX1" fmla="*/ 0 w 1304925"/>
              <a:gd name="connsiteY1" fmla="*/ 1495425 h 1495425"/>
              <a:gd name="connsiteX2" fmla="*/ 1133475 w 1304925"/>
              <a:gd name="connsiteY2" fmla="*/ 1238250 h 1495425"/>
              <a:gd name="connsiteX3" fmla="*/ 1304925 w 1304925"/>
              <a:gd name="connsiteY3" fmla="*/ 352425 h 1495425"/>
              <a:gd name="connsiteX4" fmla="*/ 0 w 1304925"/>
              <a:gd name="connsiteY4" fmla="*/ 0 h 1495425"/>
              <a:gd name="connsiteX0" fmla="*/ 0 w 1304925"/>
              <a:gd name="connsiteY0" fmla="*/ 0 h 1238250"/>
              <a:gd name="connsiteX1" fmla="*/ 247650 w 1304925"/>
              <a:gd name="connsiteY1" fmla="*/ 1133475 h 1238250"/>
              <a:gd name="connsiteX2" fmla="*/ 1133475 w 1304925"/>
              <a:gd name="connsiteY2" fmla="*/ 1238250 h 1238250"/>
              <a:gd name="connsiteX3" fmla="*/ 1304925 w 1304925"/>
              <a:gd name="connsiteY3" fmla="*/ 352425 h 1238250"/>
              <a:gd name="connsiteX4" fmla="*/ 0 w 1304925"/>
              <a:gd name="connsiteY4" fmla="*/ 0 h 1238250"/>
              <a:gd name="connsiteX0" fmla="*/ 0 w 1304925"/>
              <a:gd name="connsiteY0" fmla="*/ 0 h 1238250"/>
              <a:gd name="connsiteX1" fmla="*/ 180975 w 1304925"/>
              <a:gd name="connsiteY1" fmla="*/ 1057275 h 1238250"/>
              <a:gd name="connsiteX2" fmla="*/ 1133475 w 1304925"/>
              <a:gd name="connsiteY2" fmla="*/ 1238250 h 1238250"/>
              <a:gd name="connsiteX3" fmla="*/ 1304925 w 1304925"/>
              <a:gd name="connsiteY3" fmla="*/ 352425 h 1238250"/>
              <a:gd name="connsiteX4" fmla="*/ 0 w 1304925"/>
              <a:gd name="connsiteY4" fmla="*/ 0 h 1238250"/>
              <a:gd name="connsiteX0" fmla="*/ 0 w 1304925"/>
              <a:gd name="connsiteY0" fmla="*/ 0 h 1057275"/>
              <a:gd name="connsiteX1" fmla="*/ 180975 w 1304925"/>
              <a:gd name="connsiteY1" fmla="*/ 1057275 h 1057275"/>
              <a:gd name="connsiteX2" fmla="*/ 1114425 w 1304925"/>
              <a:gd name="connsiteY2" fmla="*/ 1028700 h 1057275"/>
              <a:gd name="connsiteX3" fmla="*/ 1304925 w 1304925"/>
              <a:gd name="connsiteY3" fmla="*/ 352425 h 1057275"/>
              <a:gd name="connsiteX4" fmla="*/ 0 w 1304925"/>
              <a:gd name="connsiteY4" fmla="*/ 0 h 1057275"/>
              <a:gd name="connsiteX0" fmla="*/ 0 w 1114425"/>
              <a:gd name="connsiteY0" fmla="*/ 0 h 1057275"/>
              <a:gd name="connsiteX1" fmla="*/ 180975 w 1114425"/>
              <a:gd name="connsiteY1" fmla="*/ 1057275 h 1057275"/>
              <a:gd name="connsiteX2" fmla="*/ 1114425 w 1114425"/>
              <a:gd name="connsiteY2" fmla="*/ 1028700 h 1057275"/>
              <a:gd name="connsiteX3" fmla="*/ 447675 w 1114425"/>
              <a:gd name="connsiteY3" fmla="*/ 161925 h 1057275"/>
              <a:gd name="connsiteX4" fmla="*/ 0 w 1114425"/>
              <a:gd name="connsiteY4" fmla="*/ 0 h 1057275"/>
              <a:gd name="connsiteX0" fmla="*/ 0 w 1348153"/>
              <a:gd name="connsiteY0" fmla="*/ 0 h 1291003"/>
              <a:gd name="connsiteX1" fmla="*/ 414703 w 1348153"/>
              <a:gd name="connsiteY1" fmla="*/ 1291003 h 1291003"/>
              <a:gd name="connsiteX2" fmla="*/ 1348153 w 1348153"/>
              <a:gd name="connsiteY2" fmla="*/ 1262428 h 1291003"/>
              <a:gd name="connsiteX3" fmla="*/ 681403 w 1348153"/>
              <a:gd name="connsiteY3" fmla="*/ 395653 h 1291003"/>
              <a:gd name="connsiteX4" fmla="*/ 0 w 1348153"/>
              <a:gd name="connsiteY4" fmla="*/ 0 h 129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153" h="1291003">
                <a:moveTo>
                  <a:pt x="0" y="0"/>
                </a:moveTo>
                <a:lnTo>
                  <a:pt x="414703" y="1291003"/>
                </a:lnTo>
                <a:lnTo>
                  <a:pt x="1348153" y="1262428"/>
                </a:lnTo>
                <a:lnTo>
                  <a:pt x="681403" y="395653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2236917" y="3179716"/>
            <a:ext cx="205328" cy="2186979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2236916" y="5366695"/>
            <a:ext cx="410659" cy="1124734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Connector 10"/>
          <p:cNvCxnSpPr/>
          <p:nvPr/>
        </p:nvCxnSpPr>
        <p:spPr>
          <a:xfrm>
            <a:off x="2495175" y="3866050"/>
            <a:ext cx="1453927" cy="720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95175" y="4364324"/>
            <a:ext cx="136635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150136" y="3521407"/>
            <a:ext cx="180268" cy="132791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0"/>
          </p:cNvCxnSpPr>
          <p:nvPr/>
        </p:nvCxnSpPr>
        <p:spPr>
          <a:xfrm>
            <a:off x="2495175" y="5546804"/>
            <a:ext cx="1366353" cy="16661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55776" y="5938507"/>
            <a:ext cx="1393326" cy="2069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5" idx="3"/>
          </p:cNvCxnSpPr>
          <p:nvPr/>
        </p:nvCxnSpPr>
        <p:spPr>
          <a:xfrm flipV="1">
            <a:off x="3160046" y="4693595"/>
            <a:ext cx="197577" cy="18029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173954" y="3820188"/>
            <a:ext cx="1287762" cy="3651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69821" y="4185365"/>
            <a:ext cx="1124531" cy="52808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172319" y="3941196"/>
            <a:ext cx="1028840" cy="66152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67944" y="5713419"/>
            <a:ext cx="949559" cy="12158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36440" y="6245345"/>
            <a:ext cx="11247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3898780" y="5603616"/>
            <a:ext cx="1335487" cy="5651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408119" y="4907666"/>
            <a:ext cx="930224" cy="2691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83542" y="5147997"/>
            <a:ext cx="406729" cy="123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36341" y="5373914"/>
            <a:ext cx="325769" cy="123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636341" y="5497144"/>
            <a:ext cx="325769" cy="58138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236916" y="3179716"/>
            <a:ext cx="5017677" cy="3561652"/>
            <a:chOff x="755577" y="1700808"/>
            <a:chExt cx="5782383" cy="4104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0" name="Straight Connector 29"/>
            <p:cNvCxnSpPr/>
            <p:nvPr/>
          </p:nvCxnSpPr>
          <p:spPr bwMode="auto">
            <a:xfrm>
              <a:off x="971600" y="1700808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>
              <a:off x="2123728" y="1916832"/>
              <a:ext cx="936106" cy="104411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>
              <a:off x="755577" y="2960947"/>
              <a:ext cx="1368151" cy="12601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2123728" y="2960947"/>
              <a:ext cx="936105" cy="284431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 flipV="1">
              <a:off x="1187624" y="5517232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V="1">
              <a:off x="3059832" y="5589240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H="1" flipV="1">
              <a:off x="3851920" y="4221088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2123728" y="2960947"/>
              <a:ext cx="1728193" cy="12601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059832" y="1916832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flipH="1">
              <a:off x="3851920" y="2491740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V="1">
              <a:off x="4968240" y="1920240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>
              <a:off x="4860032" y="1920240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Freeform 49"/>
          <p:cNvSpPr/>
          <p:nvPr/>
        </p:nvSpPr>
        <p:spPr>
          <a:xfrm>
            <a:off x="2483769" y="3387034"/>
            <a:ext cx="1296144" cy="1471353"/>
          </a:xfrm>
          <a:custGeom>
            <a:avLst/>
            <a:gdLst>
              <a:gd name="connsiteX0" fmla="*/ 0 w 1247775"/>
              <a:gd name="connsiteY0" fmla="*/ 152400 h 942975"/>
              <a:gd name="connsiteX1" fmla="*/ 228600 w 1247775"/>
              <a:gd name="connsiteY1" fmla="*/ 762000 h 942975"/>
              <a:gd name="connsiteX2" fmla="*/ 1247775 w 1247775"/>
              <a:gd name="connsiteY2" fmla="*/ 942975 h 942975"/>
              <a:gd name="connsiteX3" fmla="*/ 971550 w 1247775"/>
              <a:gd name="connsiteY3" fmla="*/ 0 h 942975"/>
              <a:gd name="connsiteX4" fmla="*/ 0 w 1247775"/>
              <a:gd name="connsiteY4" fmla="*/ 152400 h 942975"/>
              <a:gd name="connsiteX0" fmla="*/ 0 w 1247775"/>
              <a:gd name="connsiteY0" fmla="*/ 302846 h 1093421"/>
              <a:gd name="connsiteX1" fmla="*/ 228600 w 1247775"/>
              <a:gd name="connsiteY1" fmla="*/ 912446 h 1093421"/>
              <a:gd name="connsiteX2" fmla="*/ 1247775 w 1247775"/>
              <a:gd name="connsiteY2" fmla="*/ 1093421 h 1093421"/>
              <a:gd name="connsiteX3" fmla="*/ 1019908 w 1247775"/>
              <a:gd name="connsiteY3" fmla="*/ 0 h 1093421"/>
              <a:gd name="connsiteX4" fmla="*/ 0 w 1247775"/>
              <a:gd name="connsiteY4" fmla="*/ 302846 h 1093421"/>
              <a:gd name="connsiteX0" fmla="*/ 0 w 1247775"/>
              <a:gd name="connsiteY0" fmla="*/ 721945 h 1512520"/>
              <a:gd name="connsiteX1" fmla="*/ 228600 w 1247775"/>
              <a:gd name="connsiteY1" fmla="*/ 1331545 h 1512520"/>
              <a:gd name="connsiteX2" fmla="*/ 1247775 w 1247775"/>
              <a:gd name="connsiteY2" fmla="*/ 1512520 h 1512520"/>
              <a:gd name="connsiteX3" fmla="*/ 729762 w 1247775"/>
              <a:gd name="connsiteY3" fmla="*/ 0 h 1512520"/>
              <a:gd name="connsiteX4" fmla="*/ 0 w 1247775"/>
              <a:gd name="connsiteY4" fmla="*/ 721945 h 1512520"/>
              <a:gd name="connsiteX0" fmla="*/ 126023 w 1373798"/>
              <a:gd name="connsiteY0" fmla="*/ 721945 h 1702287"/>
              <a:gd name="connsiteX1" fmla="*/ 0 w 1373798"/>
              <a:gd name="connsiteY1" fmla="*/ 1702287 h 1702287"/>
              <a:gd name="connsiteX2" fmla="*/ 1373798 w 1373798"/>
              <a:gd name="connsiteY2" fmla="*/ 1512520 h 1702287"/>
              <a:gd name="connsiteX3" fmla="*/ 855785 w 1373798"/>
              <a:gd name="connsiteY3" fmla="*/ 0 h 1702287"/>
              <a:gd name="connsiteX4" fmla="*/ 126023 w 1373798"/>
              <a:gd name="connsiteY4" fmla="*/ 721945 h 1702287"/>
              <a:gd name="connsiteX0" fmla="*/ 126023 w 855785"/>
              <a:gd name="connsiteY0" fmla="*/ 721945 h 1702287"/>
              <a:gd name="connsiteX1" fmla="*/ 0 w 855785"/>
              <a:gd name="connsiteY1" fmla="*/ 1702287 h 1702287"/>
              <a:gd name="connsiteX2" fmla="*/ 237395 w 855785"/>
              <a:gd name="connsiteY2" fmla="*/ 1681772 h 1702287"/>
              <a:gd name="connsiteX3" fmla="*/ 855785 w 855785"/>
              <a:gd name="connsiteY3" fmla="*/ 0 h 1702287"/>
              <a:gd name="connsiteX4" fmla="*/ 126023 w 855785"/>
              <a:gd name="connsiteY4" fmla="*/ 721945 h 1702287"/>
              <a:gd name="connsiteX0" fmla="*/ 126023 w 904143"/>
              <a:gd name="connsiteY0" fmla="*/ 12700 h 993042"/>
              <a:gd name="connsiteX1" fmla="*/ 0 w 904143"/>
              <a:gd name="connsiteY1" fmla="*/ 993042 h 993042"/>
              <a:gd name="connsiteX2" fmla="*/ 237395 w 904143"/>
              <a:gd name="connsiteY2" fmla="*/ 972527 h 993042"/>
              <a:gd name="connsiteX3" fmla="*/ 904143 w 904143"/>
              <a:gd name="connsiteY3" fmla="*/ 0 h 993042"/>
              <a:gd name="connsiteX4" fmla="*/ 126023 w 904143"/>
              <a:gd name="connsiteY4" fmla="*/ 12700 h 993042"/>
              <a:gd name="connsiteX0" fmla="*/ 158261 w 904143"/>
              <a:gd name="connsiteY0" fmla="*/ 0 h 1141534"/>
              <a:gd name="connsiteX1" fmla="*/ 0 w 904143"/>
              <a:gd name="connsiteY1" fmla="*/ 1141534 h 1141534"/>
              <a:gd name="connsiteX2" fmla="*/ 237395 w 904143"/>
              <a:gd name="connsiteY2" fmla="*/ 1121019 h 1141534"/>
              <a:gd name="connsiteX3" fmla="*/ 904143 w 904143"/>
              <a:gd name="connsiteY3" fmla="*/ 148492 h 1141534"/>
              <a:gd name="connsiteX4" fmla="*/ 158261 w 904143"/>
              <a:gd name="connsiteY4" fmla="*/ 0 h 1141534"/>
              <a:gd name="connsiteX0" fmla="*/ 158261 w 1046303"/>
              <a:gd name="connsiteY0" fmla="*/ 0 h 1141534"/>
              <a:gd name="connsiteX1" fmla="*/ 0 w 1046303"/>
              <a:gd name="connsiteY1" fmla="*/ 1141534 h 1141534"/>
              <a:gd name="connsiteX2" fmla="*/ 237395 w 1046303"/>
              <a:gd name="connsiteY2" fmla="*/ 1121019 h 1141534"/>
              <a:gd name="connsiteX3" fmla="*/ 1046303 w 1046303"/>
              <a:gd name="connsiteY3" fmla="*/ 148253 h 1141534"/>
              <a:gd name="connsiteX4" fmla="*/ 158261 w 1046303"/>
              <a:gd name="connsiteY4" fmla="*/ 0 h 1141534"/>
              <a:gd name="connsiteX0" fmla="*/ 158261 w 1046303"/>
              <a:gd name="connsiteY0" fmla="*/ 0 h 1141534"/>
              <a:gd name="connsiteX1" fmla="*/ 0 w 1046303"/>
              <a:gd name="connsiteY1" fmla="*/ 1141534 h 1141534"/>
              <a:gd name="connsiteX2" fmla="*/ 193287 w 1046303"/>
              <a:gd name="connsiteY2" fmla="*/ 1123129 h 1141534"/>
              <a:gd name="connsiteX3" fmla="*/ 1046303 w 1046303"/>
              <a:gd name="connsiteY3" fmla="*/ 148253 h 1141534"/>
              <a:gd name="connsiteX4" fmla="*/ 158261 w 1046303"/>
              <a:gd name="connsiteY4" fmla="*/ 0 h 1141534"/>
              <a:gd name="connsiteX0" fmla="*/ 158261 w 1107234"/>
              <a:gd name="connsiteY0" fmla="*/ 0 h 1141534"/>
              <a:gd name="connsiteX1" fmla="*/ 0 w 1107234"/>
              <a:gd name="connsiteY1" fmla="*/ 1141534 h 1141534"/>
              <a:gd name="connsiteX2" fmla="*/ 193287 w 1107234"/>
              <a:gd name="connsiteY2" fmla="*/ 1123129 h 1141534"/>
              <a:gd name="connsiteX3" fmla="*/ 1107234 w 1107234"/>
              <a:gd name="connsiteY3" fmla="*/ 148253 h 1141534"/>
              <a:gd name="connsiteX4" fmla="*/ 158261 w 1107234"/>
              <a:gd name="connsiteY4" fmla="*/ 0 h 1141534"/>
              <a:gd name="connsiteX0" fmla="*/ 158261 w 1107234"/>
              <a:gd name="connsiteY0" fmla="*/ 0 h 1141534"/>
              <a:gd name="connsiteX1" fmla="*/ 0 w 1107234"/>
              <a:gd name="connsiteY1" fmla="*/ 1141534 h 1141534"/>
              <a:gd name="connsiteX2" fmla="*/ 1107234 w 1107234"/>
              <a:gd name="connsiteY2" fmla="*/ 148253 h 1141534"/>
              <a:gd name="connsiteX3" fmla="*/ 158261 w 1107234"/>
              <a:gd name="connsiteY3" fmla="*/ 0 h 1141534"/>
              <a:gd name="connsiteX0" fmla="*/ 147764 w 1096737"/>
              <a:gd name="connsiteY0" fmla="*/ 0 h 1244988"/>
              <a:gd name="connsiteX1" fmla="*/ 0 w 1096737"/>
              <a:gd name="connsiteY1" fmla="*/ 1244988 h 1244988"/>
              <a:gd name="connsiteX2" fmla="*/ 1096737 w 1096737"/>
              <a:gd name="connsiteY2" fmla="*/ 148253 h 1244988"/>
              <a:gd name="connsiteX3" fmla="*/ 147764 w 1096737"/>
              <a:gd name="connsiteY3" fmla="*/ 0 h 124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6737" h="1244988">
                <a:moveTo>
                  <a:pt x="147764" y="0"/>
                </a:moveTo>
                <a:lnTo>
                  <a:pt x="0" y="1244988"/>
                </a:lnTo>
                <a:lnTo>
                  <a:pt x="1096737" y="148253"/>
                </a:lnTo>
                <a:lnTo>
                  <a:pt x="14776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2549391" y="3784392"/>
            <a:ext cx="798473" cy="2819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7740352" y="5086530"/>
            <a:ext cx="944217" cy="939314"/>
          </a:xfrm>
          <a:custGeom>
            <a:avLst/>
            <a:gdLst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57175 w 745332"/>
              <a:gd name="connsiteY2" fmla="*/ 516731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492919 w 745332"/>
              <a:gd name="connsiteY7" fmla="*/ 371475 h 752475"/>
              <a:gd name="connsiteX8" fmla="*/ 745332 w 745332"/>
              <a:gd name="connsiteY8" fmla="*/ 0 h 752475"/>
              <a:gd name="connsiteX0" fmla="*/ 771526 w 771526"/>
              <a:gd name="connsiteY0" fmla="*/ 0 h 728662"/>
              <a:gd name="connsiteX1" fmla="*/ 511969 w 771526"/>
              <a:gd name="connsiteY1" fmla="*/ 88105 h 728662"/>
              <a:gd name="connsiteX2" fmla="*/ 247650 w 771526"/>
              <a:gd name="connsiteY2" fmla="*/ 485775 h 728662"/>
              <a:gd name="connsiteX3" fmla="*/ 138113 w 771526"/>
              <a:gd name="connsiteY3" fmla="*/ 400049 h 728662"/>
              <a:gd name="connsiteX4" fmla="*/ 0 w 771526"/>
              <a:gd name="connsiteY4" fmla="*/ 488155 h 728662"/>
              <a:gd name="connsiteX5" fmla="*/ 185738 w 771526"/>
              <a:gd name="connsiteY5" fmla="*/ 728662 h 728662"/>
              <a:gd name="connsiteX6" fmla="*/ 309563 w 771526"/>
              <a:gd name="connsiteY6" fmla="*/ 728662 h 728662"/>
              <a:gd name="connsiteX7" fmla="*/ 492919 w 771526"/>
              <a:gd name="connsiteY7" fmla="*/ 347662 h 728662"/>
              <a:gd name="connsiteX8" fmla="*/ 771526 w 771526"/>
              <a:gd name="connsiteY8" fmla="*/ 0 h 728662"/>
              <a:gd name="connsiteX0" fmla="*/ 771526 w 771526"/>
              <a:gd name="connsiteY0" fmla="*/ 13529 h 742191"/>
              <a:gd name="connsiteX1" fmla="*/ 511969 w 771526"/>
              <a:gd name="connsiteY1" fmla="*/ 101634 h 742191"/>
              <a:gd name="connsiteX2" fmla="*/ 247650 w 771526"/>
              <a:gd name="connsiteY2" fmla="*/ 499304 h 742191"/>
              <a:gd name="connsiteX3" fmla="*/ 138113 w 771526"/>
              <a:gd name="connsiteY3" fmla="*/ 413578 h 742191"/>
              <a:gd name="connsiteX4" fmla="*/ 0 w 771526"/>
              <a:gd name="connsiteY4" fmla="*/ 501684 h 742191"/>
              <a:gd name="connsiteX5" fmla="*/ 185738 w 771526"/>
              <a:gd name="connsiteY5" fmla="*/ 742191 h 742191"/>
              <a:gd name="connsiteX6" fmla="*/ 309563 w 771526"/>
              <a:gd name="connsiteY6" fmla="*/ 742191 h 742191"/>
              <a:gd name="connsiteX7" fmla="*/ 492919 w 771526"/>
              <a:gd name="connsiteY7" fmla="*/ 361191 h 742191"/>
              <a:gd name="connsiteX8" fmla="*/ 771526 w 771526"/>
              <a:gd name="connsiteY8" fmla="*/ 13529 h 742191"/>
              <a:gd name="connsiteX0" fmla="*/ 764382 w 764382"/>
              <a:gd name="connsiteY0" fmla="*/ 11637 h 754587"/>
              <a:gd name="connsiteX1" fmla="*/ 511969 w 764382"/>
              <a:gd name="connsiteY1" fmla="*/ 114030 h 754587"/>
              <a:gd name="connsiteX2" fmla="*/ 247650 w 764382"/>
              <a:gd name="connsiteY2" fmla="*/ 511700 h 754587"/>
              <a:gd name="connsiteX3" fmla="*/ 138113 w 764382"/>
              <a:gd name="connsiteY3" fmla="*/ 425974 h 754587"/>
              <a:gd name="connsiteX4" fmla="*/ 0 w 764382"/>
              <a:gd name="connsiteY4" fmla="*/ 514080 h 754587"/>
              <a:gd name="connsiteX5" fmla="*/ 185738 w 764382"/>
              <a:gd name="connsiteY5" fmla="*/ 754587 h 754587"/>
              <a:gd name="connsiteX6" fmla="*/ 309563 w 764382"/>
              <a:gd name="connsiteY6" fmla="*/ 754587 h 754587"/>
              <a:gd name="connsiteX7" fmla="*/ 492919 w 764382"/>
              <a:gd name="connsiteY7" fmla="*/ 373587 h 754587"/>
              <a:gd name="connsiteX8" fmla="*/ 764382 w 764382"/>
              <a:gd name="connsiteY8" fmla="*/ 11637 h 754587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47650 w 764382"/>
              <a:gd name="connsiteY2" fmla="*/ 517526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57175 w 764382"/>
              <a:gd name="connsiteY2" fmla="*/ 531813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382" h="760413">
                <a:moveTo>
                  <a:pt x="764382" y="17463"/>
                </a:moveTo>
                <a:cubicBezTo>
                  <a:pt x="763985" y="-20240"/>
                  <a:pt x="594519" y="-1588"/>
                  <a:pt x="511969" y="119856"/>
                </a:cubicBezTo>
                <a:cubicBezTo>
                  <a:pt x="425847" y="208359"/>
                  <a:pt x="319484" y="479822"/>
                  <a:pt x="257175" y="531813"/>
                </a:cubicBezTo>
                <a:cubicBezTo>
                  <a:pt x="194866" y="583804"/>
                  <a:pt x="173832" y="423863"/>
                  <a:pt x="138113" y="431800"/>
                </a:cubicBezTo>
                <a:cubicBezTo>
                  <a:pt x="102394" y="439737"/>
                  <a:pt x="45244" y="492919"/>
                  <a:pt x="0" y="519906"/>
                </a:cubicBezTo>
                <a:lnTo>
                  <a:pt x="185738" y="760413"/>
                </a:lnTo>
                <a:lnTo>
                  <a:pt x="309563" y="760413"/>
                </a:lnTo>
                <a:cubicBezTo>
                  <a:pt x="364332" y="691357"/>
                  <a:pt x="417116" y="503238"/>
                  <a:pt x="492919" y="379413"/>
                </a:cubicBezTo>
                <a:cubicBezTo>
                  <a:pt x="568722" y="255588"/>
                  <a:pt x="764779" y="55166"/>
                  <a:pt x="764382" y="17463"/>
                </a:cubicBezTo>
                <a:close/>
              </a:path>
            </a:pathLst>
          </a:cu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92280" y="4900966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valid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5148064" y="3778267"/>
            <a:ext cx="1711039" cy="2408963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514350 w 1276350"/>
              <a:gd name="connsiteY0" fmla="*/ 0 h 1571625"/>
              <a:gd name="connsiteX1" fmla="*/ 0 w 1276350"/>
              <a:gd name="connsiteY1" fmla="*/ 1381125 h 1571625"/>
              <a:gd name="connsiteX2" fmla="*/ 666750 w 1276350"/>
              <a:gd name="connsiteY2" fmla="*/ 1571625 h 1571625"/>
              <a:gd name="connsiteX3" fmla="*/ 1276350 w 1276350"/>
              <a:gd name="connsiteY3" fmla="*/ 714375 h 1571625"/>
              <a:gd name="connsiteX4" fmla="*/ 514350 w 1276350"/>
              <a:gd name="connsiteY4" fmla="*/ 0 h 1571625"/>
              <a:gd name="connsiteX0" fmla="*/ 733425 w 1495425"/>
              <a:gd name="connsiteY0" fmla="*/ 0 h 1571625"/>
              <a:gd name="connsiteX1" fmla="*/ 0 w 1495425"/>
              <a:gd name="connsiteY1" fmla="*/ 1171575 h 1571625"/>
              <a:gd name="connsiteX2" fmla="*/ 885825 w 1495425"/>
              <a:gd name="connsiteY2" fmla="*/ 1571625 h 1571625"/>
              <a:gd name="connsiteX3" fmla="*/ 1495425 w 1495425"/>
              <a:gd name="connsiteY3" fmla="*/ 714375 h 1571625"/>
              <a:gd name="connsiteX4" fmla="*/ 733425 w 1495425"/>
              <a:gd name="connsiteY4" fmla="*/ 0 h 1571625"/>
              <a:gd name="connsiteX0" fmla="*/ 733425 w 1495425"/>
              <a:gd name="connsiteY0" fmla="*/ 0 h 1866900"/>
              <a:gd name="connsiteX1" fmla="*/ 0 w 1495425"/>
              <a:gd name="connsiteY1" fmla="*/ 1171575 h 1866900"/>
              <a:gd name="connsiteX2" fmla="*/ 533400 w 1495425"/>
              <a:gd name="connsiteY2" fmla="*/ 1866900 h 1866900"/>
              <a:gd name="connsiteX3" fmla="*/ 1495425 w 1495425"/>
              <a:gd name="connsiteY3" fmla="*/ 714375 h 1866900"/>
              <a:gd name="connsiteX4" fmla="*/ 733425 w 1495425"/>
              <a:gd name="connsiteY4" fmla="*/ 0 h 1866900"/>
              <a:gd name="connsiteX0" fmla="*/ 733425 w 1447800"/>
              <a:gd name="connsiteY0" fmla="*/ 171450 h 2038350"/>
              <a:gd name="connsiteX1" fmla="*/ 0 w 1447800"/>
              <a:gd name="connsiteY1" fmla="*/ 1343025 h 2038350"/>
              <a:gd name="connsiteX2" fmla="*/ 533400 w 1447800"/>
              <a:gd name="connsiteY2" fmla="*/ 2038350 h 2038350"/>
              <a:gd name="connsiteX3" fmla="*/ 1447800 w 1447800"/>
              <a:gd name="connsiteY3" fmla="*/ 0 h 2038350"/>
              <a:gd name="connsiteX4" fmla="*/ 733425 w 1447800"/>
              <a:gd name="connsiteY4" fmla="*/ 1714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2038350">
                <a:moveTo>
                  <a:pt x="733425" y="171450"/>
                </a:moveTo>
                <a:lnTo>
                  <a:pt x="0" y="1343025"/>
                </a:lnTo>
                <a:lnTo>
                  <a:pt x="533400" y="2038350"/>
                </a:lnTo>
                <a:lnTo>
                  <a:pt x="1447800" y="0"/>
                </a:lnTo>
                <a:lnTo>
                  <a:pt x="733425" y="17145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5650784" y="4465028"/>
            <a:ext cx="883258" cy="1720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368632" y="4928394"/>
            <a:ext cx="930224" cy="2691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422229" y="3886777"/>
            <a:ext cx="1000788" cy="187017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244055" y="5168725"/>
            <a:ext cx="406729" cy="123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 flipH="1" flipV="1">
            <a:off x="5349467" y="5331211"/>
            <a:ext cx="941426" cy="50405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859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28398" y="188640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Non-</a:t>
            </a:r>
            <a:r>
              <a:rPr lang="de-AT" dirty="0" err="1" smtClean="0"/>
              <a:t>Topological</a:t>
            </a:r>
            <a:r>
              <a:rPr lang="de-AT" dirty="0" smtClean="0"/>
              <a:t> Transform: Solution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06" y="1052736"/>
            <a:ext cx="8905875" cy="936774"/>
          </a:xfrm>
        </p:spPr>
        <p:txBody>
          <a:bodyPr/>
          <a:lstStyle/>
          <a:p>
            <a:r>
              <a:rPr lang="de-AT" dirty="0" smtClean="0"/>
              <a:t>1. Create relation parcel → block</a:t>
            </a:r>
            <a:endParaRPr lang="en-US" dirty="0"/>
          </a:p>
        </p:txBody>
      </p:sp>
      <p:grpSp>
        <p:nvGrpSpPr>
          <p:cNvPr id="2" name="Group 12"/>
          <p:cNvGrpSpPr/>
          <p:nvPr/>
        </p:nvGrpSpPr>
        <p:grpSpPr>
          <a:xfrm>
            <a:off x="2137380" y="2092982"/>
            <a:ext cx="5017678" cy="3561652"/>
            <a:chOff x="755576" y="1700808"/>
            <a:chExt cx="5782384" cy="4104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51" name="Straight Connector 50"/>
            <p:cNvCxnSpPr/>
            <p:nvPr/>
          </p:nvCxnSpPr>
          <p:spPr bwMode="auto">
            <a:xfrm>
              <a:off x="971600" y="1700808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 flipH="1">
              <a:off x="2627784" y="1916832"/>
              <a:ext cx="432048" cy="1800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H="1">
              <a:off x="755576" y="3717032"/>
              <a:ext cx="1872208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2627784" y="3717032"/>
              <a:ext cx="432048" cy="20882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H="1" flipV="1">
              <a:off x="1187624" y="5517232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3059832" y="5589240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 flipH="1" flipV="1">
              <a:off x="3851920" y="4221088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H="1" flipV="1">
              <a:off x="2627784" y="3717032"/>
              <a:ext cx="1224136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3059832" y="1916832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flipH="1">
              <a:off x="3851920" y="2491740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flipV="1">
              <a:off x="4968240" y="1920240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 flipH="1">
              <a:off x="4860032" y="1920240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3" name="Freeform 72"/>
          <p:cNvSpPr/>
          <p:nvPr/>
        </p:nvSpPr>
        <p:spPr>
          <a:xfrm>
            <a:off x="2307380" y="2434673"/>
            <a:ext cx="1542187" cy="1474646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925" h="1247775">
                <a:moveTo>
                  <a:pt x="200025" y="0"/>
                </a:moveTo>
                <a:lnTo>
                  <a:pt x="0" y="1247775"/>
                </a:lnTo>
                <a:lnTo>
                  <a:pt x="1133475" y="990600"/>
                </a:lnTo>
                <a:lnTo>
                  <a:pt x="1304925" y="104775"/>
                </a:lnTo>
                <a:lnTo>
                  <a:pt x="200025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2395640" y="4102161"/>
            <a:ext cx="1474646" cy="1292227"/>
          </a:xfrm>
          <a:custGeom>
            <a:avLst/>
            <a:gdLst>
              <a:gd name="connsiteX0" fmla="*/ 0 w 1247775"/>
              <a:gd name="connsiteY0" fmla="*/ 152400 h 942975"/>
              <a:gd name="connsiteX1" fmla="*/ 228600 w 1247775"/>
              <a:gd name="connsiteY1" fmla="*/ 762000 h 942975"/>
              <a:gd name="connsiteX2" fmla="*/ 1247775 w 1247775"/>
              <a:gd name="connsiteY2" fmla="*/ 942975 h 942975"/>
              <a:gd name="connsiteX3" fmla="*/ 971550 w 1247775"/>
              <a:gd name="connsiteY3" fmla="*/ 0 h 942975"/>
              <a:gd name="connsiteX4" fmla="*/ 0 w 1247775"/>
              <a:gd name="connsiteY4" fmla="*/ 152400 h 942975"/>
              <a:gd name="connsiteX0" fmla="*/ 0 w 1247775"/>
              <a:gd name="connsiteY0" fmla="*/ 302846 h 1093421"/>
              <a:gd name="connsiteX1" fmla="*/ 228600 w 1247775"/>
              <a:gd name="connsiteY1" fmla="*/ 912446 h 1093421"/>
              <a:gd name="connsiteX2" fmla="*/ 1247775 w 1247775"/>
              <a:gd name="connsiteY2" fmla="*/ 1093421 h 1093421"/>
              <a:gd name="connsiteX3" fmla="*/ 1019908 w 1247775"/>
              <a:gd name="connsiteY3" fmla="*/ 0 h 1093421"/>
              <a:gd name="connsiteX4" fmla="*/ 0 w 1247775"/>
              <a:gd name="connsiteY4" fmla="*/ 302846 h 109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775" h="1093421">
                <a:moveTo>
                  <a:pt x="0" y="302846"/>
                </a:moveTo>
                <a:lnTo>
                  <a:pt x="228600" y="912446"/>
                </a:lnTo>
                <a:lnTo>
                  <a:pt x="1247775" y="1093421"/>
                </a:lnTo>
                <a:lnTo>
                  <a:pt x="1019908" y="0"/>
                </a:lnTo>
                <a:lnTo>
                  <a:pt x="0" y="3028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3949448" y="2529877"/>
            <a:ext cx="1508416" cy="1495426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228600 w 1276350"/>
              <a:gd name="connsiteY0" fmla="*/ 0 h 1265359"/>
              <a:gd name="connsiteX1" fmla="*/ 0 w 1276350"/>
              <a:gd name="connsiteY1" fmla="*/ 962025 h 1265359"/>
              <a:gd name="connsiteX2" fmla="*/ 666750 w 1276350"/>
              <a:gd name="connsiteY2" fmla="*/ 1265359 h 1265359"/>
              <a:gd name="connsiteX3" fmla="*/ 1276350 w 1276350"/>
              <a:gd name="connsiteY3" fmla="*/ 295275 h 1265359"/>
              <a:gd name="connsiteX4" fmla="*/ 228600 w 1276350"/>
              <a:gd name="connsiteY4" fmla="*/ 0 h 126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350" h="1265359">
                <a:moveTo>
                  <a:pt x="228600" y="0"/>
                </a:moveTo>
                <a:lnTo>
                  <a:pt x="0" y="962025"/>
                </a:lnTo>
                <a:lnTo>
                  <a:pt x="666750" y="1265359"/>
                </a:lnTo>
                <a:lnTo>
                  <a:pt x="1276350" y="295275"/>
                </a:lnTo>
                <a:lnTo>
                  <a:pt x="22860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3995936" y="4149081"/>
            <a:ext cx="1368152" cy="1284922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0 w 1304925"/>
              <a:gd name="connsiteY0" fmla="*/ 0 h 1495425"/>
              <a:gd name="connsiteX1" fmla="*/ 0 w 1304925"/>
              <a:gd name="connsiteY1" fmla="*/ 1495425 h 1495425"/>
              <a:gd name="connsiteX2" fmla="*/ 1133475 w 1304925"/>
              <a:gd name="connsiteY2" fmla="*/ 1238250 h 1495425"/>
              <a:gd name="connsiteX3" fmla="*/ 1304925 w 1304925"/>
              <a:gd name="connsiteY3" fmla="*/ 352425 h 1495425"/>
              <a:gd name="connsiteX4" fmla="*/ 0 w 1304925"/>
              <a:gd name="connsiteY4" fmla="*/ 0 h 1495425"/>
              <a:gd name="connsiteX0" fmla="*/ 0 w 1304925"/>
              <a:gd name="connsiteY0" fmla="*/ 0 h 1238250"/>
              <a:gd name="connsiteX1" fmla="*/ 247650 w 1304925"/>
              <a:gd name="connsiteY1" fmla="*/ 1133475 h 1238250"/>
              <a:gd name="connsiteX2" fmla="*/ 1133475 w 1304925"/>
              <a:gd name="connsiteY2" fmla="*/ 1238250 h 1238250"/>
              <a:gd name="connsiteX3" fmla="*/ 1304925 w 1304925"/>
              <a:gd name="connsiteY3" fmla="*/ 352425 h 1238250"/>
              <a:gd name="connsiteX4" fmla="*/ 0 w 1304925"/>
              <a:gd name="connsiteY4" fmla="*/ 0 h 1238250"/>
              <a:gd name="connsiteX0" fmla="*/ 0 w 1304925"/>
              <a:gd name="connsiteY0" fmla="*/ 0 h 1238250"/>
              <a:gd name="connsiteX1" fmla="*/ 180975 w 1304925"/>
              <a:gd name="connsiteY1" fmla="*/ 1057275 h 1238250"/>
              <a:gd name="connsiteX2" fmla="*/ 1133475 w 1304925"/>
              <a:gd name="connsiteY2" fmla="*/ 1238250 h 1238250"/>
              <a:gd name="connsiteX3" fmla="*/ 1304925 w 1304925"/>
              <a:gd name="connsiteY3" fmla="*/ 352425 h 1238250"/>
              <a:gd name="connsiteX4" fmla="*/ 0 w 1304925"/>
              <a:gd name="connsiteY4" fmla="*/ 0 h 1238250"/>
              <a:gd name="connsiteX0" fmla="*/ 0 w 1304925"/>
              <a:gd name="connsiteY0" fmla="*/ 0 h 1057275"/>
              <a:gd name="connsiteX1" fmla="*/ 180975 w 1304925"/>
              <a:gd name="connsiteY1" fmla="*/ 1057275 h 1057275"/>
              <a:gd name="connsiteX2" fmla="*/ 1114425 w 1304925"/>
              <a:gd name="connsiteY2" fmla="*/ 1028700 h 1057275"/>
              <a:gd name="connsiteX3" fmla="*/ 1304925 w 1304925"/>
              <a:gd name="connsiteY3" fmla="*/ 352425 h 1057275"/>
              <a:gd name="connsiteX4" fmla="*/ 0 w 1304925"/>
              <a:gd name="connsiteY4" fmla="*/ 0 h 1057275"/>
              <a:gd name="connsiteX0" fmla="*/ 0 w 1114425"/>
              <a:gd name="connsiteY0" fmla="*/ 0 h 1057275"/>
              <a:gd name="connsiteX1" fmla="*/ 180975 w 1114425"/>
              <a:gd name="connsiteY1" fmla="*/ 1057275 h 1057275"/>
              <a:gd name="connsiteX2" fmla="*/ 1114425 w 1114425"/>
              <a:gd name="connsiteY2" fmla="*/ 1028700 h 1057275"/>
              <a:gd name="connsiteX3" fmla="*/ 447675 w 1114425"/>
              <a:gd name="connsiteY3" fmla="*/ 161925 h 1057275"/>
              <a:gd name="connsiteX4" fmla="*/ 0 w 1114425"/>
              <a:gd name="connsiteY4" fmla="*/ 0 h 1057275"/>
              <a:gd name="connsiteX0" fmla="*/ 0 w 1114425"/>
              <a:gd name="connsiteY0" fmla="*/ 0 h 1057275"/>
              <a:gd name="connsiteX1" fmla="*/ 180975 w 1114425"/>
              <a:gd name="connsiteY1" fmla="*/ 1057275 h 1057275"/>
              <a:gd name="connsiteX2" fmla="*/ 1114425 w 1114425"/>
              <a:gd name="connsiteY2" fmla="*/ 1028700 h 1057275"/>
              <a:gd name="connsiteX3" fmla="*/ 586539 w 1114425"/>
              <a:gd name="connsiteY3" fmla="*/ 177751 h 1057275"/>
              <a:gd name="connsiteX4" fmla="*/ 0 w 1114425"/>
              <a:gd name="connsiteY4" fmla="*/ 0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425" h="1057275">
                <a:moveTo>
                  <a:pt x="0" y="0"/>
                </a:moveTo>
                <a:lnTo>
                  <a:pt x="180975" y="1057275"/>
                </a:lnTo>
                <a:lnTo>
                  <a:pt x="1114425" y="1028700"/>
                </a:lnTo>
                <a:lnTo>
                  <a:pt x="586539" y="17775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0" name="Freeform 79"/>
          <p:cNvSpPr/>
          <p:nvPr/>
        </p:nvSpPr>
        <p:spPr>
          <a:xfrm>
            <a:off x="5088016" y="2670805"/>
            <a:ext cx="1711039" cy="2408963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514350 w 1276350"/>
              <a:gd name="connsiteY0" fmla="*/ 0 h 1571625"/>
              <a:gd name="connsiteX1" fmla="*/ 0 w 1276350"/>
              <a:gd name="connsiteY1" fmla="*/ 1381125 h 1571625"/>
              <a:gd name="connsiteX2" fmla="*/ 666750 w 1276350"/>
              <a:gd name="connsiteY2" fmla="*/ 1571625 h 1571625"/>
              <a:gd name="connsiteX3" fmla="*/ 1276350 w 1276350"/>
              <a:gd name="connsiteY3" fmla="*/ 714375 h 1571625"/>
              <a:gd name="connsiteX4" fmla="*/ 514350 w 1276350"/>
              <a:gd name="connsiteY4" fmla="*/ 0 h 1571625"/>
              <a:gd name="connsiteX0" fmla="*/ 733425 w 1495425"/>
              <a:gd name="connsiteY0" fmla="*/ 0 h 1571625"/>
              <a:gd name="connsiteX1" fmla="*/ 0 w 1495425"/>
              <a:gd name="connsiteY1" fmla="*/ 1171575 h 1571625"/>
              <a:gd name="connsiteX2" fmla="*/ 885825 w 1495425"/>
              <a:gd name="connsiteY2" fmla="*/ 1571625 h 1571625"/>
              <a:gd name="connsiteX3" fmla="*/ 1495425 w 1495425"/>
              <a:gd name="connsiteY3" fmla="*/ 714375 h 1571625"/>
              <a:gd name="connsiteX4" fmla="*/ 733425 w 1495425"/>
              <a:gd name="connsiteY4" fmla="*/ 0 h 1571625"/>
              <a:gd name="connsiteX0" fmla="*/ 733425 w 1495425"/>
              <a:gd name="connsiteY0" fmla="*/ 0 h 1866900"/>
              <a:gd name="connsiteX1" fmla="*/ 0 w 1495425"/>
              <a:gd name="connsiteY1" fmla="*/ 1171575 h 1866900"/>
              <a:gd name="connsiteX2" fmla="*/ 533400 w 1495425"/>
              <a:gd name="connsiteY2" fmla="*/ 1866900 h 1866900"/>
              <a:gd name="connsiteX3" fmla="*/ 1495425 w 1495425"/>
              <a:gd name="connsiteY3" fmla="*/ 714375 h 1866900"/>
              <a:gd name="connsiteX4" fmla="*/ 733425 w 1495425"/>
              <a:gd name="connsiteY4" fmla="*/ 0 h 1866900"/>
              <a:gd name="connsiteX0" fmla="*/ 733425 w 1447800"/>
              <a:gd name="connsiteY0" fmla="*/ 171450 h 2038350"/>
              <a:gd name="connsiteX1" fmla="*/ 0 w 1447800"/>
              <a:gd name="connsiteY1" fmla="*/ 1343025 h 2038350"/>
              <a:gd name="connsiteX2" fmla="*/ 533400 w 1447800"/>
              <a:gd name="connsiteY2" fmla="*/ 2038350 h 2038350"/>
              <a:gd name="connsiteX3" fmla="*/ 1447800 w 1447800"/>
              <a:gd name="connsiteY3" fmla="*/ 0 h 2038350"/>
              <a:gd name="connsiteX4" fmla="*/ 733425 w 1447800"/>
              <a:gd name="connsiteY4" fmla="*/ 1714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2038350">
                <a:moveTo>
                  <a:pt x="733425" y="171450"/>
                </a:moveTo>
                <a:lnTo>
                  <a:pt x="0" y="1343025"/>
                </a:lnTo>
                <a:lnTo>
                  <a:pt x="533400" y="2038350"/>
                </a:lnTo>
                <a:lnTo>
                  <a:pt x="1447800" y="0"/>
                </a:lnTo>
                <a:lnTo>
                  <a:pt x="733425" y="17145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 flipH="1">
            <a:off x="2137382" y="2092982"/>
            <a:ext cx="205328" cy="2186979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 flipH="1" flipV="1">
            <a:off x="2137381" y="4279961"/>
            <a:ext cx="410659" cy="1124734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>
          <a:xfrm>
            <a:off x="2395640" y="2779316"/>
            <a:ext cx="1453927" cy="720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2395640" y="3277590"/>
            <a:ext cx="136635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3050601" y="2434673"/>
            <a:ext cx="180268" cy="132791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2396359" y="4540469"/>
            <a:ext cx="1365634" cy="862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2483768" y="4797152"/>
            <a:ext cx="1368152" cy="2160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16200000" flipV="1">
            <a:off x="2663789" y="4617132"/>
            <a:ext cx="1152129" cy="36004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4136903" y="2815320"/>
            <a:ext cx="1155177" cy="3256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006190" y="3357566"/>
            <a:ext cx="988627" cy="2691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4346745" y="2670805"/>
            <a:ext cx="571223" cy="120448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995936" y="4653136"/>
            <a:ext cx="1008112" cy="1440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139952" y="5157192"/>
            <a:ext cx="1121684" cy="141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16200000" flipV="1">
            <a:off x="3929715" y="4647349"/>
            <a:ext cx="1246092" cy="3935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590736" y="3357566"/>
            <a:ext cx="883258" cy="1720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308584" y="3820932"/>
            <a:ext cx="930224" cy="2691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5362181" y="2779315"/>
            <a:ext cx="1000788" cy="187017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5184007" y="4061263"/>
            <a:ext cx="406729" cy="123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5400000" flipH="1" flipV="1">
            <a:off x="5289419" y="4223749"/>
            <a:ext cx="941426" cy="50405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102"/>
          <p:cNvGrpSpPr/>
          <p:nvPr/>
        </p:nvGrpSpPr>
        <p:grpSpPr>
          <a:xfrm>
            <a:off x="179512" y="2420887"/>
            <a:ext cx="6595912" cy="2999330"/>
            <a:chOff x="431284" y="3351031"/>
            <a:chExt cx="6595912" cy="2999330"/>
          </a:xfrm>
        </p:grpSpPr>
        <p:sp>
          <p:nvSpPr>
            <p:cNvPr id="104" name="Freeform 103"/>
            <p:cNvSpPr/>
            <p:nvPr/>
          </p:nvSpPr>
          <p:spPr>
            <a:xfrm>
              <a:off x="2553537" y="3351031"/>
              <a:ext cx="1524171" cy="1488959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230176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30176 w 1304925"/>
                <a:gd name="connsiteY4" fmla="*/ 0 h 1247775"/>
                <a:gd name="connsiteX0" fmla="*/ 182789 w 1257538"/>
                <a:gd name="connsiteY0" fmla="*/ 0 h 1218595"/>
                <a:gd name="connsiteX1" fmla="*/ 0 w 1257538"/>
                <a:gd name="connsiteY1" fmla="*/ 1218595 h 1218595"/>
                <a:gd name="connsiteX2" fmla="*/ 1086088 w 1257538"/>
                <a:gd name="connsiteY2" fmla="*/ 990600 h 1218595"/>
                <a:gd name="connsiteX3" fmla="*/ 1257538 w 1257538"/>
                <a:gd name="connsiteY3" fmla="*/ 104775 h 1218595"/>
                <a:gd name="connsiteX4" fmla="*/ 182789 w 1257538"/>
                <a:gd name="connsiteY4" fmla="*/ 0 h 1218595"/>
                <a:gd name="connsiteX0" fmla="*/ 243720 w 1318469"/>
                <a:gd name="connsiteY0" fmla="*/ 0 h 1279525"/>
                <a:gd name="connsiteX1" fmla="*/ 0 w 1318469"/>
                <a:gd name="connsiteY1" fmla="*/ 1279525 h 1279525"/>
                <a:gd name="connsiteX2" fmla="*/ 1147019 w 1318469"/>
                <a:gd name="connsiteY2" fmla="*/ 990600 h 1279525"/>
                <a:gd name="connsiteX3" fmla="*/ 1318469 w 1318469"/>
                <a:gd name="connsiteY3" fmla="*/ 104775 h 1279525"/>
                <a:gd name="connsiteX4" fmla="*/ 243720 w 1318469"/>
                <a:gd name="connsiteY4" fmla="*/ 0 h 1279525"/>
                <a:gd name="connsiteX0" fmla="*/ 214932 w 1289681"/>
                <a:gd name="connsiteY0" fmla="*/ 0 h 1259887"/>
                <a:gd name="connsiteX1" fmla="*/ 0 w 1289681"/>
                <a:gd name="connsiteY1" fmla="*/ 1259887 h 1259887"/>
                <a:gd name="connsiteX2" fmla="*/ 1118231 w 1289681"/>
                <a:gd name="connsiteY2" fmla="*/ 990600 h 1259887"/>
                <a:gd name="connsiteX3" fmla="*/ 1289681 w 1289681"/>
                <a:gd name="connsiteY3" fmla="*/ 104775 h 1259887"/>
                <a:gd name="connsiteX4" fmla="*/ 214932 w 1289681"/>
                <a:gd name="connsiteY4" fmla="*/ 0 h 125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681" h="1259887">
                  <a:moveTo>
                    <a:pt x="214932" y="0"/>
                  </a:moveTo>
                  <a:lnTo>
                    <a:pt x="0" y="1259887"/>
                  </a:lnTo>
                  <a:lnTo>
                    <a:pt x="1118231" y="990600"/>
                  </a:lnTo>
                  <a:lnTo>
                    <a:pt x="1289681" y="104775"/>
                  </a:lnTo>
                  <a:lnTo>
                    <a:pt x="214932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2623781" y="5018520"/>
              <a:ext cx="1474646" cy="1292227"/>
            </a:xfrm>
            <a:custGeom>
              <a:avLst/>
              <a:gdLst>
                <a:gd name="connsiteX0" fmla="*/ 0 w 1247775"/>
                <a:gd name="connsiteY0" fmla="*/ 152400 h 942975"/>
                <a:gd name="connsiteX1" fmla="*/ 228600 w 1247775"/>
                <a:gd name="connsiteY1" fmla="*/ 762000 h 942975"/>
                <a:gd name="connsiteX2" fmla="*/ 1247775 w 1247775"/>
                <a:gd name="connsiteY2" fmla="*/ 942975 h 942975"/>
                <a:gd name="connsiteX3" fmla="*/ 971550 w 1247775"/>
                <a:gd name="connsiteY3" fmla="*/ 0 h 942975"/>
                <a:gd name="connsiteX4" fmla="*/ 0 w 1247775"/>
                <a:gd name="connsiteY4" fmla="*/ 152400 h 942975"/>
                <a:gd name="connsiteX0" fmla="*/ 0 w 1247775"/>
                <a:gd name="connsiteY0" fmla="*/ 302846 h 1093421"/>
                <a:gd name="connsiteX1" fmla="*/ 228600 w 1247775"/>
                <a:gd name="connsiteY1" fmla="*/ 912446 h 1093421"/>
                <a:gd name="connsiteX2" fmla="*/ 1247775 w 1247775"/>
                <a:gd name="connsiteY2" fmla="*/ 1093421 h 1093421"/>
                <a:gd name="connsiteX3" fmla="*/ 1019908 w 1247775"/>
                <a:gd name="connsiteY3" fmla="*/ 0 h 1093421"/>
                <a:gd name="connsiteX4" fmla="*/ 0 w 1247775"/>
                <a:gd name="connsiteY4" fmla="*/ 302846 h 109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775" h="1093421">
                  <a:moveTo>
                    <a:pt x="0" y="302846"/>
                  </a:moveTo>
                  <a:lnTo>
                    <a:pt x="228600" y="912446"/>
                  </a:lnTo>
                  <a:lnTo>
                    <a:pt x="1247775" y="1093421"/>
                  </a:lnTo>
                  <a:lnTo>
                    <a:pt x="1019908" y="0"/>
                  </a:lnTo>
                  <a:lnTo>
                    <a:pt x="0" y="302846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4195605" y="3495049"/>
              <a:ext cx="1523794" cy="1465757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266700 w 1304925"/>
                <a:gd name="connsiteY0" fmla="*/ 0 h 1352550"/>
                <a:gd name="connsiteX1" fmla="*/ 0 w 1304925"/>
                <a:gd name="connsiteY1" fmla="*/ 1352550 h 1352550"/>
                <a:gd name="connsiteX2" fmla="*/ 1133475 w 1304925"/>
                <a:gd name="connsiteY2" fmla="*/ 1095375 h 1352550"/>
                <a:gd name="connsiteX3" fmla="*/ 1304925 w 1304925"/>
                <a:gd name="connsiteY3" fmla="*/ 209550 h 1352550"/>
                <a:gd name="connsiteX4" fmla="*/ 266700 w 1304925"/>
                <a:gd name="connsiteY4" fmla="*/ 0 h 1352550"/>
                <a:gd name="connsiteX0" fmla="*/ 228600 w 1266825"/>
                <a:gd name="connsiteY0" fmla="*/ 0 h 1095375"/>
                <a:gd name="connsiteX1" fmla="*/ 0 w 1266825"/>
                <a:gd name="connsiteY1" fmla="*/ 962025 h 1095375"/>
                <a:gd name="connsiteX2" fmla="*/ 1095375 w 1266825"/>
                <a:gd name="connsiteY2" fmla="*/ 1095375 h 1095375"/>
                <a:gd name="connsiteX3" fmla="*/ 1266825 w 1266825"/>
                <a:gd name="connsiteY3" fmla="*/ 209550 h 1095375"/>
                <a:gd name="connsiteX4" fmla="*/ 228600 w 1266825"/>
                <a:gd name="connsiteY4" fmla="*/ 0 h 1095375"/>
                <a:gd name="connsiteX0" fmla="*/ 228600 w 1266825"/>
                <a:gd name="connsiteY0" fmla="*/ 0 h 1152525"/>
                <a:gd name="connsiteX1" fmla="*/ 0 w 1266825"/>
                <a:gd name="connsiteY1" fmla="*/ 962025 h 1152525"/>
                <a:gd name="connsiteX2" fmla="*/ 666750 w 1266825"/>
                <a:gd name="connsiteY2" fmla="*/ 1152525 h 1152525"/>
                <a:gd name="connsiteX3" fmla="*/ 1266825 w 1266825"/>
                <a:gd name="connsiteY3" fmla="*/ 209550 h 1152525"/>
                <a:gd name="connsiteX4" fmla="*/ 228600 w 1266825"/>
                <a:gd name="connsiteY4" fmla="*/ 0 h 1152525"/>
                <a:gd name="connsiteX0" fmla="*/ 228600 w 1276350"/>
                <a:gd name="connsiteY0" fmla="*/ 0 h 1152525"/>
                <a:gd name="connsiteX1" fmla="*/ 0 w 1276350"/>
                <a:gd name="connsiteY1" fmla="*/ 962025 h 1152525"/>
                <a:gd name="connsiteX2" fmla="*/ 666750 w 1276350"/>
                <a:gd name="connsiteY2" fmla="*/ 1152525 h 1152525"/>
                <a:gd name="connsiteX3" fmla="*/ 1276350 w 1276350"/>
                <a:gd name="connsiteY3" fmla="*/ 295275 h 1152525"/>
                <a:gd name="connsiteX4" fmla="*/ 228600 w 1276350"/>
                <a:gd name="connsiteY4" fmla="*/ 0 h 1152525"/>
                <a:gd name="connsiteX0" fmla="*/ 228600 w 1276350"/>
                <a:gd name="connsiteY0" fmla="*/ 0 h 1265359"/>
                <a:gd name="connsiteX1" fmla="*/ 0 w 1276350"/>
                <a:gd name="connsiteY1" fmla="*/ 962025 h 1265359"/>
                <a:gd name="connsiteX2" fmla="*/ 666750 w 1276350"/>
                <a:gd name="connsiteY2" fmla="*/ 1265359 h 1265359"/>
                <a:gd name="connsiteX3" fmla="*/ 1276350 w 1276350"/>
                <a:gd name="connsiteY3" fmla="*/ 295275 h 1265359"/>
                <a:gd name="connsiteX4" fmla="*/ 228600 w 1276350"/>
                <a:gd name="connsiteY4" fmla="*/ 0 h 1265359"/>
                <a:gd name="connsiteX0" fmla="*/ 228600 w 1253789"/>
                <a:gd name="connsiteY0" fmla="*/ 0 h 1265359"/>
                <a:gd name="connsiteX1" fmla="*/ 0 w 1253789"/>
                <a:gd name="connsiteY1" fmla="*/ 962025 h 1265359"/>
                <a:gd name="connsiteX2" fmla="*/ 666750 w 1253789"/>
                <a:gd name="connsiteY2" fmla="*/ 1265359 h 1265359"/>
                <a:gd name="connsiteX3" fmla="*/ 1253789 w 1253789"/>
                <a:gd name="connsiteY3" fmla="*/ 304398 h 1265359"/>
                <a:gd name="connsiteX4" fmla="*/ 228600 w 1253789"/>
                <a:gd name="connsiteY4" fmla="*/ 0 h 1265359"/>
                <a:gd name="connsiteX0" fmla="*/ 278914 w 1253789"/>
                <a:gd name="connsiteY0" fmla="*/ 0 h 1204681"/>
                <a:gd name="connsiteX1" fmla="*/ 0 w 1253789"/>
                <a:gd name="connsiteY1" fmla="*/ 901347 h 1204681"/>
                <a:gd name="connsiteX2" fmla="*/ 666750 w 1253789"/>
                <a:gd name="connsiteY2" fmla="*/ 1204681 h 1204681"/>
                <a:gd name="connsiteX3" fmla="*/ 1253789 w 1253789"/>
                <a:gd name="connsiteY3" fmla="*/ 243720 h 1204681"/>
                <a:gd name="connsiteX4" fmla="*/ 278914 w 1253789"/>
                <a:gd name="connsiteY4" fmla="*/ 0 h 1204681"/>
                <a:gd name="connsiteX0" fmla="*/ 217984 w 1253789"/>
                <a:gd name="connsiteY0" fmla="*/ 0 h 1204680"/>
                <a:gd name="connsiteX1" fmla="*/ 0 w 1253789"/>
                <a:gd name="connsiteY1" fmla="*/ 901346 h 1204680"/>
                <a:gd name="connsiteX2" fmla="*/ 666750 w 1253789"/>
                <a:gd name="connsiteY2" fmla="*/ 1204680 h 1204680"/>
                <a:gd name="connsiteX3" fmla="*/ 1253789 w 1253789"/>
                <a:gd name="connsiteY3" fmla="*/ 243719 h 1204680"/>
                <a:gd name="connsiteX4" fmla="*/ 217984 w 1253789"/>
                <a:gd name="connsiteY4" fmla="*/ 0 h 1204680"/>
                <a:gd name="connsiteX0" fmla="*/ 226877 w 1262682"/>
                <a:gd name="connsiteY0" fmla="*/ 0 h 1204680"/>
                <a:gd name="connsiteX1" fmla="*/ 0 w 1262682"/>
                <a:gd name="connsiteY1" fmla="*/ 945813 h 1204680"/>
                <a:gd name="connsiteX2" fmla="*/ 675643 w 1262682"/>
                <a:gd name="connsiteY2" fmla="*/ 1204680 h 1204680"/>
                <a:gd name="connsiteX3" fmla="*/ 1262682 w 1262682"/>
                <a:gd name="connsiteY3" fmla="*/ 243719 h 1204680"/>
                <a:gd name="connsiteX4" fmla="*/ 226877 w 1262682"/>
                <a:gd name="connsiteY4" fmla="*/ 0 h 1204680"/>
                <a:gd name="connsiteX0" fmla="*/ 226877 w 1262682"/>
                <a:gd name="connsiteY0" fmla="*/ 0 h 1222467"/>
                <a:gd name="connsiteX1" fmla="*/ 0 w 1262682"/>
                <a:gd name="connsiteY1" fmla="*/ 945813 h 1222467"/>
                <a:gd name="connsiteX2" fmla="*/ 648963 w 1262682"/>
                <a:gd name="connsiteY2" fmla="*/ 1222467 h 1222467"/>
                <a:gd name="connsiteX3" fmla="*/ 1262682 w 1262682"/>
                <a:gd name="connsiteY3" fmla="*/ 243719 h 1222467"/>
                <a:gd name="connsiteX4" fmla="*/ 226877 w 1262682"/>
                <a:gd name="connsiteY4" fmla="*/ 0 h 1222467"/>
                <a:gd name="connsiteX0" fmla="*/ 226877 w 1262682"/>
                <a:gd name="connsiteY0" fmla="*/ 0 h 1240254"/>
                <a:gd name="connsiteX1" fmla="*/ 0 w 1262682"/>
                <a:gd name="connsiteY1" fmla="*/ 945813 h 1240254"/>
                <a:gd name="connsiteX2" fmla="*/ 675643 w 1262682"/>
                <a:gd name="connsiteY2" fmla="*/ 1240254 h 1240254"/>
                <a:gd name="connsiteX3" fmla="*/ 1262682 w 1262682"/>
                <a:gd name="connsiteY3" fmla="*/ 243719 h 1240254"/>
                <a:gd name="connsiteX4" fmla="*/ 226877 w 1262682"/>
                <a:gd name="connsiteY4" fmla="*/ 0 h 1240254"/>
                <a:gd name="connsiteX0" fmla="*/ 226877 w 1289362"/>
                <a:gd name="connsiteY0" fmla="*/ 0 h 1240254"/>
                <a:gd name="connsiteX1" fmla="*/ 0 w 1289362"/>
                <a:gd name="connsiteY1" fmla="*/ 945813 h 1240254"/>
                <a:gd name="connsiteX2" fmla="*/ 675643 w 1289362"/>
                <a:gd name="connsiteY2" fmla="*/ 1240254 h 1240254"/>
                <a:gd name="connsiteX3" fmla="*/ 1289362 w 1289362"/>
                <a:gd name="connsiteY3" fmla="*/ 243719 h 1240254"/>
                <a:gd name="connsiteX4" fmla="*/ 226877 w 1289362"/>
                <a:gd name="connsiteY4" fmla="*/ 0 h 1240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362" h="1240254">
                  <a:moveTo>
                    <a:pt x="226877" y="0"/>
                  </a:moveTo>
                  <a:lnTo>
                    <a:pt x="0" y="945813"/>
                  </a:lnTo>
                  <a:lnTo>
                    <a:pt x="675643" y="1240254"/>
                  </a:lnTo>
                  <a:lnTo>
                    <a:pt x="1289362" y="243719"/>
                  </a:lnTo>
                  <a:lnTo>
                    <a:pt x="226877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4273272" y="5100852"/>
              <a:ext cx="1317050" cy="1249509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0 w 1304925"/>
                <a:gd name="connsiteY0" fmla="*/ 0 h 1495425"/>
                <a:gd name="connsiteX1" fmla="*/ 0 w 1304925"/>
                <a:gd name="connsiteY1" fmla="*/ 1495425 h 1495425"/>
                <a:gd name="connsiteX2" fmla="*/ 1133475 w 1304925"/>
                <a:gd name="connsiteY2" fmla="*/ 1238250 h 1495425"/>
                <a:gd name="connsiteX3" fmla="*/ 1304925 w 1304925"/>
                <a:gd name="connsiteY3" fmla="*/ 352425 h 1495425"/>
                <a:gd name="connsiteX4" fmla="*/ 0 w 1304925"/>
                <a:gd name="connsiteY4" fmla="*/ 0 h 1495425"/>
                <a:gd name="connsiteX0" fmla="*/ 0 w 1304925"/>
                <a:gd name="connsiteY0" fmla="*/ 0 h 1238250"/>
                <a:gd name="connsiteX1" fmla="*/ 247650 w 1304925"/>
                <a:gd name="connsiteY1" fmla="*/ 11334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238250"/>
                <a:gd name="connsiteX1" fmla="*/ 180975 w 1304925"/>
                <a:gd name="connsiteY1" fmla="*/ 10572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057275"/>
                <a:gd name="connsiteX1" fmla="*/ 180975 w 1304925"/>
                <a:gd name="connsiteY1" fmla="*/ 1057275 h 1057275"/>
                <a:gd name="connsiteX2" fmla="*/ 1114425 w 1304925"/>
                <a:gd name="connsiteY2" fmla="*/ 1028700 h 1057275"/>
                <a:gd name="connsiteX3" fmla="*/ 1304925 w 1304925"/>
                <a:gd name="connsiteY3" fmla="*/ 352425 h 1057275"/>
                <a:gd name="connsiteX4" fmla="*/ 0 w 13049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447675 w 1114425"/>
                <a:gd name="connsiteY3" fmla="*/ 161925 h 1057275"/>
                <a:gd name="connsiteX4" fmla="*/ 0 w 11144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587666 w 1114425"/>
                <a:gd name="connsiteY3" fmla="*/ 164489 h 1057275"/>
                <a:gd name="connsiteX4" fmla="*/ 0 w 1114425"/>
                <a:gd name="connsiteY4" fmla="*/ 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425" h="1057275">
                  <a:moveTo>
                    <a:pt x="0" y="0"/>
                  </a:moveTo>
                  <a:lnTo>
                    <a:pt x="180975" y="1057275"/>
                  </a:lnTo>
                  <a:lnTo>
                    <a:pt x="1114425" y="1028700"/>
                  </a:lnTo>
                  <a:lnTo>
                    <a:pt x="587666" y="1644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5316157" y="3587164"/>
              <a:ext cx="1711039" cy="2408963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266700 w 1304925"/>
                <a:gd name="connsiteY0" fmla="*/ 0 h 1352550"/>
                <a:gd name="connsiteX1" fmla="*/ 0 w 1304925"/>
                <a:gd name="connsiteY1" fmla="*/ 1352550 h 1352550"/>
                <a:gd name="connsiteX2" fmla="*/ 1133475 w 1304925"/>
                <a:gd name="connsiteY2" fmla="*/ 1095375 h 1352550"/>
                <a:gd name="connsiteX3" fmla="*/ 1304925 w 1304925"/>
                <a:gd name="connsiteY3" fmla="*/ 209550 h 1352550"/>
                <a:gd name="connsiteX4" fmla="*/ 266700 w 1304925"/>
                <a:gd name="connsiteY4" fmla="*/ 0 h 1352550"/>
                <a:gd name="connsiteX0" fmla="*/ 228600 w 1266825"/>
                <a:gd name="connsiteY0" fmla="*/ 0 h 1095375"/>
                <a:gd name="connsiteX1" fmla="*/ 0 w 1266825"/>
                <a:gd name="connsiteY1" fmla="*/ 962025 h 1095375"/>
                <a:gd name="connsiteX2" fmla="*/ 1095375 w 1266825"/>
                <a:gd name="connsiteY2" fmla="*/ 1095375 h 1095375"/>
                <a:gd name="connsiteX3" fmla="*/ 1266825 w 1266825"/>
                <a:gd name="connsiteY3" fmla="*/ 209550 h 1095375"/>
                <a:gd name="connsiteX4" fmla="*/ 228600 w 1266825"/>
                <a:gd name="connsiteY4" fmla="*/ 0 h 1095375"/>
                <a:gd name="connsiteX0" fmla="*/ 228600 w 1266825"/>
                <a:gd name="connsiteY0" fmla="*/ 0 h 1152525"/>
                <a:gd name="connsiteX1" fmla="*/ 0 w 1266825"/>
                <a:gd name="connsiteY1" fmla="*/ 962025 h 1152525"/>
                <a:gd name="connsiteX2" fmla="*/ 666750 w 1266825"/>
                <a:gd name="connsiteY2" fmla="*/ 1152525 h 1152525"/>
                <a:gd name="connsiteX3" fmla="*/ 1266825 w 1266825"/>
                <a:gd name="connsiteY3" fmla="*/ 209550 h 1152525"/>
                <a:gd name="connsiteX4" fmla="*/ 228600 w 1266825"/>
                <a:gd name="connsiteY4" fmla="*/ 0 h 1152525"/>
                <a:gd name="connsiteX0" fmla="*/ 228600 w 1276350"/>
                <a:gd name="connsiteY0" fmla="*/ 0 h 1152525"/>
                <a:gd name="connsiteX1" fmla="*/ 0 w 1276350"/>
                <a:gd name="connsiteY1" fmla="*/ 962025 h 1152525"/>
                <a:gd name="connsiteX2" fmla="*/ 666750 w 1276350"/>
                <a:gd name="connsiteY2" fmla="*/ 1152525 h 1152525"/>
                <a:gd name="connsiteX3" fmla="*/ 1276350 w 1276350"/>
                <a:gd name="connsiteY3" fmla="*/ 295275 h 1152525"/>
                <a:gd name="connsiteX4" fmla="*/ 228600 w 1276350"/>
                <a:gd name="connsiteY4" fmla="*/ 0 h 1152525"/>
                <a:gd name="connsiteX0" fmla="*/ 514350 w 1276350"/>
                <a:gd name="connsiteY0" fmla="*/ 0 h 1571625"/>
                <a:gd name="connsiteX1" fmla="*/ 0 w 1276350"/>
                <a:gd name="connsiteY1" fmla="*/ 1381125 h 1571625"/>
                <a:gd name="connsiteX2" fmla="*/ 666750 w 1276350"/>
                <a:gd name="connsiteY2" fmla="*/ 1571625 h 1571625"/>
                <a:gd name="connsiteX3" fmla="*/ 1276350 w 1276350"/>
                <a:gd name="connsiteY3" fmla="*/ 714375 h 1571625"/>
                <a:gd name="connsiteX4" fmla="*/ 514350 w 1276350"/>
                <a:gd name="connsiteY4" fmla="*/ 0 h 1571625"/>
                <a:gd name="connsiteX0" fmla="*/ 733425 w 1495425"/>
                <a:gd name="connsiteY0" fmla="*/ 0 h 1571625"/>
                <a:gd name="connsiteX1" fmla="*/ 0 w 1495425"/>
                <a:gd name="connsiteY1" fmla="*/ 1171575 h 1571625"/>
                <a:gd name="connsiteX2" fmla="*/ 885825 w 1495425"/>
                <a:gd name="connsiteY2" fmla="*/ 1571625 h 1571625"/>
                <a:gd name="connsiteX3" fmla="*/ 1495425 w 1495425"/>
                <a:gd name="connsiteY3" fmla="*/ 714375 h 1571625"/>
                <a:gd name="connsiteX4" fmla="*/ 733425 w 1495425"/>
                <a:gd name="connsiteY4" fmla="*/ 0 h 1571625"/>
                <a:gd name="connsiteX0" fmla="*/ 733425 w 1495425"/>
                <a:gd name="connsiteY0" fmla="*/ 0 h 1866900"/>
                <a:gd name="connsiteX1" fmla="*/ 0 w 1495425"/>
                <a:gd name="connsiteY1" fmla="*/ 1171575 h 1866900"/>
                <a:gd name="connsiteX2" fmla="*/ 533400 w 1495425"/>
                <a:gd name="connsiteY2" fmla="*/ 1866900 h 1866900"/>
                <a:gd name="connsiteX3" fmla="*/ 1495425 w 1495425"/>
                <a:gd name="connsiteY3" fmla="*/ 714375 h 1866900"/>
                <a:gd name="connsiteX4" fmla="*/ 733425 w 1495425"/>
                <a:gd name="connsiteY4" fmla="*/ 0 h 1866900"/>
                <a:gd name="connsiteX0" fmla="*/ 733425 w 1447800"/>
                <a:gd name="connsiteY0" fmla="*/ 171450 h 2038350"/>
                <a:gd name="connsiteX1" fmla="*/ 0 w 1447800"/>
                <a:gd name="connsiteY1" fmla="*/ 1343025 h 2038350"/>
                <a:gd name="connsiteX2" fmla="*/ 533400 w 1447800"/>
                <a:gd name="connsiteY2" fmla="*/ 2038350 h 2038350"/>
                <a:gd name="connsiteX3" fmla="*/ 1447800 w 1447800"/>
                <a:gd name="connsiteY3" fmla="*/ 0 h 2038350"/>
                <a:gd name="connsiteX4" fmla="*/ 733425 w 1447800"/>
                <a:gd name="connsiteY4" fmla="*/ 17145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7800" h="2038350">
                  <a:moveTo>
                    <a:pt x="733425" y="171450"/>
                  </a:moveTo>
                  <a:lnTo>
                    <a:pt x="0" y="1343025"/>
                  </a:lnTo>
                  <a:lnTo>
                    <a:pt x="533400" y="2038350"/>
                  </a:lnTo>
                  <a:lnTo>
                    <a:pt x="1447800" y="0"/>
                  </a:lnTo>
                  <a:lnTo>
                    <a:pt x="733425" y="17145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31284" y="4250343"/>
              <a:ext cx="1346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3200" dirty="0" smtClean="0">
                  <a:solidFill>
                    <a:srgbClr val="FF0000"/>
                  </a:solidFill>
                </a:rPr>
                <a:t>blocks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960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Non-</a:t>
            </a:r>
            <a:r>
              <a:rPr lang="de-AT" dirty="0" err="1" smtClean="0"/>
              <a:t>Topological</a:t>
            </a:r>
            <a:r>
              <a:rPr lang="de-AT" dirty="0" smtClean="0"/>
              <a:t> </a:t>
            </a:r>
            <a:r>
              <a:rPr lang="de-AT" dirty="0"/>
              <a:t>T</a:t>
            </a:r>
            <a:r>
              <a:rPr lang="de-AT" dirty="0" smtClean="0"/>
              <a:t>ransform</a:t>
            </a:r>
            <a:r>
              <a:rPr lang="de-AT" dirty="0"/>
              <a:t>: Solution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06" y="1052736"/>
            <a:ext cx="8905875" cy="936774"/>
          </a:xfrm>
        </p:spPr>
        <p:txBody>
          <a:bodyPr/>
          <a:lstStyle/>
          <a:p>
            <a:r>
              <a:rPr lang="de-AT" dirty="0" smtClean="0"/>
              <a:t>2. When a street is transformed, find every affected block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844171" y="4656523"/>
            <a:ext cx="2089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 smtClean="0">
                <a:solidFill>
                  <a:srgbClr val="00B050"/>
                </a:solidFill>
              </a:rPr>
              <a:t>unaffected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3949448" y="2529877"/>
            <a:ext cx="1508416" cy="1495426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228600 w 1276350"/>
              <a:gd name="connsiteY0" fmla="*/ 0 h 1265359"/>
              <a:gd name="connsiteX1" fmla="*/ 0 w 1276350"/>
              <a:gd name="connsiteY1" fmla="*/ 962025 h 1265359"/>
              <a:gd name="connsiteX2" fmla="*/ 666750 w 1276350"/>
              <a:gd name="connsiteY2" fmla="*/ 1265359 h 1265359"/>
              <a:gd name="connsiteX3" fmla="*/ 1276350 w 1276350"/>
              <a:gd name="connsiteY3" fmla="*/ 295275 h 1265359"/>
              <a:gd name="connsiteX4" fmla="*/ 228600 w 1276350"/>
              <a:gd name="connsiteY4" fmla="*/ 0 h 126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350" h="1265359">
                <a:moveTo>
                  <a:pt x="228600" y="0"/>
                </a:moveTo>
                <a:lnTo>
                  <a:pt x="0" y="962025"/>
                </a:lnTo>
                <a:lnTo>
                  <a:pt x="666750" y="1265359"/>
                </a:lnTo>
                <a:lnTo>
                  <a:pt x="1276350" y="295275"/>
                </a:lnTo>
                <a:lnTo>
                  <a:pt x="22860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2307380" y="2434673"/>
            <a:ext cx="1542187" cy="1474646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925" h="1247775">
                <a:moveTo>
                  <a:pt x="200025" y="0"/>
                </a:moveTo>
                <a:lnTo>
                  <a:pt x="0" y="1247775"/>
                </a:lnTo>
                <a:lnTo>
                  <a:pt x="1133475" y="990600"/>
                </a:lnTo>
                <a:lnTo>
                  <a:pt x="1304925" y="104775"/>
                </a:lnTo>
                <a:lnTo>
                  <a:pt x="200025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2395640" y="2779316"/>
            <a:ext cx="1453927" cy="720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395640" y="3277590"/>
            <a:ext cx="136635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050601" y="2434673"/>
            <a:ext cx="180268" cy="132791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Freeform 65"/>
          <p:cNvSpPr/>
          <p:nvPr/>
        </p:nvSpPr>
        <p:spPr>
          <a:xfrm>
            <a:off x="2395640" y="4102161"/>
            <a:ext cx="1474646" cy="1292227"/>
          </a:xfrm>
          <a:custGeom>
            <a:avLst/>
            <a:gdLst>
              <a:gd name="connsiteX0" fmla="*/ 0 w 1247775"/>
              <a:gd name="connsiteY0" fmla="*/ 152400 h 942975"/>
              <a:gd name="connsiteX1" fmla="*/ 228600 w 1247775"/>
              <a:gd name="connsiteY1" fmla="*/ 762000 h 942975"/>
              <a:gd name="connsiteX2" fmla="*/ 1247775 w 1247775"/>
              <a:gd name="connsiteY2" fmla="*/ 942975 h 942975"/>
              <a:gd name="connsiteX3" fmla="*/ 971550 w 1247775"/>
              <a:gd name="connsiteY3" fmla="*/ 0 h 942975"/>
              <a:gd name="connsiteX4" fmla="*/ 0 w 1247775"/>
              <a:gd name="connsiteY4" fmla="*/ 152400 h 942975"/>
              <a:gd name="connsiteX0" fmla="*/ 0 w 1247775"/>
              <a:gd name="connsiteY0" fmla="*/ 302846 h 1093421"/>
              <a:gd name="connsiteX1" fmla="*/ 228600 w 1247775"/>
              <a:gd name="connsiteY1" fmla="*/ 912446 h 1093421"/>
              <a:gd name="connsiteX2" fmla="*/ 1247775 w 1247775"/>
              <a:gd name="connsiteY2" fmla="*/ 1093421 h 1093421"/>
              <a:gd name="connsiteX3" fmla="*/ 1019908 w 1247775"/>
              <a:gd name="connsiteY3" fmla="*/ 0 h 1093421"/>
              <a:gd name="connsiteX4" fmla="*/ 0 w 1247775"/>
              <a:gd name="connsiteY4" fmla="*/ 302846 h 109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775" h="1093421">
                <a:moveTo>
                  <a:pt x="0" y="302846"/>
                </a:moveTo>
                <a:lnTo>
                  <a:pt x="228600" y="912446"/>
                </a:lnTo>
                <a:lnTo>
                  <a:pt x="1247775" y="1093421"/>
                </a:lnTo>
                <a:lnTo>
                  <a:pt x="1019908" y="0"/>
                </a:lnTo>
                <a:lnTo>
                  <a:pt x="0" y="3028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3995936" y="4149081"/>
            <a:ext cx="1368152" cy="1284922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0 w 1304925"/>
              <a:gd name="connsiteY0" fmla="*/ 0 h 1495425"/>
              <a:gd name="connsiteX1" fmla="*/ 0 w 1304925"/>
              <a:gd name="connsiteY1" fmla="*/ 1495425 h 1495425"/>
              <a:gd name="connsiteX2" fmla="*/ 1133475 w 1304925"/>
              <a:gd name="connsiteY2" fmla="*/ 1238250 h 1495425"/>
              <a:gd name="connsiteX3" fmla="*/ 1304925 w 1304925"/>
              <a:gd name="connsiteY3" fmla="*/ 352425 h 1495425"/>
              <a:gd name="connsiteX4" fmla="*/ 0 w 1304925"/>
              <a:gd name="connsiteY4" fmla="*/ 0 h 1495425"/>
              <a:gd name="connsiteX0" fmla="*/ 0 w 1304925"/>
              <a:gd name="connsiteY0" fmla="*/ 0 h 1238250"/>
              <a:gd name="connsiteX1" fmla="*/ 247650 w 1304925"/>
              <a:gd name="connsiteY1" fmla="*/ 1133475 h 1238250"/>
              <a:gd name="connsiteX2" fmla="*/ 1133475 w 1304925"/>
              <a:gd name="connsiteY2" fmla="*/ 1238250 h 1238250"/>
              <a:gd name="connsiteX3" fmla="*/ 1304925 w 1304925"/>
              <a:gd name="connsiteY3" fmla="*/ 352425 h 1238250"/>
              <a:gd name="connsiteX4" fmla="*/ 0 w 1304925"/>
              <a:gd name="connsiteY4" fmla="*/ 0 h 1238250"/>
              <a:gd name="connsiteX0" fmla="*/ 0 w 1304925"/>
              <a:gd name="connsiteY0" fmla="*/ 0 h 1238250"/>
              <a:gd name="connsiteX1" fmla="*/ 180975 w 1304925"/>
              <a:gd name="connsiteY1" fmla="*/ 1057275 h 1238250"/>
              <a:gd name="connsiteX2" fmla="*/ 1133475 w 1304925"/>
              <a:gd name="connsiteY2" fmla="*/ 1238250 h 1238250"/>
              <a:gd name="connsiteX3" fmla="*/ 1304925 w 1304925"/>
              <a:gd name="connsiteY3" fmla="*/ 352425 h 1238250"/>
              <a:gd name="connsiteX4" fmla="*/ 0 w 1304925"/>
              <a:gd name="connsiteY4" fmla="*/ 0 h 1238250"/>
              <a:gd name="connsiteX0" fmla="*/ 0 w 1304925"/>
              <a:gd name="connsiteY0" fmla="*/ 0 h 1057275"/>
              <a:gd name="connsiteX1" fmla="*/ 180975 w 1304925"/>
              <a:gd name="connsiteY1" fmla="*/ 1057275 h 1057275"/>
              <a:gd name="connsiteX2" fmla="*/ 1114425 w 1304925"/>
              <a:gd name="connsiteY2" fmla="*/ 1028700 h 1057275"/>
              <a:gd name="connsiteX3" fmla="*/ 1304925 w 1304925"/>
              <a:gd name="connsiteY3" fmla="*/ 352425 h 1057275"/>
              <a:gd name="connsiteX4" fmla="*/ 0 w 1304925"/>
              <a:gd name="connsiteY4" fmla="*/ 0 h 1057275"/>
              <a:gd name="connsiteX0" fmla="*/ 0 w 1114425"/>
              <a:gd name="connsiteY0" fmla="*/ 0 h 1057275"/>
              <a:gd name="connsiteX1" fmla="*/ 180975 w 1114425"/>
              <a:gd name="connsiteY1" fmla="*/ 1057275 h 1057275"/>
              <a:gd name="connsiteX2" fmla="*/ 1114425 w 1114425"/>
              <a:gd name="connsiteY2" fmla="*/ 1028700 h 1057275"/>
              <a:gd name="connsiteX3" fmla="*/ 447675 w 1114425"/>
              <a:gd name="connsiteY3" fmla="*/ 161925 h 1057275"/>
              <a:gd name="connsiteX4" fmla="*/ 0 w 1114425"/>
              <a:gd name="connsiteY4" fmla="*/ 0 h 1057275"/>
              <a:gd name="connsiteX0" fmla="*/ 0 w 1114425"/>
              <a:gd name="connsiteY0" fmla="*/ 0 h 1057275"/>
              <a:gd name="connsiteX1" fmla="*/ 180975 w 1114425"/>
              <a:gd name="connsiteY1" fmla="*/ 1057275 h 1057275"/>
              <a:gd name="connsiteX2" fmla="*/ 1114425 w 1114425"/>
              <a:gd name="connsiteY2" fmla="*/ 1028700 h 1057275"/>
              <a:gd name="connsiteX3" fmla="*/ 586539 w 1114425"/>
              <a:gd name="connsiteY3" fmla="*/ 177751 h 1057275"/>
              <a:gd name="connsiteX4" fmla="*/ 0 w 1114425"/>
              <a:gd name="connsiteY4" fmla="*/ 0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425" h="1057275">
                <a:moveTo>
                  <a:pt x="0" y="0"/>
                </a:moveTo>
                <a:lnTo>
                  <a:pt x="180975" y="1057275"/>
                </a:lnTo>
                <a:lnTo>
                  <a:pt x="1114425" y="1028700"/>
                </a:lnTo>
                <a:lnTo>
                  <a:pt x="586539" y="17775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5088016" y="2670805"/>
            <a:ext cx="1711039" cy="2408963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514350 w 1276350"/>
              <a:gd name="connsiteY0" fmla="*/ 0 h 1571625"/>
              <a:gd name="connsiteX1" fmla="*/ 0 w 1276350"/>
              <a:gd name="connsiteY1" fmla="*/ 1381125 h 1571625"/>
              <a:gd name="connsiteX2" fmla="*/ 666750 w 1276350"/>
              <a:gd name="connsiteY2" fmla="*/ 1571625 h 1571625"/>
              <a:gd name="connsiteX3" fmla="*/ 1276350 w 1276350"/>
              <a:gd name="connsiteY3" fmla="*/ 714375 h 1571625"/>
              <a:gd name="connsiteX4" fmla="*/ 514350 w 1276350"/>
              <a:gd name="connsiteY4" fmla="*/ 0 h 1571625"/>
              <a:gd name="connsiteX0" fmla="*/ 733425 w 1495425"/>
              <a:gd name="connsiteY0" fmla="*/ 0 h 1571625"/>
              <a:gd name="connsiteX1" fmla="*/ 0 w 1495425"/>
              <a:gd name="connsiteY1" fmla="*/ 1171575 h 1571625"/>
              <a:gd name="connsiteX2" fmla="*/ 885825 w 1495425"/>
              <a:gd name="connsiteY2" fmla="*/ 1571625 h 1571625"/>
              <a:gd name="connsiteX3" fmla="*/ 1495425 w 1495425"/>
              <a:gd name="connsiteY3" fmla="*/ 714375 h 1571625"/>
              <a:gd name="connsiteX4" fmla="*/ 733425 w 1495425"/>
              <a:gd name="connsiteY4" fmla="*/ 0 h 1571625"/>
              <a:gd name="connsiteX0" fmla="*/ 733425 w 1495425"/>
              <a:gd name="connsiteY0" fmla="*/ 0 h 1866900"/>
              <a:gd name="connsiteX1" fmla="*/ 0 w 1495425"/>
              <a:gd name="connsiteY1" fmla="*/ 1171575 h 1866900"/>
              <a:gd name="connsiteX2" fmla="*/ 533400 w 1495425"/>
              <a:gd name="connsiteY2" fmla="*/ 1866900 h 1866900"/>
              <a:gd name="connsiteX3" fmla="*/ 1495425 w 1495425"/>
              <a:gd name="connsiteY3" fmla="*/ 714375 h 1866900"/>
              <a:gd name="connsiteX4" fmla="*/ 733425 w 1495425"/>
              <a:gd name="connsiteY4" fmla="*/ 0 h 1866900"/>
              <a:gd name="connsiteX0" fmla="*/ 733425 w 1447800"/>
              <a:gd name="connsiteY0" fmla="*/ 171450 h 2038350"/>
              <a:gd name="connsiteX1" fmla="*/ 0 w 1447800"/>
              <a:gd name="connsiteY1" fmla="*/ 1343025 h 2038350"/>
              <a:gd name="connsiteX2" fmla="*/ 533400 w 1447800"/>
              <a:gd name="connsiteY2" fmla="*/ 2038350 h 2038350"/>
              <a:gd name="connsiteX3" fmla="*/ 1447800 w 1447800"/>
              <a:gd name="connsiteY3" fmla="*/ 0 h 2038350"/>
              <a:gd name="connsiteX4" fmla="*/ 733425 w 1447800"/>
              <a:gd name="connsiteY4" fmla="*/ 1714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2038350">
                <a:moveTo>
                  <a:pt x="733425" y="171450"/>
                </a:moveTo>
                <a:lnTo>
                  <a:pt x="0" y="1343025"/>
                </a:lnTo>
                <a:lnTo>
                  <a:pt x="533400" y="2038350"/>
                </a:lnTo>
                <a:lnTo>
                  <a:pt x="1447800" y="0"/>
                </a:lnTo>
                <a:lnTo>
                  <a:pt x="733425" y="17145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 flipH="1">
            <a:off x="2137382" y="2092982"/>
            <a:ext cx="205328" cy="2186979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flipH="1" flipV="1">
            <a:off x="2137381" y="4279961"/>
            <a:ext cx="410659" cy="1124734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>
          <a:xfrm>
            <a:off x="2396359" y="4540469"/>
            <a:ext cx="1365634" cy="862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483768" y="4797152"/>
            <a:ext cx="1368152" cy="2160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6200000" flipV="1">
            <a:off x="2663789" y="4617132"/>
            <a:ext cx="1152129" cy="36004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136903" y="2815320"/>
            <a:ext cx="1155177" cy="3256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006190" y="3357566"/>
            <a:ext cx="988627" cy="2691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4346745" y="2670805"/>
            <a:ext cx="571223" cy="120448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995936" y="4653136"/>
            <a:ext cx="1008112" cy="1440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139952" y="5157192"/>
            <a:ext cx="1121684" cy="141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6200000" flipV="1">
            <a:off x="3929715" y="4647349"/>
            <a:ext cx="1246092" cy="3935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590736" y="3357566"/>
            <a:ext cx="883258" cy="1720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5308584" y="3820932"/>
            <a:ext cx="930224" cy="2691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5362181" y="2779315"/>
            <a:ext cx="1000788" cy="187017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6" name="Group 102"/>
          <p:cNvGrpSpPr/>
          <p:nvPr/>
        </p:nvGrpSpPr>
        <p:grpSpPr>
          <a:xfrm>
            <a:off x="179512" y="2420887"/>
            <a:ext cx="5288115" cy="2999330"/>
            <a:chOff x="431284" y="3351031"/>
            <a:chExt cx="5288115" cy="2999330"/>
          </a:xfrm>
        </p:grpSpPr>
        <p:sp>
          <p:nvSpPr>
            <p:cNvPr id="87" name="Freeform 86"/>
            <p:cNvSpPr/>
            <p:nvPr/>
          </p:nvSpPr>
          <p:spPr>
            <a:xfrm>
              <a:off x="2623781" y="5018520"/>
              <a:ext cx="1474646" cy="1292227"/>
            </a:xfrm>
            <a:custGeom>
              <a:avLst/>
              <a:gdLst>
                <a:gd name="connsiteX0" fmla="*/ 0 w 1247775"/>
                <a:gd name="connsiteY0" fmla="*/ 152400 h 942975"/>
                <a:gd name="connsiteX1" fmla="*/ 228600 w 1247775"/>
                <a:gd name="connsiteY1" fmla="*/ 762000 h 942975"/>
                <a:gd name="connsiteX2" fmla="*/ 1247775 w 1247775"/>
                <a:gd name="connsiteY2" fmla="*/ 942975 h 942975"/>
                <a:gd name="connsiteX3" fmla="*/ 971550 w 1247775"/>
                <a:gd name="connsiteY3" fmla="*/ 0 h 942975"/>
                <a:gd name="connsiteX4" fmla="*/ 0 w 1247775"/>
                <a:gd name="connsiteY4" fmla="*/ 152400 h 942975"/>
                <a:gd name="connsiteX0" fmla="*/ 0 w 1247775"/>
                <a:gd name="connsiteY0" fmla="*/ 302846 h 1093421"/>
                <a:gd name="connsiteX1" fmla="*/ 228600 w 1247775"/>
                <a:gd name="connsiteY1" fmla="*/ 912446 h 1093421"/>
                <a:gd name="connsiteX2" fmla="*/ 1247775 w 1247775"/>
                <a:gd name="connsiteY2" fmla="*/ 1093421 h 1093421"/>
                <a:gd name="connsiteX3" fmla="*/ 1019908 w 1247775"/>
                <a:gd name="connsiteY3" fmla="*/ 0 h 1093421"/>
                <a:gd name="connsiteX4" fmla="*/ 0 w 1247775"/>
                <a:gd name="connsiteY4" fmla="*/ 302846 h 109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775" h="1093421">
                  <a:moveTo>
                    <a:pt x="0" y="302846"/>
                  </a:moveTo>
                  <a:lnTo>
                    <a:pt x="228600" y="912446"/>
                  </a:lnTo>
                  <a:lnTo>
                    <a:pt x="1247775" y="1093421"/>
                  </a:lnTo>
                  <a:lnTo>
                    <a:pt x="1019908" y="0"/>
                  </a:lnTo>
                  <a:lnTo>
                    <a:pt x="0" y="302846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4185095" y="3495048"/>
              <a:ext cx="1534304" cy="1444735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266700 w 1304925"/>
                <a:gd name="connsiteY0" fmla="*/ 0 h 1352550"/>
                <a:gd name="connsiteX1" fmla="*/ 0 w 1304925"/>
                <a:gd name="connsiteY1" fmla="*/ 1352550 h 1352550"/>
                <a:gd name="connsiteX2" fmla="*/ 1133475 w 1304925"/>
                <a:gd name="connsiteY2" fmla="*/ 1095375 h 1352550"/>
                <a:gd name="connsiteX3" fmla="*/ 1304925 w 1304925"/>
                <a:gd name="connsiteY3" fmla="*/ 209550 h 1352550"/>
                <a:gd name="connsiteX4" fmla="*/ 266700 w 1304925"/>
                <a:gd name="connsiteY4" fmla="*/ 0 h 1352550"/>
                <a:gd name="connsiteX0" fmla="*/ 228600 w 1266825"/>
                <a:gd name="connsiteY0" fmla="*/ 0 h 1095375"/>
                <a:gd name="connsiteX1" fmla="*/ 0 w 1266825"/>
                <a:gd name="connsiteY1" fmla="*/ 962025 h 1095375"/>
                <a:gd name="connsiteX2" fmla="*/ 1095375 w 1266825"/>
                <a:gd name="connsiteY2" fmla="*/ 1095375 h 1095375"/>
                <a:gd name="connsiteX3" fmla="*/ 1266825 w 1266825"/>
                <a:gd name="connsiteY3" fmla="*/ 209550 h 1095375"/>
                <a:gd name="connsiteX4" fmla="*/ 228600 w 1266825"/>
                <a:gd name="connsiteY4" fmla="*/ 0 h 1095375"/>
                <a:gd name="connsiteX0" fmla="*/ 228600 w 1266825"/>
                <a:gd name="connsiteY0" fmla="*/ 0 h 1152525"/>
                <a:gd name="connsiteX1" fmla="*/ 0 w 1266825"/>
                <a:gd name="connsiteY1" fmla="*/ 962025 h 1152525"/>
                <a:gd name="connsiteX2" fmla="*/ 666750 w 1266825"/>
                <a:gd name="connsiteY2" fmla="*/ 1152525 h 1152525"/>
                <a:gd name="connsiteX3" fmla="*/ 1266825 w 1266825"/>
                <a:gd name="connsiteY3" fmla="*/ 209550 h 1152525"/>
                <a:gd name="connsiteX4" fmla="*/ 228600 w 1266825"/>
                <a:gd name="connsiteY4" fmla="*/ 0 h 1152525"/>
                <a:gd name="connsiteX0" fmla="*/ 228600 w 1276350"/>
                <a:gd name="connsiteY0" fmla="*/ 0 h 1152525"/>
                <a:gd name="connsiteX1" fmla="*/ 0 w 1276350"/>
                <a:gd name="connsiteY1" fmla="*/ 962025 h 1152525"/>
                <a:gd name="connsiteX2" fmla="*/ 666750 w 1276350"/>
                <a:gd name="connsiteY2" fmla="*/ 1152525 h 1152525"/>
                <a:gd name="connsiteX3" fmla="*/ 1276350 w 1276350"/>
                <a:gd name="connsiteY3" fmla="*/ 295275 h 1152525"/>
                <a:gd name="connsiteX4" fmla="*/ 228600 w 1276350"/>
                <a:gd name="connsiteY4" fmla="*/ 0 h 1152525"/>
                <a:gd name="connsiteX0" fmla="*/ 228600 w 1276350"/>
                <a:gd name="connsiteY0" fmla="*/ 0 h 1265359"/>
                <a:gd name="connsiteX1" fmla="*/ 0 w 1276350"/>
                <a:gd name="connsiteY1" fmla="*/ 962025 h 1265359"/>
                <a:gd name="connsiteX2" fmla="*/ 666750 w 1276350"/>
                <a:gd name="connsiteY2" fmla="*/ 1265359 h 1265359"/>
                <a:gd name="connsiteX3" fmla="*/ 1276350 w 1276350"/>
                <a:gd name="connsiteY3" fmla="*/ 295275 h 1265359"/>
                <a:gd name="connsiteX4" fmla="*/ 228600 w 1276350"/>
                <a:gd name="connsiteY4" fmla="*/ 0 h 1265359"/>
                <a:gd name="connsiteX0" fmla="*/ 228600 w 1253789"/>
                <a:gd name="connsiteY0" fmla="*/ 0 h 1265359"/>
                <a:gd name="connsiteX1" fmla="*/ 0 w 1253789"/>
                <a:gd name="connsiteY1" fmla="*/ 962025 h 1265359"/>
                <a:gd name="connsiteX2" fmla="*/ 666750 w 1253789"/>
                <a:gd name="connsiteY2" fmla="*/ 1265359 h 1265359"/>
                <a:gd name="connsiteX3" fmla="*/ 1253789 w 1253789"/>
                <a:gd name="connsiteY3" fmla="*/ 304398 h 1265359"/>
                <a:gd name="connsiteX4" fmla="*/ 228600 w 1253789"/>
                <a:gd name="connsiteY4" fmla="*/ 0 h 1265359"/>
                <a:gd name="connsiteX0" fmla="*/ 278914 w 1253789"/>
                <a:gd name="connsiteY0" fmla="*/ 0 h 1204681"/>
                <a:gd name="connsiteX1" fmla="*/ 0 w 1253789"/>
                <a:gd name="connsiteY1" fmla="*/ 901347 h 1204681"/>
                <a:gd name="connsiteX2" fmla="*/ 666750 w 1253789"/>
                <a:gd name="connsiteY2" fmla="*/ 1204681 h 1204681"/>
                <a:gd name="connsiteX3" fmla="*/ 1253789 w 1253789"/>
                <a:gd name="connsiteY3" fmla="*/ 243720 h 1204681"/>
                <a:gd name="connsiteX4" fmla="*/ 278914 w 1253789"/>
                <a:gd name="connsiteY4" fmla="*/ 0 h 1204681"/>
                <a:gd name="connsiteX0" fmla="*/ 217984 w 1253789"/>
                <a:gd name="connsiteY0" fmla="*/ 0 h 1204680"/>
                <a:gd name="connsiteX1" fmla="*/ 0 w 1253789"/>
                <a:gd name="connsiteY1" fmla="*/ 901346 h 1204680"/>
                <a:gd name="connsiteX2" fmla="*/ 666750 w 1253789"/>
                <a:gd name="connsiteY2" fmla="*/ 1204680 h 1204680"/>
                <a:gd name="connsiteX3" fmla="*/ 1253789 w 1253789"/>
                <a:gd name="connsiteY3" fmla="*/ 243719 h 1204680"/>
                <a:gd name="connsiteX4" fmla="*/ 217984 w 1253789"/>
                <a:gd name="connsiteY4" fmla="*/ 0 h 1204680"/>
                <a:gd name="connsiteX0" fmla="*/ 217984 w 1253789"/>
                <a:gd name="connsiteY0" fmla="*/ 0 h 1213573"/>
                <a:gd name="connsiteX1" fmla="*/ 0 w 1253789"/>
                <a:gd name="connsiteY1" fmla="*/ 901346 h 1213573"/>
                <a:gd name="connsiteX2" fmla="*/ 648963 w 1253789"/>
                <a:gd name="connsiteY2" fmla="*/ 1213573 h 1213573"/>
                <a:gd name="connsiteX3" fmla="*/ 1253789 w 1253789"/>
                <a:gd name="connsiteY3" fmla="*/ 243719 h 1213573"/>
                <a:gd name="connsiteX4" fmla="*/ 217984 w 1253789"/>
                <a:gd name="connsiteY4" fmla="*/ 0 h 1213573"/>
                <a:gd name="connsiteX0" fmla="*/ 235770 w 1271575"/>
                <a:gd name="connsiteY0" fmla="*/ 0 h 1213573"/>
                <a:gd name="connsiteX1" fmla="*/ 0 w 1271575"/>
                <a:gd name="connsiteY1" fmla="*/ 936919 h 1213573"/>
                <a:gd name="connsiteX2" fmla="*/ 666749 w 1271575"/>
                <a:gd name="connsiteY2" fmla="*/ 1213573 h 1213573"/>
                <a:gd name="connsiteX3" fmla="*/ 1271575 w 1271575"/>
                <a:gd name="connsiteY3" fmla="*/ 243719 h 1213573"/>
                <a:gd name="connsiteX4" fmla="*/ 235770 w 1271575"/>
                <a:gd name="connsiteY4" fmla="*/ 0 h 1213573"/>
                <a:gd name="connsiteX0" fmla="*/ 235770 w 1271575"/>
                <a:gd name="connsiteY0" fmla="*/ 0 h 1222466"/>
                <a:gd name="connsiteX1" fmla="*/ 0 w 1271575"/>
                <a:gd name="connsiteY1" fmla="*/ 936919 h 1222466"/>
                <a:gd name="connsiteX2" fmla="*/ 693430 w 1271575"/>
                <a:gd name="connsiteY2" fmla="*/ 1222466 h 1222466"/>
                <a:gd name="connsiteX3" fmla="*/ 1271575 w 1271575"/>
                <a:gd name="connsiteY3" fmla="*/ 243719 h 1222466"/>
                <a:gd name="connsiteX4" fmla="*/ 235770 w 1271575"/>
                <a:gd name="connsiteY4" fmla="*/ 0 h 1222466"/>
                <a:gd name="connsiteX0" fmla="*/ 235770 w 1298255"/>
                <a:gd name="connsiteY0" fmla="*/ 0 h 1222466"/>
                <a:gd name="connsiteX1" fmla="*/ 0 w 1298255"/>
                <a:gd name="connsiteY1" fmla="*/ 936919 h 1222466"/>
                <a:gd name="connsiteX2" fmla="*/ 693430 w 1298255"/>
                <a:gd name="connsiteY2" fmla="*/ 1222466 h 1222466"/>
                <a:gd name="connsiteX3" fmla="*/ 1298255 w 1298255"/>
                <a:gd name="connsiteY3" fmla="*/ 243719 h 1222466"/>
                <a:gd name="connsiteX4" fmla="*/ 235770 w 1298255"/>
                <a:gd name="connsiteY4" fmla="*/ 0 h 1222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255" h="1222466">
                  <a:moveTo>
                    <a:pt x="235770" y="0"/>
                  </a:moveTo>
                  <a:lnTo>
                    <a:pt x="0" y="936919"/>
                  </a:lnTo>
                  <a:lnTo>
                    <a:pt x="693430" y="1222466"/>
                  </a:lnTo>
                  <a:lnTo>
                    <a:pt x="1298255" y="243719"/>
                  </a:lnTo>
                  <a:lnTo>
                    <a:pt x="23577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4273272" y="5100852"/>
              <a:ext cx="1317050" cy="1249509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0 w 1304925"/>
                <a:gd name="connsiteY0" fmla="*/ 0 h 1495425"/>
                <a:gd name="connsiteX1" fmla="*/ 0 w 1304925"/>
                <a:gd name="connsiteY1" fmla="*/ 1495425 h 1495425"/>
                <a:gd name="connsiteX2" fmla="*/ 1133475 w 1304925"/>
                <a:gd name="connsiteY2" fmla="*/ 1238250 h 1495425"/>
                <a:gd name="connsiteX3" fmla="*/ 1304925 w 1304925"/>
                <a:gd name="connsiteY3" fmla="*/ 352425 h 1495425"/>
                <a:gd name="connsiteX4" fmla="*/ 0 w 1304925"/>
                <a:gd name="connsiteY4" fmla="*/ 0 h 1495425"/>
                <a:gd name="connsiteX0" fmla="*/ 0 w 1304925"/>
                <a:gd name="connsiteY0" fmla="*/ 0 h 1238250"/>
                <a:gd name="connsiteX1" fmla="*/ 247650 w 1304925"/>
                <a:gd name="connsiteY1" fmla="*/ 11334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238250"/>
                <a:gd name="connsiteX1" fmla="*/ 180975 w 1304925"/>
                <a:gd name="connsiteY1" fmla="*/ 10572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057275"/>
                <a:gd name="connsiteX1" fmla="*/ 180975 w 1304925"/>
                <a:gd name="connsiteY1" fmla="*/ 1057275 h 1057275"/>
                <a:gd name="connsiteX2" fmla="*/ 1114425 w 1304925"/>
                <a:gd name="connsiteY2" fmla="*/ 1028700 h 1057275"/>
                <a:gd name="connsiteX3" fmla="*/ 1304925 w 1304925"/>
                <a:gd name="connsiteY3" fmla="*/ 352425 h 1057275"/>
                <a:gd name="connsiteX4" fmla="*/ 0 w 13049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447675 w 1114425"/>
                <a:gd name="connsiteY3" fmla="*/ 161925 h 1057275"/>
                <a:gd name="connsiteX4" fmla="*/ 0 w 11144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587666 w 1114425"/>
                <a:gd name="connsiteY3" fmla="*/ 164489 h 1057275"/>
                <a:gd name="connsiteX4" fmla="*/ 0 w 1114425"/>
                <a:gd name="connsiteY4" fmla="*/ 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425" h="1057275">
                  <a:moveTo>
                    <a:pt x="0" y="0"/>
                  </a:moveTo>
                  <a:lnTo>
                    <a:pt x="180975" y="1057275"/>
                  </a:lnTo>
                  <a:lnTo>
                    <a:pt x="1114425" y="1028700"/>
                  </a:lnTo>
                  <a:lnTo>
                    <a:pt x="587666" y="1644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31284" y="4250343"/>
              <a:ext cx="1346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3200" dirty="0" smtClean="0">
                  <a:solidFill>
                    <a:srgbClr val="FF0000"/>
                  </a:solidFill>
                </a:rPr>
                <a:t>blocks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2553537" y="3351031"/>
              <a:ext cx="1524171" cy="1488959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230176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30176 w 1304925"/>
                <a:gd name="connsiteY4" fmla="*/ 0 h 1247775"/>
                <a:gd name="connsiteX0" fmla="*/ 182789 w 1257538"/>
                <a:gd name="connsiteY0" fmla="*/ 0 h 1218595"/>
                <a:gd name="connsiteX1" fmla="*/ 0 w 1257538"/>
                <a:gd name="connsiteY1" fmla="*/ 1218595 h 1218595"/>
                <a:gd name="connsiteX2" fmla="*/ 1086088 w 1257538"/>
                <a:gd name="connsiteY2" fmla="*/ 990600 h 1218595"/>
                <a:gd name="connsiteX3" fmla="*/ 1257538 w 1257538"/>
                <a:gd name="connsiteY3" fmla="*/ 104775 h 1218595"/>
                <a:gd name="connsiteX4" fmla="*/ 182789 w 1257538"/>
                <a:gd name="connsiteY4" fmla="*/ 0 h 1218595"/>
                <a:gd name="connsiteX0" fmla="*/ 243720 w 1318469"/>
                <a:gd name="connsiteY0" fmla="*/ 0 h 1279525"/>
                <a:gd name="connsiteX1" fmla="*/ 0 w 1318469"/>
                <a:gd name="connsiteY1" fmla="*/ 1279525 h 1279525"/>
                <a:gd name="connsiteX2" fmla="*/ 1147019 w 1318469"/>
                <a:gd name="connsiteY2" fmla="*/ 990600 h 1279525"/>
                <a:gd name="connsiteX3" fmla="*/ 1318469 w 1318469"/>
                <a:gd name="connsiteY3" fmla="*/ 104775 h 1279525"/>
                <a:gd name="connsiteX4" fmla="*/ 243720 w 1318469"/>
                <a:gd name="connsiteY4" fmla="*/ 0 h 1279525"/>
                <a:gd name="connsiteX0" fmla="*/ 214932 w 1289681"/>
                <a:gd name="connsiteY0" fmla="*/ 0 h 1259887"/>
                <a:gd name="connsiteX1" fmla="*/ 0 w 1289681"/>
                <a:gd name="connsiteY1" fmla="*/ 1259887 h 1259887"/>
                <a:gd name="connsiteX2" fmla="*/ 1118231 w 1289681"/>
                <a:gd name="connsiteY2" fmla="*/ 990600 h 1259887"/>
                <a:gd name="connsiteX3" fmla="*/ 1289681 w 1289681"/>
                <a:gd name="connsiteY3" fmla="*/ 104775 h 1259887"/>
                <a:gd name="connsiteX4" fmla="*/ 214932 w 1289681"/>
                <a:gd name="connsiteY4" fmla="*/ 0 h 125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681" h="1259887">
                  <a:moveTo>
                    <a:pt x="214932" y="0"/>
                  </a:moveTo>
                  <a:lnTo>
                    <a:pt x="0" y="1259887"/>
                  </a:lnTo>
                  <a:lnTo>
                    <a:pt x="1118231" y="990600"/>
                  </a:lnTo>
                  <a:lnTo>
                    <a:pt x="1289681" y="104775"/>
                  </a:lnTo>
                  <a:lnTo>
                    <a:pt x="214932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cxnSp>
        <p:nvCxnSpPr>
          <p:cNvPr id="92" name="Straight Connector 91"/>
          <p:cNvCxnSpPr/>
          <p:nvPr/>
        </p:nvCxnSpPr>
        <p:spPr>
          <a:xfrm>
            <a:off x="5184007" y="4061263"/>
            <a:ext cx="406729" cy="123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 flipH="1" flipV="1">
            <a:off x="5289419" y="4223749"/>
            <a:ext cx="941426" cy="50405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4" name="Group 12"/>
          <p:cNvGrpSpPr/>
          <p:nvPr/>
        </p:nvGrpSpPr>
        <p:grpSpPr>
          <a:xfrm>
            <a:off x="2137386" y="2092979"/>
            <a:ext cx="5017672" cy="3561645"/>
            <a:chOff x="755582" y="1700808"/>
            <a:chExt cx="5782378" cy="4104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95" name="Straight Connector 94"/>
            <p:cNvCxnSpPr/>
            <p:nvPr/>
          </p:nvCxnSpPr>
          <p:spPr bwMode="auto">
            <a:xfrm>
              <a:off x="971600" y="1700808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 flipH="1" flipV="1">
              <a:off x="1187624" y="5517232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 flipV="1">
              <a:off x="3059832" y="5589240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 flipH="1" flipV="1">
              <a:off x="3851920" y="4221088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3059832" y="1916832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 flipH="1">
              <a:off x="3851920" y="2491740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 flipV="1">
              <a:off x="4968240" y="1920240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 flipH="1">
              <a:off x="4860032" y="1920240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rot="5400000">
              <a:off x="1984876" y="1999515"/>
              <a:ext cx="1157642" cy="99227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 rot="16200000" flipH="1">
              <a:off x="1198300" y="3943732"/>
              <a:ext cx="2813772" cy="90929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 rot="10800000" flipV="1">
              <a:off x="755582" y="2991492"/>
              <a:ext cx="1394959" cy="122959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 rot="10800000">
              <a:off x="2150541" y="2991493"/>
              <a:ext cx="1701385" cy="1229601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0" name="Freeform 109"/>
          <p:cNvSpPr/>
          <p:nvPr/>
        </p:nvSpPr>
        <p:spPr>
          <a:xfrm>
            <a:off x="5078502" y="2673197"/>
            <a:ext cx="1711039" cy="2408963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514350 w 1276350"/>
              <a:gd name="connsiteY0" fmla="*/ 0 h 1571625"/>
              <a:gd name="connsiteX1" fmla="*/ 0 w 1276350"/>
              <a:gd name="connsiteY1" fmla="*/ 1381125 h 1571625"/>
              <a:gd name="connsiteX2" fmla="*/ 666750 w 1276350"/>
              <a:gd name="connsiteY2" fmla="*/ 1571625 h 1571625"/>
              <a:gd name="connsiteX3" fmla="*/ 1276350 w 1276350"/>
              <a:gd name="connsiteY3" fmla="*/ 714375 h 1571625"/>
              <a:gd name="connsiteX4" fmla="*/ 514350 w 1276350"/>
              <a:gd name="connsiteY4" fmla="*/ 0 h 1571625"/>
              <a:gd name="connsiteX0" fmla="*/ 733425 w 1495425"/>
              <a:gd name="connsiteY0" fmla="*/ 0 h 1571625"/>
              <a:gd name="connsiteX1" fmla="*/ 0 w 1495425"/>
              <a:gd name="connsiteY1" fmla="*/ 1171575 h 1571625"/>
              <a:gd name="connsiteX2" fmla="*/ 885825 w 1495425"/>
              <a:gd name="connsiteY2" fmla="*/ 1571625 h 1571625"/>
              <a:gd name="connsiteX3" fmla="*/ 1495425 w 1495425"/>
              <a:gd name="connsiteY3" fmla="*/ 714375 h 1571625"/>
              <a:gd name="connsiteX4" fmla="*/ 733425 w 1495425"/>
              <a:gd name="connsiteY4" fmla="*/ 0 h 1571625"/>
              <a:gd name="connsiteX0" fmla="*/ 733425 w 1495425"/>
              <a:gd name="connsiteY0" fmla="*/ 0 h 1866900"/>
              <a:gd name="connsiteX1" fmla="*/ 0 w 1495425"/>
              <a:gd name="connsiteY1" fmla="*/ 1171575 h 1866900"/>
              <a:gd name="connsiteX2" fmla="*/ 533400 w 1495425"/>
              <a:gd name="connsiteY2" fmla="*/ 1866900 h 1866900"/>
              <a:gd name="connsiteX3" fmla="*/ 1495425 w 1495425"/>
              <a:gd name="connsiteY3" fmla="*/ 714375 h 1866900"/>
              <a:gd name="connsiteX4" fmla="*/ 733425 w 1495425"/>
              <a:gd name="connsiteY4" fmla="*/ 0 h 1866900"/>
              <a:gd name="connsiteX0" fmla="*/ 733425 w 1447800"/>
              <a:gd name="connsiteY0" fmla="*/ 171450 h 2038350"/>
              <a:gd name="connsiteX1" fmla="*/ 0 w 1447800"/>
              <a:gd name="connsiteY1" fmla="*/ 1343025 h 2038350"/>
              <a:gd name="connsiteX2" fmla="*/ 533400 w 1447800"/>
              <a:gd name="connsiteY2" fmla="*/ 2038350 h 2038350"/>
              <a:gd name="connsiteX3" fmla="*/ 1447800 w 1447800"/>
              <a:gd name="connsiteY3" fmla="*/ 0 h 2038350"/>
              <a:gd name="connsiteX4" fmla="*/ 733425 w 1447800"/>
              <a:gd name="connsiteY4" fmla="*/ 1714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2038350">
                <a:moveTo>
                  <a:pt x="733425" y="171450"/>
                </a:moveTo>
                <a:lnTo>
                  <a:pt x="0" y="1343025"/>
                </a:lnTo>
                <a:lnTo>
                  <a:pt x="533400" y="2038350"/>
                </a:lnTo>
                <a:lnTo>
                  <a:pt x="1447800" y="0"/>
                </a:lnTo>
                <a:lnTo>
                  <a:pt x="733425" y="171450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557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Non-</a:t>
            </a:r>
            <a:r>
              <a:rPr lang="de-AT" dirty="0" err="1" smtClean="0"/>
              <a:t>Topological</a:t>
            </a:r>
            <a:r>
              <a:rPr lang="de-AT" dirty="0" smtClean="0"/>
              <a:t> </a:t>
            </a:r>
            <a:r>
              <a:rPr lang="de-AT" dirty="0"/>
              <a:t>T</a:t>
            </a:r>
            <a:r>
              <a:rPr lang="de-AT" dirty="0" smtClean="0"/>
              <a:t>ransform</a:t>
            </a:r>
            <a:r>
              <a:rPr lang="de-AT" dirty="0"/>
              <a:t>: Solution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611" y="908720"/>
            <a:ext cx="8905875" cy="936774"/>
          </a:xfrm>
        </p:spPr>
        <p:txBody>
          <a:bodyPr/>
          <a:lstStyle/>
          <a:p>
            <a:r>
              <a:rPr lang="de-AT" dirty="0" smtClean="0"/>
              <a:t>3. Update parcels in affected blocks</a:t>
            </a:r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271314" y="908720"/>
            <a:ext cx="8905875" cy="93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58775" indent="-358775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98525" indent="-358775" algn="l" defTabSz="449263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2AA3D8"/>
              </a:buClr>
              <a:buSzPct val="113000"/>
              <a:buFont typeface="Arial" charset="0"/>
              <a:buBlip>
                <a:blip r:embed="rId6"/>
              </a:buBlip>
              <a:defRPr sz="3000">
                <a:solidFill>
                  <a:srgbClr val="000000"/>
                </a:solidFill>
                <a:latin typeface="+mn-lt"/>
                <a:cs typeface="+mn-cs"/>
              </a:defRPr>
            </a:lvl2pPr>
            <a:lvl3pPr marL="1344613" indent="-2667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2AA3D8"/>
              </a:buClr>
              <a:buSzPct val="76000"/>
              <a:buFont typeface="Arial" charset="0"/>
              <a:buBlip>
                <a:blip r:embed="rId5"/>
              </a:buBlip>
              <a:defRPr sz="2800">
                <a:solidFill>
                  <a:srgbClr val="000000"/>
                </a:solidFill>
                <a:latin typeface="+mn-lt"/>
                <a:cs typeface="+mn-cs"/>
              </a:defRPr>
            </a:lvl3pPr>
            <a:lvl4pPr marL="1790700" indent="-266700" algn="l" defTabSz="449263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2AA3D8"/>
              </a:buClr>
              <a:buSzPct val="97000"/>
              <a:buFont typeface="Arial" charset="0"/>
              <a:buBlip>
                <a:blip r:embed="rId6"/>
              </a:buBlip>
              <a:defRPr sz="2600">
                <a:solidFill>
                  <a:srgbClr val="000000"/>
                </a:solidFill>
                <a:latin typeface="+mn-lt"/>
                <a:cs typeface="+mn-cs"/>
              </a:defRPr>
            </a:lvl4pPr>
            <a:lvl5pPr marL="2238375" indent="-268288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5pPr>
            <a:lvl6pPr marL="26955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31527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6099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40671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AT" dirty="0" smtClean="0"/>
              <a:t>i) Transform using mean-value coordinates</a:t>
            </a:r>
          </a:p>
        </p:txBody>
      </p:sp>
      <p:pic>
        <p:nvPicPr>
          <p:cNvPr id="4" name="ntt-mv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3189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72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Non-</a:t>
            </a:r>
            <a:r>
              <a:rPr lang="de-AT" dirty="0" err="1" smtClean="0"/>
              <a:t>Topological</a:t>
            </a:r>
            <a:r>
              <a:rPr lang="de-AT" dirty="0" smtClean="0"/>
              <a:t> </a:t>
            </a:r>
            <a:r>
              <a:rPr lang="de-AT" dirty="0"/>
              <a:t>T</a:t>
            </a:r>
            <a:r>
              <a:rPr lang="de-AT" dirty="0" smtClean="0"/>
              <a:t>ransform</a:t>
            </a:r>
            <a:r>
              <a:rPr lang="de-AT" dirty="0"/>
              <a:t>: </a:t>
            </a:r>
            <a:r>
              <a:rPr lang="de-AT" dirty="0" smtClean="0"/>
              <a:t>Solution</a:t>
            </a:r>
            <a:endParaRPr lang="en-US" dirty="0" smtClean="0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273273" y="908720"/>
            <a:ext cx="8905875" cy="93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58775" indent="-358775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98525" indent="-358775" algn="l" defTabSz="449263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2AA3D8"/>
              </a:buClr>
              <a:buSzPct val="113000"/>
              <a:buFont typeface="Arial" charset="0"/>
              <a:buBlip>
                <a:blip r:embed="rId6"/>
              </a:buBlip>
              <a:defRPr sz="3000">
                <a:solidFill>
                  <a:srgbClr val="000000"/>
                </a:solidFill>
                <a:latin typeface="+mn-lt"/>
                <a:cs typeface="+mn-cs"/>
              </a:defRPr>
            </a:lvl2pPr>
            <a:lvl3pPr marL="1344613" indent="-2667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2AA3D8"/>
              </a:buClr>
              <a:buSzPct val="76000"/>
              <a:buFont typeface="Arial" charset="0"/>
              <a:buBlip>
                <a:blip r:embed="rId5"/>
              </a:buBlip>
              <a:defRPr sz="2800">
                <a:solidFill>
                  <a:srgbClr val="000000"/>
                </a:solidFill>
                <a:latin typeface="+mn-lt"/>
                <a:cs typeface="+mn-cs"/>
              </a:defRPr>
            </a:lvl3pPr>
            <a:lvl4pPr marL="1790700" indent="-266700" algn="l" defTabSz="449263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2AA3D8"/>
              </a:buClr>
              <a:buSzPct val="97000"/>
              <a:buFont typeface="Arial" charset="0"/>
              <a:buBlip>
                <a:blip r:embed="rId6"/>
              </a:buBlip>
              <a:defRPr sz="2600">
                <a:solidFill>
                  <a:srgbClr val="000000"/>
                </a:solidFill>
                <a:latin typeface="+mn-lt"/>
                <a:cs typeface="+mn-cs"/>
              </a:defRPr>
            </a:lvl4pPr>
            <a:lvl5pPr marL="2238375" indent="-268288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5pPr>
            <a:lvl6pPr marL="26955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31527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6099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40671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AT" dirty="0" smtClean="0"/>
              <a:t>ii) Regenerate parcels</a:t>
            </a:r>
          </a:p>
        </p:txBody>
      </p:sp>
      <p:pic>
        <p:nvPicPr>
          <p:cNvPr id="2" name="ntt-reg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5148" y="168503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69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Non-</a:t>
            </a:r>
            <a:r>
              <a:rPr lang="de-AT" dirty="0" err="1" smtClean="0"/>
              <a:t>Topological</a:t>
            </a:r>
            <a:r>
              <a:rPr lang="de-AT" dirty="0" smtClean="0"/>
              <a:t> </a:t>
            </a:r>
            <a:r>
              <a:rPr lang="de-AT" dirty="0"/>
              <a:t>T</a:t>
            </a:r>
            <a:r>
              <a:rPr lang="de-AT" dirty="0" smtClean="0"/>
              <a:t>ransform</a:t>
            </a:r>
            <a:r>
              <a:rPr lang="de-AT" dirty="0"/>
              <a:t>: Solution</a:t>
            </a:r>
            <a:endParaRPr lang="en-US" dirty="0" smtClean="0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273273" y="908720"/>
            <a:ext cx="8905875" cy="93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58775" indent="-358775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98525" indent="-358775" algn="l" defTabSz="449263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2AA3D8"/>
              </a:buClr>
              <a:buSzPct val="113000"/>
              <a:buFont typeface="Arial" charset="0"/>
              <a:buBlip>
                <a:blip r:embed="rId6"/>
              </a:buBlip>
              <a:defRPr sz="3000">
                <a:solidFill>
                  <a:srgbClr val="000000"/>
                </a:solidFill>
                <a:latin typeface="+mn-lt"/>
                <a:cs typeface="+mn-cs"/>
              </a:defRPr>
            </a:lvl2pPr>
            <a:lvl3pPr marL="1344613" indent="-2667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2AA3D8"/>
              </a:buClr>
              <a:buSzPct val="76000"/>
              <a:buFont typeface="Arial" charset="0"/>
              <a:buBlip>
                <a:blip r:embed="rId5"/>
              </a:buBlip>
              <a:defRPr sz="2800">
                <a:solidFill>
                  <a:srgbClr val="000000"/>
                </a:solidFill>
                <a:latin typeface="+mn-lt"/>
                <a:cs typeface="+mn-cs"/>
              </a:defRPr>
            </a:lvl3pPr>
            <a:lvl4pPr marL="1790700" indent="-266700" algn="l" defTabSz="449263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2AA3D8"/>
              </a:buClr>
              <a:buSzPct val="97000"/>
              <a:buFont typeface="Arial" charset="0"/>
              <a:buBlip>
                <a:blip r:embed="rId6"/>
              </a:buBlip>
              <a:defRPr sz="2600">
                <a:solidFill>
                  <a:srgbClr val="000000"/>
                </a:solidFill>
                <a:latin typeface="+mn-lt"/>
                <a:cs typeface="+mn-cs"/>
              </a:defRPr>
            </a:lvl4pPr>
            <a:lvl5pPr marL="2238375" indent="-268288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5pPr>
            <a:lvl6pPr marL="26955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31527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6099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40671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AT" dirty="0" err="1" smtClean="0"/>
              <a:t>iii</a:t>
            </a:r>
            <a:r>
              <a:rPr lang="de-AT" dirty="0" smtClean="0"/>
              <a:t>) Hybrid approach</a:t>
            </a:r>
          </a:p>
        </p:txBody>
      </p:sp>
      <p:pic>
        <p:nvPicPr>
          <p:cNvPr id="3" name="ntt-hybri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0" y="16809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05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Solution </a:t>
            </a:r>
            <a:r>
              <a:rPr lang="de-AT" dirty="0" err="1" smtClean="0"/>
              <a:t>Overview</a:t>
            </a:r>
            <a:endParaRPr lang="en-US" dirty="0" smtClean="0"/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94226"/>
            <a:ext cx="7956376" cy="596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4628600"/>
      </p:ext>
    </p:extLst>
  </p:cSld>
  <p:clrMapOvr>
    <a:masterClrMapping/>
  </p:clrMapOvr>
  <p:transition spd="med" advClick="0" advTm="5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rot="10800000">
            <a:off x="4858716" y="960204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FFCC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7" name="Freeform 26"/>
          <p:cNvSpPr/>
          <p:nvPr/>
        </p:nvSpPr>
        <p:spPr>
          <a:xfrm rot="5400000">
            <a:off x="2408341" y="594200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/>
              <a:t>Solution Overview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135977" y="1340768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flexible merge M</a:t>
            </a:r>
            <a:r>
              <a:rPr lang="de-AT" sz="3600" baseline="-25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  <a:endParaRPr lang="en-US" sz="3600" baseline="-250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4153" y="1138981"/>
            <a:ext cx="2635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 non-topological</a:t>
            </a:r>
          </a:p>
          <a:p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transform T</a:t>
            </a:r>
          </a:p>
        </p:txBody>
      </p:sp>
      <p:sp>
        <p:nvSpPr>
          <p:cNvPr id="12" name="Freeform 11"/>
          <p:cNvSpPr/>
          <p:nvPr/>
        </p:nvSpPr>
        <p:spPr>
          <a:xfrm>
            <a:off x="3753726" y="2515449"/>
            <a:ext cx="944217" cy="939314"/>
          </a:xfrm>
          <a:custGeom>
            <a:avLst/>
            <a:gdLst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57175 w 745332"/>
              <a:gd name="connsiteY2" fmla="*/ 516731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492919 w 745332"/>
              <a:gd name="connsiteY7" fmla="*/ 371475 h 752475"/>
              <a:gd name="connsiteX8" fmla="*/ 745332 w 745332"/>
              <a:gd name="connsiteY8" fmla="*/ 0 h 752475"/>
              <a:gd name="connsiteX0" fmla="*/ 771526 w 771526"/>
              <a:gd name="connsiteY0" fmla="*/ 0 h 728662"/>
              <a:gd name="connsiteX1" fmla="*/ 511969 w 771526"/>
              <a:gd name="connsiteY1" fmla="*/ 88105 h 728662"/>
              <a:gd name="connsiteX2" fmla="*/ 247650 w 771526"/>
              <a:gd name="connsiteY2" fmla="*/ 485775 h 728662"/>
              <a:gd name="connsiteX3" fmla="*/ 138113 w 771526"/>
              <a:gd name="connsiteY3" fmla="*/ 400049 h 728662"/>
              <a:gd name="connsiteX4" fmla="*/ 0 w 771526"/>
              <a:gd name="connsiteY4" fmla="*/ 488155 h 728662"/>
              <a:gd name="connsiteX5" fmla="*/ 185738 w 771526"/>
              <a:gd name="connsiteY5" fmla="*/ 728662 h 728662"/>
              <a:gd name="connsiteX6" fmla="*/ 309563 w 771526"/>
              <a:gd name="connsiteY6" fmla="*/ 728662 h 728662"/>
              <a:gd name="connsiteX7" fmla="*/ 492919 w 771526"/>
              <a:gd name="connsiteY7" fmla="*/ 347662 h 728662"/>
              <a:gd name="connsiteX8" fmla="*/ 771526 w 771526"/>
              <a:gd name="connsiteY8" fmla="*/ 0 h 728662"/>
              <a:gd name="connsiteX0" fmla="*/ 771526 w 771526"/>
              <a:gd name="connsiteY0" fmla="*/ 13529 h 742191"/>
              <a:gd name="connsiteX1" fmla="*/ 511969 w 771526"/>
              <a:gd name="connsiteY1" fmla="*/ 101634 h 742191"/>
              <a:gd name="connsiteX2" fmla="*/ 247650 w 771526"/>
              <a:gd name="connsiteY2" fmla="*/ 499304 h 742191"/>
              <a:gd name="connsiteX3" fmla="*/ 138113 w 771526"/>
              <a:gd name="connsiteY3" fmla="*/ 413578 h 742191"/>
              <a:gd name="connsiteX4" fmla="*/ 0 w 771526"/>
              <a:gd name="connsiteY4" fmla="*/ 501684 h 742191"/>
              <a:gd name="connsiteX5" fmla="*/ 185738 w 771526"/>
              <a:gd name="connsiteY5" fmla="*/ 742191 h 742191"/>
              <a:gd name="connsiteX6" fmla="*/ 309563 w 771526"/>
              <a:gd name="connsiteY6" fmla="*/ 742191 h 742191"/>
              <a:gd name="connsiteX7" fmla="*/ 492919 w 771526"/>
              <a:gd name="connsiteY7" fmla="*/ 361191 h 742191"/>
              <a:gd name="connsiteX8" fmla="*/ 771526 w 771526"/>
              <a:gd name="connsiteY8" fmla="*/ 13529 h 742191"/>
              <a:gd name="connsiteX0" fmla="*/ 764382 w 764382"/>
              <a:gd name="connsiteY0" fmla="*/ 11637 h 754587"/>
              <a:gd name="connsiteX1" fmla="*/ 511969 w 764382"/>
              <a:gd name="connsiteY1" fmla="*/ 114030 h 754587"/>
              <a:gd name="connsiteX2" fmla="*/ 247650 w 764382"/>
              <a:gd name="connsiteY2" fmla="*/ 511700 h 754587"/>
              <a:gd name="connsiteX3" fmla="*/ 138113 w 764382"/>
              <a:gd name="connsiteY3" fmla="*/ 425974 h 754587"/>
              <a:gd name="connsiteX4" fmla="*/ 0 w 764382"/>
              <a:gd name="connsiteY4" fmla="*/ 514080 h 754587"/>
              <a:gd name="connsiteX5" fmla="*/ 185738 w 764382"/>
              <a:gd name="connsiteY5" fmla="*/ 754587 h 754587"/>
              <a:gd name="connsiteX6" fmla="*/ 309563 w 764382"/>
              <a:gd name="connsiteY6" fmla="*/ 754587 h 754587"/>
              <a:gd name="connsiteX7" fmla="*/ 492919 w 764382"/>
              <a:gd name="connsiteY7" fmla="*/ 373587 h 754587"/>
              <a:gd name="connsiteX8" fmla="*/ 764382 w 764382"/>
              <a:gd name="connsiteY8" fmla="*/ 11637 h 754587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47650 w 764382"/>
              <a:gd name="connsiteY2" fmla="*/ 517526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57175 w 764382"/>
              <a:gd name="connsiteY2" fmla="*/ 531813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382" h="760413">
                <a:moveTo>
                  <a:pt x="764382" y="17463"/>
                </a:moveTo>
                <a:cubicBezTo>
                  <a:pt x="763985" y="-20240"/>
                  <a:pt x="594519" y="-1588"/>
                  <a:pt x="511969" y="119856"/>
                </a:cubicBezTo>
                <a:cubicBezTo>
                  <a:pt x="425847" y="208359"/>
                  <a:pt x="319484" y="479822"/>
                  <a:pt x="257175" y="531813"/>
                </a:cubicBezTo>
                <a:cubicBezTo>
                  <a:pt x="194866" y="583804"/>
                  <a:pt x="173832" y="423863"/>
                  <a:pt x="138113" y="431800"/>
                </a:cubicBezTo>
                <a:cubicBezTo>
                  <a:pt x="102394" y="439737"/>
                  <a:pt x="45244" y="492919"/>
                  <a:pt x="0" y="519906"/>
                </a:cubicBezTo>
                <a:lnTo>
                  <a:pt x="185738" y="760413"/>
                </a:lnTo>
                <a:lnTo>
                  <a:pt x="309563" y="760413"/>
                </a:lnTo>
                <a:cubicBezTo>
                  <a:pt x="364332" y="691357"/>
                  <a:pt x="417116" y="503238"/>
                  <a:pt x="492919" y="379413"/>
                </a:cubicBezTo>
                <a:cubicBezTo>
                  <a:pt x="568722" y="255588"/>
                  <a:pt x="764779" y="55166"/>
                  <a:pt x="764382" y="17463"/>
                </a:cubicBezTo>
                <a:close/>
              </a:path>
            </a:pathLst>
          </a:cu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08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Flexible </a:t>
            </a:r>
            <a:r>
              <a:rPr lang="de-AT" dirty="0" err="1" smtClean="0"/>
              <a:t>Merge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83" y="908720"/>
            <a:ext cx="9205465" cy="5472113"/>
          </a:xfrm>
        </p:spPr>
        <p:txBody>
          <a:bodyPr/>
          <a:lstStyle/>
          <a:p>
            <a:r>
              <a:rPr lang="de-AT" dirty="0" smtClean="0"/>
              <a:t>Goal: Merge two layouts, result should be valid</a:t>
            </a:r>
            <a:endParaRPr lang="en-US" dirty="0"/>
          </a:p>
        </p:txBody>
      </p:sp>
      <p:pic>
        <p:nvPicPr>
          <p:cNvPr id="4" name="merge simp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7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Motivation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Virtual urban layouts for movies and computer games</a:t>
            </a:r>
          </a:p>
          <a:p>
            <a:r>
              <a:rPr lang="en-US" dirty="0"/>
              <a:t>Manual modeling very </a:t>
            </a:r>
            <a:r>
              <a:rPr lang="en-US" dirty="0" smtClean="0"/>
              <a:t>expensive</a:t>
            </a:r>
          </a:p>
          <a:p>
            <a:r>
              <a:rPr lang="en-US" dirty="0"/>
              <a:t>Automate with procedural generation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01"/>
          <a:stretch/>
        </p:blipFill>
        <p:spPr bwMode="auto">
          <a:xfrm>
            <a:off x="501824" y="3356992"/>
            <a:ext cx="8064896" cy="331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2215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Flexible </a:t>
            </a:r>
            <a:r>
              <a:rPr lang="de-AT" dirty="0" err="1" smtClean="0"/>
              <a:t>Merge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9205465" cy="5472113"/>
          </a:xfrm>
        </p:spPr>
        <p:txBody>
          <a:bodyPr/>
          <a:lstStyle/>
          <a:p>
            <a:r>
              <a:rPr lang="de-AT" dirty="0" smtClean="0"/>
              <a:t>Artist should be able to control this process using </a:t>
            </a:r>
            <a:r>
              <a:rPr lang="de-AT" b="1" i="1" dirty="0" smtClean="0"/>
              <a:t>weights</a:t>
            </a:r>
          </a:p>
        </p:txBody>
      </p:sp>
      <p:pic>
        <p:nvPicPr>
          <p:cNvPr id="2" name="merge-weigh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7544" y="2174742"/>
            <a:ext cx="8325792" cy="468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71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Flexible </a:t>
            </a:r>
            <a:r>
              <a:rPr lang="de-AT" dirty="0" err="1" smtClean="0"/>
              <a:t>Merge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339" y="980728"/>
            <a:ext cx="9205465" cy="2159745"/>
          </a:xfrm>
        </p:spPr>
        <p:txBody>
          <a:bodyPr/>
          <a:lstStyle/>
          <a:p>
            <a:r>
              <a:rPr lang="de-AT" dirty="0" smtClean="0"/>
              <a:t>How to do this?</a:t>
            </a:r>
          </a:p>
          <a:p>
            <a:r>
              <a:rPr lang="de-AT" dirty="0" smtClean="0"/>
              <a:t>Key observation: Problem can be mapped to</a:t>
            </a:r>
            <a:br>
              <a:rPr lang="de-AT" dirty="0" smtClean="0"/>
            </a:br>
            <a:r>
              <a:rPr lang="de-AT" b="1" i="1" dirty="0" smtClean="0"/>
              <a:t>graph cut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700867" y="3215934"/>
            <a:ext cx="4129494" cy="2931201"/>
            <a:chOff x="755576" y="1700808"/>
            <a:chExt cx="5782384" cy="4104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3" name="Straight Connector 32"/>
            <p:cNvCxnSpPr/>
            <p:nvPr/>
          </p:nvCxnSpPr>
          <p:spPr bwMode="auto">
            <a:xfrm>
              <a:off x="971600" y="1700808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>
              <a:off x="2627784" y="1916832"/>
              <a:ext cx="432048" cy="1800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>
              <a:off x="755576" y="3717032"/>
              <a:ext cx="1872208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2627784" y="3717032"/>
              <a:ext cx="432048" cy="20882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1187624" y="5517232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V="1">
              <a:off x="3059832" y="5589240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flipH="1" flipV="1">
              <a:off x="3851920" y="4221088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 flipV="1">
              <a:off x="2627784" y="3717032"/>
              <a:ext cx="1224136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3059832" y="1916832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>
              <a:off x="3851920" y="2491740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flipV="1">
              <a:off x="4968240" y="1920240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 flipH="1">
              <a:off x="4860032" y="1920240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5" name="Group 44"/>
          <p:cNvGrpSpPr/>
          <p:nvPr/>
        </p:nvGrpSpPr>
        <p:grpSpPr>
          <a:xfrm>
            <a:off x="4066604" y="3383756"/>
            <a:ext cx="2805506" cy="2764448"/>
            <a:chOff x="3451860" y="1470660"/>
            <a:chExt cx="3928452" cy="38709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46" name="Straight Connector 45"/>
            <p:cNvCxnSpPr/>
            <p:nvPr/>
          </p:nvCxnSpPr>
          <p:spPr bwMode="auto">
            <a:xfrm flipH="1" flipV="1">
              <a:off x="5646420" y="1470660"/>
              <a:ext cx="1733892" cy="2301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flipH="1">
              <a:off x="3878580" y="1470660"/>
              <a:ext cx="1767840" cy="205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flipH="1">
              <a:off x="3451860" y="1700808"/>
              <a:ext cx="426720" cy="2734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3451860" y="4434840"/>
              <a:ext cx="2179320" cy="906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 flipV="1">
              <a:off x="5631180" y="3520440"/>
              <a:ext cx="464820" cy="18211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flipH="1" flipV="1">
              <a:off x="5652120" y="1470660"/>
              <a:ext cx="443880" cy="2049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flipH="1" flipV="1">
              <a:off x="4876800" y="3032760"/>
              <a:ext cx="1219200" cy="4876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3909060" y="1684020"/>
              <a:ext cx="967740" cy="1348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>
              <a:off x="4644008" y="3032760"/>
              <a:ext cx="232792" cy="187240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6096000" y="3520440"/>
              <a:ext cx="1104900" cy="381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7200900" y="1700808"/>
              <a:ext cx="179412" cy="18577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flipV="1">
              <a:off x="5646420" y="4888230"/>
              <a:ext cx="1644186" cy="45339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8" name="Freeform 87"/>
          <p:cNvSpPr/>
          <p:nvPr/>
        </p:nvSpPr>
        <p:spPr>
          <a:xfrm>
            <a:off x="4144076" y="2946202"/>
            <a:ext cx="903281" cy="3473100"/>
          </a:xfrm>
          <a:custGeom>
            <a:avLst/>
            <a:gdLst>
              <a:gd name="connsiteX0" fmla="*/ 12405 w 1841205"/>
              <a:gd name="connsiteY0" fmla="*/ 0 h 4632960"/>
              <a:gd name="connsiteX1" fmla="*/ 12405 w 1841205"/>
              <a:gd name="connsiteY1" fmla="*/ 251460 h 4632960"/>
              <a:gd name="connsiteX2" fmla="*/ 27645 w 1841205"/>
              <a:gd name="connsiteY2" fmla="*/ 297180 h 4632960"/>
              <a:gd name="connsiteX3" fmla="*/ 35265 w 1841205"/>
              <a:gd name="connsiteY3" fmla="*/ 388620 h 4632960"/>
              <a:gd name="connsiteX4" fmla="*/ 50505 w 1841205"/>
              <a:gd name="connsiteY4" fmla="*/ 434340 h 4632960"/>
              <a:gd name="connsiteX5" fmla="*/ 65745 w 1841205"/>
              <a:gd name="connsiteY5" fmla="*/ 502920 h 4632960"/>
              <a:gd name="connsiteX6" fmla="*/ 88605 w 1841205"/>
              <a:gd name="connsiteY6" fmla="*/ 563880 h 4632960"/>
              <a:gd name="connsiteX7" fmla="*/ 119085 w 1841205"/>
              <a:gd name="connsiteY7" fmla="*/ 571500 h 4632960"/>
              <a:gd name="connsiteX8" fmla="*/ 141945 w 1841205"/>
              <a:gd name="connsiteY8" fmla="*/ 579120 h 4632960"/>
              <a:gd name="connsiteX9" fmla="*/ 172425 w 1841205"/>
              <a:gd name="connsiteY9" fmla="*/ 586740 h 4632960"/>
              <a:gd name="connsiteX10" fmla="*/ 225765 w 1841205"/>
              <a:gd name="connsiteY10" fmla="*/ 601980 h 4632960"/>
              <a:gd name="connsiteX11" fmla="*/ 286725 w 1841205"/>
              <a:gd name="connsiteY11" fmla="*/ 624840 h 4632960"/>
              <a:gd name="connsiteX12" fmla="*/ 309585 w 1841205"/>
              <a:gd name="connsiteY12" fmla="*/ 632460 h 4632960"/>
              <a:gd name="connsiteX13" fmla="*/ 347685 w 1841205"/>
              <a:gd name="connsiteY13" fmla="*/ 640080 h 4632960"/>
              <a:gd name="connsiteX14" fmla="*/ 378165 w 1841205"/>
              <a:gd name="connsiteY14" fmla="*/ 647700 h 4632960"/>
              <a:gd name="connsiteX15" fmla="*/ 522945 w 1841205"/>
              <a:gd name="connsiteY15" fmla="*/ 655320 h 4632960"/>
              <a:gd name="connsiteX16" fmla="*/ 652485 w 1841205"/>
              <a:gd name="connsiteY16" fmla="*/ 670560 h 4632960"/>
              <a:gd name="connsiteX17" fmla="*/ 690585 w 1841205"/>
              <a:gd name="connsiteY17" fmla="*/ 678180 h 4632960"/>
              <a:gd name="connsiteX18" fmla="*/ 751545 w 1841205"/>
              <a:gd name="connsiteY18" fmla="*/ 693420 h 4632960"/>
              <a:gd name="connsiteX19" fmla="*/ 774405 w 1841205"/>
              <a:gd name="connsiteY19" fmla="*/ 701040 h 4632960"/>
              <a:gd name="connsiteX20" fmla="*/ 820125 w 1841205"/>
              <a:gd name="connsiteY20" fmla="*/ 723900 h 4632960"/>
              <a:gd name="connsiteX21" fmla="*/ 865845 w 1841205"/>
              <a:gd name="connsiteY21" fmla="*/ 731520 h 4632960"/>
              <a:gd name="connsiteX22" fmla="*/ 911565 w 1841205"/>
              <a:gd name="connsiteY22" fmla="*/ 746760 h 4632960"/>
              <a:gd name="connsiteX23" fmla="*/ 934425 w 1841205"/>
              <a:gd name="connsiteY23" fmla="*/ 754380 h 4632960"/>
              <a:gd name="connsiteX24" fmla="*/ 964905 w 1841205"/>
              <a:gd name="connsiteY24" fmla="*/ 762000 h 4632960"/>
              <a:gd name="connsiteX25" fmla="*/ 995385 w 1841205"/>
              <a:gd name="connsiteY25" fmla="*/ 777240 h 4632960"/>
              <a:gd name="connsiteX26" fmla="*/ 1018245 w 1841205"/>
              <a:gd name="connsiteY26" fmla="*/ 784860 h 4632960"/>
              <a:gd name="connsiteX27" fmla="*/ 1048725 w 1841205"/>
              <a:gd name="connsiteY27" fmla="*/ 830580 h 4632960"/>
              <a:gd name="connsiteX28" fmla="*/ 1063965 w 1841205"/>
              <a:gd name="connsiteY28" fmla="*/ 883920 h 4632960"/>
              <a:gd name="connsiteX29" fmla="*/ 1079205 w 1841205"/>
              <a:gd name="connsiteY29" fmla="*/ 937260 h 4632960"/>
              <a:gd name="connsiteX30" fmla="*/ 1094445 w 1841205"/>
              <a:gd name="connsiteY30" fmla="*/ 960120 h 4632960"/>
              <a:gd name="connsiteX31" fmla="*/ 1109685 w 1841205"/>
              <a:gd name="connsiteY31" fmla="*/ 1005840 h 4632960"/>
              <a:gd name="connsiteX32" fmla="*/ 1109685 w 1841205"/>
              <a:gd name="connsiteY32" fmla="*/ 1150620 h 4632960"/>
              <a:gd name="connsiteX33" fmla="*/ 1079205 w 1841205"/>
              <a:gd name="connsiteY33" fmla="*/ 1196340 h 4632960"/>
              <a:gd name="connsiteX34" fmla="*/ 1071585 w 1841205"/>
              <a:gd name="connsiteY34" fmla="*/ 1219200 h 4632960"/>
              <a:gd name="connsiteX35" fmla="*/ 1025865 w 1841205"/>
              <a:gd name="connsiteY35" fmla="*/ 1257300 h 4632960"/>
              <a:gd name="connsiteX36" fmla="*/ 980145 w 1841205"/>
              <a:gd name="connsiteY36" fmla="*/ 1295400 h 4632960"/>
              <a:gd name="connsiteX37" fmla="*/ 949665 w 1841205"/>
              <a:gd name="connsiteY37" fmla="*/ 1333500 h 4632960"/>
              <a:gd name="connsiteX38" fmla="*/ 919185 w 1841205"/>
              <a:gd name="connsiteY38" fmla="*/ 1379220 h 4632960"/>
              <a:gd name="connsiteX39" fmla="*/ 896325 w 1841205"/>
              <a:gd name="connsiteY39" fmla="*/ 1409700 h 4632960"/>
              <a:gd name="connsiteX40" fmla="*/ 850605 w 1841205"/>
              <a:gd name="connsiteY40" fmla="*/ 1478280 h 4632960"/>
              <a:gd name="connsiteX41" fmla="*/ 835365 w 1841205"/>
              <a:gd name="connsiteY41" fmla="*/ 1501140 h 4632960"/>
              <a:gd name="connsiteX42" fmla="*/ 820125 w 1841205"/>
              <a:gd name="connsiteY42" fmla="*/ 1531620 h 4632960"/>
              <a:gd name="connsiteX43" fmla="*/ 804885 w 1841205"/>
              <a:gd name="connsiteY43" fmla="*/ 1554480 h 4632960"/>
              <a:gd name="connsiteX44" fmla="*/ 797265 w 1841205"/>
              <a:gd name="connsiteY44" fmla="*/ 1577340 h 4632960"/>
              <a:gd name="connsiteX45" fmla="*/ 774405 w 1841205"/>
              <a:gd name="connsiteY45" fmla="*/ 1592580 h 4632960"/>
              <a:gd name="connsiteX46" fmla="*/ 766785 w 1841205"/>
              <a:gd name="connsiteY46" fmla="*/ 1615440 h 4632960"/>
              <a:gd name="connsiteX47" fmla="*/ 736305 w 1841205"/>
              <a:gd name="connsiteY47" fmla="*/ 1661160 h 4632960"/>
              <a:gd name="connsiteX48" fmla="*/ 721065 w 1841205"/>
              <a:gd name="connsiteY48" fmla="*/ 1684020 h 4632960"/>
              <a:gd name="connsiteX49" fmla="*/ 705825 w 1841205"/>
              <a:gd name="connsiteY49" fmla="*/ 1706880 h 4632960"/>
              <a:gd name="connsiteX50" fmla="*/ 690585 w 1841205"/>
              <a:gd name="connsiteY50" fmla="*/ 1729740 h 4632960"/>
              <a:gd name="connsiteX51" fmla="*/ 675345 w 1841205"/>
              <a:gd name="connsiteY51" fmla="*/ 1775460 h 4632960"/>
              <a:gd name="connsiteX52" fmla="*/ 667725 w 1841205"/>
              <a:gd name="connsiteY52" fmla="*/ 1805940 h 4632960"/>
              <a:gd name="connsiteX53" fmla="*/ 652485 w 1841205"/>
              <a:gd name="connsiteY53" fmla="*/ 1851660 h 4632960"/>
              <a:gd name="connsiteX54" fmla="*/ 637245 w 1841205"/>
              <a:gd name="connsiteY54" fmla="*/ 1874520 h 4632960"/>
              <a:gd name="connsiteX55" fmla="*/ 637245 w 1841205"/>
              <a:gd name="connsiteY55" fmla="*/ 2125980 h 4632960"/>
              <a:gd name="connsiteX56" fmla="*/ 652485 w 1841205"/>
              <a:gd name="connsiteY56" fmla="*/ 2148840 h 4632960"/>
              <a:gd name="connsiteX57" fmla="*/ 660105 w 1841205"/>
              <a:gd name="connsiteY57" fmla="*/ 2209800 h 4632960"/>
              <a:gd name="connsiteX58" fmla="*/ 667725 w 1841205"/>
              <a:gd name="connsiteY58" fmla="*/ 2232660 h 4632960"/>
              <a:gd name="connsiteX59" fmla="*/ 682965 w 1841205"/>
              <a:gd name="connsiteY59" fmla="*/ 2293620 h 4632960"/>
              <a:gd name="connsiteX60" fmla="*/ 698205 w 1841205"/>
              <a:gd name="connsiteY60" fmla="*/ 2316480 h 4632960"/>
              <a:gd name="connsiteX61" fmla="*/ 728685 w 1841205"/>
              <a:gd name="connsiteY61" fmla="*/ 2385060 h 4632960"/>
              <a:gd name="connsiteX62" fmla="*/ 736305 w 1841205"/>
              <a:gd name="connsiteY62" fmla="*/ 2415540 h 4632960"/>
              <a:gd name="connsiteX63" fmla="*/ 751545 w 1841205"/>
              <a:gd name="connsiteY63" fmla="*/ 2438400 h 4632960"/>
              <a:gd name="connsiteX64" fmla="*/ 774405 w 1841205"/>
              <a:gd name="connsiteY64" fmla="*/ 2484120 h 4632960"/>
              <a:gd name="connsiteX65" fmla="*/ 782025 w 1841205"/>
              <a:gd name="connsiteY65" fmla="*/ 2514600 h 4632960"/>
              <a:gd name="connsiteX66" fmla="*/ 804885 w 1841205"/>
              <a:gd name="connsiteY66" fmla="*/ 2537460 h 4632960"/>
              <a:gd name="connsiteX67" fmla="*/ 820125 w 1841205"/>
              <a:gd name="connsiteY67" fmla="*/ 2560320 h 4632960"/>
              <a:gd name="connsiteX68" fmla="*/ 842985 w 1841205"/>
              <a:gd name="connsiteY68" fmla="*/ 2583180 h 4632960"/>
              <a:gd name="connsiteX69" fmla="*/ 858225 w 1841205"/>
              <a:gd name="connsiteY69" fmla="*/ 2606040 h 4632960"/>
              <a:gd name="connsiteX70" fmla="*/ 881085 w 1841205"/>
              <a:gd name="connsiteY70" fmla="*/ 2628900 h 4632960"/>
              <a:gd name="connsiteX71" fmla="*/ 919185 w 1841205"/>
              <a:gd name="connsiteY71" fmla="*/ 2682240 h 4632960"/>
              <a:gd name="connsiteX72" fmla="*/ 942045 w 1841205"/>
              <a:gd name="connsiteY72" fmla="*/ 2697480 h 4632960"/>
              <a:gd name="connsiteX73" fmla="*/ 980145 w 1841205"/>
              <a:gd name="connsiteY73" fmla="*/ 2750820 h 4632960"/>
              <a:gd name="connsiteX74" fmla="*/ 995385 w 1841205"/>
              <a:gd name="connsiteY74" fmla="*/ 2781300 h 4632960"/>
              <a:gd name="connsiteX75" fmla="*/ 1018245 w 1841205"/>
              <a:gd name="connsiteY75" fmla="*/ 2796540 h 4632960"/>
              <a:gd name="connsiteX76" fmla="*/ 1094445 w 1841205"/>
              <a:gd name="connsiteY76" fmla="*/ 2887980 h 4632960"/>
              <a:gd name="connsiteX77" fmla="*/ 1140165 w 1841205"/>
              <a:gd name="connsiteY77" fmla="*/ 2918460 h 4632960"/>
              <a:gd name="connsiteX78" fmla="*/ 1193505 w 1841205"/>
              <a:gd name="connsiteY78" fmla="*/ 2956560 h 4632960"/>
              <a:gd name="connsiteX79" fmla="*/ 1239225 w 1841205"/>
              <a:gd name="connsiteY79" fmla="*/ 2979420 h 4632960"/>
              <a:gd name="connsiteX80" fmla="*/ 1269705 w 1841205"/>
              <a:gd name="connsiteY80" fmla="*/ 2994660 h 4632960"/>
              <a:gd name="connsiteX81" fmla="*/ 1292565 w 1841205"/>
              <a:gd name="connsiteY81" fmla="*/ 3002280 h 4632960"/>
              <a:gd name="connsiteX82" fmla="*/ 1315425 w 1841205"/>
              <a:gd name="connsiteY82" fmla="*/ 3017520 h 4632960"/>
              <a:gd name="connsiteX83" fmla="*/ 1345905 w 1841205"/>
              <a:gd name="connsiteY83" fmla="*/ 3025140 h 4632960"/>
              <a:gd name="connsiteX84" fmla="*/ 1368765 w 1841205"/>
              <a:gd name="connsiteY84" fmla="*/ 3032760 h 4632960"/>
              <a:gd name="connsiteX85" fmla="*/ 1391625 w 1841205"/>
              <a:gd name="connsiteY85" fmla="*/ 3078480 h 4632960"/>
              <a:gd name="connsiteX86" fmla="*/ 1414485 w 1841205"/>
              <a:gd name="connsiteY86" fmla="*/ 3147060 h 4632960"/>
              <a:gd name="connsiteX87" fmla="*/ 1429725 w 1841205"/>
              <a:gd name="connsiteY87" fmla="*/ 3192780 h 4632960"/>
              <a:gd name="connsiteX88" fmla="*/ 1437345 w 1841205"/>
              <a:gd name="connsiteY88" fmla="*/ 3215640 h 4632960"/>
              <a:gd name="connsiteX89" fmla="*/ 1444965 w 1841205"/>
              <a:gd name="connsiteY89" fmla="*/ 3246120 h 4632960"/>
              <a:gd name="connsiteX90" fmla="*/ 1422105 w 1841205"/>
              <a:gd name="connsiteY90" fmla="*/ 3360420 h 4632960"/>
              <a:gd name="connsiteX91" fmla="*/ 1414485 w 1841205"/>
              <a:gd name="connsiteY91" fmla="*/ 3383280 h 4632960"/>
              <a:gd name="connsiteX92" fmla="*/ 1391625 w 1841205"/>
              <a:gd name="connsiteY92" fmla="*/ 3413760 h 4632960"/>
              <a:gd name="connsiteX93" fmla="*/ 1368765 w 1841205"/>
              <a:gd name="connsiteY93" fmla="*/ 3489960 h 4632960"/>
              <a:gd name="connsiteX94" fmla="*/ 1361145 w 1841205"/>
              <a:gd name="connsiteY94" fmla="*/ 3512820 h 4632960"/>
              <a:gd name="connsiteX95" fmla="*/ 1345905 w 1841205"/>
              <a:gd name="connsiteY95" fmla="*/ 3543300 h 4632960"/>
              <a:gd name="connsiteX96" fmla="*/ 1338285 w 1841205"/>
              <a:gd name="connsiteY96" fmla="*/ 3611880 h 4632960"/>
              <a:gd name="connsiteX97" fmla="*/ 1330665 w 1841205"/>
              <a:gd name="connsiteY97" fmla="*/ 3634740 h 4632960"/>
              <a:gd name="connsiteX98" fmla="*/ 1323045 w 1841205"/>
              <a:gd name="connsiteY98" fmla="*/ 3764280 h 4632960"/>
              <a:gd name="connsiteX99" fmla="*/ 1338285 w 1841205"/>
              <a:gd name="connsiteY99" fmla="*/ 3924300 h 4632960"/>
              <a:gd name="connsiteX100" fmla="*/ 1353525 w 1841205"/>
              <a:gd name="connsiteY100" fmla="*/ 3947160 h 4632960"/>
              <a:gd name="connsiteX101" fmla="*/ 1399245 w 1841205"/>
              <a:gd name="connsiteY101" fmla="*/ 3977640 h 4632960"/>
              <a:gd name="connsiteX102" fmla="*/ 1422105 w 1841205"/>
              <a:gd name="connsiteY102" fmla="*/ 3992880 h 4632960"/>
              <a:gd name="connsiteX103" fmla="*/ 1444965 w 1841205"/>
              <a:gd name="connsiteY103" fmla="*/ 4015740 h 4632960"/>
              <a:gd name="connsiteX104" fmla="*/ 1460205 w 1841205"/>
              <a:gd name="connsiteY104" fmla="*/ 4038600 h 4632960"/>
              <a:gd name="connsiteX105" fmla="*/ 1505925 w 1841205"/>
              <a:gd name="connsiteY105" fmla="*/ 4069080 h 4632960"/>
              <a:gd name="connsiteX106" fmla="*/ 1521165 w 1841205"/>
              <a:gd name="connsiteY106" fmla="*/ 4099560 h 4632960"/>
              <a:gd name="connsiteX107" fmla="*/ 1566885 w 1841205"/>
              <a:gd name="connsiteY107" fmla="*/ 4114800 h 4632960"/>
              <a:gd name="connsiteX108" fmla="*/ 1620225 w 1841205"/>
              <a:gd name="connsiteY108" fmla="*/ 4130040 h 4632960"/>
              <a:gd name="connsiteX109" fmla="*/ 1665945 w 1841205"/>
              <a:gd name="connsiteY109" fmla="*/ 4145280 h 4632960"/>
              <a:gd name="connsiteX110" fmla="*/ 1688805 w 1841205"/>
              <a:gd name="connsiteY110" fmla="*/ 4152900 h 4632960"/>
              <a:gd name="connsiteX111" fmla="*/ 1711665 w 1841205"/>
              <a:gd name="connsiteY111" fmla="*/ 4160520 h 4632960"/>
              <a:gd name="connsiteX112" fmla="*/ 1734525 w 1841205"/>
              <a:gd name="connsiteY112" fmla="*/ 4175760 h 4632960"/>
              <a:gd name="connsiteX113" fmla="*/ 1765005 w 1841205"/>
              <a:gd name="connsiteY113" fmla="*/ 4229100 h 4632960"/>
              <a:gd name="connsiteX114" fmla="*/ 1780245 w 1841205"/>
              <a:gd name="connsiteY114" fmla="*/ 4282440 h 4632960"/>
              <a:gd name="connsiteX115" fmla="*/ 1795485 w 1841205"/>
              <a:gd name="connsiteY115" fmla="*/ 4328160 h 4632960"/>
              <a:gd name="connsiteX116" fmla="*/ 1803105 w 1841205"/>
              <a:gd name="connsiteY116" fmla="*/ 4351020 h 4632960"/>
              <a:gd name="connsiteX117" fmla="*/ 1810725 w 1841205"/>
              <a:gd name="connsiteY117" fmla="*/ 4419600 h 4632960"/>
              <a:gd name="connsiteX118" fmla="*/ 1818345 w 1841205"/>
              <a:gd name="connsiteY118" fmla="*/ 4442460 h 4632960"/>
              <a:gd name="connsiteX119" fmla="*/ 1833585 w 1841205"/>
              <a:gd name="connsiteY119" fmla="*/ 4617720 h 4632960"/>
              <a:gd name="connsiteX120" fmla="*/ 1841205 w 1841205"/>
              <a:gd name="connsiteY120" fmla="*/ 4632960 h 463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841205" h="4632960">
                <a:moveTo>
                  <a:pt x="12405" y="0"/>
                </a:moveTo>
                <a:cubicBezTo>
                  <a:pt x="-4761" y="102999"/>
                  <a:pt x="-3497" y="76540"/>
                  <a:pt x="12405" y="251460"/>
                </a:cubicBezTo>
                <a:cubicBezTo>
                  <a:pt x="13859" y="267458"/>
                  <a:pt x="27645" y="297180"/>
                  <a:pt x="27645" y="297180"/>
                </a:cubicBezTo>
                <a:cubicBezTo>
                  <a:pt x="30185" y="327660"/>
                  <a:pt x="30237" y="358451"/>
                  <a:pt x="35265" y="388620"/>
                </a:cubicBezTo>
                <a:cubicBezTo>
                  <a:pt x="37906" y="404466"/>
                  <a:pt x="47864" y="418494"/>
                  <a:pt x="50505" y="434340"/>
                </a:cubicBezTo>
                <a:cubicBezTo>
                  <a:pt x="71473" y="560149"/>
                  <a:pt x="46986" y="427885"/>
                  <a:pt x="65745" y="502920"/>
                </a:cubicBezTo>
                <a:cubicBezTo>
                  <a:pt x="70058" y="520171"/>
                  <a:pt x="69789" y="551336"/>
                  <a:pt x="88605" y="563880"/>
                </a:cubicBezTo>
                <a:cubicBezTo>
                  <a:pt x="97319" y="569689"/>
                  <a:pt x="109015" y="568623"/>
                  <a:pt x="119085" y="571500"/>
                </a:cubicBezTo>
                <a:cubicBezTo>
                  <a:pt x="126808" y="573707"/>
                  <a:pt x="134222" y="576913"/>
                  <a:pt x="141945" y="579120"/>
                </a:cubicBezTo>
                <a:cubicBezTo>
                  <a:pt x="152015" y="581997"/>
                  <a:pt x="162355" y="583863"/>
                  <a:pt x="172425" y="586740"/>
                </a:cubicBezTo>
                <a:cubicBezTo>
                  <a:pt x="248947" y="608604"/>
                  <a:pt x="130480" y="578159"/>
                  <a:pt x="225765" y="601980"/>
                </a:cubicBezTo>
                <a:cubicBezTo>
                  <a:pt x="263396" y="627067"/>
                  <a:pt x="233995" y="611658"/>
                  <a:pt x="286725" y="624840"/>
                </a:cubicBezTo>
                <a:cubicBezTo>
                  <a:pt x="294517" y="626788"/>
                  <a:pt x="301793" y="630512"/>
                  <a:pt x="309585" y="632460"/>
                </a:cubicBezTo>
                <a:cubicBezTo>
                  <a:pt x="322150" y="635601"/>
                  <a:pt x="335042" y="637270"/>
                  <a:pt x="347685" y="640080"/>
                </a:cubicBezTo>
                <a:cubicBezTo>
                  <a:pt x="357908" y="642352"/>
                  <a:pt x="367732" y="646793"/>
                  <a:pt x="378165" y="647700"/>
                </a:cubicBezTo>
                <a:cubicBezTo>
                  <a:pt x="426310" y="651887"/>
                  <a:pt x="474685" y="652780"/>
                  <a:pt x="522945" y="655320"/>
                </a:cubicBezTo>
                <a:cubicBezTo>
                  <a:pt x="583460" y="675492"/>
                  <a:pt x="520779" y="656696"/>
                  <a:pt x="652485" y="670560"/>
                </a:cubicBezTo>
                <a:cubicBezTo>
                  <a:pt x="665365" y="671916"/>
                  <a:pt x="677965" y="675268"/>
                  <a:pt x="690585" y="678180"/>
                </a:cubicBezTo>
                <a:cubicBezTo>
                  <a:pt x="710994" y="682890"/>
                  <a:pt x="731674" y="686796"/>
                  <a:pt x="751545" y="693420"/>
                </a:cubicBezTo>
                <a:cubicBezTo>
                  <a:pt x="759165" y="695960"/>
                  <a:pt x="767221" y="697448"/>
                  <a:pt x="774405" y="701040"/>
                </a:cubicBezTo>
                <a:cubicBezTo>
                  <a:pt x="807286" y="717480"/>
                  <a:pt x="785649" y="716239"/>
                  <a:pt x="820125" y="723900"/>
                </a:cubicBezTo>
                <a:cubicBezTo>
                  <a:pt x="835207" y="727252"/>
                  <a:pt x="850856" y="727773"/>
                  <a:pt x="865845" y="731520"/>
                </a:cubicBezTo>
                <a:cubicBezTo>
                  <a:pt x="881430" y="735416"/>
                  <a:pt x="896325" y="741680"/>
                  <a:pt x="911565" y="746760"/>
                </a:cubicBezTo>
                <a:cubicBezTo>
                  <a:pt x="919185" y="749300"/>
                  <a:pt x="926633" y="752432"/>
                  <a:pt x="934425" y="754380"/>
                </a:cubicBezTo>
                <a:cubicBezTo>
                  <a:pt x="944585" y="756920"/>
                  <a:pt x="955099" y="758323"/>
                  <a:pt x="964905" y="762000"/>
                </a:cubicBezTo>
                <a:cubicBezTo>
                  <a:pt x="975541" y="765988"/>
                  <a:pt x="984944" y="772765"/>
                  <a:pt x="995385" y="777240"/>
                </a:cubicBezTo>
                <a:cubicBezTo>
                  <a:pt x="1002768" y="780404"/>
                  <a:pt x="1010625" y="782320"/>
                  <a:pt x="1018245" y="784860"/>
                </a:cubicBezTo>
                <a:cubicBezTo>
                  <a:pt x="1028405" y="800100"/>
                  <a:pt x="1044283" y="812811"/>
                  <a:pt x="1048725" y="830580"/>
                </a:cubicBezTo>
                <a:cubicBezTo>
                  <a:pt x="1072546" y="925865"/>
                  <a:pt x="1042101" y="807398"/>
                  <a:pt x="1063965" y="883920"/>
                </a:cubicBezTo>
                <a:cubicBezTo>
                  <a:pt x="1067220" y="895313"/>
                  <a:pt x="1073115" y="925080"/>
                  <a:pt x="1079205" y="937260"/>
                </a:cubicBezTo>
                <a:cubicBezTo>
                  <a:pt x="1083301" y="945451"/>
                  <a:pt x="1090726" y="951751"/>
                  <a:pt x="1094445" y="960120"/>
                </a:cubicBezTo>
                <a:cubicBezTo>
                  <a:pt x="1100969" y="974800"/>
                  <a:pt x="1109685" y="1005840"/>
                  <a:pt x="1109685" y="1005840"/>
                </a:cubicBezTo>
                <a:cubicBezTo>
                  <a:pt x="1115148" y="1055004"/>
                  <a:pt x="1125117" y="1101239"/>
                  <a:pt x="1109685" y="1150620"/>
                </a:cubicBezTo>
                <a:cubicBezTo>
                  <a:pt x="1104222" y="1168102"/>
                  <a:pt x="1084997" y="1178964"/>
                  <a:pt x="1079205" y="1196340"/>
                </a:cubicBezTo>
                <a:cubicBezTo>
                  <a:pt x="1076665" y="1203960"/>
                  <a:pt x="1076040" y="1212517"/>
                  <a:pt x="1071585" y="1219200"/>
                </a:cubicBezTo>
                <a:cubicBezTo>
                  <a:pt x="1054889" y="1244245"/>
                  <a:pt x="1046950" y="1239729"/>
                  <a:pt x="1025865" y="1257300"/>
                </a:cubicBezTo>
                <a:cubicBezTo>
                  <a:pt x="967193" y="1306193"/>
                  <a:pt x="1036902" y="1257562"/>
                  <a:pt x="980145" y="1295400"/>
                </a:cubicBezTo>
                <a:cubicBezTo>
                  <a:pt x="962985" y="1346880"/>
                  <a:pt x="986783" y="1291079"/>
                  <a:pt x="949665" y="1333500"/>
                </a:cubicBezTo>
                <a:cubicBezTo>
                  <a:pt x="937604" y="1347284"/>
                  <a:pt x="930175" y="1364567"/>
                  <a:pt x="919185" y="1379220"/>
                </a:cubicBezTo>
                <a:cubicBezTo>
                  <a:pt x="911565" y="1389380"/>
                  <a:pt x="903608" y="1399296"/>
                  <a:pt x="896325" y="1409700"/>
                </a:cubicBezTo>
                <a:lnTo>
                  <a:pt x="850605" y="1478280"/>
                </a:lnTo>
                <a:cubicBezTo>
                  <a:pt x="845525" y="1485900"/>
                  <a:pt x="839461" y="1492949"/>
                  <a:pt x="835365" y="1501140"/>
                </a:cubicBezTo>
                <a:cubicBezTo>
                  <a:pt x="830285" y="1511300"/>
                  <a:pt x="825761" y="1521757"/>
                  <a:pt x="820125" y="1531620"/>
                </a:cubicBezTo>
                <a:cubicBezTo>
                  <a:pt x="815581" y="1539571"/>
                  <a:pt x="808981" y="1546289"/>
                  <a:pt x="804885" y="1554480"/>
                </a:cubicBezTo>
                <a:cubicBezTo>
                  <a:pt x="801293" y="1561664"/>
                  <a:pt x="802283" y="1571068"/>
                  <a:pt x="797265" y="1577340"/>
                </a:cubicBezTo>
                <a:cubicBezTo>
                  <a:pt x="791544" y="1584491"/>
                  <a:pt x="782025" y="1587500"/>
                  <a:pt x="774405" y="1592580"/>
                </a:cubicBezTo>
                <a:cubicBezTo>
                  <a:pt x="771865" y="1600200"/>
                  <a:pt x="770686" y="1608419"/>
                  <a:pt x="766785" y="1615440"/>
                </a:cubicBezTo>
                <a:cubicBezTo>
                  <a:pt x="757890" y="1631451"/>
                  <a:pt x="746465" y="1645920"/>
                  <a:pt x="736305" y="1661160"/>
                </a:cubicBezTo>
                <a:lnTo>
                  <a:pt x="721065" y="1684020"/>
                </a:lnTo>
                <a:lnTo>
                  <a:pt x="705825" y="1706880"/>
                </a:lnTo>
                <a:cubicBezTo>
                  <a:pt x="700745" y="1714500"/>
                  <a:pt x="693481" y="1721052"/>
                  <a:pt x="690585" y="1729740"/>
                </a:cubicBezTo>
                <a:cubicBezTo>
                  <a:pt x="685505" y="1744980"/>
                  <a:pt x="679241" y="1759875"/>
                  <a:pt x="675345" y="1775460"/>
                </a:cubicBezTo>
                <a:cubicBezTo>
                  <a:pt x="672805" y="1785620"/>
                  <a:pt x="670734" y="1795909"/>
                  <a:pt x="667725" y="1805940"/>
                </a:cubicBezTo>
                <a:cubicBezTo>
                  <a:pt x="663109" y="1821327"/>
                  <a:pt x="661396" y="1838294"/>
                  <a:pt x="652485" y="1851660"/>
                </a:cubicBezTo>
                <a:lnTo>
                  <a:pt x="637245" y="1874520"/>
                </a:lnTo>
                <a:cubicBezTo>
                  <a:pt x="617363" y="1973930"/>
                  <a:pt x="619851" y="1946238"/>
                  <a:pt x="637245" y="2125980"/>
                </a:cubicBezTo>
                <a:cubicBezTo>
                  <a:pt x="638127" y="2135096"/>
                  <a:pt x="647405" y="2141220"/>
                  <a:pt x="652485" y="2148840"/>
                </a:cubicBezTo>
                <a:cubicBezTo>
                  <a:pt x="655025" y="2169160"/>
                  <a:pt x="656442" y="2189652"/>
                  <a:pt x="660105" y="2209800"/>
                </a:cubicBezTo>
                <a:cubicBezTo>
                  <a:pt x="661542" y="2217703"/>
                  <a:pt x="665777" y="2224868"/>
                  <a:pt x="667725" y="2232660"/>
                </a:cubicBezTo>
                <a:cubicBezTo>
                  <a:pt x="672072" y="2250050"/>
                  <a:pt x="674256" y="2276202"/>
                  <a:pt x="682965" y="2293620"/>
                </a:cubicBezTo>
                <a:cubicBezTo>
                  <a:pt x="687061" y="2301811"/>
                  <a:pt x="694486" y="2308111"/>
                  <a:pt x="698205" y="2316480"/>
                </a:cubicBezTo>
                <a:cubicBezTo>
                  <a:pt x="734477" y="2398092"/>
                  <a:pt x="694195" y="2333325"/>
                  <a:pt x="728685" y="2385060"/>
                </a:cubicBezTo>
                <a:cubicBezTo>
                  <a:pt x="731225" y="2395220"/>
                  <a:pt x="732180" y="2405914"/>
                  <a:pt x="736305" y="2415540"/>
                </a:cubicBezTo>
                <a:cubicBezTo>
                  <a:pt x="739913" y="2423958"/>
                  <a:pt x="747097" y="2430394"/>
                  <a:pt x="751545" y="2438400"/>
                </a:cubicBezTo>
                <a:cubicBezTo>
                  <a:pt x="759820" y="2453295"/>
                  <a:pt x="768077" y="2468300"/>
                  <a:pt x="774405" y="2484120"/>
                </a:cubicBezTo>
                <a:cubicBezTo>
                  <a:pt x="778294" y="2493844"/>
                  <a:pt x="776829" y="2505507"/>
                  <a:pt x="782025" y="2514600"/>
                </a:cubicBezTo>
                <a:cubicBezTo>
                  <a:pt x="787372" y="2523956"/>
                  <a:pt x="797986" y="2529181"/>
                  <a:pt x="804885" y="2537460"/>
                </a:cubicBezTo>
                <a:cubicBezTo>
                  <a:pt x="810748" y="2544495"/>
                  <a:pt x="814262" y="2553285"/>
                  <a:pt x="820125" y="2560320"/>
                </a:cubicBezTo>
                <a:cubicBezTo>
                  <a:pt x="827024" y="2568599"/>
                  <a:pt x="836086" y="2574901"/>
                  <a:pt x="842985" y="2583180"/>
                </a:cubicBezTo>
                <a:cubicBezTo>
                  <a:pt x="848848" y="2590215"/>
                  <a:pt x="852362" y="2599005"/>
                  <a:pt x="858225" y="2606040"/>
                </a:cubicBezTo>
                <a:cubicBezTo>
                  <a:pt x="865124" y="2614319"/>
                  <a:pt x="874186" y="2620621"/>
                  <a:pt x="881085" y="2628900"/>
                </a:cubicBezTo>
                <a:cubicBezTo>
                  <a:pt x="902718" y="2654860"/>
                  <a:pt x="891733" y="2654788"/>
                  <a:pt x="919185" y="2682240"/>
                </a:cubicBezTo>
                <a:cubicBezTo>
                  <a:pt x="925661" y="2688716"/>
                  <a:pt x="935569" y="2691004"/>
                  <a:pt x="942045" y="2697480"/>
                </a:cubicBezTo>
                <a:cubicBezTo>
                  <a:pt x="947497" y="2702932"/>
                  <a:pt x="974376" y="2740724"/>
                  <a:pt x="980145" y="2750820"/>
                </a:cubicBezTo>
                <a:cubicBezTo>
                  <a:pt x="985781" y="2760683"/>
                  <a:pt x="988113" y="2772574"/>
                  <a:pt x="995385" y="2781300"/>
                </a:cubicBezTo>
                <a:cubicBezTo>
                  <a:pt x="1001248" y="2788335"/>
                  <a:pt x="1010625" y="2791460"/>
                  <a:pt x="1018245" y="2796540"/>
                </a:cubicBezTo>
                <a:cubicBezTo>
                  <a:pt x="1060680" y="2860193"/>
                  <a:pt x="1035773" y="2829308"/>
                  <a:pt x="1094445" y="2887980"/>
                </a:cubicBezTo>
                <a:cubicBezTo>
                  <a:pt x="1122985" y="2916520"/>
                  <a:pt x="1107082" y="2907432"/>
                  <a:pt x="1140165" y="2918460"/>
                </a:cubicBezTo>
                <a:cubicBezTo>
                  <a:pt x="1156675" y="2967990"/>
                  <a:pt x="1132545" y="2915920"/>
                  <a:pt x="1193505" y="2956560"/>
                </a:cubicBezTo>
                <a:cubicBezTo>
                  <a:pt x="1237436" y="2985848"/>
                  <a:pt x="1195058" y="2960491"/>
                  <a:pt x="1239225" y="2979420"/>
                </a:cubicBezTo>
                <a:cubicBezTo>
                  <a:pt x="1249666" y="2983895"/>
                  <a:pt x="1259264" y="2990185"/>
                  <a:pt x="1269705" y="2994660"/>
                </a:cubicBezTo>
                <a:cubicBezTo>
                  <a:pt x="1277088" y="2997824"/>
                  <a:pt x="1285381" y="2998688"/>
                  <a:pt x="1292565" y="3002280"/>
                </a:cubicBezTo>
                <a:cubicBezTo>
                  <a:pt x="1300756" y="3006376"/>
                  <a:pt x="1307007" y="3013912"/>
                  <a:pt x="1315425" y="3017520"/>
                </a:cubicBezTo>
                <a:cubicBezTo>
                  <a:pt x="1325051" y="3021645"/>
                  <a:pt x="1335835" y="3022263"/>
                  <a:pt x="1345905" y="3025140"/>
                </a:cubicBezTo>
                <a:cubicBezTo>
                  <a:pt x="1353628" y="3027347"/>
                  <a:pt x="1361145" y="3030220"/>
                  <a:pt x="1368765" y="3032760"/>
                </a:cubicBezTo>
                <a:cubicBezTo>
                  <a:pt x="1396555" y="3116130"/>
                  <a:pt x="1352234" y="2989850"/>
                  <a:pt x="1391625" y="3078480"/>
                </a:cubicBezTo>
                <a:lnTo>
                  <a:pt x="1414485" y="3147060"/>
                </a:lnTo>
                <a:lnTo>
                  <a:pt x="1429725" y="3192780"/>
                </a:lnTo>
                <a:cubicBezTo>
                  <a:pt x="1432265" y="3200400"/>
                  <a:pt x="1435397" y="3207848"/>
                  <a:pt x="1437345" y="3215640"/>
                </a:cubicBezTo>
                <a:lnTo>
                  <a:pt x="1444965" y="3246120"/>
                </a:lnTo>
                <a:cubicBezTo>
                  <a:pt x="1435571" y="3330666"/>
                  <a:pt x="1444618" y="3292880"/>
                  <a:pt x="1422105" y="3360420"/>
                </a:cubicBezTo>
                <a:cubicBezTo>
                  <a:pt x="1419565" y="3368040"/>
                  <a:pt x="1419304" y="3376854"/>
                  <a:pt x="1414485" y="3383280"/>
                </a:cubicBezTo>
                <a:lnTo>
                  <a:pt x="1391625" y="3413760"/>
                </a:lnTo>
                <a:cubicBezTo>
                  <a:pt x="1380109" y="3459825"/>
                  <a:pt x="1387317" y="3434305"/>
                  <a:pt x="1368765" y="3489960"/>
                </a:cubicBezTo>
                <a:cubicBezTo>
                  <a:pt x="1366225" y="3497580"/>
                  <a:pt x="1364737" y="3505636"/>
                  <a:pt x="1361145" y="3512820"/>
                </a:cubicBezTo>
                <a:lnTo>
                  <a:pt x="1345905" y="3543300"/>
                </a:lnTo>
                <a:cubicBezTo>
                  <a:pt x="1343365" y="3566160"/>
                  <a:pt x="1342066" y="3589192"/>
                  <a:pt x="1338285" y="3611880"/>
                </a:cubicBezTo>
                <a:cubicBezTo>
                  <a:pt x="1336965" y="3619803"/>
                  <a:pt x="1331464" y="3626748"/>
                  <a:pt x="1330665" y="3634740"/>
                </a:cubicBezTo>
                <a:cubicBezTo>
                  <a:pt x="1326361" y="3677780"/>
                  <a:pt x="1325585" y="3721100"/>
                  <a:pt x="1323045" y="3764280"/>
                </a:cubicBezTo>
                <a:cubicBezTo>
                  <a:pt x="1323236" y="3767720"/>
                  <a:pt x="1317566" y="3882862"/>
                  <a:pt x="1338285" y="3924300"/>
                </a:cubicBezTo>
                <a:cubicBezTo>
                  <a:pt x="1342381" y="3932491"/>
                  <a:pt x="1346633" y="3941129"/>
                  <a:pt x="1353525" y="3947160"/>
                </a:cubicBezTo>
                <a:cubicBezTo>
                  <a:pt x="1367309" y="3959221"/>
                  <a:pt x="1384005" y="3967480"/>
                  <a:pt x="1399245" y="3977640"/>
                </a:cubicBezTo>
                <a:cubicBezTo>
                  <a:pt x="1406865" y="3982720"/>
                  <a:pt x="1415629" y="3986404"/>
                  <a:pt x="1422105" y="3992880"/>
                </a:cubicBezTo>
                <a:cubicBezTo>
                  <a:pt x="1429725" y="4000500"/>
                  <a:pt x="1438066" y="4007461"/>
                  <a:pt x="1444965" y="4015740"/>
                </a:cubicBezTo>
                <a:cubicBezTo>
                  <a:pt x="1450828" y="4022775"/>
                  <a:pt x="1453313" y="4032569"/>
                  <a:pt x="1460205" y="4038600"/>
                </a:cubicBezTo>
                <a:cubicBezTo>
                  <a:pt x="1473989" y="4050661"/>
                  <a:pt x="1505925" y="4069080"/>
                  <a:pt x="1505925" y="4069080"/>
                </a:cubicBezTo>
                <a:cubicBezTo>
                  <a:pt x="1511005" y="4079240"/>
                  <a:pt x="1512078" y="4092744"/>
                  <a:pt x="1521165" y="4099560"/>
                </a:cubicBezTo>
                <a:cubicBezTo>
                  <a:pt x="1534016" y="4109199"/>
                  <a:pt x="1551645" y="4109720"/>
                  <a:pt x="1566885" y="4114800"/>
                </a:cubicBezTo>
                <a:cubicBezTo>
                  <a:pt x="1643711" y="4140409"/>
                  <a:pt x="1524544" y="4101336"/>
                  <a:pt x="1620225" y="4130040"/>
                </a:cubicBezTo>
                <a:cubicBezTo>
                  <a:pt x="1635612" y="4134656"/>
                  <a:pt x="1650705" y="4140200"/>
                  <a:pt x="1665945" y="4145280"/>
                </a:cubicBezTo>
                <a:lnTo>
                  <a:pt x="1688805" y="4152900"/>
                </a:lnTo>
                <a:cubicBezTo>
                  <a:pt x="1696425" y="4155440"/>
                  <a:pt x="1704982" y="4156065"/>
                  <a:pt x="1711665" y="4160520"/>
                </a:cubicBezTo>
                <a:lnTo>
                  <a:pt x="1734525" y="4175760"/>
                </a:lnTo>
                <a:cubicBezTo>
                  <a:pt x="1749830" y="4198718"/>
                  <a:pt x="1753404" y="4202030"/>
                  <a:pt x="1765005" y="4229100"/>
                </a:cubicBezTo>
                <a:cubicBezTo>
                  <a:pt x="1773541" y="4249018"/>
                  <a:pt x="1773800" y="4260958"/>
                  <a:pt x="1780245" y="4282440"/>
                </a:cubicBezTo>
                <a:cubicBezTo>
                  <a:pt x="1784861" y="4297827"/>
                  <a:pt x="1790405" y="4312920"/>
                  <a:pt x="1795485" y="4328160"/>
                </a:cubicBezTo>
                <a:lnTo>
                  <a:pt x="1803105" y="4351020"/>
                </a:lnTo>
                <a:cubicBezTo>
                  <a:pt x="1805645" y="4373880"/>
                  <a:pt x="1806944" y="4396912"/>
                  <a:pt x="1810725" y="4419600"/>
                </a:cubicBezTo>
                <a:cubicBezTo>
                  <a:pt x="1812045" y="4427523"/>
                  <a:pt x="1817546" y="4434468"/>
                  <a:pt x="1818345" y="4442460"/>
                </a:cubicBezTo>
                <a:cubicBezTo>
                  <a:pt x="1823074" y="4489747"/>
                  <a:pt x="1820211" y="4564223"/>
                  <a:pt x="1833585" y="4617720"/>
                </a:cubicBezTo>
                <a:cubicBezTo>
                  <a:pt x="1834963" y="4623230"/>
                  <a:pt x="1838665" y="4627880"/>
                  <a:pt x="1841205" y="4632960"/>
                </a:cubicBezTo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28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787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Graph Cut Introduction</a:t>
            </a:r>
            <a:endParaRPr lang="en-US" dirty="0" smtClean="0"/>
          </a:p>
        </p:txBody>
      </p:sp>
      <p:grpSp>
        <p:nvGrpSpPr>
          <p:cNvPr id="8252" name="Group 8251"/>
          <p:cNvGrpSpPr/>
          <p:nvPr/>
        </p:nvGrpSpPr>
        <p:grpSpPr>
          <a:xfrm>
            <a:off x="1262266" y="1664045"/>
            <a:ext cx="5782384" cy="4104456"/>
            <a:chOff x="755576" y="1700808"/>
            <a:chExt cx="5782384" cy="4104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227" name="Straight Connector 8226"/>
            <p:cNvCxnSpPr/>
            <p:nvPr/>
          </p:nvCxnSpPr>
          <p:spPr bwMode="auto">
            <a:xfrm>
              <a:off x="971600" y="1700808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29" name="Straight Connector 8228"/>
            <p:cNvCxnSpPr/>
            <p:nvPr/>
          </p:nvCxnSpPr>
          <p:spPr bwMode="auto">
            <a:xfrm flipH="1">
              <a:off x="2627784" y="1916832"/>
              <a:ext cx="432048" cy="1800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1" name="Straight Connector 8230"/>
            <p:cNvCxnSpPr/>
            <p:nvPr/>
          </p:nvCxnSpPr>
          <p:spPr bwMode="auto">
            <a:xfrm flipH="1">
              <a:off x="755576" y="3717032"/>
              <a:ext cx="1872208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3" name="Straight Connector 8232"/>
            <p:cNvCxnSpPr/>
            <p:nvPr/>
          </p:nvCxnSpPr>
          <p:spPr bwMode="auto">
            <a:xfrm>
              <a:off x="2627784" y="3717032"/>
              <a:ext cx="432048" cy="20882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5" name="Straight Connector 8234"/>
            <p:cNvCxnSpPr/>
            <p:nvPr/>
          </p:nvCxnSpPr>
          <p:spPr bwMode="auto">
            <a:xfrm flipH="1" flipV="1">
              <a:off x="1187624" y="5517232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7" name="Straight Connector 8236"/>
            <p:cNvCxnSpPr/>
            <p:nvPr/>
          </p:nvCxnSpPr>
          <p:spPr bwMode="auto">
            <a:xfrm flipV="1">
              <a:off x="3059832" y="5589240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9" name="Straight Connector 8238"/>
            <p:cNvCxnSpPr/>
            <p:nvPr/>
          </p:nvCxnSpPr>
          <p:spPr bwMode="auto">
            <a:xfrm flipH="1" flipV="1">
              <a:off x="3851920" y="4221088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1" name="Straight Connector 8240"/>
            <p:cNvCxnSpPr/>
            <p:nvPr/>
          </p:nvCxnSpPr>
          <p:spPr bwMode="auto">
            <a:xfrm flipH="1" flipV="1">
              <a:off x="2627784" y="3717032"/>
              <a:ext cx="1224136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3" name="Straight Connector 8242"/>
            <p:cNvCxnSpPr/>
            <p:nvPr/>
          </p:nvCxnSpPr>
          <p:spPr bwMode="auto">
            <a:xfrm>
              <a:off x="3059832" y="1916832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5" name="Straight Connector 8244"/>
            <p:cNvCxnSpPr/>
            <p:nvPr/>
          </p:nvCxnSpPr>
          <p:spPr bwMode="auto">
            <a:xfrm flipH="1">
              <a:off x="3851920" y="2491740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7" name="Straight Connector 8246"/>
            <p:cNvCxnSpPr/>
            <p:nvPr/>
          </p:nvCxnSpPr>
          <p:spPr bwMode="auto">
            <a:xfrm flipV="1">
              <a:off x="4968240" y="1920240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9" name="Straight Connector 8248"/>
            <p:cNvCxnSpPr/>
            <p:nvPr/>
          </p:nvCxnSpPr>
          <p:spPr bwMode="auto">
            <a:xfrm flipH="1">
              <a:off x="4860032" y="1920240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278" name="Group 8277"/>
          <p:cNvGrpSpPr/>
          <p:nvPr/>
        </p:nvGrpSpPr>
        <p:grpSpPr>
          <a:xfrm>
            <a:off x="3958550" y="1433897"/>
            <a:ext cx="3928452" cy="3870960"/>
            <a:chOff x="3451860" y="1470660"/>
            <a:chExt cx="3928452" cy="38709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254" name="Straight Connector 8253"/>
            <p:cNvCxnSpPr/>
            <p:nvPr/>
          </p:nvCxnSpPr>
          <p:spPr bwMode="auto">
            <a:xfrm flipH="1" flipV="1">
              <a:off x="5646420" y="1470660"/>
              <a:ext cx="1733892" cy="2301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7" name="Straight Connector 8256"/>
            <p:cNvCxnSpPr/>
            <p:nvPr/>
          </p:nvCxnSpPr>
          <p:spPr bwMode="auto">
            <a:xfrm flipH="1">
              <a:off x="3878580" y="1470660"/>
              <a:ext cx="1767840" cy="205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9" name="Straight Connector 8258"/>
            <p:cNvCxnSpPr/>
            <p:nvPr/>
          </p:nvCxnSpPr>
          <p:spPr bwMode="auto">
            <a:xfrm flipH="1">
              <a:off x="3451860" y="1700808"/>
              <a:ext cx="426720" cy="2734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1" name="Straight Connector 8260"/>
            <p:cNvCxnSpPr/>
            <p:nvPr/>
          </p:nvCxnSpPr>
          <p:spPr bwMode="auto">
            <a:xfrm>
              <a:off x="3451860" y="4434840"/>
              <a:ext cx="2179320" cy="906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3" name="Straight Connector 8262"/>
            <p:cNvCxnSpPr/>
            <p:nvPr/>
          </p:nvCxnSpPr>
          <p:spPr bwMode="auto">
            <a:xfrm flipV="1">
              <a:off x="5631180" y="3520440"/>
              <a:ext cx="464820" cy="18211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5" name="Straight Connector 8264"/>
            <p:cNvCxnSpPr/>
            <p:nvPr/>
          </p:nvCxnSpPr>
          <p:spPr bwMode="auto">
            <a:xfrm flipH="1" flipV="1">
              <a:off x="5652120" y="1470660"/>
              <a:ext cx="443880" cy="2049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7" name="Straight Connector 8266"/>
            <p:cNvCxnSpPr/>
            <p:nvPr/>
          </p:nvCxnSpPr>
          <p:spPr bwMode="auto">
            <a:xfrm flipH="1" flipV="1">
              <a:off x="4876800" y="3032760"/>
              <a:ext cx="1219200" cy="4876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9" name="Straight Connector 8268"/>
            <p:cNvCxnSpPr/>
            <p:nvPr/>
          </p:nvCxnSpPr>
          <p:spPr bwMode="auto">
            <a:xfrm flipH="1" flipV="1">
              <a:off x="3909060" y="1684020"/>
              <a:ext cx="967740" cy="1348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1" name="Straight Connector 8270"/>
            <p:cNvCxnSpPr/>
            <p:nvPr/>
          </p:nvCxnSpPr>
          <p:spPr bwMode="auto">
            <a:xfrm flipH="1">
              <a:off x="4644008" y="3032760"/>
              <a:ext cx="232792" cy="187240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3" name="Straight Connector 8272"/>
            <p:cNvCxnSpPr/>
            <p:nvPr/>
          </p:nvCxnSpPr>
          <p:spPr bwMode="auto">
            <a:xfrm>
              <a:off x="6096000" y="3520440"/>
              <a:ext cx="1104900" cy="381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5" name="Straight Connector 8274"/>
            <p:cNvCxnSpPr/>
            <p:nvPr/>
          </p:nvCxnSpPr>
          <p:spPr bwMode="auto">
            <a:xfrm flipV="1">
              <a:off x="7200900" y="1700808"/>
              <a:ext cx="179412" cy="18577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7" name="Straight Connector 8276"/>
            <p:cNvCxnSpPr/>
            <p:nvPr/>
          </p:nvCxnSpPr>
          <p:spPr bwMode="auto">
            <a:xfrm flipV="1">
              <a:off x="5646420" y="4888230"/>
              <a:ext cx="1644186" cy="45339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6" name="TextBox 55"/>
          <p:cNvSpPr txBox="1"/>
          <p:nvPr/>
        </p:nvSpPr>
        <p:spPr>
          <a:xfrm>
            <a:off x="3617218" y="6150788"/>
            <a:ext cx="1781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graph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1190258" y="1361889"/>
            <a:ext cx="6768752" cy="4478620"/>
            <a:chOff x="1190258" y="1361889"/>
            <a:chExt cx="6768752" cy="44786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2" name="Oval 71"/>
            <p:cNvSpPr/>
            <p:nvPr/>
          </p:nvSpPr>
          <p:spPr bwMode="auto">
            <a:xfrm>
              <a:off x="1406282" y="159203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3494514" y="181644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1190258" y="411231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3062466" y="364596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1622306" y="540846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3473202" y="569649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5301786" y="550068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6972642" y="18298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6086802" y="136188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4349678" y="157524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3886542" y="43222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3955142" y="396830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4286602" y="411231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5375694" y="238677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5170914" y="27537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5078690" y="480189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4712382" y="46704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6530682" y="341166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5326762" y="295905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6458674" y="2978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6298272" y="331965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5519710" y="500615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6061670" y="524656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7814994" y="15970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7635582" y="344578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7716562" y="4779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4217796" y="202521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4798268" y="2210202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6236734" y="2079506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0530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787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Graph </a:t>
            </a:r>
            <a:r>
              <a:rPr lang="de-AT" dirty="0"/>
              <a:t>Cut Introduction</a:t>
            </a:r>
            <a:endParaRPr lang="en-US" dirty="0" smtClean="0"/>
          </a:p>
        </p:txBody>
      </p:sp>
      <p:grpSp>
        <p:nvGrpSpPr>
          <p:cNvPr id="8252" name="Group 8251"/>
          <p:cNvGrpSpPr/>
          <p:nvPr/>
        </p:nvGrpSpPr>
        <p:grpSpPr>
          <a:xfrm>
            <a:off x="1262266" y="1664045"/>
            <a:ext cx="5782384" cy="4104456"/>
            <a:chOff x="755576" y="1700808"/>
            <a:chExt cx="5782384" cy="4104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227" name="Straight Connector 8226"/>
            <p:cNvCxnSpPr/>
            <p:nvPr/>
          </p:nvCxnSpPr>
          <p:spPr bwMode="auto">
            <a:xfrm>
              <a:off x="971600" y="1700808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29" name="Straight Connector 8228"/>
            <p:cNvCxnSpPr/>
            <p:nvPr/>
          </p:nvCxnSpPr>
          <p:spPr bwMode="auto">
            <a:xfrm flipH="1">
              <a:off x="2627784" y="1916832"/>
              <a:ext cx="432048" cy="1800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1" name="Straight Connector 8230"/>
            <p:cNvCxnSpPr/>
            <p:nvPr/>
          </p:nvCxnSpPr>
          <p:spPr bwMode="auto">
            <a:xfrm flipH="1">
              <a:off x="755576" y="3717032"/>
              <a:ext cx="1872208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3" name="Straight Connector 8232"/>
            <p:cNvCxnSpPr/>
            <p:nvPr/>
          </p:nvCxnSpPr>
          <p:spPr bwMode="auto">
            <a:xfrm>
              <a:off x="2627784" y="3717032"/>
              <a:ext cx="432048" cy="20882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5" name="Straight Connector 8234"/>
            <p:cNvCxnSpPr/>
            <p:nvPr/>
          </p:nvCxnSpPr>
          <p:spPr bwMode="auto">
            <a:xfrm flipH="1" flipV="1">
              <a:off x="1187624" y="5517232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7" name="Straight Connector 8236"/>
            <p:cNvCxnSpPr/>
            <p:nvPr/>
          </p:nvCxnSpPr>
          <p:spPr bwMode="auto">
            <a:xfrm flipV="1">
              <a:off x="3059832" y="5589240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9" name="Straight Connector 8238"/>
            <p:cNvCxnSpPr/>
            <p:nvPr/>
          </p:nvCxnSpPr>
          <p:spPr bwMode="auto">
            <a:xfrm flipH="1" flipV="1">
              <a:off x="3851920" y="4221088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1" name="Straight Connector 8240"/>
            <p:cNvCxnSpPr/>
            <p:nvPr/>
          </p:nvCxnSpPr>
          <p:spPr bwMode="auto">
            <a:xfrm flipH="1" flipV="1">
              <a:off x="2627784" y="3717032"/>
              <a:ext cx="1224136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3" name="Straight Connector 8242"/>
            <p:cNvCxnSpPr/>
            <p:nvPr/>
          </p:nvCxnSpPr>
          <p:spPr bwMode="auto">
            <a:xfrm>
              <a:off x="3059832" y="1916832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5" name="Straight Connector 8244"/>
            <p:cNvCxnSpPr/>
            <p:nvPr/>
          </p:nvCxnSpPr>
          <p:spPr bwMode="auto">
            <a:xfrm flipH="1">
              <a:off x="3851920" y="2491740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7" name="Straight Connector 8246"/>
            <p:cNvCxnSpPr/>
            <p:nvPr/>
          </p:nvCxnSpPr>
          <p:spPr bwMode="auto">
            <a:xfrm flipV="1">
              <a:off x="4968240" y="1920240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9" name="Straight Connector 8248"/>
            <p:cNvCxnSpPr/>
            <p:nvPr/>
          </p:nvCxnSpPr>
          <p:spPr bwMode="auto">
            <a:xfrm flipH="1">
              <a:off x="4860032" y="1920240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278" name="Group 8277"/>
          <p:cNvGrpSpPr/>
          <p:nvPr/>
        </p:nvGrpSpPr>
        <p:grpSpPr>
          <a:xfrm>
            <a:off x="3958550" y="1433897"/>
            <a:ext cx="3928452" cy="3870960"/>
            <a:chOff x="3451860" y="1470660"/>
            <a:chExt cx="3928452" cy="38709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254" name="Straight Connector 8253"/>
            <p:cNvCxnSpPr/>
            <p:nvPr/>
          </p:nvCxnSpPr>
          <p:spPr bwMode="auto">
            <a:xfrm flipH="1" flipV="1">
              <a:off x="5646420" y="1470660"/>
              <a:ext cx="1733892" cy="2301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7" name="Straight Connector 8256"/>
            <p:cNvCxnSpPr/>
            <p:nvPr/>
          </p:nvCxnSpPr>
          <p:spPr bwMode="auto">
            <a:xfrm flipH="1">
              <a:off x="3878580" y="1470660"/>
              <a:ext cx="1767840" cy="205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9" name="Straight Connector 8258"/>
            <p:cNvCxnSpPr/>
            <p:nvPr/>
          </p:nvCxnSpPr>
          <p:spPr bwMode="auto">
            <a:xfrm flipH="1">
              <a:off x="3451860" y="1700808"/>
              <a:ext cx="426720" cy="2734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1" name="Straight Connector 8260"/>
            <p:cNvCxnSpPr/>
            <p:nvPr/>
          </p:nvCxnSpPr>
          <p:spPr bwMode="auto">
            <a:xfrm>
              <a:off x="3451860" y="4434840"/>
              <a:ext cx="2179320" cy="906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3" name="Straight Connector 8262"/>
            <p:cNvCxnSpPr/>
            <p:nvPr/>
          </p:nvCxnSpPr>
          <p:spPr bwMode="auto">
            <a:xfrm flipV="1">
              <a:off x="5631180" y="3520440"/>
              <a:ext cx="464820" cy="18211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5" name="Straight Connector 8264"/>
            <p:cNvCxnSpPr/>
            <p:nvPr/>
          </p:nvCxnSpPr>
          <p:spPr bwMode="auto">
            <a:xfrm flipH="1" flipV="1">
              <a:off x="5652120" y="1470660"/>
              <a:ext cx="443880" cy="2049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7" name="Straight Connector 8266"/>
            <p:cNvCxnSpPr/>
            <p:nvPr/>
          </p:nvCxnSpPr>
          <p:spPr bwMode="auto">
            <a:xfrm flipH="1" flipV="1">
              <a:off x="4876800" y="3032760"/>
              <a:ext cx="1219200" cy="4876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9" name="Straight Connector 8268"/>
            <p:cNvCxnSpPr/>
            <p:nvPr/>
          </p:nvCxnSpPr>
          <p:spPr bwMode="auto">
            <a:xfrm flipH="1" flipV="1">
              <a:off x="3909060" y="1684020"/>
              <a:ext cx="967740" cy="1348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1" name="Straight Connector 8270"/>
            <p:cNvCxnSpPr/>
            <p:nvPr/>
          </p:nvCxnSpPr>
          <p:spPr bwMode="auto">
            <a:xfrm flipH="1">
              <a:off x="4644008" y="3032760"/>
              <a:ext cx="232792" cy="187240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3" name="Straight Connector 8272"/>
            <p:cNvCxnSpPr/>
            <p:nvPr/>
          </p:nvCxnSpPr>
          <p:spPr bwMode="auto">
            <a:xfrm>
              <a:off x="6096000" y="3520440"/>
              <a:ext cx="1104900" cy="381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5" name="Straight Connector 8274"/>
            <p:cNvCxnSpPr/>
            <p:nvPr/>
          </p:nvCxnSpPr>
          <p:spPr bwMode="auto">
            <a:xfrm flipV="1">
              <a:off x="7200900" y="1700808"/>
              <a:ext cx="179412" cy="18577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7" name="Straight Connector 8276"/>
            <p:cNvCxnSpPr/>
            <p:nvPr/>
          </p:nvCxnSpPr>
          <p:spPr bwMode="auto">
            <a:xfrm flipV="1">
              <a:off x="5646420" y="4888230"/>
              <a:ext cx="1644186" cy="45339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7" name="Group 56"/>
          <p:cNvGrpSpPr/>
          <p:nvPr/>
        </p:nvGrpSpPr>
        <p:grpSpPr>
          <a:xfrm>
            <a:off x="512788" y="3263252"/>
            <a:ext cx="7712240" cy="1843628"/>
            <a:chOff x="512788" y="3263252"/>
            <a:chExt cx="7712240" cy="18436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TextBox 57"/>
            <p:cNvSpPr txBox="1"/>
            <p:nvPr/>
          </p:nvSpPr>
          <p:spPr>
            <a:xfrm>
              <a:off x="512788" y="4522105"/>
              <a:ext cx="14989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dirty="0" smtClean="0">
                  <a:solidFill>
                    <a:schemeClr val="tx1"/>
                  </a:solidFill>
                </a:rPr>
                <a:t>source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190152" y="3747921"/>
              <a:ext cx="1034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dirty="0" smtClean="0">
                  <a:solidFill>
                    <a:schemeClr val="tx1"/>
                  </a:solidFill>
                </a:rPr>
                <a:t>sink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1008921" y="3954780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7454245" y="3263252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190258" y="1361889"/>
            <a:ext cx="6768752" cy="4478620"/>
            <a:chOff x="1190258" y="1361889"/>
            <a:chExt cx="6768752" cy="44786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2" name="Oval 71"/>
            <p:cNvSpPr/>
            <p:nvPr/>
          </p:nvSpPr>
          <p:spPr bwMode="auto">
            <a:xfrm>
              <a:off x="1406282" y="159203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3494514" y="181644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1190258" y="411231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3062466" y="364596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1622306" y="540846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3473202" y="569649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5301786" y="550068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6972642" y="18298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6086802" y="136188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4349678" y="157524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3886542" y="43222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3955142" y="396830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4286602" y="411231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5375694" y="238677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5170914" y="27537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5078690" y="480189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4712382" y="46704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6530682" y="341166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5326762" y="295905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6458674" y="2978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6298272" y="331965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5519710" y="500615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6061670" y="524656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7814994" y="15970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7635582" y="344578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7716562" y="4779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4217796" y="202521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4798268" y="2210202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6236734" y="2079506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23528" y="6150788"/>
            <a:ext cx="7920880" cy="584775"/>
            <a:chOff x="323528" y="6150788"/>
            <a:chExt cx="7920880" cy="584775"/>
          </a:xfrm>
        </p:grpSpPr>
        <p:sp>
          <p:nvSpPr>
            <p:cNvPr id="56" name="TextBox 55"/>
            <p:cNvSpPr txBox="1"/>
            <p:nvPr/>
          </p:nvSpPr>
          <p:spPr>
            <a:xfrm>
              <a:off x="323528" y="6150788"/>
              <a:ext cx="7920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dirty="0" err="1" smtClean="0">
                  <a:solidFill>
                    <a:schemeClr val="tx1"/>
                  </a:solidFill>
                </a:rPr>
                <a:t>edge</a:t>
              </a:r>
              <a:r>
                <a:rPr lang="de-AT" sz="3200" dirty="0" smtClean="0">
                  <a:solidFill>
                    <a:schemeClr val="tx1"/>
                  </a:solidFill>
                </a:rPr>
                <a:t> </a:t>
              </a:r>
              <a:r>
                <a:rPr lang="de-AT" sz="3200" dirty="0" err="1" smtClean="0">
                  <a:solidFill>
                    <a:schemeClr val="tx1"/>
                  </a:solidFill>
                </a:rPr>
                <a:t>weights</a:t>
              </a:r>
              <a:r>
                <a:rPr lang="de-AT" sz="3200" dirty="0" smtClean="0">
                  <a:solidFill>
                    <a:schemeClr val="tx1"/>
                  </a:solidFill>
                </a:rPr>
                <a:t>/</a:t>
              </a:r>
              <a:r>
                <a:rPr lang="de-AT" sz="3200" dirty="0" err="1" smtClean="0">
                  <a:solidFill>
                    <a:schemeClr val="tx1"/>
                  </a:solidFill>
                </a:rPr>
                <a:t>costs</a:t>
              </a:r>
              <a:r>
                <a:rPr lang="de-AT" sz="3200" dirty="0" smtClean="0">
                  <a:solidFill>
                    <a:schemeClr val="tx1"/>
                  </a:solidFill>
                </a:rPr>
                <a:t>: 0                      1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427984" y="6237312"/>
              <a:ext cx="2016224" cy="432048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de-AT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5221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41020" y="1668780"/>
            <a:ext cx="8162714" cy="5080584"/>
            <a:chOff x="541020" y="1668780"/>
            <a:chExt cx="8162714" cy="5080584"/>
          </a:xfrm>
        </p:grpSpPr>
        <p:cxnSp>
          <p:nvCxnSpPr>
            <p:cNvPr id="69" name="Straight Connector 68"/>
            <p:cNvCxnSpPr>
              <a:stCxn id="62" idx="4"/>
            </p:cNvCxnSpPr>
            <p:nvPr/>
          </p:nvCxnSpPr>
          <p:spPr bwMode="auto">
            <a:xfrm flipV="1">
              <a:off x="550600" y="1668780"/>
              <a:ext cx="935300" cy="180295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>
              <a:endCxn id="157" idx="1"/>
            </p:cNvCxnSpPr>
            <p:nvPr/>
          </p:nvCxnSpPr>
          <p:spPr bwMode="auto">
            <a:xfrm>
              <a:off x="541020" y="3421380"/>
              <a:ext cx="670329" cy="71202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541020" y="3406140"/>
              <a:ext cx="1143000" cy="208026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64" idx="5"/>
            </p:cNvCxnSpPr>
            <p:nvPr/>
          </p:nvCxnSpPr>
          <p:spPr bwMode="auto">
            <a:xfrm flipH="1" flipV="1">
              <a:off x="7894320" y="1676400"/>
              <a:ext cx="809414" cy="1576103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>
              <a:stCxn id="64" idx="2"/>
              <a:endCxn id="179" idx="6"/>
            </p:cNvCxnSpPr>
            <p:nvPr/>
          </p:nvCxnSpPr>
          <p:spPr bwMode="auto">
            <a:xfrm flipH="1">
              <a:off x="7779598" y="3201586"/>
              <a:ext cx="801211" cy="31620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>
              <a:stCxn id="64" idx="3"/>
            </p:cNvCxnSpPr>
            <p:nvPr/>
          </p:nvCxnSpPr>
          <p:spPr bwMode="auto">
            <a:xfrm flipH="1">
              <a:off x="7802880" y="3252503"/>
              <a:ext cx="799020" cy="160905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3" name="TextBox 102"/>
            <p:cNvSpPr txBox="1"/>
            <p:nvPr/>
          </p:nvSpPr>
          <p:spPr>
            <a:xfrm>
              <a:off x="2699792" y="6164589"/>
              <a:ext cx="5650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dirty="0" smtClean="0">
                  <a:solidFill>
                    <a:schemeClr val="tx1"/>
                  </a:solidFill>
                </a:rPr>
                <a:t> </a:t>
              </a:r>
              <a:r>
                <a:rPr lang="de-AT" sz="3200" dirty="0" err="1" smtClean="0">
                  <a:solidFill>
                    <a:schemeClr val="tx1"/>
                  </a:solidFill>
                </a:rPr>
                <a:t>constraint</a:t>
              </a:r>
              <a:r>
                <a:rPr lang="de-AT" sz="3200" dirty="0" smtClean="0">
                  <a:solidFill>
                    <a:schemeClr val="tx1"/>
                  </a:solidFill>
                </a:rPr>
                <a:t> </a:t>
              </a:r>
              <a:r>
                <a:rPr lang="de-AT" sz="3200" dirty="0" err="1" smtClean="0">
                  <a:solidFill>
                    <a:schemeClr val="tx1"/>
                  </a:solidFill>
                </a:rPr>
                <a:t>edges</a:t>
              </a:r>
              <a:r>
                <a:rPr lang="de-AT" sz="3200" dirty="0" smtClean="0">
                  <a:solidFill>
                    <a:schemeClr val="tx1"/>
                  </a:solidFill>
                </a:rPr>
                <a:t> (</a:t>
              </a:r>
              <a:r>
                <a:rPr lang="de-AT" sz="3200" dirty="0" err="1" smtClean="0">
                  <a:solidFill>
                    <a:schemeClr val="tx1"/>
                  </a:solidFill>
                </a:rPr>
                <a:t>weight</a:t>
              </a:r>
              <a:r>
                <a:rPr lang="de-AT" sz="3200" dirty="0" smtClean="0">
                  <a:solidFill>
                    <a:schemeClr val="tx1"/>
                  </a:solidFill>
                </a:rPr>
                <a:t> ∞)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 rot="10800000">
              <a:off x="899593" y="6476494"/>
              <a:ext cx="1796729" cy="1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787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Graph </a:t>
            </a:r>
            <a:r>
              <a:rPr lang="de-AT" dirty="0"/>
              <a:t>Cut Introduction</a:t>
            </a:r>
            <a:endParaRPr lang="en-US" dirty="0" smtClean="0"/>
          </a:p>
        </p:txBody>
      </p:sp>
      <p:grpSp>
        <p:nvGrpSpPr>
          <p:cNvPr id="8252" name="Group 8251"/>
          <p:cNvGrpSpPr/>
          <p:nvPr/>
        </p:nvGrpSpPr>
        <p:grpSpPr>
          <a:xfrm>
            <a:off x="1262266" y="1664045"/>
            <a:ext cx="5782384" cy="4104456"/>
            <a:chOff x="755576" y="1700808"/>
            <a:chExt cx="5782384" cy="4104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227" name="Straight Connector 8226"/>
            <p:cNvCxnSpPr/>
            <p:nvPr/>
          </p:nvCxnSpPr>
          <p:spPr bwMode="auto">
            <a:xfrm>
              <a:off x="971600" y="1700808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29" name="Straight Connector 8228"/>
            <p:cNvCxnSpPr/>
            <p:nvPr/>
          </p:nvCxnSpPr>
          <p:spPr bwMode="auto">
            <a:xfrm flipH="1">
              <a:off x="2627784" y="1916832"/>
              <a:ext cx="432048" cy="1800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1" name="Straight Connector 8230"/>
            <p:cNvCxnSpPr/>
            <p:nvPr/>
          </p:nvCxnSpPr>
          <p:spPr bwMode="auto">
            <a:xfrm flipH="1">
              <a:off x="755576" y="3717032"/>
              <a:ext cx="1872208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3" name="Straight Connector 8232"/>
            <p:cNvCxnSpPr/>
            <p:nvPr/>
          </p:nvCxnSpPr>
          <p:spPr bwMode="auto">
            <a:xfrm>
              <a:off x="2627784" y="3717032"/>
              <a:ext cx="432048" cy="20882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5" name="Straight Connector 8234"/>
            <p:cNvCxnSpPr/>
            <p:nvPr/>
          </p:nvCxnSpPr>
          <p:spPr bwMode="auto">
            <a:xfrm flipH="1" flipV="1">
              <a:off x="1187624" y="5517232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7" name="Straight Connector 8236"/>
            <p:cNvCxnSpPr/>
            <p:nvPr/>
          </p:nvCxnSpPr>
          <p:spPr bwMode="auto">
            <a:xfrm flipV="1">
              <a:off x="3059832" y="5589240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9" name="Straight Connector 8238"/>
            <p:cNvCxnSpPr/>
            <p:nvPr/>
          </p:nvCxnSpPr>
          <p:spPr bwMode="auto">
            <a:xfrm flipH="1" flipV="1">
              <a:off x="3851920" y="4221088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1" name="Straight Connector 8240"/>
            <p:cNvCxnSpPr/>
            <p:nvPr/>
          </p:nvCxnSpPr>
          <p:spPr bwMode="auto">
            <a:xfrm flipH="1" flipV="1">
              <a:off x="2627784" y="3717032"/>
              <a:ext cx="1224136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3" name="Straight Connector 8242"/>
            <p:cNvCxnSpPr/>
            <p:nvPr/>
          </p:nvCxnSpPr>
          <p:spPr bwMode="auto">
            <a:xfrm>
              <a:off x="3059832" y="1916832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5" name="Straight Connector 8244"/>
            <p:cNvCxnSpPr/>
            <p:nvPr/>
          </p:nvCxnSpPr>
          <p:spPr bwMode="auto">
            <a:xfrm flipH="1">
              <a:off x="3851920" y="2491740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7" name="Straight Connector 8246"/>
            <p:cNvCxnSpPr/>
            <p:nvPr/>
          </p:nvCxnSpPr>
          <p:spPr bwMode="auto">
            <a:xfrm flipV="1">
              <a:off x="4968240" y="1920240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9" name="Straight Connector 8248"/>
            <p:cNvCxnSpPr/>
            <p:nvPr/>
          </p:nvCxnSpPr>
          <p:spPr bwMode="auto">
            <a:xfrm flipH="1">
              <a:off x="4860032" y="1920240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278" name="Group 8277"/>
          <p:cNvGrpSpPr/>
          <p:nvPr/>
        </p:nvGrpSpPr>
        <p:grpSpPr>
          <a:xfrm>
            <a:off x="3958550" y="1433897"/>
            <a:ext cx="3928452" cy="3870960"/>
            <a:chOff x="3451860" y="1470660"/>
            <a:chExt cx="3928452" cy="38709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254" name="Straight Connector 8253"/>
            <p:cNvCxnSpPr/>
            <p:nvPr/>
          </p:nvCxnSpPr>
          <p:spPr bwMode="auto">
            <a:xfrm flipH="1" flipV="1">
              <a:off x="5646420" y="1470660"/>
              <a:ext cx="1733892" cy="2301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7" name="Straight Connector 8256"/>
            <p:cNvCxnSpPr/>
            <p:nvPr/>
          </p:nvCxnSpPr>
          <p:spPr bwMode="auto">
            <a:xfrm flipH="1">
              <a:off x="3878580" y="1470660"/>
              <a:ext cx="1767840" cy="205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9" name="Straight Connector 8258"/>
            <p:cNvCxnSpPr/>
            <p:nvPr/>
          </p:nvCxnSpPr>
          <p:spPr bwMode="auto">
            <a:xfrm flipH="1">
              <a:off x="3451860" y="1700808"/>
              <a:ext cx="426720" cy="2734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1" name="Straight Connector 8260"/>
            <p:cNvCxnSpPr/>
            <p:nvPr/>
          </p:nvCxnSpPr>
          <p:spPr bwMode="auto">
            <a:xfrm>
              <a:off x="3451860" y="4434840"/>
              <a:ext cx="2179320" cy="906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3" name="Straight Connector 8262"/>
            <p:cNvCxnSpPr/>
            <p:nvPr/>
          </p:nvCxnSpPr>
          <p:spPr bwMode="auto">
            <a:xfrm flipV="1">
              <a:off x="5631180" y="3520440"/>
              <a:ext cx="464820" cy="18211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5" name="Straight Connector 8264"/>
            <p:cNvCxnSpPr/>
            <p:nvPr/>
          </p:nvCxnSpPr>
          <p:spPr bwMode="auto">
            <a:xfrm flipH="1" flipV="1">
              <a:off x="5652120" y="1470660"/>
              <a:ext cx="443880" cy="2049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7" name="Straight Connector 8266"/>
            <p:cNvCxnSpPr/>
            <p:nvPr/>
          </p:nvCxnSpPr>
          <p:spPr bwMode="auto">
            <a:xfrm flipH="1" flipV="1">
              <a:off x="4876800" y="3032760"/>
              <a:ext cx="1219200" cy="4876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9" name="Straight Connector 8268"/>
            <p:cNvCxnSpPr/>
            <p:nvPr/>
          </p:nvCxnSpPr>
          <p:spPr bwMode="auto">
            <a:xfrm flipH="1" flipV="1">
              <a:off x="3909060" y="1684020"/>
              <a:ext cx="967740" cy="1348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1" name="Straight Connector 8270"/>
            <p:cNvCxnSpPr/>
            <p:nvPr/>
          </p:nvCxnSpPr>
          <p:spPr bwMode="auto">
            <a:xfrm flipH="1">
              <a:off x="4644008" y="3032760"/>
              <a:ext cx="232792" cy="187240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3" name="Straight Connector 8272"/>
            <p:cNvCxnSpPr/>
            <p:nvPr/>
          </p:nvCxnSpPr>
          <p:spPr bwMode="auto">
            <a:xfrm>
              <a:off x="6096000" y="3520440"/>
              <a:ext cx="1104900" cy="381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5" name="Straight Connector 8274"/>
            <p:cNvCxnSpPr/>
            <p:nvPr/>
          </p:nvCxnSpPr>
          <p:spPr bwMode="auto">
            <a:xfrm flipV="1">
              <a:off x="7200900" y="1700808"/>
              <a:ext cx="179412" cy="18577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7" name="Straight Connector 8276"/>
            <p:cNvCxnSpPr/>
            <p:nvPr/>
          </p:nvCxnSpPr>
          <p:spPr bwMode="auto">
            <a:xfrm flipV="1">
              <a:off x="5646420" y="4888230"/>
              <a:ext cx="1644186" cy="45339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" name="Group 1"/>
          <p:cNvGrpSpPr/>
          <p:nvPr/>
        </p:nvGrpSpPr>
        <p:grpSpPr>
          <a:xfrm>
            <a:off x="297255" y="2952599"/>
            <a:ext cx="8861455" cy="1802970"/>
            <a:chOff x="297255" y="2952599"/>
            <a:chExt cx="8861455" cy="18029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2" name="Oval 61"/>
            <p:cNvSpPr/>
            <p:nvPr/>
          </p:nvSpPr>
          <p:spPr bwMode="auto">
            <a:xfrm>
              <a:off x="478592" y="332771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297255" y="3150739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580809" y="312957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8399472" y="2952599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92972" y="3005024"/>
              <a:ext cx="14989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dirty="0" smtClean="0">
                  <a:solidFill>
                    <a:schemeClr val="tx1"/>
                  </a:solidFill>
                </a:rPr>
                <a:t>source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146924" y="4170794"/>
              <a:ext cx="10117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dirty="0" smtClean="0">
                  <a:solidFill>
                    <a:schemeClr val="tx1"/>
                  </a:solidFill>
                </a:rPr>
                <a:t>sink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18250" y="1398270"/>
            <a:ext cx="7122097" cy="4337117"/>
            <a:chOff x="1018250" y="1398270"/>
            <a:chExt cx="7122097" cy="43371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4" name="Oval 113"/>
            <p:cNvSpPr/>
            <p:nvPr/>
          </p:nvSpPr>
          <p:spPr bwMode="auto">
            <a:xfrm>
              <a:off x="1440969" y="5237413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1018250" y="3921807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1224945" y="1398270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7543951" y="4602480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7454245" y="3272790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7633657" y="1427413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190258" y="1361889"/>
            <a:ext cx="6768752" cy="4478620"/>
            <a:chOff x="1190258" y="1361889"/>
            <a:chExt cx="6768752" cy="44786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" name="Oval 121"/>
            <p:cNvSpPr/>
            <p:nvPr/>
          </p:nvSpPr>
          <p:spPr bwMode="auto">
            <a:xfrm>
              <a:off x="1406282" y="159203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3494514" y="181644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1190258" y="411231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3062466" y="364596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1622306" y="540846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3473202" y="569649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5301786" y="550068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6972642" y="18298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6086802" y="136188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4349678" y="157524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3886542" y="43222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3955142" y="396830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4286602" y="411231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5375694" y="238677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5170914" y="27537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5078690" y="480189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4712382" y="46704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6530682" y="341166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5326762" y="295905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6458674" y="2978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>
              <a:off x="6298272" y="331965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>
              <a:off x="5519710" y="500615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6061670" y="524656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>
              <a:off x="7814994" y="15970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7635582" y="344578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7716562" y="4779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4217796" y="202521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4798268" y="2210202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6236734" y="2079506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633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787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Graph </a:t>
            </a:r>
            <a:r>
              <a:rPr lang="de-AT" dirty="0"/>
              <a:t>Cut Introduction</a:t>
            </a:r>
            <a:endParaRPr lang="en-US" dirty="0" smtClean="0"/>
          </a:p>
        </p:txBody>
      </p:sp>
      <p:sp>
        <p:nvSpPr>
          <p:cNvPr id="3" name="Freeform 2"/>
          <p:cNvSpPr/>
          <p:nvPr/>
        </p:nvSpPr>
        <p:spPr>
          <a:xfrm>
            <a:off x="4076127" y="922317"/>
            <a:ext cx="1841205" cy="4632960"/>
          </a:xfrm>
          <a:custGeom>
            <a:avLst/>
            <a:gdLst>
              <a:gd name="connsiteX0" fmla="*/ 12405 w 1841205"/>
              <a:gd name="connsiteY0" fmla="*/ 0 h 4632960"/>
              <a:gd name="connsiteX1" fmla="*/ 12405 w 1841205"/>
              <a:gd name="connsiteY1" fmla="*/ 251460 h 4632960"/>
              <a:gd name="connsiteX2" fmla="*/ 27645 w 1841205"/>
              <a:gd name="connsiteY2" fmla="*/ 297180 h 4632960"/>
              <a:gd name="connsiteX3" fmla="*/ 35265 w 1841205"/>
              <a:gd name="connsiteY3" fmla="*/ 388620 h 4632960"/>
              <a:gd name="connsiteX4" fmla="*/ 50505 w 1841205"/>
              <a:gd name="connsiteY4" fmla="*/ 434340 h 4632960"/>
              <a:gd name="connsiteX5" fmla="*/ 65745 w 1841205"/>
              <a:gd name="connsiteY5" fmla="*/ 502920 h 4632960"/>
              <a:gd name="connsiteX6" fmla="*/ 88605 w 1841205"/>
              <a:gd name="connsiteY6" fmla="*/ 563880 h 4632960"/>
              <a:gd name="connsiteX7" fmla="*/ 119085 w 1841205"/>
              <a:gd name="connsiteY7" fmla="*/ 571500 h 4632960"/>
              <a:gd name="connsiteX8" fmla="*/ 141945 w 1841205"/>
              <a:gd name="connsiteY8" fmla="*/ 579120 h 4632960"/>
              <a:gd name="connsiteX9" fmla="*/ 172425 w 1841205"/>
              <a:gd name="connsiteY9" fmla="*/ 586740 h 4632960"/>
              <a:gd name="connsiteX10" fmla="*/ 225765 w 1841205"/>
              <a:gd name="connsiteY10" fmla="*/ 601980 h 4632960"/>
              <a:gd name="connsiteX11" fmla="*/ 286725 w 1841205"/>
              <a:gd name="connsiteY11" fmla="*/ 624840 h 4632960"/>
              <a:gd name="connsiteX12" fmla="*/ 309585 w 1841205"/>
              <a:gd name="connsiteY12" fmla="*/ 632460 h 4632960"/>
              <a:gd name="connsiteX13" fmla="*/ 347685 w 1841205"/>
              <a:gd name="connsiteY13" fmla="*/ 640080 h 4632960"/>
              <a:gd name="connsiteX14" fmla="*/ 378165 w 1841205"/>
              <a:gd name="connsiteY14" fmla="*/ 647700 h 4632960"/>
              <a:gd name="connsiteX15" fmla="*/ 522945 w 1841205"/>
              <a:gd name="connsiteY15" fmla="*/ 655320 h 4632960"/>
              <a:gd name="connsiteX16" fmla="*/ 652485 w 1841205"/>
              <a:gd name="connsiteY16" fmla="*/ 670560 h 4632960"/>
              <a:gd name="connsiteX17" fmla="*/ 690585 w 1841205"/>
              <a:gd name="connsiteY17" fmla="*/ 678180 h 4632960"/>
              <a:gd name="connsiteX18" fmla="*/ 751545 w 1841205"/>
              <a:gd name="connsiteY18" fmla="*/ 693420 h 4632960"/>
              <a:gd name="connsiteX19" fmla="*/ 774405 w 1841205"/>
              <a:gd name="connsiteY19" fmla="*/ 701040 h 4632960"/>
              <a:gd name="connsiteX20" fmla="*/ 820125 w 1841205"/>
              <a:gd name="connsiteY20" fmla="*/ 723900 h 4632960"/>
              <a:gd name="connsiteX21" fmla="*/ 865845 w 1841205"/>
              <a:gd name="connsiteY21" fmla="*/ 731520 h 4632960"/>
              <a:gd name="connsiteX22" fmla="*/ 911565 w 1841205"/>
              <a:gd name="connsiteY22" fmla="*/ 746760 h 4632960"/>
              <a:gd name="connsiteX23" fmla="*/ 934425 w 1841205"/>
              <a:gd name="connsiteY23" fmla="*/ 754380 h 4632960"/>
              <a:gd name="connsiteX24" fmla="*/ 964905 w 1841205"/>
              <a:gd name="connsiteY24" fmla="*/ 762000 h 4632960"/>
              <a:gd name="connsiteX25" fmla="*/ 995385 w 1841205"/>
              <a:gd name="connsiteY25" fmla="*/ 777240 h 4632960"/>
              <a:gd name="connsiteX26" fmla="*/ 1018245 w 1841205"/>
              <a:gd name="connsiteY26" fmla="*/ 784860 h 4632960"/>
              <a:gd name="connsiteX27" fmla="*/ 1048725 w 1841205"/>
              <a:gd name="connsiteY27" fmla="*/ 830580 h 4632960"/>
              <a:gd name="connsiteX28" fmla="*/ 1063965 w 1841205"/>
              <a:gd name="connsiteY28" fmla="*/ 883920 h 4632960"/>
              <a:gd name="connsiteX29" fmla="*/ 1079205 w 1841205"/>
              <a:gd name="connsiteY29" fmla="*/ 937260 h 4632960"/>
              <a:gd name="connsiteX30" fmla="*/ 1094445 w 1841205"/>
              <a:gd name="connsiteY30" fmla="*/ 960120 h 4632960"/>
              <a:gd name="connsiteX31" fmla="*/ 1109685 w 1841205"/>
              <a:gd name="connsiteY31" fmla="*/ 1005840 h 4632960"/>
              <a:gd name="connsiteX32" fmla="*/ 1109685 w 1841205"/>
              <a:gd name="connsiteY32" fmla="*/ 1150620 h 4632960"/>
              <a:gd name="connsiteX33" fmla="*/ 1079205 w 1841205"/>
              <a:gd name="connsiteY33" fmla="*/ 1196340 h 4632960"/>
              <a:gd name="connsiteX34" fmla="*/ 1071585 w 1841205"/>
              <a:gd name="connsiteY34" fmla="*/ 1219200 h 4632960"/>
              <a:gd name="connsiteX35" fmla="*/ 1025865 w 1841205"/>
              <a:gd name="connsiteY35" fmla="*/ 1257300 h 4632960"/>
              <a:gd name="connsiteX36" fmla="*/ 980145 w 1841205"/>
              <a:gd name="connsiteY36" fmla="*/ 1295400 h 4632960"/>
              <a:gd name="connsiteX37" fmla="*/ 949665 w 1841205"/>
              <a:gd name="connsiteY37" fmla="*/ 1333500 h 4632960"/>
              <a:gd name="connsiteX38" fmla="*/ 919185 w 1841205"/>
              <a:gd name="connsiteY38" fmla="*/ 1379220 h 4632960"/>
              <a:gd name="connsiteX39" fmla="*/ 896325 w 1841205"/>
              <a:gd name="connsiteY39" fmla="*/ 1409700 h 4632960"/>
              <a:gd name="connsiteX40" fmla="*/ 850605 w 1841205"/>
              <a:gd name="connsiteY40" fmla="*/ 1478280 h 4632960"/>
              <a:gd name="connsiteX41" fmla="*/ 835365 w 1841205"/>
              <a:gd name="connsiteY41" fmla="*/ 1501140 h 4632960"/>
              <a:gd name="connsiteX42" fmla="*/ 820125 w 1841205"/>
              <a:gd name="connsiteY42" fmla="*/ 1531620 h 4632960"/>
              <a:gd name="connsiteX43" fmla="*/ 804885 w 1841205"/>
              <a:gd name="connsiteY43" fmla="*/ 1554480 h 4632960"/>
              <a:gd name="connsiteX44" fmla="*/ 797265 w 1841205"/>
              <a:gd name="connsiteY44" fmla="*/ 1577340 h 4632960"/>
              <a:gd name="connsiteX45" fmla="*/ 774405 w 1841205"/>
              <a:gd name="connsiteY45" fmla="*/ 1592580 h 4632960"/>
              <a:gd name="connsiteX46" fmla="*/ 766785 w 1841205"/>
              <a:gd name="connsiteY46" fmla="*/ 1615440 h 4632960"/>
              <a:gd name="connsiteX47" fmla="*/ 736305 w 1841205"/>
              <a:gd name="connsiteY47" fmla="*/ 1661160 h 4632960"/>
              <a:gd name="connsiteX48" fmla="*/ 721065 w 1841205"/>
              <a:gd name="connsiteY48" fmla="*/ 1684020 h 4632960"/>
              <a:gd name="connsiteX49" fmla="*/ 705825 w 1841205"/>
              <a:gd name="connsiteY49" fmla="*/ 1706880 h 4632960"/>
              <a:gd name="connsiteX50" fmla="*/ 690585 w 1841205"/>
              <a:gd name="connsiteY50" fmla="*/ 1729740 h 4632960"/>
              <a:gd name="connsiteX51" fmla="*/ 675345 w 1841205"/>
              <a:gd name="connsiteY51" fmla="*/ 1775460 h 4632960"/>
              <a:gd name="connsiteX52" fmla="*/ 667725 w 1841205"/>
              <a:gd name="connsiteY52" fmla="*/ 1805940 h 4632960"/>
              <a:gd name="connsiteX53" fmla="*/ 652485 w 1841205"/>
              <a:gd name="connsiteY53" fmla="*/ 1851660 h 4632960"/>
              <a:gd name="connsiteX54" fmla="*/ 637245 w 1841205"/>
              <a:gd name="connsiteY54" fmla="*/ 1874520 h 4632960"/>
              <a:gd name="connsiteX55" fmla="*/ 637245 w 1841205"/>
              <a:gd name="connsiteY55" fmla="*/ 2125980 h 4632960"/>
              <a:gd name="connsiteX56" fmla="*/ 652485 w 1841205"/>
              <a:gd name="connsiteY56" fmla="*/ 2148840 h 4632960"/>
              <a:gd name="connsiteX57" fmla="*/ 660105 w 1841205"/>
              <a:gd name="connsiteY57" fmla="*/ 2209800 h 4632960"/>
              <a:gd name="connsiteX58" fmla="*/ 667725 w 1841205"/>
              <a:gd name="connsiteY58" fmla="*/ 2232660 h 4632960"/>
              <a:gd name="connsiteX59" fmla="*/ 682965 w 1841205"/>
              <a:gd name="connsiteY59" fmla="*/ 2293620 h 4632960"/>
              <a:gd name="connsiteX60" fmla="*/ 698205 w 1841205"/>
              <a:gd name="connsiteY60" fmla="*/ 2316480 h 4632960"/>
              <a:gd name="connsiteX61" fmla="*/ 728685 w 1841205"/>
              <a:gd name="connsiteY61" fmla="*/ 2385060 h 4632960"/>
              <a:gd name="connsiteX62" fmla="*/ 736305 w 1841205"/>
              <a:gd name="connsiteY62" fmla="*/ 2415540 h 4632960"/>
              <a:gd name="connsiteX63" fmla="*/ 751545 w 1841205"/>
              <a:gd name="connsiteY63" fmla="*/ 2438400 h 4632960"/>
              <a:gd name="connsiteX64" fmla="*/ 774405 w 1841205"/>
              <a:gd name="connsiteY64" fmla="*/ 2484120 h 4632960"/>
              <a:gd name="connsiteX65" fmla="*/ 782025 w 1841205"/>
              <a:gd name="connsiteY65" fmla="*/ 2514600 h 4632960"/>
              <a:gd name="connsiteX66" fmla="*/ 804885 w 1841205"/>
              <a:gd name="connsiteY66" fmla="*/ 2537460 h 4632960"/>
              <a:gd name="connsiteX67" fmla="*/ 820125 w 1841205"/>
              <a:gd name="connsiteY67" fmla="*/ 2560320 h 4632960"/>
              <a:gd name="connsiteX68" fmla="*/ 842985 w 1841205"/>
              <a:gd name="connsiteY68" fmla="*/ 2583180 h 4632960"/>
              <a:gd name="connsiteX69" fmla="*/ 858225 w 1841205"/>
              <a:gd name="connsiteY69" fmla="*/ 2606040 h 4632960"/>
              <a:gd name="connsiteX70" fmla="*/ 881085 w 1841205"/>
              <a:gd name="connsiteY70" fmla="*/ 2628900 h 4632960"/>
              <a:gd name="connsiteX71" fmla="*/ 919185 w 1841205"/>
              <a:gd name="connsiteY71" fmla="*/ 2682240 h 4632960"/>
              <a:gd name="connsiteX72" fmla="*/ 942045 w 1841205"/>
              <a:gd name="connsiteY72" fmla="*/ 2697480 h 4632960"/>
              <a:gd name="connsiteX73" fmla="*/ 980145 w 1841205"/>
              <a:gd name="connsiteY73" fmla="*/ 2750820 h 4632960"/>
              <a:gd name="connsiteX74" fmla="*/ 995385 w 1841205"/>
              <a:gd name="connsiteY74" fmla="*/ 2781300 h 4632960"/>
              <a:gd name="connsiteX75" fmla="*/ 1018245 w 1841205"/>
              <a:gd name="connsiteY75" fmla="*/ 2796540 h 4632960"/>
              <a:gd name="connsiteX76" fmla="*/ 1094445 w 1841205"/>
              <a:gd name="connsiteY76" fmla="*/ 2887980 h 4632960"/>
              <a:gd name="connsiteX77" fmla="*/ 1140165 w 1841205"/>
              <a:gd name="connsiteY77" fmla="*/ 2918460 h 4632960"/>
              <a:gd name="connsiteX78" fmla="*/ 1193505 w 1841205"/>
              <a:gd name="connsiteY78" fmla="*/ 2956560 h 4632960"/>
              <a:gd name="connsiteX79" fmla="*/ 1239225 w 1841205"/>
              <a:gd name="connsiteY79" fmla="*/ 2979420 h 4632960"/>
              <a:gd name="connsiteX80" fmla="*/ 1269705 w 1841205"/>
              <a:gd name="connsiteY80" fmla="*/ 2994660 h 4632960"/>
              <a:gd name="connsiteX81" fmla="*/ 1292565 w 1841205"/>
              <a:gd name="connsiteY81" fmla="*/ 3002280 h 4632960"/>
              <a:gd name="connsiteX82" fmla="*/ 1315425 w 1841205"/>
              <a:gd name="connsiteY82" fmla="*/ 3017520 h 4632960"/>
              <a:gd name="connsiteX83" fmla="*/ 1345905 w 1841205"/>
              <a:gd name="connsiteY83" fmla="*/ 3025140 h 4632960"/>
              <a:gd name="connsiteX84" fmla="*/ 1368765 w 1841205"/>
              <a:gd name="connsiteY84" fmla="*/ 3032760 h 4632960"/>
              <a:gd name="connsiteX85" fmla="*/ 1391625 w 1841205"/>
              <a:gd name="connsiteY85" fmla="*/ 3078480 h 4632960"/>
              <a:gd name="connsiteX86" fmla="*/ 1414485 w 1841205"/>
              <a:gd name="connsiteY86" fmla="*/ 3147060 h 4632960"/>
              <a:gd name="connsiteX87" fmla="*/ 1429725 w 1841205"/>
              <a:gd name="connsiteY87" fmla="*/ 3192780 h 4632960"/>
              <a:gd name="connsiteX88" fmla="*/ 1437345 w 1841205"/>
              <a:gd name="connsiteY88" fmla="*/ 3215640 h 4632960"/>
              <a:gd name="connsiteX89" fmla="*/ 1444965 w 1841205"/>
              <a:gd name="connsiteY89" fmla="*/ 3246120 h 4632960"/>
              <a:gd name="connsiteX90" fmla="*/ 1422105 w 1841205"/>
              <a:gd name="connsiteY90" fmla="*/ 3360420 h 4632960"/>
              <a:gd name="connsiteX91" fmla="*/ 1414485 w 1841205"/>
              <a:gd name="connsiteY91" fmla="*/ 3383280 h 4632960"/>
              <a:gd name="connsiteX92" fmla="*/ 1391625 w 1841205"/>
              <a:gd name="connsiteY92" fmla="*/ 3413760 h 4632960"/>
              <a:gd name="connsiteX93" fmla="*/ 1368765 w 1841205"/>
              <a:gd name="connsiteY93" fmla="*/ 3489960 h 4632960"/>
              <a:gd name="connsiteX94" fmla="*/ 1361145 w 1841205"/>
              <a:gd name="connsiteY94" fmla="*/ 3512820 h 4632960"/>
              <a:gd name="connsiteX95" fmla="*/ 1345905 w 1841205"/>
              <a:gd name="connsiteY95" fmla="*/ 3543300 h 4632960"/>
              <a:gd name="connsiteX96" fmla="*/ 1338285 w 1841205"/>
              <a:gd name="connsiteY96" fmla="*/ 3611880 h 4632960"/>
              <a:gd name="connsiteX97" fmla="*/ 1330665 w 1841205"/>
              <a:gd name="connsiteY97" fmla="*/ 3634740 h 4632960"/>
              <a:gd name="connsiteX98" fmla="*/ 1323045 w 1841205"/>
              <a:gd name="connsiteY98" fmla="*/ 3764280 h 4632960"/>
              <a:gd name="connsiteX99" fmla="*/ 1338285 w 1841205"/>
              <a:gd name="connsiteY99" fmla="*/ 3924300 h 4632960"/>
              <a:gd name="connsiteX100" fmla="*/ 1353525 w 1841205"/>
              <a:gd name="connsiteY100" fmla="*/ 3947160 h 4632960"/>
              <a:gd name="connsiteX101" fmla="*/ 1399245 w 1841205"/>
              <a:gd name="connsiteY101" fmla="*/ 3977640 h 4632960"/>
              <a:gd name="connsiteX102" fmla="*/ 1422105 w 1841205"/>
              <a:gd name="connsiteY102" fmla="*/ 3992880 h 4632960"/>
              <a:gd name="connsiteX103" fmla="*/ 1444965 w 1841205"/>
              <a:gd name="connsiteY103" fmla="*/ 4015740 h 4632960"/>
              <a:gd name="connsiteX104" fmla="*/ 1460205 w 1841205"/>
              <a:gd name="connsiteY104" fmla="*/ 4038600 h 4632960"/>
              <a:gd name="connsiteX105" fmla="*/ 1505925 w 1841205"/>
              <a:gd name="connsiteY105" fmla="*/ 4069080 h 4632960"/>
              <a:gd name="connsiteX106" fmla="*/ 1521165 w 1841205"/>
              <a:gd name="connsiteY106" fmla="*/ 4099560 h 4632960"/>
              <a:gd name="connsiteX107" fmla="*/ 1566885 w 1841205"/>
              <a:gd name="connsiteY107" fmla="*/ 4114800 h 4632960"/>
              <a:gd name="connsiteX108" fmla="*/ 1620225 w 1841205"/>
              <a:gd name="connsiteY108" fmla="*/ 4130040 h 4632960"/>
              <a:gd name="connsiteX109" fmla="*/ 1665945 w 1841205"/>
              <a:gd name="connsiteY109" fmla="*/ 4145280 h 4632960"/>
              <a:gd name="connsiteX110" fmla="*/ 1688805 w 1841205"/>
              <a:gd name="connsiteY110" fmla="*/ 4152900 h 4632960"/>
              <a:gd name="connsiteX111" fmla="*/ 1711665 w 1841205"/>
              <a:gd name="connsiteY111" fmla="*/ 4160520 h 4632960"/>
              <a:gd name="connsiteX112" fmla="*/ 1734525 w 1841205"/>
              <a:gd name="connsiteY112" fmla="*/ 4175760 h 4632960"/>
              <a:gd name="connsiteX113" fmla="*/ 1765005 w 1841205"/>
              <a:gd name="connsiteY113" fmla="*/ 4229100 h 4632960"/>
              <a:gd name="connsiteX114" fmla="*/ 1780245 w 1841205"/>
              <a:gd name="connsiteY114" fmla="*/ 4282440 h 4632960"/>
              <a:gd name="connsiteX115" fmla="*/ 1795485 w 1841205"/>
              <a:gd name="connsiteY115" fmla="*/ 4328160 h 4632960"/>
              <a:gd name="connsiteX116" fmla="*/ 1803105 w 1841205"/>
              <a:gd name="connsiteY116" fmla="*/ 4351020 h 4632960"/>
              <a:gd name="connsiteX117" fmla="*/ 1810725 w 1841205"/>
              <a:gd name="connsiteY117" fmla="*/ 4419600 h 4632960"/>
              <a:gd name="connsiteX118" fmla="*/ 1818345 w 1841205"/>
              <a:gd name="connsiteY118" fmla="*/ 4442460 h 4632960"/>
              <a:gd name="connsiteX119" fmla="*/ 1833585 w 1841205"/>
              <a:gd name="connsiteY119" fmla="*/ 4617720 h 4632960"/>
              <a:gd name="connsiteX120" fmla="*/ 1841205 w 1841205"/>
              <a:gd name="connsiteY120" fmla="*/ 4632960 h 463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841205" h="4632960">
                <a:moveTo>
                  <a:pt x="12405" y="0"/>
                </a:moveTo>
                <a:cubicBezTo>
                  <a:pt x="-4761" y="102999"/>
                  <a:pt x="-3497" y="76540"/>
                  <a:pt x="12405" y="251460"/>
                </a:cubicBezTo>
                <a:cubicBezTo>
                  <a:pt x="13859" y="267458"/>
                  <a:pt x="27645" y="297180"/>
                  <a:pt x="27645" y="297180"/>
                </a:cubicBezTo>
                <a:cubicBezTo>
                  <a:pt x="30185" y="327660"/>
                  <a:pt x="30237" y="358451"/>
                  <a:pt x="35265" y="388620"/>
                </a:cubicBezTo>
                <a:cubicBezTo>
                  <a:pt x="37906" y="404466"/>
                  <a:pt x="47864" y="418494"/>
                  <a:pt x="50505" y="434340"/>
                </a:cubicBezTo>
                <a:cubicBezTo>
                  <a:pt x="71473" y="560149"/>
                  <a:pt x="46986" y="427885"/>
                  <a:pt x="65745" y="502920"/>
                </a:cubicBezTo>
                <a:cubicBezTo>
                  <a:pt x="70058" y="520171"/>
                  <a:pt x="69789" y="551336"/>
                  <a:pt x="88605" y="563880"/>
                </a:cubicBezTo>
                <a:cubicBezTo>
                  <a:pt x="97319" y="569689"/>
                  <a:pt x="109015" y="568623"/>
                  <a:pt x="119085" y="571500"/>
                </a:cubicBezTo>
                <a:cubicBezTo>
                  <a:pt x="126808" y="573707"/>
                  <a:pt x="134222" y="576913"/>
                  <a:pt x="141945" y="579120"/>
                </a:cubicBezTo>
                <a:cubicBezTo>
                  <a:pt x="152015" y="581997"/>
                  <a:pt x="162355" y="583863"/>
                  <a:pt x="172425" y="586740"/>
                </a:cubicBezTo>
                <a:cubicBezTo>
                  <a:pt x="248947" y="608604"/>
                  <a:pt x="130480" y="578159"/>
                  <a:pt x="225765" y="601980"/>
                </a:cubicBezTo>
                <a:cubicBezTo>
                  <a:pt x="263396" y="627067"/>
                  <a:pt x="233995" y="611658"/>
                  <a:pt x="286725" y="624840"/>
                </a:cubicBezTo>
                <a:cubicBezTo>
                  <a:pt x="294517" y="626788"/>
                  <a:pt x="301793" y="630512"/>
                  <a:pt x="309585" y="632460"/>
                </a:cubicBezTo>
                <a:cubicBezTo>
                  <a:pt x="322150" y="635601"/>
                  <a:pt x="335042" y="637270"/>
                  <a:pt x="347685" y="640080"/>
                </a:cubicBezTo>
                <a:cubicBezTo>
                  <a:pt x="357908" y="642352"/>
                  <a:pt x="367732" y="646793"/>
                  <a:pt x="378165" y="647700"/>
                </a:cubicBezTo>
                <a:cubicBezTo>
                  <a:pt x="426310" y="651887"/>
                  <a:pt x="474685" y="652780"/>
                  <a:pt x="522945" y="655320"/>
                </a:cubicBezTo>
                <a:cubicBezTo>
                  <a:pt x="583460" y="675492"/>
                  <a:pt x="520779" y="656696"/>
                  <a:pt x="652485" y="670560"/>
                </a:cubicBezTo>
                <a:cubicBezTo>
                  <a:pt x="665365" y="671916"/>
                  <a:pt x="677965" y="675268"/>
                  <a:pt x="690585" y="678180"/>
                </a:cubicBezTo>
                <a:cubicBezTo>
                  <a:pt x="710994" y="682890"/>
                  <a:pt x="731674" y="686796"/>
                  <a:pt x="751545" y="693420"/>
                </a:cubicBezTo>
                <a:cubicBezTo>
                  <a:pt x="759165" y="695960"/>
                  <a:pt x="767221" y="697448"/>
                  <a:pt x="774405" y="701040"/>
                </a:cubicBezTo>
                <a:cubicBezTo>
                  <a:pt x="807286" y="717480"/>
                  <a:pt x="785649" y="716239"/>
                  <a:pt x="820125" y="723900"/>
                </a:cubicBezTo>
                <a:cubicBezTo>
                  <a:pt x="835207" y="727252"/>
                  <a:pt x="850856" y="727773"/>
                  <a:pt x="865845" y="731520"/>
                </a:cubicBezTo>
                <a:cubicBezTo>
                  <a:pt x="881430" y="735416"/>
                  <a:pt x="896325" y="741680"/>
                  <a:pt x="911565" y="746760"/>
                </a:cubicBezTo>
                <a:cubicBezTo>
                  <a:pt x="919185" y="749300"/>
                  <a:pt x="926633" y="752432"/>
                  <a:pt x="934425" y="754380"/>
                </a:cubicBezTo>
                <a:cubicBezTo>
                  <a:pt x="944585" y="756920"/>
                  <a:pt x="955099" y="758323"/>
                  <a:pt x="964905" y="762000"/>
                </a:cubicBezTo>
                <a:cubicBezTo>
                  <a:pt x="975541" y="765988"/>
                  <a:pt x="984944" y="772765"/>
                  <a:pt x="995385" y="777240"/>
                </a:cubicBezTo>
                <a:cubicBezTo>
                  <a:pt x="1002768" y="780404"/>
                  <a:pt x="1010625" y="782320"/>
                  <a:pt x="1018245" y="784860"/>
                </a:cubicBezTo>
                <a:cubicBezTo>
                  <a:pt x="1028405" y="800100"/>
                  <a:pt x="1044283" y="812811"/>
                  <a:pt x="1048725" y="830580"/>
                </a:cubicBezTo>
                <a:cubicBezTo>
                  <a:pt x="1072546" y="925865"/>
                  <a:pt x="1042101" y="807398"/>
                  <a:pt x="1063965" y="883920"/>
                </a:cubicBezTo>
                <a:cubicBezTo>
                  <a:pt x="1067220" y="895313"/>
                  <a:pt x="1073115" y="925080"/>
                  <a:pt x="1079205" y="937260"/>
                </a:cubicBezTo>
                <a:cubicBezTo>
                  <a:pt x="1083301" y="945451"/>
                  <a:pt x="1090726" y="951751"/>
                  <a:pt x="1094445" y="960120"/>
                </a:cubicBezTo>
                <a:cubicBezTo>
                  <a:pt x="1100969" y="974800"/>
                  <a:pt x="1109685" y="1005840"/>
                  <a:pt x="1109685" y="1005840"/>
                </a:cubicBezTo>
                <a:cubicBezTo>
                  <a:pt x="1115148" y="1055004"/>
                  <a:pt x="1125117" y="1101239"/>
                  <a:pt x="1109685" y="1150620"/>
                </a:cubicBezTo>
                <a:cubicBezTo>
                  <a:pt x="1104222" y="1168102"/>
                  <a:pt x="1084997" y="1178964"/>
                  <a:pt x="1079205" y="1196340"/>
                </a:cubicBezTo>
                <a:cubicBezTo>
                  <a:pt x="1076665" y="1203960"/>
                  <a:pt x="1076040" y="1212517"/>
                  <a:pt x="1071585" y="1219200"/>
                </a:cubicBezTo>
                <a:cubicBezTo>
                  <a:pt x="1054889" y="1244245"/>
                  <a:pt x="1046950" y="1239729"/>
                  <a:pt x="1025865" y="1257300"/>
                </a:cubicBezTo>
                <a:cubicBezTo>
                  <a:pt x="967193" y="1306193"/>
                  <a:pt x="1036902" y="1257562"/>
                  <a:pt x="980145" y="1295400"/>
                </a:cubicBezTo>
                <a:cubicBezTo>
                  <a:pt x="962985" y="1346880"/>
                  <a:pt x="986783" y="1291079"/>
                  <a:pt x="949665" y="1333500"/>
                </a:cubicBezTo>
                <a:cubicBezTo>
                  <a:pt x="937604" y="1347284"/>
                  <a:pt x="930175" y="1364567"/>
                  <a:pt x="919185" y="1379220"/>
                </a:cubicBezTo>
                <a:cubicBezTo>
                  <a:pt x="911565" y="1389380"/>
                  <a:pt x="903608" y="1399296"/>
                  <a:pt x="896325" y="1409700"/>
                </a:cubicBezTo>
                <a:lnTo>
                  <a:pt x="850605" y="1478280"/>
                </a:lnTo>
                <a:cubicBezTo>
                  <a:pt x="845525" y="1485900"/>
                  <a:pt x="839461" y="1492949"/>
                  <a:pt x="835365" y="1501140"/>
                </a:cubicBezTo>
                <a:cubicBezTo>
                  <a:pt x="830285" y="1511300"/>
                  <a:pt x="825761" y="1521757"/>
                  <a:pt x="820125" y="1531620"/>
                </a:cubicBezTo>
                <a:cubicBezTo>
                  <a:pt x="815581" y="1539571"/>
                  <a:pt x="808981" y="1546289"/>
                  <a:pt x="804885" y="1554480"/>
                </a:cubicBezTo>
                <a:cubicBezTo>
                  <a:pt x="801293" y="1561664"/>
                  <a:pt x="802283" y="1571068"/>
                  <a:pt x="797265" y="1577340"/>
                </a:cubicBezTo>
                <a:cubicBezTo>
                  <a:pt x="791544" y="1584491"/>
                  <a:pt x="782025" y="1587500"/>
                  <a:pt x="774405" y="1592580"/>
                </a:cubicBezTo>
                <a:cubicBezTo>
                  <a:pt x="771865" y="1600200"/>
                  <a:pt x="770686" y="1608419"/>
                  <a:pt x="766785" y="1615440"/>
                </a:cubicBezTo>
                <a:cubicBezTo>
                  <a:pt x="757890" y="1631451"/>
                  <a:pt x="746465" y="1645920"/>
                  <a:pt x="736305" y="1661160"/>
                </a:cubicBezTo>
                <a:lnTo>
                  <a:pt x="721065" y="1684020"/>
                </a:lnTo>
                <a:lnTo>
                  <a:pt x="705825" y="1706880"/>
                </a:lnTo>
                <a:cubicBezTo>
                  <a:pt x="700745" y="1714500"/>
                  <a:pt x="693481" y="1721052"/>
                  <a:pt x="690585" y="1729740"/>
                </a:cubicBezTo>
                <a:cubicBezTo>
                  <a:pt x="685505" y="1744980"/>
                  <a:pt x="679241" y="1759875"/>
                  <a:pt x="675345" y="1775460"/>
                </a:cubicBezTo>
                <a:cubicBezTo>
                  <a:pt x="672805" y="1785620"/>
                  <a:pt x="670734" y="1795909"/>
                  <a:pt x="667725" y="1805940"/>
                </a:cubicBezTo>
                <a:cubicBezTo>
                  <a:pt x="663109" y="1821327"/>
                  <a:pt x="661396" y="1838294"/>
                  <a:pt x="652485" y="1851660"/>
                </a:cubicBezTo>
                <a:lnTo>
                  <a:pt x="637245" y="1874520"/>
                </a:lnTo>
                <a:cubicBezTo>
                  <a:pt x="617363" y="1973930"/>
                  <a:pt x="619851" y="1946238"/>
                  <a:pt x="637245" y="2125980"/>
                </a:cubicBezTo>
                <a:cubicBezTo>
                  <a:pt x="638127" y="2135096"/>
                  <a:pt x="647405" y="2141220"/>
                  <a:pt x="652485" y="2148840"/>
                </a:cubicBezTo>
                <a:cubicBezTo>
                  <a:pt x="655025" y="2169160"/>
                  <a:pt x="656442" y="2189652"/>
                  <a:pt x="660105" y="2209800"/>
                </a:cubicBezTo>
                <a:cubicBezTo>
                  <a:pt x="661542" y="2217703"/>
                  <a:pt x="665777" y="2224868"/>
                  <a:pt x="667725" y="2232660"/>
                </a:cubicBezTo>
                <a:cubicBezTo>
                  <a:pt x="672072" y="2250050"/>
                  <a:pt x="674256" y="2276202"/>
                  <a:pt x="682965" y="2293620"/>
                </a:cubicBezTo>
                <a:cubicBezTo>
                  <a:pt x="687061" y="2301811"/>
                  <a:pt x="694486" y="2308111"/>
                  <a:pt x="698205" y="2316480"/>
                </a:cubicBezTo>
                <a:cubicBezTo>
                  <a:pt x="734477" y="2398092"/>
                  <a:pt x="694195" y="2333325"/>
                  <a:pt x="728685" y="2385060"/>
                </a:cubicBezTo>
                <a:cubicBezTo>
                  <a:pt x="731225" y="2395220"/>
                  <a:pt x="732180" y="2405914"/>
                  <a:pt x="736305" y="2415540"/>
                </a:cubicBezTo>
                <a:cubicBezTo>
                  <a:pt x="739913" y="2423958"/>
                  <a:pt x="747097" y="2430394"/>
                  <a:pt x="751545" y="2438400"/>
                </a:cubicBezTo>
                <a:cubicBezTo>
                  <a:pt x="759820" y="2453295"/>
                  <a:pt x="768077" y="2468300"/>
                  <a:pt x="774405" y="2484120"/>
                </a:cubicBezTo>
                <a:cubicBezTo>
                  <a:pt x="778294" y="2493844"/>
                  <a:pt x="776829" y="2505507"/>
                  <a:pt x="782025" y="2514600"/>
                </a:cubicBezTo>
                <a:cubicBezTo>
                  <a:pt x="787372" y="2523956"/>
                  <a:pt x="797986" y="2529181"/>
                  <a:pt x="804885" y="2537460"/>
                </a:cubicBezTo>
                <a:cubicBezTo>
                  <a:pt x="810748" y="2544495"/>
                  <a:pt x="814262" y="2553285"/>
                  <a:pt x="820125" y="2560320"/>
                </a:cubicBezTo>
                <a:cubicBezTo>
                  <a:pt x="827024" y="2568599"/>
                  <a:pt x="836086" y="2574901"/>
                  <a:pt x="842985" y="2583180"/>
                </a:cubicBezTo>
                <a:cubicBezTo>
                  <a:pt x="848848" y="2590215"/>
                  <a:pt x="852362" y="2599005"/>
                  <a:pt x="858225" y="2606040"/>
                </a:cubicBezTo>
                <a:cubicBezTo>
                  <a:pt x="865124" y="2614319"/>
                  <a:pt x="874186" y="2620621"/>
                  <a:pt x="881085" y="2628900"/>
                </a:cubicBezTo>
                <a:cubicBezTo>
                  <a:pt x="902718" y="2654860"/>
                  <a:pt x="891733" y="2654788"/>
                  <a:pt x="919185" y="2682240"/>
                </a:cubicBezTo>
                <a:cubicBezTo>
                  <a:pt x="925661" y="2688716"/>
                  <a:pt x="935569" y="2691004"/>
                  <a:pt x="942045" y="2697480"/>
                </a:cubicBezTo>
                <a:cubicBezTo>
                  <a:pt x="947497" y="2702932"/>
                  <a:pt x="974376" y="2740724"/>
                  <a:pt x="980145" y="2750820"/>
                </a:cubicBezTo>
                <a:cubicBezTo>
                  <a:pt x="985781" y="2760683"/>
                  <a:pt x="988113" y="2772574"/>
                  <a:pt x="995385" y="2781300"/>
                </a:cubicBezTo>
                <a:cubicBezTo>
                  <a:pt x="1001248" y="2788335"/>
                  <a:pt x="1010625" y="2791460"/>
                  <a:pt x="1018245" y="2796540"/>
                </a:cubicBezTo>
                <a:cubicBezTo>
                  <a:pt x="1060680" y="2860193"/>
                  <a:pt x="1035773" y="2829308"/>
                  <a:pt x="1094445" y="2887980"/>
                </a:cubicBezTo>
                <a:cubicBezTo>
                  <a:pt x="1122985" y="2916520"/>
                  <a:pt x="1107082" y="2907432"/>
                  <a:pt x="1140165" y="2918460"/>
                </a:cubicBezTo>
                <a:cubicBezTo>
                  <a:pt x="1156675" y="2967990"/>
                  <a:pt x="1132545" y="2915920"/>
                  <a:pt x="1193505" y="2956560"/>
                </a:cubicBezTo>
                <a:cubicBezTo>
                  <a:pt x="1237436" y="2985848"/>
                  <a:pt x="1195058" y="2960491"/>
                  <a:pt x="1239225" y="2979420"/>
                </a:cubicBezTo>
                <a:cubicBezTo>
                  <a:pt x="1249666" y="2983895"/>
                  <a:pt x="1259264" y="2990185"/>
                  <a:pt x="1269705" y="2994660"/>
                </a:cubicBezTo>
                <a:cubicBezTo>
                  <a:pt x="1277088" y="2997824"/>
                  <a:pt x="1285381" y="2998688"/>
                  <a:pt x="1292565" y="3002280"/>
                </a:cubicBezTo>
                <a:cubicBezTo>
                  <a:pt x="1300756" y="3006376"/>
                  <a:pt x="1307007" y="3013912"/>
                  <a:pt x="1315425" y="3017520"/>
                </a:cubicBezTo>
                <a:cubicBezTo>
                  <a:pt x="1325051" y="3021645"/>
                  <a:pt x="1335835" y="3022263"/>
                  <a:pt x="1345905" y="3025140"/>
                </a:cubicBezTo>
                <a:cubicBezTo>
                  <a:pt x="1353628" y="3027347"/>
                  <a:pt x="1361145" y="3030220"/>
                  <a:pt x="1368765" y="3032760"/>
                </a:cubicBezTo>
                <a:cubicBezTo>
                  <a:pt x="1396555" y="3116130"/>
                  <a:pt x="1352234" y="2989850"/>
                  <a:pt x="1391625" y="3078480"/>
                </a:cubicBezTo>
                <a:lnTo>
                  <a:pt x="1414485" y="3147060"/>
                </a:lnTo>
                <a:lnTo>
                  <a:pt x="1429725" y="3192780"/>
                </a:lnTo>
                <a:cubicBezTo>
                  <a:pt x="1432265" y="3200400"/>
                  <a:pt x="1435397" y="3207848"/>
                  <a:pt x="1437345" y="3215640"/>
                </a:cubicBezTo>
                <a:lnTo>
                  <a:pt x="1444965" y="3246120"/>
                </a:lnTo>
                <a:cubicBezTo>
                  <a:pt x="1435571" y="3330666"/>
                  <a:pt x="1444618" y="3292880"/>
                  <a:pt x="1422105" y="3360420"/>
                </a:cubicBezTo>
                <a:cubicBezTo>
                  <a:pt x="1419565" y="3368040"/>
                  <a:pt x="1419304" y="3376854"/>
                  <a:pt x="1414485" y="3383280"/>
                </a:cubicBezTo>
                <a:lnTo>
                  <a:pt x="1391625" y="3413760"/>
                </a:lnTo>
                <a:cubicBezTo>
                  <a:pt x="1380109" y="3459825"/>
                  <a:pt x="1387317" y="3434305"/>
                  <a:pt x="1368765" y="3489960"/>
                </a:cubicBezTo>
                <a:cubicBezTo>
                  <a:pt x="1366225" y="3497580"/>
                  <a:pt x="1364737" y="3505636"/>
                  <a:pt x="1361145" y="3512820"/>
                </a:cubicBezTo>
                <a:lnTo>
                  <a:pt x="1345905" y="3543300"/>
                </a:lnTo>
                <a:cubicBezTo>
                  <a:pt x="1343365" y="3566160"/>
                  <a:pt x="1342066" y="3589192"/>
                  <a:pt x="1338285" y="3611880"/>
                </a:cubicBezTo>
                <a:cubicBezTo>
                  <a:pt x="1336965" y="3619803"/>
                  <a:pt x="1331464" y="3626748"/>
                  <a:pt x="1330665" y="3634740"/>
                </a:cubicBezTo>
                <a:cubicBezTo>
                  <a:pt x="1326361" y="3677780"/>
                  <a:pt x="1325585" y="3721100"/>
                  <a:pt x="1323045" y="3764280"/>
                </a:cubicBezTo>
                <a:cubicBezTo>
                  <a:pt x="1323236" y="3767720"/>
                  <a:pt x="1317566" y="3882862"/>
                  <a:pt x="1338285" y="3924300"/>
                </a:cubicBezTo>
                <a:cubicBezTo>
                  <a:pt x="1342381" y="3932491"/>
                  <a:pt x="1346633" y="3941129"/>
                  <a:pt x="1353525" y="3947160"/>
                </a:cubicBezTo>
                <a:cubicBezTo>
                  <a:pt x="1367309" y="3959221"/>
                  <a:pt x="1384005" y="3967480"/>
                  <a:pt x="1399245" y="3977640"/>
                </a:cubicBezTo>
                <a:cubicBezTo>
                  <a:pt x="1406865" y="3982720"/>
                  <a:pt x="1415629" y="3986404"/>
                  <a:pt x="1422105" y="3992880"/>
                </a:cubicBezTo>
                <a:cubicBezTo>
                  <a:pt x="1429725" y="4000500"/>
                  <a:pt x="1438066" y="4007461"/>
                  <a:pt x="1444965" y="4015740"/>
                </a:cubicBezTo>
                <a:cubicBezTo>
                  <a:pt x="1450828" y="4022775"/>
                  <a:pt x="1453313" y="4032569"/>
                  <a:pt x="1460205" y="4038600"/>
                </a:cubicBezTo>
                <a:cubicBezTo>
                  <a:pt x="1473989" y="4050661"/>
                  <a:pt x="1505925" y="4069080"/>
                  <a:pt x="1505925" y="4069080"/>
                </a:cubicBezTo>
                <a:cubicBezTo>
                  <a:pt x="1511005" y="4079240"/>
                  <a:pt x="1512078" y="4092744"/>
                  <a:pt x="1521165" y="4099560"/>
                </a:cubicBezTo>
                <a:cubicBezTo>
                  <a:pt x="1534016" y="4109199"/>
                  <a:pt x="1551645" y="4109720"/>
                  <a:pt x="1566885" y="4114800"/>
                </a:cubicBezTo>
                <a:cubicBezTo>
                  <a:pt x="1643711" y="4140409"/>
                  <a:pt x="1524544" y="4101336"/>
                  <a:pt x="1620225" y="4130040"/>
                </a:cubicBezTo>
                <a:cubicBezTo>
                  <a:pt x="1635612" y="4134656"/>
                  <a:pt x="1650705" y="4140200"/>
                  <a:pt x="1665945" y="4145280"/>
                </a:cubicBezTo>
                <a:lnTo>
                  <a:pt x="1688805" y="4152900"/>
                </a:lnTo>
                <a:cubicBezTo>
                  <a:pt x="1696425" y="4155440"/>
                  <a:pt x="1704982" y="4156065"/>
                  <a:pt x="1711665" y="4160520"/>
                </a:cubicBezTo>
                <a:lnTo>
                  <a:pt x="1734525" y="4175760"/>
                </a:lnTo>
                <a:cubicBezTo>
                  <a:pt x="1749830" y="4198718"/>
                  <a:pt x="1753404" y="4202030"/>
                  <a:pt x="1765005" y="4229100"/>
                </a:cubicBezTo>
                <a:cubicBezTo>
                  <a:pt x="1773541" y="4249018"/>
                  <a:pt x="1773800" y="4260958"/>
                  <a:pt x="1780245" y="4282440"/>
                </a:cubicBezTo>
                <a:cubicBezTo>
                  <a:pt x="1784861" y="4297827"/>
                  <a:pt x="1790405" y="4312920"/>
                  <a:pt x="1795485" y="4328160"/>
                </a:cubicBezTo>
                <a:lnTo>
                  <a:pt x="1803105" y="4351020"/>
                </a:lnTo>
                <a:cubicBezTo>
                  <a:pt x="1805645" y="4373880"/>
                  <a:pt x="1806944" y="4396912"/>
                  <a:pt x="1810725" y="4419600"/>
                </a:cubicBezTo>
                <a:cubicBezTo>
                  <a:pt x="1812045" y="4427523"/>
                  <a:pt x="1817546" y="4434468"/>
                  <a:pt x="1818345" y="4442460"/>
                </a:cubicBezTo>
                <a:cubicBezTo>
                  <a:pt x="1823074" y="4489747"/>
                  <a:pt x="1820211" y="4564223"/>
                  <a:pt x="1833585" y="4617720"/>
                </a:cubicBezTo>
                <a:cubicBezTo>
                  <a:pt x="1834963" y="4623230"/>
                  <a:pt x="1838665" y="4627880"/>
                  <a:pt x="1841205" y="4632960"/>
                </a:cubicBezTo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9567" y="1034526"/>
            <a:ext cx="8608907" cy="4478620"/>
            <a:chOff x="297255" y="1361889"/>
            <a:chExt cx="8608907" cy="44786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9" name="Straight Connector 68"/>
            <p:cNvCxnSpPr>
              <a:stCxn id="62" idx="4"/>
            </p:cNvCxnSpPr>
            <p:nvPr/>
          </p:nvCxnSpPr>
          <p:spPr bwMode="auto">
            <a:xfrm flipV="1">
              <a:off x="550600" y="1668780"/>
              <a:ext cx="935300" cy="180295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>
              <a:endCxn id="157" idx="1"/>
            </p:cNvCxnSpPr>
            <p:nvPr/>
          </p:nvCxnSpPr>
          <p:spPr bwMode="auto">
            <a:xfrm>
              <a:off x="541020" y="3421380"/>
              <a:ext cx="670329" cy="71202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541020" y="3406140"/>
              <a:ext cx="1143000" cy="208026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64" idx="5"/>
            </p:cNvCxnSpPr>
            <p:nvPr/>
          </p:nvCxnSpPr>
          <p:spPr bwMode="auto">
            <a:xfrm flipH="1" flipV="1">
              <a:off x="7894320" y="1676400"/>
              <a:ext cx="809414" cy="1576103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>
              <a:stCxn id="64" idx="2"/>
              <a:endCxn id="179" idx="6"/>
            </p:cNvCxnSpPr>
            <p:nvPr/>
          </p:nvCxnSpPr>
          <p:spPr bwMode="auto">
            <a:xfrm flipH="1">
              <a:off x="7779598" y="3201586"/>
              <a:ext cx="801211" cy="31620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>
              <a:stCxn id="64" idx="3"/>
            </p:cNvCxnSpPr>
            <p:nvPr/>
          </p:nvCxnSpPr>
          <p:spPr bwMode="auto">
            <a:xfrm flipH="1">
              <a:off x="7802880" y="3252503"/>
              <a:ext cx="799020" cy="160905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27" name="Straight Connector 8226"/>
            <p:cNvCxnSpPr/>
            <p:nvPr/>
          </p:nvCxnSpPr>
          <p:spPr bwMode="auto">
            <a:xfrm>
              <a:off x="1478290" y="1664045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29" name="Straight Connector 8228"/>
            <p:cNvCxnSpPr/>
            <p:nvPr/>
          </p:nvCxnSpPr>
          <p:spPr bwMode="auto">
            <a:xfrm flipH="1">
              <a:off x="3134474" y="1880069"/>
              <a:ext cx="432048" cy="1800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1" name="Straight Connector 8230"/>
            <p:cNvCxnSpPr/>
            <p:nvPr/>
          </p:nvCxnSpPr>
          <p:spPr bwMode="auto">
            <a:xfrm flipH="1">
              <a:off x="1262266" y="3680269"/>
              <a:ext cx="1872208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3" name="Straight Connector 8232"/>
            <p:cNvCxnSpPr/>
            <p:nvPr/>
          </p:nvCxnSpPr>
          <p:spPr bwMode="auto">
            <a:xfrm>
              <a:off x="3134474" y="3680269"/>
              <a:ext cx="432048" cy="20882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5" name="Straight Connector 8234"/>
            <p:cNvCxnSpPr/>
            <p:nvPr/>
          </p:nvCxnSpPr>
          <p:spPr bwMode="auto">
            <a:xfrm flipH="1" flipV="1">
              <a:off x="1694314" y="5480469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7" name="Straight Connector 8236"/>
            <p:cNvCxnSpPr/>
            <p:nvPr/>
          </p:nvCxnSpPr>
          <p:spPr bwMode="auto">
            <a:xfrm flipV="1">
              <a:off x="3566522" y="5552477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9" name="Straight Connector 8238"/>
            <p:cNvCxnSpPr/>
            <p:nvPr/>
          </p:nvCxnSpPr>
          <p:spPr bwMode="auto">
            <a:xfrm flipH="1" flipV="1">
              <a:off x="4358610" y="4184325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1" name="Straight Connector 8240"/>
            <p:cNvCxnSpPr/>
            <p:nvPr/>
          </p:nvCxnSpPr>
          <p:spPr bwMode="auto">
            <a:xfrm flipH="1" flipV="1">
              <a:off x="3134474" y="3680269"/>
              <a:ext cx="1224136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3" name="Straight Connector 8242"/>
            <p:cNvCxnSpPr/>
            <p:nvPr/>
          </p:nvCxnSpPr>
          <p:spPr bwMode="auto">
            <a:xfrm>
              <a:off x="3566522" y="1880069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5" name="Straight Connector 8244"/>
            <p:cNvCxnSpPr/>
            <p:nvPr/>
          </p:nvCxnSpPr>
          <p:spPr bwMode="auto">
            <a:xfrm flipH="1">
              <a:off x="4358610" y="2454977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7" name="Straight Connector 8246"/>
            <p:cNvCxnSpPr/>
            <p:nvPr/>
          </p:nvCxnSpPr>
          <p:spPr bwMode="auto">
            <a:xfrm flipV="1">
              <a:off x="5474930" y="1883477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9" name="Straight Connector 8248"/>
            <p:cNvCxnSpPr/>
            <p:nvPr/>
          </p:nvCxnSpPr>
          <p:spPr bwMode="auto">
            <a:xfrm flipH="1">
              <a:off x="5366722" y="1883477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4" name="Straight Connector 8253"/>
            <p:cNvCxnSpPr/>
            <p:nvPr/>
          </p:nvCxnSpPr>
          <p:spPr bwMode="auto">
            <a:xfrm flipH="1" flipV="1">
              <a:off x="6153110" y="1433897"/>
              <a:ext cx="1733892" cy="2301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7" name="Straight Connector 8256"/>
            <p:cNvCxnSpPr/>
            <p:nvPr/>
          </p:nvCxnSpPr>
          <p:spPr bwMode="auto">
            <a:xfrm flipH="1">
              <a:off x="4385270" y="1433897"/>
              <a:ext cx="1767840" cy="205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9" name="Straight Connector 8258"/>
            <p:cNvCxnSpPr/>
            <p:nvPr/>
          </p:nvCxnSpPr>
          <p:spPr bwMode="auto">
            <a:xfrm flipH="1">
              <a:off x="3958550" y="1664045"/>
              <a:ext cx="426720" cy="2734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1" name="Straight Connector 8260"/>
            <p:cNvCxnSpPr/>
            <p:nvPr/>
          </p:nvCxnSpPr>
          <p:spPr bwMode="auto">
            <a:xfrm>
              <a:off x="3958550" y="4398077"/>
              <a:ext cx="2179320" cy="906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3" name="Straight Connector 8262"/>
            <p:cNvCxnSpPr/>
            <p:nvPr/>
          </p:nvCxnSpPr>
          <p:spPr bwMode="auto">
            <a:xfrm flipV="1">
              <a:off x="6137870" y="3483677"/>
              <a:ext cx="464820" cy="18211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5" name="Straight Connector 8264"/>
            <p:cNvCxnSpPr/>
            <p:nvPr/>
          </p:nvCxnSpPr>
          <p:spPr bwMode="auto">
            <a:xfrm flipH="1" flipV="1">
              <a:off x="6158810" y="1433897"/>
              <a:ext cx="443880" cy="2049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7" name="Straight Connector 8266"/>
            <p:cNvCxnSpPr/>
            <p:nvPr/>
          </p:nvCxnSpPr>
          <p:spPr bwMode="auto">
            <a:xfrm flipH="1" flipV="1">
              <a:off x="5383490" y="2995997"/>
              <a:ext cx="1219200" cy="4876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9" name="Straight Connector 8268"/>
            <p:cNvCxnSpPr/>
            <p:nvPr/>
          </p:nvCxnSpPr>
          <p:spPr bwMode="auto">
            <a:xfrm flipH="1" flipV="1">
              <a:off x="4415750" y="1647257"/>
              <a:ext cx="967740" cy="1348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1" name="Straight Connector 8270"/>
            <p:cNvCxnSpPr/>
            <p:nvPr/>
          </p:nvCxnSpPr>
          <p:spPr bwMode="auto">
            <a:xfrm flipH="1">
              <a:off x="5150698" y="2995997"/>
              <a:ext cx="232792" cy="187240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3" name="Straight Connector 8272"/>
            <p:cNvCxnSpPr/>
            <p:nvPr/>
          </p:nvCxnSpPr>
          <p:spPr bwMode="auto">
            <a:xfrm>
              <a:off x="6602690" y="3483677"/>
              <a:ext cx="1104900" cy="381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5" name="Straight Connector 8274"/>
            <p:cNvCxnSpPr/>
            <p:nvPr/>
          </p:nvCxnSpPr>
          <p:spPr bwMode="auto">
            <a:xfrm flipV="1">
              <a:off x="7707590" y="1664045"/>
              <a:ext cx="179412" cy="18577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7" name="Straight Connector 8276"/>
            <p:cNvCxnSpPr/>
            <p:nvPr/>
          </p:nvCxnSpPr>
          <p:spPr bwMode="auto">
            <a:xfrm flipV="1">
              <a:off x="6153110" y="4851467"/>
              <a:ext cx="1644186" cy="45339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Oval 61"/>
            <p:cNvSpPr/>
            <p:nvPr/>
          </p:nvSpPr>
          <p:spPr bwMode="auto">
            <a:xfrm>
              <a:off x="478592" y="332771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297255" y="3150739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580809" y="312957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8399472" y="2952599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1440969" y="5237413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1018250" y="3921807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1224945" y="1398270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7543951" y="4602480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7454245" y="3272790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7633657" y="1427413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1406282" y="159203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3494514" y="181644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1190258" y="411231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3062466" y="364596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1622306" y="540846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3473202" y="569649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5301786" y="550068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6972642" y="18298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6086802" y="136188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4349678" y="157524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3886542" y="43222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3955142" y="396830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4286602" y="411231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5375694" y="238677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5170914" y="27537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5078690" y="480189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4712382" y="46704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6530682" y="341166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5326762" y="295905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6458674" y="2978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6298272" y="331965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5519710" y="500615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6061670" y="524656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7814994" y="15970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7635582" y="344578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7716562" y="4779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4217796" y="202521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4798268" y="2210202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6236734" y="2079506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376084" y="5761037"/>
            <a:ext cx="9073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remove edges to separate </a:t>
            </a:r>
            <a:r>
              <a:rPr lang="de-AT" sz="3200" dirty="0" err="1" smtClean="0">
                <a:solidFill>
                  <a:schemeClr val="tx1"/>
                </a:solidFill>
              </a:rPr>
              <a:t>source</a:t>
            </a:r>
            <a:r>
              <a:rPr lang="de-AT" sz="3200" dirty="0" smtClean="0">
                <a:solidFill>
                  <a:schemeClr val="tx1"/>
                </a:solidFill>
              </a:rPr>
              <a:t> &amp; sink with</a:t>
            </a:r>
          </a:p>
          <a:p>
            <a:pPr algn="ctr"/>
            <a:r>
              <a:rPr lang="de-AT" sz="3200" i="1" dirty="0" smtClean="0">
                <a:solidFill>
                  <a:schemeClr val="tx1"/>
                </a:solidFill>
              </a:rPr>
              <a:t>minimal</a:t>
            </a:r>
            <a:r>
              <a:rPr lang="de-AT" sz="3200" dirty="0" smtClean="0">
                <a:solidFill>
                  <a:schemeClr val="tx1"/>
                </a:solidFill>
              </a:rPr>
              <a:t> sum of edge weights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58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Connector 80"/>
          <p:cNvCxnSpPr>
            <a:endCxn id="110" idx="5"/>
          </p:cNvCxnSpPr>
          <p:nvPr/>
        </p:nvCxnSpPr>
        <p:spPr bwMode="auto">
          <a:xfrm>
            <a:off x="5629275" y="4762500"/>
            <a:ext cx="597632" cy="279623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787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Graph </a:t>
            </a:r>
            <a:r>
              <a:rPr lang="de-AT" dirty="0"/>
              <a:t>Cut Introduction</a:t>
            </a:r>
            <a:endParaRPr lang="en-US" dirty="0" smtClean="0"/>
          </a:p>
        </p:txBody>
      </p:sp>
      <p:sp>
        <p:nvSpPr>
          <p:cNvPr id="3" name="Freeform 2"/>
          <p:cNvSpPr/>
          <p:nvPr/>
        </p:nvSpPr>
        <p:spPr>
          <a:xfrm>
            <a:off x="4076127" y="922317"/>
            <a:ext cx="1841205" cy="4632960"/>
          </a:xfrm>
          <a:custGeom>
            <a:avLst/>
            <a:gdLst>
              <a:gd name="connsiteX0" fmla="*/ 12405 w 1841205"/>
              <a:gd name="connsiteY0" fmla="*/ 0 h 4632960"/>
              <a:gd name="connsiteX1" fmla="*/ 12405 w 1841205"/>
              <a:gd name="connsiteY1" fmla="*/ 251460 h 4632960"/>
              <a:gd name="connsiteX2" fmla="*/ 27645 w 1841205"/>
              <a:gd name="connsiteY2" fmla="*/ 297180 h 4632960"/>
              <a:gd name="connsiteX3" fmla="*/ 35265 w 1841205"/>
              <a:gd name="connsiteY3" fmla="*/ 388620 h 4632960"/>
              <a:gd name="connsiteX4" fmla="*/ 50505 w 1841205"/>
              <a:gd name="connsiteY4" fmla="*/ 434340 h 4632960"/>
              <a:gd name="connsiteX5" fmla="*/ 65745 w 1841205"/>
              <a:gd name="connsiteY5" fmla="*/ 502920 h 4632960"/>
              <a:gd name="connsiteX6" fmla="*/ 88605 w 1841205"/>
              <a:gd name="connsiteY6" fmla="*/ 563880 h 4632960"/>
              <a:gd name="connsiteX7" fmla="*/ 119085 w 1841205"/>
              <a:gd name="connsiteY7" fmla="*/ 571500 h 4632960"/>
              <a:gd name="connsiteX8" fmla="*/ 141945 w 1841205"/>
              <a:gd name="connsiteY8" fmla="*/ 579120 h 4632960"/>
              <a:gd name="connsiteX9" fmla="*/ 172425 w 1841205"/>
              <a:gd name="connsiteY9" fmla="*/ 586740 h 4632960"/>
              <a:gd name="connsiteX10" fmla="*/ 225765 w 1841205"/>
              <a:gd name="connsiteY10" fmla="*/ 601980 h 4632960"/>
              <a:gd name="connsiteX11" fmla="*/ 286725 w 1841205"/>
              <a:gd name="connsiteY11" fmla="*/ 624840 h 4632960"/>
              <a:gd name="connsiteX12" fmla="*/ 309585 w 1841205"/>
              <a:gd name="connsiteY12" fmla="*/ 632460 h 4632960"/>
              <a:gd name="connsiteX13" fmla="*/ 347685 w 1841205"/>
              <a:gd name="connsiteY13" fmla="*/ 640080 h 4632960"/>
              <a:gd name="connsiteX14" fmla="*/ 378165 w 1841205"/>
              <a:gd name="connsiteY14" fmla="*/ 647700 h 4632960"/>
              <a:gd name="connsiteX15" fmla="*/ 522945 w 1841205"/>
              <a:gd name="connsiteY15" fmla="*/ 655320 h 4632960"/>
              <a:gd name="connsiteX16" fmla="*/ 652485 w 1841205"/>
              <a:gd name="connsiteY16" fmla="*/ 670560 h 4632960"/>
              <a:gd name="connsiteX17" fmla="*/ 690585 w 1841205"/>
              <a:gd name="connsiteY17" fmla="*/ 678180 h 4632960"/>
              <a:gd name="connsiteX18" fmla="*/ 751545 w 1841205"/>
              <a:gd name="connsiteY18" fmla="*/ 693420 h 4632960"/>
              <a:gd name="connsiteX19" fmla="*/ 774405 w 1841205"/>
              <a:gd name="connsiteY19" fmla="*/ 701040 h 4632960"/>
              <a:gd name="connsiteX20" fmla="*/ 820125 w 1841205"/>
              <a:gd name="connsiteY20" fmla="*/ 723900 h 4632960"/>
              <a:gd name="connsiteX21" fmla="*/ 865845 w 1841205"/>
              <a:gd name="connsiteY21" fmla="*/ 731520 h 4632960"/>
              <a:gd name="connsiteX22" fmla="*/ 911565 w 1841205"/>
              <a:gd name="connsiteY22" fmla="*/ 746760 h 4632960"/>
              <a:gd name="connsiteX23" fmla="*/ 934425 w 1841205"/>
              <a:gd name="connsiteY23" fmla="*/ 754380 h 4632960"/>
              <a:gd name="connsiteX24" fmla="*/ 964905 w 1841205"/>
              <a:gd name="connsiteY24" fmla="*/ 762000 h 4632960"/>
              <a:gd name="connsiteX25" fmla="*/ 995385 w 1841205"/>
              <a:gd name="connsiteY25" fmla="*/ 777240 h 4632960"/>
              <a:gd name="connsiteX26" fmla="*/ 1018245 w 1841205"/>
              <a:gd name="connsiteY26" fmla="*/ 784860 h 4632960"/>
              <a:gd name="connsiteX27" fmla="*/ 1048725 w 1841205"/>
              <a:gd name="connsiteY27" fmla="*/ 830580 h 4632960"/>
              <a:gd name="connsiteX28" fmla="*/ 1063965 w 1841205"/>
              <a:gd name="connsiteY28" fmla="*/ 883920 h 4632960"/>
              <a:gd name="connsiteX29" fmla="*/ 1079205 w 1841205"/>
              <a:gd name="connsiteY29" fmla="*/ 937260 h 4632960"/>
              <a:gd name="connsiteX30" fmla="*/ 1094445 w 1841205"/>
              <a:gd name="connsiteY30" fmla="*/ 960120 h 4632960"/>
              <a:gd name="connsiteX31" fmla="*/ 1109685 w 1841205"/>
              <a:gd name="connsiteY31" fmla="*/ 1005840 h 4632960"/>
              <a:gd name="connsiteX32" fmla="*/ 1109685 w 1841205"/>
              <a:gd name="connsiteY32" fmla="*/ 1150620 h 4632960"/>
              <a:gd name="connsiteX33" fmla="*/ 1079205 w 1841205"/>
              <a:gd name="connsiteY33" fmla="*/ 1196340 h 4632960"/>
              <a:gd name="connsiteX34" fmla="*/ 1071585 w 1841205"/>
              <a:gd name="connsiteY34" fmla="*/ 1219200 h 4632960"/>
              <a:gd name="connsiteX35" fmla="*/ 1025865 w 1841205"/>
              <a:gd name="connsiteY35" fmla="*/ 1257300 h 4632960"/>
              <a:gd name="connsiteX36" fmla="*/ 980145 w 1841205"/>
              <a:gd name="connsiteY36" fmla="*/ 1295400 h 4632960"/>
              <a:gd name="connsiteX37" fmla="*/ 949665 w 1841205"/>
              <a:gd name="connsiteY37" fmla="*/ 1333500 h 4632960"/>
              <a:gd name="connsiteX38" fmla="*/ 919185 w 1841205"/>
              <a:gd name="connsiteY38" fmla="*/ 1379220 h 4632960"/>
              <a:gd name="connsiteX39" fmla="*/ 896325 w 1841205"/>
              <a:gd name="connsiteY39" fmla="*/ 1409700 h 4632960"/>
              <a:gd name="connsiteX40" fmla="*/ 850605 w 1841205"/>
              <a:gd name="connsiteY40" fmla="*/ 1478280 h 4632960"/>
              <a:gd name="connsiteX41" fmla="*/ 835365 w 1841205"/>
              <a:gd name="connsiteY41" fmla="*/ 1501140 h 4632960"/>
              <a:gd name="connsiteX42" fmla="*/ 820125 w 1841205"/>
              <a:gd name="connsiteY42" fmla="*/ 1531620 h 4632960"/>
              <a:gd name="connsiteX43" fmla="*/ 804885 w 1841205"/>
              <a:gd name="connsiteY43" fmla="*/ 1554480 h 4632960"/>
              <a:gd name="connsiteX44" fmla="*/ 797265 w 1841205"/>
              <a:gd name="connsiteY44" fmla="*/ 1577340 h 4632960"/>
              <a:gd name="connsiteX45" fmla="*/ 774405 w 1841205"/>
              <a:gd name="connsiteY45" fmla="*/ 1592580 h 4632960"/>
              <a:gd name="connsiteX46" fmla="*/ 766785 w 1841205"/>
              <a:gd name="connsiteY46" fmla="*/ 1615440 h 4632960"/>
              <a:gd name="connsiteX47" fmla="*/ 736305 w 1841205"/>
              <a:gd name="connsiteY47" fmla="*/ 1661160 h 4632960"/>
              <a:gd name="connsiteX48" fmla="*/ 721065 w 1841205"/>
              <a:gd name="connsiteY48" fmla="*/ 1684020 h 4632960"/>
              <a:gd name="connsiteX49" fmla="*/ 705825 w 1841205"/>
              <a:gd name="connsiteY49" fmla="*/ 1706880 h 4632960"/>
              <a:gd name="connsiteX50" fmla="*/ 690585 w 1841205"/>
              <a:gd name="connsiteY50" fmla="*/ 1729740 h 4632960"/>
              <a:gd name="connsiteX51" fmla="*/ 675345 w 1841205"/>
              <a:gd name="connsiteY51" fmla="*/ 1775460 h 4632960"/>
              <a:gd name="connsiteX52" fmla="*/ 667725 w 1841205"/>
              <a:gd name="connsiteY52" fmla="*/ 1805940 h 4632960"/>
              <a:gd name="connsiteX53" fmla="*/ 652485 w 1841205"/>
              <a:gd name="connsiteY53" fmla="*/ 1851660 h 4632960"/>
              <a:gd name="connsiteX54" fmla="*/ 637245 w 1841205"/>
              <a:gd name="connsiteY54" fmla="*/ 1874520 h 4632960"/>
              <a:gd name="connsiteX55" fmla="*/ 637245 w 1841205"/>
              <a:gd name="connsiteY55" fmla="*/ 2125980 h 4632960"/>
              <a:gd name="connsiteX56" fmla="*/ 652485 w 1841205"/>
              <a:gd name="connsiteY56" fmla="*/ 2148840 h 4632960"/>
              <a:gd name="connsiteX57" fmla="*/ 660105 w 1841205"/>
              <a:gd name="connsiteY57" fmla="*/ 2209800 h 4632960"/>
              <a:gd name="connsiteX58" fmla="*/ 667725 w 1841205"/>
              <a:gd name="connsiteY58" fmla="*/ 2232660 h 4632960"/>
              <a:gd name="connsiteX59" fmla="*/ 682965 w 1841205"/>
              <a:gd name="connsiteY59" fmla="*/ 2293620 h 4632960"/>
              <a:gd name="connsiteX60" fmla="*/ 698205 w 1841205"/>
              <a:gd name="connsiteY60" fmla="*/ 2316480 h 4632960"/>
              <a:gd name="connsiteX61" fmla="*/ 728685 w 1841205"/>
              <a:gd name="connsiteY61" fmla="*/ 2385060 h 4632960"/>
              <a:gd name="connsiteX62" fmla="*/ 736305 w 1841205"/>
              <a:gd name="connsiteY62" fmla="*/ 2415540 h 4632960"/>
              <a:gd name="connsiteX63" fmla="*/ 751545 w 1841205"/>
              <a:gd name="connsiteY63" fmla="*/ 2438400 h 4632960"/>
              <a:gd name="connsiteX64" fmla="*/ 774405 w 1841205"/>
              <a:gd name="connsiteY64" fmla="*/ 2484120 h 4632960"/>
              <a:gd name="connsiteX65" fmla="*/ 782025 w 1841205"/>
              <a:gd name="connsiteY65" fmla="*/ 2514600 h 4632960"/>
              <a:gd name="connsiteX66" fmla="*/ 804885 w 1841205"/>
              <a:gd name="connsiteY66" fmla="*/ 2537460 h 4632960"/>
              <a:gd name="connsiteX67" fmla="*/ 820125 w 1841205"/>
              <a:gd name="connsiteY67" fmla="*/ 2560320 h 4632960"/>
              <a:gd name="connsiteX68" fmla="*/ 842985 w 1841205"/>
              <a:gd name="connsiteY68" fmla="*/ 2583180 h 4632960"/>
              <a:gd name="connsiteX69" fmla="*/ 858225 w 1841205"/>
              <a:gd name="connsiteY69" fmla="*/ 2606040 h 4632960"/>
              <a:gd name="connsiteX70" fmla="*/ 881085 w 1841205"/>
              <a:gd name="connsiteY70" fmla="*/ 2628900 h 4632960"/>
              <a:gd name="connsiteX71" fmla="*/ 919185 w 1841205"/>
              <a:gd name="connsiteY71" fmla="*/ 2682240 h 4632960"/>
              <a:gd name="connsiteX72" fmla="*/ 942045 w 1841205"/>
              <a:gd name="connsiteY72" fmla="*/ 2697480 h 4632960"/>
              <a:gd name="connsiteX73" fmla="*/ 980145 w 1841205"/>
              <a:gd name="connsiteY73" fmla="*/ 2750820 h 4632960"/>
              <a:gd name="connsiteX74" fmla="*/ 995385 w 1841205"/>
              <a:gd name="connsiteY74" fmla="*/ 2781300 h 4632960"/>
              <a:gd name="connsiteX75" fmla="*/ 1018245 w 1841205"/>
              <a:gd name="connsiteY75" fmla="*/ 2796540 h 4632960"/>
              <a:gd name="connsiteX76" fmla="*/ 1094445 w 1841205"/>
              <a:gd name="connsiteY76" fmla="*/ 2887980 h 4632960"/>
              <a:gd name="connsiteX77" fmla="*/ 1140165 w 1841205"/>
              <a:gd name="connsiteY77" fmla="*/ 2918460 h 4632960"/>
              <a:gd name="connsiteX78" fmla="*/ 1193505 w 1841205"/>
              <a:gd name="connsiteY78" fmla="*/ 2956560 h 4632960"/>
              <a:gd name="connsiteX79" fmla="*/ 1239225 w 1841205"/>
              <a:gd name="connsiteY79" fmla="*/ 2979420 h 4632960"/>
              <a:gd name="connsiteX80" fmla="*/ 1269705 w 1841205"/>
              <a:gd name="connsiteY80" fmla="*/ 2994660 h 4632960"/>
              <a:gd name="connsiteX81" fmla="*/ 1292565 w 1841205"/>
              <a:gd name="connsiteY81" fmla="*/ 3002280 h 4632960"/>
              <a:gd name="connsiteX82" fmla="*/ 1315425 w 1841205"/>
              <a:gd name="connsiteY82" fmla="*/ 3017520 h 4632960"/>
              <a:gd name="connsiteX83" fmla="*/ 1345905 w 1841205"/>
              <a:gd name="connsiteY83" fmla="*/ 3025140 h 4632960"/>
              <a:gd name="connsiteX84" fmla="*/ 1368765 w 1841205"/>
              <a:gd name="connsiteY84" fmla="*/ 3032760 h 4632960"/>
              <a:gd name="connsiteX85" fmla="*/ 1391625 w 1841205"/>
              <a:gd name="connsiteY85" fmla="*/ 3078480 h 4632960"/>
              <a:gd name="connsiteX86" fmla="*/ 1414485 w 1841205"/>
              <a:gd name="connsiteY86" fmla="*/ 3147060 h 4632960"/>
              <a:gd name="connsiteX87" fmla="*/ 1429725 w 1841205"/>
              <a:gd name="connsiteY87" fmla="*/ 3192780 h 4632960"/>
              <a:gd name="connsiteX88" fmla="*/ 1437345 w 1841205"/>
              <a:gd name="connsiteY88" fmla="*/ 3215640 h 4632960"/>
              <a:gd name="connsiteX89" fmla="*/ 1444965 w 1841205"/>
              <a:gd name="connsiteY89" fmla="*/ 3246120 h 4632960"/>
              <a:gd name="connsiteX90" fmla="*/ 1422105 w 1841205"/>
              <a:gd name="connsiteY90" fmla="*/ 3360420 h 4632960"/>
              <a:gd name="connsiteX91" fmla="*/ 1414485 w 1841205"/>
              <a:gd name="connsiteY91" fmla="*/ 3383280 h 4632960"/>
              <a:gd name="connsiteX92" fmla="*/ 1391625 w 1841205"/>
              <a:gd name="connsiteY92" fmla="*/ 3413760 h 4632960"/>
              <a:gd name="connsiteX93" fmla="*/ 1368765 w 1841205"/>
              <a:gd name="connsiteY93" fmla="*/ 3489960 h 4632960"/>
              <a:gd name="connsiteX94" fmla="*/ 1361145 w 1841205"/>
              <a:gd name="connsiteY94" fmla="*/ 3512820 h 4632960"/>
              <a:gd name="connsiteX95" fmla="*/ 1345905 w 1841205"/>
              <a:gd name="connsiteY95" fmla="*/ 3543300 h 4632960"/>
              <a:gd name="connsiteX96" fmla="*/ 1338285 w 1841205"/>
              <a:gd name="connsiteY96" fmla="*/ 3611880 h 4632960"/>
              <a:gd name="connsiteX97" fmla="*/ 1330665 w 1841205"/>
              <a:gd name="connsiteY97" fmla="*/ 3634740 h 4632960"/>
              <a:gd name="connsiteX98" fmla="*/ 1323045 w 1841205"/>
              <a:gd name="connsiteY98" fmla="*/ 3764280 h 4632960"/>
              <a:gd name="connsiteX99" fmla="*/ 1338285 w 1841205"/>
              <a:gd name="connsiteY99" fmla="*/ 3924300 h 4632960"/>
              <a:gd name="connsiteX100" fmla="*/ 1353525 w 1841205"/>
              <a:gd name="connsiteY100" fmla="*/ 3947160 h 4632960"/>
              <a:gd name="connsiteX101" fmla="*/ 1399245 w 1841205"/>
              <a:gd name="connsiteY101" fmla="*/ 3977640 h 4632960"/>
              <a:gd name="connsiteX102" fmla="*/ 1422105 w 1841205"/>
              <a:gd name="connsiteY102" fmla="*/ 3992880 h 4632960"/>
              <a:gd name="connsiteX103" fmla="*/ 1444965 w 1841205"/>
              <a:gd name="connsiteY103" fmla="*/ 4015740 h 4632960"/>
              <a:gd name="connsiteX104" fmla="*/ 1460205 w 1841205"/>
              <a:gd name="connsiteY104" fmla="*/ 4038600 h 4632960"/>
              <a:gd name="connsiteX105" fmla="*/ 1505925 w 1841205"/>
              <a:gd name="connsiteY105" fmla="*/ 4069080 h 4632960"/>
              <a:gd name="connsiteX106" fmla="*/ 1521165 w 1841205"/>
              <a:gd name="connsiteY106" fmla="*/ 4099560 h 4632960"/>
              <a:gd name="connsiteX107" fmla="*/ 1566885 w 1841205"/>
              <a:gd name="connsiteY107" fmla="*/ 4114800 h 4632960"/>
              <a:gd name="connsiteX108" fmla="*/ 1620225 w 1841205"/>
              <a:gd name="connsiteY108" fmla="*/ 4130040 h 4632960"/>
              <a:gd name="connsiteX109" fmla="*/ 1665945 w 1841205"/>
              <a:gd name="connsiteY109" fmla="*/ 4145280 h 4632960"/>
              <a:gd name="connsiteX110" fmla="*/ 1688805 w 1841205"/>
              <a:gd name="connsiteY110" fmla="*/ 4152900 h 4632960"/>
              <a:gd name="connsiteX111" fmla="*/ 1711665 w 1841205"/>
              <a:gd name="connsiteY111" fmla="*/ 4160520 h 4632960"/>
              <a:gd name="connsiteX112" fmla="*/ 1734525 w 1841205"/>
              <a:gd name="connsiteY112" fmla="*/ 4175760 h 4632960"/>
              <a:gd name="connsiteX113" fmla="*/ 1765005 w 1841205"/>
              <a:gd name="connsiteY113" fmla="*/ 4229100 h 4632960"/>
              <a:gd name="connsiteX114" fmla="*/ 1780245 w 1841205"/>
              <a:gd name="connsiteY114" fmla="*/ 4282440 h 4632960"/>
              <a:gd name="connsiteX115" fmla="*/ 1795485 w 1841205"/>
              <a:gd name="connsiteY115" fmla="*/ 4328160 h 4632960"/>
              <a:gd name="connsiteX116" fmla="*/ 1803105 w 1841205"/>
              <a:gd name="connsiteY116" fmla="*/ 4351020 h 4632960"/>
              <a:gd name="connsiteX117" fmla="*/ 1810725 w 1841205"/>
              <a:gd name="connsiteY117" fmla="*/ 4419600 h 4632960"/>
              <a:gd name="connsiteX118" fmla="*/ 1818345 w 1841205"/>
              <a:gd name="connsiteY118" fmla="*/ 4442460 h 4632960"/>
              <a:gd name="connsiteX119" fmla="*/ 1833585 w 1841205"/>
              <a:gd name="connsiteY119" fmla="*/ 4617720 h 4632960"/>
              <a:gd name="connsiteX120" fmla="*/ 1841205 w 1841205"/>
              <a:gd name="connsiteY120" fmla="*/ 4632960 h 463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841205" h="4632960">
                <a:moveTo>
                  <a:pt x="12405" y="0"/>
                </a:moveTo>
                <a:cubicBezTo>
                  <a:pt x="-4761" y="102999"/>
                  <a:pt x="-3497" y="76540"/>
                  <a:pt x="12405" y="251460"/>
                </a:cubicBezTo>
                <a:cubicBezTo>
                  <a:pt x="13859" y="267458"/>
                  <a:pt x="27645" y="297180"/>
                  <a:pt x="27645" y="297180"/>
                </a:cubicBezTo>
                <a:cubicBezTo>
                  <a:pt x="30185" y="327660"/>
                  <a:pt x="30237" y="358451"/>
                  <a:pt x="35265" y="388620"/>
                </a:cubicBezTo>
                <a:cubicBezTo>
                  <a:pt x="37906" y="404466"/>
                  <a:pt x="47864" y="418494"/>
                  <a:pt x="50505" y="434340"/>
                </a:cubicBezTo>
                <a:cubicBezTo>
                  <a:pt x="71473" y="560149"/>
                  <a:pt x="46986" y="427885"/>
                  <a:pt x="65745" y="502920"/>
                </a:cubicBezTo>
                <a:cubicBezTo>
                  <a:pt x="70058" y="520171"/>
                  <a:pt x="69789" y="551336"/>
                  <a:pt x="88605" y="563880"/>
                </a:cubicBezTo>
                <a:cubicBezTo>
                  <a:pt x="97319" y="569689"/>
                  <a:pt x="109015" y="568623"/>
                  <a:pt x="119085" y="571500"/>
                </a:cubicBezTo>
                <a:cubicBezTo>
                  <a:pt x="126808" y="573707"/>
                  <a:pt x="134222" y="576913"/>
                  <a:pt x="141945" y="579120"/>
                </a:cubicBezTo>
                <a:cubicBezTo>
                  <a:pt x="152015" y="581997"/>
                  <a:pt x="162355" y="583863"/>
                  <a:pt x="172425" y="586740"/>
                </a:cubicBezTo>
                <a:cubicBezTo>
                  <a:pt x="248947" y="608604"/>
                  <a:pt x="130480" y="578159"/>
                  <a:pt x="225765" y="601980"/>
                </a:cubicBezTo>
                <a:cubicBezTo>
                  <a:pt x="263396" y="627067"/>
                  <a:pt x="233995" y="611658"/>
                  <a:pt x="286725" y="624840"/>
                </a:cubicBezTo>
                <a:cubicBezTo>
                  <a:pt x="294517" y="626788"/>
                  <a:pt x="301793" y="630512"/>
                  <a:pt x="309585" y="632460"/>
                </a:cubicBezTo>
                <a:cubicBezTo>
                  <a:pt x="322150" y="635601"/>
                  <a:pt x="335042" y="637270"/>
                  <a:pt x="347685" y="640080"/>
                </a:cubicBezTo>
                <a:cubicBezTo>
                  <a:pt x="357908" y="642352"/>
                  <a:pt x="367732" y="646793"/>
                  <a:pt x="378165" y="647700"/>
                </a:cubicBezTo>
                <a:cubicBezTo>
                  <a:pt x="426310" y="651887"/>
                  <a:pt x="474685" y="652780"/>
                  <a:pt x="522945" y="655320"/>
                </a:cubicBezTo>
                <a:cubicBezTo>
                  <a:pt x="583460" y="675492"/>
                  <a:pt x="520779" y="656696"/>
                  <a:pt x="652485" y="670560"/>
                </a:cubicBezTo>
                <a:cubicBezTo>
                  <a:pt x="665365" y="671916"/>
                  <a:pt x="677965" y="675268"/>
                  <a:pt x="690585" y="678180"/>
                </a:cubicBezTo>
                <a:cubicBezTo>
                  <a:pt x="710994" y="682890"/>
                  <a:pt x="731674" y="686796"/>
                  <a:pt x="751545" y="693420"/>
                </a:cubicBezTo>
                <a:cubicBezTo>
                  <a:pt x="759165" y="695960"/>
                  <a:pt x="767221" y="697448"/>
                  <a:pt x="774405" y="701040"/>
                </a:cubicBezTo>
                <a:cubicBezTo>
                  <a:pt x="807286" y="717480"/>
                  <a:pt x="785649" y="716239"/>
                  <a:pt x="820125" y="723900"/>
                </a:cubicBezTo>
                <a:cubicBezTo>
                  <a:pt x="835207" y="727252"/>
                  <a:pt x="850856" y="727773"/>
                  <a:pt x="865845" y="731520"/>
                </a:cubicBezTo>
                <a:cubicBezTo>
                  <a:pt x="881430" y="735416"/>
                  <a:pt x="896325" y="741680"/>
                  <a:pt x="911565" y="746760"/>
                </a:cubicBezTo>
                <a:cubicBezTo>
                  <a:pt x="919185" y="749300"/>
                  <a:pt x="926633" y="752432"/>
                  <a:pt x="934425" y="754380"/>
                </a:cubicBezTo>
                <a:cubicBezTo>
                  <a:pt x="944585" y="756920"/>
                  <a:pt x="955099" y="758323"/>
                  <a:pt x="964905" y="762000"/>
                </a:cubicBezTo>
                <a:cubicBezTo>
                  <a:pt x="975541" y="765988"/>
                  <a:pt x="984944" y="772765"/>
                  <a:pt x="995385" y="777240"/>
                </a:cubicBezTo>
                <a:cubicBezTo>
                  <a:pt x="1002768" y="780404"/>
                  <a:pt x="1010625" y="782320"/>
                  <a:pt x="1018245" y="784860"/>
                </a:cubicBezTo>
                <a:cubicBezTo>
                  <a:pt x="1028405" y="800100"/>
                  <a:pt x="1044283" y="812811"/>
                  <a:pt x="1048725" y="830580"/>
                </a:cubicBezTo>
                <a:cubicBezTo>
                  <a:pt x="1072546" y="925865"/>
                  <a:pt x="1042101" y="807398"/>
                  <a:pt x="1063965" y="883920"/>
                </a:cubicBezTo>
                <a:cubicBezTo>
                  <a:pt x="1067220" y="895313"/>
                  <a:pt x="1073115" y="925080"/>
                  <a:pt x="1079205" y="937260"/>
                </a:cubicBezTo>
                <a:cubicBezTo>
                  <a:pt x="1083301" y="945451"/>
                  <a:pt x="1090726" y="951751"/>
                  <a:pt x="1094445" y="960120"/>
                </a:cubicBezTo>
                <a:cubicBezTo>
                  <a:pt x="1100969" y="974800"/>
                  <a:pt x="1109685" y="1005840"/>
                  <a:pt x="1109685" y="1005840"/>
                </a:cubicBezTo>
                <a:cubicBezTo>
                  <a:pt x="1115148" y="1055004"/>
                  <a:pt x="1125117" y="1101239"/>
                  <a:pt x="1109685" y="1150620"/>
                </a:cubicBezTo>
                <a:cubicBezTo>
                  <a:pt x="1104222" y="1168102"/>
                  <a:pt x="1084997" y="1178964"/>
                  <a:pt x="1079205" y="1196340"/>
                </a:cubicBezTo>
                <a:cubicBezTo>
                  <a:pt x="1076665" y="1203960"/>
                  <a:pt x="1076040" y="1212517"/>
                  <a:pt x="1071585" y="1219200"/>
                </a:cubicBezTo>
                <a:cubicBezTo>
                  <a:pt x="1054889" y="1244245"/>
                  <a:pt x="1046950" y="1239729"/>
                  <a:pt x="1025865" y="1257300"/>
                </a:cubicBezTo>
                <a:cubicBezTo>
                  <a:pt x="967193" y="1306193"/>
                  <a:pt x="1036902" y="1257562"/>
                  <a:pt x="980145" y="1295400"/>
                </a:cubicBezTo>
                <a:cubicBezTo>
                  <a:pt x="962985" y="1346880"/>
                  <a:pt x="986783" y="1291079"/>
                  <a:pt x="949665" y="1333500"/>
                </a:cubicBezTo>
                <a:cubicBezTo>
                  <a:pt x="937604" y="1347284"/>
                  <a:pt x="930175" y="1364567"/>
                  <a:pt x="919185" y="1379220"/>
                </a:cubicBezTo>
                <a:cubicBezTo>
                  <a:pt x="911565" y="1389380"/>
                  <a:pt x="903608" y="1399296"/>
                  <a:pt x="896325" y="1409700"/>
                </a:cubicBezTo>
                <a:lnTo>
                  <a:pt x="850605" y="1478280"/>
                </a:lnTo>
                <a:cubicBezTo>
                  <a:pt x="845525" y="1485900"/>
                  <a:pt x="839461" y="1492949"/>
                  <a:pt x="835365" y="1501140"/>
                </a:cubicBezTo>
                <a:cubicBezTo>
                  <a:pt x="830285" y="1511300"/>
                  <a:pt x="825761" y="1521757"/>
                  <a:pt x="820125" y="1531620"/>
                </a:cubicBezTo>
                <a:cubicBezTo>
                  <a:pt x="815581" y="1539571"/>
                  <a:pt x="808981" y="1546289"/>
                  <a:pt x="804885" y="1554480"/>
                </a:cubicBezTo>
                <a:cubicBezTo>
                  <a:pt x="801293" y="1561664"/>
                  <a:pt x="802283" y="1571068"/>
                  <a:pt x="797265" y="1577340"/>
                </a:cubicBezTo>
                <a:cubicBezTo>
                  <a:pt x="791544" y="1584491"/>
                  <a:pt x="782025" y="1587500"/>
                  <a:pt x="774405" y="1592580"/>
                </a:cubicBezTo>
                <a:cubicBezTo>
                  <a:pt x="771865" y="1600200"/>
                  <a:pt x="770686" y="1608419"/>
                  <a:pt x="766785" y="1615440"/>
                </a:cubicBezTo>
                <a:cubicBezTo>
                  <a:pt x="757890" y="1631451"/>
                  <a:pt x="746465" y="1645920"/>
                  <a:pt x="736305" y="1661160"/>
                </a:cubicBezTo>
                <a:lnTo>
                  <a:pt x="721065" y="1684020"/>
                </a:lnTo>
                <a:lnTo>
                  <a:pt x="705825" y="1706880"/>
                </a:lnTo>
                <a:cubicBezTo>
                  <a:pt x="700745" y="1714500"/>
                  <a:pt x="693481" y="1721052"/>
                  <a:pt x="690585" y="1729740"/>
                </a:cubicBezTo>
                <a:cubicBezTo>
                  <a:pt x="685505" y="1744980"/>
                  <a:pt x="679241" y="1759875"/>
                  <a:pt x="675345" y="1775460"/>
                </a:cubicBezTo>
                <a:cubicBezTo>
                  <a:pt x="672805" y="1785620"/>
                  <a:pt x="670734" y="1795909"/>
                  <a:pt x="667725" y="1805940"/>
                </a:cubicBezTo>
                <a:cubicBezTo>
                  <a:pt x="663109" y="1821327"/>
                  <a:pt x="661396" y="1838294"/>
                  <a:pt x="652485" y="1851660"/>
                </a:cubicBezTo>
                <a:lnTo>
                  <a:pt x="637245" y="1874520"/>
                </a:lnTo>
                <a:cubicBezTo>
                  <a:pt x="617363" y="1973930"/>
                  <a:pt x="619851" y="1946238"/>
                  <a:pt x="637245" y="2125980"/>
                </a:cubicBezTo>
                <a:cubicBezTo>
                  <a:pt x="638127" y="2135096"/>
                  <a:pt x="647405" y="2141220"/>
                  <a:pt x="652485" y="2148840"/>
                </a:cubicBezTo>
                <a:cubicBezTo>
                  <a:pt x="655025" y="2169160"/>
                  <a:pt x="656442" y="2189652"/>
                  <a:pt x="660105" y="2209800"/>
                </a:cubicBezTo>
                <a:cubicBezTo>
                  <a:pt x="661542" y="2217703"/>
                  <a:pt x="665777" y="2224868"/>
                  <a:pt x="667725" y="2232660"/>
                </a:cubicBezTo>
                <a:cubicBezTo>
                  <a:pt x="672072" y="2250050"/>
                  <a:pt x="674256" y="2276202"/>
                  <a:pt x="682965" y="2293620"/>
                </a:cubicBezTo>
                <a:cubicBezTo>
                  <a:pt x="687061" y="2301811"/>
                  <a:pt x="694486" y="2308111"/>
                  <a:pt x="698205" y="2316480"/>
                </a:cubicBezTo>
                <a:cubicBezTo>
                  <a:pt x="734477" y="2398092"/>
                  <a:pt x="694195" y="2333325"/>
                  <a:pt x="728685" y="2385060"/>
                </a:cubicBezTo>
                <a:cubicBezTo>
                  <a:pt x="731225" y="2395220"/>
                  <a:pt x="732180" y="2405914"/>
                  <a:pt x="736305" y="2415540"/>
                </a:cubicBezTo>
                <a:cubicBezTo>
                  <a:pt x="739913" y="2423958"/>
                  <a:pt x="747097" y="2430394"/>
                  <a:pt x="751545" y="2438400"/>
                </a:cubicBezTo>
                <a:cubicBezTo>
                  <a:pt x="759820" y="2453295"/>
                  <a:pt x="768077" y="2468300"/>
                  <a:pt x="774405" y="2484120"/>
                </a:cubicBezTo>
                <a:cubicBezTo>
                  <a:pt x="778294" y="2493844"/>
                  <a:pt x="776829" y="2505507"/>
                  <a:pt x="782025" y="2514600"/>
                </a:cubicBezTo>
                <a:cubicBezTo>
                  <a:pt x="787372" y="2523956"/>
                  <a:pt x="797986" y="2529181"/>
                  <a:pt x="804885" y="2537460"/>
                </a:cubicBezTo>
                <a:cubicBezTo>
                  <a:pt x="810748" y="2544495"/>
                  <a:pt x="814262" y="2553285"/>
                  <a:pt x="820125" y="2560320"/>
                </a:cubicBezTo>
                <a:cubicBezTo>
                  <a:pt x="827024" y="2568599"/>
                  <a:pt x="836086" y="2574901"/>
                  <a:pt x="842985" y="2583180"/>
                </a:cubicBezTo>
                <a:cubicBezTo>
                  <a:pt x="848848" y="2590215"/>
                  <a:pt x="852362" y="2599005"/>
                  <a:pt x="858225" y="2606040"/>
                </a:cubicBezTo>
                <a:cubicBezTo>
                  <a:pt x="865124" y="2614319"/>
                  <a:pt x="874186" y="2620621"/>
                  <a:pt x="881085" y="2628900"/>
                </a:cubicBezTo>
                <a:cubicBezTo>
                  <a:pt x="902718" y="2654860"/>
                  <a:pt x="891733" y="2654788"/>
                  <a:pt x="919185" y="2682240"/>
                </a:cubicBezTo>
                <a:cubicBezTo>
                  <a:pt x="925661" y="2688716"/>
                  <a:pt x="935569" y="2691004"/>
                  <a:pt x="942045" y="2697480"/>
                </a:cubicBezTo>
                <a:cubicBezTo>
                  <a:pt x="947497" y="2702932"/>
                  <a:pt x="974376" y="2740724"/>
                  <a:pt x="980145" y="2750820"/>
                </a:cubicBezTo>
                <a:cubicBezTo>
                  <a:pt x="985781" y="2760683"/>
                  <a:pt x="988113" y="2772574"/>
                  <a:pt x="995385" y="2781300"/>
                </a:cubicBezTo>
                <a:cubicBezTo>
                  <a:pt x="1001248" y="2788335"/>
                  <a:pt x="1010625" y="2791460"/>
                  <a:pt x="1018245" y="2796540"/>
                </a:cubicBezTo>
                <a:cubicBezTo>
                  <a:pt x="1060680" y="2860193"/>
                  <a:pt x="1035773" y="2829308"/>
                  <a:pt x="1094445" y="2887980"/>
                </a:cubicBezTo>
                <a:cubicBezTo>
                  <a:pt x="1122985" y="2916520"/>
                  <a:pt x="1107082" y="2907432"/>
                  <a:pt x="1140165" y="2918460"/>
                </a:cubicBezTo>
                <a:cubicBezTo>
                  <a:pt x="1156675" y="2967990"/>
                  <a:pt x="1132545" y="2915920"/>
                  <a:pt x="1193505" y="2956560"/>
                </a:cubicBezTo>
                <a:cubicBezTo>
                  <a:pt x="1237436" y="2985848"/>
                  <a:pt x="1195058" y="2960491"/>
                  <a:pt x="1239225" y="2979420"/>
                </a:cubicBezTo>
                <a:cubicBezTo>
                  <a:pt x="1249666" y="2983895"/>
                  <a:pt x="1259264" y="2990185"/>
                  <a:pt x="1269705" y="2994660"/>
                </a:cubicBezTo>
                <a:cubicBezTo>
                  <a:pt x="1277088" y="2997824"/>
                  <a:pt x="1285381" y="2998688"/>
                  <a:pt x="1292565" y="3002280"/>
                </a:cubicBezTo>
                <a:cubicBezTo>
                  <a:pt x="1300756" y="3006376"/>
                  <a:pt x="1307007" y="3013912"/>
                  <a:pt x="1315425" y="3017520"/>
                </a:cubicBezTo>
                <a:cubicBezTo>
                  <a:pt x="1325051" y="3021645"/>
                  <a:pt x="1335835" y="3022263"/>
                  <a:pt x="1345905" y="3025140"/>
                </a:cubicBezTo>
                <a:cubicBezTo>
                  <a:pt x="1353628" y="3027347"/>
                  <a:pt x="1361145" y="3030220"/>
                  <a:pt x="1368765" y="3032760"/>
                </a:cubicBezTo>
                <a:cubicBezTo>
                  <a:pt x="1396555" y="3116130"/>
                  <a:pt x="1352234" y="2989850"/>
                  <a:pt x="1391625" y="3078480"/>
                </a:cubicBezTo>
                <a:lnTo>
                  <a:pt x="1414485" y="3147060"/>
                </a:lnTo>
                <a:lnTo>
                  <a:pt x="1429725" y="3192780"/>
                </a:lnTo>
                <a:cubicBezTo>
                  <a:pt x="1432265" y="3200400"/>
                  <a:pt x="1435397" y="3207848"/>
                  <a:pt x="1437345" y="3215640"/>
                </a:cubicBezTo>
                <a:lnTo>
                  <a:pt x="1444965" y="3246120"/>
                </a:lnTo>
                <a:cubicBezTo>
                  <a:pt x="1435571" y="3330666"/>
                  <a:pt x="1444618" y="3292880"/>
                  <a:pt x="1422105" y="3360420"/>
                </a:cubicBezTo>
                <a:cubicBezTo>
                  <a:pt x="1419565" y="3368040"/>
                  <a:pt x="1419304" y="3376854"/>
                  <a:pt x="1414485" y="3383280"/>
                </a:cubicBezTo>
                <a:lnTo>
                  <a:pt x="1391625" y="3413760"/>
                </a:lnTo>
                <a:cubicBezTo>
                  <a:pt x="1380109" y="3459825"/>
                  <a:pt x="1387317" y="3434305"/>
                  <a:pt x="1368765" y="3489960"/>
                </a:cubicBezTo>
                <a:cubicBezTo>
                  <a:pt x="1366225" y="3497580"/>
                  <a:pt x="1364737" y="3505636"/>
                  <a:pt x="1361145" y="3512820"/>
                </a:cubicBezTo>
                <a:lnTo>
                  <a:pt x="1345905" y="3543300"/>
                </a:lnTo>
                <a:cubicBezTo>
                  <a:pt x="1343365" y="3566160"/>
                  <a:pt x="1342066" y="3589192"/>
                  <a:pt x="1338285" y="3611880"/>
                </a:cubicBezTo>
                <a:cubicBezTo>
                  <a:pt x="1336965" y="3619803"/>
                  <a:pt x="1331464" y="3626748"/>
                  <a:pt x="1330665" y="3634740"/>
                </a:cubicBezTo>
                <a:cubicBezTo>
                  <a:pt x="1326361" y="3677780"/>
                  <a:pt x="1325585" y="3721100"/>
                  <a:pt x="1323045" y="3764280"/>
                </a:cubicBezTo>
                <a:cubicBezTo>
                  <a:pt x="1323236" y="3767720"/>
                  <a:pt x="1317566" y="3882862"/>
                  <a:pt x="1338285" y="3924300"/>
                </a:cubicBezTo>
                <a:cubicBezTo>
                  <a:pt x="1342381" y="3932491"/>
                  <a:pt x="1346633" y="3941129"/>
                  <a:pt x="1353525" y="3947160"/>
                </a:cubicBezTo>
                <a:cubicBezTo>
                  <a:pt x="1367309" y="3959221"/>
                  <a:pt x="1384005" y="3967480"/>
                  <a:pt x="1399245" y="3977640"/>
                </a:cubicBezTo>
                <a:cubicBezTo>
                  <a:pt x="1406865" y="3982720"/>
                  <a:pt x="1415629" y="3986404"/>
                  <a:pt x="1422105" y="3992880"/>
                </a:cubicBezTo>
                <a:cubicBezTo>
                  <a:pt x="1429725" y="4000500"/>
                  <a:pt x="1438066" y="4007461"/>
                  <a:pt x="1444965" y="4015740"/>
                </a:cubicBezTo>
                <a:cubicBezTo>
                  <a:pt x="1450828" y="4022775"/>
                  <a:pt x="1453313" y="4032569"/>
                  <a:pt x="1460205" y="4038600"/>
                </a:cubicBezTo>
                <a:cubicBezTo>
                  <a:pt x="1473989" y="4050661"/>
                  <a:pt x="1505925" y="4069080"/>
                  <a:pt x="1505925" y="4069080"/>
                </a:cubicBezTo>
                <a:cubicBezTo>
                  <a:pt x="1511005" y="4079240"/>
                  <a:pt x="1512078" y="4092744"/>
                  <a:pt x="1521165" y="4099560"/>
                </a:cubicBezTo>
                <a:cubicBezTo>
                  <a:pt x="1534016" y="4109199"/>
                  <a:pt x="1551645" y="4109720"/>
                  <a:pt x="1566885" y="4114800"/>
                </a:cubicBezTo>
                <a:cubicBezTo>
                  <a:pt x="1643711" y="4140409"/>
                  <a:pt x="1524544" y="4101336"/>
                  <a:pt x="1620225" y="4130040"/>
                </a:cubicBezTo>
                <a:cubicBezTo>
                  <a:pt x="1635612" y="4134656"/>
                  <a:pt x="1650705" y="4140200"/>
                  <a:pt x="1665945" y="4145280"/>
                </a:cubicBezTo>
                <a:lnTo>
                  <a:pt x="1688805" y="4152900"/>
                </a:lnTo>
                <a:cubicBezTo>
                  <a:pt x="1696425" y="4155440"/>
                  <a:pt x="1704982" y="4156065"/>
                  <a:pt x="1711665" y="4160520"/>
                </a:cubicBezTo>
                <a:lnTo>
                  <a:pt x="1734525" y="4175760"/>
                </a:lnTo>
                <a:cubicBezTo>
                  <a:pt x="1749830" y="4198718"/>
                  <a:pt x="1753404" y="4202030"/>
                  <a:pt x="1765005" y="4229100"/>
                </a:cubicBezTo>
                <a:cubicBezTo>
                  <a:pt x="1773541" y="4249018"/>
                  <a:pt x="1773800" y="4260958"/>
                  <a:pt x="1780245" y="4282440"/>
                </a:cubicBezTo>
                <a:cubicBezTo>
                  <a:pt x="1784861" y="4297827"/>
                  <a:pt x="1790405" y="4312920"/>
                  <a:pt x="1795485" y="4328160"/>
                </a:cubicBezTo>
                <a:lnTo>
                  <a:pt x="1803105" y="4351020"/>
                </a:lnTo>
                <a:cubicBezTo>
                  <a:pt x="1805645" y="4373880"/>
                  <a:pt x="1806944" y="4396912"/>
                  <a:pt x="1810725" y="4419600"/>
                </a:cubicBezTo>
                <a:cubicBezTo>
                  <a:pt x="1812045" y="4427523"/>
                  <a:pt x="1817546" y="4434468"/>
                  <a:pt x="1818345" y="4442460"/>
                </a:cubicBezTo>
                <a:cubicBezTo>
                  <a:pt x="1823074" y="4489747"/>
                  <a:pt x="1820211" y="4564223"/>
                  <a:pt x="1833585" y="4617720"/>
                </a:cubicBezTo>
                <a:cubicBezTo>
                  <a:pt x="1834963" y="4623230"/>
                  <a:pt x="1838665" y="4627880"/>
                  <a:pt x="1841205" y="4632960"/>
                </a:cubicBezTo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9567" y="1034526"/>
            <a:ext cx="8608907" cy="4478620"/>
            <a:chOff x="297255" y="1361889"/>
            <a:chExt cx="8608907" cy="44786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9" name="Straight Connector 68"/>
            <p:cNvCxnSpPr>
              <a:stCxn id="62" idx="4"/>
            </p:cNvCxnSpPr>
            <p:nvPr/>
          </p:nvCxnSpPr>
          <p:spPr bwMode="auto">
            <a:xfrm flipV="1">
              <a:off x="550600" y="1668780"/>
              <a:ext cx="935300" cy="180295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>
              <a:off x="541020" y="3421380"/>
              <a:ext cx="670329" cy="71202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541020" y="3406140"/>
              <a:ext cx="1143000" cy="208026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64" idx="5"/>
            </p:cNvCxnSpPr>
            <p:nvPr/>
          </p:nvCxnSpPr>
          <p:spPr bwMode="auto">
            <a:xfrm flipH="1" flipV="1">
              <a:off x="7894320" y="1676400"/>
              <a:ext cx="809414" cy="1576103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>
              <a:stCxn id="64" idx="2"/>
            </p:cNvCxnSpPr>
            <p:nvPr/>
          </p:nvCxnSpPr>
          <p:spPr bwMode="auto">
            <a:xfrm flipH="1">
              <a:off x="7779598" y="3201586"/>
              <a:ext cx="801211" cy="31620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>
              <a:stCxn id="64" idx="3"/>
            </p:cNvCxnSpPr>
            <p:nvPr/>
          </p:nvCxnSpPr>
          <p:spPr bwMode="auto">
            <a:xfrm flipH="1">
              <a:off x="7802880" y="3252503"/>
              <a:ext cx="799020" cy="1609057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27" name="Straight Connector 8226"/>
            <p:cNvCxnSpPr/>
            <p:nvPr/>
          </p:nvCxnSpPr>
          <p:spPr bwMode="auto">
            <a:xfrm>
              <a:off x="1478290" y="1664045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29" name="Straight Connector 8228"/>
            <p:cNvCxnSpPr/>
            <p:nvPr/>
          </p:nvCxnSpPr>
          <p:spPr bwMode="auto">
            <a:xfrm flipH="1">
              <a:off x="3134474" y="1880069"/>
              <a:ext cx="432048" cy="1800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1" name="Straight Connector 8230"/>
            <p:cNvCxnSpPr/>
            <p:nvPr/>
          </p:nvCxnSpPr>
          <p:spPr bwMode="auto">
            <a:xfrm flipH="1">
              <a:off x="1262266" y="3680269"/>
              <a:ext cx="1872208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3" name="Straight Connector 8232"/>
            <p:cNvCxnSpPr/>
            <p:nvPr/>
          </p:nvCxnSpPr>
          <p:spPr bwMode="auto">
            <a:xfrm>
              <a:off x="3134474" y="3680269"/>
              <a:ext cx="432048" cy="20882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5" name="Straight Connector 8234"/>
            <p:cNvCxnSpPr/>
            <p:nvPr/>
          </p:nvCxnSpPr>
          <p:spPr bwMode="auto">
            <a:xfrm flipH="1" flipV="1">
              <a:off x="1694314" y="5480469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7" name="Straight Connector 8236"/>
            <p:cNvCxnSpPr/>
            <p:nvPr/>
          </p:nvCxnSpPr>
          <p:spPr bwMode="auto">
            <a:xfrm flipV="1">
              <a:off x="3566522" y="5552477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39" name="Straight Connector 8238"/>
            <p:cNvCxnSpPr/>
            <p:nvPr/>
          </p:nvCxnSpPr>
          <p:spPr bwMode="auto">
            <a:xfrm flipH="1" flipV="1">
              <a:off x="4358610" y="4184325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1" name="Straight Connector 8240"/>
            <p:cNvCxnSpPr/>
            <p:nvPr/>
          </p:nvCxnSpPr>
          <p:spPr bwMode="auto">
            <a:xfrm flipH="1" flipV="1">
              <a:off x="3134474" y="3680269"/>
              <a:ext cx="1224136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3" name="Straight Connector 8242"/>
            <p:cNvCxnSpPr/>
            <p:nvPr/>
          </p:nvCxnSpPr>
          <p:spPr bwMode="auto">
            <a:xfrm>
              <a:off x="3566522" y="1880069"/>
              <a:ext cx="1325116" cy="399919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5" name="Straight Connector 8244"/>
            <p:cNvCxnSpPr/>
            <p:nvPr/>
          </p:nvCxnSpPr>
          <p:spPr bwMode="auto">
            <a:xfrm flipH="1">
              <a:off x="5244063" y="2454977"/>
              <a:ext cx="230867" cy="38698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7" name="Straight Connector 8246"/>
            <p:cNvCxnSpPr/>
            <p:nvPr/>
          </p:nvCxnSpPr>
          <p:spPr bwMode="auto">
            <a:xfrm flipV="1">
              <a:off x="5474930" y="1883477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49" name="Straight Connector 8248"/>
            <p:cNvCxnSpPr/>
            <p:nvPr/>
          </p:nvCxnSpPr>
          <p:spPr bwMode="auto">
            <a:xfrm flipH="1">
              <a:off x="5586963" y="1883477"/>
              <a:ext cx="1457687" cy="3215911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4" name="Straight Connector 8253"/>
            <p:cNvCxnSpPr/>
            <p:nvPr/>
          </p:nvCxnSpPr>
          <p:spPr bwMode="auto">
            <a:xfrm flipH="1" flipV="1">
              <a:off x="6153110" y="1433897"/>
              <a:ext cx="1733892" cy="2301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7" name="Straight Connector 8256"/>
            <p:cNvCxnSpPr/>
            <p:nvPr/>
          </p:nvCxnSpPr>
          <p:spPr bwMode="auto">
            <a:xfrm flipH="1">
              <a:off x="4385270" y="1433897"/>
              <a:ext cx="1767840" cy="205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59" name="Straight Connector 8258"/>
            <p:cNvCxnSpPr/>
            <p:nvPr/>
          </p:nvCxnSpPr>
          <p:spPr bwMode="auto">
            <a:xfrm flipH="1">
              <a:off x="3958550" y="2099013"/>
              <a:ext cx="361588" cy="229906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1" name="Straight Connector 8260"/>
            <p:cNvCxnSpPr/>
            <p:nvPr/>
          </p:nvCxnSpPr>
          <p:spPr bwMode="auto">
            <a:xfrm>
              <a:off x="3958550" y="4398077"/>
              <a:ext cx="1209313" cy="491761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3" name="Straight Connector 8262"/>
            <p:cNvCxnSpPr/>
            <p:nvPr/>
          </p:nvCxnSpPr>
          <p:spPr bwMode="auto">
            <a:xfrm flipV="1">
              <a:off x="6137870" y="3483677"/>
              <a:ext cx="464820" cy="18211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5" name="Straight Connector 8264"/>
            <p:cNvCxnSpPr/>
            <p:nvPr/>
          </p:nvCxnSpPr>
          <p:spPr bwMode="auto">
            <a:xfrm flipH="1" flipV="1">
              <a:off x="6158810" y="1433897"/>
              <a:ext cx="443880" cy="2049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7" name="Straight Connector 8266"/>
            <p:cNvCxnSpPr/>
            <p:nvPr/>
          </p:nvCxnSpPr>
          <p:spPr bwMode="auto">
            <a:xfrm flipH="1" flipV="1">
              <a:off x="5383490" y="2995997"/>
              <a:ext cx="1219200" cy="4876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69" name="Straight Connector 8268"/>
            <p:cNvCxnSpPr/>
            <p:nvPr/>
          </p:nvCxnSpPr>
          <p:spPr bwMode="auto">
            <a:xfrm flipH="1" flipV="1">
              <a:off x="5244063" y="2851488"/>
              <a:ext cx="139427" cy="144509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3" name="Straight Connector 8272"/>
            <p:cNvCxnSpPr/>
            <p:nvPr/>
          </p:nvCxnSpPr>
          <p:spPr bwMode="auto">
            <a:xfrm>
              <a:off x="6602690" y="3483677"/>
              <a:ext cx="1104900" cy="381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5" name="Straight Connector 8274"/>
            <p:cNvCxnSpPr/>
            <p:nvPr/>
          </p:nvCxnSpPr>
          <p:spPr bwMode="auto">
            <a:xfrm flipV="1">
              <a:off x="7707590" y="1664045"/>
              <a:ext cx="179412" cy="18577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77" name="Straight Connector 8276"/>
            <p:cNvCxnSpPr/>
            <p:nvPr/>
          </p:nvCxnSpPr>
          <p:spPr bwMode="auto">
            <a:xfrm flipV="1">
              <a:off x="6153110" y="4851467"/>
              <a:ext cx="1644186" cy="45339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Oval 61"/>
            <p:cNvSpPr/>
            <p:nvPr/>
          </p:nvSpPr>
          <p:spPr bwMode="auto">
            <a:xfrm>
              <a:off x="478592" y="332771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297255" y="3150739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580809" y="312957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8399472" y="2952599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1440969" y="5237413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1018250" y="3921807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1224945" y="1398270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7543951" y="4602480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7454245" y="3272790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7633657" y="1427413"/>
              <a:ext cx="506690" cy="497974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1406282" y="159203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3494514" y="181644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1190258" y="411231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3062466" y="364596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1622306" y="540846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3473202" y="569649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5301786" y="550068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6972642" y="18298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6086802" y="136188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4349678" y="157524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3886542" y="43222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3955142" y="396830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4286602" y="411231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5375694" y="238677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5170914" y="27537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5078690" y="480189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4712382" y="46704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6530682" y="341166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5326762" y="295905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6458674" y="2978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6298272" y="331965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5519710" y="500615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6061670" y="524656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7814994" y="15970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7635582" y="344578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7716562" y="4779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4217796" y="202521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4798268" y="2210202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6236734" y="2079506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376084" y="5761037"/>
            <a:ext cx="9073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remove edges to separate </a:t>
            </a:r>
            <a:r>
              <a:rPr lang="de-AT" sz="3200" dirty="0" err="1" smtClean="0">
                <a:solidFill>
                  <a:schemeClr val="tx1"/>
                </a:solidFill>
              </a:rPr>
              <a:t>source</a:t>
            </a:r>
            <a:r>
              <a:rPr lang="de-AT" sz="3200" dirty="0" smtClean="0">
                <a:solidFill>
                  <a:schemeClr val="tx1"/>
                </a:solidFill>
              </a:rPr>
              <a:t> &amp; sink with</a:t>
            </a:r>
          </a:p>
          <a:p>
            <a:pPr algn="ctr"/>
            <a:r>
              <a:rPr lang="de-AT" sz="3200" i="1" dirty="0" smtClean="0">
                <a:solidFill>
                  <a:schemeClr val="tx1"/>
                </a:solidFill>
              </a:rPr>
              <a:t>minimal</a:t>
            </a:r>
            <a:r>
              <a:rPr lang="de-AT" sz="3200" dirty="0" smtClean="0">
                <a:solidFill>
                  <a:schemeClr val="tx1"/>
                </a:solidFill>
              </a:rPr>
              <a:t> sum of edge weights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285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</a:t>
            </a:r>
            <a:r>
              <a:rPr lang="de-AT" dirty="0" err="1" smtClean="0"/>
              <a:t>Using</a:t>
            </a:r>
            <a:r>
              <a:rPr lang="de-AT" dirty="0" smtClean="0"/>
              <a:t> Graph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How to apply to urban </a:t>
            </a:r>
            <a:r>
              <a:rPr lang="de-AT" dirty="0" err="1" smtClean="0"/>
              <a:t>layouts</a:t>
            </a:r>
            <a:r>
              <a:rPr lang="de-AT" dirty="0" smtClean="0"/>
              <a:t>?</a:t>
            </a:r>
          </a:p>
          <a:p>
            <a:pPr lvl="1"/>
            <a:r>
              <a:rPr lang="de-AT" dirty="0" err="1" smtClean="0"/>
              <a:t>Streets</a:t>
            </a:r>
            <a:r>
              <a:rPr lang="de-AT" dirty="0" smtClean="0"/>
              <a:t>: </a:t>
            </a:r>
            <a:r>
              <a:rPr lang="de-AT" dirty="0" err="1" smtClean="0"/>
              <a:t>planar</a:t>
            </a:r>
            <a:r>
              <a:rPr lang="de-AT" dirty="0" smtClean="0"/>
              <a:t> </a:t>
            </a:r>
            <a:r>
              <a:rPr lang="de-AT" dirty="0" err="1" smtClean="0"/>
              <a:t>straight</a:t>
            </a:r>
            <a:r>
              <a:rPr lang="de-AT" dirty="0" smtClean="0"/>
              <a:t> </a:t>
            </a:r>
            <a:r>
              <a:rPr lang="de-AT" dirty="0" err="1" smtClean="0"/>
              <a:t>line</a:t>
            </a:r>
            <a:r>
              <a:rPr lang="de-AT" dirty="0" smtClean="0"/>
              <a:t> </a:t>
            </a:r>
            <a:r>
              <a:rPr lang="de-AT" dirty="0" err="1" smtClean="0"/>
              <a:t>graphs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05855" y="2280023"/>
            <a:ext cx="4245720" cy="3013700"/>
            <a:chOff x="755576" y="1700808"/>
            <a:chExt cx="5782384" cy="4104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5" name="Straight Connector 4"/>
            <p:cNvCxnSpPr/>
            <p:nvPr/>
          </p:nvCxnSpPr>
          <p:spPr bwMode="auto">
            <a:xfrm>
              <a:off x="971600" y="1700808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flipH="1">
              <a:off x="2627784" y="1916832"/>
              <a:ext cx="432048" cy="1800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 flipH="1">
              <a:off x="755576" y="3717032"/>
              <a:ext cx="1872208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2627784" y="3717032"/>
              <a:ext cx="432048" cy="20882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flipH="1" flipV="1">
              <a:off x="1187624" y="5517232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059832" y="5589240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H="1" flipV="1">
              <a:off x="3851920" y="4221088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H="1" flipV="1">
              <a:off x="2627784" y="3717032"/>
              <a:ext cx="1224136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059832" y="1916832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flipH="1">
              <a:off x="3851920" y="2491740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4968240" y="1920240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>
              <a:off x="4860032" y="1920240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5216990" y="2191120"/>
            <a:ext cx="3395068" cy="3345383"/>
            <a:chOff x="3451860" y="1470660"/>
            <a:chExt cx="3928452" cy="38709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8" name="Straight Connector 17"/>
            <p:cNvCxnSpPr/>
            <p:nvPr/>
          </p:nvCxnSpPr>
          <p:spPr bwMode="auto">
            <a:xfrm flipH="1" flipV="1">
              <a:off x="5646420" y="1470660"/>
              <a:ext cx="1733892" cy="2301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3878580" y="1470660"/>
              <a:ext cx="1767840" cy="205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3451860" y="1700808"/>
              <a:ext cx="426720" cy="2734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3451860" y="4434840"/>
              <a:ext cx="2179320" cy="906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5631180" y="3520440"/>
              <a:ext cx="464820" cy="18211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 flipV="1">
              <a:off x="5652120" y="1470660"/>
              <a:ext cx="443880" cy="2049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 flipV="1">
              <a:off x="4876800" y="3032760"/>
              <a:ext cx="1219200" cy="4876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 flipV="1">
              <a:off x="3909060" y="1684020"/>
              <a:ext cx="967740" cy="1348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4644008" y="3032760"/>
              <a:ext cx="232792" cy="187240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6096000" y="3520440"/>
              <a:ext cx="1104900" cy="381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V="1">
              <a:off x="7200900" y="1700808"/>
              <a:ext cx="179412" cy="18577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5646420" y="4888230"/>
              <a:ext cx="1644186" cy="45339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4" name="Oval 63"/>
          <p:cNvSpPr/>
          <p:nvPr/>
        </p:nvSpPr>
        <p:spPr bwMode="auto">
          <a:xfrm>
            <a:off x="692463" y="2208015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2225749" y="2378001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548447" y="405853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1908517" y="367985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844863" y="5000655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2225749" y="5221715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2814640" y="4012883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3618717" y="2788757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4779567" y="239002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3536346" y="5043963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5540106" y="231801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7046503" y="213285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5144982" y="4680833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6158702" y="5082235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6349678" y="3469119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430115" y="3890585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8534531" y="2314861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8380152" y="3907047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041576" y="5444845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8468042" y="506310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472631" y="5554604"/>
            <a:ext cx="1650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layout 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274666" y="5554604"/>
            <a:ext cx="1650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layout 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619125" y="2538885"/>
            <a:ext cx="1304925" cy="1247775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925" h="1247775">
                <a:moveTo>
                  <a:pt x="200025" y="0"/>
                </a:moveTo>
                <a:lnTo>
                  <a:pt x="0" y="1247775"/>
                </a:lnTo>
                <a:lnTo>
                  <a:pt x="1133475" y="990600"/>
                </a:lnTo>
                <a:lnTo>
                  <a:pt x="1304925" y="104775"/>
                </a:lnTo>
                <a:lnTo>
                  <a:pt x="200025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809625" y="4129560"/>
            <a:ext cx="1247775" cy="942975"/>
          </a:xfrm>
          <a:custGeom>
            <a:avLst/>
            <a:gdLst>
              <a:gd name="connsiteX0" fmla="*/ 0 w 1247775"/>
              <a:gd name="connsiteY0" fmla="*/ 152400 h 942975"/>
              <a:gd name="connsiteX1" fmla="*/ 228600 w 1247775"/>
              <a:gd name="connsiteY1" fmla="*/ 762000 h 942975"/>
              <a:gd name="connsiteX2" fmla="*/ 1247775 w 1247775"/>
              <a:gd name="connsiteY2" fmla="*/ 942975 h 942975"/>
              <a:gd name="connsiteX3" fmla="*/ 971550 w 1247775"/>
              <a:gd name="connsiteY3" fmla="*/ 0 h 942975"/>
              <a:gd name="connsiteX4" fmla="*/ 0 w 1247775"/>
              <a:gd name="connsiteY4" fmla="*/ 15240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775" h="942975">
                <a:moveTo>
                  <a:pt x="0" y="152400"/>
                </a:moveTo>
                <a:lnTo>
                  <a:pt x="228600" y="762000"/>
                </a:lnTo>
                <a:lnTo>
                  <a:pt x="1247775" y="942975"/>
                </a:lnTo>
                <a:lnTo>
                  <a:pt x="971550" y="0"/>
                </a:lnTo>
                <a:lnTo>
                  <a:pt x="0" y="1524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2177242" y="2682050"/>
            <a:ext cx="1276350" cy="1152525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350" h="1152525">
                <a:moveTo>
                  <a:pt x="228600" y="0"/>
                </a:moveTo>
                <a:lnTo>
                  <a:pt x="0" y="962025"/>
                </a:lnTo>
                <a:lnTo>
                  <a:pt x="666750" y="1152525"/>
                </a:lnTo>
                <a:lnTo>
                  <a:pt x="1276350" y="295275"/>
                </a:lnTo>
                <a:lnTo>
                  <a:pt x="22860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2225749" y="4035397"/>
            <a:ext cx="1114425" cy="1057275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0 w 1304925"/>
              <a:gd name="connsiteY0" fmla="*/ 0 h 1495425"/>
              <a:gd name="connsiteX1" fmla="*/ 0 w 1304925"/>
              <a:gd name="connsiteY1" fmla="*/ 1495425 h 1495425"/>
              <a:gd name="connsiteX2" fmla="*/ 1133475 w 1304925"/>
              <a:gd name="connsiteY2" fmla="*/ 1238250 h 1495425"/>
              <a:gd name="connsiteX3" fmla="*/ 1304925 w 1304925"/>
              <a:gd name="connsiteY3" fmla="*/ 352425 h 1495425"/>
              <a:gd name="connsiteX4" fmla="*/ 0 w 1304925"/>
              <a:gd name="connsiteY4" fmla="*/ 0 h 1495425"/>
              <a:gd name="connsiteX0" fmla="*/ 0 w 1304925"/>
              <a:gd name="connsiteY0" fmla="*/ 0 h 1238250"/>
              <a:gd name="connsiteX1" fmla="*/ 247650 w 1304925"/>
              <a:gd name="connsiteY1" fmla="*/ 1133475 h 1238250"/>
              <a:gd name="connsiteX2" fmla="*/ 1133475 w 1304925"/>
              <a:gd name="connsiteY2" fmla="*/ 1238250 h 1238250"/>
              <a:gd name="connsiteX3" fmla="*/ 1304925 w 1304925"/>
              <a:gd name="connsiteY3" fmla="*/ 352425 h 1238250"/>
              <a:gd name="connsiteX4" fmla="*/ 0 w 1304925"/>
              <a:gd name="connsiteY4" fmla="*/ 0 h 1238250"/>
              <a:gd name="connsiteX0" fmla="*/ 0 w 1304925"/>
              <a:gd name="connsiteY0" fmla="*/ 0 h 1238250"/>
              <a:gd name="connsiteX1" fmla="*/ 180975 w 1304925"/>
              <a:gd name="connsiteY1" fmla="*/ 1057275 h 1238250"/>
              <a:gd name="connsiteX2" fmla="*/ 1133475 w 1304925"/>
              <a:gd name="connsiteY2" fmla="*/ 1238250 h 1238250"/>
              <a:gd name="connsiteX3" fmla="*/ 1304925 w 1304925"/>
              <a:gd name="connsiteY3" fmla="*/ 352425 h 1238250"/>
              <a:gd name="connsiteX4" fmla="*/ 0 w 1304925"/>
              <a:gd name="connsiteY4" fmla="*/ 0 h 1238250"/>
              <a:gd name="connsiteX0" fmla="*/ 0 w 1304925"/>
              <a:gd name="connsiteY0" fmla="*/ 0 h 1057275"/>
              <a:gd name="connsiteX1" fmla="*/ 180975 w 1304925"/>
              <a:gd name="connsiteY1" fmla="*/ 1057275 h 1057275"/>
              <a:gd name="connsiteX2" fmla="*/ 1114425 w 1304925"/>
              <a:gd name="connsiteY2" fmla="*/ 1028700 h 1057275"/>
              <a:gd name="connsiteX3" fmla="*/ 1304925 w 1304925"/>
              <a:gd name="connsiteY3" fmla="*/ 352425 h 1057275"/>
              <a:gd name="connsiteX4" fmla="*/ 0 w 1304925"/>
              <a:gd name="connsiteY4" fmla="*/ 0 h 1057275"/>
              <a:gd name="connsiteX0" fmla="*/ 0 w 1114425"/>
              <a:gd name="connsiteY0" fmla="*/ 0 h 1057275"/>
              <a:gd name="connsiteX1" fmla="*/ 180975 w 1114425"/>
              <a:gd name="connsiteY1" fmla="*/ 1057275 h 1057275"/>
              <a:gd name="connsiteX2" fmla="*/ 1114425 w 1114425"/>
              <a:gd name="connsiteY2" fmla="*/ 1028700 h 1057275"/>
              <a:gd name="connsiteX3" fmla="*/ 447675 w 1114425"/>
              <a:gd name="connsiteY3" fmla="*/ 161925 h 1057275"/>
              <a:gd name="connsiteX4" fmla="*/ 0 w 1114425"/>
              <a:gd name="connsiteY4" fmla="*/ 0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425" h="1057275">
                <a:moveTo>
                  <a:pt x="0" y="0"/>
                </a:moveTo>
                <a:lnTo>
                  <a:pt x="180975" y="1057275"/>
                </a:lnTo>
                <a:lnTo>
                  <a:pt x="1114425" y="1028700"/>
                </a:lnTo>
                <a:lnTo>
                  <a:pt x="447675" y="161925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3064793" y="2795781"/>
            <a:ext cx="1447800" cy="2038350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514350 w 1276350"/>
              <a:gd name="connsiteY0" fmla="*/ 0 h 1571625"/>
              <a:gd name="connsiteX1" fmla="*/ 0 w 1276350"/>
              <a:gd name="connsiteY1" fmla="*/ 1381125 h 1571625"/>
              <a:gd name="connsiteX2" fmla="*/ 666750 w 1276350"/>
              <a:gd name="connsiteY2" fmla="*/ 1571625 h 1571625"/>
              <a:gd name="connsiteX3" fmla="*/ 1276350 w 1276350"/>
              <a:gd name="connsiteY3" fmla="*/ 714375 h 1571625"/>
              <a:gd name="connsiteX4" fmla="*/ 514350 w 1276350"/>
              <a:gd name="connsiteY4" fmla="*/ 0 h 1571625"/>
              <a:gd name="connsiteX0" fmla="*/ 733425 w 1495425"/>
              <a:gd name="connsiteY0" fmla="*/ 0 h 1571625"/>
              <a:gd name="connsiteX1" fmla="*/ 0 w 1495425"/>
              <a:gd name="connsiteY1" fmla="*/ 1171575 h 1571625"/>
              <a:gd name="connsiteX2" fmla="*/ 885825 w 1495425"/>
              <a:gd name="connsiteY2" fmla="*/ 1571625 h 1571625"/>
              <a:gd name="connsiteX3" fmla="*/ 1495425 w 1495425"/>
              <a:gd name="connsiteY3" fmla="*/ 714375 h 1571625"/>
              <a:gd name="connsiteX4" fmla="*/ 733425 w 1495425"/>
              <a:gd name="connsiteY4" fmla="*/ 0 h 1571625"/>
              <a:gd name="connsiteX0" fmla="*/ 733425 w 1495425"/>
              <a:gd name="connsiteY0" fmla="*/ 0 h 1866900"/>
              <a:gd name="connsiteX1" fmla="*/ 0 w 1495425"/>
              <a:gd name="connsiteY1" fmla="*/ 1171575 h 1866900"/>
              <a:gd name="connsiteX2" fmla="*/ 533400 w 1495425"/>
              <a:gd name="connsiteY2" fmla="*/ 1866900 h 1866900"/>
              <a:gd name="connsiteX3" fmla="*/ 1495425 w 1495425"/>
              <a:gd name="connsiteY3" fmla="*/ 714375 h 1866900"/>
              <a:gd name="connsiteX4" fmla="*/ 733425 w 1495425"/>
              <a:gd name="connsiteY4" fmla="*/ 0 h 1866900"/>
              <a:gd name="connsiteX0" fmla="*/ 733425 w 1447800"/>
              <a:gd name="connsiteY0" fmla="*/ 171450 h 2038350"/>
              <a:gd name="connsiteX1" fmla="*/ 0 w 1447800"/>
              <a:gd name="connsiteY1" fmla="*/ 1343025 h 2038350"/>
              <a:gd name="connsiteX2" fmla="*/ 533400 w 1447800"/>
              <a:gd name="connsiteY2" fmla="*/ 2038350 h 2038350"/>
              <a:gd name="connsiteX3" fmla="*/ 1447800 w 1447800"/>
              <a:gd name="connsiteY3" fmla="*/ 0 h 2038350"/>
              <a:gd name="connsiteX4" fmla="*/ 733425 w 1447800"/>
              <a:gd name="connsiteY4" fmla="*/ 1714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2038350">
                <a:moveTo>
                  <a:pt x="733425" y="171450"/>
                </a:moveTo>
                <a:lnTo>
                  <a:pt x="0" y="1343025"/>
                </a:lnTo>
                <a:lnTo>
                  <a:pt x="533400" y="2038350"/>
                </a:lnTo>
                <a:lnTo>
                  <a:pt x="1447800" y="0"/>
                </a:lnTo>
                <a:lnTo>
                  <a:pt x="733425" y="17145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5420117" y="2826216"/>
            <a:ext cx="828675" cy="2095500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514350 w 1276350"/>
              <a:gd name="connsiteY0" fmla="*/ 0 h 1571625"/>
              <a:gd name="connsiteX1" fmla="*/ 0 w 1276350"/>
              <a:gd name="connsiteY1" fmla="*/ 1381125 h 1571625"/>
              <a:gd name="connsiteX2" fmla="*/ 666750 w 1276350"/>
              <a:gd name="connsiteY2" fmla="*/ 1571625 h 1571625"/>
              <a:gd name="connsiteX3" fmla="*/ 1276350 w 1276350"/>
              <a:gd name="connsiteY3" fmla="*/ 714375 h 1571625"/>
              <a:gd name="connsiteX4" fmla="*/ 514350 w 1276350"/>
              <a:gd name="connsiteY4" fmla="*/ 0 h 1571625"/>
              <a:gd name="connsiteX0" fmla="*/ 733425 w 1495425"/>
              <a:gd name="connsiteY0" fmla="*/ 0 h 1571625"/>
              <a:gd name="connsiteX1" fmla="*/ 0 w 1495425"/>
              <a:gd name="connsiteY1" fmla="*/ 1171575 h 1571625"/>
              <a:gd name="connsiteX2" fmla="*/ 885825 w 1495425"/>
              <a:gd name="connsiteY2" fmla="*/ 1571625 h 1571625"/>
              <a:gd name="connsiteX3" fmla="*/ 1495425 w 1495425"/>
              <a:gd name="connsiteY3" fmla="*/ 714375 h 1571625"/>
              <a:gd name="connsiteX4" fmla="*/ 733425 w 1495425"/>
              <a:gd name="connsiteY4" fmla="*/ 0 h 1571625"/>
              <a:gd name="connsiteX0" fmla="*/ 733425 w 1495425"/>
              <a:gd name="connsiteY0" fmla="*/ 0 h 1866900"/>
              <a:gd name="connsiteX1" fmla="*/ 0 w 1495425"/>
              <a:gd name="connsiteY1" fmla="*/ 1171575 h 1866900"/>
              <a:gd name="connsiteX2" fmla="*/ 533400 w 1495425"/>
              <a:gd name="connsiteY2" fmla="*/ 1866900 h 1866900"/>
              <a:gd name="connsiteX3" fmla="*/ 1495425 w 1495425"/>
              <a:gd name="connsiteY3" fmla="*/ 714375 h 1866900"/>
              <a:gd name="connsiteX4" fmla="*/ 733425 w 1495425"/>
              <a:gd name="connsiteY4" fmla="*/ 0 h 1866900"/>
              <a:gd name="connsiteX0" fmla="*/ 733425 w 1447800"/>
              <a:gd name="connsiteY0" fmla="*/ 171450 h 2038350"/>
              <a:gd name="connsiteX1" fmla="*/ 0 w 1447800"/>
              <a:gd name="connsiteY1" fmla="*/ 1343025 h 2038350"/>
              <a:gd name="connsiteX2" fmla="*/ 533400 w 1447800"/>
              <a:gd name="connsiteY2" fmla="*/ 2038350 h 2038350"/>
              <a:gd name="connsiteX3" fmla="*/ 1447800 w 1447800"/>
              <a:gd name="connsiteY3" fmla="*/ 0 h 2038350"/>
              <a:gd name="connsiteX4" fmla="*/ 733425 w 1447800"/>
              <a:gd name="connsiteY4" fmla="*/ 171450 h 2038350"/>
              <a:gd name="connsiteX0" fmla="*/ 685800 w 1447800"/>
              <a:gd name="connsiteY0" fmla="*/ 0 h 2543175"/>
              <a:gd name="connsiteX1" fmla="*/ 0 w 1447800"/>
              <a:gd name="connsiteY1" fmla="*/ 1847850 h 2543175"/>
              <a:gd name="connsiteX2" fmla="*/ 533400 w 1447800"/>
              <a:gd name="connsiteY2" fmla="*/ 2543175 h 2543175"/>
              <a:gd name="connsiteX3" fmla="*/ 1447800 w 1447800"/>
              <a:gd name="connsiteY3" fmla="*/ 504825 h 2543175"/>
              <a:gd name="connsiteX4" fmla="*/ 685800 w 1447800"/>
              <a:gd name="connsiteY4" fmla="*/ 0 h 2543175"/>
              <a:gd name="connsiteX0" fmla="*/ 685800 w 1238250"/>
              <a:gd name="connsiteY0" fmla="*/ 0 h 2543175"/>
              <a:gd name="connsiteX1" fmla="*/ 0 w 1238250"/>
              <a:gd name="connsiteY1" fmla="*/ 1847850 h 2543175"/>
              <a:gd name="connsiteX2" fmla="*/ 533400 w 1238250"/>
              <a:gd name="connsiteY2" fmla="*/ 2543175 h 2543175"/>
              <a:gd name="connsiteX3" fmla="*/ 1238250 w 1238250"/>
              <a:gd name="connsiteY3" fmla="*/ 790575 h 2543175"/>
              <a:gd name="connsiteX4" fmla="*/ 685800 w 1238250"/>
              <a:gd name="connsiteY4" fmla="*/ 0 h 2543175"/>
              <a:gd name="connsiteX0" fmla="*/ 152400 w 704850"/>
              <a:gd name="connsiteY0" fmla="*/ 0 h 2543175"/>
              <a:gd name="connsiteX1" fmla="*/ 19050 w 704850"/>
              <a:gd name="connsiteY1" fmla="*/ 1800225 h 2543175"/>
              <a:gd name="connsiteX2" fmla="*/ 0 w 704850"/>
              <a:gd name="connsiteY2" fmla="*/ 2543175 h 2543175"/>
              <a:gd name="connsiteX3" fmla="*/ 704850 w 704850"/>
              <a:gd name="connsiteY3" fmla="*/ 790575 h 2543175"/>
              <a:gd name="connsiteX4" fmla="*/ 152400 w 704850"/>
              <a:gd name="connsiteY4" fmla="*/ 0 h 2543175"/>
              <a:gd name="connsiteX0" fmla="*/ 133350 w 685800"/>
              <a:gd name="connsiteY0" fmla="*/ 0 h 2095500"/>
              <a:gd name="connsiteX1" fmla="*/ 0 w 685800"/>
              <a:gd name="connsiteY1" fmla="*/ 1800225 h 2095500"/>
              <a:gd name="connsiteX2" fmla="*/ 514350 w 685800"/>
              <a:gd name="connsiteY2" fmla="*/ 2095500 h 2095500"/>
              <a:gd name="connsiteX3" fmla="*/ 685800 w 685800"/>
              <a:gd name="connsiteY3" fmla="*/ 790575 h 2095500"/>
              <a:gd name="connsiteX4" fmla="*/ 133350 w 685800"/>
              <a:gd name="connsiteY4" fmla="*/ 0 h 2095500"/>
              <a:gd name="connsiteX0" fmla="*/ 276225 w 828675"/>
              <a:gd name="connsiteY0" fmla="*/ 0 h 2095500"/>
              <a:gd name="connsiteX1" fmla="*/ 0 w 828675"/>
              <a:gd name="connsiteY1" fmla="*/ 1828800 h 2095500"/>
              <a:gd name="connsiteX2" fmla="*/ 657225 w 828675"/>
              <a:gd name="connsiteY2" fmla="*/ 2095500 h 2095500"/>
              <a:gd name="connsiteX3" fmla="*/ 828675 w 828675"/>
              <a:gd name="connsiteY3" fmla="*/ 790575 h 2095500"/>
              <a:gd name="connsiteX4" fmla="*/ 276225 w 828675"/>
              <a:gd name="connsiteY4" fmla="*/ 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675" h="2095500">
                <a:moveTo>
                  <a:pt x="276225" y="0"/>
                </a:moveTo>
                <a:lnTo>
                  <a:pt x="0" y="1828800"/>
                </a:lnTo>
                <a:lnTo>
                  <a:pt x="657225" y="2095500"/>
                </a:lnTo>
                <a:lnTo>
                  <a:pt x="828675" y="790575"/>
                </a:lnTo>
                <a:lnTo>
                  <a:pt x="276225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906860" y="2386775"/>
            <a:ext cx="1352550" cy="1238250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514350 w 1276350"/>
              <a:gd name="connsiteY0" fmla="*/ 0 h 1571625"/>
              <a:gd name="connsiteX1" fmla="*/ 0 w 1276350"/>
              <a:gd name="connsiteY1" fmla="*/ 1381125 h 1571625"/>
              <a:gd name="connsiteX2" fmla="*/ 666750 w 1276350"/>
              <a:gd name="connsiteY2" fmla="*/ 1571625 h 1571625"/>
              <a:gd name="connsiteX3" fmla="*/ 1276350 w 1276350"/>
              <a:gd name="connsiteY3" fmla="*/ 714375 h 1571625"/>
              <a:gd name="connsiteX4" fmla="*/ 514350 w 1276350"/>
              <a:gd name="connsiteY4" fmla="*/ 0 h 1571625"/>
              <a:gd name="connsiteX0" fmla="*/ 733425 w 1495425"/>
              <a:gd name="connsiteY0" fmla="*/ 0 h 1571625"/>
              <a:gd name="connsiteX1" fmla="*/ 0 w 1495425"/>
              <a:gd name="connsiteY1" fmla="*/ 1171575 h 1571625"/>
              <a:gd name="connsiteX2" fmla="*/ 885825 w 1495425"/>
              <a:gd name="connsiteY2" fmla="*/ 1571625 h 1571625"/>
              <a:gd name="connsiteX3" fmla="*/ 1495425 w 1495425"/>
              <a:gd name="connsiteY3" fmla="*/ 714375 h 1571625"/>
              <a:gd name="connsiteX4" fmla="*/ 733425 w 1495425"/>
              <a:gd name="connsiteY4" fmla="*/ 0 h 1571625"/>
              <a:gd name="connsiteX0" fmla="*/ 733425 w 1495425"/>
              <a:gd name="connsiteY0" fmla="*/ 0 h 1866900"/>
              <a:gd name="connsiteX1" fmla="*/ 0 w 1495425"/>
              <a:gd name="connsiteY1" fmla="*/ 1171575 h 1866900"/>
              <a:gd name="connsiteX2" fmla="*/ 533400 w 1495425"/>
              <a:gd name="connsiteY2" fmla="*/ 1866900 h 1866900"/>
              <a:gd name="connsiteX3" fmla="*/ 1495425 w 1495425"/>
              <a:gd name="connsiteY3" fmla="*/ 714375 h 1866900"/>
              <a:gd name="connsiteX4" fmla="*/ 733425 w 1495425"/>
              <a:gd name="connsiteY4" fmla="*/ 0 h 1866900"/>
              <a:gd name="connsiteX0" fmla="*/ 733425 w 1447800"/>
              <a:gd name="connsiteY0" fmla="*/ 171450 h 2038350"/>
              <a:gd name="connsiteX1" fmla="*/ 0 w 1447800"/>
              <a:gd name="connsiteY1" fmla="*/ 1343025 h 2038350"/>
              <a:gd name="connsiteX2" fmla="*/ 533400 w 1447800"/>
              <a:gd name="connsiteY2" fmla="*/ 2038350 h 2038350"/>
              <a:gd name="connsiteX3" fmla="*/ 1447800 w 1447800"/>
              <a:gd name="connsiteY3" fmla="*/ 0 h 2038350"/>
              <a:gd name="connsiteX4" fmla="*/ 733425 w 1447800"/>
              <a:gd name="connsiteY4" fmla="*/ 171450 h 2038350"/>
              <a:gd name="connsiteX0" fmla="*/ 1057275 w 1771650"/>
              <a:gd name="connsiteY0" fmla="*/ 171450 h 2038350"/>
              <a:gd name="connsiteX1" fmla="*/ 0 w 1771650"/>
              <a:gd name="connsiteY1" fmla="*/ 828675 h 2038350"/>
              <a:gd name="connsiteX2" fmla="*/ 857250 w 1771650"/>
              <a:gd name="connsiteY2" fmla="*/ 2038350 h 2038350"/>
              <a:gd name="connsiteX3" fmla="*/ 1771650 w 1771650"/>
              <a:gd name="connsiteY3" fmla="*/ 0 h 2038350"/>
              <a:gd name="connsiteX4" fmla="*/ 1057275 w 1771650"/>
              <a:gd name="connsiteY4" fmla="*/ 171450 h 2038350"/>
              <a:gd name="connsiteX0" fmla="*/ 1009650 w 1771650"/>
              <a:gd name="connsiteY0" fmla="*/ 723900 h 2038350"/>
              <a:gd name="connsiteX1" fmla="*/ 0 w 1771650"/>
              <a:gd name="connsiteY1" fmla="*/ 828675 h 2038350"/>
              <a:gd name="connsiteX2" fmla="*/ 857250 w 1771650"/>
              <a:gd name="connsiteY2" fmla="*/ 2038350 h 2038350"/>
              <a:gd name="connsiteX3" fmla="*/ 1771650 w 1771650"/>
              <a:gd name="connsiteY3" fmla="*/ 0 h 2038350"/>
              <a:gd name="connsiteX4" fmla="*/ 1009650 w 1771650"/>
              <a:gd name="connsiteY4" fmla="*/ 723900 h 2038350"/>
              <a:gd name="connsiteX0" fmla="*/ 1009650 w 1352550"/>
              <a:gd name="connsiteY0" fmla="*/ 0 h 1314450"/>
              <a:gd name="connsiteX1" fmla="*/ 0 w 1352550"/>
              <a:gd name="connsiteY1" fmla="*/ 104775 h 1314450"/>
              <a:gd name="connsiteX2" fmla="*/ 857250 w 1352550"/>
              <a:gd name="connsiteY2" fmla="*/ 1314450 h 1314450"/>
              <a:gd name="connsiteX3" fmla="*/ 1352550 w 1352550"/>
              <a:gd name="connsiteY3" fmla="*/ 1238250 h 1314450"/>
              <a:gd name="connsiteX4" fmla="*/ 1009650 w 1352550"/>
              <a:gd name="connsiteY4" fmla="*/ 0 h 1314450"/>
              <a:gd name="connsiteX0" fmla="*/ 1009650 w 1352550"/>
              <a:gd name="connsiteY0" fmla="*/ 0 h 1238250"/>
              <a:gd name="connsiteX1" fmla="*/ 0 w 1352550"/>
              <a:gd name="connsiteY1" fmla="*/ 104775 h 1238250"/>
              <a:gd name="connsiteX2" fmla="*/ 571500 w 1352550"/>
              <a:gd name="connsiteY2" fmla="*/ 1019175 h 1238250"/>
              <a:gd name="connsiteX3" fmla="*/ 1352550 w 1352550"/>
              <a:gd name="connsiteY3" fmla="*/ 1238250 h 1238250"/>
              <a:gd name="connsiteX4" fmla="*/ 1009650 w 1352550"/>
              <a:gd name="connsiteY4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550" h="1238250">
                <a:moveTo>
                  <a:pt x="1009650" y="0"/>
                </a:moveTo>
                <a:lnTo>
                  <a:pt x="0" y="104775"/>
                </a:lnTo>
                <a:lnTo>
                  <a:pt x="571500" y="1019175"/>
                </a:lnTo>
                <a:lnTo>
                  <a:pt x="1352550" y="1238250"/>
                </a:lnTo>
                <a:lnTo>
                  <a:pt x="100965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7327585" y="2366789"/>
            <a:ext cx="1114425" cy="1485900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514350 w 1276350"/>
              <a:gd name="connsiteY0" fmla="*/ 0 h 1571625"/>
              <a:gd name="connsiteX1" fmla="*/ 0 w 1276350"/>
              <a:gd name="connsiteY1" fmla="*/ 1381125 h 1571625"/>
              <a:gd name="connsiteX2" fmla="*/ 666750 w 1276350"/>
              <a:gd name="connsiteY2" fmla="*/ 1571625 h 1571625"/>
              <a:gd name="connsiteX3" fmla="*/ 1276350 w 1276350"/>
              <a:gd name="connsiteY3" fmla="*/ 714375 h 1571625"/>
              <a:gd name="connsiteX4" fmla="*/ 514350 w 1276350"/>
              <a:gd name="connsiteY4" fmla="*/ 0 h 1571625"/>
              <a:gd name="connsiteX0" fmla="*/ 733425 w 1495425"/>
              <a:gd name="connsiteY0" fmla="*/ 0 h 1571625"/>
              <a:gd name="connsiteX1" fmla="*/ 0 w 1495425"/>
              <a:gd name="connsiteY1" fmla="*/ 1171575 h 1571625"/>
              <a:gd name="connsiteX2" fmla="*/ 885825 w 1495425"/>
              <a:gd name="connsiteY2" fmla="*/ 1571625 h 1571625"/>
              <a:gd name="connsiteX3" fmla="*/ 1495425 w 1495425"/>
              <a:gd name="connsiteY3" fmla="*/ 714375 h 1571625"/>
              <a:gd name="connsiteX4" fmla="*/ 733425 w 1495425"/>
              <a:gd name="connsiteY4" fmla="*/ 0 h 1571625"/>
              <a:gd name="connsiteX0" fmla="*/ 733425 w 1495425"/>
              <a:gd name="connsiteY0" fmla="*/ 0 h 1866900"/>
              <a:gd name="connsiteX1" fmla="*/ 0 w 1495425"/>
              <a:gd name="connsiteY1" fmla="*/ 1171575 h 1866900"/>
              <a:gd name="connsiteX2" fmla="*/ 533400 w 1495425"/>
              <a:gd name="connsiteY2" fmla="*/ 1866900 h 1866900"/>
              <a:gd name="connsiteX3" fmla="*/ 1495425 w 1495425"/>
              <a:gd name="connsiteY3" fmla="*/ 714375 h 1866900"/>
              <a:gd name="connsiteX4" fmla="*/ 733425 w 1495425"/>
              <a:gd name="connsiteY4" fmla="*/ 0 h 1866900"/>
              <a:gd name="connsiteX0" fmla="*/ 733425 w 1447800"/>
              <a:gd name="connsiteY0" fmla="*/ 171450 h 2038350"/>
              <a:gd name="connsiteX1" fmla="*/ 0 w 1447800"/>
              <a:gd name="connsiteY1" fmla="*/ 1343025 h 2038350"/>
              <a:gd name="connsiteX2" fmla="*/ 533400 w 1447800"/>
              <a:gd name="connsiteY2" fmla="*/ 2038350 h 2038350"/>
              <a:gd name="connsiteX3" fmla="*/ 1447800 w 1447800"/>
              <a:gd name="connsiteY3" fmla="*/ 0 h 2038350"/>
              <a:gd name="connsiteX4" fmla="*/ 733425 w 1447800"/>
              <a:gd name="connsiteY4" fmla="*/ 171450 h 2038350"/>
              <a:gd name="connsiteX0" fmla="*/ 361950 w 1076325"/>
              <a:gd name="connsiteY0" fmla="*/ 171450 h 2038350"/>
              <a:gd name="connsiteX1" fmla="*/ 0 w 1076325"/>
              <a:gd name="connsiteY1" fmla="*/ 1609725 h 2038350"/>
              <a:gd name="connsiteX2" fmla="*/ 161925 w 1076325"/>
              <a:gd name="connsiteY2" fmla="*/ 2038350 h 2038350"/>
              <a:gd name="connsiteX3" fmla="*/ 1076325 w 1076325"/>
              <a:gd name="connsiteY3" fmla="*/ 0 h 2038350"/>
              <a:gd name="connsiteX4" fmla="*/ 361950 w 1076325"/>
              <a:gd name="connsiteY4" fmla="*/ 171450 h 2038350"/>
              <a:gd name="connsiteX0" fmla="*/ 361950 w 1076325"/>
              <a:gd name="connsiteY0" fmla="*/ 171450 h 1647825"/>
              <a:gd name="connsiteX1" fmla="*/ 0 w 1076325"/>
              <a:gd name="connsiteY1" fmla="*/ 1609725 h 1647825"/>
              <a:gd name="connsiteX2" fmla="*/ 676275 w 1076325"/>
              <a:gd name="connsiteY2" fmla="*/ 1647825 h 1647825"/>
              <a:gd name="connsiteX3" fmla="*/ 1076325 w 1076325"/>
              <a:gd name="connsiteY3" fmla="*/ 0 h 1647825"/>
              <a:gd name="connsiteX4" fmla="*/ 361950 w 1076325"/>
              <a:gd name="connsiteY4" fmla="*/ 171450 h 1647825"/>
              <a:gd name="connsiteX0" fmla="*/ 0 w 1371600"/>
              <a:gd name="connsiteY0" fmla="*/ 161925 h 1647825"/>
              <a:gd name="connsiteX1" fmla="*/ 295275 w 1371600"/>
              <a:gd name="connsiteY1" fmla="*/ 1609725 h 1647825"/>
              <a:gd name="connsiteX2" fmla="*/ 971550 w 1371600"/>
              <a:gd name="connsiteY2" fmla="*/ 1647825 h 1647825"/>
              <a:gd name="connsiteX3" fmla="*/ 1371600 w 1371600"/>
              <a:gd name="connsiteY3" fmla="*/ 0 h 1647825"/>
              <a:gd name="connsiteX4" fmla="*/ 0 w 1371600"/>
              <a:gd name="connsiteY4" fmla="*/ 161925 h 1647825"/>
              <a:gd name="connsiteX0" fmla="*/ 0 w 1114425"/>
              <a:gd name="connsiteY0" fmla="*/ 0 h 1485900"/>
              <a:gd name="connsiteX1" fmla="*/ 295275 w 1114425"/>
              <a:gd name="connsiteY1" fmla="*/ 1447800 h 1485900"/>
              <a:gd name="connsiteX2" fmla="*/ 971550 w 1114425"/>
              <a:gd name="connsiteY2" fmla="*/ 1485900 h 1485900"/>
              <a:gd name="connsiteX3" fmla="*/ 1114425 w 1114425"/>
              <a:gd name="connsiteY3" fmla="*/ 152400 h 1485900"/>
              <a:gd name="connsiteX4" fmla="*/ 0 w 1114425"/>
              <a:gd name="connsiteY4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425" h="1485900">
                <a:moveTo>
                  <a:pt x="0" y="0"/>
                </a:moveTo>
                <a:lnTo>
                  <a:pt x="295275" y="1447800"/>
                </a:lnTo>
                <a:lnTo>
                  <a:pt x="971550" y="1485900"/>
                </a:lnTo>
                <a:lnTo>
                  <a:pt x="1114425" y="1524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6431131" y="3785969"/>
            <a:ext cx="857250" cy="1562100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514350 w 1276350"/>
              <a:gd name="connsiteY0" fmla="*/ 0 h 1571625"/>
              <a:gd name="connsiteX1" fmla="*/ 0 w 1276350"/>
              <a:gd name="connsiteY1" fmla="*/ 1381125 h 1571625"/>
              <a:gd name="connsiteX2" fmla="*/ 666750 w 1276350"/>
              <a:gd name="connsiteY2" fmla="*/ 1571625 h 1571625"/>
              <a:gd name="connsiteX3" fmla="*/ 1276350 w 1276350"/>
              <a:gd name="connsiteY3" fmla="*/ 714375 h 1571625"/>
              <a:gd name="connsiteX4" fmla="*/ 514350 w 1276350"/>
              <a:gd name="connsiteY4" fmla="*/ 0 h 1571625"/>
              <a:gd name="connsiteX0" fmla="*/ 733425 w 1495425"/>
              <a:gd name="connsiteY0" fmla="*/ 0 h 1571625"/>
              <a:gd name="connsiteX1" fmla="*/ 0 w 1495425"/>
              <a:gd name="connsiteY1" fmla="*/ 1171575 h 1571625"/>
              <a:gd name="connsiteX2" fmla="*/ 885825 w 1495425"/>
              <a:gd name="connsiteY2" fmla="*/ 1571625 h 1571625"/>
              <a:gd name="connsiteX3" fmla="*/ 1495425 w 1495425"/>
              <a:gd name="connsiteY3" fmla="*/ 714375 h 1571625"/>
              <a:gd name="connsiteX4" fmla="*/ 733425 w 1495425"/>
              <a:gd name="connsiteY4" fmla="*/ 0 h 1571625"/>
              <a:gd name="connsiteX0" fmla="*/ 733425 w 1495425"/>
              <a:gd name="connsiteY0" fmla="*/ 0 h 1866900"/>
              <a:gd name="connsiteX1" fmla="*/ 0 w 1495425"/>
              <a:gd name="connsiteY1" fmla="*/ 1171575 h 1866900"/>
              <a:gd name="connsiteX2" fmla="*/ 533400 w 1495425"/>
              <a:gd name="connsiteY2" fmla="*/ 1866900 h 1866900"/>
              <a:gd name="connsiteX3" fmla="*/ 1495425 w 1495425"/>
              <a:gd name="connsiteY3" fmla="*/ 714375 h 1866900"/>
              <a:gd name="connsiteX4" fmla="*/ 733425 w 1495425"/>
              <a:gd name="connsiteY4" fmla="*/ 0 h 1866900"/>
              <a:gd name="connsiteX0" fmla="*/ 733425 w 1447800"/>
              <a:gd name="connsiteY0" fmla="*/ 171450 h 2038350"/>
              <a:gd name="connsiteX1" fmla="*/ 0 w 1447800"/>
              <a:gd name="connsiteY1" fmla="*/ 1343025 h 2038350"/>
              <a:gd name="connsiteX2" fmla="*/ 533400 w 1447800"/>
              <a:gd name="connsiteY2" fmla="*/ 2038350 h 2038350"/>
              <a:gd name="connsiteX3" fmla="*/ 1447800 w 1447800"/>
              <a:gd name="connsiteY3" fmla="*/ 0 h 2038350"/>
              <a:gd name="connsiteX4" fmla="*/ 733425 w 1447800"/>
              <a:gd name="connsiteY4" fmla="*/ 171450 h 2038350"/>
              <a:gd name="connsiteX0" fmla="*/ 438150 w 1447800"/>
              <a:gd name="connsiteY0" fmla="*/ 0 h 2257425"/>
              <a:gd name="connsiteX1" fmla="*/ 0 w 1447800"/>
              <a:gd name="connsiteY1" fmla="*/ 1562100 h 2257425"/>
              <a:gd name="connsiteX2" fmla="*/ 533400 w 1447800"/>
              <a:gd name="connsiteY2" fmla="*/ 2257425 h 2257425"/>
              <a:gd name="connsiteX3" fmla="*/ 1447800 w 1447800"/>
              <a:gd name="connsiteY3" fmla="*/ 219075 h 2257425"/>
              <a:gd name="connsiteX4" fmla="*/ 438150 w 1447800"/>
              <a:gd name="connsiteY4" fmla="*/ 0 h 2257425"/>
              <a:gd name="connsiteX0" fmla="*/ 438150 w 1162050"/>
              <a:gd name="connsiteY0" fmla="*/ 0 h 2257425"/>
              <a:gd name="connsiteX1" fmla="*/ 0 w 1162050"/>
              <a:gd name="connsiteY1" fmla="*/ 1562100 h 2257425"/>
              <a:gd name="connsiteX2" fmla="*/ 533400 w 1162050"/>
              <a:gd name="connsiteY2" fmla="*/ 2257425 h 2257425"/>
              <a:gd name="connsiteX3" fmla="*/ 1162050 w 1162050"/>
              <a:gd name="connsiteY3" fmla="*/ 219075 h 2257425"/>
              <a:gd name="connsiteX4" fmla="*/ 438150 w 1162050"/>
              <a:gd name="connsiteY4" fmla="*/ 0 h 2257425"/>
              <a:gd name="connsiteX0" fmla="*/ 133350 w 857250"/>
              <a:gd name="connsiteY0" fmla="*/ 0 h 2257425"/>
              <a:gd name="connsiteX1" fmla="*/ 0 w 857250"/>
              <a:gd name="connsiteY1" fmla="*/ 1323975 h 2257425"/>
              <a:gd name="connsiteX2" fmla="*/ 228600 w 857250"/>
              <a:gd name="connsiteY2" fmla="*/ 2257425 h 2257425"/>
              <a:gd name="connsiteX3" fmla="*/ 857250 w 857250"/>
              <a:gd name="connsiteY3" fmla="*/ 219075 h 2257425"/>
              <a:gd name="connsiteX4" fmla="*/ 133350 w 857250"/>
              <a:gd name="connsiteY4" fmla="*/ 0 h 2257425"/>
              <a:gd name="connsiteX0" fmla="*/ 133350 w 857250"/>
              <a:gd name="connsiteY0" fmla="*/ 0 h 1562100"/>
              <a:gd name="connsiteX1" fmla="*/ 0 w 857250"/>
              <a:gd name="connsiteY1" fmla="*/ 1323975 h 1562100"/>
              <a:gd name="connsiteX2" fmla="*/ 552450 w 857250"/>
              <a:gd name="connsiteY2" fmla="*/ 1562100 h 1562100"/>
              <a:gd name="connsiteX3" fmla="*/ 857250 w 857250"/>
              <a:gd name="connsiteY3" fmla="*/ 219075 h 1562100"/>
              <a:gd name="connsiteX4" fmla="*/ 133350 w 857250"/>
              <a:gd name="connsiteY4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0" h="1562100">
                <a:moveTo>
                  <a:pt x="133350" y="0"/>
                </a:moveTo>
                <a:lnTo>
                  <a:pt x="0" y="1323975"/>
                </a:lnTo>
                <a:lnTo>
                  <a:pt x="552450" y="1562100"/>
                </a:lnTo>
                <a:lnTo>
                  <a:pt x="857250" y="219075"/>
                </a:lnTo>
                <a:lnTo>
                  <a:pt x="13335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7334493" y="4111556"/>
            <a:ext cx="1066800" cy="1190625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514350 w 1276350"/>
              <a:gd name="connsiteY0" fmla="*/ 0 h 1571625"/>
              <a:gd name="connsiteX1" fmla="*/ 0 w 1276350"/>
              <a:gd name="connsiteY1" fmla="*/ 1381125 h 1571625"/>
              <a:gd name="connsiteX2" fmla="*/ 666750 w 1276350"/>
              <a:gd name="connsiteY2" fmla="*/ 1571625 h 1571625"/>
              <a:gd name="connsiteX3" fmla="*/ 1276350 w 1276350"/>
              <a:gd name="connsiteY3" fmla="*/ 714375 h 1571625"/>
              <a:gd name="connsiteX4" fmla="*/ 514350 w 1276350"/>
              <a:gd name="connsiteY4" fmla="*/ 0 h 1571625"/>
              <a:gd name="connsiteX0" fmla="*/ 733425 w 1495425"/>
              <a:gd name="connsiteY0" fmla="*/ 0 h 1571625"/>
              <a:gd name="connsiteX1" fmla="*/ 0 w 1495425"/>
              <a:gd name="connsiteY1" fmla="*/ 1171575 h 1571625"/>
              <a:gd name="connsiteX2" fmla="*/ 885825 w 1495425"/>
              <a:gd name="connsiteY2" fmla="*/ 1571625 h 1571625"/>
              <a:gd name="connsiteX3" fmla="*/ 1495425 w 1495425"/>
              <a:gd name="connsiteY3" fmla="*/ 714375 h 1571625"/>
              <a:gd name="connsiteX4" fmla="*/ 733425 w 1495425"/>
              <a:gd name="connsiteY4" fmla="*/ 0 h 1571625"/>
              <a:gd name="connsiteX0" fmla="*/ 733425 w 1495425"/>
              <a:gd name="connsiteY0" fmla="*/ 0 h 1866900"/>
              <a:gd name="connsiteX1" fmla="*/ 0 w 1495425"/>
              <a:gd name="connsiteY1" fmla="*/ 1171575 h 1866900"/>
              <a:gd name="connsiteX2" fmla="*/ 533400 w 1495425"/>
              <a:gd name="connsiteY2" fmla="*/ 1866900 h 1866900"/>
              <a:gd name="connsiteX3" fmla="*/ 1495425 w 1495425"/>
              <a:gd name="connsiteY3" fmla="*/ 714375 h 1866900"/>
              <a:gd name="connsiteX4" fmla="*/ 733425 w 1495425"/>
              <a:gd name="connsiteY4" fmla="*/ 0 h 1866900"/>
              <a:gd name="connsiteX0" fmla="*/ 733425 w 1447800"/>
              <a:gd name="connsiteY0" fmla="*/ 171450 h 2038350"/>
              <a:gd name="connsiteX1" fmla="*/ 0 w 1447800"/>
              <a:gd name="connsiteY1" fmla="*/ 1343025 h 2038350"/>
              <a:gd name="connsiteX2" fmla="*/ 533400 w 1447800"/>
              <a:gd name="connsiteY2" fmla="*/ 2038350 h 2038350"/>
              <a:gd name="connsiteX3" fmla="*/ 1447800 w 1447800"/>
              <a:gd name="connsiteY3" fmla="*/ 0 h 2038350"/>
              <a:gd name="connsiteX4" fmla="*/ 733425 w 1447800"/>
              <a:gd name="connsiteY4" fmla="*/ 171450 h 2038350"/>
              <a:gd name="connsiteX0" fmla="*/ 142875 w 1447800"/>
              <a:gd name="connsiteY0" fmla="*/ 0 h 2066925"/>
              <a:gd name="connsiteX1" fmla="*/ 0 w 1447800"/>
              <a:gd name="connsiteY1" fmla="*/ 1371600 h 2066925"/>
              <a:gd name="connsiteX2" fmla="*/ 533400 w 1447800"/>
              <a:gd name="connsiteY2" fmla="*/ 2066925 h 2066925"/>
              <a:gd name="connsiteX3" fmla="*/ 1447800 w 1447800"/>
              <a:gd name="connsiteY3" fmla="*/ 28575 h 2066925"/>
              <a:gd name="connsiteX4" fmla="*/ 142875 w 1447800"/>
              <a:gd name="connsiteY4" fmla="*/ 0 h 2066925"/>
              <a:gd name="connsiteX0" fmla="*/ 142875 w 895350"/>
              <a:gd name="connsiteY0" fmla="*/ 0 h 2066925"/>
              <a:gd name="connsiteX1" fmla="*/ 0 w 895350"/>
              <a:gd name="connsiteY1" fmla="*/ 1371600 h 2066925"/>
              <a:gd name="connsiteX2" fmla="*/ 533400 w 895350"/>
              <a:gd name="connsiteY2" fmla="*/ 2066925 h 2066925"/>
              <a:gd name="connsiteX3" fmla="*/ 895350 w 895350"/>
              <a:gd name="connsiteY3" fmla="*/ 28575 h 2066925"/>
              <a:gd name="connsiteX4" fmla="*/ 142875 w 895350"/>
              <a:gd name="connsiteY4" fmla="*/ 0 h 2066925"/>
              <a:gd name="connsiteX0" fmla="*/ 295275 w 1047750"/>
              <a:gd name="connsiteY0" fmla="*/ 0 h 2066925"/>
              <a:gd name="connsiteX1" fmla="*/ 0 w 1047750"/>
              <a:gd name="connsiteY1" fmla="*/ 1190625 h 2066925"/>
              <a:gd name="connsiteX2" fmla="*/ 685800 w 1047750"/>
              <a:gd name="connsiteY2" fmla="*/ 2066925 h 2066925"/>
              <a:gd name="connsiteX3" fmla="*/ 1047750 w 1047750"/>
              <a:gd name="connsiteY3" fmla="*/ 28575 h 2066925"/>
              <a:gd name="connsiteX4" fmla="*/ 295275 w 1047750"/>
              <a:gd name="connsiteY4" fmla="*/ 0 h 2066925"/>
              <a:gd name="connsiteX0" fmla="*/ 295275 w 1066800"/>
              <a:gd name="connsiteY0" fmla="*/ 0 h 1190625"/>
              <a:gd name="connsiteX1" fmla="*/ 0 w 1066800"/>
              <a:gd name="connsiteY1" fmla="*/ 1190625 h 1190625"/>
              <a:gd name="connsiteX2" fmla="*/ 1066800 w 1066800"/>
              <a:gd name="connsiteY2" fmla="*/ 914400 h 1190625"/>
              <a:gd name="connsiteX3" fmla="*/ 1047750 w 1066800"/>
              <a:gd name="connsiteY3" fmla="*/ 28575 h 1190625"/>
              <a:gd name="connsiteX4" fmla="*/ 295275 w 1066800"/>
              <a:gd name="connsiteY4" fmla="*/ 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800" h="1190625">
                <a:moveTo>
                  <a:pt x="295275" y="0"/>
                </a:moveTo>
                <a:lnTo>
                  <a:pt x="0" y="1190625"/>
                </a:lnTo>
                <a:lnTo>
                  <a:pt x="1066800" y="914400"/>
                </a:lnTo>
                <a:lnTo>
                  <a:pt x="1047750" y="28575"/>
                </a:lnTo>
                <a:lnTo>
                  <a:pt x="295275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7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</a:t>
            </a:r>
            <a:r>
              <a:rPr lang="de-AT" dirty="0" err="1" smtClean="0"/>
              <a:t>Using</a:t>
            </a:r>
            <a:r>
              <a:rPr lang="de-AT" dirty="0" smtClean="0"/>
              <a:t> Graph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03" y="893327"/>
            <a:ext cx="8905875" cy="547211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1. Define weights for edges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996396" y="2306817"/>
            <a:ext cx="4245720" cy="3013700"/>
            <a:chOff x="755576" y="1700808"/>
            <a:chExt cx="5782384" cy="4104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5" name="Straight Connector 4"/>
            <p:cNvCxnSpPr/>
            <p:nvPr/>
          </p:nvCxnSpPr>
          <p:spPr bwMode="auto">
            <a:xfrm>
              <a:off x="971600" y="1700808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flipH="1">
              <a:off x="2627784" y="1916832"/>
              <a:ext cx="432048" cy="1800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 flipH="1">
              <a:off x="755576" y="3717032"/>
              <a:ext cx="1872208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2627784" y="3717032"/>
              <a:ext cx="432048" cy="20882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flipH="1" flipV="1">
              <a:off x="1187624" y="5517232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059832" y="5589240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H="1" flipV="1">
              <a:off x="3851920" y="4221088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H="1" flipV="1">
              <a:off x="2627784" y="3717032"/>
              <a:ext cx="1224136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059832" y="1916832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flipH="1">
              <a:off x="3851920" y="2491740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4968240" y="1920240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>
              <a:off x="4860032" y="1920240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4" name="Oval 63"/>
          <p:cNvSpPr/>
          <p:nvPr/>
        </p:nvSpPr>
        <p:spPr bwMode="auto">
          <a:xfrm>
            <a:off x="3083004" y="2234809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4616290" y="2404795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2938988" y="408532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4299058" y="370664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3235404" y="5027449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4616290" y="5248509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5205181" y="4039677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6009258" y="2815551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7170108" y="241681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5926887" y="5070757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grpSp>
        <p:nvGrpSpPr>
          <p:cNvPr id="52224" name="Group 52223"/>
          <p:cNvGrpSpPr/>
          <p:nvPr/>
        </p:nvGrpSpPr>
        <p:grpSpPr>
          <a:xfrm>
            <a:off x="734775" y="4859642"/>
            <a:ext cx="2053004" cy="1330700"/>
            <a:chOff x="388343" y="4894655"/>
            <a:chExt cx="2053004" cy="1330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Explosion 1 29"/>
            <p:cNvSpPr/>
            <p:nvPr/>
          </p:nvSpPr>
          <p:spPr bwMode="auto">
            <a:xfrm>
              <a:off x="388343" y="5122513"/>
              <a:ext cx="2053004" cy="1102842"/>
            </a:xfrm>
            <a:prstGeom prst="irregularSeal1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r>
                <a:rPr kumimoji="0" lang="de-AT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DejaVu Sans" charset="0"/>
                </a:rPr>
                <a:t>click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921367" y="4894655"/>
              <a:ext cx="288032" cy="26531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2987824" y="2308068"/>
            <a:ext cx="4245720" cy="3013700"/>
            <a:chOff x="755576" y="1700808"/>
            <a:chExt cx="5782384" cy="4104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95" name="Straight Connector 94"/>
            <p:cNvCxnSpPr/>
            <p:nvPr/>
          </p:nvCxnSpPr>
          <p:spPr bwMode="auto">
            <a:xfrm>
              <a:off x="971600" y="1700808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 flipH="1">
              <a:off x="2627784" y="1916832"/>
              <a:ext cx="432048" cy="1800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 flipH="1">
              <a:off x="755576" y="3717032"/>
              <a:ext cx="1872208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>
              <a:off x="2627784" y="3717032"/>
              <a:ext cx="432048" cy="20882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 flipH="1" flipV="1">
              <a:off x="1187624" y="5517232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 flipV="1">
              <a:off x="3059832" y="5589240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 flipH="1" flipV="1">
              <a:off x="3851920" y="4221088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 flipH="1" flipV="1">
              <a:off x="2627784" y="3717032"/>
              <a:ext cx="1224136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3059832" y="1916832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 flipH="1">
              <a:off x="3851920" y="2491740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 flipV="1">
              <a:off x="4968240" y="1920240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>
              <a:off x="4860032" y="1920240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4194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</a:t>
            </a:r>
            <a:r>
              <a:rPr lang="de-AT" dirty="0" err="1" smtClean="0"/>
              <a:t>Using</a:t>
            </a:r>
            <a:r>
              <a:rPr lang="de-AT" dirty="0" smtClean="0"/>
              <a:t> Graph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03" y="893327"/>
            <a:ext cx="8905875" cy="547211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2. Combine two layouts into one graph</a:t>
            </a:r>
            <a:endParaRPr lang="en-US" dirty="0"/>
          </a:p>
        </p:txBody>
      </p:sp>
      <p:grpSp>
        <p:nvGrpSpPr>
          <p:cNvPr id="207" name="Group 206"/>
          <p:cNvGrpSpPr/>
          <p:nvPr/>
        </p:nvGrpSpPr>
        <p:grpSpPr>
          <a:xfrm>
            <a:off x="5223103" y="2229578"/>
            <a:ext cx="3395068" cy="3345383"/>
            <a:chOff x="3451860" y="1470660"/>
            <a:chExt cx="3928452" cy="38709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08" name="Straight Connector 207"/>
            <p:cNvCxnSpPr/>
            <p:nvPr/>
          </p:nvCxnSpPr>
          <p:spPr bwMode="auto">
            <a:xfrm flipH="1" flipV="1">
              <a:off x="5646420" y="1470660"/>
              <a:ext cx="1733892" cy="2301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/>
            <p:nvPr/>
          </p:nvCxnSpPr>
          <p:spPr bwMode="auto">
            <a:xfrm flipH="1">
              <a:off x="3878580" y="1470660"/>
              <a:ext cx="1767840" cy="205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0" name="Straight Connector 209"/>
            <p:cNvCxnSpPr/>
            <p:nvPr/>
          </p:nvCxnSpPr>
          <p:spPr bwMode="auto">
            <a:xfrm flipH="1">
              <a:off x="3451860" y="1700808"/>
              <a:ext cx="426720" cy="2734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1" name="Straight Connector 210"/>
            <p:cNvCxnSpPr/>
            <p:nvPr/>
          </p:nvCxnSpPr>
          <p:spPr bwMode="auto">
            <a:xfrm>
              <a:off x="3451860" y="4434840"/>
              <a:ext cx="2179320" cy="906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" name="Straight Connector 211"/>
            <p:cNvCxnSpPr/>
            <p:nvPr/>
          </p:nvCxnSpPr>
          <p:spPr bwMode="auto">
            <a:xfrm flipV="1">
              <a:off x="5631180" y="3520440"/>
              <a:ext cx="464820" cy="18211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 bwMode="auto">
            <a:xfrm flipH="1" flipV="1">
              <a:off x="5652120" y="1470660"/>
              <a:ext cx="443880" cy="20497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 bwMode="auto">
            <a:xfrm flipH="1" flipV="1">
              <a:off x="4876800" y="3032760"/>
              <a:ext cx="1219200" cy="4876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/>
            <p:nvPr/>
          </p:nvCxnSpPr>
          <p:spPr bwMode="auto">
            <a:xfrm flipH="1" flipV="1">
              <a:off x="3909060" y="1684020"/>
              <a:ext cx="967740" cy="134874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" name="Straight Connector 215"/>
            <p:cNvCxnSpPr/>
            <p:nvPr/>
          </p:nvCxnSpPr>
          <p:spPr bwMode="auto">
            <a:xfrm flipH="1">
              <a:off x="4644008" y="3032760"/>
              <a:ext cx="232792" cy="187240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" name="Straight Connector 216"/>
            <p:cNvCxnSpPr/>
            <p:nvPr/>
          </p:nvCxnSpPr>
          <p:spPr bwMode="auto">
            <a:xfrm>
              <a:off x="6096000" y="3520440"/>
              <a:ext cx="1104900" cy="381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8" name="Straight Connector 217"/>
            <p:cNvCxnSpPr/>
            <p:nvPr/>
          </p:nvCxnSpPr>
          <p:spPr bwMode="auto">
            <a:xfrm flipV="1">
              <a:off x="7200900" y="1700808"/>
              <a:ext cx="179412" cy="18577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" name="Straight Connector 218"/>
            <p:cNvCxnSpPr/>
            <p:nvPr/>
          </p:nvCxnSpPr>
          <p:spPr bwMode="auto">
            <a:xfrm flipV="1">
              <a:off x="5646420" y="4888230"/>
              <a:ext cx="1644186" cy="45339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0" name="Oval 229"/>
          <p:cNvSpPr/>
          <p:nvPr/>
        </p:nvSpPr>
        <p:spPr bwMode="auto">
          <a:xfrm>
            <a:off x="5546219" y="2356470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31" name="Oval 230"/>
          <p:cNvSpPr/>
          <p:nvPr/>
        </p:nvSpPr>
        <p:spPr bwMode="auto">
          <a:xfrm>
            <a:off x="7052616" y="217131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32" name="Oval 231"/>
          <p:cNvSpPr/>
          <p:nvPr/>
        </p:nvSpPr>
        <p:spPr bwMode="auto">
          <a:xfrm>
            <a:off x="5151095" y="4719291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33" name="Oval 232"/>
          <p:cNvSpPr/>
          <p:nvPr/>
        </p:nvSpPr>
        <p:spPr bwMode="auto">
          <a:xfrm>
            <a:off x="6164815" y="5120693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34" name="Oval 233"/>
          <p:cNvSpPr/>
          <p:nvPr/>
        </p:nvSpPr>
        <p:spPr bwMode="auto">
          <a:xfrm>
            <a:off x="6355791" y="3507577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35" name="Oval 234"/>
          <p:cNvSpPr/>
          <p:nvPr/>
        </p:nvSpPr>
        <p:spPr bwMode="auto">
          <a:xfrm>
            <a:off x="7436228" y="3929043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36" name="Oval 235"/>
          <p:cNvSpPr/>
          <p:nvPr/>
        </p:nvSpPr>
        <p:spPr bwMode="auto">
          <a:xfrm>
            <a:off x="8540644" y="2353319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37" name="Oval 236"/>
          <p:cNvSpPr/>
          <p:nvPr/>
        </p:nvSpPr>
        <p:spPr bwMode="auto">
          <a:xfrm>
            <a:off x="8386265" y="3945505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38" name="Oval 237"/>
          <p:cNvSpPr/>
          <p:nvPr/>
        </p:nvSpPr>
        <p:spPr bwMode="auto">
          <a:xfrm>
            <a:off x="7047689" y="5483303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39" name="Oval 238"/>
          <p:cNvSpPr/>
          <p:nvPr/>
        </p:nvSpPr>
        <p:spPr bwMode="auto">
          <a:xfrm>
            <a:off x="8474155" y="510155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grpSp>
        <p:nvGrpSpPr>
          <p:cNvPr id="240" name="Group 239"/>
          <p:cNvGrpSpPr/>
          <p:nvPr/>
        </p:nvGrpSpPr>
        <p:grpSpPr>
          <a:xfrm>
            <a:off x="315102" y="2208551"/>
            <a:ext cx="4772586" cy="3387680"/>
            <a:chOff x="755576" y="1700808"/>
            <a:chExt cx="5782384" cy="4104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41" name="Straight Connector 240"/>
            <p:cNvCxnSpPr/>
            <p:nvPr/>
          </p:nvCxnSpPr>
          <p:spPr bwMode="auto">
            <a:xfrm>
              <a:off x="971600" y="1700808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2" name="Straight Connector 241"/>
            <p:cNvCxnSpPr/>
            <p:nvPr/>
          </p:nvCxnSpPr>
          <p:spPr bwMode="auto">
            <a:xfrm flipH="1">
              <a:off x="2627784" y="1916832"/>
              <a:ext cx="432048" cy="1800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" name="Straight Connector 242"/>
            <p:cNvCxnSpPr/>
            <p:nvPr/>
          </p:nvCxnSpPr>
          <p:spPr bwMode="auto">
            <a:xfrm flipH="1">
              <a:off x="755576" y="3717032"/>
              <a:ext cx="1872208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4" name="Straight Connector 243"/>
            <p:cNvCxnSpPr/>
            <p:nvPr/>
          </p:nvCxnSpPr>
          <p:spPr bwMode="auto">
            <a:xfrm>
              <a:off x="2627784" y="3717032"/>
              <a:ext cx="432048" cy="20882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5" name="Straight Connector 244"/>
            <p:cNvCxnSpPr/>
            <p:nvPr/>
          </p:nvCxnSpPr>
          <p:spPr bwMode="auto">
            <a:xfrm flipH="1" flipV="1">
              <a:off x="1187624" y="5517232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" name="Straight Connector 245"/>
            <p:cNvCxnSpPr/>
            <p:nvPr/>
          </p:nvCxnSpPr>
          <p:spPr bwMode="auto">
            <a:xfrm flipV="1">
              <a:off x="3059832" y="5589240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7" name="Straight Connector 246"/>
            <p:cNvCxnSpPr/>
            <p:nvPr/>
          </p:nvCxnSpPr>
          <p:spPr bwMode="auto">
            <a:xfrm flipH="1" flipV="1">
              <a:off x="3851920" y="4221088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8" name="Straight Connector 247"/>
            <p:cNvCxnSpPr/>
            <p:nvPr/>
          </p:nvCxnSpPr>
          <p:spPr bwMode="auto">
            <a:xfrm flipH="1" flipV="1">
              <a:off x="2627784" y="3717032"/>
              <a:ext cx="1224136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9" name="Straight Connector 248"/>
            <p:cNvCxnSpPr/>
            <p:nvPr/>
          </p:nvCxnSpPr>
          <p:spPr bwMode="auto">
            <a:xfrm>
              <a:off x="3059832" y="1916832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0" name="Straight Connector 249"/>
            <p:cNvCxnSpPr/>
            <p:nvPr/>
          </p:nvCxnSpPr>
          <p:spPr bwMode="auto">
            <a:xfrm flipH="1">
              <a:off x="3851920" y="2491740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1" name="Straight Connector 250"/>
            <p:cNvCxnSpPr/>
            <p:nvPr/>
          </p:nvCxnSpPr>
          <p:spPr bwMode="auto">
            <a:xfrm flipV="1">
              <a:off x="4968240" y="1920240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2" name="Straight Connector 251"/>
            <p:cNvCxnSpPr/>
            <p:nvPr/>
          </p:nvCxnSpPr>
          <p:spPr bwMode="auto">
            <a:xfrm flipH="1">
              <a:off x="4860032" y="1920240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270109" y="2128580"/>
            <a:ext cx="4918062" cy="3549568"/>
            <a:chOff x="554560" y="2246473"/>
            <a:chExt cx="4375136" cy="3157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0" name="Oval 219"/>
            <p:cNvSpPr/>
            <p:nvPr/>
          </p:nvSpPr>
          <p:spPr bwMode="auto">
            <a:xfrm>
              <a:off x="698576" y="22464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2231862" y="2416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554560" y="409699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1914630" y="371831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850976" y="5039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2231862" y="52601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6" name="Oval 225"/>
            <p:cNvSpPr/>
            <p:nvPr/>
          </p:nvSpPr>
          <p:spPr bwMode="auto">
            <a:xfrm>
              <a:off x="2784978" y="410495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7" name="Oval 226"/>
            <p:cNvSpPr/>
            <p:nvPr/>
          </p:nvSpPr>
          <p:spPr bwMode="auto">
            <a:xfrm>
              <a:off x="3624830" y="282721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4785680" y="242847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3542459" y="508242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5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Motivation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Previous work: focus on generation</a:t>
            </a:r>
          </a:p>
          <a:p>
            <a:r>
              <a:rPr lang="de-AT" dirty="0" smtClean="0"/>
              <a:t>Only low-level editing of output</a:t>
            </a:r>
          </a:p>
          <a:p>
            <a:r>
              <a:rPr lang="de-AT" dirty="0" smtClean="0"/>
              <a:t>Main problem: Maintaining validity after direct edits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489897"/>
            <a:ext cx="4125903" cy="301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67" y="3501008"/>
            <a:ext cx="4157788" cy="30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9240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</a:t>
            </a:r>
            <a:r>
              <a:rPr lang="de-AT" dirty="0" err="1" smtClean="0"/>
              <a:t>Using</a:t>
            </a:r>
            <a:r>
              <a:rPr lang="de-AT" dirty="0" smtClean="0"/>
              <a:t> Graph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03" y="893327"/>
            <a:ext cx="8905875" cy="547211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2. Combine two layouts into one graph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4143" y="2133543"/>
            <a:ext cx="4905509" cy="3540508"/>
            <a:chOff x="554560" y="2246473"/>
            <a:chExt cx="4375136" cy="3157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0" name="Group 239"/>
            <p:cNvGrpSpPr/>
            <p:nvPr/>
          </p:nvGrpSpPr>
          <p:grpSpPr>
            <a:xfrm>
              <a:off x="583493" y="2326444"/>
              <a:ext cx="4245720" cy="3013700"/>
              <a:chOff x="755576" y="1700808"/>
              <a:chExt cx="5782384" cy="4104456"/>
            </a:xfrm>
          </p:grpSpPr>
          <p:cxnSp>
            <p:nvCxnSpPr>
              <p:cNvPr id="241" name="Straight Connector 240"/>
              <p:cNvCxnSpPr/>
              <p:nvPr/>
            </p:nvCxnSpPr>
            <p:spPr bwMode="auto">
              <a:xfrm>
                <a:off x="971600" y="1700808"/>
                <a:ext cx="2088232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/>
              <p:cNvCxnSpPr/>
              <p:nvPr/>
            </p:nvCxnSpPr>
            <p:spPr bwMode="auto">
              <a:xfrm flipH="1">
                <a:off x="2627784" y="1916832"/>
                <a:ext cx="432048" cy="18002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/>
              <p:cNvCxnSpPr/>
              <p:nvPr/>
            </p:nvCxnSpPr>
            <p:spPr bwMode="auto">
              <a:xfrm flipH="1">
                <a:off x="755576" y="3717032"/>
                <a:ext cx="1872208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/>
              <p:cNvCxnSpPr/>
              <p:nvPr/>
            </p:nvCxnSpPr>
            <p:spPr bwMode="auto">
              <a:xfrm>
                <a:off x="2627784" y="3717032"/>
                <a:ext cx="432048" cy="20882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/>
              <p:cNvCxnSpPr/>
              <p:nvPr/>
            </p:nvCxnSpPr>
            <p:spPr bwMode="auto">
              <a:xfrm flipH="1" flipV="1">
                <a:off x="1187624" y="5517232"/>
                <a:ext cx="1872208" cy="288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/>
              <p:cNvCxnSpPr/>
              <p:nvPr/>
            </p:nvCxnSpPr>
            <p:spPr bwMode="auto">
              <a:xfrm flipV="1">
                <a:off x="3059832" y="5589240"/>
                <a:ext cx="1800200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 flipH="1" flipV="1">
                <a:off x="3851920" y="4221088"/>
                <a:ext cx="1008112" cy="136815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Straight Connector 247"/>
              <p:cNvCxnSpPr/>
              <p:nvPr/>
            </p:nvCxnSpPr>
            <p:spPr bwMode="auto">
              <a:xfrm flipH="1" flipV="1">
                <a:off x="2627784" y="3717032"/>
                <a:ext cx="1224136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9" name="Straight Connector 248"/>
              <p:cNvCxnSpPr/>
              <p:nvPr/>
            </p:nvCxnSpPr>
            <p:spPr bwMode="auto">
              <a:xfrm>
                <a:off x="3059832" y="1916832"/>
                <a:ext cx="1908408" cy="57490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0" name="Straight Connector 249"/>
              <p:cNvCxnSpPr/>
              <p:nvPr/>
            </p:nvCxnSpPr>
            <p:spPr bwMode="auto">
              <a:xfrm flipH="1">
                <a:off x="3851920" y="2491740"/>
                <a:ext cx="1116320" cy="17293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1" name="Straight Connector 250"/>
              <p:cNvCxnSpPr/>
              <p:nvPr/>
            </p:nvCxnSpPr>
            <p:spPr bwMode="auto">
              <a:xfrm flipV="1">
                <a:off x="4968240" y="1920240"/>
                <a:ext cx="1569720" cy="5715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2" name="Straight Connector 251"/>
              <p:cNvCxnSpPr/>
              <p:nvPr/>
            </p:nvCxnSpPr>
            <p:spPr bwMode="auto">
              <a:xfrm flipH="1">
                <a:off x="4860032" y="1920240"/>
                <a:ext cx="1677928" cy="36690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0" name="Oval 219"/>
            <p:cNvSpPr/>
            <p:nvPr/>
          </p:nvSpPr>
          <p:spPr bwMode="auto">
            <a:xfrm>
              <a:off x="698576" y="22464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2231862" y="2416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554560" y="409699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1914630" y="371831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850976" y="5039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2231862" y="52601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6" name="Oval 225"/>
            <p:cNvSpPr/>
            <p:nvPr/>
          </p:nvSpPr>
          <p:spPr bwMode="auto">
            <a:xfrm>
              <a:off x="2792278" y="409699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7" name="Oval 226"/>
            <p:cNvSpPr/>
            <p:nvPr/>
          </p:nvSpPr>
          <p:spPr bwMode="auto">
            <a:xfrm>
              <a:off x="3624830" y="282721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4785680" y="242847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3542459" y="508242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42147" y="2177406"/>
            <a:ext cx="3533565" cy="3456005"/>
            <a:chOff x="5151095" y="2171314"/>
            <a:chExt cx="3533565" cy="34560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7" name="Group 206"/>
            <p:cNvGrpSpPr/>
            <p:nvPr/>
          </p:nvGrpSpPr>
          <p:grpSpPr>
            <a:xfrm>
              <a:off x="5223103" y="2229578"/>
              <a:ext cx="3395068" cy="3345383"/>
              <a:chOff x="3451860" y="1470660"/>
              <a:chExt cx="3928452" cy="3870960"/>
            </a:xfrm>
          </p:grpSpPr>
          <p:cxnSp>
            <p:nvCxnSpPr>
              <p:cNvPr id="208" name="Straight Connector 207"/>
              <p:cNvCxnSpPr/>
              <p:nvPr/>
            </p:nvCxnSpPr>
            <p:spPr bwMode="auto">
              <a:xfrm flipH="1" flipV="1">
                <a:off x="5646420" y="1470660"/>
                <a:ext cx="1733892" cy="2301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 bwMode="auto">
              <a:xfrm flipH="1">
                <a:off x="3878580" y="1470660"/>
                <a:ext cx="1767840" cy="205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 flipH="1">
                <a:off x="3451860" y="1700808"/>
                <a:ext cx="426720" cy="2734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/>
              <p:cNvCxnSpPr/>
              <p:nvPr/>
            </p:nvCxnSpPr>
            <p:spPr bwMode="auto">
              <a:xfrm>
                <a:off x="3451860" y="4434840"/>
                <a:ext cx="2179320" cy="906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 bwMode="auto">
              <a:xfrm flipV="1">
                <a:off x="5631180" y="3520440"/>
                <a:ext cx="464820" cy="18211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 flipH="1" flipV="1">
                <a:off x="5652120" y="1470660"/>
                <a:ext cx="443880" cy="2049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 bwMode="auto">
              <a:xfrm flipH="1" flipV="1">
                <a:off x="4876800" y="3032760"/>
                <a:ext cx="1219200" cy="4876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 flipH="1" flipV="1">
                <a:off x="3909060" y="1684020"/>
                <a:ext cx="967740" cy="1348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/>
              <p:cNvCxnSpPr/>
              <p:nvPr/>
            </p:nvCxnSpPr>
            <p:spPr bwMode="auto">
              <a:xfrm flipH="1">
                <a:off x="4644008" y="3032760"/>
                <a:ext cx="232792" cy="187240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/>
              <p:cNvCxnSpPr/>
              <p:nvPr/>
            </p:nvCxnSpPr>
            <p:spPr bwMode="auto">
              <a:xfrm>
                <a:off x="6096000" y="3520440"/>
                <a:ext cx="1104900" cy="381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 flipV="1">
                <a:off x="7200900" y="1700808"/>
                <a:ext cx="179412" cy="18577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 flipV="1">
                <a:off x="5646420" y="4888230"/>
                <a:ext cx="1644186" cy="45339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0" name="Oval 229"/>
            <p:cNvSpPr/>
            <p:nvPr/>
          </p:nvSpPr>
          <p:spPr bwMode="auto">
            <a:xfrm>
              <a:off x="5546219" y="235647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1" name="Oval 230"/>
            <p:cNvSpPr/>
            <p:nvPr/>
          </p:nvSpPr>
          <p:spPr bwMode="auto">
            <a:xfrm>
              <a:off x="7052616" y="217131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2" name="Oval 231"/>
            <p:cNvSpPr/>
            <p:nvPr/>
          </p:nvSpPr>
          <p:spPr bwMode="auto">
            <a:xfrm>
              <a:off x="5151095" y="471929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3" name="Oval 232"/>
            <p:cNvSpPr/>
            <p:nvPr/>
          </p:nvSpPr>
          <p:spPr bwMode="auto">
            <a:xfrm>
              <a:off x="6164815" y="512069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>
              <a:off x="6355791" y="35075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>
              <a:off x="7436228" y="392904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8540644" y="235331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>
              <a:off x="8386265" y="39455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7047689" y="548330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9" name="Oval 238"/>
            <p:cNvSpPr/>
            <p:nvPr/>
          </p:nvSpPr>
          <p:spPr bwMode="auto">
            <a:xfrm>
              <a:off x="8474155" y="510155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0495E-6 L 0.16719 0.033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" y="1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28661E-7 L -0.13681 -0.009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</a:t>
            </a:r>
            <a:r>
              <a:rPr lang="de-AT" dirty="0" err="1" smtClean="0"/>
              <a:t>Using</a:t>
            </a:r>
            <a:r>
              <a:rPr lang="de-AT" dirty="0" smtClean="0"/>
              <a:t> Graph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03" y="893327"/>
            <a:ext cx="8905875" cy="547211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2. Combine two layouts into one graph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84911" y="2353081"/>
            <a:ext cx="4905509" cy="3540508"/>
            <a:chOff x="554560" y="2246473"/>
            <a:chExt cx="4375136" cy="3157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0" name="Group 239"/>
            <p:cNvGrpSpPr/>
            <p:nvPr/>
          </p:nvGrpSpPr>
          <p:grpSpPr>
            <a:xfrm>
              <a:off x="583493" y="2326444"/>
              <a:ext cx="4245720" cy="3013700"/>
              <a:chOff x="755576" y="1700808"/>
              <a:chExt cx="5782384" cy="4104456"/>
            </a:xfrm>
          </p:grpSpPr>
          <p:cxnSp>
            <p:nvCxnSpPr>
              <p:cNvPr id="241" name="Straight Connector 240"/>
              <p:cNvCxnSpPr/>
              <p:nvPr/>
            </p:nvCxnSpPr>
            <p:spPr bwMode="auto">
              <a:xfrm>
                <a:off x="971600" y="1700808"/>
                <a:ext cx="2088232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/>
              <p:cNvCxnSpPr/>
              <p:nvPr/>
            </p:nvCxnSpPr>
            <p:spPr bwMode="auto">
              <a:xfrm flipH="1">
                <a:off x="2627784" y="1916832"/>
                <a:ext cx="432048" cy="18002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/>
              <p:cNvCxnSpPr/>
              <p:nvPr/>
            </p:nvCxnSpPr>
            <p:spPr bwMode="auto">
              <a:xfrm flipH="1">
                <a:off x="755576" y="3717032"/>
                <a:ext cx="1872208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/>
              <p:cNvCxnSpPr/>
              <p:nvPr/>
            </p:nvCxnSpPr>
            <p:spPr bwMode="auto">
              <a:xfrm>
                <a:off x="2627784" y="3717032"/>
                <a:ext cx="432048" cy="20882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/>
              <p:cNvCxnSpPr/>
              <p:nvPr/>
            </p:nvCxnSpPr>
            <p:spPr bwMode="auto">
              <a:xfrm flipH="1" flipV="1">
                <a:off x="1187624" y="5517232"/>
                <a:ext cx="1872208" cy="288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/>
              <p:cNvCxnSpPr/>
              <p:nvPr/>
            </p:nvCxnSpPr>
            <p:spPr bwMode="auto">
              <a:xfrm flipV="1">
                <a:off x="3059832" y="5589240"/>
                <a:ext cx="1800200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 flipH="1" flipV="1">
                <a:off x="3851920" y="4221088"/>
                <a:ext cx="1008112" cy="136815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Straight Connector 247"/>
              <p:cNvCxnSpPr/>
              <p:nvPr/>
            </p:nvCxnSpPr>
            <p:spPr bwMode="auto">
              <a:xfrm flipH="1" flipV="1">
                <a:off x="2627784" y="3717032"/>
                <a:ext cx="1224136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9" name="Straight Connector 248"/>
              <p:cNvCxnSpPr/>
              <p:nvPr/>
            </p:nvCxnSpPr>
            <p:spPr bwMode="auto">
              <a:xfrm>
                <a:off x="3059832" y="1916832"/>
                <a:ext cx="1908408" cy="57490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0" name="Straight Connector 249"/>
              <p:cNvCxnSpPr/>
              <p:nvPr/>
            </p:nvCxnSpPr>
            <p:spPr bwMode="auto">
              <a:xfrm flipH="1">
                <a:off x="3851920" y="2491740"/>
                <a:ext cx="1116320" cy="17293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1" name="Straight Connector 250"/>
              <p:cNvCxnSpPr/>
              <p:nvPr/>
            </p:nvCxnSpPr>
            <p:spPr bwMode="auto">
              <a:xfrm flipV="1">
                <a:off x="4968240" y="1920240"/>
                <a:ext cx="1569720" cy="5715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2" name="Straight Connector 251"/>
              <p:cNvCxnSpPr/>
              <p:nvPr/>
            </p:nvCxnSpPr>
            <p:spPr bwMode="auto">
              <a:xfrm flipH="1">
                <a:off x="4860032" y="1920240"/>
                <a:ext cx="1677928" cy="36690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0" name="Oval 219"/>
            <p:cNvSpPr/>
            <p:nvPr/>
          </p:nvSpPr>
          <p:spPr bwMode="auto">
            <a:xfrm>
              <a:off x="698576" y="22464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2231862" y="2416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554560" y="409699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1914630" y="371831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850976" y="5039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2231862" y="52601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6" name="Oval 225"/>
            <p:cNvSpPr/>
            <p:nvPr/>
          </p:nvSpPr>
          <p:spPr bwMode="auto">
            <a:xfrm>
              <a:off x="2805650" y="409664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7" name="Oval 226"/>
            <p:cNvSpPr/>
            <p:nvPr/>
          </p:nvSpPr>
          <p:spPr bwMode="auto">
            <a:xfrm>
              <a:off x="3624830" y="282721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4785680" y="242847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3542459" y="508242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76174" y="2111343"/>
            <a:ext cx="3533565" cy="3456005"/>
            <a:chOff x="5151095" y="2171314"/>
            <a:chExt cx="3533565" cy="34560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7" name="Group 206"/>
            <p:cNvGrpSpPr/>
            <p:nvPr/>
          </p:nvGrpSpPr>
          <p:grpSpPr>
            <a:xfrm>
              <a:off x="5223103" y="2229578"/>
              <a:ext cx="3395068" cy="3345383"/>
              <a:chOff x="3451860" y="1470660"/>
              <a:chExt cx="3928452" cy="3870960"/>
            </a:xfrm>
          </p:grpSpPr>
          <p:cxnSp>
            <p:nvCxnSpPr>
              <p:cNvPr id="208" name="Straight Connector 207"/>
              <p:cNvCxnSpPr/>
              <p:nvPr/>
            </p:nvCxnSpPr>
            <p:spPr bwMode="auto">
              <a:xfrm flipH="1" flipV="1">
                <a:off x="5646420" y="1470660"/>
                <a:ext cx="1733892" cy="2301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 bwMode="auto">
              <a:xfrm flipH="1">
                <a:off x="3878580" y="1470660"/>
                <a:ext cx="1767840" cy="205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 flipH="1">
                <a:off x="3451860" y="1700808"/>
                <a:ext cx="426720" cy="2734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/>
              <p:cNvCxnSpPr/>
              <p:nvPr/>
            </p:nvCxnSpPr>
            <p:spPr bwMode="auto">
              <a:xfrm>
                <a:off x="3451860" y="4434840"/>
                <a:ext cx="2179320" cy="906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 bwMode="auto">
              <a:xfrm flipV="1">
                <a:off x="5631180" y="3520440"/>
                <a:ext cx="464820" cy="18211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 flipH="1" flipV="1">
                <a:off x="5652120" y="1470660"/>
                <a:ext cx="443880" cy="2049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 bwMode="auto">
              <a:xfrm flipH="1" flipV="1">
                <a:off x="4876800" y="3032760"/>
                <a:ext cx="1219200" cy="4876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 flipH="1" flipV="1">
                <a:off x="3909060" y="1684020"/>
                <a:ext cx="967740" cy="1348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/>
              <p:cNvCxnSpPr/>
              <p:nvPr/>
            </p:nvCxnSpPr>
            <p:spPr bwMode="auto">
              <a:xfrm flipH="1">
                <a:off x="4644008" y="3032760"/>
                <a:ext cx="232792" cy="187240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/>
              <p:cNvCxnSpPr/>
              <p:nvPr/>
            </p:nvCxnSpPr>
            <p:spPr bwMode="auto">
              <a:xfrm>
                <a:off x="6096000" y="3520440"/>
                <a:ext cx="1104900" cy="381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 flipV="1">
                <a:off x="7200900" y="1700808"/>
                <a:ext cx="179412" cy="18577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 flipV="1">
                <a:off x="5646420" y="4888230"/>
                <a:ext cx="1644186" cy="45339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0" name="Oval 229"/>
            <p:cNvSpPr/>
            <p:nvPr/>
          </p:nvSpPr>
          <p:spPr bwMode="auto">
            <a:xfrm>
              <a:off x="5546219" y="235647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1" name="Oval 230"/>
            <p:cNvSpPr/>
            <p:nvPr/>
          </p:nvSpPr>
          <p:spPr bwMode="auto">
            <a:xfrm>
              <a:off x="7052616" y="217131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2" name="Oval 231"/>
            <p:cNvSpPr/>
            <p:nvPr/>
          </p:nvSpPr>
          <p:spPr bwMode="auto">
            <a:xfrm>
              <a:off x="5151095" y="471929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3" name="Oval 232"/>
            <p:cNvSpPr/>
            <p:nvPr/>
          </p:nvSpPr>
          <p:spPr bwMode="auto">
            <a:xfrm>
              <a:off x="6164815" y="512069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>
              <a:off x="6355791" y="35075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>
              <a:off x="7436228" y="392904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8540644" y="235331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>
              <a:off x="8386265" y="39455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7047689" y="548330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9" name="Oval 238"/>
            <p:cNvSpPr/>
            <p:nvPr/>
          </p:nvSpPr>
          <p:spPr bwMode="auto">
            <a:xfrm>
              <a:off x="8474155" y="510155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39453" y="2695765"/>
            <a:ext cx="2293862" cy="2704046"/>
            <a:chOff x="3939453" y="2695765"/>
            <a:chExt cx="2293862" cy="27040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/>
            <p:cNvGrpSpPr/>
            <p:nvPr/>
          </p:nvGrpSpPr>
          <p:grpSpPr>
            <a:xfrm>
              <a:off x="3939453" y="2695765"/>
              <a:ext cx="2168316" cy="2704046"/>
              <a:chOff x="3939453" y="2695765"/>
              <a:chExt cx="2168316" cy="2704046"/>
            </a:xfrm>
          </p:grpSpPr>
          <p:sp>
            <p:nvSpPr>
              <p:cNvPr id="52" name="Oval 51"/>
              <p:cNvSpPr/>
              <p:nvPr/>
            </p:nvSpPr>
            <p:spPr bwMode="auto">
              <a:xfrm>
                <a:off x="4164348" y="2695765"/>
                <a:ext cx="161474" cy="161474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4664484" y="2866544"/>
                <a:ext cx="161474" cy="161474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3939453" y="4285587"/>
                <a:ext cx="161474" cy="161474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 bwMode="auto">
              <a:xfrm>
                <a:off x="4700679" y="5000026"/>
                <a:ext cx="161474" cy="161474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 bwMode="auto">
              <a:xfrm>
                <a:off x="5946295" y="3788335"/>
                <a:ext cx="161474" cy="161474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>
                <a:off x="5898817" y="2772014"/>
                <a:ext cx="161474" cy="161474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>
                <a:off x="5229459" y="5238337"/>
                <a:ext cx="161474" cy="161474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 bwMode="auto">
              <a:xfrm>
                <a:off x="5000859" y="3316403"/>
                <a:ext cx="161474" cy="161474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</p:grpSp>
        <p:sp>
          <p:nvSpPr>
            <p:cNvPr id="72" name="Oval 71"/>
            <p:cNvSpPr/>
            <p:nvPr/>
          </p:nvSpPr>
          <p:spPr bwMode="auto">
            <a:xfrm>
              <a:off x="6071841" y="3481016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28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70"/>
          <p:cNvSpPr/>
          <p:nvPr/>
        </p:nvSpPr>
        <p:spPr>
          <a:xfrm>
            <a:off x="3503788" y="2244983"/>
            <a:ext cx="3476903" cy="3341609"/>
          </a:xfrm>
          <a:custGeom>
            <a:avLst/>
            <a:gdLst>
              <a:gd name="connsiteX0" fmla="*/ 381000 w 2709333"/>
              <a:gd name="connsiteY0" fmla="*/ 33867 h 3115734"/>
              <a:gd name="connsiteX1" fmla="*/ 0 w 2709333"/>
              <a:gd name="connsiteY1" fmla="*/ 2353734 h 3115734"/>
              <a:gd name="connsiteX2" fmla="*/ 1845733 w 2709333"/>
              <a:gd name="connsiteY2" fmla="*/ 3115734 h 3115734"/>
              <a:gd name="connsiteX3" fmla="*/ 2709333 w 2709333"/>
              <a:gd name="connsiteY3" fmla="*/ 829734 h 3115734"/>
              <a:gd name="connsiteX4" fmla="*/ 2463800 w 2709333"/>
              <a:gd name="connsiteY4" fmla="*/ 0 h 3115734"/>
              <a:gd name="connsiteX5" fmla="*/ 381000 w 2709333"/>
              <a:gd name="connsiteY5" fmla="*/ 33867 h 3115734"/>
              <a:gd name="connsiteX0" fmla="*/ 484079 w 2812412"/>
              <a:gd name="connsiteY0" fmla="*/ 219899 h 3301766"/>
              <a:gd name="connsiteX1" fmla="*/ 103079 w 2812412"/>
              <a:gd name="connsiteY1" fmla="*/ 2539766 h 3301766"/>
              <a:gd name="connsiteX2" fmla="*/ 1948812 w 2812412"/>
              <a:gd name="connsiteY2" fmla="*/ 3301766 h 3301766"/>
              <a:gd name="connsiteX3" fmla="*/ 2812412 w 2812412"/>
              <a:gd name="connsiteY3" fmla="*/ 1015766 h 3301766"/>
              <a:gd name="connsiteX4" fmla="*/ 2566879 w 2812412"/>
              <a:gd name="connsiteY4" fmla="*/ 186032 h 3301766"/>
              <a:gd name="connsiteX5" fmla="*/ 484079 w 2812412"/>
              <a:gd name="connsiteY5" fmla="*/ 219899 h 3301766"/>
              <a:gd name="connsiteX0" fmla="*/ 647966 w 2976299"/>
              <a:gd name="connsiteY0" fmla="*/ 219899 h 3301766"/>
              <a:gd name="connsiteX1" fmla="*/ 266966 w 2976299"/>
              <a:gd name="connsiteY1" fmla="*/ 2539766 h 3301766"/>
              <a:gd name="connsiteX2" fmla="*/ 2112699 w 2976299"/>
              <a:gd name="connsiteY2" fmla="*/ 3301766 h 3301766"/>
              <a:gd name="connsiteX3" fmla="*/ 2976299 w 2976299"/>
              <a:gd name="connsiteY3" fmla="*/ 1015766 h 3301766"/>
              <a:gd name="connsiteX4" fmla="*/ 2730766 w 2976299"/>
              <a:gd name="connsiteY4" fmla="*/ 186032 h 3301766"/>
              <a:gd name="connsiteX5" fmla="*/ 647966 w 2976299"/>
              <a:gd name="connsiteY5" fmla="*/ 219899 h 3301766"/>
              <a:gd name="connsiteX0" fmla="*/ 647966 w 2976299"/>
              <a:gd name="connsiteY0" fmla="*/ 219899 h 3323745"/>
              <a:gd name="connsiteX1" fmla="*/ 266966 w 2976299"/>
              <a:gd name="connsiteY1" fmla="*/ 2539766 h 3323745"/>
              <a:gd name="connsiteX2" fmla="*/ 2112699 w 2976299"/>
              <a:gd name="connsiteY2" fmla="*/ 3301766 h 3323745"/>
              <a:gd name="connsiteX3" fmla="*/ 2976299 w 2976299"/>
              <a:gd name="connsiteY3" fmla="*/ 1015766 h 3323745"/>
              <a:gd name="connsiteX4" fmla="*/ 2730766 w 2976299"/>
              <a:gd name="connsiteY4" fmla="*/ 186032 h 3323745"/>
              <a:gd name="connsiteX5" fmla="*/ 647966 w 2976299"/>
              <a:gd name="connsiteY5" fmla="*/ 219899 h 3323745"/>
              <a:gd name="connsiteX0" fmla="*/ 647966 w 2985260"/>
              <a:gd name="connsiteY0" fmla="*/ 219899 h 3301766"/>
              <a:gd name="connsiteX1" fmla="*/ 266966 w 2985260"/>
              <a:gd name="connsiteY1" fmla="*/ 2539766 h 3301766"/>
              <a:gd name="connsiteX2" fmla="*/ 2112699 w 2985260"/>
              <a:gd name="connsiteY2" fmla="*/ 3301766 h 3301766"/>
              <a:gd name="connsiteX3" fmla="*/ 2976299 w 2985260"/>
              <a:gd name="connsiteY3" fmla="*/ 1015766 h 3301766"/>
              <a:gd name="connsiteX4" fmla="*/ 2730766 w 2985260"/>
              <a:gd name="connsiteY4" fmla="*/ 186032 h 3301766"/>
              <a:gd name="connsiteX5" fmla="*/ 647966 w 2985260"/>
              <a:gd name="connsiteY5" fmla="*/ 219899 h 3301766"/>
              <a:gd name="connsiteX0" fmla="*/ 647966 w 2985260"/>
              <a:gd name="connsiteY0" fmla="*/ 268079 h 3349946"/>
              <a:gd name="connsiteX1" fmla="*/ 266966 w 2985260"/>
              <a:gd name="connsiteY1" fmla="*/ 2587946 h 3349946"/>
              <a:gd name="connsiteX2" fmla="*/ 2112699 w 2985260"/>
              <a:gd name="connsiteY2" fmla="*/ 3349946 h 3349946"/>
              <a:gd name="connsiteX3" fmla="*/ 2976299 w 2985260"/>
              <a:gd name="connsiteY3" fmla="*/ 1063946 h 3349946"/>
              <a:gd name="connsiteX4" fmla="*/ 2730766 w 2985260"/>
              <a:gd name="connsiteY4" fmla="*/ 234212 h 3349946"/>
              <a:gd name="connsiteX5" fmla="*/ 647966 w 2985260"/>
              <a:gd name="connsiteY5" fmla="*/ 268079 h 3349946"/>
              <a:gd name="connsiteX0" fmla="*/ 648249 w 3000785"/>
              <a:gd name="connsiteY0" fmla="*/ 165578 h 3247445"/>
              <a:gd name="connsiteX1" fmla="*/ 267249 w 3000785"/>
              <a:gd name="connsiteY1" fmla="*/ 2485445 h 3247445"/>
              <a:gd name="connsiteX2" fmla="*/ 2112982 w 3000785"/>
              <a:gd name="connsiteY2" fmla="*/ 3247445 h 3247445"/>
              <a:gd name="connsiteX3" fmla="*/ 2976582 w 3000785"/>
              <a:gd name="connsiteY3" fmla="*/ 961445 h 3247445"/>
              <a:gd name="connsiteX4" fmla="*/ 2739516 w 3000785"/>
              <a:gd name="connsiteY4" fmla="*/ 368777 h 3247445"/>
              <a:gd name="connsiteX5" fmla="*/ 648249 w 3000785"/>
              <a:gd name="connsiteY5" fmla="*/ 165578 h 3247445"/>
              <a:gd name="connsiteX0" fmla="*/ 648249 w 3038401"/>
              <a:gd name="connsiteY0" fmla="*/ 141673 h 3223540"/>
              <a:gd name="connsiteX1" fmla="*/ 267249 w 3038401"/>
              <a:gd name="connsiteY1" fmla="*/ 2461540 h 3223540"/>
              <a:gd name="connsiteX2" fmla="*/ 2112982 w 3038401"/>
              <a:gd name="connsiteY2" fmla="*/ 3223540 h 3223540"/>
              <a:gd name="connsiteX3" fmla="*/ 2976582 w 3038401"/>
              <a:gd name="connsiteY3" fmla="*/ 937540 h 3223540"/>
              <a:gd name="connsiteX4" fmla="*/ 2739516 w 3038401"/>
              <a:gd name="connsiteY4" fmla="*/ 344872 h 3223540"/>
              <a:gd name="connsiteX5" fmla="*/ 648249 w 3038401"/>
              <a:gd name="connsiteY5" fmla="*/ 141673 h 3223540"/>
              <a:gd name="connsiteX0" fmla="*/ 648249 w 3014160"/>
              <a:gd name="connsiteY0" fmla="*/ 134365 h 3216232"/>
              <a:gd name="connsiteX1" fmla="*/ 267249 w 3014160"/>
              <a:gd name="connsiteY1" fmla="*/ 2454232 h 3216232"/>
              <a:gd name="connsiteX2" fmla="*/ 2112982 w 3014160"/>
              <a:gd name="connsiteY2" fmla="*/ 3216232 h 3216232"/>
              <a:gd name="connsiteX3" fmla="*/ 2976582 w 3014160"/>
              <a:gd name="connsiteY3" fmla="*/ 930232 h 3216232"/>
              <a:gd name="connsiteX4" fmla="*/ 2739516 w 3014160"/>
              <a:gd name="connsiteY4" fmla="*/ 337564 h 3216232"/>
              <a:gd name="connsiteX5" fmla="*/ 648249 w 3014160"/>
              <a:gd name="connsiteY5" fmla="*/ 134365 h 3216232"/>
              <a:gd name="connsiteX0" fmla="*/ 646555 w 3002659"/>
              <a:gd name="connsiteY0" fmla="*/ 136577 h 3218444"/>
              <a:gd name="connsiteX1" fmla="*/ 265555 w 3002659"/>
              <a:gd name="connsiteY1" fmla="*/ 2456444 h 3218444"/>
              <a:gd name="connsiteX2" fmla="*/ 2111288 w 3002659"/>
              <a:gd name="connsiteY2" fmla="*/ 3218444 h 3218444"/>
              <a:gd name="connsiteX3" fmla="*/ 2974888 w 3002659"/>
              <a:gd name="connsiteY3" fmla="*/ 932444 h 3218444"/>
              <a:gd name="connsiteX4" fmla="*/ 2687022 w 3002659"/>
              <a:gd name="connsiteY4" fmla="*/ 331309 h 3218444"/>
              <a:gd name="connsiteX5" fmla="*/ 646555 w 3002659"/>
              <a:gd name="connsiteY5" fmla="*/ 136577 h 3218444"/>
              <a:gd name="connsiteX0" fmla="*/ 520631 w 2850540"/>
              <a:gd name="connsiteY0" fmla="*/ 164730 h 3119597"/>
              <a:gd name="connsiteX1" fmla="*/ 88831 w 2850540"/>
              <a:gd name="connsiteY1" fmla="*/ 2357597 h 3119597"/>
              <a:gd name="connsiteX2" fmla="*/ 1934564 w 2850540"/>
              <a:gd name="connsiteY2" fmla="*/ 3119597 h 3119597"/>
              <a:gd name="connsiteX3" fmla="*/ 2798164 w 2850540"/>
              <a:gd name="connsiteY3" fmla="*/ 833597 h 3119597"/>
              <a:gd name="connsiteX4" fmla="*/ 2510298 w 2850540"/>
              <a:gd name="connsiteY4" fmla="*/ 232462 h 3119597"/>
              <a:gd name="connsiteX5" fmla="*/ 520631 w 2850540"/>
              <a:gd name="connsiteY5" fmla="*/ 164730 h 3119597"/>
              <a:gd name="connsiteX0" fmla="*/ 442793 w 2772702"/>
              <a:gd name="connsiteY0" fmla="*/ 162223 h 3178606"/>
              <a:gd name="connsiteX1" fmla="*/ 104126 w 2772702"/>
              <a:gd name="connsiteY1" fmla="*/ 2321223 h 3178606"/>
              <a:gd name="connsiteX2" fmla="*/ 1856726 w 2772702"/>
              <a:gd name="connsiteY2" fmla="*/ 3117090 h 3178606"/>
              <a:gd name="connsiteX3" fmla="*/ 2720326 w 2772702"/>
              <a:gd name="connsiteY3" fmla="*/ 831090 h 3178606"/>
              <a:gd name="connsiteX4" fmla="*/ 2432460 w 2772702"/>
              <a:gd name="connsiteY4" fmla="*/ 229955 h 3178606"/>
              <a:gd name="connsiteX5" fmla="*/ 442793 w 2772702"/>
              <a:gd name="connsiteY5" fmla="*/ 162223 h 3178606"/>
              <a:gd name="connsiteX0" fmla="*/ 447779 w 2772671"/>
              <a:gd name="connsiteY0" fmla="*/ 162223 h 3007354"/>
              <a:gd name="connsiteX1" fmla="*/ 109112 w 2772671"/>
              <a:gd name="connsiteY1" fmla="*/ 2321223 h 3007354"/>
              <a:gd name="connsiteX2" fmla="*/ 1929445 w 2772671"/>
              <a:gd name="connsiteY2" fmla="*/ 2930823 h 3007354"/>
              <a:gd name="connsiteX3" fmla="*/ 2725312 w 2772671"/>
              <a:gd name="connsiteY3" fmla="*/ 831090 h 3007354"/>
              <a:gd name="connsiteX4" fmla="*/ 2437446 w 2772671"/>
              <a:gd name="connsiteY4" fmla="*/ 229955 h 3007354"/>
              <a:gd name="connsiteX5" fmla="*/ 447779 w 2772671"/>
              <a:gd name="connsiteY5" fmla="*/ 162223 h 3007354"/>
              <a:gd name="connsiteX0" fmla="*/ 447779 w 2705733"/>
              <a:gd name="connsiteY0" fmla="*/ 160922 h 3008290"/>
              <a:gd name="connsiteX1" fmla="*/ 109112 w 2705733"/>
              <a:gd name="connsiteY1" fmla="*/ 2319922 h 3008290"/>
              <a:gd name="connsiteX2" fmla="*/ 1929445 w 2705733"/>
              <a:gd name="connsiteY2" fmla="*/ 2929522 h 3008290"/>
              <a:gd name="connsiteX3" fmla="*/ 2632179 w 2705733"/>
              <a:gd name="connsiteY3" fmla="*/ 795922 h 3008290"/>
              <a:gd name="connsiteX4" fmla="*/ 2437446 w 2705733"/>
              <a:gd name="connsiteY4" fmla="*/ 228654 h 3008290"/>
              <a:gd name="connsiteX5" fmla="*/ 447779 w 2705733"/>
              <a:gd name="connsiteY5" fmla="*/ 160922 h 3008290"/>
              <a:gd name="connsiteX0" fmla="*/ 447779 w 2728641"/>
              <a:gd name="connsiteY0" fmla="*/ 161245 h 3008053"/>
              <a:gd name="connsiteX1" fmla="*/ 109112 w 2728641"/>
              <a:gd name="connsiteY1" fmla="*/ 2320245 h 3008053"/>
              <a:gd name="connsiteX2" fmla="*/ 1929445 w 2728641"/>
              <a:gd name="connsiteY2" fmla="*/ 2929845 h 3008053"/>
              <a:gd name="connsiteX3" fmla="*/ 2666046 w 2728641"/>
              <a:gd name="connsiteY3" fmla="*/ 804712 h 3008053"/>
              <a:gd name="connsiteX4" fmla="*/ 2437446 w 2728641"/>
              <a:gd name="connsiteY4" fmla="*/ 228977 h 3008053"/>
              <a:gd name="connsiteX5" fmla="*/ 447779 w 2728641"/>
              <a:gd name="connsiteY5" fmla="*/ 161245 h 3008053"/>
              <a:gd name="connsiteX0" fmla="*/ 447779 w 2705733"/>
              <a:gd name="connsiteY0" fmla="*/ 160922 h 3008290"/>
              <a:gd name="connsiteX1" fmla="*/ 109112 w 2705733"/>
              <a:gd name="connsiteY1" fmla="*/ 2319922 h 3008290"/>
              <a:gd name="connsiteX2" fmla="*/ 1929445 w 2705733"/>
              <a:gd name="connsiteY2" fmla="*/ 2929522 h 3008290"/>
              <a:gd name="connsiteX3" fmla="*/ 2632179 w 2705733"/>
              <a:gd name="connsiteY3" fmla="*/ 795922 h 3008290"/>
              <a:gd name="connsiteX4" fmla="*/ 2437446 w 2705733"/>
              <a:gd name="connsiteY4" fmla="*/ 228654 h 3008290"/>
              <a:gd name="connsiteX5" fmla="*/ 447779 w 2705733"/>
              <a:gd name="connsiteY5" fmla="*/ 160922 h 3008290"/>
              <a:gd name="connsiteX0" fmla="*/ 447779 w 2681507"/>
              <a:gd name="connsiteY0" fmla="*/ 160922 h 3008290"/>
              <a:gd name="connsiteX1" fmla="*/ 109112 w 2681507"/>
              <a:gd name="connsiteY1" fmla="*/ 2319922 h 3008290"/>
              <a:gd name="connsiteX2" fmla="*/ 1929445 w 2681507"/>
              <a:gd name="connsiteY2" fmla="*/ 2929522 h 3008290"/>
              <a:gd name="connsiteX3" fmla="*/ 2632179 w 2681507"/>
              <a:gd name="connsiteY3" fmla="*/ 795922 h 3008290"/>
              <a:gd name="connsiteX4" fmla="*/ 2437446 w 2681507"/>
              <a:gd name="connsiteY4" fmla="*/ 228654 h 3008290"/>
              <a:gd name="connsiteX5" fmla="*/ 447779 w 2681507"/>
              <a:gd name="connsiteY5" fmla="*/ 160922 h 3008290"/>
              <a:gd name="connsiteX0" fmla="*/ 447779 w 2681507"/>
              <a:gd name="connsiteY0" fmla="*/ 160922 h 3008290"/>
              <a:gd name="connsiteX1" fmla="*/ 109112 w 2681507"/>
              <a:gd name="connsiteY1" fmla="*/ 2319922 h 3008290"/>
              <a:gd name="connsiteX2" fmla="*/ 1929445 w 2681507"/>
              <a:gd name="connsiteY2" fmla="*/ 2929522 h 3008290"/>
              <a:gd name="connsiteX3" fmla="*/ 2632179 w 2681507"/>
              <a:gd name="connsiteY3" fmla="*/ 795922 h 3008290"/>
              <a:gd name="connsiteX4" fmla="*/ 2437446 w 2681507"/>
              <a:gd name="connsiteY4" fmla="*/ 228654 h 3008290"/>
              <a:gd name="connsiteX5" fmla="*/ 447779 w 2681507"/>
              <a:gd name="connsiteY5" fmla="*/ 160922 h 3008290"/>
              <a:gd name="connsiteX0" fmla="*/ 447779 w 2686732"/>
              <a:gd name="connsiteY0" fmla="*/ 163208 h 3006666"/>
              <a:gd name="connsiteX1" fmla="*/ 109112 w 2686732"/>
              <a:gd name="connsiteY1" fmla="*/ 2322208 h 3006666"/>
              <a:gd name="connsiteX2" fmla="*/ 1929445 w 2686732"/>
              <a:gd name="connsiteY2" fmla="*/ 2931808 h 3006666"/>
              <a:gd name="connsiteX3" fmla="*/ 2640646 w 2686732"/>
              <a:gd name="connsiteY3" fmla="*/ 857475 h 3006666"/>
              <a:gd name="connsiteX4" fmla="*/ 2437446 w 2686732"/>
              <a:gd name="connsiteY4" fmla="*/ 230940 h 3006666"/>
              <a:gd name="connsiteX5" fmla="*/ 447779 w 2686732"/>
              <a:gd name="connsiteY5" fmla="*/ 163208 h 3006666"/>
              <a:gd name="connsiteX0" fmla="*/ 447779 w 2766856"/>
              <a:gd name="connsiteY0" fmla="*/ 156171 h 3011990"/>
              <a:gd name="connsiteX1" fmla="*/ 109112 w 2766856"/>
              <a:gd name="connsiteY1" fmla="*/ 2315171 h 3011990"/>
              <a:gd name="connsiteX2" fmla="*/ 1929445 w 2766856"/>
              <a:gd name="connsiteY2" fmla="*/ 2924771 h 3011990"/>
              <a:gd name="connsiteX3" fmla="*/ 2750713 w 2766856"/>
              <a:gd name="connsiteY3" fmla="*/ 664172 h 3011990"/>
              <a:gd name="connsiteX4" fmla="*/ 2437446 w 2766856"/>
              <a:gd name="connsiteY4" fmla="*/ 223903 h 3011990"/>
              <a:gd name="connsiteX5" fmla="*/ 447779 w 2766856"/>
              <a:gd name="connsiteY5" fmla="*/ 156171 h 3011990"/>
              <a:gd name="connsiteX0" fmla="*/ 447779 w 2826646"/>
              <a:gd name="connsiteY0" fmla="*/ 156171 h 3011990"/>
              <a:gd name="connsiteX1" fmla="*/ 109112 w 2826646"/>
              <a:gd name="connsiteY1" fmla="*/ 2315171 h 3011990"/>
              <a:gd name="connsiteX2" fmla="*/ 1929445 w 2826646"/>
              <a:gd name="connsiteY2" fmla="*/ 2924771 h 3011990"/>
              <a:gd name="connsiteX3" fmla="*/ 2750713 w 2826646"/>
              <a:gd name="connsiteY3" fmla="*/ 664172 h 3011990"/>
              <a:gd name="connsiteX4" fmla="*/ 2437446 w 2826646"/>
              <a:gd name="connsiteY4" fmla="*/ 223903 h 3011990"/>
              <a:gd name="connsiteX5" fmla="*/ 447779 w 2826646"/>
              <a:gd name="connsiteY5" fmla="*/ 156171 h 3011990"/>
              <a:gd name="connsiteX0" fmla="*/ 447779 w 2754416"/>
              <a:gd name="connsiteY0" fmla="*/ 156171 h 2973559"/>
              <a:gd name="connsiteX1" fmla="*/ 109112 w 2754416"/>
              <a:gd name="connsiteY1" fmla="*/ 2315171 h 2973559"/>
              <a:gd name="connsiteX2" fmla="*/ 1929445 w 2754416"/>
              <a:gd name="connsiteY2" fmla="*/ 2924771 h 2973559"/>
              <a:gd name="connsiteX3" fmla="*/ 2564447 w 2754416"/>
              <a:gd name="connsiteY3" fmla="*/ 1256834 h 2973559"/>
              <a:gd name="connsiteX4" fmla="*/ 2750713 w 2754416"/>
              <a:gd name="connsiteY4" fmla="*/ 664172 h 2973559"/>
              <a:gd name="connsiteX5" fmla="*/ 2437446 w 2754416"/>
              <a:gd name="connsiteY5" fmla="*/ 223903 h 2973559"/>
              <a:gd name="connsiteX6" fmla="*/ 447779 w 2754416"/>
              <a:gd name="connsiteY6" fmla="*/ 156171 h 2973559"/>
              <a:gd name="connsiteX0" fmla="*/ 585611 w 3465643"/>
              <a:gd name="connsiteY0" fmla="*/ 348545 h 3293535"/>
              <a:gd name="connsiteX1" fmla="*/ 246944 w 3465643"/>
              <a:gd name="connsiteY1" fmla="*/ 2507545 h 3293535"/>
              <a:gd name="connsiteX2" fmla="*/ 2067277 w 3465643"/>
              <a:gd name="connsiteY2" fmla="*/ 3117145 h 3293535"/>
              <a:gd name="connsiteX3" fmla="*/ 2702279 w 3465643"/>
              <a:gd name="connsiteY3" fmla="*/ 1449208 h 3293535"/>
              <a:gd name="connsiteX4" fmla="*/ 3444476 w 3465643"/>
              <a:gd name="connsiteY4" fmla="*/ 775902 h 3293535"/>
              <a:gd name="connsiteX5" fmla="*/ 2575278 w 3465643"/>
              <a:gd name="connsiteY5" fmla="*/ 416277 h 3293535"/>
              <a:gd name="connsiteX6" fmla="*/ 585611 w 3465643"/>
              <a:gd name="connsiteY6" fmla="*/ 348545 h 3293535"/>
              <a:gd name="connsiteX0" fmla="*/ 585611 w 3496167"/>
              <a:gd name="connsiteY0" fmla="*/ 384618 h 3329608"/>
              <a:gd name="connsiteX1" fmla="*/ 246944 w 3496167"/>
              <a:gd name="connsiteY1" fmla="*/ 2543618 h 3329608"/>
              <a:gd name="connsiteX2" fmla="*/ 2067277 w 3496167"/>
              <a:gd name="connsiteY2" fmla="*/ 3153218 h 3329608"/>
              <a:gd name="connsiteX3" fmla="*/ 2702279 w 3496167"/>
              <a:gd name="connsiteY3" fmla="*/ 1485281 h 3329608"/>
              <a:gd name="connsiteX4" fmla="*/ 3444476 w 3496167"/>
              <a:gd name="connsiteY4" fmla="*/ 811975 h 3329608"/>
              <a:gd name="connsiteX5" fmla="*/ 3012428 w 3496167"/>
              <a:gd name="connsiteY5" fmla="*/ 235911 h 3329608"/>
              <a:gd name="connsiteX6" fmla="*/ 585611 w 3496167"/>
              <a:gd name="connsiteY6" fmla="*/ 384618 h 3329608"/>
              <a:gd name="connsiteX0" fmla="*/ 585611 w 3464903"/>
              <a:gd name="connsiteY0" fmla="*/ 384618 h 3329608"/>
              <a:gd name="connsiteX1" fmla="*/ 246944 w 3464903"/>
              <a:gd name="connsiteY1" fmla="*/ 2543618 h 3329608"/>
              <a:gd name="connsiteX2" fmla="*/ 2067277 w 3464903"/>
              <a:gd name="connsiteY2" fmla="*/ 3153218 h 3329608"/>
              <a:gd name="connsiteX3" fmla="*/ 2702279 w 3464903"/>
              <a:gd name="connsiteY3" fmla="*/ 1485281 h 3329608"/>
              <a:gd name="connsiteX4" fmla="*/ 3300460 w 3464903"/>
              <a:gd name="connsiteY4" fmla="*/ 595951 h 3329608"/>
              <a:gd name="connsiteX5" fmla="*/ 3012428 w 3464903"/>
              <a:gd name="connsiteY5" fmla="*/ 235911 h 3329608"/>
              <a:gd name="connsiteX6" fmla="*/ 585611 w 3464903"/>
              <a:gd name="connsiteY6" fmla="*/ 384618 h 3329608"/>
              <a:gd name="connsiteX0" fmla="*/ 585611 w 3476904"/>
              <a:gd name="connsiteY0" fmla="*/ 384618 h 3329608"/>
              <a:gd name="connsiteX1" fmla="*/ 246944 w 3476904"/>
              <a:gd name="connsiteY1" fmla="*/ 2543618 h 3329608"/>
              <a:gd name="connsiteX2" fmla="*/ 2067277 w 3476904"/>
              <a:gd name="connsiteY2" fmla="*/ 3153218 h 3329608"/>
              <a:gd name="connsiteX3" fmla="*/ 2702279 w 3476904"/>
              <a:gd name="connsiteY3" fmla="*/ 1485281 h 3329608"/>
              <a:gd name="connsiteX4" fmla="*/ 3372468 w 3476904"/>
              <a:gd name="connsiteY4" fmla="*/ 523943 h 3329608"/>
              <a:gd name="connsiteX5" fmla="*/ 3012428 w 3476904"/>
              <a:gd name="connsiteY5" fmla="*/ 235911 h 3329608"/>
              <a:gd name="connsiteX6" fmla="*/ 585611 w 3476904"/>
              <a:gd name="connsiteY6" fmla="*/ 384618 h 3329608"/>
              <a:gd name="connsiteX0" fmla="*/ 585611 w 3476903"/>
              <a:gd name="connsiteY0" fmla="*/ 396619 h 3341609"/>
              <a:gd name="connsiteX1" fmla="*/ 246944 w 3476903"/>
              <a:gd name="connsiteY1" fmla="*/ 2555619 h 3341609"/>
              <a:gd name="connsiteX2" fmla="*/ 2067277 w 3476903"/>
              <a:gd name="connsiteY2" fmla="*/ 3165219 h 3341609"/>
              <a:gd name="connsiteX3" fmla="*/ 2702279 w 3476903"/>
              <a:gd name="connsiteY3" fmla="*/ 1497282 h 3341609"/>
              <a:gd name="connsiteX4" fmla="*/ 3372468 w 3476903"/>
              <a:gd name="connsiteY4" fmla="*/ 535944 h 3341609"/>
              <a:gd name="connsiteX5" fmla="*/ 3012427 w 3476903"/>
              <a:gd name="connsiteY5" fmla="*/ 175904 h 3341609"/>
              <a:gd name="connsiteX6" fmla="*/ 585611 w 3476903"/>
              <a:gd name="connsiteY6" fmla="*/ 396619 h 334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6903" h="3341609">
                <a:moveTo>
                  <a:pt x="585611" y="396619"/>
                </a:moveTo>
                <a:cubicBezTo>
                  <a:pt x="124697" y="793238"/>
                  <a:pt x="0" y="2094186"/>
                  <a:pt x="246944" y="2555619"/>
                </a:cubicBezTo>
                <a:cubicBezTo>
                  <a:pt x="493888" y="3017052"/>
                  <a:pt x="1658055" y="3341609"/>
                  <a:pt x="2067277" y="3165219"/>
                </a:cubicBezTo>
                <a:cubicBezTo>
                  <a:pt x="2476500" y="2988830"/>
                  <a:pt x="2484747" y="1935494"/>
                  <a:pt x="2702279" y="1497282"/>
                </a:cubicBezTo>
                <a:cubicBezTo>
                  <a:pt x="2919811" y="1059070"/>
                  <a:pt x="3320777" y="756174"/>
                  <a:pt x="3372468" y="535944"/>
                </a:cubicBezTo>
                <a:cubicBezTo>
                  <a:pt x="3424159" y="315714"/>
                  <a:pt x="3476903" y="199125"/>
                  <a:pt x="3012427" y="175904"/>
                </a:cubicBezTo>
                <a:cubicBezTo>
                  <a:pt x="2547951" y="152683"/>
                  <a:pt x="1046525" y="0"/>
                  <a:pt x="585611" y="39661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solidFill>
                <a:schemeClr val="bg1">
                  <a:lumMod val="65000"/>
                </a:schemeClr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</a:t>
            </a:r>
            <a:r>
              <a:rPr lang="de-AT" dirty="0" err="1" smtClean="0"/>
              <a:t>Using</a:t>
            </a:r>
            <a:r>
              <a:rPr lang="de-AT" dirty="0" smtClean="0"/>
              <a:t> Graph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03" y="893327"/>
            <a:ext cx="8905875" cy="547211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3. Add </a:t>
            </a:r>
            <a:r>
              <a:rPr lang="de-AT" dirty="0" err="1" smtClean="0"/>
              <a:t>source</a:t>
            </a:r>
            <a:r>
              <a:rPr lang="de-AT" dirty="0" smtClean="0"/>
              <a:t> &amp; sink and </a:t>
            </a:r>
            <a:r>
              <a:rPr lang="de-AT" dirty="0" err="1" smtClean="0"/>
              <a:t>constraint</a:t>
            </a:r>
            <a:r>
              <a:rPr lang="de-AT" dirty="0" smtClean="0"/>
              <a:t> </a:t>
            </a:r>
            <a:r>
              <a:rPr lang="de-AT" dirty="0" err="1" smtClean="0"/>
              <a:t>edges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84911" y="2353081"/>
            <a:ext cx="4905509" cy="3540508"/>
            <a:chOff x="554560" y="2246473"/>
            <a:chExt cx="4375136" cy="3157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0" name="Group 239"/>
            <p:cNvGrpSpPr/>
            <p:nvPr/>
          </p:nvGrpSpPr>
          <p:grpSpPr>
            <a:xfrm>
              <a:off x="583493" y="2326444"/>
              <a:ext cx="4245720" cy="3013700"/>
              <a:chOff x="755576" y="1700808"/>
              <a:chExt cx="5782384" cy="4104456"/>
            </a:xfrm>
          </p:grpSpPr>
          <p:cxnSp>
            <p:nvCxnSpPr>
              <p:cNvPr id="241" name="Straight Connector 240"/>
              <p:cNvCxnSpPr/>
              <p:nvPr/>
            </p:nvCxnSpPr>
            <p:spPr bwMode="auto">
              <a:xfrm>
                <a:off x="971600" y="1700808"/>
                <a:ext cx="2088232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/>
              <p:cNvCxnSpPr/>
              <p:nvPr/>
            </p:nvCxnSpPr>
            <p:spPr bwMode="auto">
              <a:xfrm flipH="1">
                <a:off x="2627784" y="1916832"/>
                <a:ext cx="432048" cy="18002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/>
              <p:cNvCxnSpPr/>
              <p:nvPr/>
            </p:nvCxnSpPr>
            <p:spPr bwMode="auto">
              <a:xfrm flipH="1">
                <a:off x="755576" y="3717032"/>
                <a:ext cx="1872208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/>
              <p:cNvCxnSpPr/>
              <p:nvPr/>
            </p:nvCxnSpPr>
            <p:spPr bwMode="auto">
              <a:xfrm>
                <a:off x="2627784" y="3717032"/>
                <a:ext cx="432048" cy="20882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/>
              <p:cNvCxnSpPr/>
              <p:nvPr/>
            </p:nvCxnSpPr>
            <p:spPr bwMode="auto">
              <a:xfrm flipH="1" flipV="1">
                <a:off x="1187624" y="5517232"/>
                <a:ext cx="1872208" cy="288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/>
              <p:cNvCxnSpPr/>
              <p:nvPr/>
            </p:nvCxnSpPr>
            <p:spPr bwMode="auto">
              <a:xfrm flipV="1">
                <a:off x="3059832" y="5589240"/>
                <a:ext cx="1800200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 flipH="1" flipV="1">
                <a:off x="3851920" y="4221088"/>
                <a:ext cx="1008112" cy="136815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Straight Connector 247"/>
              <p:cNvCxnSpPr/>
              <p:nvPr/>
            </p:nvCxnSpPr>
            <p:spPr bwMode="auto">
              <a:xfrm flipH="1" flipV="1">
                <a:off x="2627784" y="3717032"/>
                <a:ext cx="1224136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9" name="Straight Connector 248"/>
              <p:cNvCxnSpPr/>
              <p:nvPr/>
            </p:nvCxnSpPr>
            <p:spPr bwMode="auto">
              <a:xfrm>
                <a:off x="3059832" y="1916832"/>
                <a:ext cx="1908408" cy="57490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0" name="Straight Connector 249"/>
              <p:cNvCxnSpPr/>
              <p:nvPr/>
            </p:nvCxnSpPr>
            <p:spPr bwMode="auto">
              <a:xfrm flipH="1">
                <a:off x="3851920" y="2491740"/>
                <a:ext cx="1116320" cy="17293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1" name="Straight Connector 250"/>
              <p:cNvCxnSpPr/>
              <p:nvPr/>
            </p:nvCxnSpPr>
            <p:spPr bwMode="auto">
              <a:xfrm flipV="1">
                <a:off x="4968240" y="1920240"/>
                <a:ext cx="1569720" cy="5715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2" name="Straight Connector 251"/>
              <p:cNvCxnSpPr/>
              <p:nvPr/>
            </p:nvCxnSpPr>
            <p:spPr bwMode="auto">
              <a:xfrm flipH="1">
                <a:off x="4860032" y="1920240"/>
                <a:ext cx="1677928" cy="36690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0" name="Oval 219"/>
            <p:cNvSpPr/>
            <p:nvPr/>
          </p:nvSpPr>
          <p:spPr bwMode="auto">
            <a:xfrm>
              <a:off x="698576" y="22464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2231862" y="2416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554560" y="409699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1914630" y="371831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850976" y="5039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2231862" y="52601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6" name="Oval 225"/>
            <p:cNvSpPr/>
            <p:nvPr/>
          </p:nvSpPr>
          <p:spPr bwMode="auto">
            <a:xfrm>
              <a:off x="2805650" y="409664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7" name="Oval 226"/>
            <p:cNvSpPr/>
            <p:nvPr/>
          </p:nvSpPr>
          <p:spPr bwMode="auto">
            <a:xfrm>
              <a:off x="3624830" y="282721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4785680" y="242847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3542459" y="508242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76174" y="2111343"/>
            <a:ext cx="3533565" cy="3456005"/>
            <a:chOff x="5151095" y="2171314"/>
            <a:chExt cx="3533565" cy="34560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7" name="Group 206"/>
            <p:cNvGrpSpPr/>
            <p:nvPr/>
          </p:nvGrpSpPr>
          <p:grpSpPr>
            <a:xfrm>
              <a:off x="5223103" y="2229578"/>
              <a:ext cx="3395068" cy="3345383"/>
              <a:chOff x="3451860" y="1470660"/>
              <a:chExt cx="3928452" cy="3870960"/>
            </a:xfrm>
          </p:grpSpPr>
          <p:cxnSp>
            <p:nvCxnSpPr>
              <p:cNvPr id="208" name="Straight Connector 207"/>
              <p:cNvCxnSpPr/>
              <p:nvPr/>
            </p:nvCxnSpPr>
            <p:spPr bwMode="auto">
              <a:xfrm flipH="1" flipV="1">
                <a:off x="5646420" y="1470660"/>
                <a:ext cx="1733892" cy="2301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 bwMode="auto">
              <a:xfrm flipH="1">
                <a:off x="3878580" y="1470660"/>
                <a:ext cx="1767840" cy="205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 flipH="1">
                <a:off x="3451860" y="1700808"/>
                <a:ext cx="426720" cy="2734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/>
              <p:cNvCxnSpPr/>
              <p:nvPr/>
            </p:nvCxnSpPr>
            <p:spPr bwMode="auto">
              <a:xfrm>
                <a:off x="3451860" y="4434840"/>
                <a:ext cx="2179320" cy="906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 bwMode="auto">
              <a:xfrm flipV="1">
                <a:off x="5631180" y="3520440"/>
                <a:ext cx="464820" cy="18211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 flipH="1" flipV="1">
                <a:off x="5652120" y="1470660"/>
                <a:ext cx="443880" cy="2049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 bwMode="auto">
              <a:xfrm flipH="1" flipV="1">
                <a:off x="4876800" y="3032760"/>
                <a:ext cx="1219200" cy="4876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 flipH="1" flipV="1">
                <a:off x="3909060" y="1684020"/>
                <a:ext cx="967740" cy="1348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/>
              <p:cNvCxnSpPr/>
              <p:nvPr/>
            </p:nvCxnSpPr>
            <p:spPr bwMode="auto">
              <a:xfrm flipH="1">
                <a:off x="4644008" y="3032760"/>
                <a:ext cx="232792" cy="187240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/>
              <p:cNvCxnSpPr/>
              <p:nvPr/>
            </p:nvCxnSpPr>
            <p:spPr bwMode="auto">
              <a:xfrm>
                <a:off x="6096000" y="3520440"/>
                <a:ext cx="1104900" cy="381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 flipV="1">
                <a:off x="7200900" y="1700808"/>
                <a:ext cx="179412" cy="18577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 flipV="1">
                <a:off x="5646420" y="4888230"/>
                <a:ext cx="1644186" cy="45339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0" name="Oval 229"/>
            <p:cNvSpPr/>
            <p:nvPr/>
          </p:nvSpPr>
          <p:spPr bwMode="auto">
            <a:xfrm>
              <a:off x="5546219" y="235647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1" name="Oval 230"/>
            <p:cNvSpPr/>
            <p:nvPr/>
          </p:nvSpPr>
          <p:spPr bwMode="auto">
            <a:xfrm>
              <a:off x="7052616" y="217131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2" name="Oval 231"/>
            <p:cNvSpPr/>
            <p:nvPr/>
          </p:nvSpPr>
          <p:spPr bwMode="auto">
            <a:xfrm>
              <a:off x="5151095" y="471929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3" name="Oval 232"/>
            <p:cNvSpPr/>
            <p:nvPr/>
          </p:nvSpPr>
          <p:spPr bwMode="auto">
            <a:xfrm>
              <a:off x="6164815" y="512069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>
              <a:off x="6355791" y="35075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>
              <a:off x="7436228" y="392904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8540644" y="235331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>
              <a:off x="8386265" y="39455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7047689" y="548330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9" name="Oval 238"/>
            <p:cNvSpPr/>
            <p:nvPr/>
          </p:nvSpPr>
          <p:spPr bwMode="auto">
            <a:xfrm>
              <a:off x="8474155" y="510155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39453" y="2695765"/>
            <a:ext cx="2168316" cy="2704046"/>
            <a:chOff x="3939453" y="2695765"/>
            <a:chExt cx="2168316" cy="2704046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Oval 51"/>
            <p:cNvSpPr/>
            <p:nvPr/>
          </p:nvSpPr>
          <p:spPr bwMode="auto">
            <a:xfrm>
              <a:off x="4164348" y="269576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4664484" y="286654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3939453" y="428558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4700679" y="5000026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5946295" y="378833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898817" y="277201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229459" y="523833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000859" y="3316403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35879" y="4537671"/>
            <a:ext cx="149895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source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949895" y="4185491"/>
            <a:ext cx="103487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sink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532012" y="3970346"/>
            <a:ext cx="506690" cy="497974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8213988" y="3700822"/>
            <a:ext cx="506690" cy="497974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8395325" y="389391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713349" y="41578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608075" y="4485988"/>
            <a:ext cx="1018369" cy="1632849"/>
          </a:xfrm>
          <a:custGeom>
            <a:avLst/>
            <a:gdLst>
              <a:gd name="connsiteX0" fmla="*/ 0 w 1076439"/>
              <a:gd name="connsiteY0" fmla="*/ 0 h 2116667"/>
              <a:gd name="connsiteX1" fmla="*/ 25400 w 1076439"/>
              <a:gd name="connsiteY1" fmla="*/ 84667 h 2116667"/>
              <a:gd name="connsiteX2" fmla="*/ 50800 w 1076439"/>
              <a:gd name="connsiteY2" fmla="*/ 262467 h 2116667"/>
              <a:gd name="connsiteX3" fmla="*/ 59267 w 1076439"/>
              <a:gd name="connsiteY3" fmla="*/ 296334 h 2116667"/>
              <a:gd name="connsiteX4" fmla="*/ 76200 w 1076439"/>
              <a:gd name="connsiteY4" fmla="*/ 338667 h 2116667"/>
              <a:gd name="connsiteX5" fmla="*/ 93133 w 1076439"/>
              <a:gd name="connsiteY5" fmla="*/ 364067 h 2116667"/>
              <a:gd name="connsiteX6" fmla="*/ 118533 w 1076439"/>
              <a:gd name="connsiteY6" fmla="*/ 406400 h 2116667"/>
              <a:gd name="connsiteX7" fmla="*/ 135467 w 1076439"/>
              <a:gd name="connsiteY7" fmla="*/ 465667 h 2116667"/>
              <a:gd name="connsiteX8" fmla="*/ 143933 w 1076439"/>
              <a:gd name="connsiteY8" fmla="*/ 491067 h 2116667"/>
              <a:gd name="connsiteX9" fmla="*/ 177800 w 1076439"/>
              <a:gd name="connsiteY9" fmla="*/ 550334 h 2116667"/>
              <a:gd name="connsiteX10" fmla="*/ 228600 w 1076439"/>
              <a:gd name="connsiteY10" fmla="*/ 618067 h 2116667"/>
              <a:gd name="connsiteX11" fmla="*/ 287867 w 1076439"/>
              <a:gd name="connsiteY11" fmla="*/ 719667 h 2116667"/>
              <a:gd name="connsiteX12" fmla="*/ 330200 w 1076439"/>
              <a:gd name="connsiteY12" fmla="*/ 762000 h 2116667"/>
              <a:gd name="connsiteX13" fmla="*/ 389467 w 1076439"/>
              <a:gd name="connsiteY13" fmla="*/ 829734 h 2116667"/>
              <a:gd name="connsiteX14" fmla="*/ 440267 w 1076439"/>
              <a:gd name="connsiteY14" fmla="*/ 863600 h 2116667"/>
              <a:gd name="connsiteX15" fmla="*/ 499533 w 1076439"/>
              <a:gd name="connsiteY15" fmla="*/ 889000 h 2116667"/>
              <a:gd name="connsiteX16" fmla="*/ 524933 w 1076439"/>
              <a:gd name="connsiteY16" fmla="*/ 897467 h 2116667"/>
              <a:gd name="connsiteX17" fmla="*/ 584200 w 1076439"/>
              <a:gd name="connsiteY17" fmla="*/ 931334 h 2116667"/>
              <a:gd name="connsiteX18" fmla="*/ 618067 w 1076439"/>
              <a:gd name="connsiteY18" fmla="*/ 948267 h 2116667"/>
              <a:gd name="connsiteX19" fmla="*/ 643467 w 1076439"/>
              <a:gd name="connsiteY19" fmla="*/ 965200 h 2116667"/>
              <a:gd name="connsiteX20" fmla="*/ 677333 w 1076439"/>
              <a:gd name="connsiteY20" fmla="*/ 973667 h 2116667"/>
              <a:gd name="connsiteX21" fmla="*/ 694267 w 1076439"/>
              <a:gd name="connsiteY21" fmla="*/ 990600 h 2116667"/>
              <a:gd name="connsiteX22" fmla="*/ 745067 w 1076439"/>
              <a:gd name="connsiteY22" fmla="*/ 1024467 h 2116667"/>
              <a:gd name="connsiteX23" fmla="*/ 770467 w 1076439"/>
              <a:gd name="connsiteY23" fmla="*/ 1049867 h 2116667"/>
              <a:gd name="connsiteX24" fmla="*/ 795867 w 1076439"/>
              <a:gd name="connsiteY24" fmla="*/ 1066800 h 2116667"/>
              <a:gd name="connsiteX25" fmla="*/ 872067 w 1076439"/>
              <a:gd name="connsiteY25" fmla="*/ 1117600 h 2116667"/>
              <a:gd name="connsiteX26" fmla="*/ 905933 w 1076439"/>
              <a:gd name="connsiteY26" fmla="*/ 1151467 h 2116667"/>
              <a:gd name="connsiteX27" fmla="*/ 922867 w 1076439"/>
              <a:gd name="connsiteY27" fmla="*/ 1185334 h 2116667"/>
              <a:gd name="connsiteX28" fmla="*/ 965200 w 1076439"/>
              <a:gd name="connsiteY28" fmla="*/ 1236134 h 2116667"/>
              <a:gd name="connsiteX29" fmla="*/ 1016000 w 1076439"/>
              <a:gd name="connsiteY29" fmla="*/ 1320800 h 2116667"/>
              <a:gd name="connsiteX30" fmla="*/ 1032933 w 1076439"/>
              <a:gd name="connsiteY30" fmla="*/ 1363134 h 2116667"/>
              <a:gd name="connsiteX31" fmla="*/ 1041400 w 1076439"/>
              <a:gd name="connsiteY31" fmla="*/ 1405467 h 2116667"/>
              <a:gd name="connsiteX32" fmla="*/ 1058333 w 1076439"/>
              <a:gd name="connsiteY32" fmla="*/ 1439334 h 2116667"/>
              <a:gd name="connsiteX33" fmla="*/ 1075267 w 1076439"/>
              <a:gd name="connsiteY33" fmla="*/ 1507067 h 2116667"/>
              <a:gd name="connsiteX34" fmla="*/ 1075267 w 1076439"/>
              <a:gd name="connsiteY34" fmla="*/ 2116667 h 211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76439" h="2116667">
                <a:moveTo>
                  <a:pt x="0" y="0"/>
                </a:moveTo>
                <a:cubicBezTo>
                  <a:pt x="6337" y="19011"/>
                  <a:pt x="21911" y="61405"/>
                  <a:pt x="25400" y="84667"/>
                </a:cubicBezTo>
                <a:cubicBezTo>
                  <a:pt x="42947" y="201650"/>
                  <a:pt x="33778" y="185871"/>
                  <a:pt x="50800" y="262467"/>
                </a:cubicBezTo>
                <a:cubicBezTo>
                  <a:pt x="53324" y="273826"/>
                  <a:pt x="55587" y="285295"/>
                  <a:pt x="59267" y="296334"/>
                </a:cubicBezTo>
                <a:cubicBezTo>
                  <a:pt x="64073" y="310752"/>
                  <a:pt x="69403" y="325073"/>
                  <a:pt x="76200" y="338667"/>
                </a:cubicBezTo>
                <a:cubicBezTo>
                  <a:pt x="80751" y="347768"/>
                  <a:pt x="87740" y="355438"/>
                  <a:pt x="93133" y="364067"/>
                </a:cubicBezTo>
                <a:cubicBezTo>
                  <a:pt x="101855" y="378022"/>
                  <a:pt x="110066" y="392289"/>
                  <a:pt x="118533" y="406400"/>
                </a:cubicBezTo>
                <a:cubicBezTo>
                  <a:pt x="124178" y="426156"/>
                  <a:pt x="129563" y="445987"/>
                  <a:pt x="135467" y="465667"/>
                </a:cubicBezTo>
                <a:cubicBezTo>
                  <a:pt x="138031" y="474215"/>
                  <a:pt x="140417" y="482864"/>
                  <a:pt x="143933" y="491067"/>
                </a:cubicBezTo>
                <a:cubicBezTo>
                  <a:pt x="159697" y="527850"/>
                  <a:pt x="158478" y="519419"/>
                  <a:pt x="177800" y="550334"/>
                </a:cubicBezTo>
                <a:cubicBezTo>
                  <a:pt x="212866" y="606440"/>
                  <a:pt x="189013" y="578480"/>
                  <a:pt x="228600" y="618067"/>
                </a:cubicBezTo>
                <a:cubicBezTo>
                  <a:pt x="266246" y="712182"/>
                  <a:pt x="237176" y="685873"/>
                  <a:pt x="287867" y="719667"/>
                </a:cubicBezTo>
                <a:cubicBezTo>
                  <a:pt x="333022" y="787400"/>
                  <a:pt x="273756" y="705556"/>
                  <a:pt x="330200" y="762000"/>
                </a:cubicBezTo>
                <a:cubicBezTo>
                  <a:pt x="374953" y="806753"/>
                  <a:pt x="307087" y="774815"/>
                  <a:pt x="389467" y="829734"/>
                </a:cubicBezTo>
                <a:cubicBezTo>
                  <a:pt x="406400" y="841023"/>
                  <a:pt x="420960" y="857164"/>
                  <a:pt x="440267" y="863600"/>
                </a:cubicBezTo>
                <a:cubicBezTo>
                  <a:pt x="499835" y="883457"/>
                  <a:pt x="426298" y="857613"/>
                  <a:pt x="499533" y="889000"/>
                </a:cubicBezTo>
                <a:cubicBezTo>
                  <a:pt x="507736" y="892516"/>
                  <a:pt x="516466" y="894645"/>
                  <a:pt x="524933" y="897467"/>
                </a:cubicBezTo>
                <a:cubicBezTo>
                  <a:pt x="567921" y="940455"/>
                  <a:pt x="529621" y="910867"/>
                  <a:pt x="584200" y="931334"/>
                </a:cubicBezTo>
                <a:cubicBezTo>
                  <a:pt x="596018" y="935766"/>
                  <a:pt x="607108" y="942005"/>
                  <a:pt x="618067" y="948267"/>
                </a:cubicBezTo>
                <a:cubicBezTo>
                  <a:pt x="626902" y="953315"/>
                  <a:pt x="634114" y="961192"/>
                  <a:pt x="643467" y="965200"/>
                </a:cubicBezTo>
                <a:cubicBezTo>
                  <a:pt x="654162" y="969784"/>
                  <a:pt x="666044" y="970845"/>
                  <a:pt x="677333" y="973667"/>
                </a:cubicBezTo>
                <a:cubicBezTo>
                  <a:pt x="682978" y="979311"/>
                  <a:pt x="687881" y="985811"/>
                  <a:pt x="694267" y="990600"/>
                </a:cubicBezTo>
                <a:cubicBezTo>
                  <a:pt x="710548" y="1002811"/>
                  <a:pt x="730676" y="1010076"/>
                  <a:pt x="745067" y="1024467"/>
                </a:cubicBezTo>
                <a:cubicBezTo>
                  <a:pt x="753534" y="1032934"/>
                  <a:pt x="761269" y="1042202"/>
                  <a:pt x="770467" y="1049867"/>
                </a:cubicBezTo>
                <a:cubicBezTo>
                  <a:pt x="778284" y="1056381"/>
                  <a:pt x="788209" y="1060099"/>
                  <a:pt x="795867" y="1066800"/>
                </a:cubicBezTo>
                <a:cubicBezTo>
                  <a:pt x="856541" y="1119890"/>
                  <a:pt x="812943" y="1102820"/>
                  <a:pt x="872067" y="1117600"/>
                </a:cubicBezTo>
                <a:cubicBezTo>
                  <a:pt x="894642" y="1185331"/>
                  <a:pt x="860779" y="1106313"/>
                  <a:pt x="905933" y="1151467"/>
                </a:cubicBezTo>
                <a:cubicBezTo>
                  <a:pt x="914858" y="1160392"/>
                  <a:pt x="916605" y="1174375"/>
                  <a:pt x="922867" y="1185334"/>
                </a:cubicBezTo>
                <a:cubicBezTo>
                  <a:pt x="944254" y="1222760"/>
                  <a:pt x="935180" y="1201111"/>
                  <a:pt x="965200" y="1236134"/>
                </a:cubicBezTo>
                <a:cubicBezTo>
                  <a:pt x="991456" y="1266766"/>
                  <a:pt x="998381" y="1282038"/>
                  <a:pt x="1016000" y="1320800"/>
                </a:cubicBezTo>
                <a:cubicBezTo>
                  <a:pt x="1022289" y="1334636"/>
                  <a:pt x="1028566" y="1348577"/>
                  <a:pt x="1032933" y="1363134"/>
                </a:cubicBezTo>
                <a:cubicBezTo>
                  <a:pt x="1037068" y="1376918"/>
                  <a:pt x="1036849" y="1391815"/>
                  <a:pt x="1041400" y="1405467"/>
                </a:cubicBezTo>
                <a:cubicBezTo>
                  <a:pt x="1045391" y="1417441"/>
                  <a:pt x="1053361" y="1427733"/>
                  <a:pt x="1058333" y="1439334"/>
                </a:cubicBezTo>
                <a:cubicBezTo>
                  <a:pt x="1065124" y="1455180"/>
                  <a:pt x="1075089" y="1493400"/>
                  <a:pt x="1075267" y="1507067"/>
                </a:cubicBezTo>
                <a:cubicBezTo>
                  <a:pt x="1077906" y="1710250"/>
                  <a:pt x="1075267" y="1913467"/>
                  <a:pt x="1075267" y="2116667"/>
                </a:cubicBezTo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5577" y="6129376"/>
            <a:ext cx="8579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for merging, cuts should be in overlap region!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6062139" y="3469180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4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3503788" y="2244983"/>
            <a:ext cx="3476903" cy="3341609"/>
          </a:xfrm>
          <a:custGeom>
            <a:avLst/>
            <a:gdLst>
              <a:gd name="connsiteX0" fmla="*/ 381000 w 2709333"/>
              <a:gd name="connsiteY0" fmla="*/ 33867 h 3115734"/>
              <a:gd name="connsiteX1" fmla="*/ 0 w 2709333"/>
              <a:gd name="connsiteY1" fmla="*/ 2353734 h 3115734"/>
              <a:gd name="connsiteX2" fmla="*/ 1845733 w 2709333"/>
              <a:gd name="connsiteY2" fmla="*/ 3115734 h 3115734"/>
              <a:gd name="connsiteX3" fmla="*/ 2709333 w 2709333"/>
              <a:gd name="connsiteY3" fmla="*/ 829734 h 3115734"/>
              <a:gd name="connsiteX4" fmla="*/ 2463800 w 2709333"/>
              <a:gd name="connsiteY4" fmla="*/ 0 h 3115734"/>
              <a:gd name="connsiteX5" fmla="*/ 381000 w 2709333"/>
              <a:gd name="connsiteY5" fmla="*/ 33867 h 3115734"/>
              <a:gd name="connsiteX0" fmla="*/ 484079 w 2812412"/>
              <a:gd name="connsiteY0" fmla="*/ 219899 h 3301766"/>
              <a:gd name="connsiteX1" fmla="*/ 103079 w 2812412"/>
              <a:gd name="connsiteY1" fmla="*/ 2539766 h 3301766"/>
              <a:gd name="connsiteX2" fmla="*/ 1948812 w 2812412"/>
              <a:gd name="connsiteY2" fmla="*/ 3301766 h 3301766"/>
              <a:gd name="connsiteX3" fmla="*/ 2812412 w 2812412"/>
              <a:gd name="connsiteY3" fmla="*/ 1015766 h 3301766"/>
              <a:gd name="connsiteX4" fmla="*/ 2566879 w 2812412"/>
              <a:gd name="connsiteY4" fmla="*/ 186032 h 3301766"/>
              <a:gd name="connsiteX5" fmla="*/ 484079 w 2812412"/>
              <a:gd name="connsiteY5" fmla="*/ 219899 h 3301766"/>
              <a:gd name="connsiteX0" fmla="*/ 647966 w 2976299"/>
              <a:gd name="connsiteY0" fmla="*/ 219899 h 3301766"/>
              <a:gd name="connsiteX1" fmla="*/ 266966 w 2976299"/>
              <a:gd name="connsiteY1" fmla="*/ 2539766 h 3301766"/>
              <a:gd name="connsiteX2" fmla="*/ 2112699 w 2976299"/>
              <a:gd name="connsiteY2" fmla="*/ 3301766 h 3301766"/>
              <a:gd name="connsiteX3" fmla="*/ 2976299 w 2976299"/>
              <a:gd name="connsiteY3" fmla="*/ 1015766 h 3301766"/>
              <a:gd name="connsiteX4" fmla="*/ 2730766 w 2976299"/>
              <a:gd name="connsiteY4" fmla="*/ 186032 h 3301766"/>
              <a:gd name="connsiteX5" fmla="*/ 647966 w 2976299"/>
              <a:gd name="connsiteY5" fmla="*/ 219899 h 3301766"/>
              <a:gd name="connsiteX0" fmla="*/ 647966 w 2976299"/>
              <a:gd name="connsiteY0" fmla="*/ 219899 h 3323745"/>
              <a:gd name="connsiteX1" fmla="*/ 266966 w 2976299"/>
              <a:gd name="connsiteY1" fmla="*/ 2539766 h 3323745"/>
              <a:gd name="connsiteX2" fmla="*/ 2112699 w 2976299"/>
              <a:gd name="connsiteY2" fmla="*/ 3301766 h 3323745"/>
              <a:gd name="connsiteX3" fmla="*/ 2976299 w 2976299"/>
              <a:gd name="connsiteY3" fmla="*/ 1015766 h 3323745"/>
              <a:gd name="connsiteX4" fmla="*/ 2730766 w 2976299"/>
              <a:gd name="connsiteY4" fmla="*/ 186032 h 3323745"/>
              <a:gd name="connsiteX5" fmla="*/ 647966 w 2976299"/>
              <a:gd name="connsiteY5" fmla="*/ 219899 h 3323745"/>
              <a:gd name="connsiteX0" fmla="*/ 647966 w 2985260"/>
              <a:gd name="connsiteY0" fmla="*/ 219899 h 3301766"/>
              <a:gd name="connsiteX1" fmla="*/ 266966 w 2985260"/>
              <a:gd name="connsiteY1" fmla="*/ 2539766 h 3301766"/>
              <a:gd name="connsiteX2" fmla="*/ 2112699 w 2985260"/>
              <a:gd name="connsiteY2" fmla="*/ 3301766 h 3301766"/>
              <a:gd name="connsiteX3" fmla="*/ 2976299 w 2985260"/>
              <a:gd name="connsiteY3" fmla="*/ 1015766 h 3301766"/>
              <a:gd name="connsiteX4" fmla="*/ 2730766 w 2985260"/>
              <a:gd name="connsiteY4" fmla="*/ 186032 h 3301766"/>
              <a:gd name="connsiteX5" fmla="*/ 647966 w 2985260"/>
              <a:gd name="connsiteY5" fmla="*/ 219899 h 3301766"/>
              <a:gd name="connsiteX0" fmla="*/ 647966 w 2985260"/>
              <a:gd name="connsiteY0" fmla="*/ 268079 h 3349946"/>
              <a:gd name="connsiteX1" fmla="*/ 266966 w 2985260"/>
              <a:gd name="connsiteY1" fmla="*/ 2587946 h 3349946"/>
              <a:gd name="connsiteX2" fmla="*/ 2112699 w 2985260"/>
              <a:gd name="connsiteY2" fmla="*/ 3349946 h 3349946"/>
              <a:gd name="connsiteX3" fmla="*/ 2976299 w 2985260"/>
              <a:gd name="connsiteY3" fmla="*/ 1063946 h 3349946"/>
              <a:gd name="connsiteX4" fmla="*/ 2730766 w 2985260"/>
              <a:gd name="connsiteY4" fmla="*/ 234212 h 3349946"/>
              <a:gd name="connsiteX5" fmla="*/ 647966 w 2985260"/>
              <a:gd name="connsiteY5" fmla="*/ 268079 h 3349946"/>
              <a:gd name="connsiteX0" fmla="*/ 648249 w 3000785"/>
              <a:gd name="connsiteY0" fmla="*/ 165578 h 3247445"/>
              <a:gd name="connsiteX1" fmla="*/ 267249 w 3000785"/>
              <a:gd name="connsiteY1" fmla="*/ 2485445 h 3247445"/>
              <a:gd name="connsiteX2" fmla="*/ 2112982 w 3000785"/>
              <a:gd name="connsiteY2" fmla="*/ 3247445 h 3247445"/>
              <a:gd name="connsiteX3" fmla="*/ 2976582 w 3000785"/>
              <a:gd name="connsiteY3" fmla="*/ 961445 h 3247445"/>
              <a:gd name="connsiteX4" fmla="*/ 2739516 w 3000785"/>
              <a:gd name="connsiteY4" fmla="*/ 368777 h 3247445"/>
              <a:gd name="connsiteX5" fmla="*/ 648249 w 3000785"/>
              <a:gd name="connsiteY5" fmla="*/ 165578 h 3247445"/>
              <a:gd name="connsiteX0" fmla="*/ 648249 w 3038401"/>
              <a:gd name="connsiteY0" fmla="*/ 141673 h 3223540"/>
              <a:gd name="connsiteX1" fmla="*/ 267249 w 3038401"/>
              <a:gd name="connsiteY1" fmla="*/ 2461540 h 3223540"/>
              <a:gd name="connsiteX2" fmla="*/ 2112982 w 3038401"/>
              <a:gd name="connsiteY2" fmla="*/ 3223540 h 3223540"/>
              <a:gd name="connsiteX3" fmla="*/ 2976582 w 3038401"/>
              <a:gd name="connsiteY3" fmla="*/ 937540 h 3223540"/>
              <a:gd name="connsiteX4" fmla="*/ 2739516 w 3038401"/>
              <a:gd name="connsiteY4" fmla="*/ 344872 h 3223540"/>
              <a:gd name="connsiteX5" fmla="*/ 648249 w 3038401"/>
              <a:gd name="connsiteY5" fmla="*/ 141673 h 3223540"/>
              <a:gd name="connsiteX0" fmla="*/ 648249 w 3014160"/>
              <a:gd name="connsiteY0" fmla="*/ 134365 h 3216232"/>
              <a:gd name="connsiteX1" fmla="*/ 267249 w 3014160"/>
              <a:gd name="connsiteY1" fmla="*/ 2454232 h 3216232"/>
              <a:gd name="connsiteX2" fmla="*/ 2112982 w 3014160"/>
              <a:gd name="connsiteY2" fmla="*/ 3216232 h 3216232"/>
              <a:gd name="connsiteX3" fmla="*/ 2976582 w 3014160"/>
              <a:gd name="connsiteY3" fmla="*/ 930232 h 3216232"/>
              <a:gd name="connsiteX4" fmla="*/ 2739516 w 3014160"/>
              <a:gd name="connsiteY4" fmla="*/ 337564 h 3216232"/>
              <a:gd name="connsiteX5" fmla="*/ 648249 w 3014160"/>
              <a:gd name="connsiteY5" fmla="*/ 134365 h 3216232"/>
              <a:gd name="connsiteX0" fmla="*/ 646555 w 3002659"/>
              <a:gd name="connsiteY0" fmla="*/ 136577 h 3218444"/>
              <a:gd name="connsiteX1" fmla="*/ 265555 w 3002659"/>
              <a:gd name="connsiteY1" fmla="*/ 2456444 h 3218444"/>
              <a:gd name="connsiteX2" fmla="*/ 2111288 w 3002659"/>
              <a:gd name="connsiteY2" fmla="*/ 3218444 h 3218444"/>
              <a:gd name="connsiteX3" fmla="*/ 2974888 w 3002659"/>
              <a:gd name="connsiteY3" fmla="*/ 932444 h 3218444"/>
              <a:gd name="connsiteX4" fmla="*/ 2687022 w 3002659"/>
              <a:gd name="connsiteY4" fmla="*/ 331309 h 3218444"/>
              <a:gd name="connsiteX5" fmla="*/ 646555 w 3002659"/>
              <a:gd name="connsiteY5" fmla="*/ 136577 h 3218444"/>
              <a:gd name="connsiteX0" fmla="*/ 520631 w 2850540"/>
              <a:gd name="connsiteY0" fmla="*/ 164730 h 3119597"/>
              <a:gd name="connsiteX1" fmla="*/ 88831 w 2850540"/>
              <a:gd name="connsiteY1" fmla="*/ 2357597 h 3119597"/>
              <a:gd name="connsiteX2" fmla="*/ 1934564 w 2850540"/>
              <a:gd name="connsiteY2" fmla="*/ 3119597 h 3119597"/>
              <a:gd name="connsiteX3" fmla="*/ 2798164 w 2850540"/>
              <a:gd name="connsiteY3" fmla="*/ 833597 h 3119597"/>
              <a:gd name="connsiteX4" fmla="*/ 2510298 w 2850540"/>
              <a:gd name="connsiteY4" fmla="*/ 232462 h 3119597"/>
              <a:gd name="connsiteX5" fmla="*/ 520631 w 2850540"/>
              <a:gd name="connsiteY5" fmla="*/ 164730 h 3119597"/>
              <a:gd name="connsiteX0" fmla="*/ 442793 w 2772702"/>
              <a:gd name="connsiteY0" fmla="*/ 162223 h 3178606"/>
              <a:gd name="connsiteX1" fmla="*/ 104126 w 2772702"/>
              <a:gd name="connsiteY1" fmla="*/ 2321223 h 3178606"/>
              <a:gd name="connsiteX2" fmla="*/ 1856726 w 2772702"/>
              <a:gd name="connsiteY2" fmla="*/ 3117090 h 3178606"/>
              <a:gd name="connsiteX3" fmla="*/ 2720326 w 2772702"/>
              <a:gd name="connsiteY3" fmla="*/ 831090 h 3178606"/>
              <a:gd name="connsiteX4" fmla="*/ 2432460 w 2772702"/>
              <a:gd name="connsiteY4" fmla="*/ 229955 h 3178606"/>
              <a:gd name="connsiteX5" fmla="*/ 442793 w 2772702"/>
              <a:gd name="connsiteY5" fmla="*/ 162223 h 3178606"/>
              <a:gd name="connsiteX0" fmla="*/ 447779 w 2772671"/>
              <a:gd name="connsiteY0" fmla="*/ 162223 h 3007354"/>
              <a:gd name="connsiteX1" fmla="*/ 109112 w 2772671"/>
              <a:gd name="connsiteY1" fmla="*/ 2321223 h 3007354"/>
              <a:gd name="connsiteX2" fmla="*/ 1929445 w 2772671"/>
              <a:gd name="connsiteY2" fmla="*/ 2930823 h 3007354"/>
              <a:gd name="connsiteX3" fmla="*/ 2725312 w 2772671"/>
              <a:gd name="connsiteY3" fmla="*/ 831090 h 3007354"/>
              <a:gd name="connsiteX4" fmla="*/ 2437446 w 2772671"/>
              <a:gd name="connsiteY4" fmla="*/ 229955 h 3007354"/>
              <a:gd name="connsiteX5" fmla="*/ 447779 w 2772671"/>
              <a:gd name="connsiteY5" fmla="*/ 162223 h 3007354"/>
              <a:gd name="connsiteX0" fmla="*/ 447779 w 2705733"/>
              <a:gd name="connsiteY0" fmla="*/ 160922 h 3008290"/>
              <a:gd name="connsiteX1" fmla="*/ 109112 w 2705733"/>
              <a:gd name="connsiteY1" fmla="*/ 2319922 h 3008290"/>
              <a:gd name="connsiteX2" fmla="*/ 1929445 w 2705733"/>
              <a:gd name="connsiteY2" fmla="*/ 2929522 h 3008290"/>
              <a:gd name="connsiteX3" fmla="*/ 2632179 w 2705733"/>
              <a:gd name="connsiteY3" fmla="*/ 795922 h 3008290"/>
              <a:gd name="connsiteX4" fmla="*/ 2437446 w 2705733"/>
              <a:gd name="connsiteY4" fmla="*/ 228654 h 3008290"/>
              <a:gd name="connsiteX5" fmla="*/ 447779 w 2705733"/>
              <a:gd name="connsiteY5" fmla="*/ 160922 h 3008290"/>
              <a:gd name="connsiteX0" fmla="*/ 447779 w 2728641"/>
              <a:gd name="connsiteY0" fmla="*/ 161245 h 3008053"/>
              <a:gd name="connsiteX1" fmla="*/ 109112 w 2728641"/>
              <a:gd name="connsiteY1" fmla="*/ 2320245 h 3008053"/>
              <a:gd name="connsiteX2" fmla="*/ 1929445 w 2728641"/>
              <a:gd name="connsiteY2" fmla="*/ 2929845 h 3008053"/>
              <a:gd name="connsiteX3" fmla="*/ 2666046 w 2728641"/>
              <a:gd name="connsiteY3" fmla="*/ 804712 h 3008053"/>
              <a:gd name="connsiteX4" fmla="*/ 2437446 w 2728641"/>
              <a:gd name="connsiteY4" fmla="*/ 228977 h 3008053"/>
              <a:gd name="connsiteX5" fmla="*/ 447779 w 2728641"/>
              <a:gd name="connsiteY5" fmla="*/ 161245 h 3008053"/>
              <a:gd name="connsiteX0" fmla="*/ 447779 w 2705733"/>
              <a:gd name="connsiteY0" fmla="*/ 160922 h 3008290"/>
              <a:gd name="connsiteX1" fmla="*/ 109112 w 2705733"/>
              <a:gd name="connsiteY1" fmla="*/ 2319922 h 3008290"/>
              <a:gd name="connsiteX2" fmla="*/ 1929445 w 2705733"/>
              <a:gd name="connsiteY2" fmla="*/ 2929522 h 3008290"/>
              <a:gd name="connsiteX3" fmla="*/ 2632179 w 2705733"/>
              <a:gd name="connsiteY3" fmla="*/ 795922 h 3008290"/>
              <a:gd name="connsiteX4" fmla="*/ 2437446 w 2705733"/>
              <a:gd name="connsiteY4" fmla="*/ 228654 h 3008290"/>
              <a:gd name="connsiteX5" fmla="*/ 447779 w 2705733"/>
              <a:gd name="connsiteY5" fmla="*/ 160922 h 3008290"/>
              <a:gd name="connsiteX0" fmla="*/ 447779 w 2681507"/>
              <a:gd name="connsiteY0" fmla="*/ 160922 h 3008290"/>
              <a:gd name="connsiteX1" fmla="*/ 109112 w 2681507"/>
              <a:gd name="connsiteY1" fmla="*/ 2319922 h 3008290"/>
              <a:gd name="connsiteX2" fmla="*/ 1929445 w 2681507"/>
              <a:gd name="connsiteY2" fmla="*/ 2929522 h 3008290"/>
              <a:gd name="connsiteX3" fmla="*/ 2632179 w 2681507"/>
              <a:gd name="connsiteY3" fmla="*/ 795922 h 3008290"/>
              <a:gd name="connsiteX4" fmla="*/ 2437446 w 2681507"/>
              <a:gd name="connsiteY4" fmla="*/ 228654 h 3008290"/>
              <a:gd name="connsiteX5" fmla="*/ 447779 w 2681507"/>
              <a:gd name="connsiteY5" fmla="*/ 160922 h 3008290"/>
              <a:gd name="connsiteX0" fmla="*/ 447779 w 2681507"/>
              <a:gd name="connsiteY0" fmla="*/ 160922 h 3008290"/>
              <a:gd name="connsiteX1" fmla="*/ 109112 w 2681507"/>
              <a:gd name="connsiteY1" fmla="*/ 2319922 h 3008290"/>
              <a:gd name="connsiteX2" fmla="*/ 1929445 w 2681507"/>
              <a:gd name="connsiteY2" fmla="*/ 2929522 h 3008290"/>
              <a:gd name="connsiteX3" fmla="*/ 2632179 w 2681507"/>
              <a:gd name="connsiteY3" fmla="*/ 795922 h 3008290"/>
              <a:gd name="connsiteX4" fmla="*/ 2437446 w 2681507"/>
              <a:gd name="connsiteY4" fmla="*/ 228654 h 3008290"/>
              <a:gd name="connsiteX5" fmla="*/ 447779 w 2681507"/>
              <a:gd name="connsiteY5" fmla="*/ 160922 h 3008290"/>
              <a:gd name="connsiteX0" fmla="*/ 447779 w 2686732"/>
              <a:gd name="connsiteY0" fmla="*/ 163208 h 3006666"/>
              <a:gd name="connsiteX1" fmla="*/ 109112 w 2686732"/>
              <a:gd name="connsiteY1" fmla="*/ 2322208 h 3006666"/>
              <a:gd name="connsiteX2" fmla="*/ 1929445 w 2686732"/>
              <a:gd name="connsiteY2" fmla="*/ 2931808 h 3006666"/>
              <a:gd name="connsiteX3" fmla="*/ 2640646 w 2686732"/>
              <a:gd name="connsiteY3" fmla="*/ 857475 h 3006666"/>
              <a:gd name="connsiteX4" fmla="*/ 2437446 w 2686732"/>
              <a:gd name="connsiteY4" fmla="*/ 230940 h 3006666"/>
              <a:gd name="connsiteX5" fmla="*/ 447779 w 2686732"/>
              <a:gd name="connsiteY5" fmla="*/ 163208 h 3006666"/>
              <a:gd name="connsiteX0" fmla="*/ 447779 w 2766856"/>
              <a:gd name="connsiteY0" fmla="*/ 156171 h 3011990"/>
              <a:gd name="connsiteX1" fmla="*/ 109112 w 2766856"/>
              <a:gd name="connsiteY1" fmla="*/ 2315171 h 3011990"/>
              <a:gd name="connsiteX2" fmla="*/ 1929445 w 2766856"/>
              <a:gd name="connsiteY2" fmla="*/ 2924771 h 3011990"/>
              <a:gd name="connsiteX3" fmla="*/ 2750713 w 2766856"/>
              <a:gd name="connsiteY3" fmla="*/ 664172 h 3011990"/>
              <a:gd name="connsiteX4" fmla="*/ 2437446 w 2766856"/>
              <a:gd name="connsiteY4" fmla="*/ 223903 h 3011990"/>
              <a:gd name="connsiteX5" fmla="*/ 447779 w 2766856"/>
              <a:gd name="connsiteY5" fmla="*/ 156171 h 3011990"/>
              <a:gd name="connsiteX0" fmla="*/ 447779 w 2826646"/>
              <a:gd name="connsiteY0" fmla="*/ 156171 h 3011990"/>
              <a:gd name="connsiteX1" fmla="*/ 109112 w 2826646"/>
              <a:gd name="connsiteY1" fmla="*/ 2315171 h 3011990"/>
              <a:gd name="connsiteX2" fmla="*/ 1929445 w 2826646"/>
              <a:gd name="connsiteY2" fmla="*/ 2924771 h 3011990"/>
              <a:gd name="connsiteX3" fmla="*/ 2750713 w 2826646"/>
              <a:gd name="connsiteY3" fmla="*/ 664172 h 3011990"/>
              <a:gd name="connsiteX4" fmla="*/ 2437446 w 2826646"/>
              <a:gd name="connsiteY4" fmla="*/ 223903 h 3011990"/>
              <a:gd name="connsiteX5" fmla="*/ 447779 w 2826646"/>
              <a:gd name="connsiteY5" fmla="*/ 156171 h 3011990"/>
              <a:gd name="connsiteX0" fmla="*/ 447779 w 2754416"/>
              <a:gd name="connsiteY0" fmla="*/ 156171 h 2973559"/>
              <a:gd name="connsiteX1" fmla="*/ 109112 w 2754416"/>
              <a:gd name="connsiteY1" fmla="*/ 2315171 h 2973559"/>
              <a:gd name="connsiteX2" fmla="*/ 1929445 w 2754416"/>
              <a:gd name="connsiteY2" fmla="*/ 2924771 h 2973559"/>
              <a:gd name="connsiteX3" fmla="*/ 2564447 w 2754416"/>
              <a:gd name="connsiteY3" fmla="*/ 1256834 h 2973559"/>
              <a:gd name="connsiteX4" fmla="*/ 2750713 w 2754416"/>
              <a:gd name="connsiteY4" fmla="*/ 664172 h 2973559"/>
              <a:gd name="connsiteX5" fmla="*/ 2437446 w 2754416"/>
              <a:gd name="connsiteY5" fmla="*/ 223903 h 2973559"/>
              <a:gd name="connsiteX6" fmla="*/ 447779 w 2754416"/>
              <a:gd name="connsiteY6" fmla="*/ 156171 h 2973559"/>
              <a:gd name="connsiteX0" fmla="*/ 585611 w 3465643"/>
              <a:gd name="connsiteY0" fmla="*/ 348545 h 3293535"/>
              <a:gd name="connsiteX1" fmla="*/ 246944 w 3465643"/>
              <a:gd name="connsiteY1" fmla="*/ 2507545 h 3293535"/>
              <a:gd name="connsiteX2" fmla="*/ 2067277 w 3465643"/>
              <a:gd name="connsiteY2" fmla="*/ 3117145 h 3293535"/>
              <a:gd name="connsiteX3" fmla="*/ 2702279 w 3465643"/>
              <a:gd name="connsiteY3" fmla="*/ 1449208 h 3293535"/>
              <a:gd name="connsiteX4" fmla="*/ 3444476 w 3465643"/>
              <a:gd name="connsiteY4" fmla="*/ 775902 h 3293535"/>
              <a:gd name="connsiteX5" fmla="*/ 2575278 w 3465643"/>
              <a:gd name="connsiteY5" fmla="*/ 416277 h 3293535"/>
              <a:gd name="connsiteX6" fmla="*/ 585611 w 3465643"/>
              <a:gd name="connsiteY6" fmla="*/ 348545 h 3293535"/>
              <a:gd name="connsiteX0" fmla="*/ 585611 w 3496167"/>
              <a:gd name="connsiteY0" fmla="*/ 384618 h 3329608"/>
              <a:gd name="connsiteX1" fmla="*/ 246944 w 3496167"/>
              <a:gd name="connsiteY1" fmla="*/ 2543618 h 3329608"/>
              <a:gd name="connsiteX2" fmla="*/ 2067277 w 3496167"/>
              <a:gd name="connsiteY2" fmla="*/ 3153218 h 3329608"/>
              <a:gd name="connsiteX3" fmla="*/ 2702279 w 3496167"/>
              <a:gd name="connsiteY3" fmla="*/ 1485281 h 3329608"/>
              <a:gd name="connsiteX4" fmla="*/ 3444476 w 3496167"/>
              <a:gd name="connsiteY4" fmla="*/ 811975 h 3329608"/>
              <a:gd name="connsiteX5" fmla="*/ 3012428 w 3496167"/>
              <a:gd name="connsiteY5" fmla="*/ 235911 h 3329608"/>
              <a:gd name="connsiteX6" fmla="*/ 585611 w 3496167"/>
              <a:gd name="connsiteY6" fmla="*/ 384618 h 3329608"/>
              <a:gd name="connsiteX0" fmla="*/ 585611 w 3464903"/>
              <a:gd name="connsiteY0" fmla="*/ 384618 h 3329608"/>
              <a:gd name="connsiteX1" fmla="*/ 246944 w 3464903"/>
              <a:gd name="connsiteY1" fmla="*/ 2543618 h 3329608"/>
              <a:gd name="connsiteX2" fmla="*/ 2067277 w 3464903"/>
              <a:gd name="connsiteY2" fmla="*/ 3153218 h 3329608"/>
              <a:gd name="connsiteX3" fmla="*/ 2702279 w 3464903"/>
              <a:gd name="connsiteY3" fmla="*/ 1485281 h 3329608"/>
              <a:gd name="connsiteX4" fmla="*/ 3300460 w 3464903"/>
              <a:gd name="connsiteY4" fmla="*/ 595951 h 3329608"/>
              <a:gd name="connsiteX5" fmla="*/ 3012428 w 3464903"/>
              <a:gd name="connsiteY5" fmla="*/ 235911 h 3329608"/>
              <a:gd name="connsiteX6" fmla="*/ 585611 w 3464903"/>
              <a:gd name="connsiteY6" fmla="*/ 384618 h 3329608"/>
              <a:gd name="connsiteX0" fmla="*/ 585611 w 3476904"/>
              <a:gd name="connsiteY0" fmla="*/ 384618 h 3329608"/>
              <a:gd name="connsiteX1" fmla="*/ 246944 w 3476904"/>
              <a:gd name="connsiteY1" fmla="*/ 2543618 h 3329608"/>
              <a:gd name="connsiteX2" fmla="*/ 2067277 w 3476904"/>
              <a:gd name="connsiteY2" fmla="*/ 3153218 h 3329608"/>
              <a:gd name="connsiteX3" fmla="*/ 2702279 w 3476904"/>
              <a:gd name="connsiteY3" fmla="*/ 1485281 h 3329608"/>
              <a:gd name="connsiteX4" fmla="*/ 3372468 w 3476904"/>
              <a:gd name="connsiteY4" fmla="*/ 523943 h 3329608"/>
              <a:gd name="connsiteX5" fmla="*/ 3012428 w 3476904"/>
              <a:gd name="connsiteY5" fmla="*/ 235911 h 3329608"/>
              <a:gd name="connsiteX6" fmla="*/ 585611 w 3476904"/>
              <a:gd name="connsiteY6" fmla="*/ 384618 h 3329608"/>
              <a:gd name="connsiteX0" fmla="*/ 585611 w 3476903"/>
              <a:gd name="connsiteY0" fmla="*/ 396619 h 3341609"/>
              <a:gd name="connsiteX1" fmla="*/ 246944 w 3476903"/>
              <a:gd name="connsiteY1" fmla="*/ 2555619 h 3341609"/>
              <a:gd name="connsiteX2" fmla="*/ 2067277 w 3476903"/>
              <a:gd name="connsiteY2" fmla="*/ 3165219 h 3341609"/>
              <a:gd name="connsiteX3" fmla="*/ 2702279 w 3476903"/>
              <a:gd name="connsiteY3" fmla="*/ 1497282 h 3341609"/>
              <a:gd name="connsiteX4" fmla="*/ 3372468 w 3476903"/>
              <a:gd name="connsiteY4" fmla="*/ 535944 h 3341609"/>
              <a:gd name="connsiteX5" fmla="*/ 3012427 w 3476903"/>
              <a:gd name="connsiteY5" fmla="*/ 175904 h 3341609"/>
              <a:gd name="connsiteX6" fmla="*/ 585611 w 3476903"/>
              <a:gd name="connsiteY6" fmla="*/ 396619 h 334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6903" h="3341609">
                <a:moveTo>
                  <a:pt x="585611" y="396619"/>
                </a:moveTo>
                <a:cubicBezTo>
                  <a:pt x="124697" y="793238"/>
                  <a:pt x="0" y="2094186"/>
                  <a:pt x="246944" y="2555619"/>
                </a:cubicBezTo>
                <a:cubicBezTo>
                  <a:pt x="493888" y="3017052"/>
                  <a:pt x="1658055" y="3341609"/>
                  <a:pt x="2067277" y="3165219"/>
                </a:cubicBezTo>
                <a:cubicBezTo>
                  <a:pt x="2476500" y="2988830"/>
                  <a:pt x="2484747" y="1935494"/>
                  <a:pt x="2702279" y="1497282"/>
                </a:cubicBezTo>
                <a:cubicBezTo>
                  <a:pt x="2919811" y="1059070"/>
                  <a:pt x="3320777" y="756174"/>
                  <a:pt x="3372468" y="535944"/>
                </a:cubicBezTo>
                <a:cubicBezTo>
                  <a:pt x="3424159" y="315714"/>
                  <a:pt x="3476903" y="199125"/>
                  <a:pt x="3012427" y="175904"/>
                </a:cubicBezTo>
                <a:cubicBezTo>
                  <a:pt x="2547951" y="152683"/>
                  <a:pt x="1046525" y="0"/>
                  <a:pt x="585611" y="39661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solidFill>
                <a:schemeClr val="bg1">
                  <a:lumMod val="65000"/>
                </a:schemeClr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</a:t>
            </a:r>
            <a:r>
              <a:rPr lang="de-AT" dirty="0" err="1" smtClean="0"/>
              <a:t>Using</a:t>
            </a:r>
            <a:r>
              <a:rPr lang="de-AT" dirty="0" smtClean="0"/>
              <a:t> Graph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03" y="893327"/>
            <a:ext cx="8905875" cy="547211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3. Add </a:t>
            </a:r>
            <a:r>
              <a:rPr lang="de-AT" dirty="0" err="1" smtClean="0"/>
              <a:t>source</a:t>
            </a:r>
            <a:r>
              <a:rPr lang="de-AT" dirty="0" smtClean="0"/>
              <a:t> &amp; sink and </a:t>
            </a:r>
            <a:r>
              <a:rPr lang="de-AT" dirty="0" err="1" smtClean="0"/>
              <a:t>constraint</a:t>
            </a:r>
            <a:r>
              <a:rPr lang="de-AT" dirty="0" smtClean="0"/>
              <a:t> </a:t>
            </a:r>
            <a:r>
              <a:rPr lang="de-AT" dirty="0" err="1" smtClean="0"/>
              <a:t>edges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84911" y="2353081"/>
            <a:ext cx="4905509" cy="3540508"/>
            <a:chOff x="554560" y="2246473"/>
            <a:chExt cx="4375136" cy="3157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0" name="Group 239"/>
            <p:cNvGrpSpPr/>
            <p:nvPr/>
          </p:nvGrpSpPr>
          <p:grpSpPr>
            <a:xfrm>
              <a:off x="583493" y="2326444"/>
              <a:ext cx="4245720" cy="3013700"/>
              <a:chOff x="755576" y="1700808"/>
              <a:chExt cx="5782384" cy="4104456"/>
            </a:xfrm>
          </p:grpSpPr>
          <p:cxnSp>
            <p:nvCxnSpPr>
              <p:cNvPr id="241" name="Straight Connector 240"/>
              <p:cNvCxnSpPr/>
              <p:nvPr/>
            </p:nvCxnSpPr>
            <p:spPr bwMode="auto">
              <a:xfrm>
                <a:off x="971600" y="1700808"/>
                <a:ext cx="2088232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/>
              <p:cNvCxnSpPr/>
              <p:nvPr/>
            </p:nvCxnSpPr>
            <p:spPr bwMode="auto">
              <a:xfrm flipH="1">
                <a:off x="2627784" y="1916832"/>
                <a:ext cx="432048" cy="18002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/>
              <p:cNvCxnSpPr/>
              <p:nvPr/>
            </p:nvCxnSpPr>
            <p:spPr bwMode="auto">
              <a:xfrm flipH="1">
                <a:off x="755576" y="3717032"/>
                <a:ext cx="1872208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/>
              <p:cNvCxnSpPr/>
              <p:nvPr/>
            </p:nvCxnSpPr>
            <p:spPr bwMode="auto">
              <a:xfrm>
                <a:off x="2627784" y="3717032"/>
                <a:ext cx="432048" cy="20882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/>
              <p:cNvCxnSpPr/>
              <p:nvPr/>
            </p:nvCxnSpPr>
            <p:spPr bwMode="auto">
              <a:xfrm flipH="1" flipV="1">
                <a:off x="1187624" y="5517232"/>
                <a:ext cx="1872208" cy="288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/>
              <p:cNvCxnSpPr/>
              <p:nvPr/>
            </p:nvCxnSpPr>
            <p:spPr bwMode="auto">
              <a:xfrm flipV="1">
                <a:off x="3059832" y="5589240"/>
                <a:ext cx="1800200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 flipH="1" flipV="1">
                <a:off x="3851920" y="4221088"/>
                <a:ext cx="1008112" cy="136815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Straight Connector 247"/>
              <p:cNvCxnSpPr/>
              <p:nvPr/>
            </p:nvCxnSpPr>
            <p:spPr bwMode="auto">
              <a:xfrm flipH="1" flipV="1">
                <a:off x="2627784" y="3717032"/>
                <a:ext cx="1224136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9" name="Straight Connector 248"/>
              <p:cNvCxnSpPr/>
              <p:nvPr/>
            </p:nvCxnSpPr>
            <p:spPr bwMode="auto">
              <a:xfrm>
                <a:off x="3059832" y="1916832"/>
                <a:ext cx="1908408" cy="57490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0" name="Straight Connector 249"/>
              <p:cNvCxnSpPr/>
              <p:nvPr/>
            </p:nvCxnSpPr>
            <p:spPr bwMode="auto">
              <a:xfrm flipH="1">
                <a:off x="3851920" y="2491740"/>
                <a:ext cx="1116320" cy="17293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1" name="Straight Connector 250"/>
              <p:cNvCxnSpPr/>
              <p:nvPr/>
            </p:nvCxnSpPr>
            <p:spPr bwMode="auto">
              <a:xfrm flipV="1">
                <a:off x="4968240" y="1920240"/>
                <a:ext cx="1569720" cy="5715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2" name="Straight Connector 251"/>
              <p:cNvCxnSpPr/>
              <p:nvPr/>
            </p:nvCxnSpPr>
            <p:spPr bwMode="auto">
              <a:xfrm flipH="1">
                <a:off x="4860032" y="1920240"/>
                <a:ext cx="1677928" cy="36690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0" name="Oval 219"/>
            <p:cNvSpPr/>
            <p:nvPr/>
          </p:nvSpPr>
          <p:spPr bwMode="auto">
            <a:xfrm>
              <a:off x="698576" y="22464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2231862" y="2416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554560" y="409699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1914630" y="371831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850976" y="5039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2231862" y="52601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6" name="Oval 225"/>
            <p:cNvSpPr/>
            <p:nvPr/>
          </p:nvSpPr>
          <p:spPr bwMode="auto">
            <a:xfrm>
              <a:off x="2805650" y="409664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7" name="Oval 226"/>
            <p:cNvSpPr/>
            <p:nvPr/>
          </p:nvSpPr>
          <p:spPr bwMode="auto">
            <a:xfrm>
              <a:off x="3624830" y="282721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4785680" y="242847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3542459" y="508242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76174" y="2111343"/>
            <a:ext cx="3533565" cy="3456005"/>
            <a:chOff x="5151095" y="2171314"/>
            <a:chExt cx="3533565" cy="34560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7" name="Group 206"/>
            <p:cNvGrpSpPr/>
            <p:nvPr/>
          </p:nvGrpSpPr>
          <p:grpSpPr>
            <a:xfrm>
              <a:off x="5223103" y="2229578"/>
              <a:ext cx="3395068" cy="3345383"/>
              <a:chOff x="3451860" y="1470660"/>
              <a:chExt cx="3928452" cy="3870960"/>
            </a:xfrm>
          </p:grpSpPr>
          <p:cxnSp>
            <p:nvCxnSpPr>
              <p:cNvPr id="208" name="Straight Connector 207"/>
              <p:cNvCxnSpPr/>
              <p:nvPr/>
            </p:nvCxnSpPr>
            <p:spPr bwMode="auto">
              <a:xfrm flipH="1" flipV="1">
                <a:off x="5646420" y="1470660"/>
                <a:ext cx="1733892" cy="2301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 bwMode="auto">
              <a:xfrm flipH="1">
                <a:off x="3878580" y="1470660"/>
                <a:ext cx="1767840" cy="205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 flipH="1">
                <a:off x="3451860" y="1700808"/>
                <a:ext cx="426720" cy="2734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/>
              <p:cNvCxnSpPr/>
              <p:nvPr/>
            </p:nvCxnSpPr>
            <p:spPr bwMode="auto">
              <a:xfrm>
                <a:off x="3451860" y="4434840"/>
                <a:ext cx="2179320" cy="906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 bwMode="auto">
              <a:xfrm flipV="1">
                <a:off x="5631180" y="3520440"/>
                <a:ext cx="464820" cy="18211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 flipH="1" flipV="1">
                <a:off x="5652120" y="1470660"/>
                <a:ext cx="443880" cy="2049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 bwMode="auto">
              <a:xfrm flipH="1" flipV="1">
                <a:off x="4876800" y="3032760"/>
                <a:ext cx="1219200" cy="4876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 flipH="1" flipV="1">
                <a:off x="3909060" y="1684020"/>
                <a:ext cx="967740" cy="1348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/>
              <p:cNvCxnSpPr/>
              <p:nvPr/>
            </p:nvCxnSpPr>
            <p:spPr bwMode="auto">
              <a:xfrm flipH="1">
                <a:off x="4644008" y="3032760"/>
                <a:ext cx="232792" cy="187240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/>
              <p:cNvCxnSpPr/>
              <p:nvPr/>
            </p:nvCxnSpPr>
            <p:spPr bwMode="auto">
              <a:xfrm>
                <a:off x="6096000" y="3520440"/>
                <a:ext cx="1104900" cy="381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 flipV="1">
                <a:off x="7200900" y="1700808"/>
                <a:ext cx="179412" cy="18577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 flipV="1">
                <a:off x="5646420" y="4888230"/>
                <a:ext cx="1644186" cy="45339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0" name="Oval 229"/>
            <p:cNvSpPr/>
            <p:nvPr/>
          </p:nvSpPr>
          <p:spPr bwMode="auto">
            <a:xfrm>
              <a:off x="5546219" y="235647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1" name="Oval 230"/>
            <p:cNvSpPr/>
            <p:nvPr/>
          </p:nvSpPr>
          <p:spPr bwMode="auto">
            <a:xfrm>
              <a:off x="7052616" y="217131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2" name="Oval 231"/>
            <p:cNvSpPr/>
            <p:nvPr/>
          </p:nvSpPr>
          <p:spPr bwMode="auto">
            <a:xfrm>
              <a:off x="5151095" y="471929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3" name="Oval 232"/>
            <p:cNvSpPr/>
            <p:nvPr/>
          </p:nvSpPr>
          <p:spPr bwMode="auto">
            <a:xfrm>
              <a:off x="6164815" y="512069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>
              <a:off x="6355791" y="35075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>
              <a:off x="7436228" y="392904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8540644" y="235331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>
              <a:off x="8386265" y="39455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7047689" y="548330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9" name="Oval 238"/>
            <p:cNvSpPr/>
            <p:nvPr/>
          </p:nvSpPr>
          <p:spPr bwMode="auto">
            <a:xfrm>
              <a:off x="8474155" y="510155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39453" y="2695765"/>
            <a:ext cx="2168316" cy="2704046"/>
            <a:chOff x="3939453" y="2695765"/>
            <a:chExt cx="2168316" cy="2704046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Oval 51"/>
            <p:cNvSpPr/>
            <p:nvPr/>
          </p:nvSpPr>
          <p:spPr bwMode="auto">
            <a:xfrm>
              <a:off x="4164348" y="269576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4664484" y="286654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3939453" y="428558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4700679" y="5000026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5946295" y="378833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898817" y="277201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229459" y="523833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000859" y="3316403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35879" y="4537671"/>
            <a:ext cx="149895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source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949895" y="4185491"/>
            <a:ext cx="103487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sink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532012" y="3970346"/>
            <a:ext cx="506690" cy="497974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8213988" y="3700822"/>
            <a:ext cx="506690" cy="497974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8395325" y="389391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713349" y="41578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0314" y="6129376"/>
            <a:ext cx="8579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i) find all nodes just outside the overlap region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6062139" y="3469180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09855" y="2111343"/>
            <a:ext cx="2997921" cy="3582946"/>
            <a:chOff x="3309855" y="2111343"/>
            <a:chExt cx="2997921" cy="35829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Oval 70"/>
            <p:cNvSpPr/>
            <p:nvPr/>
          </p:nvSpPr>
          <p:spPr bwMode="auto">
            <a:xfrm>
              <a:off x="3665543" y="254367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3309855" y="400308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5128008" y="5532815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4245085" y="2287770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5764039" y="211134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146302" y="385935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5756729" y="5423181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2275986" y="6129376"/>
            <a:ext cx="4301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how to enforce this?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7" grpId="0"/>
      <p:bldP spid="8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89"/>
          <p:cNvSpPr/>
          <p:nvPr/>
        </p:nvSpPr>
        <p:spPr>
          <a:xfrm>
            <a:off x="3503788" y="2244983"/>
            <a:ext cx="3476903" cy="3341609"/>
          </a:xfrm>
          <a:custGeom>
            <a:avLst/>
            <a:gdLst>
              <a:gd name="connsiteX0" fmla="*/ 381000 w 2709333"/>
              <a:gd name="connsiteY0" fmla="*/ 33867 h 3115734"/>
              <a:gd name="connsiteX1" fmla="*/ 0 w 2709333"/>
              <a:gd name="connsiteY1" fmla="*/ 2353734 h 3115734"/>
              <a:gd name="connsiteX2" fmla="*/ 1845733 w 2709333"/>
              <a:gd name="connsiteY2" fmla="*/ 3115734 h 3115734"/>
              <a:gd name="connsiteX3" fmla="*/ 2709333 w 2709333"/>
              <a:gd name="connsiteY3" fmla="*/ 829734 h 3115734"/>
              <a:gd name="connsiteX4" fmla="*/ 2463800 w 2709333"/>
              <a:gd name="connsiteY4" fmla="*/ 0 h 3115734"/>
              <a:gd name="connsiteX5" fmla="*/ 381000 w 2709333"/>
              <a:gd name="connsiteY5" fmla="*/ 33867 h 3115734"/>
              <a:gd name="connsiteX0" fmla="*/ 484079 w 2812412"/>
              <a:gd name="connsiteY0" fmla="*/ 219899 h 3301766"/>
              <a:gd name="connsiteX1" fmla="*/ 103079 w 2812412"/>
              <a:gd name="connsiteY1" fmla="*/ 2539766 h 3301766"/>
              <a:gd name="connsiteX2" fmla="*/ 1948812 w 2812412"/>
              <a:gd name="connsiteY2" fmla="*/ 3301766 h 3301766"/>
              <a:gd name="connsiteX3" fmla="*/ 2812412 w 2812412"/>
              <a:gd name="connsiteY3" fmla="*/ 1015766 h 3301766"/>
              <a:gd name="connsiteX4" fmla="*/ 2566879 w 2812412"/>
              <a:gd name="connsiteY4" fmla="*/ 186032 h 3301766"/>
              <a:gd name="connsiteX5" fmla="*/ 484079 w 2812412"/>
              <a:gd name="connsiteY5" fmla="*/ 219899 h 3301766"/>
              <a:gd name="connsiteX0" fmla="*/ 647966 w 2976299"/>
              <a:gd name="connsiteY0" fmla="*/ 219899 h 3301766"/>
              <a:gd name="connsiteX1" fmla="*/ 266966 w 2976299"/>
              <a:gd name="connsiteY1" fmla="*/ 2539766 h 3301766"/>
              <a:gd name="connsiteX2" fmla="*/ 2112699 w 2976299"/>
              <a:gd name="connsiteY2" fmla="*/ 3301766 h 3301766"/>
              <a:gd name="connsiteX3" fmla="*/ 2976299 w 2976299"/>
              <a:gd name="connsiteY3" fmla="*/ 1015766 h 3301766"/>
              <a:gd name="connsiteX4" fmla="*/ 2730766 w 2976299"/>
              <a:gd name="connsiteY4" fmla="*/ 186032 h 3301766"/>
              <a:gd name="connsiteX5" fmla="*/ 647966 w 2976299"/>
              <a:gd name="connsiteY5" fmla="*/ 219899 h 3301766"/>
              <a:gd name="connsiteX0" fmla="*/ 647966 w 2976299"/>
              <a:gd name="connsiteY0" fmla="*/ 219899 h 3323745"/>
              <a:gd name="connsiteX1" fmla="*/ 266966 w 2976299"/>
              <a:gd name="connsiteY1" fmla="*/ 2539766 h 3323745"/>
              <a:gd name="connsiteX2" fmla="*/ 2112699 w 2976299"/>
              <a:gd name="connsiteY2" fmla="*/ 3301766 h 3323745"/>
              <a:gd name="connsiteX3" fmla="*/ 2976299 w 2976299"/>
              <a:gd name="connsiteY3" fmla="*/ 1015766 h 3323745"/>
              <a:gd name="connsiteX4" fmla="*/ 2730766 w 2976299"/>
              <a:gd name="connsiteY4" fmla="*/ 186032 h 3323745"/>
              <a:gd name="connsiteX5" fmla="*/ 647966 w 2976299"/>
              <a:gd name="connsiteY5" fmla="*/ 219899 h 3323745"/>
              <a:gd name="connsiteX0" fmla="*/ 647966 w 2985260"/>
              <a:gd name="connsiteY0" fmla="*/ 219899 h 3301766"/>
              <a:gd name="connsiteX1" fmla="*/ 266966 w 2985260"/>
              <a:gd name="connsiteY1" fmla="*/ 2539766 h 3301766"/>
              <a:gd name="connsiteX2" fmla="*/ 2112699 w 2985260"/>
              <a:gd name="connsiteY2" fmla="*/ 3301766 h 3301766"/>
              <a:gd name="connsiteX3" fmla="*/ 2976299 w 2985260"/>
              <a:gd name="connsiteY3" fmla="*/ 1015766 h 3301766"/>
              <a:gd name="connsiteX4" fmla="*/ 2730766 w 2985260"/>
              <a:gd name="connsiteY4" fmla="*/ 186032 h 3301766"/>
              <a:gd name="connsiteX5" fmla="*/ 647966 w 2985260"/>
              <a:gd name="connsiteY5" fmla="*/ 219899 h 3301766"/>
              <a:gd name="connsiteX0" fmla="*/ 647966 w 2985260"/>
              <a:gd name="connsiteY0" fmla="*/ 268079 h 3349946"/>
              <a:gd name="connsiteX1" fmla="*/ 266966 w 2985260"/>
              <a:gd name="connsiteY1" fmla="*/ 2587946 h 3349946"/>
              <a:gd name="connsiteX2" fmla="*/ 2112699 w 2985260"/>
              <a:gd name="connsiteY2" fmla="*/ 3349946 h 3349946"/>
              <a:gd name="connsiteX3" fmla="*/ 2976299 w 2985260"/>
              <a:gd name="connsiteY3" fmla="*/ 1063946 h 3349946"/>
              <a:gd name="connsiteX4" fmla="*/ 2730766 w 2985260"/>
              <a:gd name="connsiteY4" fmla="*/ 234212 h 3349946"/>
              <a:gd name="connsiteX5" fmla="*/ 647966 w 2985260"/>
              <a:gd name="connsiteY5" fmla="*/ 268079 h 3349946"/>
              <a:gd name="connsiteX0" fmla="*/ 648249 w 3000785"/>
              <a:gd name="connsiteY0" fmla="*/ 165578 h 3247445"/>
              <a:gd name="connsiteX1" fmla="*/ 267249 w 3000785"/>
              <a:gd name="connsiteY1" fmla="*/ 2485445 h 3247445"/>
              <a:gd name="connsiteX2" fmla="*/ 2112982 w 3000785"/>
              <a:gd name="connsiteY2" fmla="*/ 3247445 h 3247445"/>
              <a:gd name="connsiteX3" fmla="*/ 2976582 w 3000785"/>
              <a:gd name="connsiteY3" fmla="*/ 961445 h 3247445"/>
              <a:gd name="connsiteX4" fmla="*/ 2739516 w 3000785"/>
              <a:gd name="connsiteY4" fmla="*/ 368777 h 3247445"/>
              <a:gd name="connsiteX5" fmla="*/ 648249 w 3000785"/>
              <a:gd name="connsiteY5" fmla="*/ 165578 h 3247445"/>
              <a:gd name="connsiteX0" fmla="*/ 648249 w 3038401"/>
              <a:gd name="connsiteY0" fmla="*/ 141673 h 3223540"/>
              <a:gd name="connsiteX1" fmla="*/ 267249 w 3038401"/>
              <a:gd name="connsiteY1" fmla="*/ 2461540 h 3223540"/>
              <a:gd name="connsiteX2" fmla="*/ 2112982 w 3038401"/>
              <a:gd name="connsiteY2" fmla="*/ 3223540 h 3223540"/>
              <a:gd name="connsiteX3" fmla="*/ 2976582 w 3038401"/>
              <a:gd name="connsiteY3" fmla="*/ 937540 h 3223540"/>
              <a:gd name="connsiteX4" fmla="*/ 2739516 w 3038401"/>
              <a:gd name="connsiteY4" fmla="*/ 344872 h 3223540"/>
              <a:gd name="connsiteX5" fmla="*/ 648249 w 3038401"/>
              <a:gd name="connsiteY5" fmla="*/ 141673 h 3223540"/>
              <a:gd name="connsiteX0" fmla="*/ 648249 w 3014160"/>
              <a:gd name="connsiteY0" fmla="*/ 134365 h 3216232"/>
              <a:gd name="connsiteX1" fmla="*/ 267249 w 3014160"/>
              <a:gd name="connsiteY1" fmla="*/ 2454232 h 3216232"/>
              <a:gd name="connsiteX2" fmla="*/ 2112982 w 3014160"/>
              <a:gd name="connsiteY2" fmla="*/ 3216232 h 3216232"/>
              <a:gd name="connsiteX3" fmla="*/ 2976582 w 3014160"/>
              <a:gd name="connsiteY3" fmla="*/ 930232 h 3216232"/>
              <a:gd name="connsiteX4" fmla="*/ 2739516 w 3014160"/>
              <a:gd name="connsiteY4" fmla="*/ 337564 h 3216232"/>
              <a:gd name="connsiteX5" fmla="*/ 648249 w 3014160"/>
              <a:gd name="connsiteY5" fmla="*/ 134365 h 3216232"/>
              <a:gd name="connsiteX0" fmla="*/ 646555 w 3002659"/>
              <a:gd name="connsiteY0" fmla="*/ 136577 h 3218444"/>
              <a:gd name="connsiteX1" fmla="*/ 265555 w 3002659"/>
              <a:gd name="connsiteY1" fmla="*/ 2456444 h 3218444"/>
              <a:gd name="connsiteX2" fmla="*/ 2111288 w 3002659"/>
              <a:gd name="connsiteY2" fmla="*/ 3218444 h 3218444"/>
              <a:gd name="connsiteX3" fmla="*/ 2974888 w 3002659"/>
              <a:gd name="connsiteY3" fmla="*/ 932444 h 3218444"/>
              <a:gd name="connsiteX4" fmla="*/ 2687022 w 3002659"/>
              <a:gd name="connsiteY4" fmla="*/ 331309 h 3218444"/>
              <a:gd name="connsiteX5" fmla="*/ 646555 w 3002659"/>
              <a:gd name="connsiteY5" fmla="*/ 136577 h 3218444"/>
              <a:gd name="connsiteX0" fmla="*/ 520631 w 2850540"/>
              <a:gd name="connsiteY0" fmla="*/ 164730 h 3119597"/>
              <a:gd name="connsiteX1" fmla="*/ 88831 w 2850540"/>
              <a:gd name="connsiteY1" fmla="*/ 2357597 h 3119597"/>
              <a:gd name="connsiteX2" fmla="*/ 1934564 w 2850540"/>
              <a:gd name="connsiteY2" fmla="*/ 3119597 h 3119597"/>
              <a:gd name="connsiteX3" fmla="*/ 2798164 w 2850540"/>
              <a:gd name="connsiteY3" fmla="*/ 833597 h 3119597"/>
              <a:gd name="connsiteX4" fmla="*/ 2510298 w 2850540"/>
              <a:gd name="connsiteY4" fmla="*/ 232462 h 3119597"/>
              <a:gd name="connsiteX5" fmla="*/ 520631 w 2850540"/>
              <a:gd name="connsiteY5" fmla="*/ 164730 h 3119597"/>
              <a:gd name="connsiteX0" fmla="*/ 442793 w 2772702"/>
              <a:gd name="connsiteY0" fmla="*/ 162223 h 3178606"/>
              <a:gd name="connsiteX1" fmla="*/ 104126 w 2772702"/>
              <a:gd name="connsiteY1" fmla="*/ 2321223 h 3178606"/>
              <a:gd name="connsiteX2" fmla="*/ 1856726 w 2772702"/>
              <a:gd name="connsiteY2" fmla="*/ 3117090 h 3178606"/>
              <a:gd name="connsiteX3" fmla="*/ 2720326 w 2772702"/>
              <a:gd name="connsiteY3" fmla="*/ 831090 h 3178606"/>
              <a:gd name="connsiteX4" fmla="*/ 2432460 w 2772702"/>
              <a:gd name="connsiteY4" fmla="*/ 229955 h 3178606"/>
              <a:gd name="connsiteX5" fmla="*/ 442793 w 2772702"/>
              <a:gd name="connsiteY5" fmla="*/ 162223 h 3178606"/>
              <a:gd name="connsiteX0" fmla="*/ 447779 w 2772671"/>
              <a:gd name="connsiteY0" fmla="*/ 162223 h 3007354"/>
              <a:gd name="connsiteX1" fmla="*/ 109112 w 2772671"/>
              <a:gd name="connsiteY1" fmla="*/ 2321223 h 3007354"/>
              <a:gd name="connsiteX2" fmla="*/ 1929445 w 2772671"/>
              <a:gd name="connsiteY2" fmla="*/ 2930823 h 3007354"/>
              <a:gd name="connsiteX3" fmla="*/ 2725312 w 2772671"/>
              <a:gd name="connsiteY3" fmla="*/ 831090 h 3007354"/>
              <a:gd name="connsiteX4" fmla="*/ 2437446 w 2772671"/>
              <a:gd name="connsiteY4" fmla="*/ 229955 h 3007354"/>
              <a:gd name="connsiteX5" fmla="*/ 447779 w 2772671"/>
              <a:gd name="connsiteY5" fmla="*/ 162223 h 3007354"/>
              <a:gd name="connsiteX0" fmla="*/ 447779 w 2705733"/>
              <a:gd name="connsiteY0" fmla="*/ 160922 h 3008290"/>
              <a:gd name="connsiteX1" fmla="*/ 109112 w 2705733"/>
              <a:gd name="connsiteY1" fmla="*/ 2319922 h 3008290"/>
              <a:gd name="connsiteX2" fmla="*/ 1929445 w 2705733"/>
              <a:gd name="connsiteY2" fmla="*/ 2929522 h 3008290"/>
              <a:gd name="connsiteX3" fmla="*/ 2632179 w 2705733"/>
              <a:gd name="connsiteY3" fmla="*/ 795922 h 3008290"/>
              <a:gd name="connsiteX4" fmla="*/ 2437446 w 2705733"/>
              <a:gd name="connsiteY4" fmla="*/ 228654 h 3008290"/>
              <a:gd name="connsiteX5" fmla="*/ 447779 w 2705733"/>
              <a:gd name="connsiteY5" fmla="*/ 160922 h 3008290"/>
              <a:gd name="connsiteX0" fmla="*/ 447779 w 2728641"/>
              <a:gd name="connsiteY0" fmla="*/ 161245 h 3008053"/>
              <a:gd name="connsiteX1" fmla="*/ 109112 w 2728641"/>
              <a:gd name="connsiteY1" fmla="*/ 2320245 h 3008053"/>
              <a:gd name="connsiteX2" fmla="*/ 1929445 w 2728641"/>
              <a:gd name="connsiteY2" fmla="*/ 2929845 h 3008053"/>
              <a:gd name="connsiteX3" fmla="*/ 2666046 w 2728641"/>
              <a:gd name="connsiteY3" fmla="*/ 804712 h 3008053"/>
              <a:gd name="connsiteX4" fmla="*/ 2437446 w 2728641"/>
              <a:gd name="connsiteY4" fmla="*/ 228977 h 3008053"/>
              <a:gd name="connsiteX5" fmla="*/ 447779 w 2728641"/>
              <a:gd name="connsiteY5" fmla="*/ 161245 h 3008053"/>
              <a:gd name="connsiteX0" fmla="*/ 447779 w 2705733"/>
              <a:gd name="connsiteY0" fmla="*/ 160922 h 3008290"/>
              <a:gd name="connsiteX1" fmla="*/ 109112 w 2705733"/>
              <a:gd name="connsiteY1" fmla="*/ 2319922 h 3008290"/>
              <a:gd name="connsiteX2" fmla="*/ 1929445 w 2705733"/>
              <a:gd name="connsiteY2" fmla="*/ 2929522 h 3008290"/>
              <a:gd name="connsiteX3" fmla="*/ 2632179 w 2705733"/>
              <a:gd name="connsiteY3" fmla="*/ 795922 h 3008290"/>
              <a:gd name="connsiteX4" fmla="*/ 2437446 w 2705733"/>
              <a:gd name="connsiteY4" fmla="*/ 228654 h 3008290"/>
              <a:gd name="connsiteX5" fmla="*/ 447779 w 2705733"/>
              <a:gd name="connsiteY5" fmla="*/ 160922 h 3008290"/>
              <a:gd name="connsiteX0" fmla="*/ 447779 w 2681507"/>
              <a:gd name="connsiteY0" fmla="*/ 160922 h 3008290"/>
              <a:gd name="connsiteX1" fmla="*/ 109112 w 2681507"/>
              <a:gd name="connsiteY1" fmla="*/ 2319922 h 3008290"/>
              <a:gd name="connsiteX2" fmla="*/ 1929445 w 2681507"/>
              <a:gd name="connsiteY2" fmla="*/ 2929522 h 3008290"/>
              <a:gd name="connsiteX3" fmla="*/ 2632179 w 2681507"/>
              <a:gd name="connsiteY3" fmla="*/ 795922 h 3008290"/>
              <a:gd name="connsiteX4" fmla="*/ 2437446 w 2681507"/>
              <a:gd name="connsiteY4" fmla="*/ 228654 h 3008290"/>
              <a:gd name="connsiteX5" fmla="*/ 447779 w 2681507"/>
              <a:gd name="connsiteY5" fmla="*/ 160922 h 3008290"/>
              <a:gd name="connsiteX0" fmla="*/ 447779 w 2681507"/>
              <a:gd name="connsiteY0" fmla="*/ 160922 h 3008290"/>
              <a:gd name="connsiteX1" fmla="*/ 109112 w 2681507"/>
              <a:gd name="connsiteY1" fmla="*/ 2319922 h 3008290"/>
              <a:gd name="connsiteX2" fmla="*/ 1929445 w 2681507"/>
              <a:gd name="connsiteY2" fmla="*/ 2929522 h 3008290"/>
              <a:gd name="connsiteX3" fmla="*/ 2632179 w 2681507"/>
              <a:gd name="connsiteY3" fmla="*/ 795922 h 3008290"/>
              <a:gd name="connsiteX4" fmla="*/ 2437446 w 2681507"/>
              <a:gd name="connsiteY4" fmla="*/ 228654 h 3008290"/>
              <a:gd name="connsiteX5" fmla="*/ 447779 w 2681507"/>
              <a:gd name="connsiteY5" fmla="*/ 160922 h 3008290"/>
              <a:gd name="connsiteX0" fmla="*/ 447779 w 2686732"/>
              <a:gd name="connsiteY0" fmla="*/ 163208 h 3006666"/>
              <a:gd name="connsiteX1" fmla="*/ 109112 w 2686732"/>
              <a:gd name="connsiteY1" fmla="*/ 2322208 h 3006666"/>
              <a:gd name="connsiteX2" fmla="*/ 1929445 w 2686732"/>
              <a:gd name="connsiteY2" fmla="*/ 2931808 h 3006666"/>
              <a:gd name="connsiteX3" fmla="*/ 2640646 w 2686732"/>
              <a:gd name="connsiteY3" fmla="*/ 857475 h 3006666"/>
              <a:gd name="connsiteX4" fmla="*/ 2437446 w 2686732"/>
              <a:gd name="connsiteY4" fmla="*/ 230940 h 3006666"/>
              <a:gd name="connsiteX5" fmla="*/ 447779 w 2686732"/>
              <a:gd name="connsiteY5" fmla="*/ 163208 h 3006666"/>
              <a:gd name="connsiteX0" fmla="*/ 447779 w 2766856"/>
              <a:gd name="connsiteY0" fmla="*/ 156171 h 3011990"/>
              <a:gd name="connsiteX1" fmla="*/ 109112 w 2766856"/>
              <a:gd name="connsiteY1" fmla="*/ 2315171 h 3011990"/>
              <a:gd name="connsiteX2" fmla="*/ 1929445 w 2766856"/>
              <a:gd name="connsiteY2" fmla="*/ 2924771 h 3011990"/>
              <a:gd name="connsiteX3" fmla="*/ 2750713 w 2766856"/>
              <a:gd name="connsiteY3" fmla="*/ 664172 h 3011990"/>
              <a:gd name="connsiteX4" fmla="*/ 2437446 w 2766856"/>
              <a:gd name="connsiteY4" fmla="*/ 223903 h 3011990"/>
              <a:gd name="connsiteX5" fmla="*/ 447779 w 2766856"/>
              <a:gd name="connsiteY5" fmla="*/ 156171 h 3011990"/>
              <a:gd name="connsiteX0" fmla="*/ 447779 w 2826646"/>
              <a:gd name="connsiteY0" fmla="*/ 156171 h 3011990"/>
              <a:gd name="connsiteX1" fmla="*/ 109112 w 2826646"/>
              <a:gd name="connsiteY1" fmla="*/ 2315171 h 3011990"/>
              <a:gd name="connsiteX2" fmla="*/ 1929445 w 2826646"/>
              <a:gd name="connsiteY2" fmla="*/ 2924771 h 3011990"/>
              <a:gd name="connsiteX3" fmla="*/ 2750713 w 2826646"/>
              <a:gd name="connsiteY3" fmla="*/ 664172 h 3011990"/>
              <a:gd name="connsiteX4" fmla="*/ 2437446 w 2826646"/>
              <a:gd name="connsiteY4" fmla="*/ 223903 h 3011990"/>
              <a:gd name="connsiteX5" fmla="*/ 447779 w 2826646"/>
              <a:gd name="connsiteY5" fmla="*/ 156171 h 3011990"/>
              <a:gd name="connsiteX0" fmla="*/ 447779 w 2754416"/>
              <a:gd name="connsiteY0" fmla="*/ 156171 h 2973559"/>
              <a:gd name="connsiteX1" fmla="*/ 109112 w 2754416"/>
              <a:gd name="connsiteY1" fmla="*/ 2315171 h 2973559"/>
              <a:gd name="connsiteX2" fmla="*/ 1929445 w 2754416"/>
              <a:gd name="connsiteY2" fmla="*/ 2924771 h 2973559"/>
              <a:gd name="connsiteX3" fmla="*/ 2564447 w 2754416"/>
              <a:gd name="connsiteY3" fmla="*/ 1256834 h 2973559"/>
              <a:gd name="connsiteX4" fmla="*/ 2750713 w 2754416"/>
              <a:gd name="connsiteY4" fmla="*/ 664172 h 2973559"/>
              <a:gd name="connsiteX5" fmla="*/ 2437446 w 2754416"/>
              <a:gd name="connsiteY5" fmla="*/ 223903 h 2973559"/>
              <a:gd name="connsiteX6" fmla="*/ 447779 w 2754416"/>
              <a:gd name="connsiteY6" fmla="*/ 156171 h 2973559"/>
              <a:gd name="connsiteX0" fmla="*/ 585611 w 3465643"/>
              <a:gd name="connsiteY0" fmla="*/ 348545 h 3293535"/>
              <a:gd name="connsiteX1" fmla="*/ 246944 w 3465643"/>
              <a:gd name="connsiteY1" fmla="*/ 2507545 h 3293535"/>
              <a:gd name="connsiteX2" fmla="*/ 2067277 w 3465643"/>
              <a:gd name="connsiteY2" fmla="*/ 3117145 h 3293535"/>
              <a:gd name="connsiteX3" fmla="*/ 2702279 w 3465643"/>
              <a:gd name="connsiteY3" fmla="*/ 1449208 h 3293535"/>
              <a:gd name="connsiteX4" fmla="*/ 3444476 w 3465643"/>
              <a:gd name="connsiteY4" fmla="*/ 775902 h 3293535"/>
              <a:gd name="connsiteX5" fmla="*/ 2575278 w 3465643"/>
              <a:gd name="connsiteY5" fmla="*/ 416277 h 3293535"/>
              <a:gd name="connsiteX6" fmla="*/ 585611 w 3465643"/>
              <a:gd name="connsiteY6" fmla="*/ 348545 h 3293535"/>
              <a:gd name="connsiteX0" fmla="*/ 585611 w 3496167"/>
              <a:gd name="connsiteY0" fmla="*/ 384618 h 3329608"/>
              <a:gd name="connsiteX1" fmla="*/ 246944 w 3496167"/>
              <a:gd name="connsiteY1" fmla="*/ 2543618 h 3329608"/>
              <a:gd name="connsiteX2" fmla="*/ 2067277 w 3496167"/>
              <a:gd name="connsiteY2" fmla="*/ 3153218 h 3329608"/>
              <a:gd name="connsiteX3" fmla="*/ 2702279 w 3496167"/>
              <a:gd name="connsiteY3" fmla="*/ 1485281 h 3329608"/>
              <a:gd name="connsiteX4" fmla="*/ 3444476 w 3496167"/>
              <a:gd name="connsiteY4" fmla="*/ 811975 h 3329608"/>
              <a:gd name="connsiteX5" fmla="*/ 3012428 w 3496167"/>
              <a:gd name="connsiteY5" fmla="*/ 235911 h 3329608"/>
              <a:gd name="connsiteX6" fmla="*/ 585611 w 3496167"/>
              <a:gd name="connsiteY6" fmla="*/ 384618 h 3329608"/>
              <a:gd name="connsiteX0" fmla="*/ 585611 w 3464903"/>
              <a:gd name="connsiteY0" fmla="*/ 384618 h 3329608"/>
              <a:gd name="connsiteX1" fmla="*/ 246944 w 3464903"/>
              <a:gd name="connsiteY1" fmla="*/ 2543618 h 3329608"/>
              <a:gd name="connsiteX2" fmla="*/ 2067277 w 3464903"/>
              <a:gd name="connsiteY2" fmla="*/ 3153218 h 3329608"/>
              <a:gd name="connsiteX3" fmla="*/ 2702279 w 3464903"/>
              <a:gd name="connsiteY3" fmla="*/ 1485281 h 3329608"/>
              <a:gd name="connsiteX4" fmla="*/ 3300460 w 3464903"/>
              <a:gd name="connsiteY4" fmla="*/ 595951 h 3329608"/>
              <a:gd name="connsiteX5" fmla="*/ 3012428 w 3464903"/>
              <a:gd name="connsiteY5" fmla="*/ 235911 h 3329608"/>
              <a:gd name="connsiteX6" fmla="*/ 585611 w 3464903"/>
              <a:gd name="connsiteY6" fmla="*/ 384618 h 3329608"/>
              <a:gd name="connsiteX0" fmla="*/ 585611 w 3476904"/>
              <a:gd name="connsiteY0" fmla="*/ 384618 h 3329608"/>
              <a:gd name="connsiteX1" fmla="*/ 246944 w 3476904"/>
              <a:gd name="connsiteY1" fmla="*/ 2543618 h 3329608"/>
              <a:gd name="connsiteX2" fmla="*/ 2067277 w 3476904"/>
              <a:gd name="connsiteY2" fmla="*/ 3153218 h 3329608"/>
              <a:gd name="connsiteX3" fmla="*/ 2702279 w 3476904"/>
              <a:gd name="connsiteY3" fmla="*/ 1485281 h 3329608"/>
              <a:gd name="connsiteX4" fmla="*/ 3372468 w 3476904"/>
              <a:gd name="connsiteY4" fmla="*/ 523943 h 3329608"/>
              <a:gd name="connsiteX5" fmla="*/ 3012428 w 3476904"/>
              <a:gd name="connsiteY5" fmla="*/ 235911 h 3329608"/>
              <a:gd name="connsiteX6" fmla="*/ 585611 w 3476904"/>
              <a:gd name="connsiteY6" fmla="*/ 384618 h 3329608"/>
              <a:gd name="connsiteX0" fmla="*/ 585611 w 3476903"/>
              <a:gd name="connsiteY0" fmla="*/ 396619 h 3341609"/>
              <a:gd name="connsiteX1" fmla="*/ 246944 w 3476903"/>
              <a:gd name="connsiteY1" fmla="*/ 2555619 h 3341609"/>
              <a:gd name="connsiteX2" fmla="*/ 2067277 w 3476903"/>
              <a:gd name="connsiteY2" fmla="*/ 3165219 h 3341609"/>
              <a:gd name="connsiteX3" fmla="*/ 2702279 w 3476903"/>
              <a:gd name="connsiteY3" fmla="*/ 1497282 h 3341609"/>
              <a:gd name="connsiteX4" fmla="*/ 3372468 w 3476903"/>
              <a:gd name="connsiteY4" fmla="*/ 535944 h 3341609"/>
              <a:gd name="connsiteX5" fmla="*/ 3012427 w 3476903"/>
              <a:gd name="connsiteY5" fmla="*/ 175904 h 3341609"/>
              <a:gd name="connsiteX6" fmla="*/ 585611 w 3476903"/>
              <a:gd name="connsiteY6" fmla="*/ 396619 h 334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6903" h="3341609">
                <a:moveTo>
                  <a:pt x="585611" y="396619"/>
                </a:moveTo>
                <a:cubicBezTo>
                  <a:pt x="124697" y="793238"/>
                  <a:pt x="0" y="2094186"/>
                  <a:pt x="246944" y="2555619"/>
                </a:cubicBezTo>
                <a:cubicBezTo>
                  <a:pt x="493888" y="3017052"/>
                  <a:pt x="1658055" y="3341609"/>
                  <a:pt x="2067277" y="3165219"/>
                </a:cubicBezTo>
                <a:cubicBezTo>
                  <a:pt x="2476500" y="2988830"/>
                  <a:pt x="2484747" y="1935494"/>
                  <a:pt x="2702279" y="1497282"/>
                </a:cubicBezTo>
                <a:cubicBezTo>
                  <a:pt x="2919811" y="1059070"/>
                  <a:pt x="3320777" y="756174"/>
                  <a:pt x="3372468" y="535944"/>
                </a:cubicBezTo>
                <a:cubicBezTo>
                  <a:pt x="3424159" y="315714"/>
                  <a:pt x="3476903" y="199125"/>
                  <a:pt x="3012427" y="175904"/>
                </a:cubicBezTo>
                <a:cubicBezTo>
                  <a:pt x="2547951" y="152683"/>
                  <a:pt x="1046525" y="0"/>
                  <a:pt x="585611" y="39661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solidFill>
                <a:schemeClr val="bg1">
                  <a:lumMod val="65000"/>
                </a:schemeClr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</a:t>
            </a:r>
            <a:r>
              <a:rPr lang="de-AT" dirty="0" err="1" smtClean="0"/>
              <a:t>Using</a:t>
            </a:r>
            <a:r>
              <a:rPr lang="de-AT" dirty="0" smtClean="0"/>
              <a:t> Graph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03" y="893327"/>
            <a:ext cx="8905875" cy="547211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3. Add </a:t>
            </a:r>
            <a:r>
              <a:rPr lang="de-AT" dirty="0" err="1" smtClean="0"/>
              <a:t>source</a:t>
            </a:r>
            <a:r>
              <a:rPr lang="de-AT" dirty="0" smtClean="0"/>
              <a:t> &amp; sink and </a:t>
            </a:r>
            <a:r>
              <a:rPr lang="de-AT" dirty="0" err="1" smtClean="0"/>
              <a:t>constraint</a:t>
            </a:r>
            <a:r>
              <a:rPr lang="de-AT" dirty="0" smtClean="0"/>
              <a:t> </a:t>
            </a:r>
            <a:r>
              <a:rPr lang="de-AT" dirty="0" err="1" smtClean="0"/>
              <a:t>edges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84911" y="2353081"/>
            <a:ext cx="4905509" cy="3540508"/>
            <a:chOff x="554560" y="2246473"/>
            <a:chExt cx="4375136" cy="3157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0" name="Group 239"/>
            <p:cNvGrpSpPr/>
            <p:nvPr/>
          </p:nvGrpSpPr>
          <p:grpSpPr>
            <a:xfrm>
              <a:off x="583493" y="2326444"/>
              <a:ext cx="4245720" cy="3013700"/>
              <a:chOff x="755576" y="1700808"/>
              <a:chExt cx="5782384" cy="4104456"/>
            </a:xfrm>
          </p:grpSpPr>
          <p:cxnSp>
            <p:nvCxnSpPr>
              <p:cNvPr id="241" name="Straight Connector 240"/>
              <p:cNvCxnSpPr/>
              <p:nvPr/>
            </p:nvCxnSpPr>
            <p:spPr bwMode="auto">
              <a:xfrm>
                <a:off x="971600" y="1700808"/>
                <a:ext cx="2088232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/>
              <p:cNvCxnSpPr/>
              <p:nvPr/>
            </p:nvCxnSpPr>
            <p:spPr bwMode="auto">
              <a:xfrm flipH="1">
                <a:off x="2627784" y="1916832"/>
                <a:ext cx="432048" cy="18002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/>
              <p:cNvCxnSpPr/>
              <p:nvPr/>
            </p:nvCxnSpPr>
            <p:spPr bwMode="auto">
              <a:xfrm flipH="1">
                <a:off x="755576" y="3717032"/>
                <a:ext cx="1872208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/>
              <p:cNvCxnSpPr/>
              <p:nvPr/>
            </p:nvCxnSpPr>
            <p:spPr bwMode="auto">
              <a:xfrm>
                <a:off x="2627784" y="3717032"/>
                <a:ext cx="432048" cy="20882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/>
              <p:cNvCxnSpPr/>
              <p:nvPr/>
            </p:nvCxnSpPr>
            <p:spPr bwMode="auto">
              <a:xfrm flipH="1" flipV="1">
                <a:off x="1187624" y="5517232"/>
                <a:ext cx="1872208" cy="288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/>
              <p:cNvCxnSpPr/>
              <p:nvPr/>
            </p:nvCxnSpPr>
            <p:spPr bwMode="auto">
              <a:xfrm flipV="1">
                <a:off x="3059832" y="5589240"/>
                <a:ext cx="1800200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 flipH="1" flipV="1">
                <a:off x="3851920" y="4221088"/>
                <a:ext cx="1008112" cy="136815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Straight Connector 247"/>
              <p:cNvCxnSpPr/>
              <p:nvPr/>
            </p:nvCxnSpPr>
            <p:spPr bwMode="auto">
              <a:xfrm flipH="1" flipV="1">
                <a:off x="2627784" y="3717032"/>
                <a:ext cx="1224136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9" name="Straight Connector 248"/>
              <p:cNvCxnSpPr/>
              <p:nvPr/>
            </p:nvCxnSpPr>
            <p:spPr bwMode="auto">
              <a:xfrm>
                <a:off x="3059832" y="1916832"/>
                <a:ext cx="1908408" cy="57490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0" name="Straight Connector 249"/>
              <p:cNvCxnSpPr/>
              <p:nvPr/>
            </p:nvCxnSpPr>
            <p:spPr bwMode="auto">
              <a:xfrm flipH="1">
                <a:off x="3851920" y="2491740"/>
                <a:ext cx="1116320" cy="17293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1" name="Straight Connector 250"/>
              <p:cNvCxnSpPr/>
              <p:nvPr/>
            </p:nvCxnSpPr>
            <p:spPr bwMode="auto">
              <a:xfrm flipV="1">
                <a:off x="4968240" y="1920240"/>
                <a:ext cx="1569720" cy="5715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2" name="Straight Connector 251"/>
              <p:cNvCxnSpPr/>
              <p:nvPr/>
            </p:nvCxnSpPr>
            <p:spPr bwMode="auto">
              <a:xfrm flipH="1">
                <a:off x="4860032" y="1920240"/>
                <a:ext cx="1677928" cy="36690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0" name="Oval 219"/>
            <p:cNvSpPr/>
            <p:nvPr/>
          </p:nvSpPr>
          <p:spPr bwMode="auto">
            <a:xfrm>
              <a:off x="698576" y="22464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2231862" y="2416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554560" y="409699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1914630" y="371831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850976" y="5039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2231862" y="52601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6" name="Oval 225"/>
            <p:cNvSpPr/>
            <p:nvPr/>
          </p:nvSpPr>
          <p:spPr bwMode="auto">
            <a:xfrm>
              <a:off x="2805650" y="409664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7" name="Oval 226"/>
            <p:cNvSpPr/>
            <p:nvPr/>
          </p:nvSpPr>
          <p:spPr bwMode="auto">
            <a:xfrm>
              <a:off x="3624830" y="282721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4785680" y="242847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3542459" y="508242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76174" y="2111343"/>
            <a:ext cx="3533565" cy="3456005"/>
            <a:chOff x="5151095" y="2171314"/>
            <a:chExt cx="3533565" cy="34560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7" name="Group 206"/>
            <p:cNvGrpSpPr/>
            <p:nvPr/>
          </p:nvGrpSpPr>
          <p:grpSpPr>
            <a:xfrm>
              <a:off x="5223103" y="2229578"/>
              <a:ext cx="3395068" cy="3345383"/>
              <a:chOff x="3451860" y="1470660"/>
              <a:chExt cx="3928452" cy="3870960"/>
            </a:xfrm>
          </p:grpSpPr>
          <p:cxnSp>
            <p:nvCxnSpPr>
              <p:cNvPr id="208" name="Straight Connector 207"/>
              <p:cNvCxnSpPr/>
              <p:nvPr/>
            </p:nvCxnSpPr>
            <p:spPr bwMode="auto">
              <a:xfrm flipH="1" flipV="1">
                <a:off x="5646420" y="1470660"/>
                <a:ext cx="1733892" cy="2301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 bwMode="auto">
              <a:xfrm flipH="1">
                <a:off x="3878580" y="1470660"/>
                <a:ext cx="1767840" cy="205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 flipH="1">
                <a:off x="3451860" y="1700808"/>
                <a:ext cx="426720" cy="2734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/>
              <p:cNvCxnSpPr/>
              <p:nvPr/>
            </p:nvCxnSpPr>
            <p:spPr bwMode="auto">
              <a:xfrm>
                <a:off x="3451860" y="4434840"/>
                <a:ext cx="2179320" cy="906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 bwMode="auto">
              <a:xfrm flipV="1">
                <a:off x="5631180" y="3520440"/>
                <a:ext cx="464820" cy="18211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 flipH="1" flipV="1">
                <a:off x="5652120" y="1470660"/>
                <a:ext cx="443880" cy="2049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 bwMode="auto">
              <a:xfrm flipH="1" flipV="1">
                <a:off x="4876800" y="3032760"/>
                <a:ext cx="1219200" cy="4876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 flipH="1" flipV="1">
                <a:off x="3909060" y="1684020"/>
                <a:ext cx="967740" cy="1348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/>
              <p:cNvCxnSpPr/>
              <p:nvPr/>
            </p:nvCxnSpPr>
            <p:spPr bwMode="auto">
              <a:xfrm flipH="1">
                <a:off x="4644008" y="3032760"/>
                <a:ext cx="232792" cy="187240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/>
              <p:cNvCxnSpPr/>
              <p:nvPr/>
            </p:nvCxnSpPr>
            <p:spPr bwMode="auto">
              <a:xfrm>
                <a:off x="6096000" y="3520440"/>
                <a:ext cx="1104900" cy="381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 flipV="1">
                <a:off x="7200900" y="1700808"/>
                <a:ext cx="179412" cy="18577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 flipV="1">
                <a:off x="5646420" y="4888230"/>
                <a:ext cx="1644186" cy="45339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0" name="Oval 229"/>
            <p:cNvSpPr/>
            <p:nvPr/>
          </p:nvSpPr>
          <p:spPr bwMode="auto">
            <a:xfrm>
              <a:off x="5546219" y="235647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1" name="Oval 230"/>
            <p:cNvSpPr/>
            <p:nvPr/>
          </p:nvSpPr>
          <p:spPr bwMode="auto">
            <a:xfrm>
              <a:off x="7052616" y="217131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2" name="Oval 231"/>
            <p:cNvSpPr/>
            <p:nvPr/>
          </p:nvSpPr>
          <p:spPr bwMode="auto">
            <a:xfrm>
              <a:off x="5151095" y="471929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3" name="Oval 232"/>
            <p:cNvSpPr/>
            <p:nvPr/>
          </p:nvSpPr>
          <p:spPr bwMode="auto">
            <a:xfrm>
              <a:off x="6164815" y="512069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>
              <a:off x="6355791" y="35075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>
              <a:off x="7436228" y="392904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8540644" y="235331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>
              <a:off x="8386265" y="39455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7047689" y="548330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9" name="Oval 238"/>
            <p:cNvSpPr/>
            <p:nvPr/>
          </p:nvSpPr>
          <p:spPr bwMode="auto">
            <a:xfrm>
              <a:off x="8474155" y="510155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39453" y="2695765"/>
            <a:ext cx="2168316" cy="2704046"/>
            <a:chOff x="3939453" y="2695765"/>
            <a:chExt cx="2168316" cy="2704046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Oval 51"/>
            <p:cNvSpPr/>
            <p:nvPr/>
          </p:nvSpPr>
          <p:spPr bwMode="auto">
            <a:xfrm>
              <a:off x="4164348" y="269576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4664484" y="286654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3939453" y="428558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4700679" y="5000026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5946295" y="378833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898817" y="277201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229459" y="523833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000859" y="3316403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35879" y="4537671"/>
            <a:ext cx="149895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source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949895" y="4185491"/>
            <a:ext cx="103487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sink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532012" y="3970346"/>
            <a:ext cx="506690" cy="497974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8213988" y="3700822"/>
            <a:ext cx="506690" cy="497974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6062139" y="3469180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09855" y="2111343"/>
            <a:ext cx="2997921" cy="3582946"/>
            <a:chOff x="3309855" y="2111343"/>
            <a:chExt cx="2997921" cy="35829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Oval 70"/>
            <p:cNvSpPr/>
            <p:nvPr/>
          </p:nvSpPr>
          <p:spPr bwMode="auto">
            <a:xfrm>
              <a:off x="3665543" y="254367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3309855" y="400308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5128008" y="5532815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4245085" y="2287770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5764039" y="211134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146302" y="385935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5756729" y="5423181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210314" y="6166875"/>
            <a:ext cx="8579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solidFill>
                  <a:schemeClr val="tx1"/>
                </a:solidFill>
              </a:rPr>
              <a:t>ii) connect to </a:t>
            </a:r>
            <a:r>
              <a:rPr lang="de-AT" sz="3200" dirty="0" err="1" smtClean="0">
                <a:solidFill>
                  <a:schemeClr val="tx1"/>
                </a:solidFill>
              </a:rPr>
              <a:t>source</a:t>
            </a:r>
            <a:r>
              <a:rPr lang="de-AT" sz="3200" dirty="0" smtClean="0">
                <a:solidFill>
                  <a:schemeClr val="tx1"/>
                </a:solidFill>
              </a:rPr>
              <a:t>/sink </a:t>
            </a:r>
            <a:r>
              <a:rPr lang="de-AT" sz="3200" dirty="0" err="1" smtClean="0">
                <a:solidFill>
                  <a:schemeClr val="tx1"/>
                </a:solidFill>
              </a:rPr>
              <a:t>with</a:t>
            </a:r>
            <a:r>
              <a:rPr lang="de-AT" sz="3200" dirty="0" smtClean="0">
                <a:solidFill>
                  <a:schemeClr val="tx1"/>
                </a:solidFill>
              </a:rPr>
              <a:t> </a:t>
            </a:r>
            <a:r>
              <a:rPr lang="de-AT" sz="3200" dirty="0" err="1" smtClean="0">
                <a:solidFill>
                  <a:schemeClr val="tx1"/>
                </a:solidFill>
              </a:rPr>
              <a:t>constraint</a:t>
            </a:r>
            <a:r>
              <a:rPr lang="de-AT" sz="3200" dirty="0" smtClean="0">
                <a:solidFill>
                  <a:schemeClr val="tx1"/>
                </a:solidFill>
              </a:rPr>
              <a:t> </a:t>
            </a:r>
            <a:r>
              <a:rPr lang="de-AT" sz="3200" dirty="0" err="1" smtClean="0">
                <a:solidFill>
                  <a:schemeClr val="tx1"/>
                </a:solidFill>
              </a:rPr>
              <a:t>edges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5357" y="1906509"/>
            <a:ext cx="7715176" cy="3764133"/>
            <a:chOff x="785357" y="1906509"/>
            <a:chExt cx="7715176" cy="37641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81" name="Straight Connector 80"/>
            <p:cNvCxnSpPr>
              <a:endCxn id="71" idx="2"/>
            </p:cNvCxnSpPr>
            <p:nvPr/>
          </p:nvCxnSpPr>
          <p:spPr bwMode="auto">
            <a:xfrm flipV="1">
              <a:off x="785357" y="2624410"/>
              <a:ext cx="2880186" cy="162778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stCxn id="69" idx="5"/>
              <a:endCxn id="72" idx="2"/>
            </p:cNvCxnSpPr>
            <p:nvPr/>
          </p:nvCxnSpPr>
          <p:spPr bwMode="auto">
            <a:xfrm flipV="1">
              <a:off x="836274" y="4083820"/>
              <a:ext cx="2473581" cy="196941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>
              <a:stCxn id="69" idx="6"/>
              <a:endCxn id="73" idx="5"/>
            </p:cNvCxnSpPr>
            <p:nvPr/>
          </p:nvCxnSpPr>
          <p:spPr bwMode="auto">
            <a:xfrm>
              <a:off x="857365" y="4229844"/>
              <a:ext cx="4408470" cy="1440798"/>
            </a:xfrm>
            <a:prstGeom prst="curvedConnector4">
              <a:avLst>
                <a:gd name="adj1" fmla="val -393"/>
                <a:gd name="adj2" fmla="val 131732"/>
              </a:avLst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>
              <a:stCxn id="68" idx="3"/>
              <a:endCxn id="77" idx="2"/>
            </p:cNvCxnSpPr>
            <p:nvPr/>
          </p:nvCxnSpPr>
          <p:spPr bwMode="auto">
            <a:xfrm flipH="1">
              <a:off x="5756729" y="4016843"/>
              <a:ext cx="2659687" cy="1487075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Freeform 27"/>
            <p:cNvSpPr/>
            <p:nvPr/>
          </p:nvSpPr>
          <p:spPr>
            <a:xfrm>
              <a:off x="5833533" y="2167467"/>
              <a:ext cx="2641600" cy="1786466"/>
            </a:xfrm>
            <a:custGeom>
              <a:avLst/>
              <a:gdLst>
                <a:gd name="connsiteX0" fmla="*/ 0 w 2641600"/>
                <a:gd name="connsiteY0" fmla="*/ 0 h 1786466"/>
                <a:gd name="connsiteX1" fmla="*/ 1549400 w 2641600"/>
                <a:gd name="connsiteY1" fmla="*/ 550333 h 1786466"/>
                <a:gd name="connsiteX2" fmla="*/ 2641600 w 2641600"/>
                <a:gd name="connsiteY2" fmla="*/ 1786466 h 178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1600" h="1786466">
                  <a:moveTo>
                    <a:pt x="0" y="0"/>
                  </a:moveTo>
                  <a:cubicBezTo>
                    <a:pt x="554566" y="126294"/>
                    <a:pt x="1109133" y="252589"/>
                    <a:pt x="1549400" y="550333"/>
                  </a:cubicBezTo>
                  <a:cubicBezTo>
                    <a:pt x="1989667" y="848077"/>
                    <a:pt x="2315633" y="1317271"/>
                    <a:pt x="2641600" y="1786466"/>
                  </a:cubicBezTo>
                </a:path>
              </a:pathLst>
            </a:custGeom>
            <a:ln w="57150">
              <a:solidFill>
                <a:srgbClr val="FFC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/>
            <p:cNvSpPr/>
            <p:nvPr/>
          </p:nvSpPr>
          <p:spPr>
            <a:xfrm flipV="1">
              <a:off x="6231466" y="3945466"/>
              <a:ext cx="2218267" cy="383150"/>
            </a:xfrm>
            <a:custGeom>
              <a:avLst/>
              <a:gdLst>
                <a:gd name="connsiteX0" fmla="*/ 0 w 2641600"/>
                <a:gd name="connsiteY0" fmla="*/ 0 h 1786466"/>
                <a:gd name="connsiteX1" fmla="*/ 1549400 w 2641600"/>
                <a:gd name="connsiteY1" fmla="*/ 550333 h 1786466"/>
                <a:gd name="connsiteX2" fmla="*/ 2641600 w 2641600"/>
                <a:gd name="connsiteY2" fmla="*/ 1786466 h 1786466"/>
                <a:gd name="connsiteX0" fmla="*/ 0 w 2396067"/>
                <a:gd name="connsiteY0" fmla="*/ 2101485 h 2107030"/>
                <a:gd name="connsiteX1" fmla="*/ 1303867 w 2396067"/>
                <a:gd name="connsiteY1" fmla="*/ 14844 h 2107030"/>
                <a:gd name="connsiteX2" fmla="*/ 2396067 w 2396067"/>
                <a:gd name="connsiteY2" fmla="*/ 1250977 h 2107030"/>
                <a:gd name="connsiteX0" fmla="*/ 0 w 2396067"/>
                <a:gd name="connsiteY0" fmla="*/ 2101479 h 2101479"/>
                <a:gd name="connsiteX1" fmla="*/ 1303867 w 2396067"/>
                <a:gd name="connsiteY1" fmla="*/ 14838 h 2101479"/>
                <a:gd name="connsiteX2" fmla="*/ 2396067 w 2396067"/>
                <a:gd name="connsiteY2" fmla="*/ 1250971 h 2101479"/>
                <a:gd name="connsiteX0" fmla="*/ 0 w 2218267"/>
                <a:gd name="connsiteY0" fmla="*/ 2086774 h 2130956"/>
                <a:gd name="connsiteX1" fmla="*/ 1303867 w 2218267"/>
                <a:gd name="connsiteY1" fmla="*/ 133 h 2130956"/>
                <a:gd name="connsiteX2" fmla="*/ 2218267 w 2218267"/>
                <a:gd name="connsiteY2" fmla="*/ 2130956 h 2130956"/>
                <a:gd name="connsiteX0" fmla="*/ 0 w 2218267"/>
                <a:gd name="connsiteY0" fmla="*/ 2086774 h 2130956"/>
                <a:gd name="connsiteX1" fmla="*/ 1303867 w 2218267"/>
                <a:gd name="connsiteY1" fmla="*/ 133 h 2130956"/>
                <a:gd name="connsiteX2" fmla="*/ 2218267 w 2218267"/>
                <a:gd name="connsiteY2" fmla="*/ 2130956 h 2130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8267" h="2130956">
                  <a:moveTo>
                    <a:pt x="0" y="2086774"/>
                  </a:moveTo>
                  <a:cubicBezTo>
                    <a:pt x="503766" y="282422"/>
                    <a:pt x="934156" y="-7231"/>
                    <a:pt x="1303867" y="133"/>
                  </a:cubicBezTo>
                  <a:cubicBezTo>
                    <a:pt x="1673578" y="7497"/>
                    <a:pt x="1900767" y="1473405"/>
                    <a:pt x="2218267" y="2130956"/>
                  </a:cubicBezTo>
                </a:path>
              </a:pathLst>
            </a:custGeom>
            <a:ln w="57150">
              <a:solidFill>
                <a:srgbClr val="FFC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4326467" y="1906509"/>
              <a:ext cx="4174066" cy="2064358"/>
            </a:xfrm>
            <a:custGeom>
              <a:avLst/>
              <a:gdLst>
                <a:gd name="connsiteX0" fmla="*/ 0 w 2641600"/>
                <a:gd name="connsiteY0" fmla="*/ 0 h 1786466"/>
                <a:gd name="connsiteX1" fmla="*/ 1549400 w 2641600"/>
                <a:gd name="connsiteY1" fmla="*/ 550333 h 1786466"/>
                <a:gd name="connsiteX2" fmla="*/ 2641600 w 2641600"/>
                <a:gd name="connsiteY2" fmla="*/ 1786466 h 1786466"/>
                <a:gd name="connsiteX0" fmla="*/ 0 w 4301066"/>
                <a:gd name="connsiteY0" fmla="*/ 0 h 1735666"/>
                <a:gd name="connsiteX1" fmla="*/ 3208866 w 4301066"/>
                <a:gd name="connsiteY1" fmla="*/ 499533 h 1735666"/>
                <a:gd name="connsiteX2" fmla="*/ 4301066 w 4301066"/>
                <a:gd name="connsiteY2" fmla="*/ 1735666 h 1735666"/>
                <a:gd name="connsiteX0" fmla="*/ 0 w 4301066"/>
                <a:gd name="connsiteY0" fmla="*/ 471304 h 2206970"/>
                <a:gd name="connsiteX1" fmla="*/ 2997199 w 4301066"/>
                <a:gd name="connsiteY1" fmla="*/ 64904 h 2206970"/>
                <a:gd name="connsiteX2" fmla="*/ 4301066 w 4301066"/>
                <a:gd name="connsiteY2" fmla="*/ 2206970 h 2206970"/>
                <a:gd name="connsiteX0" fmla="*/ 0 w 4301066"/>
                <a:gd name="connsiteY0" fmla="*/ 437796 h 2173462"/>
                <a:gd name="connsiteX1" fmla="*/ 2997199 w 4301066"/>
                <a:gd name="connsiteY1" fmla="*/ 31396 h 2173462"/>
                <a:gd name="connsiteX2" fmla="*/ 4301066 w 4301066"/>
                <a:gd name="connsiteY2" fmla="*/ 2173462 h 2173462"/>
                <a:gd name="connsiteX0" fmla="*/ 0 w 4301066"/>
                <a:gd name="connsiteY0" fmla="*/ 471145 h 2206811"/>
                <a:gd name="connsiteX1" fmla="*/ 2997199 w 4301066"/>
                <a:gd name="connsiteY1" fmla="*/ 64745 h 2206811"/>
                <a:gd name="connsiteX2" fmla="*/ 4301066 w 4301066"/>
                <a:gd name="connsiteY2" fmla="*/ 2206811 h 2206811"/>
                <a:gd name="connsiteX0" fmla="*/ 0 w 4301066"/>
                <a:gd name="connsiteY0" fmla="*/ 471145 h 2206811"/>
                <a:gd name="connsiteX1" fmla="*/ 2997199 w 4301066"/>
                <a:gd name="connsiteY1" fmla="*/ 64745 h 2206811"/>
                <a:gd name="connsiteX2" fmla="*/ 4301066 w 4301066"/>
                <a:gd name="connsiteY2" fmla="*/ 2206811 h 2206811"/>
                <a:gd name="connsiteX0" fmla="*/ 0 w 4174066"/>
                <a:gd name="connsiteY0" fmla="*/ 471145 h 2071345"/>
                <a:gd name="connsiteX1" fmla="*/ 2997199 w 4174066"/>
                <a:gd name="connsiteY1" fmla="*/ 64745 h 2071345"/>
                <a:gd name="connsiteX2" fmla="*/ 4174066 w 4174066"/>
                <a:gd name="connsiteY2" fmla="*/ 2071345 h 2071345"/>
                <a:gd name="connsiteX0" fmla="*/ 0 w 4174066"/>
                <a:gd name="connsiteY0" fmla="*/ 471145 h 2071345"/>
                <a:gd name="connsiteX1" fmla="*/ 2997199 w 4174066"/>
                <a:gd name="connsiteY1" fmla="*/ 64745 h 2071345"/>
                <a:gd name="connsiteX2" fmla="*/ 4174066 w 4174066"/>
                <a:gd name="connsiteY2" fmla="*/ 2071345 h 2071345"/>
                <a:gd name="connsiteX0" fmla="*/ 0 w 4174066"/>
                <a:gd name="connsiteY0" fmla="*/ 464158 h 2064358"/>
                <a:gd name="connsiteX1" fmla="*/ 2997199 w 4174066"/>
                <a:gd name="connsiteY1" fmla="*/ 57758 h 2064358"/>
                <a:gd name="connsiteX2" fmla="*/ 4174066 w 4174066"/>
                <a:gd name="connsiteY2" fmla="*/ 2064358 h 2064358"/>
                <a:gd name="connsiteX0" fmla="*/ 0 w 4174066"/>
                <a:gd name="connsiteY0" fmla="*/ 464158 h 2064358"/>
                <a:gd name="connsiteX1" fmla="*/ 2997199 w 4174066"/>
                <a:gd name="connsiteY1" fmla="*/ 57758 h 2064358"/>
                <a:gd name="connsiteX2" fmla="*/ 4174066 w 4174066"/>
                <a:gd name="connsiteY2" fmla="*/ 2064358 h 2064358"/>
                <a:gd name="connsiteX0" fmla="*/ 0 w 4174066"/>
                <a:gd name="connsiteY0" fmla="*/ 464158 h 2064358"/>
                <a:gd name="connsiteX1" fmla="*/ 2870199 w 4174066"/>
                <a:gd name="connsiteY1" fmla="*/ 57758 h 2064358"/>
                <a:gd name="connsiteX2" fmla="*/ 4174066 w 4174066"/>
                <a:gd name="connsiteY2" fmla="*/ 2064358 h 20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74066" h="2064358">
                  <a:moveTo>
                    <a:pt x="0" y="464158"/>
                  </a:moveTo>
                  <a:cubicBezTo>
                    <a:pt x="876299" y="116319"/>
                    <a:pt x="1168399" y="-112987"/>
                    <a:pt x="2870199" y="57758"/>
                  </a:cubicBezTo>
                  <a:cubicBezTo>
                    <a:pt x="4004733" y="220035"/>
                    <a:pt x="3975099" y="1578230"/>
                    <a:pt x="4174066" y="2064358"/>
                  </a:cubicBezTo>
                </a:path>
              </a:pathLst>
            </a:custGeom>
            <a:ln w="57150">
              <a:solidFill>
                <a:srgbClr val="FFC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Oval 67"/>
          <p:cNvSpPr/>
          <p:nvPr/>
        </p:nvSpPr>
        <p:spPr bwMode="auto">
          <a:xfrm>
            <a:off x="8395325" y="389391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713349" y="415783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5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</a:t>
            </a:r>
            <a:r>
              <a:rPr lang="de-AT" dirty="0" err="1" smtClean="0"/>
              <a:t>Using</a:t>
            </a:r>
            <a:r>
              <a:rPr lang="de-AT" dirty="0" smtClean="0"/>
              <a:t> Graph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03" y="893327"/>
            <a:ext cx="8905875" cy="547211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4. Calculate graph cut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84911" y="2353081"/>
            <a:ext cx="4905509" cy="3540508"/>
            <a:chOff x="554560" y="2246473"/>
            <a:chExt cx="4375136" cy="3157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0" name="Group 239"/>
            <p:cNvGrpSpPr/>
            <p:nvPr/>
          </p:nvGrpSpPr>
          <p:grpSpPr>
            <a:xfrm>
              <a:off x="583493" y="2326444"/>
              <a:ext cx="4245720" cy="3013700"/>
              <a:chOff x="755576" y="1700808"/>
              <a:chExt cx="5782384" cy="4104456"/>
            </a:xfrm>
          </p:grpSpPr>
          <p:cxnSp>
            <p:nvCxnSpPr>
              <p:cNvPr id="241" name="Straight Connector 240"/>
              <p:cNvCxnSpPr/>
              <p:nvPr/>
            </p:nvCxnSpPr>
            <p:spPr bwMode="auto">
              <a:xfrm>
                <a:off x="971600" y="1700808"/>
                <a:ext cx="2088232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/>
              <p:cNvCxnSpPr/>
              <p:nvPr/>
            </p:nvCxnSpPr>
            <p:spPr bwMode="auto">
              <a:xfrm flipH="1">
                <a:off x="2627784" y="1916832"/>
                <a:ext cx="432048" cy="18002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/>
              <p:cNvCxnSpPr/>
              <p:nvPr/>
            </p:nvCxnSpPr>
            <p:spPr bwMode="auto">
              <a:xfrm flipH="1">
                <a:off x="755576" y="3717032"/>
                <a:ext cx="1872208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/>
              <p:cNvCxnSpPr/>
              <p:nvPr/>
            </p:nvCxnSpPr>
            <p:spPr bwMode="auto">
              <a:xfrm>
                <a:off x="2627784" y="3717032"/>
                <a:ext cx="432048" cy="20882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/>
              <p:cNvCxnSpPr/>
              <p:nvPr/>
            </p:nvCxnSpPr>
            <p:spPr bwMode="auto">
              <a:xfrm flipH="1" flipV="1">
                <a:off x="1187624" y="5517232"/>
                <a:ext cx="1872208" cy="288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/>
              <p:cNvCxnSpPr/>
              <p:nvPr/>
            </p:nvCxnSpPr>
            <p:spPr bwMode="auto">
              <a:xfrm flipV="1">
                <a:off x="3059832" y="5589240"/>
                <a:ext cx="1800200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 flipH="1" flipV="1">
                <a:off x="3851920" y="4221088"/>
                <a:ext cx="1008112" cy="136815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Straight Connector 247"/>
              <p:cNvCxnSpPr/>
              <p:nvPr/>
            </p:nvCxnSpPr>
            <p:spPr bwMode="auto">
              <a:xfrm flipH="1" flipV="1">
                <a:off x="2627784" y="3717032"/>
                <a:ext cx="1224136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9" name="Straight Connector 248"/>
              <p:cNvCxnSpPr/>
              <p:nvPr/>
            </p:nvCxnSpPr>
            <p:spPr bwMode="auto">
              <a:xfrm>
                <a:off x="3059832" y="1916832"/>
                <a:ext cx="1908408" cy="57490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0" name="Straight Connector 249"/>
              <p:cNvCxnSpPr/>
              <p:nvPr/>
            </p:nvCxnSpPr>
            <p:spPr bwMode="auto">
              <a:xfrm flipH="1">
                <a:off x="3859950" y="2491740"/>
                <a:ext cx="1116321" cy="17293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1" name="Straight Connector 250"/>
              <p:cNvCxnSpPr/>
              <p:nvPr/>
            </p:nvCxnSpPr>
            <p:spPr bwMode="auto">
              <a:xfrm flipV="1">
                <a:off x="4968240" y="1920240"/>
                <a:ext cx="1569720" cy="5715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2" name="Straight Connector 251"/>
              <p:cNvCxnSpPr/>
              <p:nvPr/>
            </p:nvCxnSpPr>
            <p:spPr bwMode="auto">
              <a:xfrm flipH="1">
                <a:off x="4860032" y="1920240"/>
                <a:ext cx="1677928" cy="36690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0" name="Oval 219"/>
            <p:cNvSpPr/>
            <p:nvPr/>
          </p:nvSpPr>
          <p:spPr bwMode="auto">
            <a:xfrm>
              <a:off x="698576" y="22464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2231862" y="2416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554560" y="409699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1914630" y="371831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850976" y="5039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2231862" y="52601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6" name="Oval 225"/>
            <p:cNvSpPr/>
            <p:nvPr/>
          </p:nvSpPr>
          <p:spPr bwMode="auto">
            <a:xfrm>
              <a:off x="2805650" y="409664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7" name="Oval 226"/>
            <p:cNvSpPr/>
            <p:nvPr/>
          </p:nvSpPr>
          <p:spPr bwMode="auto">
            <a:xfrm>
              <a:off x="3624830" y="282721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4785680" y="242847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3542459" y="508242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76174" y="2111343"/>
            <a:ext cx="3533565" cy="3456005"/>
            <a:chOff x="5151095" y="2171314"/>
            <a:chExt cx="3533565" cy="34560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7" name="Group 206"/>
            <p:cNvGrpSpPr/>
            <p:nvPr/>
          </p:nvGrpSpPr>
          <p:grpSpPr>
            <a:xfrm>
              <a:off x="5223103" y="2229578"/>
              <a:ext cx="3395068" cy="3345383"/>
              <a:chOff x="3451860" y="1470660"/>
              <a:chExt cx="3928452" cy="3870960"/>
            </a:xfrm>
          </p:grpSpPr>
          <p:cxnSp>
            <p:nvCxnSpPr>
              <p:cNvPr id="208" name="Straight Connector 207"/>
              <p:cNvCxnSpPr/>
              <p:nvPr/>
            </p:nvCxnSpPr>
            <p:spPr bwMode="auto">
              <a:xfrm flipH="1" flipV="1">
                <a:off x="5646420" y="1470660"/>
                <a:ext cx="1733892" cy="2301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 bwMode="auto">
              <a:xfrm flipH="1">
                <a:off x="3878580" y="1470660"/>
                <a:ext cx="1767840" cy="205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 flipH="1">
                <a:off x="3451860" y="1700808"/>
                <a:ext cx="426720" cy="2734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/>
              <p:cNvCxnSpPr/>
              <p:nvPr/>
            </p:nvCxnSpPr>
            <p:spPr bwMode="auto">
              <a:xfrm>
                <a:off x="3451860" y="4434840"/>
                <a:ext cx="2179320" cy="906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 bwMode="auto">
              <a:xfrm flipV="1">
                <a:off x="5631180" y="3520440"/>
                <a:ext cx="464820" cy="18211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 flipH="1" flipV="1">
                <a:off x="5652120" y="1470660"/>
                <a:ext cx="443880" cy="2049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 bwMode="auto">
              <a:xfrm flipH="1" flipV="1">
                <a:off x="4876800" y="3032760"/>
                <a:ext cx="1219200" cy="4876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 flipH="1" flipV="1">
                <a:off x="3909060" y="1684020"/>
                <a:ext cx="967740" cy="1348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/>
              <p:cNvCxnSpPr/>
              <p:nvPr/>
            </p:nvCxnSpPr>
            <p:spPr bwMode="auto">
              <a:xfrm flipH="1">
                <a:off x="4644008" y="3032760"/>
                <a:ext cx="232792" cy="187240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/>
              <p:cNvCxnSpPr/>
              <p:nvPr/>
            </p:nvCxnSpPr>
            <p:spPr bwMode="auto">
              <a:xfrm>
                <a:off x="6096000" y="3520440"/>
                <a:ext cx="1104900" cy="381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 flipV="1">
                <a:off x="7200900" y="1700808"/>
                <a:ext cx="179412" cy="18577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 flipV="1">
                <a:off x="5646420" y="4888230"/>
                <a:ext cx="1644186" cy="45339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0" name="Oval 229"/>
            <p:cNvSpPr/>
            <p:nvPr/>
          </p:nvSpPr>
          <p:spPr bwMode="auto">
            <a:xfrm>
              <a:off x="5546219" y="235647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1" name="Oval 230"/>
            <p:cNvSpPr/>
            <p:nvPr/>
          </p:nvSpPr>
          <p:spPr bwMode="auto">
            <a:xfrm>
              <a:off x="7052616" y="217131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2" name="Oval 231"/>
            <p:cNvSpPr/>
            <p:nvPr/>
          </p:nvSpPr>
          <p:spPr bwMode="auto">
            <a:xfrm>
              <a:off x="5151095" y="471929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3" name="Oval 232"/>
            <p:cNvSpPr/>
            <p:nvPr/>
          </p:nvSpPr>
          <p:spPr bwMode="auto">
            <a:xfrm>
              <a:off x="6164815" y="512069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>
              <a:off x="6355791" y="35075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>
              <a:off x="7436228" y="392904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8540644" y="235331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>
              <a:off x="8386265" y="39455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7047689" y="548330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9" name="Oval 238"/>
            <p:cNvSpPr/>
            <p:nvPr/>
          </p:nvSpPr>
          <p:spPr bwMode="auto">
            <a:xfrm>
              <a:off x="8474155" y="510155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39453" y="2695765"/>
            <a:ext cx="2168316" cy="2704046"/>
            <a:chOff x="3939453" y="2695765"/>
            <a:chExt cx="2168316" cy="2704046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Oval 51"/>
            <p:cNvSpPr/>
            <p:nvPr/>
          </p:nvSpPr>
          <p:spPr bwMode="auto">
            <a:xfrm>
              <a:off x="4164348" y="269576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4664484" y="286654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3939453" y="428558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4700679" y="5000026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5946295" y="378833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898817" y="277201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229459" y="523833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000859" y="3316403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89" name="Oval 88"/>
          <p:cNvSpPr/>
          <p:nvPr/>
        </p:nvSpPr>
        <p:spPr bwMode="auto">
          <a:xfrm>
            <a:off x="6062139" y="3469180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09855" y="2111343"/>
            <a:ext cx="2997921" cy="3582946"/>
            <a:chOff x="3309855" y="2111343"/>
            <a:chExt cx="2997921" cy="35829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Oval 70"/>
            <p:cNvSpPr/>
            <p:nvPr/>
          </p:nvSpPr>
          <p:spPr bwMode="auto">
            <a:xfrm>
              <a:off x="3665543" y="254367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3309855" y="400308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5128008" y="5532815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4245085" y="2287770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5764039" y="211134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146302" y="385935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5756729" y="5423181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85" name="Freeform 84"/>
          <p:cNvSpPr/>
          <p:nvPr/>
        </p:nvSpPr>
        <p:spPr>
          <a:xfrm>
            <a:off x="3995936" y="2070845"/>
            <a:ext cx="1549901" cy="3899963"/>
          </a:xfrm>
          <a:custGeom>
            <a:avLst/>
            <a:gdLst>
              <a:gd name="connsiteX0" fmla="*/ 12405 w 1841205"/>
              <a:gd name="connsiteY0" fmla="*/ 0 h 4632960"/>
              <a:gd name="connsiteX1" fmla="*/ 12405 w 1841205"/>
              <a:gd name="connsiteY1" fmla="*/ 251460 h 4632960"/>
              <a:gd name="connsiteX2" fmla="*/ 27645 w 1841205"/>
              <a:gd name="connsiteY2" fmla="*/ 297180 h 4632960"/>
              <a:gd name="connsiteX3" fmla="*/ 35265 w 1841205"/>
              <a:gd name="connsiteY3" fmla="*/ 388620 h 4632960"/>
              <a:gd name="connsiteX4" fmla="*/ 50505 w 1841205"/>
              <a:gd name="connsiteY4" fmla="*/ 434340 h 4632960"/>
              <a:gd name="connsiteX5" fmla="*/ 65745 w 1841205"/>
              <a:gd name="connsiteY5" fmla="*/ 502920 h 4632960"/>
              <a:gd name="connsiteX6" fmla="*/ 88605 w 1841205"/>
              <a:gd name="connsiteY6" fmla="*/ 563880 h 4632960"/>
              <a:gd name="connsiteX7" fmla="*/ 119085 w 1841205"/>
              <a:gd name="connsiteY7" fmla="*/ 571500 h 4632960"/>
              <a:gd name="connsiteX8" fmla="*/ 141945 w 1841205"/>
              <a:gd name="connsiteY8" fmla="*/ 579120 h 4632960"/>
              <a:gd name="connsiteX9" fmla="*/ 172425 w 1841205"/>
              <a:gd name="connsiteY9" fmla="*/ 586740 h 4632960"/>
              <a:gd name="connsiteX10" fmla="*/ 225765 w 1841205"/>
              <a:gd name="connsiteY10" fmla="*/ 601980 h 4632960"/>
              <a:gd name="connsiteX11" fmla="*/ 286725 w 1841205"/>
              <a:gd name="connsiteY11" fmla="*/ 624840 h 4632960"/>
              <a:gd name="connsiteX12" fmla="*/ 309585 w 1841205"/>
              <a:gd name="connsiteY12" fmla="*/ 632460 h 4632960"/>
              <a:gd name="connsiteX13" fmla="*/ 347685 w 1841205"/>
              <a:gd name="connsiteY13" fmla="*/ 640080 h 4632960"/>
              <a:gd name="connsiteX14" fmla="*/ 378165 w 1841205"/>
              <a:gd name="connsiteY14" fmla="*/ 647700 h 4632960"/>
              <a:gd name="connsiteX15" fmla="*/ 522945 w 1841205"/>
              <a:gd name="connsiteY15" fmla="*/ 655320 h 4632960"/>
              <a:gd name="connsiteX16" fmla="*/ 652485 w 1841205"/>
              <a:gd name="connsiteY16" fmla="*/ 670560 h 4632960"/>
              <a:gd name="connsiteX17" fmla="*/ 690585 w 1841205"/>
              <a:gd name="connsiteY17" fmla="*/ 678180 h 4632960"/>
              <a:gd name="connsiteX18" fmla="*/ 751545 w 1841205"/>
              <a:gd name="connsiteY18" fmla="*/ 693420 h 4632960"/>
              <a:gd name="connsiteX19" fmla="*/ 774405 w 1841205"/>
              <a:gd name="connsiteY19" fmla="*/ 701040 h 4632960"/>
              <a:gd name="connsiteX20" fmla="*/ 820125 w 1841205"/>
              <a:gd name="connsiteY20" fmla="*/ 723900 h 4632960"/>
              <a:gd name="connsiteX21" fmla="*/ 865845 w 1841205"/>
              <a:gd name="connsiteY21" fmla="*/ 731520 h 4632960"/>
              <a:gd name="connsiteX22" fmla="*/ 911565 w 1841205"/>
              <a:gd name="connsiteY22" fmla="*/ 746760 h 4632960"/>
              <a:gd name="connsiteX23" fmla="*/ 934425 w 1841205"/>
              <a:gd name="connsiteY23" fmla="*/ 754380 h 4632960"/>
              <a:gd name="connsiteX24" fmla="*/ 964905 w 1841205"/>
              <a:gd name="connsiteY24" fmla="*/ 762000 h 4632960"/>
              <a:gd name="connsiteX25" fmla="*/ 995385 w 1841205"/>
              <a:gd name="connsiteY25" fmla="*/ 777240 h 4632960"/>
              <a:gd name="connsiteX26" fmla="*/ 1018245 w 1841205"/>
              <a:gd name="connsiteY26" fmla="*/ 784860 h 4632960"/>
              <a:gd name="connsiteX27" fmla="*/ 1048725 w 1841205"/>
              <a:gd name="connsiteY27" fmla="*/ 830580 h 4632960"/>
              <a:gd name="connsiteX28" fmla="*/ 1063965 w 1841205"/>
              <a:gd name="connsiteY28" fmla="*/ 883920 h 4632960"/>
              <a:gd name="connsiteX29" fmla="*/ 1079205 w 1841205"/>
              <a:gd name="connsiteY29" fmla="*/ 937260 h 4632960"/>
              <a:gd name="connsiteX30" fmla="*/ 1094445 w 1841205"/>
              <a:gd name="connsiteY30" fmla="*/ 960120 h 4632960"/>
              <a:gd name="connsiteX31" fmla="*/ 1109685 w 1841205"/>
              <a:gd name="connsiteY31" fmla="*/ 1005840 h 4632960"/>
              <a:gd name="connsiteX32" fmla="*/ 1109685 w 1841205"/>
              <a:gd name="connsiteY32" fmla="*/ 1150620 h 4632960"/>
              <a:gd name="connsiteX33" fmla="*/ 1079205 w 1841205"/>
              <a:gd name="connsiteY33" fmla="*/ 1196340 h 4632960"/>
              <a:gd name="connsiteX34" fmla="*/ 1071585 w 1841205"/>
              <a:gd name="connsiteY34" fmla="*/ 1219200 h 4632960"/>
              <a:gd name="connsiteX35" fmla="*/ 1025865 w 1841205"/>
              <a:gd name="connsiteY35" fmla="*/ 1257300 h 4632960"/>
              <a:gd name="connsiteX36" fmla="*/ 980145 w 1841205"/>
              <a:gd name="connsiteY36" fmla="*/ 1295400 h 4632960"/>
              <a:gd name="connsiteX37" fmla="*/ 949665 w 1841205"/>
              <a:gd name="connsiteY37" fmla="*/ 1333500 h 4632960"/>
              <a:gd name="connsiteX38" fmla="*/ 919185 w 1841205"/>
              <a:gd name="connsiteY38" fmla="*/ 1379220 h 4632960"/>
              <a:gd name="connsiteX39" fmla="*/ 896325 w 1841205"/>
              <a:gd name="connsiteY39" fmla="*/ 1409700 h 4632960"/>
              <a:gd name="connsiteX40" fmla="*/ 850605 w 1841205"/>
              <a:gd name="connsiteY40" fmla="*/ 1478280 h 4632960"/>
              <a:gd name="connsiteX41" fmla="*/ 835365 w 1841205"/>
              <a:gd name="connsiteY41" fmla="*/ 1501140 h 4632960"/>
              <a:gd name="connsiteX42" fmla="*/ 820125 w 1841205"/>
              <a:gd name="connsiteY42" fmla="*/ 1531620 h 4632960"/>
              <a:gd name="connsiteX43" fmla="*/ 804885 w 1841205"/>
              <a:gd name="connsiteY43" fmla="*/ 1554480 h 4632960"/>
              <a:gd name="connsiteX44" fmla="*/ 797265 w 1841205"/>
              <a:gd name="connsiteY44" fmla="*/ 1577340 h 4632960"/>
              <a:gd name="connsiteX45" fmla="*/ 774405 w 1841205"/>
              <a:gd name="connsiteY45" fmla="*/ 1592580 h 4632960"/>
              <a:gd name="connsiteX46" fmla="*/ 766785 w 1841205"/>
              <a:gd name="connsiteY46" fmla="*/ 1615440 h 4632960"/>
              <a:gd name="connsiteX47" fmla="*/ 736305 w 1841205"/>
              <a:gd name="connsiteY47" fmla="*/ 1661160 h 4632960"/>
              <a:gd name="connsiteX48" fmla="*/ 721065 w 1841205"/>
              <a:gd name="connsiteY48" fmla="*/ 1684020 h 4632960"/>
              <a:gd name="connsiteX49" fmla="*/ 705825 w 1841205"/>
              <a:gd name="connsiteY49" fmla="*/ 1706880 h 4632960"/>
              <a:gd name="connsiteX50" fmla="*/ 690585 w 1841205"/>
              <a:gd name="connsiteY50" fmla="*/ 1729740 h 4632960"/>
              <a:gd name="connsiteX51" fmla="*/ 675345 w 1841205"/>
              <a:gd name="connsiteY51" fmla="*/ 1775460 h 4632960"/>
              <a:gd name="connsiteX52" fmla="*/ 667725 w 1841205"/>
              <a:gd name="connsiteY52" fmla="*/ 1805940 h 4632960"/>
              <a:gd name="connsiteX53" fmla="*/ 652485 w 1841205"/>
              <a:gd name="connsiteY53" fmla="*/ 1851660 h 4632960"/>
              <a:gd name="connsiteX54" fmla="*/ 637245 w 1841205"/>
              <a:gd name="connsiteY54" fmla="*/ 1874520 h 4632960"/>
              <a:gd name="connsiteX55" fmla="*/ 637245 w 1841205"/>
              <a:gd name="connsiteY55" fmla="*/ 2125980 h 4632960"/>
              <a:gd name="connsiteX56" fmla="*/ 652485 w 1841205"/>
              <a:gd name="connsiteY56" fmla="*/ 2148840 h 4632960"/>
              <a:gd name="connsiteX57" fmla="*/ 660105 w 1841205"/>
              <a:gd name="connsiteY57" fmla="*/ 2209800 h 4632960"/>
              <a:gd name="connsiteX58" fmla="*/ 667725 w 1841205"/>
              <a:gd name="connsiteY58" fmla="*/ 2232660 h 4632960"/>
              <a:gd name="connsiteX59" fmla="*/ 682965 w 1841205"/>
              <a:gd name="connsiteY59" fmla="*/ 2293620 h 4632960"/>
              <a:gd name="connsiteX60" fmla="*/ 698205 w 1841205"/>
              <a:gd name="connsiteY60" fmla="*/ 2316480 h 4632960"/>
              <a:gd name="connsiteX61" fmla="*/ 728685 w 1841205"/>
              <a:gd name="connsiteY61" fmla="*/ 2385060 h 4632960"/>
              <a:gd name="connsiteX62" fmla="*/ 736305 w 1841205"/>
              <a:gd name="connsiteY62" fmla="*/ 2415540 h 4632960"/>
              <a:gd name="connsiteX63" fmla="*/ 751545 w 1841205"/>
              <a:gd name="connsiteY63" fmla="*/ 2438400 h 4632960"/>
              <a:gd name="connsiteX64" fmla="*/ 774405 w 1841205"/>
              <a:gd name="connsiteY64" fmla="*/ 2484120 h 4632960"/>
              <a:gd name="connsiteX65" fmla="*/ 782025 w 1841205"/>
              <a:gd name="connsiteY65" fmla="*/ 2514600 h 4632960"/>
              <a:gd name="connsiteX66" fmla="*/ 804885 w 1841205"/>
              <a:gd name="connsiteY66" fmla="*/ 2537460 h 4632960"/>
              <a:gd name="connsiteX67" fmla="*/ 820125 w 1841205"/>
              <a:gd name="connsiteY67" fmla="*/ 2560320 h 4632960"/>
              <a:gd name="connsiteX68" fmla="*/ 842985 w 1841205"/>
              <a:gd name="connsiteY68" fmla="*/ 2583180 h 4632960"/>
              <a:gd name="connsiteX69" fmla="*/ 858225 w 1841205"/>
              <a:gd name="connsiteY69" fmla="*/ 2606040 h 4632960"/>
              <a:gd name="connsiteX70" fmla="*/ 881085 w 1841205"/>
              <a:gd name="connsiteY70" fmla="*/ 2628900 h 4632960"/>
              <a:gd name="connsiteX71" fmla="*/ 919185 w 1841205"/>
              <a:gd name="connsiteY71" fmla="*/ 2682240 h 4632960"/>
              <a:gd name="connsiteX72" fmla="*/ 942045 w 1841205"/>
              <a:gd name="connsiteY72" fmla="*/ 2697480 h 4632960"/>
              <a:gd name="connsiteX73" fmla="*/ 980145 w 1841205"/>
              <a:gd name="connsiteY73" fmla="*/ 2750820 h 4632960"/>
              <a:gd name="connsiteX74" fmla="*/ 995385 w 1841205"/>
              <a:gd name="connsiteY74" fmla="*/ 2781300 h 4632960"/>
              <a:gd name="connsiteX75" fmla="*/ 1018245 w 1841205"/>
              <a:gd name="connsiteY75" fmla="*/ 2796540 h 4632960"/>
              <a:gd name="connsiteX76" fmla="*/ 1094445 w 1841205"/>
              <a:gd name="connsiteY76" fmla="*/ 2887980 h 4632960"/>
              <a:gd name="connsiteX77" fmla="*/ 1140165 w 1841205"/>
              <a:gd name="connsiteY77" fmla="*/ 2918460 h 4632960"/>
              <a:gd name="connsiteX78" fmla="*/ 1193505 w 1841205"/>
              <a:gd name="connsiteY78" fmla="*/ 2956560 h 4632960"/>
              <a:gd name="connsiteX79" fmla="*/ 1239225 w 1841205"/>
              <a:gd name="connsiteY79" fmla="*/ 2979420 h 4632960"/>
              <a:gd name="connsiteX80" fmla="*/ 1269705 w 1841205"/>
              <a:gd name="connsiteY80" fmla="*/ 2994660 h 4632960"/>
              <a:gd name="connsiteX81" fmla="*/ 1292565 w 1841205"/>
              <a:gd name="connsiteY81" fmla="*/ 3002280 h 4632960"/>
              <a:gd name="connsiteX82" fmla="*/ 1315425 w 1841205"/>
              <a:gd name="connsiteY82" fmla="*/ 3017520 h 4632960"/>
              <a:gd name="connsiteX83" fmla="*/ 1345905 w 1841205"/>
              <a:gd name="connsiteY83" fmla="*/ 3025140 h 4632960"/>
              <a:gd name="connsiteX84" fmla="*/ 1368765 w 1841205"/>
              <a:gd name="connsiteY84" fmla="*/ 3032760 h 4632960"/>
              <a:gd name="connsiteX85" fmla="*/ 1391625 w 1841205"/>
              <a:gd name="connsiteY85" fmla="*/ 3078480 h 4632960"/>
              <a:gd name="connsiteX86" fmla="*/ 1414485 w 1841205"/>
              <a:gd name="connsiteY86" fmla="*/ 3147060 h 4632960"/>
              <a:gd name="connsiteX87" fmla="*/ 1429725 w 1841205"/>
              <a:gd name="connsiteY87" fmla="*/ 3192780 h 4632960"/>
              <a:gd name="connsiteX88" fmla="*/ 1437345 w 1841205"/>
              <a:gd name="connsiteY88" fmla="*/ 3215640 h 4632960"/>
              <a:gd name="connsiteX89" fmla="*/ 1444965 w 1841205"/>
              <a:gd name="connsiteY89" fmla="*/ 3246120 h 4632960"/>
              <a:gd name="connsiteX90" fmla="*/ 1422105 w 1841205"/>
              <a:gd name="connsiteY90" fmla="*/ 3360420 h 4632960"/>
              <a:gd name="connsiteX91" fmla="*/ 1414485 w 1841205"/>
              <a:gd name="connsiteY91" fmla="*/ 3383280 h 4632960"/>
              <a:gd name="connsiteX92" fmla="*/ 1391625 w 1841205"/>
              <a:gd name="connsiteY92" fmla="*/ 3413760 h 4632960"/>
              <a:gd name="connsiteX93" fmla="*/ 1368765 w 1841205"/>
              <a:gd name="connsiteY93" fmla="*/ 3489960 h 4632960"/>
              <a:gd name="connsiteX94" fmla="*/ 1361145 w 1841205"/>
              <a:gd name="connsiteY94" fmla="*/ 3512820 h 4632960"/>
              <a:gd name="connsiteX95" fmla="*/ 1345905 w 1841205"/>
              <a:gd name="connsiteY95" fmla="*/ 3543300 h 4632960"/>
              <a:gd name="connsiteX96" fmla="*/ 1338285 w 1841205"/>
              <a:gd name="connsiteY96" fmla="*/ 3611880 h 4632960"/>
              <a:gd name="connsiteX97" fmla="*/ 1330665 w 1841205"/>
              <a:gd name="connsiteY97" fmla="*/ 3634740 h 4632960"/>
              <a:gd name="connsiteX98" fmla="*/ 1323045 w 1841205"/>
              <a:gd name="connsiteY98" fmla="*/ 3764280 h 4632960"/>
              <a:gd name="connsiteX99" fmla="*/ 1338285 w 1841205"/>
              <a:gd name="connsiteY99" fmla="*/ 3924300 h 4632960"/>
              <a:gd name="connsiteX100" fmla="*/ 1353525 w 1841205"/>
              <a:gd name="connsiteY100" fmla="*/ 3947160 h 4632960"/>
              <a:gd name="connsiteX101" fmla="*/ 1399245 w 1841205"/>
              <a:gd name="connsiteY101" fmla="*/ 3977640 h 4632960"/>
              <a:gd name="connsiteX102" fmla="*/ 1422105 w 1841205"/>
              <a:gd name="connsiteY102" fmla="*/ 3992880 h 4632960"/>
              <a:gd name="connsiteX103" fmla="*/ 1444965 w 1841205"/>
              <a:gd name="connsiteY103" fmla="*/ 4015740 h 4632960"/>
              <a:gd name="connsiteX104" fmla="*/ 1460205 w 1841205"/>
              <a:gd name="connsiteY104" fmla="*/ 4038600 h 4632960"/>
              <a:gd name="connsiteX105" fmla="*/ 1505925 w 1841205"/>
              <a:gd name="connsiteY105" fmla="*/ 4069080 h 4632960"/>
              <a:gd name="connsiteX106" fmla="*/ 1521165 w 1841205"/>
              <a:gd name="connsiteY106" fmla="*/ 4099560 h 4632960"/>
              <a:gd name="connsiteX107" fmla="*/ 1566885 w 1841205"/>
              <a:gd name="connsiteY107" fmla="*/ 4114800 h 4632960"/>
              <a:gd name="connsiteX108" fmla="*/ 1620225 w 1841205"/>
              <a:gd name="connsiteY108" fmla="*/ 4130040 h 4632960"/>
              <a:gd name="connsiteX109" fmla="*/ 1665945 w 1841205"/>
              <a:gd name="connsiteY109" fmla="*/ 4145280 h 4632960"/>
              <a:gd name="connsiteX110" fmla="*/ 1688805 w 1841205"/>
              <a:gd name="connsiteY110" fmla="*/ 4152900 h 4632960"/>
              <a:gd name="connsiteX111" fmla="*/ 1711665 w 1841205"/>
              <a:gd name="connsiteY111" fmla="*/ 4160520 h 4632960"/>
              <a:gd name="connsiteX112" fmla="*/ 1734525 w 1841205"/>
              <a:gd name="connsiteY112" fmla="*/ 4175760 h 4632960"/>
              <a:gd name="connsiteX113" fmla="*/ 1765005 w 1841205"/>
              <a:gd name="connsiteY113" fmla="*/ 4229100 h 4632960"/>
              <a:gd name="connsiteX114" fmla="*/ 1780245 w 1841205"/>
              <a:gd name="connsiteY114" fmla="*/ 4282440 h 4632960"/>
              <a:gd name="connsiteX115" fmla="*/ 1795485 w 1841205"/>
              <a:gd name="connsiteY115" fmla="*/ 4328160 h 4632960"/>
              <a:gd name="connsiteX116" fmla="*/ 1803105 w 1841205"/>
              <a:gd name="connsiteY116" fmla="*/ 4351020 h 4632960"/>
              <a:gd name="connsiteX117" fmla="*/ 1810725 w 1841205"/>
              <a:gd name="connsiteY117" fmla="*/ 4419600 h 4632960"/>
              <a:gd name="connsiteX118" fmla="*/ 1818345 w 1841205"/>
              <a:gd name="connsiteY118" fmla="*/ 4442460 h 4632960"/>
              <a:gd name="connsiteX119" fmla="*/ 1833585 w 1841205"/>
              <a:gd name="connsiteY119" fmla="*/ 4617720 h 4632960"/>
              <a:gd name="connsiteX120" fmla="*/ 1841205 w 1841205"/>
              <a:gd name="connsiteY120" fmla="*/ 4632960 h 463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841205" h="4632960">
                <a:moveTo>
                  <a:pt x="12405" y="0"/>
                </a:moveTo>
                <a:cubicBezTo>
                  <a:pt x="-4761" y="102999"/>
                  <a:pt x="-3497" y="76540"/>
                  <a:pt x="12405" y="251460"/>
                </a:cubicBezTo>
                <a:cubicBezTo>
                  <a:pt x="13859" y="267458"/>
                  <a:pt x="27645" y="297180"/>
                  <a:pt x="27645" y="297180"/>
                </a:cubicBezTo>
                <a:cubicBezTo>
                  <a:pt x="30185" y="327660"/>
                  <a:pt x="30237" y="358451"/>
                  <a:pt x="35265" y="388620"/>
                </a:cubicBezTo>
                <a:cubicBezTo>
                  <a:pt x="37906" y="404466"/>
                  <a:pt x="47864" y="418494"/>
                  <a:pt x="50505" y="434340"/>
                </a:cubicBezTo>
                <a:cubicBezTo>
                  <a:pt x="71473" y="560149"/>
                  <a:pt x="46986" y="427885"/>
                  <a:pt x="65745" y="502920"/>
                </a:cubicBezTo>
                <a:cubicBezTo>
                  <a:pt x="70058" y="520171"/>
                  <a:pt x="69789" y="551336"/>
                  <a:pt x="88605" y="563880"/>
                </a:cubicBezTo>
                <a:cubicBezTo>
                  <a:pt x="97319" y="569689"/>
                  <a:pt x="109015" y="568623"/>
                  <a:pt x="119085" y="571500"/>
                </a:cubicBezTo>
                <a:cubicBezTo>
                  <a:pt x="126808" y="573707"/>
                  <a:pt x="134222" y="576913"/>
                  <a:pt x="141945" y="579120"/>
                </a:cubicBezTo>
                <a:cubicBezTo>
                  <a:pt x="152015" y="581997"/>
                  <a:pt x="162355" y="583863"/>
                  <a:pt x="172425" y="586740"/>
                </a:cubicBezTo>
                <a:cubicBezTo>
                  <a:pt x="248947" y="608604"/>
                  <a:pt x="130480" y="578159"/>
                  <a:pt x="225765" y="601980"/>
                </a:cubicBezTo>
                <a:cubicBezTo>
                  <a:pt x="263396" y="627067"/>
                  <a:pt x="233995" y="611658"/>
                  <a:pt x="286725" y="624840"/>
                </a:cubicBezTo>
                <a:cubicBezTo>
                  <a:pt x="294517" y="626788"/>
                  <a:pt x="301793" y="630512"/>
                  <a:pt x="309585" y="632460"/>
                </a:cubicBezTo>
                <a:cubicBezTo>
                  <a:pt x="322150" y="635601"/>
                  <a:pt x="335042" y="637270"/>
                  <a:pt x="347685" y="640080"/>
                </a:cubicBezTo>
                <a:cubicBezTo>
                  <a:pt x="357908" y="642352"/>
                  <a:pt x="367732" y="646793"/>
                  <a:pt x="378165" y="647700"/>
                </a:cubicBezTo>
                <a:cubicBezTo>
                  <a:pt x="426310" y="651887"/>
                  <a:pt x="474685" y="652780"/>
                  <a:pt x="522945" y="655320"/>
                </a:cubicBezTo>
                <a:cubicBezTo>
                  <a:pt x="583460" y="675492"/>
                  <a:pt x="520779" y="656696"/>
                  <a:pt x="652485" y="670560"/>
                </a:cubicBezTo>
                <a:cubicBezTo>
                  <a:pt x="665365" y="671916"/>
                  <a:pt x="677965" y="675268"/>
                  <a:pt x="690585" y="678180"/>
                </a:cubicBezTo>
                <a:cubicBezTo>
                  <a:pt x="710994" y="682890"/>
                  <a:pt x="731674" y="686796"/>
                  <a:pt x="751545" y="693420"/>
                </a:cubicBezTo>
                <a:cubicBezTo>
                  <a:pt x="759165" y="695960"/>
                  <a:pt x="767221" y="697448"/>
                  <a:pt x="774405" y="701040"/>
                </a:cubicBezTo>
                <a:cubicBezTo>
                  <a:pt x="807286" y="717480"/>
                  <a:pt x="785649" y="716239"/>
                  <a:pt x="820125" y="723900"/>
                </a:cubicBezTo>
                <a:cubicBezTo>
                  <a:pt x="835207" y="727252"/>
                  <a:pt x="850856" y="727773"/>
                  <a:pt x="865845" y="731520"/>
                </a:cubicBezTo>
                <a:cubicBezTo>
                  <a:pt x="881430" y="735416"/>
                  <a:pt x="896325" y="741680"/>
                  <a:pt x="911565" y="746760"/>
                </a:cubicBezTo>
                <a:cubicBezTo>
                  <a:pt x="919185" y="749300"/>
                  <a:pt x="926633" y="752432"/>
                  <a:pt x="934425" y="754380"/>
                </a:cubicBezTo>
                <a:cubicBezTo>
                  <a:pt x="944585" y="756920"/>
                  <a:pt x="955099" y="758323"/>
                  <a:pt x="964905" y="762000"/>
                </a:cubicBezTo>
                <a:cubicBezTo>
                  <a:pt x="975541" y="765988"/>
                  <a:pt x="984944" y="772765"/>
                  <a:pt x="995385" y="777240"/>
                </a:cubicBezTo>
                <a:cubicBezTo>
                  <a:pt x="1002768" y="780404"/>
                  <a:pt x="1010625" y="782320"/>
                  <a:pt x="1018245" y="784860"/>
                </a:cubicBezTo>
                <a:cubicBezTo>
                  <a:pt x="1028405" y="800100"/>
                  <a:pt x="1044283" y="812811"/>
                  <a:pt x="1048725" y="830580"/>
                </a:cubicBezTo>
                <a:cubicBezTo>
                  <a:pt x="1072546" y="925865"/>
                  <a:pt x="1042101" y="807398"/>
                  <a:pt x="1063965" y="883920"/>
                </a:cubicBezTo>
                <a:cubicBezTo>
                  <a:pt x="1067220" y="895313"/>
                  <a:pt x="1073115" y="925080"/>
                  <a:pt x="1079205" y="937260"/>
                </a:cubicBezTo>
                <a:cubicBezTo>
                  <a:pt x="1083301" y="945451"/>
                  <a:pt x="1090726" y="951751"/>
                  <a:pt x="1094445" y="960120"/>
                </a:cubicBezTo>
                <a:cubicBezTo>
                  <a:pt x="1100969" y="974800"/>
                  <a:pt x="1109685" y="1005840"/>
                  <a:pt x="1109685" y="1005840"/>
                </a:cubicBezTo>
                <a:cubicBezTo>
                  <a:pt x="1115148" y="1055004"/>
                  <a:pt x="1125117" y="1101239"/>
                  <a:pt x="1109685" y="1150620"/>
                </a:cubicBezTo>
                <a:cubicBezTo>
                  <a:pt x="1104222" y="1168102"/>
                  <a:pt x="1084997" y="1178964"/>
                  <a:pt x="1079205" y="1196340"/>
                </a:cubicBezTo>
                <a:cubicBezTo>
                  <a:pt x="1076665" y="1203960"/>
                  <a:pt x="1076040" y="1212517"/>
                  <a:pt x="1071585" y="1219200"/>
                </a:cubicBezTo>
                <a:cubicBezTo>
                  <a:pt x="1054889" y="1244245"/>
                  <a:pt x="1046950" y="1239729"/>
                  <a:pt x="1025865" y="1257300"/>
                </a:cubicBezTo>
                <a:cubicBezTo>
                  <a:pt x="967193" y="1306193"/>
                  <a:pt x="1036902" y="1257562"/>
                  <a:pt x="980145" y="1295400"/>
                </a:cubicBezTo>
                <a:cubicBezTo>
                  <a:pt x="962985" y="1346880"/>
                  <a:pt x="986783" y="1291079"/>
                  <a:pt x="949665" y="1333500"/>
                </a:cubicBezTo>
                <a:cubicBezTo>
                  <a:pt x="937604" y="1347284"/>
                  <a:pt x="930175" y="1364567"/>
                  <a:pt x="919185" y="1379220"/>
                </a:cubicBezTo>
                <a:cubicBezTo>
                  <a:pt x="911565" y="1389380"/>
                  <a:pt x="903608" y="1399296"/>
                  <a:pt x="896325" y="1409700"/>
                </a:cubicBezTo>
                <a:lnTo>
                  <a:pt x="850605" y="1478280"/>
                </a:lnTo>
                <a:cubicBezTo>
                  <a:pt x="845525" y="1485900"/>
                  <a:pt x="839461" y="1492949"/>
                  <a:pt x="835365" y="1501140"/>
                </a:cubicBezTo>
                <a:cubicBezTo>
                  <a:pt x="830285" y="1511300"/>
                  <a:pt x="825761" y="1521757"/>
                  <a:pt x="820125" y="1531620"/>
                </a:cubicBezTo>
                <a:cubicBezTo>
                  <a:pt x="815581" y="1539571"/>
                  <a:pt x="808981" y="1546289"/>
                  <a:pt x="804885" y="1554480"/>
                </a:cubicBezTo>
                <a:cubicBezTo>
                  <a:pt x="801293" y="1561664"/>
                  <a:pt x="802283" y="1571068"/>
                  <a:pt x="797265" y="1577340"/>
                </a:cubicBezTo>
                <a:cubicBezTo>
                  <a:pt x="791544" y="1584491"/>
                  <a:pt x="782025" y="1587500"/>
                  <a:pt x="774405" y="1592580"/>
                </a:cubicBezTo>
                <a:cubicBezTo>
                  <a:pt x="771865" y="1600200"/>
                  <a:pt x="770686" y="1608419"/>
                  <a:pt x="766785" y="1615440"/>
                </a:cubicBezTo>
                <a:cubicBezTo>
                  <a:pt x="757890" y="1631451"/>
                  <a:pt x="746465" y="1645920"/>
                  <a:pt x="736305" y="1661160"/>
                </a:cubicBezTo>
                <a:lnTo>
                  <a:pt x="721065" y="1684020"/>
                </a:lnTo>
                <a:lnTo>
                  <a:pt x="705825" y="1706880"/>
                </a:lnTo>
                <a:cubicBezTo>
                  <a:pt x="700745" y="1714500"/>
                  <a:pt x="693481" y="1721052"/>
                  <a:pt x="690585" y="1729740"/>
                </a:cubicBezTo>
                <a:cubicBezTo>
                  <a:pt x="685505" y="1744980"/>
                  <a:pt x="679241" y="1759875"/>
                  <a:pt x="675345" y="1775460"/>
                </a:cubicBezTo>
                <a:cubicBezTo>
                  <a:pt x="672805" y="1785620"/>
                  <a:pt x="670734" y="1795909"/>
                  <a:pt x="667725" y="1805940"/>
                </a:cubicBezTo>
                <a:cubicBezTo>
                  <a:pt x="663109" y="1821327"/>
                  <a:pt x="661396" y="1838294"/>
                  <a:pt x="652485" y="1851660"/>
                </a:cubicBezTo>
                <a:lnTo>
                  <a:pt x="637245" y="1874520"/>
                </a:lnTo>
                <a:cubicBezTo>
                  <a:pt x="617363" y="1973930"/>
                  <a:pt x="619851" y="1946238"/>
                  <a:pt x="637245" y="2125980"/>
                </a:cubicBezTo>
                <a:cubicBezTo>
                  <a:pt x="638127" y="2135096"/>
                  <a:pt x="647405" y="2141220"/>
                  <a:pt x="652485" y="2148840"/>
                </a:cubicBezTo>
                <a:cubicBezTo>
                  <a:pt x="655025" y="2169160"/>
                  <a:pt x="656442" y="2189652"/>
                  <a:pt x="660105" y="2209800"/>
                </a:cubicBezTo>
                <a:cubicBezTo>
                  <a:pt x="661542" y="2217703"/>
                  <a:pt x="665777" y="2224868"/>
                  <a:pt x="667725" y="2232660"/>
                </a:cubicBezTo>
                <a:cubicBezTo>
                  <a:pt x="672072" y="2250050"/>
                  <a:pt x="674256" y="2276202"/>
                  <a:pt x="682965" y="2293620"/>
                </a:cubicBezTo>
                <a:cubicBezTo>
                  <a:pt x="687061" y="2301811"/>
                  <a:pt x="694486" y="2308111"/>
                  <a:pt x="698205" y="2316480"/>
                </a:cubicBezTo>
                <a:cubicBezTo>
                  <a:pt x="734477" y="2398092"/>
                  <a:pt x="694195" y="2333325"/>
                  <a:pt x="728685" y="2385060"/>
                </a:cubicBezTo>
                <a:cubicBezTo>
                  <a:pt x="731225" y="2395220"/>
                  <a:pt x="732180" y="2405914"/>
                  <a:pt x="736305" y="2415540"/>
                </a:cubicBezTo>
                <a:cubicBezTo>
                  <a:pt x="739913" y="2423958"/>
                  <a:pt x="747097" y="2430394"/>
                  <a:pt x="751545" y="2438400"/>
                </a:cubicBezTo>
                <a:cubicBezTo>
                  <a:pt x="759820" y="2453295"/>
                  <a:pt x="768077" y="2468300"/>
                  <a:pt x="774405" y="2484120"/>
                </a:cubicBezTo>
                <a:cubicBezTo>
                  <a:pt x="778294" y="2493844"/>
                  <a:pt x="776829" y="2505507"/>
                  <a:pt x="782025" y="2514600"/>
                </a:cubicBezTo>
                <a:cubicBezTo>
                  <a:pt x="787372" y="2523956"/>
                  <a:pt x="797986" y="2529181"/>
                  <a:pt x="804885" y="2537460"/>
                </a:cubicBezTo>
                <a:cubicBezTo>
                  <a:pt x="810748" y="2544495"/>
                  <a:pt x="814262" y="2553285"/>
                  <a:pt x="820125" y="2560320"/>
                </a:cubicBezTo>
                <a:cubicBezTo>
                  <a:pt x="827024" y="2568599"/>
                  <a:pt x="836086" y="2574901"/>
                  <a:pt x="842985" y="2583180"/>
                </a:cubicBezTo>
                <a:cubicBezTo>
                  <a:pt x="848848" y="2590215"/>
                  <a:pt x="852362" y="2599005"/>
                  <a:pt x="858225" y="2606040"/>
                </a:cubicBezTo>
                <a:cubicBezTo>
                  <a:pt x="865124" y="2614319"/>
                  <a:pt x="874186" y="2620621"/>
                  <a:pt x="881085" y="2628900"/>
                </a:cubicBezTo>
                <a:cubicBezTo>
                  <a:pt x="902718" y="2654860"/>
                  <a:pt x="891733" y="2654788"/>
                  <a:pt x="919185" y="2682240"/>
                </a:cubicBezTo>
                <a:cubicBezTo>
                  <a:pt x="925661" y="2688716"/>
                  <a:pt x="935569" y="2691004"/>
                  <a:pt x="942045" y="2697480"/>
                </a:cubicBezTo>
                <a:cubicBezTo>
                  <a:pt x="947497" y="2702932"/>
                  <a:pt x="974376" y="2740724"/>
                  <a:pt x="980145" y="2750820"/>
                </a:cubicBezTo>
                <a:cubicBezTo>
                  <a:pt x="985781" y="2760683"/>
                  <a:pt x="988113" y="2772574"/>
                  <a:pt x="995385" y="2781300"/>
                </a:cubicBezTo>
                <a:cubicBezTo>
                  <a:pt x="1001248" y="2788335"/>
                  <a:pt x="1010625" y="2791460"/>
                  <a:pt x="1018245" y="2796540"/>
                </a:cubicBezTo>
                <a:cubicBezTo>
                  <a:pt x="1060680" y="2860193"/>
                  <a:pt x="1035773" y="2829308"/>
                  <a:pt x="1094445" y="2887980"/>
                </a:cubicBezTo>
                <a:cubicBezTo>
                  <a:pt x="1122985" y="2916520"/>
                  <a:pt x="1107082" y="2907432"/>
                  <a:pt x="1140165" y="2918460"/>
                </a:cubicBezTo>
                <a:cubicBezTo>
                  <a:pt x="1156675" y="2967990"/>
                  <a:pt x="1132545" y="2915920"/>
                  <a:pt x="1193505" y="2956560"/>
                </a:cubicBezTo>
                <a:cubicBezTo>
                  <a:pt x="1237436" y="2985848"/>
                  <a:pt x="1195058" y="2960491"/>
                  <a:pt x="1239225" y="2979420"/>
                </a:cubicBezTo>
                <a:cubicBezTo>
                  <a:pt x="1249666" y="2983895"/>
                  <a:pt x="1259264" y="2990185"/>
                  <a:pt x="1269705" y="2994660"/>
                </a:cubicBezTo>
                <a:cubicBezTo>
                  <a:pt x="1277088" y="2997824"/>
                  <a:pt x="1285381" y="2998688"/>
                  <a:pt x="1292565" y="3002280"/>
                </a:cubicBezTo>
                <a:cubicBezTo>
                  <a:pt x="1300756" y="3006376"/>
                  <a:pt x="1307007" y="3013912"/>
                  <a:pt x="1315425" y="3017520"/>
                </a:cubicBezTo>
                <a:cubicBezTo>
                  <a:pt x="1325051" y="3021645"/>
                  <a:pt x="1335835" y="3022263"/>
                  <a:pt x="1345905" y="3025140"/>
                </a:cubicBezTo>
                <a:cubicBezTo>
                  <a:pt x="1353628" y="3027347"/>
                  <a:pt x="1361145" y="3030220"/>
                  <a:pt x="1368765" y="3032760"/>
                </a:cubicBezTo>
                <a:cubicBezTo>
                  <a:pt x="1396555" y="3116130"/>
                  <a:pt x="1352234" y="2989850"/>
                  <a:pt x="1391625" y="3078480"/>
                </a:cubicBezTo>
                <a:lnTo>
                  <a:pt x="1414485" y="3147060"/>
                </a:lnTo>
                <a:lnTo>
                  <a:pt x="1429725" y="3192780"/>
                </a:lnTo>
                <a:cubicBezTo>
                  <a:pt x="1432265" y="3200400"/>
                  <a:pt x="1435397" y="3207848"/>
                  <a:pt x="1437345" y="3215640"/>
                </a:cubicBezTo>
                <a:lnTo>
                  <a:pt x="1444965" y="3246120"/>
                </a:lnTo>
                <a:cubicBezTo>
                  <a:pt x="1435571" y="3330666"/>
                  <a:pt x="1444618" y="3292880"/>
                  <a:pt x="1422105" y="3360420"/>
                </a:cubicBezTo>
                <a:cubicBezTo>
                  <a:pt x="1419565" y="3368040"/>
                  <a:pt x="1419304" y="3376854"/>
                  <a:pt x="1414485" y="3383280"/>
                </a:cubicBezTo>
                <a:lnTo>
                  <a:pt x="1391625" y="3413760"/>
                </a:lnTo>
                <a:cubicBezTo>
                  <a:pt x="1380109" y="3459825"/>
                  <a:pt x="1387317" y="3434305"/>
                  <a:pt x="1368765" y="3489960"/>
                </a:cubicBezTo>
                <a:cubicBezTo>
                  <a:pt x="1366225" y="3497580"/>
                  <a:pt x="1364737" y="3505636"/>
                  <a:pt x="1361145" y="3512820"/>
                </a:cubicBezTo>
                <a:lnTo>
                  <a:pt x="1345905" y="3543300"/>
                </a:lnTo>
                <a:cubicBezTo>
                  <a:pt x="1343365" y="3566160"/>
                  <a:pt x="1342066" y="3589192"/>
                  <a:pt x="1338285" y="3611880"/>
                </a:cubicBezTo>
                <a:cubicBezTo>
                  <a:pt x="1336965" y="3619803"/>
                  <a:pt x="1331464" y="3626748"/>
                  <a:pt x="1330665" y="3634740"/>
                </a:cubicBezTo>
                <a:cubicBezTo>
                  <a:pt x="1326361" y="3677780"/>
                  <a:pt x="1325585" y="3721100"/>
                  <a:pt x="1323045" y="3764280"/>
                </a:cubicBezTo>
                <a:cubicBezTo>
                  <a:pt x="1323236" y="3767720"/>
                  <a:pt x="1317566" y="3882862"/>
                  <a:pt x="1338285" y="3924300"/>
                </a:cubicBezTo>
                <a:cubicBezTo>
                  <a:pt x="1342381" y="3932491"/>
                  <a:pt x="1346633" y="3941129"/>
                  <a:pt x="1353525" y="3947160"/>
                </a:cubicBezTo>
                <a:cubicBezTo>
                  <a:pt x="1367309" y="3959221"/>
                  <a:pt x="1384005" y="3967480"/>
                  <a:pt x="1399245" y="3977640"/>
                </a:cubicBezTo>
                <a:cubicBezTo>
                  <a:pt x="1406865" y="3982720"/>
                  <a:pt x="1415629" y="3986404"/>
                  <a:pt x="1422105" y="3992880"/>
                </a:cubicBezTo>
                <a:cubicBezTo>
                  <a:pt x="1429725" y="4000500"/>
                  <a:pt x="1438066" y="4007461"/>
                  <a:pt x="1444965" y="4015740"/>
                </a:cubicBezTo>
                <a:cubicBezTo>
                  <a:pt x="1450828" y="4022775"/>
                  <a:pt x="1453313" y="4032569"/>
                  <a:pt x="1460205" y="4038600"/>
                </a:cubicBezTo>
                <a:cubicBezTo>
                  <a:pt x="1473989" y="4050661"/>
                  <a:pt x="1505925" y="4069080"/>
                  <a:pt x="1505925" y="4069080"/>
                </a:cubicBezTo>
                <a:cubicBezTo>
                  <a:pt x="1511005" y="4079240"/>
                  <a:pt x="1512078" y="4092744"/>
                  <a:pt x="1521165" y="4099560"/>
                </a:cubicBezTo>
                <a:cubicBezTo>
                  <a:pt x="1534016" y="4109199"/>
                  <a:pt x="1551645" y="4109720"/>
                  <a:pt x="1566885" y="4114800"/>
                </a:cubicBezTo>
                <a:cubicBezTo>
                  <a:pt x="1643711" y="4140409"/>
                  <a:pt x="1524544" y="4101336"/>
                  <a:pt x="1620225" y="4130040"/>
                </a:cubicBezTo>
                <a:cubicBezTo>
                  <a:pt x="1635612" y="4134656"/>
                  <a:pt x="1650705" y="4140200"/>
                  <a:pt x="1665945" y="4145280"/>
                </a:cubicBezTo>
                <a:lnTo>
                  <a:pt x="1688805" y="4152900"/>
                </a:lnTo>
                <a:cubicBezTo>
                  <a:pt x="1696425" y="4155440"/>
                  <a:pt x="1704982" y="4156065"/>
                  <a:pt x="1711665" y="4160520"/>
                </a:cubicBezTo>
                <a:lnTo>
                  <a:pt x="1734525" y="4175760"/>
                </a:lnTo>
                <a:cubicBezTo>
                  <a:pt x="1749830" y="4198718"/>
                  <a:pt x="1753404" y="4202030"/>
                  <a:pt x="1765005" y="4229100"/>
                </a:cubicBezTo>
                <a:cubicBezTo>
                  <a:pt x="1773541" y="4249018"/>
                  <a:pt x="1773800" y="4260958"/>
                  <a:pt x="1780245" y="4282440"/>
                </a:cubicBezTo>
                <a:cubicBezTo>
                  <a:pt x="1784861" y="4297827"/>
                  <a:pt x="1790405" y="4312920"/>
                  <a:pt x="1795485" y="4328160"/>
                </a:cubicBezTo>
                <a:lnTo>
                  <a:pt x="1803105" y="4351020"/>
                </a:lnTo>
                <a:cubicBezTo>
                  <a:pt x="1805645" y="4373880"/>
                  <a:pt x="1806944" y="4396912"/>
                  <a:pt x="1810725" y="4419600"/>
                </a:cubicBezTo>
                <a:cubicBezTo>
                  <a:pt x="1812045" y="4427523"/>
                  <a:pt x="1817546" y="4434468"/>
                  <a:pt x="1818345" y="4442460"/>
                </a:cubicBezTo>
                <a:cubicBezTo>
                  <a:pt x="1823074" y="4489747"/>
                  <a:pt x="1820211" y="4564223"/>
                  <a:pt x="1833585" y="4617720"/>
                </a:cubicBezTo>
                <a:cubicBezTo>
                  <a:pt x="1834963" y="4623230"/>
                  <a:pt x="1838665" y="4627880"/>
                  <a:pt x="1841205" y="4632960"/>
                </a:cubicBezTo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532012" y="1906509"/>
            <a:ext cx="8188666" cy="3764133"/>
            <a:chOff x="532012" y="1906509"/>
            <a:chExt cx="8188666" cy="3764133"/>
          </a:xfrm>
        </p:grpSpPr>
        <p:grpSp>
          <p:nvGrpSpPr>
            <p:cNvPr id="78" name="Group 77"/>
            <p:cNvGrpSpPr/>
            <p:nvPr/>
          </p:nvGrpSpPr>
          <p:grpSpPr>
            <a:xfrm>
              <a:off x="785357" y="1906509"/>
              <a:ext cx="7715176" cy="3764133"/>
              <a:chOff x="785357" y="1906509"/>
              <a:chExt cx="7715176" cy="37641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79" name="Straight Connector 78"/>
              <p:cNvCxnSpPr/>
              <p:nvPr/>
            </p:nvCxnSpPr>
            <p:spPr bwMode="auto">
              <a:xfrm flipV="1">
                <a:off x="785357" y="2624410"/>
                <a:ext cx="2880186" cy="162778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FFC000">
                    <a:alpha val="26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Straight Connector 79"/>
              <p:cNvCxnSpPr/>
              <p:nvPr/>
            </p:nvCxnSpPr>
            <p:spPr bwMode="auto">
              <a:xfrm flipV="1">
                <a:off x="836274" y="4083820"/>
                <a:ext cx="2473581" cy="196941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FFC000">
                    <a:alpha val="26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1" name="Straight Connector 85"/>
              <p:cNvCxnSpPr/>
              <p:nvPr/>
            </p:nvCxnSpPr>
            <p:spPr bwMode="auto">
              <a:xfrm>
                <a:off x="857365" y="4229844"/>
                <a:ext cx="4408470" cy="1440798"/>
              </a:xfrm>
              <a:prstGeom prst="curvedConnector4">
                <a:avLst>
                  <a:gd name="adj1" fmla="val -393"/>
                  <a:gd name="adj2" fmla="val 131732"/>
                </a:avLst>
              </a:prstGeom>
              <a:solidFill>
                <a:srgbClr val="00B8FF"/>
              </a:solidFill>
              <a:ln w="57150" cap="flat" cmpd="sng" algn="ctr">
                <a:solidFill>
                  <a:srgbClr val="FFC000">
                    <a:alpha val="26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 flipH="1">
                <a:off x="5756729" y="4016843"/>
                <a:ext cx="2659687" cy="1487075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FFC000">
                    <a:alpha val="26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3" name="Freeform 82"/>
              <p:cNvSpPr/>
              <p:nvPr/>
            </p:nvSpPr>
            <p:spPr>
              <a:xfrm>
                <a:off x="5833533" y="2167467"/>
                <a:ext cx="2641600" cy="1786466"/>
              </a:xfrm>
              <a:custGeom>
                <a:avLst/>
                <a:gdLst>
                  <a:gd name="connsiteX0" fmla="*/ 0 w 2641600"/>
                  <a:gd name="connsiteY0" fmla="*/ 0 h 1786466"/>
                  <a:gd name="connsiteX1" fmla="*/ 1549400 w 2641600"/>
                  <a:gd name="connsiteY1" fmla="*/ 550333 h 1786466"/>
                  <a:gd name="connsiteX2" fmla="*/ 2641600 w 2641600"/>
                  <a:gd name="connsiteY2" fmla="*/ 1786466 h 178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41600" h="1786466">
                    <a:moveTo>
                      <a:pt x="0" y="0"/>
                    </a:moveTo>
                    <a:cubicBezTo>
                      <a:pt x="554566" y="126294"/>
                      <a:pt x="1109133" y="252589"/>
                      <a:pt x="1549400" y="550333"/>
                    </a:cubicBezTo>
                    <a:cubicBezTo>
                      <a:pt x="1989667" y="848077"/>
                      <a:pt x="2315633" y="1317271"/>
                      <a:pt x="2641600" y="1786466"/>
                    </a:cubicBezTo>
                  </a:path>
                </a:pathLst>
              </a:custGeom>
              <a:ln w="57150">
                <a:solidFill>
                  <a:srgbClr val="FFC000">
                    <a:alpha val="26000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 flipV="1">
                <a:off x="6231466" y="3945466"/>
                <a:ext cx="2218267" cy="383150"/>
              </a:xfrm>
              <a:custGeom>
                <a:avLst/>
                <a:gdLst>
                  <a:gd name="connsiteX0" fmla="*/ 0 w 2641600"/>
                  <a:gd name="connsiteY0" fmla="*/ 0 h 1786466"/>
                  <a:gd name="connsiteX1" fmla="*/ 1549400 w 2641600"/>
                  <a:gd name="connsiteY1" fmla="*/ 550333 h 1786466"/>
                  <a:gd name="connsiteX2" fmla="*/ 2641600 w 2641600"/>
                  <a:gd name="connsiteY2" fmla="*/ 1786466 h 1786466"/>
                  <a:gd name="connsiteX0" fmla="*/ 0 w 2396067"/>
                  <a:gd name="connsiteY0" fmla="*/ 2101485 h 2107030"/>
                  <a:gd name="connsiteX1" fmla="*/ 1303867 w 2396067"/>
                  <a:gd name="connsiteY1" fmla="*/ 14844 h 2107030"/>
                  <a:gd name="connsiteX2" fmla="*/ 2396067 w 2396067"/>
                  <a:gd name="connsiteY2" fmla="*/ 1250977 h 2107030"/>
                  <a:gd name="connsiteX0" fmla="*/ 0 w 2396067"/>
                  <a:gd name="connsiteY0" fmla="*/ 2101479 h 2101479"/>
                  <a:gd name="connsiteX1" fmla="*/ 1303867 w 2396067"/>
                  <a:gd name="connsiteY1" fmla="*/ 14838 h 2101479"/>
                  <a:gd name="connsiteX2" fmla="*/ 2396067 w 2396067"/>
                  <a:gd name="connsiteY2" fmla="*/ 1250971 h 2101479"/>
                  <a:gd name="connsiteX0" fmla="*/ 0 w 2218267"/>
                  <a:gd name="connsiteY0" fmla="*/ 2086774 h 2130956"/>
                  <a:gd name="connsiteX1" fmla="*/ 1303867 w 2218267"/>
                  <a:gd name="connsiteY1" fmla="*/ 133 h 2130956"/>
                  <a:gd name="connsiteX2" fmla="*/ 2218267 w 2218267"/>
                  <a:gd name="connsiteY2" fmla="*/ 2130956 h 2130956"/>
                  <a:gd name="connsiteX0" fmla="*/ 0 w 2218267"/>
                  <a:gd name="connsiteY0" fmla="*/ 2086774 h 2130956"/>
                  <a:gd name="connsiteX1" fmla="*/ 1303867 w 2218267"/>
                  <a:gd name="connsiteY1" fmla="*/ 133 h 2130956"/>
                  <a:gd name="connsiteX2" fmla="*/ 2218267 w 2218267"/>
                  <a:gd name="connsiteY2" fmla="*/ 2130956 h 2130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8267" h="2130956">
                    <a:moveTo>
                      <a:pt x="0" y="2086774"/>
                    </a:moveTo>
                    <a:cubicBezTo>
                      <a:pt x="503766" y="282422"/>
                      <a:pt x="934156" y="-7231"/>
                      <a:pt x="1303867" y="133"/>
                    </a:cubicBezTo>
                    <a:cubicBezTo>
                      <a:pt x="1673578" y="7497"/>
                      <a:pt x="1900767" y="1473405"/>
                      <a:pt x="2218267" y="2130956"/>
                    </a:cubicBezTo>
                  </a:path>
                </a:pathLst>
              </a:custGeom>
              <a:ln w="57150">
                <a:solidFill>
                  <a:srgbClr val="FFC000">
                    <a:alpha val="26000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4326467" y="1906509"/>
                <a:ext cx="4174066" cy="2064358"/>
              </a:xfrm>
              <a:custGeom>
                <a:avLst/>
                <a:gdLst>
                  <a:gd name="connsiteX0" fmla="*/ 0 w 2641600"/>
                  <a:gd name="connsiteY0" fmla="*/ 0 h 1786466"/>
                  <a:gd name="connsiteX1" fmla="*/ 1549400 w 2641600"/>
                  <a:gd name="connsiteY1" fmla="*/ 550333 h 1786466"/>
                  <a:gd name="connsiteX2" fmla="*/ 2641600 w 2641600"/>
                  <a:gd name="connsiteY2" fmla="*/ 1786466 h 1786466"/>
                  <a:gd name="connsiteX0" fmla="*/ 0 w 4301066"/>
                  <a:gd name="connsiteY0" fmla="*/ 0 h 1735666"/>
                  <a:gd name="connsiteX1" fmla="*/ 3208866 w 4301066"/>
                  <a:gd name="connsiteY1" fmla="*/ 499533 h 1735666"/>
                  <a:gd name="connsiteX2" fmla="*/ 4301066 w 4301066"/>
                  <a:gd name="connsiteY2" fmla="*/ 1735666 h 1735666"/>
                  <a:gd name="connsiteX0" fmla="*/ 0 w 4301066"/>
                  <a:gd name="connsiteY0" fmla="*/ 471304 h 2206970"/>
                  <a:gd name="connsiteX1" fmla="*/ 2997199 w 4301066"/>
                  <a:gd name="connsiteY1" fmla="*/ 64904 h 2206970"/>
                  <a:gd name="connsiteX2" fmla="*/ 4301066 w 4301066"/>
                  <a:gd name="connsiteY2" fmla="*/ 2206970 h 2206970"/>
                  <a:gd name="connsiteX0" fmla="*/ 0 w 4301066"/>
                  <a:gd name="connsiteY0" fmla="*/ 437796 h 2173462"/>
                  <a:gd name="connsiteX1" fmla="*/ 2997199 w 4301066"/>
                  <a:gd name="connsiteY1" fmla="*/ 31396 h 2173462"/>
                  <a:gd name="connsiteX2" fmla="*/ 4301066 w 4301066"/>
                  <a:gd name="connsiteY2" fmla="*/ 2173462 h 2173462"/>
                  <a:gd name="connsiteX0" fmla="*/ 0 w 4301066"/>
                  <a:gd name="connsiteY0" fmla="*/ 471145 h 2206811"/>
                  <a:gd name="connsiteX1" fmla="*/ 2997199 w 4301066"/>
                  <a:gd name="connsiteY1" fmla="*/ 64745 h 2206811"/>
                  <a:gd name="connsiteX2" fmla="*/ 4301066 w 4301066"/>
                  <a:gd name="connsiteY2" fmla="*/ 2206811 h 2206811"/>
                  <a:gd name="connsiteX0" fmla="*/ 0 w 4301066"/>
                  <a:gd name="connsiteY0" fmla="*/ 471145 h 2206811"/>
                  <a:gd name="connsiteX1" fmla="*/ 2997199 w 4301066"/>
                  <a:gd name="connsiteY1" fmla="*/ 64745 h 2206811"/>
                  <a:gd name="connsiteX2" fmla="*/ 4301066 w 4301066"/>
                  <a:gd name="connsiteY2" fmla="*/ 2206811 h 2206811"/>
                  <a:gd name="connsiteX0" fmla="*/ 0 w 4174066"/>
                  <a:gd name="connsiteY0" fmla="*/ 471145 h 2071345"/>
                  <a:gd name="connsiteX1" fmla="*/ 2997199 w 4174066"/>
                  <a:gd name="connsiteY1" fmla="*/ 64745 h 2071345"/>
                  <a:gd name="connsiteX2" fmla="*/ 4174066 w 4174066"/>
                  <a:gd name="connsiteY2" fmla="*/ 2071345 h 2071345"/>
                  <a:gd name="connsiteX0" fmla="*/ 0 w 4174066"/>
                  <a:gd name="connsiteY0" fmla="*/ 471145 h 2071345"/>
                  <a:gd name="connsiteX1" fmla="*/ 2997199 w 4174066"/>
                  <a:gd name="connsiteY1" fmla="*/ 64745 h 2071345"/>
                  <a:gd name="connsiteX2" fmla="*/ 4174066 w 4174066"/>
                  <a:gd name="connsiteY2" fmla="*/ 2071345 h 2071345"/>
                  <a:gd name="connsiteX0" fmla="*/ 0 w 4174066"/>
                  <a:gd name="connsiteY0" fmla="*/ 464158 h 2064358"/>
                  <a:gd name="connsiteX1" fmla="*/ 2997199 w 4174066"/>
                  <a:gd name="connsiteY1" fmla="*/ 57758 h 2064358"/>
                  <a:gd name="connsiteX2" fmla="*/ 4174066 w 4174066"/>
                  <a:gd name="connsiteY2" fmla="*/ 2064358 h 2064358"/>
                  <a:gd name="connsiteX0" fmla="*/ 0 w 4174066"/>
                  <a:gd name="connsiteY0" fmla="*/ 464158 h 2064358"/>
                  <a:gd name="connsiteX1" fmla="*/ 2997199 w 4174066"/>
                  <a:gd name="connsiteY1" fmla="*/ 57758 h 2064358"/>
                  <a:gd name="connsiteX2" fmla="*/ 4174066 w 4174066"/>
                  <a:gd name="connsiteY2" fmla="*/ 2064358 h 2064358"/>
                  <a:gd name="connsiteX0" fmla="*/ 0 w 4174066"/>
                  <a:gd name="connsiteY0" fmla="*/ 464158 h 2064358"/>
                  <a:gd name="connsiteX1" fmla="*/ 2870199 w 4174066"/>
                  <a:gd name="connsiteY1" fmla="*/ 57758 h 2064358"/>
                  <a:gd name="connsiteX2" fmla="*/ 4174066 w 4174066"/>
                  <a:gd name="connsiteY2" fmla="*/ 2064358 h 20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74066" h="2064358">
                    <a:moveTo>
                      <a:pt x="0" y="464158"/>
                    </a:moveTo>
                    <a:cubicBezTo>
                      <a:pt x="876299" y="116319"/>
                      <a:pt x="1168399" y="-112987"/>
                      <a:pt x="2870199" y="57758"/>
                    </a:cubicBezTo>
                    <a:cubicBezTo>
                      <a:pt x="4004733" y="220035"/>
                      <a:pt x="3975099" y="1578230"/>
                      <a:pt x="4174066" y="2064358"/>
                    </a:cubicBezTo>
                  </a:path>
                </a:pathLst>
              </a:custGeom>
              <a:ln w="57150">
                <a:solidFill>
                  <a:srgbClr val="FFC000">
                    <a:alpha val="26000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532012" y="3700822"/>
              <a:ext cx="8188666" cy="767498"/>
              <a:chOff x="532012" y="3700822"/>
              <a:chExt cx="8188666" cy="767498"/>
            </a:xfrm>
          </p:grpSpPr>
          <p:sp>
            <p:nvSpPr>
              <p:cNvPr id="87" name="Oval 86"/>
              <p:cNvSpPr/>
              <p:nvPr/>
            </p:nvSpPr>
            <p:spPr bwMode="auto">
              <a:xfrm>
                <a:off x="532012" y="3970346"/>
                <a:ext cx="506690" cy="497974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2">
                    <a:alpha val="24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 bwMode="auto">
              <a:xfrm>
                <a:off x="8213988" y="3700822"/>
                <a:ext cx="506690" cy="497974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2">
                    <a:alpha val="24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>
                <a:off x="8395325" y="3893918"/>
                <a:ext cx="144016" cy="144016"/>
              </a:xfrm>
              <a:prstGeom prst="ellipse">
                <a:avLst/>
              </a:prstGeom>
              <a:solidFill>
                <a:schemeClr val="tx1">
                  <a:alpha val="24000"/>
                </a:schemeClr>
              </a:solidFill>
              <a:ln w="9525" cap="flat" cmpd="sng" algn="ctr">
                <a:solidFill>
                  <a:schemeClr val="tx1">
                    <a:alpha val="2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713349" y="4157836"/>
                <a:ext cx="144016" cy="144016"/>
              </a:xfrm>
              <a:prstGeom prst="ellipse">
                <a:avLst/>
              </a:prstGeom>
              <a:solidFill>
                <a:schemeClr val="tx1">
                  <a:alpha val="24000"/>
                </a:schemeClr>
              </a:solidFill>
              <a:ln w="9525" cap="flat" cmpd="sng" algn="ctr">
                <a:solidFill>
                  <a:schemeClr val="tx1">
                    <a:alpha val="2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158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oup 230"/>
          <p:cNvGrpSpPr/>
          <p:nvPr/>
        </p:nvGrpSpPr>
        <p:grpSpPr>
          <a:xfrm>
            <a:off x="3863405" y="2308053"/>
            <a:ext cx="2814246" cy="3319575"/>
            <a:chOff x="7662410" y="1412776"/>
            <a:chExt cx="2814246" cy="3319575"/>
          </a:xfrm>
        </p:grpSpPr>
        <p:grpSp>
          <p:nvGrpSpPr>
            <p:cNvPr id="198" name="Group 197"/>
            <p:cNvGrpSpPr/>
            <p:nvPr/>
          </p:nvGrpSpPr>
          <p:grpSpPr>
            <a:xfrm>
              <a:off x="8039303" y="1412776"/>
              <a:ext cx="1145848" cy="3319575"/>
              <a:chOff x="4245085" y="2324362"/>
              <a:chExt cx="1145848" cy="33195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99" name="Straight Connector 198"/>
              <p:cNvCxnSpPr/>
              <p:nvPr/>
            </p:nvCxnSpPr>
            <p:spPr bwMode="auto">
              <a:xfrm>
                <a:off x="4825958" y="2947281"/>
                <a:ext cx="491373" cy="14358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0072B2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 bwMode="auto">
              <a:xfrm flipH="1">
                <a:off x="5208132" y="5324475"/>
                <a:ext cx="106818" cy="31946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0072B2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 flipH="1">
                <a:off x="4366448" y="3405188"/>
                <a:ext cx="705615" cy="111240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>
                    <a:alpha val="10196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/>
              <p:cNvCxnSpPr/>
              <p:nvPr/>
            </p:nvCxnSpPr>
            <p:spPr bwMode="auto">
              <a:xfrm flipH="1">
                <a:off x="4978467" y="3519614"/>
                <a:ext cx="201185" cy="16181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>
                    <a:alpha val="14902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/>
              <p:cNvCxnSpPr/>
              <p:nvPr/>
            </p:nvCxnSpPr>
            <p:spPr bwMode="auto">
              <a:xfrm flipH="1">
                <a:off x="4245085" y="2347413"/>
                <a:ext cx="92694" cy="50982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D55E00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 flipH="1" flipV="1">
                <a:off x="4325824" y="2324362"/>
                <a:ext cx="751001" cy="107844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D55E00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>
                <a:off x="4945358" y="5131820"/>
                <a:ext cx="445575" cy="18725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D55E00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0" name="Group 219"/>
            <p:cNvGrpSpPr/>
            <p:nvPr/>
          </p:nvGrpSpPr>
          <p:grpSpPr>
            <a:xfrm>
              <a:off x="7662410" y="1945653"/>
              <a:ext cx="1157736" cy="2347499"/>
              <a:chOff x="8460432" y="2857239"/>
              <a:chExt cx="1157736" cy="234749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221" name="Straight Connector 220"/>
              <p:cNvCxnSpPr/>
              <p:nvPr/>
            </p:nvCxnSpPr>
            <p:spPr bwMode="auto">
              <a:xfrm flipH="1">
                <a:off x="8532440" y="2857239"/>
                <a:ext cx="296903" cy="1874089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D55E00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2" name="Straight Connector 221"/>
              <p:cNvCxnSpPr>
                <a:endCxn id="224" idx="2"/>
              </p:cNvCxnSpPr>
              <p:nvPr/>
            </p:nvCxnSpPr>
            <p:spPr bwMode="auto">
              <a:xfrm>
                <a:off x="8532440" y="4731327"/>
                <a:ext cx="941712" cy="401403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D55E00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3" name="Oval 222"/>
              <p:cNvSpPr/>
              <p:nvPr/>
            </p:nvSpPr>
            <p:spPr bwMode="auto">
              <a:xfrm>
                <a:off x="8460432" y="4659320"/>
                <a:ext cx="144016" cy="144016"/>
              </a:xfrm>
              <a:prstGeom prst="ellipse">
                <a:avLst/>
              </a:prstGeom>
              <a:solidFill>
                <a:srgbClr val="000000">
                  <a:alpha val="1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sng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 bwMode="auto">
              <a:xfrm>
                <a:off x="9474152" y="5060722"/>
                <a:ext cx="144016" cy="144016"/>
              </a:xfrm>
              <a:prstGeom prst="ellipse">
                <a:avLst/>
              </a:prstGeom>
              <a:solidFill>
                <a:srgbClr val="000000">
                  <a:alpha val="1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sng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8924922" y="1645563"/>
              <a:ext cx="1551734" cy="2776851"/>
              <a:chOff x="9722944" y="2557149"/>
              <a:chExt cx="1551734" cy="277685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226" name="Straight Connector 225"/>
              <p:cNvCxnSpPr/>
              <p:nvPr/>
            </p:nvCxnSpPr>
            <p:spPr bwMode="auto">
              <a:xfrm flipH="1">
                <a:off x="9722944" y="3081338"/>
                <a:ext cx="176264" cy="25871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0072B2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7" name="Straight Connector 226"/>
              <p:cNvCxnSpPr/>
              <p:nvPr/>
            </p:nvCxnSpPr>
            <p:spPr bwMode="auto">
              <a:xfrm flipV="1">
                <a:off x="9869726" y="2623396"/>
                <a:ext cx="1292288" cy="470493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0072B2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8" name="Straight Connector 227"/>
              <p:cNvCxnSpPr/>
              <p:nvPr/>
            </p:nvCxnSpPr>
            <p:spPr bwMode="auto">
              <a:xfrm flipH="1">
                <a:off x="9908733" y="2623396"/>
                <a:ext cx="1253282" cy="271060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0072B2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9" name="Oval 228"/>
              <p:cNvSpPr/>
              <p:nvPr/>
            </p:nvSpPr>
            <p:spPr bwMode="auto">
              <a:xfrm>
                <a:off x="11113204" y="2557149"/>
                <a:ext cx="161474" cy="161474"/>
              </a:xfrm>
              <a:prstGeom prst="ellipse">
                <a:avLst/>
              </a:prstGeom>
              <a:solidFill>
                <a:srgbClr val="000000">
                  <a:alpha val="1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sng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30" name="Oval 229"/>
              <p:cNvSpPr/>
              <p:nvPr/>
            </p:nvSpPr>
            <p:spPr bwMode="auto">
              <a:xfrm>
                <a:off x="9811630" y="3004223"/>
                <a:ext cx="161474" cy="161474"/>
              </a:xfrm>
              <a:prstGeom prst="ellipse">
                <a:avLst/>
              </a:prstGeom>
              <a:solidFill>
                <a:srgbClr val="000000">
                  <a:alpha val="1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sng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</p:grpSp>
      </p:grpSp>
      <p:grpSp>
        <p:nvGrpSpPr>
          <p:cNvPr id="233" name="Group 232"/>
          <p:cNvGrpSpPr/>
          <p:nvPr/>
        </p:nvGrpSpPr>
        <p:grpSpPr>
          <a:xfrm>
            <a:off x="4245085" y="2324362"/>
            <a:ext cx="1145848" cy="3319575"/>
            <a:chOff x="4245085" y="2324362"/>
            <a:chExt cx="1145848" cy="33195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43" name="Straight Connector 142"/>
            <p:cNvCxnSpPr>
              <a:stCxn id="123" idx="6"/>
            </p:cNvCxnSpPr>
            <p:nvPr/>
          </p:nvCxnSpPr>
          <p:spPr bwMode="auto">
            <a:xfrm>
              <a:off x="4825958" y="2947281"/>
              <a:ext cx="491373" cy="14358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 flipH="1">
              <a:off x="5208132" y="5324475"/>
              <a:ext cx="106818" cy="31946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 bwMode="auto">
            <a:xfrm flipH="1">
              <a:off x="4366448" y="3405188"/>
              <a:ext cx="705615" cy="111240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H="1">
              <a:off x="4978467" y="3519614"/>
              <a:ext cx="201185" cy="161818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>
              <a:endCxn id="122" idx="4"/>
            </p:cNvCxnSpPr>
            <p:nvPr/>
          </p:nvCxnSpPr>
          <p:spPr bwMode="auto">
            <a:xfrm flipH="1">
              <a:off x="4245085" y="2347413"/>
              <a:ext cx="92694" cy="50982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 bwMode="auto">
            <a:xfrm flipH="1" flipV="1">
              <a:off x="4325824" y="2324362"/>
              <a:ext cx="751001" cy="107844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/>
            <p:cNvCxnSpPr>
              <a:endCxn id="128" idx="6"/>
            </p:cNvCxnSpPr>
            <p:nvPr/>
          </p:nvCxnSpPr>
          <p:spPr bwMode="auto">
            <a:xfrm>
              <a:off x="4945358" y="5131820"/>
              <a:ext cx="445575" cy="18725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7" name="Group 76"/>
          <p:cNvGrpSpPr/>
          <p:nvPr/>
        </p:nvGrpSpPr>
        <p:grpSpPr>
          <a:xfrm>
            <a:off x="3868192" y="2857239"/>
            <a:ext cx="1157736" cy="2347499"/>
            <a:chOff x="8460432" y="2857239"/>
            <a:chExt cx="1157736" cy="2347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11" name="Straight Connector 110"/>
            <p:cNvCxnSpPr>
              <a:stCxn id="122" idx="4"/>
            </p:cNvCxnSpPr>
            <p:nvPr/>
          </p:nvCxnSpPr>
          <p:spPr bwMode="auto">
            <a:xfrm flipH="1">
              <a:off x="8532440" y="2857239"/>
              <a:ext cx="296903" cy="1874089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>
              <a:endCxn id="102" idx="2"/>
            </p:cNvCxnSpPr>
            <p:nvPr/>
          </p:nvCxnSpPr>
          <p:spPr bwMode="auto">
            <a:xfrm>
              <a:off x="8532440" y="4731327"/>
              <a:ext cx="941712" cy="401403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1" name="Oval 100"/>
            <p:cNvSpPr/>
            <p:nvPr/>
          </p:nvSpPr>
          <p:spPr bwMode="auto">
            <a:xfrm>
              <a:off x="8460432" y="465932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9474152" y="5060722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130704" y="2557149"/>
            <a:ext cx="1551734" cy="2776851"/>
            <a:chOff x="9722944" y="2557149"/>
            <a:chExt cx="1551734" cy="27768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44" name="Straight Connector 143"/>
            <p:cNvCxnSpPr>
              <a:endCxn id="129" idx="7"/>
            </p:cNvCxnSpPr>
            <p:nvPr/>
          </p:nvCxnSpPr>
          <p:spPr bwMode="auto">
            <a:xfrm flipH="1">
              <a:off x="9722944" y="3081338"/>
              <a:ext cx="176264" cy="25871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 flipV="1">
              <a:off x="9869726" y="2623396"/>
              <a:ext cx="1292288" cy="470493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 flipH="1">
              <a:off x="9908733" y="2623396"/>
              <a:ext cx="1253282" cy="271060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1" name="Oval 80"/>
            <p:cNvSpPr/>
            <p:nvPr/>
          </p:nvSpPr>
          <p:spPr bwMode="auto">
            <a:xfrm>
              <a:off x="11113204" y="2557149"/>
              <a:ext cx="161474" cy="16147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9811630" y="3004223"/>
              <a:ext cx="161474" cy="16147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</a:t>
            </a:r>
            <a:r>
              <a:rPr lang="de-AT" dirty="0" err="1" smtClean="0"/>
              <a:t>Using</a:t>
            </a:r>
            <a:r>
              <a:rPr lang="de-AT" dirty="0" smtClean="0"/>
              <a:t> Graph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03" y="893327"/>
            <a:ext cx="8905875" cy="547211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5. Remove every edge that is on the wrong side</a:t>
            </a:r>
            <a:endParaRPr lang="en-US" dirty="0"/>
          </a:p>
        </p:txBody>
      </p:sp>
      <p:cxnSp>
        <p:nvCxnSpPr>
          <p:cNvPr id="83" name="Straight Connector 82"/>
          <p:cNvCxnSpPr/>
          <p:nvPr/>
        </p:nvCxnSpPr>
        <p:spPr bwMode="auto">
          <a:xfrm>
            <a:off x="1995195" y="2442746"/>
            <a:ext cx="1719158" cy="177844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4" name="Straight Connector 83"/>
          <p:cNvCxnSpPr/>
          <p:nvPr/>
        </p:nvCxnSpPr>
        <p:spPr bwMode="auto">
          <a:xfrm flipH="1">
            <a:off x="3358665" y="2620590"/>
            <a:ext cx="355688" cy="1482032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6" name="Straight Connector 85"/>
          <p:cNvCxnSpPr/>
          <p:nvPr/>
        </p:nvCxnSpPr>
        <p:spPr bwMode="auto">
          <a:xfrm flipH="1">
            <a:off x="1817351" y="4102622"/>
            <a:ext cx="1541314" cy="414969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7" name="Straight Connector 86"/>
          <p:cNvCxnSpPr/>
          <p:nvPr/>
        </p:nvCxnSpPr>
        <p:spPr bwMode="auto">
          <a:xfrm>
            <a:off x="3358665" y="4102622"/>
            <a:ext cx="355688" cy="1719158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8" name="Straight Connector 87"/>
          <p:cNvCxnSpPr/>
          <p:nvPr/>
        </p:nvCxnSpPr>
        <p:spPr bwMode="auto">
          <a:xfrm flipH="1" flipV="1">
            <a:off x="2173039" y="5584655"/>
            <a:ext cx="1541314" cy="237125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90" name="Straight Connector 89"/>
          <p:cNvCxnSpPr/>
          <p:nvPr/>
        </p:nvCxnSpPr>
        <p:spPr bwMode="auto">
          <a:xfrm flipV="1">
            <a:off x="3714353" y="5643936"/>
            <a:ext cx="1482033" cy="177844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91" name="Straight Connector 90"/>
          <p:cNvCxnSpPr/>
          <p:nvPr/>
        </p:nvCxnSpPr>
        <p:spPr bwMode="auto">
          <a:xfrm flipH="1" flipV="1">
            <a:off x="4366447" y="4517591"/>
            <a:ext cx="829938" cy="1126345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92" name="Straight Connector 91"/>
          <p:cNvCxnSpPr/>
          <p:nvPr/>
        </p:nvCxnSpPr>
        <p:spPr bwMode="auto">
          <a:xfrm flipH="1" flipV="1">
            <a:off x="3358665" y="4102622"/>
            <a:ext cx="1007782" cy="414969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93" name="Straight Connector 92"/>
          <p:cNvCxnSpPr>
            <a:endCxn id="123" idx="6"/>
          </p:cNvCxnSpPr>
          <p:nvPr/>
        </p:nvCxnSpPr>
        <p:spPr bwMode="auto">
          <a:xfrm>
            <a:off x="3714353" y="2620590"/>
            <a:ext cx="1111605" cy="326691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66" name="Oval 65"/>
          <p:cNvSpPr/>
          <p:nvPr/>
        </p:nvSpPr>
        <p:spPr bwMode="auto">
          <a:xfrm>
            <a:off x="1946385" y="2353081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3665543" y="2543673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1784911" y="4427926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3309855" y="4003340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2117260" y="5484257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3665543" y="5732115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4308888" y="4427543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5135016" y="5532815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cxnSp>
        <p:nvCxnSpPr>
          <p:cNvPr id="109" name="Straight Connector 108"/>
          <p:cNvCxnSpPr/>
          <p:nvPr/>
        </p:nvCxnSpPr>
        <p:spPr bwMode="auto">
          <a:xfrm flipH="1" flipV="1">
            <a:off x="5844776" y="2169607"/>
            <a:ext cx="1498474" cy="19890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0" name="Straight Connector 109"/>
          <p:cNvCxnSpPr/>
          <p:nvPr/>
        </p:nvCxnSpPr>
        <p:spPr bwMode="auto">
          <a:xfrm flipH="1">
            <a:off x="4316964" y="2169607"/>
            <a:ext cx="1527812" cy="177806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3" name="Straight Connector 112"/>
          <p:cNvCxnSpPr/>
          <p:nvPr/>
        </p:nvCxnSpPr>
        <p:spPr bwMode="auto">
          <a:xfrm flipV="1">
            <a:off x="5831606" y="3941079"/>
            <a:ext cx="401709" cy="1573911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4" name="Straight Connector 113"/>
          <p:cNvCxnSpPr/>
          <p:nvPr/>
        </p:nvCxnSpPr>
        <p:spPr bwMode="auto">
          <a:xfrm flipH="1" flipV="1">
            <a:off x="5849703" y="2169607"/>
            <a:ext cx="383612" cy="1771472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5" name="Straight Connector 114"/>
          <p:cNvCxnSpPr/>
          <p:nvPr/>
        </p:nvCxnSpPr>
        <p:spPr bwMode="auto">
          <a:xfrm flipH="1" flipV="1">
            <a:off x="5179651" y="3519614"/>
            <a:ext cx="1053664" cy="421466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6" name="Straight Connector 115"/>
          <p:cNvCxnSpPr/>
          <p:nvPr/>
        </p:nvCxnSpPr>
        <p:spPr bwMode="auto">
          <a:xfrm flipH="1" flipV="1">
            <a:off x="5074444" y="3393281"/>
            <a:ext cx="105209" cy="126333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8" name="Straight Connector 117"/>
          <p:cNvCxnSpPr/>
          <p:nvPr/>
        </p:nvCxnSpPr>
        <p:spPr bwMode="auto">
          <a:xfrm>
            <a:off x="6233315" y="3941079"/>
            <a:ext cx="954883" cy="32927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9" name="Straight Connector 118"/>
          <p:cNvCxnSpPr/>
          <p:nvPr/>
        </p:nvCxnSpPr>
        <p:spPr bwMode="auto">
          <a:xfrm flipV="1">
            <a:off x="7188198" y="2368507"/>
            <a:ext cx="155052" cy="160550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0" name="Straight Connector 119"/>
          <p:cNvCxnSpPr/>
          <p:nvPr/>
        </p:nvCxnSpPr>
        <p:spPr bwMode="auto">
          <a:xfrm flipV="1">
            <a:off x="5844776" y="5123159"/>
            <a:ext cx="1420947" cy="391831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9" name="Oval 98"/>
          <p:cNvSpPr/>
          <p:nvPr/>
        </p:nvSpPr>
        <p:spPr bwMode="auto">
          <a:xfrm>
            <a:off x="4271298" y="2296499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00" name="Oval 99"/>
          <p:cNvSpPr/>
          <p:nvPr/>
        </p:nvSpPr>
        <p:spPr bwMode="auto">
          <a:xfrm>
            <a:off x="5777695" y="2111343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03" name="Oval 102"/>
          <p:cNvSpPr/>
          <p:nvPr/>
        </p:nvSpPr>
        <p:spPr bwMode="auto">
          <a:xfrm>
            <a:off x="5080870" y="344760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6161307" y="386907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7265723" y="2293348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06" name="Oval 105"/>
          <p:cNvSpPr/>
          <p:nvPr/>
        </p:nvSpPr>
        <p:spPr bwMode="auto">
          <a:xfrm>
            <a:off x="7111344" y="388553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07" name="Oval 106"/>
          <p:cNvSpPr/>
          <p:nvPr/>
        </p:nvSpPr>
        <p:spPr bwMode="auto">
          <a:xfrm>
            <a:off x="5772768" y="542333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08" name="Oval 107"/>
          <p:cNvSpPr/>
          <p:nvPr/>
        </p:nvSpPr>
        <p:spPr bwMode="auto">
          <a:xfrm>
            <a:off x="7199234" y="5041587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30" name="Oval 129"/>
          <p:cNvSpPr/>
          <p:nvPr/>
        </p:nvSpPr>
        <p:spPr bwMode="auto">
          <a:xfrm>
            <a:off x="6062139" y="3469180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39" name="Freeform 138"/>
          <p:cNvSpPr/>
          <p:nvPr/>
        </p:nvSpPr>
        <p:spPr>
          <a:xfrm>
            <a:off x="4027716" y="2070845"/>
            <a:ext cx="1549901" cy="3899963"/>
          </a:xfrm>
          <a:custGeom>
            <a:avLst/>
            <a:gdLst>
              <a:gd name="connsiteX0" fmla="*/ 12405 w 1841205"/>
              <a:gd name="connsiteY0" fmla="*/ 0 h 4632960"/>
              <a:gd name="connsiteX1" fmla="*/ 12405 w 1841205"/>
              <a:gd name="connsiteY1" fmla="*/ 251460 h 4632960"/>
              <a:gd name="connsiteX2" fmla="*/ 27645 w 1841205"/>
              <a:gd name="connsiteY2" fmla="*/ 297180 h 4632960"/>
              <a:gd name="connsiteX3" fmla="*/ 35265 w 1841205"/>
              <a:gd name="connsiteY3" fmla="*/ 388620 h 4632960"/>
              <a:gd name="connsiteX4" fmla="*/ 50505 w 1841205"/>
              <a:gd name="connsiteY4" fmla="*/ 434340 h 4632960"/>
              <a:gd name="connsiteX5" fmla="*/ 65745 w 1841205"/>
              <a:gd name="connsiteY5" fmla="*/ 502920 h 4632960"/>
              <a:gd name="connsiteX6" fmla="*/ 88605 w 1841205"/>
              <a:gd name="connsiteY6" fmla="*/ 563880 h 4632960"/>
              <a:gd name="connsiteX7" fmla="*/ 119085 w 1841205"/>
              <a:gd name="connsiteY7" fmla="*/ 571500 h 4632960"/>
              <a:gd name="connsiteX8" fmla="*/ 141945 w 1841205"/>
              <a:gd name="connsiteY8" fmla="*/ 579120 h 4632960"/>
              <a:gd name="connsiteX9" fmla="*/ 172425 w 1841205"/>
              <a:gd name="connsiteY9" fmla="*/ 586740 h 4632960"/>
              <a:gd name="connsiteX10" fmla="*/ 225765 w 1841205"/>
              <a:gd name="connsiteY10" fmla="*/ 601980 h 4632960"/>
              <a:gd name="connsiteX11" fmla="*/ 286725 w 1841205"/>
              <a:gd name="connsiteY11" fmla="*/ 624840 h 4632960"/>
              <a:gd name="connsiteX12" fmla="*/ 309585 w 1841205"/>
              <a:gd name="connsiteY12" fmla="*/ 632460 h 4632960"/>
              <a:gd name="connsiteX13" fmla="*/ 347685 w 1841205"/>
              <a:gd name="connsiteY13" fmla="*/ 640080 h 4632960"/>
              <a:gd name="connsiteX14" fmla="*/ 378165 w 1841205"/>
              <a:gd name="connsiteY14" fmla="*/ 647700 h 4632960"/>
              <a:gd name="connsiteX15" fmla="*/ 522945 w 1841205"/>
              <a:gd name="connsiteY15" fmla="*/ 655320 h 4632960"/>
              <a:gd name="connsiteX16" fmla="*/ 652485 w 1841205"/>
              <a:gd name="connsiteY16" fmla="*/ 670560 h 4632960"/>
              <a:gd name="connsiteX17" fmla="*/ 690585 w 1841205"/>
              <a:gd name="connsiteY17" fmla="*/ 678180 h 4632960"/>
              <a:gd name="connsiteX18" fmla="*/ 751545 w 1841205"/>
              <a:gd name="connsiteY18" fmla="*/ 693420 h 4632960"/>
              <a:gd name="connsiteX19" fmla="*/ 774405 w 1841205"/>
              <a:gd name="connsiteY19" fmla="*/ 701040 h 4632960"/>
              <a:gd name="connsiteX20" fmla="*/ 820125 w 1841205"/>
              <a:gd name="connsiteY20" fmla="*/ 723900 h 4632960"/>
              <a:gd name="connsiteX21" fmla="*/ 865845 w 1841205"/>
              <a:gd name="connsiteY21" fmla="*/ 731520 h 4632960"/>
              <a:gd name="connsiteX22" fmla="*/ 911565 w 1841205"/>
              <a:gd name="connsiteY22" fmla="*/ 746760 h 4632960"/>
              <a:gd name="connsiteX23" fmla="*/ 934425 w 1841205"/>
              <a:gd name="connsiteY23" fmla="*/ 754380 h 4632960"/>
              <a:gd name="connsiteX24" fmla="*/ 964905 w 1841205"/>
              <a:gd name="connsiteY24" fmla="*/ 762000 h 4632960"/>
              <a:gd name="connsiteX25" fmla="*/ 995385 w 1841205"/>
              <a:gd name="connsiteY25" fmla="*/ 777240 h 4632960"/>
              <a:gd name="connsiteX26" fmla="*/ 1018245 w 1841205"/>
              <a:gd name="connsiteY26" fmla="*/ 784860 h 4632960"/>
              <a:gd name="connsiteX27" fmla="*/ 1048725 w 1841205"/>
              <a:gd name="connsiteY27" fmla="*/ 830580 h 4632960"/>
              <a:gd name="connsiteX28" fmla="*/ 1063965 w 1841205"/>
              <a:gd name="connsiteY28" fmla="*/ 883920 h 4632960"/>
              <a:gd name="connsiteX29" fmla="*/ 1079205 w 1841205"/>
              <a:gd name="connsiteY29" fmla="*/ 937260 h 4632960"/>
              <a:gd name="connsiteX30" fmla="*/ 1094445 w 1841205"/>
              <a:gd name="connsiteY30" fmla="*/ 960120 h 4632960"/>
              <a:gd name="connsiteX31" fmla="*/ 1109685 w 1841205"/>
              <a:gd name="connsiteY31" fmla="*/ 1005840 h 4632960"/>
              <a:gd name="connsiteX32" fmla="*/ 1109685 w 1841205"/>
              <a:gd name="connsiteY32" fmla="*/ 1150620 h 4632960"/>
              <a:gd name="connsiteX33" fmla="*/ 1079205 w 1841205"/>
              <a:gd name="connsiteY33" fmla="*/ 1196340 h 4632960"/>
              <a:gd name="connsiteX34" fmla="*/ 1071585 w 1841205"/>
              <a:gd name="connsiteY34" fmla="*/ 1219200 h 4632960"/>
              <a:gd name="connsiteX35" fmla="*/ 1025865 w 1841205"/>
              <a:gd name="connsiteY35" fmla="*/ 1257300 h 4632960"/>
              <a:gd name="connsiteX36" fmla="*/ 980145 w 1841205"/>
              <a:gd name="connsiteY36" fmla="*/ 1295400 h 4632960"/>
              <a:gd name="connsiteX37" fmla="*/ 949665 w 1841205"/>
              <a:gd name="connsiteY37" fmla="*/ 1333500 h 4632960"/>
              <a:gd name="connsiteX38" fmla="*/ 919185 w 1841205"/>
              <a:gd name="connsiteY38" fmla="*/ 1379220 h 4632960"/>
              <a:gd name="connsiteX39" fmla="*/ 896325 w 1841205"/>
              <a:gd name="connsiteY39" fmla="*/ 1409700 h 4632960"/>
              <a:gd name="connsiteX40" fmla="*/ 850605 w 1841205"/>
              <a:gd name="connsiteY40" fmla="*/ 1478280 h 4632960"/>
              <a:gd name="connsiteX41" fmla="*/ 835365 w 1841205"/>
              <a:gd name="connsiteY41" fmla="*/ 1501140 h 4632960"/>
              <a:gd name="connsiteX42" fmla="*/ 820125 w 1841205"/>
              <a:gd name="connsiteY42" fmla="*/ 1531620 h 4632960"/>
              <a:gd name="connsiteX43" fmla="*/ 804885 w 1841205"/>
              <a:gd name="connsiteY43" fmla="*/ 1554480 h 4632960"/>
              <a:gd name="connsiteX44" fmla="*/ 797265 w 1841205"/>
              <a:gd name="connsiteY44" fmla="*/ 1577340 h 4632960"/>
              <a:gd name="connsiteX45" fmla="*/ 774405 w 1841205"/>
              <a:gd name="connsiteY45" fmla="*/ 1592580 h 4632960"/>
              <a:gd name="connsiteX46" fmla="*/ 766785 w 1841205"/>
              <a:gd name="connsiteY46" fmla="*/ 1615440 h 4632960"/>
              <a:gd name="connsiteX47" fmla="*/ 736305 w 1841205"/>
              <a:gd name="connsiteY47" fmla="*/ 1661160 h 4632960"/>
              <a:gd name="connsiteX48" fmla="*/ 721065 w 1841205"/>
              <a:gd name="connsiteY48" fmla="*/ 1684020 h 4632960"/>
              <a:gd name="connsiteX49" fmla="*/ 705825 w 1841205"/>
              <a:gd name="connsiteY49" fmla="*/ 1706880 h 4632960"/>
              <a:gd name="connsiteX50" fmla="*/ 690585 w 1841205"/>
              <a:gd name="connsiteY50" fmla="*/ 1729740 h 4632960"/>
              <a:gd name="connsiteX51" fmla="*/ 675345 w 1841205"/>
              <a:gd name="connsiteY51" fmla="*/ 1775460 h 4632960"/>
              <a:gd name="connsiteX52" fmla="*/ 667725 w 1841205"/>
              <a:gd name="connsiteY52" fmla="*/ 1805940 h 4632960"/>
              <a:gd name="connsiteX53" fmla="*/ 652485 w 1841205"/>
              <a:gd name="connsiteY53" fmla="*/ 1851660 h 4632960"/>
              <a:gd name="connsiteX54" fmla="*/ 637245 w 1841205"/>
              <a:gd name="connsiteY54" fmla="*/ 1874520 h 4632960"/>
              <a:gd name="connsiteX55" fmla="*/ 637245 w 1841205"/>
              <a:gd name="connsiteY55" fmla="*/ 2125980 h 4632960"/>
              <a:gd name="connsiteX56" fmla="*/ 652485 w 1841205"/>
              <a:gd name="connsiteY56" fmla="*/ 2148840 h 4632960"/>
              <a:gd name="connsiteX57" fmla="*/ 660105 w 1841205"/>
              <a:gd name="connsiteY57" fmla="*/ 2209800 h 4632960"/>
              <a:gd name="connsiteX58" fmla="*/ 667725 w 1841205"/>
              <a:gd name="connsiteY58" fmla="*/ 2232660 h 4632960"/>
              <a:gd name="connsiteX59" fmla="*/ 682965 w 1841205"/>
              <a:gd name="connsiteY59" fmla="*/ 2293620 h 4632960"/>
              <a:gd name="connsiteX60" fmla="*/ 698205 w 1841205"/>
              <a:gd name="connsiteY60" fmla="*/ 2316480 h 4632960"/>
              <a:gd name="connsiteX61" fmla="*/ 728685 w 1841205"/>
              <a:gd name="connsiteY61" fmla="*/ 2385060 h 4632960"/>
              <a:gd name="connsiteX62" fmla="*/ 736305 w 1841205"/>
              <a:gd name="connsiteY62" fmla="*/ 2415540 h 4632960"/>
              <a:gd name="connsiteX63" fmla="*/ 751545 w 1841205"/>
              <a:gd name="connsiteY63" fmla="*/ 2438400 h 4632960"/>
              <a:gd name="connsiteX64" fmla="*/ 774405 w 1841205"/>
              <a:gd name="connsiteY64" fmla="*/ 2484120 h 4632960"/>
              <a:gd name="connsiteX65" fmla="*/ 782025 w 1841205"/>
              <a:gd name="connsiteY65" fmla="*/ 2514600 h 4632960"/>
              <a:gd name="connsiteX66" fmla="*/ 804885 w 1841205"/>
              <a:gd name="connsiteY66" fmla="*/ 2537460 h 4632960"/>
              <a:gd name="connsiteX67" fmla="*/ 820125 w 1841205"/>
              <a:gd name="connsiteY67" fmla="*/ 2560320 h 4632960"/>
              <a:gd name="connsiteX68" fmla="*/ 842985 w 1841205"/>
              <a:gd name="connsiteY68" fmla="*/ 2583180 h 4632960"/>
              <a:gd name="connsiteX69" fmla="*/ 858225 w 1841205"/>
              <a:gd name="connsiteY69" fmla="*/ 2606040 h 4632960"/>
              <a:gd name="connsiteX70" fmla="*/ 881085 w 1841205"/>
              <a:gd name="connsiteY70" fmla="*/ 2628900 h 4632960"/>
              <a:gd name="connsiteX71" fmla="*/ 919185 w 1841205"/>
              <a:gd name="connsiteY71" fmla="*/ 2682240 h 4632960"/>
              <a:gd name="connsiteX72" fmla="*/ 942045 w 1841205"/>
              <a:gd name="connsiteY72" fmla="*/ 2697480 h 4632960"/>
              <a:gd name="connsiteX73" fmla="*/ 980145 w 1841205"/>
              <a:gd name="connsiteY73" fmla="*/ 2750820 h 4632960"/>
              <a:gd name="connsiteX74" fmla="*/ 995385 w 1841205"/>
              <a:gd name="connsiteY74" fmla="*/ 2781300 h 4632960"/>
              <a:gd name="connsiteX75" fmla="*/ 1018245 w 1841205"/>
              <a:gd name="connsiteY75" fmla="*/ 2796540 h 4632960"/>
              <a:gd name="connsiteX76" fmla="*/ 1094445 w 1841205"/>
              <a:gd name="connsiteY76" fmla="*/ 2887980 h 4632960"/>
              <a:gd name="connsiteX77" fmla="*/ 1140165 w 1841205"/>
              <a:gd name="connsiteY77" fmla="*/ 2918460 h 4632960"/>
              <a:gd name="connsiteX78" fmla="*/ 1193505 w 1841205"/>
              <a:gd name="connsiteY78" fmla="*/ 2956560 h 4632960"/>
              <a:gd name="connsiteX79" fmla="*/ 1239225 w 1841205"/>
              <a:gd name="connsiteY79" fmla="*/ 2979420 h 4632960"/>
              <a:gd name="connsiteX80" fmla="*/ 1269705 w 1841205"/>
              <a:gd name="connsiteY80" fmla="*/ 2994660 h 4632960"/>
              <a:gd name="connsiteX81" fmla="*/ 1292565 w 1841205"/>
              <a:gd name="connsiteY81" fmla="*/ 3002280 h 4632960"/>
              <a:gd name="connsiteX82" fmla="*/ 1315425 w 1841205"/>
              <a:gd name="connsiteY82" fmla="*/ 3017520 h 4632960"/>
              <a:gd name="connsiteX83" fmla="*/ 1345905 w 1841205"/>
              <a:gd name="connsiteY83" fmla="*/ 3025140 h 4632960"/>
              <a:gd name="connsiteX84" fmla="*/ 1368765 w 1841205"/>
              <a:gd name="connsiteY84" fmla="*/ 3032760 h 4632960"/>
              <a:gd name="connsiteX85" fmla="*/ 1391625 w 1841205"/>
              <a:gd name="connsiteY85" fmla="*/ 3078480 h 4632960"/>
              <a:gd name="connsiteX86" fmla="*/ 1414485 w 1841205"/>
              <a:gd name="connsiteY86" fmla="*/ 3147060 h 4632960"/>
              <a:gd name="connsiteX87" fmla="*/ 1429725 w 1841205"/>
              <a:gd name="connsiteY87" fmla="*/ 3192780 h 4632960"/>
              <a:gd name="connsiteX88" fmla="*/ 1437345 w 1841205"/>
              <a:gd name="connsiteY88" fmla="*/ 3215640 h 4632960"/>
              <a:gd name="connsiteX89" fmla="*/ 1444965 w 1841205"/>
              <a:gd name="connsiteY89" fmla="*/ 3246120 h 4632960"/>
              <a:gd name="connsiteX90" fmla="*/ 1422105 w 1841205"/>
              <a:gd name="connsiteY90" fmla="*/ 3360420 h 4632960"/>
              <a:gd name="connsiteX91" fmla="*/ 1414485 w 1841205"/>
              <a:gd name="connsiteY91" fmla="*/ 3383280 h 4632960"/>
              <a:gd name="connsiteX92" fmla="*/ 1391625 w 1841205"/>
              <a:gd name="connsiteY92" fmla="*/ 3413760 h 4632960"/>
              <a:gd name="connsiteX93" fmla="*/ 1368765 w 1841205"/>
              <a:gd name="connsiteY93" fmla="*/ 3489960 h 4632960"/>
              <a:gd name="connsiteX94" fmla="*/ 1361145 w 1841205"/>
              <a:gd name="connsiteY94" fmla="*/ 3512820 h 4632960"/>
              <a:gd name="connsiteX95" fmla="*/ 1345905 w 1841205"/>
              <a:gd name="connsiteY95" fmla="*/ 3543300 h 4632960"/>
              <a:gd name="connsiteX96" fmla="*/ 1338285 w 1841205"/>
              <a:gd name="connsiteY96" fmla="*/ 3611880 h 4632960"/>
              <a:gd name="connsiteX97" fmla="*/ 1330665 w 1841205"/>
              <a:gd name="connsiteY97" fmla="*/ 3634740 h 4632960"/>
              <a:gd name="connsiteX98" fmla="*/ 1323045 w 1841205"/>
              <a:gd name="connsiteY98" fmla="*/ 3764280 h 4632960"/>
              <a:gd name="connsiteX99" fmla="*/ 1338285 w 1841205"/>
              <a:gd name="connsiteY99" fmla="*/ 3924300 h 4632960"/>
              <a:gd name="connsiteX100" fmla="*/ 1353525 w 1841205"/>
              <a:gd name="connsiteY100" fmla="*/ 3947160 h 4632960"/>
              <a:gd name="connsiteX101" fmla="*/ 1399245 w 1841205"/>
              <a:gd name="connsiteY101" fmla="*/ 3977640 h 4632960"/>
              <a:gd name="connsiteX102" fmla="*/ 1422105 w 1841205"/>
              <a:gd name="connsiteY102" fmla="*/ 3992880 h 4632960"/>
              <a:gd name="connsiteX103" fmla="*/ 1444965 w 1841205"/>
              <a:gd name="connsiteY103" fmla="*/ 4015740 h 4632960"/>
              <a:gd name="connsiteX104" fmla="*/ 1460205 w 1841205"/>
              <a:gd name="connsiteY104" fmla="*/ 4038600 h 4632960"/>
              <a:gd name="connsiteX105" fmla="*/ 1505925 w 1841205"/>
              <a:gd name="connsiteY105" fmla="*/ 4069080 h 4632960"/>
              <a:gd name="connsiteX106" fmla="*/ 1521165 w 1841205"/>
              <a:gd name="connsiteY106" fmla="*/ 4099560 h 4632960"/>
              <a:gd name="connsiteX107" fmla="*/ 1566885 w 1841205"/>
              <a:gd name="connsiteY107" fmla="*/ 4114800 h 4632960"/>
              <a:gd name="connsiteX108" fmla="*/ 1620225 w 1841205"/>
              <a:gd name="connsiteY108" fmla="*/ 4130040 h 4632960"/>
              <a:gd name="connsiteX109" fmla="*/ 1665945 w 1841205"/>
              <a:gd name="connsiteY109" fmla="*/ 4145280 h 4632960"/>
              <a:gd name="connsiteX110" fmla="*/ 1688805 w 1841205"/>
              <a:gd name="connsiteY110" fmla="*/ 4152900 h 4632960"/>
              <a:gd name="connsiteX111" fmla="*/ 1711665 w 1841205"/>
              <a:gd name="connsiteY111" fmla="*/ 4160520 h 4632960"/>
              <a:gd name="connsiteX112" fmla="*/ 1734525 w 1841205"/>
              <a:gd name="connsiteY112" fmla="*/ 4175760 h 4632960"/>
              <a:gd name="connsiteX113" fmla="*/ 1765005 w 1841205"/>
              <a:gd name="connsiteY113" fmla="*/ 4229100 h 4632960"/>
              <a:gd name="connsiteX114" fmla="*/ 1780245 w 1841205"/>
              <a:gd name="connsiteY114" fmla="*/ 4282440 h 4632960"/>
              <a:gd name="connsiteX115" fmla="*/ 1795485 w 1841205"/>
              <a:gd name="connsiteY115" fmla="*/ 4328160 h 4632960"/>
              <a:gd name="connsiteX116" fmla="*/ 1803105 w 1841205"/>
              <a:gd name="connsiteY116" fmla="*/ 4351020 h 4632960"/>
              <a:gd name="connsiteX117" fmla="*/ 1810725 w 1841205"/>
              <a:gd name="connsiteY117" fmla="*/ 4419600 h 4632960"/>
              <a:gd name="connsiteX118" fmla="*/ 1818345 w 1841205"/>
              <a:gd name="connsiteY118" fmla="*/ 4442460 h 4632960"/>
              <a:gd name="connsiteX119" fmla="*/ 1833585 w 1841205"/>
              <a:gd name="connsiteY119" fmla="*/ 4617720 h 4632960"/>
              <a:gd name="connsiteX120" fmla="*/ 1841205 w 1841205"/>
              <a:gd name="connsiteY120" fmla="*/ 4632960 h 463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841205" h="4632960">
                <a:moveTo>
                  <a:pt x="12405" y="0"/>
                </a:moveTo>
                <a:cubicBezTo>
                  <a:pt x="-4761" y="102999"/>
                  <a:pt x="-3497" y="76540"/>
                  <a:pt x="12405" y="251460"/>
                </a:cubicBezTo>
                <a:cubicBezTo>
                  <a:pt x="13859" y="267458"/>
                  <a:pt x="27645" y="297180"/>
                  <a:pt x="27645" y="297180"/>
                </a:cubicBezTo>
                <a:cubicBezTo>
                  <a:pt x="30185" y="327660"/>
                  <a:pt x="30237" y="358451"/>
                  <a:pt x="35265" y="388620"/>
                </a:cubicBezTo>
                <a:cubicBezTo>
                  <a:pt x="37906" y="404466"/>
                  <a:pt x="47864" y="418494"/>
                  <a:pt x="50505" y="434340"/>
                </a:cubicBezTo>
                <a:cubicBezTo>
                  <a:pt x="71473" y="560149"/>
                  <a:pt x="46986" y="427885"/>
                  <a:pt x="65745" y="502920"/>
                </a:cubicBezTo>
                <a:cubicBezTo>
                  <a:pt x="70058" y="520171"/>
                  <a:pt x="69789" y="551336"/>
                  <a:pt x="88605" y="563880"/>
                </a:cubicBezTo>
                <a:cubicBezTo>
                  <a:pt x="97319" y="569689"/>
                  <a:pt x="109015" y="568623"/>
                  <a:pt x="119085" y="571500"/>
                </a:cubicBezTo>
                <a:cubicBezTo>
                  <a:pt x="126808" y="573707"/>
                  <a:pt x="134222" y="576913"/>
                  <a:pt x="141945" y="579120"/>
                </a:cubicBezTo>
                <a:cubicBezTo>
                  <a:pt x="152015" y="581997"/>
                  <a:pt x="162355" y="583863"/>
                  <a:pt x="172425" y="586740"/>
                </a:cubicBezTo>
                <a:cubicBezTo>
                  <a:pt x="248947" y="608604"/>
                  <a:pt x="130480" y="578159"/>
                  <a:pt x="225765" y="601980"/>
                </a:cubicBezTo>
                <a:cubicBezTo>
                  <a:pt x="263396" y="627067"/>
                  <a:pt x="233995" y="611658"/>
                  <a:pt x="286725" y="624840"/>
                </a:cubicBezTo>
                <a:cubicBezTo>
                  <a:pt x="294517" y="626788"/>
                  <a:pt x="301793" y="630512"/>
                  <a:pt x="309585" y="632460"/>
                </a:cubicBezTo>
                <a:cubicBezTo>
                  <a:pt x="322150" y="635601"/>
                  <a:pt x="335042" y="637270"/>
                  <a:pt x="347685" y="640080"/>
                </a:cubicBezTo>
                <a:cubicBezTo>
                  <a:pt x="357908" y="642352"/>
                  <a:pt x="367732" y="646793"/>
                  <a:pt x="378165" y="647700"/>
                </a:cubicBezTo>
                <a:cubicBezTo>
                  <a:pt x="426310" y="651887"/>
                  <a:pt x="474685" y="652780"/>
                  <a:pt x="522945" y="655320"/>
                </a:cubicBezTo>
                <a:cubicBezTo>
                  <a:pt x="583460" y="675492"/>
                  <a:pt x="520779" y="656696"/>
                  <a:pt x="652485" y="670560"/>
                </a:cubicBezTo>
                <a:cubicBezTo>
                  <a:pt x="665365" y="671916"/>
                  <a:pt x="677965" y="675268"/>
                  <a:pt x="690585" y="678180"/>
                </a:cubicBezTo>
                <a:cubicBezTo>
                  <a:pt x="710994" y="682890"/>
                  <a:pt x="731674" y="686796"/>
                  <a:pt x="751545" y="693420"/>
                </a:cubicBezTo>
                <a:cubicBezTo>
                  <a:pt x="759165" y="695960"/>
                  <a:pt x="767221" y="697448"/>
                  <a:pt x="774405" y="701040"/>
                </a:cubicBezTo>
                <a:cubicBezTo>
                  <a:pt x="807286" y="717480"/>
                  <a:pt x="785649" y="716239"/>
                  <a:pt x="820125" y="723900"/>
                </a:cubicBezTo>
                <a:cubicBezTo>
                  <a:pt x="835207" y="727252"/>
                  <a:pt x="850856" y="727773"/>
                  <a:pt x="865845" y="731520"/>
                </a:cubicBezTo>
                <a:cubicBezTo>
                  <a:pt x="881430" y="735416"/>
                  <a:pt x="896325" y="741680"/>
                  <a:pt x="911565" y="746760"/>
                </a:cubicBezTo>
                <a:cubicBezTo>
                  <a:pt x="919185" y="749300"/>
                  <a:pt x="926633" y="752432"/>
                  <a:pt x="934425" y="754380"/>
                </a:cubicBezTo>
                <a:cubicBezTo>
                  <a:pt x="944585" y="756920"/>
                  <a:pt x="955099" y="758323"/>
                  <a:pt x="964905" y="762000"/>
                </a:cubicBezTo>
                <a:cubicBezTo>
                  <a:pt x="975541" y="765988"/>
                  <a:pt x="984944" y="772765"/>
                  <a:pt x="995385" y="777240"/>
                </a:cubicBezTo>
                <a:cubicBezTo>
                  <a:pt x="1002768" y="780404"/>
                  <a:pt x="1010625" y="782320"/>
                  <a:pt x="1018245" y="784860"/>
                </a:cubicBezTo>
                <a:cubicBezTo>
                  <a:pt x="1028405" y="800100"/>
                  <a:pt x="1044283" y="812811"/>
                  <a:pt x="1048725" y="830580"/>
                </a:cubicBezTo>
                <a:cubicBezTo>
                  <a:pt x="1072546" y="925865"/>
                  <a:pt x="1042101" y="807398"/>
                  <a:pt x="1063965" y="883920"/>
                </a:cubicBezTo>
                <a:cubicBezTo>
                  <a:pt x="1067220" y="895313"/>
                  <a:pt x="1073115" y="925080"/>
                  <a:pt x="1079205" y="937260"/>
                </a:cubicBezTo>
                <a:cubicBezTo>
                  <a:pt x="1083301" y="945451"/>
                  <a:pt x="1090726" y="951751"/>
                  <a:pt x="1094445" y="960120"/>
                </a:cubicBezTo>
                <a:cubicBezTo>
                  <a:pt x="1100969" y="974800"/>
                  <a:pt x="1109685" y="1005840"/>
                  <a:pt x="1109685" y="1005840"/>
                </a:cubicBezTo>
                <a:cubicBezTo>
                  <a:pt x="1115148" y="1055004"/>
                  <a:pt x="1125117" y="1101239"/>
                  <a:pt x="1109685" y="1150620"/>
                </a:cubicBezTo>
                <a:cubicBezTo>
                  <a:pt x="1104222" y="1168102"/>
                  <a:pt x="1084997" y="1178964"/>
                  <a:pt x="1079205" y="1196340"/>
                </a:cubicBezTo>
                <a:cubicBezTo>
                  <a:pt x="1076665" y="1203960"/>
                  <a:pt x="1076040" y="1212517"/>
                  <a:pt x="1071585" y="1219200"/>
                </a:cubicBezTo>
                <a:cubicBezTo>
                  <a:pt x="1054889" y="1244245"/>
                  <a:pt x="1046950" y="1239729"/>
                  <a:pt x="1025865" y="1257300"/>
                </a:cubicBezTo>
                <a:cubicBezTo>
                  <a:pt x="967193" y="1306193"/>
                  <a:pt x="1036902" y="1257562"/>
                  <a:pt x="980145" y="1295400"/>
                </a:cubicBezTo>
                <a:cubicBezTo>
                  <a:pt x="962985" y="1346880"/>
                  <a:pt x="986783" y="1291079"/>
                  <a:pt x="949665" y="1333500"/>
                </a:cubicBezTo>
                <a:cubicBezTo>
                  <a:pt x="937604" y="1347284"/>
                  <a:pt x="930175" y="1364567"/>
                  <a:pt x="919185" y="1379220"/>
                </a:cubicBezTo>
                <a:cubicBezTo>
                  <a:pt x="911565" y="1389380"/>
                  <a:pt x="903608" y="1399296"/>
                  <a:pt x="896325" y="1409700"/>
                </a:cubicBezTo>
                <a:lnTo>
                  <a:pt x="850605" y="1478280"/>
                </a:lnTo>
                <a:cubicBezTo>
                  <a:pt x="845525" y="1485900"/>
                  <a:pt x="839461" y="1492949"/>
                  <a:pt x="835365" y="1501140"/>
                </a:cubicBezTo>
                <a:cubicBezTo>
                  <a:pt x="830285" y="1511300"/>
                  <a:pt x="825761" y="1521757"/>
                  <a:pt x="820125" y="1531620"/>
                </a:cubicBezTo>
                <a:cubicBezTo>
                  <a:pt x="815581" y="1539571"/>
                  <a:pt x="808981" y="1546289"/>
                  <a:pt x="804885" y="1554480"/>
                </a:cubicBezTo>
                <a:cubicBezTo>
                  <a:pt x="801293" y="1561664"/>
                  <a:pt x="802283" y="1571068"/>
                  <a:pt x="797265" y="1577340"/>
                </a:cubicBezTo>
                <a:cubicBezTo>
                  <a:pt x="791544" y="1584491"/>
                  <a:pt x="782025" y="1587500"/>
                  <a:pt x="774405" y="1592580"/>
                </a:cubicBezTo>
                <a:cubicBezTo>
                  <a:pt x="771865" y="1600200"/>
                  <a:pt x="770686" y="1608419"/>
                  <a:pt x="766785" y="1615440"/>
                </a:cubicBezTo>
                <a:cubicBezTo>
                  <a:pt x="757890" y="1631451"/>
                  <a:pt x="746465" y="1645920"/>
                  <a:pt x="736305" y="1661160"/>
                </a:cubicBezTo>
                <a:lnTo>
                  <a:pt x="721065" y="1684020"/>
                </a:lnTo>
                <a:lnTo>
                  <a:pt x="705825" y="1706880"/>
                </a:lnTo>
                <a:cubicBezTo>
                  <a:pt x="700745" y="1714500"/>
                  <a:pt x="693481" y="1721052"/>
                  <a:pt x="690585" y="1729740"/>
                </a:cubicBezTo>
                <a:cubicBezTo>
                  <a:pt x="685505" y="1744980"/>
                  <a:pt x="679241" y="1759875"/>
                  <a:pt x="675345" y="1775460"/>
                </a:cubicBezTo>
                <a:cubicBezTo>
                  <a:pt x="672805" y="1785620"/>
                  <a:pt x="670734" y="1795909"/>
                  <a:pt x="667725" y="1805940"/>
                </a:cubicBezTo>
                <a:cubicBezTo>
                  <a:pt x="663109" y="1821327"/>
                  <a:pt x="661396" y="1838294"/>
                  <a:pt x="652485" y="1851660"/>
                </a:cubicBezTo>
                <a:lnTo>
                  <a:pt x="637245" y="1874520"/>
                </a:lnTo>
                <a:cubicBezTo>
                  <a:pt x="617363" y="1973930"/>
                  <a:pt x="619851" y="1946238"/>
                  <a:pt x="637245" y="2125980"/>
                </a:cubicBezTo>
                <a:cubicBezTo>
                  <a:pt x="638127" y="2135096"/>
                  <a:pt x="647405" y="2141220"/>
                  <a:pt x="652485" y="2148840"/>
                </a:cubicBezTo>
                <a:cubicBezTo>
                  <a:pt x="655025" y="2169160"/>
                  <a:pt x="656442" y="2189652"/>
                  <a:pt x="660105" y="2209800"/>
                </a:cubicBezTo>
                <a:cubicBezTo>
                  <a:pt x="661542" y="2217703"/>
                  <a:pt x="665777" y="2224868"/>
                  <a:pt x="667725" y="2232660"/>
                </a:cubicBezTo>
                <a:cubicBezTo>
                  <a:pt x="672072" y="2250050"/>
                  <a:pt x="674256" y="2276202"/>
                  <a:pt x="682965" y="2293620"/>
                </a:cubicBezTo>
                <a:cubicBezTo>
                  <a:pt x="687061" y="2301811"/>
                  <a:pt x="694486" y="2308111"/>
                  <a:pt x="698205" y="2316480"/>
                </a:cubicBezTo>
                <a:cubicBezTo>
                  <a:pt x="734477" y="2398092"/>
                  <a:pt x="694195" y="2333325"/>
                  <a:pt x="728685" y="2385060"/>
                </a:cubicBezTo>
                <a:cubicBezTo>
                  <a:pt x="731225" y="2395220"/>
                  <a:pt x="732180" y="2405914"/>
                  <a:pt x="736305" y="2415540"/>
                </a:cubicBezTo>
                <a:cubicBezTo>
                  <a:pt x="739913" y="2423958"/>
                  <a:pt x="747097" y="2430394"/>
                  <a:pt x="751545" y="2438400"/>
                </a:cubicBezTo>
                <a:cubicBezTo>
                  <a:pt x="759820" y="2453295"/>
                  <a:pt x="768077" y="2468300"/>
                  <a:pt x="774405" y="2484120"/>
                </a:cubicBezTo>
                <a:cubicBezTo>
                  <a:pt x="778294" y="2493844"/>
                  <a:pt x="776829" y="2505507"/>
                  <a:pt x="782025" y="2514600"/>
                </a:cubicBezTo>
                <a:cubicBezTo>
                  <a:pt x="787372" y="2523956"/>
                  <a:pt x="797986" y="2529181"/>
                  <a:pt x="804885" y="2537460"/>
                </a:cubicBezTo>
                <a:cubicBezTo>
                  <a:pt x="810748" y="2544495"/>
                  <a:pt x="814262" y="2553285"/>
                  <a:pt x="820125" y="2560320"/>
                </a:cubicBezTo>
                <a:cubicBezTo>
                  <a:pt x="827024" y="2568599"/>
                  <a:pt x="836086" y="2574901"/>
                  <a:pt x="842985" y="2583180"/>
                </a:cubicBezTo>
                <a:cubicBezTo>
                  <a:pt x="848848" y="2590215"/>
                  <a:pt x="852362" y="2599005"/>
                  <a:pt x="858225" y="2606040"/>
                </a:cubicBezTo>
                <a:cubicBezTo>
                  <a:pt x="865124" y="2614319"/>
                  <a:pt x="874186" y="2620621"/>
                  <a:pt x="881085" y="2628900"/>
                </a:cubicBezTo>
                <a:cubicBezTo>
                  <a:pt x="902718" y="2654860"/>
                  <a:pt x="891733" y="2654788"/>
                  <a:pt x="919185" y="2682240"/>
                </a:cubicBezTo>
                <a:cubicBezTo>
                  <a:pt x="925661" y="2688716"/>
                  <a:pt x="935569" y="2691004"/>
                  <a:pt x="942045" y="2697480"/>
                </a:cubicBezTo>
                <a:cubicBezTo>
                  <a:pt x="947497" y="2702932"/>
                  <a:pt x="974376" y="2740724"/>
                  <a:pt x="980145" y="2750820"/>
                </a:cubicBezTo>
                <a:cubicBezTo>
                  <a:pt x="985781" y="2760683"/>
                  <a:pt x="988113" y="2772574"/>
                  <a:pt x="995385" y="2781300"/>
                </a:cubicBezTo>
                <a:cubicBezTo>
                  <a:pt x="1001248" y="2788335"/>
                  <a:pt x="1010625" y="2791460"/>
                  <a:pt x="1018245" y="2796540"/>
                </a:cubicBezTo>
                <a:cubicBezTo>
                  <a:pt x="1060680" y="2860193"/>
                  <a:pt x="1035773" y="2829308"/>
                  <a:pt x="1094445" y="2887980"/>
                </a:cubicBezTo>
                <a:cubicBezTo>
                  <a:pt x="1122985" y="2916520"/>
                  <a:pt x="1107082" y="2907432"/>
                  <a:pt x="1140165" y="2918460"/>
                </a:cubicBezTo>
                <a:cubicBezTo>
                  <a:pt x="1156675" y="2967990"/>
                  <a:pt x="1132545" y="2915920"/>
                  <a:pt x="1193505" y="2956560"/>
                </a:cubicBezTo>
                <a:cubicBezTo>
                  <a:pt x="1237436" y="2985848"/>
                  <a:pt x="1195058" y="2960491"/>
                  <a:pt x="1239225" y="2979420"/>
                </a:cubicBezTo>
                <a:cubicBezTo>
                  <a:pt x="1249666" y="2983895"/>
                  <a:pt x="1259264" y="2990185"/>
                  <a:pt x="1269705" y="2994660"/>
                </a:cubicBezTo>
                <a:cubicBezTo>
                  <a:pt x="1277088" y="2997824"/>
                  <a:pt x="1285381" y="2998688"/>
                  <a:pt x="1292565" y="3002280"/>
                </a:cubicBezTo>
                <a:cubicBezTo>
                  <a:pt x="1300756" y="3006376"/>
                  <a:pt x="1307007" y="3013912"/>
                  <a:pt x="1315425" y="3017520"/>
                </a:cubicBezTo>
                <a:cubicBezTo>
                  <a:pt x="1325051" y="3021645"/>
                  <a:pt x="1335835" y="3022263"/>
                  <a:pt x="1345905" y="3025140"/>
                </a:cubicBezTo>
                <a:cubicBezTo>
                  <a:pt x="1353628" y="3027347"/>
                  <a:pt x="1361145" y="3030220"/>
                  <a:pt x="1368765" y="3032760"/>
                </a:cubicBezTo>
                <a:cubicBezTo>
                  <a:pt x="1396555" y="3116130"/>
                  <a:pt x="1352234" y="2989850"/>
                  <a:pt x="1391625" y="3078480"/>
                </a:cubicBezTo>
                <a:lnTo>
                  <a:pt x="1414485" y="3147060"/>
                </a:lnTo>
                <a:lnTo>
                  <a:pt x="1429725" y="3192780"/>
                </a:lnTo>
                <a:cubicBezTo>
                  <a:pt x="1432265" y="3200400"/>
                  <a:pt x="1435397" y="3207848"/>
                  <a:pt x="1437345" y="3215640"/>
                </a:cubicBezTo>
                <a:lnTo>
                  <a:pt x="1444965" y="3246120"/>
                </a:lnTo>
                <a:cubicBezTo>
                  <a:pt x="1435571" y="3330666"/>
                  <a:pt x="1444618" y="3292880"/>
                  <a:pt x="1422105" y="3360420"/>
                </a:cubicBezTo>
                <a:cubicBezTo>
                  <a:pt x="1419565" y="3368040"/>
                  <a:pt x="1419304" y="3376854"/>
                  <a:pt x="1414485" y="3383280"/>
                </a:cubicBezTo>
                <a:lnTo>
                  <a:pt x="1391625" y="3413760"/>
                </a:lnTo>
                <a:cubicBezTo>
                  <a:pt x="1380109" y="3459825"/>
                  <a:pt x="1387317" y="3434305"/>
                  <a:pt x="1368765" y="3489960"/>
                </a:cubicBezTo>
                <a:cubicBezTo>
                  <a:pt x="1366225" y="3497580"/>
                  <a:pt x="1364737" y="3505636"/>
                  <a:pt x="1361145" y="3512820"/>
                </a:cubicBezTo>
                <a:lnTo>
                  <a:pt x="1345905" y="3543300"/>
                </a:lnTo>
                <a:cubicBezTo>
                  <a:pt x="1343365" y="3566160"/>
                  <a:pt x="1342066" y="3589192"/>
                  <a:pt x="1338285" y="3611880"/>
                </a:cubicBezTo>
                <a:cubicBezTo>
                  <a:pt x="1336965" y="3619803"/>
                  <a:pt x="1331464" y="3626748"/>
                  <a:pt x="1330665" y="3634740"/>
                </a:cubicBezTo>
                <a:cubicBezTo>
                  <a:pt x="1326361" y="3677780"/>
                  <a:pt x="1325585" y="3721100"/>
                  <a:pt x="1323045" y="3764280"/>
                </a:cubicBezTo>
                <a:cubicBezTo>
                  <a:pt x="1323236" y="3767720"/>
                  <a:pt x="1317566" y="3882862"/>
                  <a:pt x="1338285" y="3924300"/>
                </a:cubicBezTo>
                <a:cubicBezTo>
                  <a:pt x="1342381" y="3932491"/>
                  <a:pt x="1346633" y="3941129"/>
                  <a:pt x="1353525" y="3947160"/>
                </a:cubicBezTo>
                <a:cubicBezTo>
                  <a:pt x="1367309" y="3959221"/>
                  <a:pt x="1384005" y="3967480"/>
                  <a:pt x="1399245" y="3977640"/>
                </a:cubicBezTo>
                <a:cubicBezTo>
                  <a:pt x="1406865" y="3982720"/>
                  <a:pt x="1415629" y="3986404"/>
                  <a:pt x="1422105" y="3992880"/>
                </a:cubicBezTo>
                <a:cubicBezTo>
                  <a:pt x="1429725" y="4000500"/>
                  <a:pt x="1438066" y="4007461"/>
                  <a:pt x="1444965" y="4015740"/>
                </a:cubicBezTo>
                <a:cubicBezTo>
                  <a:pt x="1450828" y="4022775"/>
                  <a:pt x="1453313" y="4032569"/>
                  <a:pt x="1460205" y="4038600"/>
                </a:cubicBezTo>
                <a:cubicBezTo>
                  <a:pt x="1473989" y="4050661"/>
                  <a:pt x="1505925" y="4069080"/>
                  <a:pt x="1505925" y="4069080"/>
                </a:cubicBezTo>
                <a:cubicBezTo>
                  <a:pt x="1511005" y="4079240"/>
                  <a:pt x="1512078" y="4092744"/>
                  <a:pt x="1521165" y="4099560"/>
                </a:cubicBezTo>
                <a:cubicBezTo>
                  <a:pt x="1534016" y="4109199"/>
                  <a:pt x="1551645" y="4109720"/>
                  <a:pt x="1566885" y="4114800"/>
                </a:cubicBezTo>
                <a:cubicBezTo>
                  <a:pt x="1643711" y="4140409"/>
                  <a:pt x="1524544" y="4101336"/>
                  <a:pt x="1620225" y="4130040"/>
                </a:cubicBezTo>
                <a:cubicBezTo>
                  <a:pt x="1635612" y="4134656"/>
                  <a:pt x="1650705" y="4140200"/>
                  <a:pt x="1665945" y="4145280"/>
                </a:cubicBezTo>
                <a:lnTo>
                  <a:pt x="1688805" y="4152900"/>
                </a:lnTo>
                <a:cubicBezTo>
                  <a:pt x="1696425" y="4155440"/>
                  <a:pt x="1704982" y="4156065"/>
                  <a:pt x="1711665" y="4160520"/>
                </a:cubicBezTo>
                <a:lnTo>
                  <a:pt x="1734525" y="4175760"/>
                </a:lnTo>
                <a:cubicBezTo>
                  <a:pt x="1749830" y="4198718"/>
                  <a:pt x="1753404" y="4202030"/>
                  <a:pt x="1765005" y="4229100"/>
                </a:cubicBezTo>
                <a:cubicBezTo>
                  <a:pt x="1773541" y="4249018"/>
                  <a:pt x="1773800" y="4260958"/>
                  <a:pt x="1780245" y="4282440"/>
                </a:cubicBezTo>
                <a:cubicBezTo>
                  <a:pt x="1784861" y="4297827"/>
                  <a:pt x="1790405" y="4312920"/>
                  <a:pt x="1795485" y="4328160"/>
                </a:cubicBezTo>
                <a:lnTo>
                  <a:pt x="1803105" y="4351020"/>
                </a:lnTo>
                <a:cubicBezTo>
                  <a:pt x="1805645" y="4373880"/>
                  <a:pt x="1806944" y="4396912"/>
                  <a:pt x="1810725" y="4419600"/>
                </a:cubicBezTo>
                <a:cubicBezTo>
                  <a:pt x="1812045" y="4427523"/>
                  <a:pt x="1817546" y="4434468"/>
                  <a:pt x="1818345" y="4442460"/>
                </a:cubicBezTo>
                <a:cubicBezTo>
                  <a:pt x="1823074" y="4489747"/>
                  <a:pt x="1820211" y="4564223"/>
                  <a:pt x="1833585" y="4617720"/>
                </a:cubicBezTo>
                <a:cubicBezTo>
                  <a:pt x="1834963" y="4623230"/>
                  <a:pt x="1838665" y="4627880"/>
                  <a:pt x="1841205" y="4632960"/>
                </a:cubicBezTo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cxnSp>
        <p:nvCxnSpPr>
          <p:cNvPr id="151" name="Straight Connector 150"/>
          <p:cNvCxnSpPr/>
          <p:nvPr/>
        </p:nvCxnSpPr>
        <p:spPr bwMode="auto">
          <a:xfrm>
            <a:off x="5310196" y="5302457"/>
            <a:ext cx="519104" cy="212518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grpSp>
        <p:nvGrpSpPr>
          <p:cNvPr id="131" name="Group 130"/>
          <p:cNvGrpSpPr/>
          <p:nvPr/>
        </p:nvGrpSpPr>
        <p:grpSpPr>
          <a:xfrm>
            <a:off x="3309855" y="2111343"/>
            <a:ext cx="2997921" cy="3582946"/>
            <a:chOff x="3309855" y="2111343"/>
            <a:chExt cx="2997921" cy="35829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2" name="Oval 131"/>
            <p:cNvSpPr/>
            <p:nvPr/>
          </p:nvSpPr>
          <p:spPr bwMode="auto">
            <a:xfrm>
              <a:off x="3665543" y="254367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3309855" y="400308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5128008" y="5532815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4245085" y="2287770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5764039" y="211134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6146302" y="385935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5756729" y="5423181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939453" y="2695765"/>
            <a:ext cx="2168316" cy="2704046"/>
            <a:chOff x="3939453" y="2695765"/>
            <a:chExt cx="2168316" cy="2704046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" name="Oval 121"/>
            <p:cNvSpPr/>
            <p:nvPr/>
          </p:nvSpPr>
          <p:spPr bwMode="auto">
            <a:xfrm>
              <a:off x="4164348" y="269576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4664484" y="286654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3939453" y="428558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4700679" y="5000026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5946295" y="378833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5898817" y="277201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5229459" y="523833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5000859" y="3316403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532012" y="1906509"/>
            <a:ext cx="8188666" cy="3764133"/>
            <a:chOff x="532012" y="1906509"/>
            <a:chExt cx="8188666" cy="3764133"/>
          </a:xfrm>
        </p:grpSpPr>
        <p:grpSp>
          <p:nvGrpSpPr>
            <p:cNvPr id="201" name="Group 77"/>
            <p:cNvGrpSpPr/>
            <p:nvPr/>
          </p:nvGrpSpPr>
          <p:grpSpPr>
            <a:xfrm>
              <a:off x="785357" y="1906509"/>
              <a:ext cx="7715176" cy="3764133"/>
              <a:chOff x="785357" y="1906509"/>
              <a:chExt cx="7715176" cy="37641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207" name="Straight Connector 206"/>
              <p:cNvCxnSpPr/>
              <p:nvPr/>
            </p:nvCxnSpPr>
            <p:spPr bwMode="auto">
              <a:xfrm flipV="1">
                <a:off x="785357" y="2624410"/>
                <a:ext cx="2880186" cy="162778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FFC000">
                    <a:alpha val="26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 flipV="1">
                <a:off x="836274" y="4083820"/>
                <a:ext cx="2473581" cy="196941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FFC000">
                    <a:alpha val="26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" name="Straight Connector 85"/>
              <p:cNvCxnSpPr/>
              <p:nvPr/>
            </p:nvCxnSpPr>
            <p:spPr bwMode="auto">
              <a:xfrm>
                <a:off x="857365" y="4229844"/>
                <a:ext cx="4408470" cy="1440798"/>
              </a:xfrm>
              <a:prstGeom prst="curvedConnector4">
                <a:avLst>
                  <a:gd name="adj1" fmla="val -393"/>
                  <a:gd name="adj2" fmla="val 131732"/>
                </a:avLst>
              </a:prstGeom>
              <a:solidFill>
                <a:srgbClr val="00B8FF"/>
              </a:solidFill>
              <a:ln w="57150" cap="flat" cmpd="sng" algn="ctr">
                <a:solidFill>
                  <a:srgbClr val="FFC000">
                    <a:alpha val="26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 flipH="1">
                <a:off x="5756729" y="4016843"/>
                <a:ext cx="2659687" cy="1487075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FFC000">
                    <a:alpha val="26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1" name="Freeform 210"/>
              <p:cNvSpPr/>
              <p:nvPr/>
            </p:nvSpPr>
            <p:spPr>
              <a:xfrm>
                <a:off x="5833533" y="2167467"/>
                <a:ext cx="2641600" cy="1786466"/>
              </a:xfrm>
              <a:custGeom>
                <a:avLst/>
                <a:gdLst>
                  <a:gd name="connsiteX0" fmla="*/ 0 w 2641600"/>
                  <a:gd name="connsiteY0" fmla="*/ 0 h 1786466"/>
                  <a:gd name="connsiteX1" fmla="*/ 1549400 w 2641600"/>
                  <a:gd name="connsiteY1" fmla="*/ 550333 h 1786466"/>
                  <a:gd name="connsiteX2" fmla="*/ 2641600 w 2641600"/>
                  <a:gd name="connsiteY2" fmla="*/ 1786466 h 178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41600" h="1786466">
                    <a:moveTo>
                      <a:pt x="0" y="0"/>
                    </a:moveTo>
                    <a:cubicBezTo>
                      <a:pt x="554566" y="126294"/>
                      <a:pt x="1109133" y="252589"/>
                      <a:pt x="1549400" y="550333"/>
                    </a:cubicBezTo>
                    <a:cubicBezTo>
                      <a:pt x="1989667" y="848077"/>
                      <a:pt x="2315633" y="1317271"/>
                      <a:pt x="2641600" y="1786466"/>
                    </a:cubicBezTo>
                  </a:path>
                </a:pathLst>
              </a:custGeom>
              <a:ln w="57150">
                <a:solidFill>
                  <a:srgbClr val="FFC000">
                    <a:alpha val="26000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 211"/>
              <p:cNvSpPr/>
              <p:nvPr/>
            </p:nvSpPr>
            <p:spPr>
              <a:xfrm flipV="1">
                <a:off x="6231466" y="3945466"/>
                <a:ext cx="2218267" cy="383150"/>
              </a:xfrm>
              <a:custGeom>
                <a:avLst/>
                <a:gdLst>
                  <a:gd name="connsiteX0" fmla="*/ 0 w 2641600"/>
                  <a:gd name="connsiteY0" fmla="*/ 0 h 1786466"/>
                  <a:gd name="connsiteX1" fmla="*/ 1549400 w 2641600"/>
                  <a:gd name="connsiteY1" fmla="*/ 550333 h 1786466"/>
                  <a:gd name="connsiteX2" fmla="*/ 2641600 w 2641600"/>
                  <a:gd name="connsiteY2" fmla="*/ 1786466 h 1786466"/>
                  <a:gd name="connsiteX0" fmla="*/ 0 w 2396067"/>
                  <a:gd name="connsiteY0" fmla="*/ 2101485 h 2107030"/>
                  <a:gd name="connsiteX1" fmla="*/ 1303867 w 2396067"/>
                  <a:gd name="connsiteY1" fmla="*/ 14844 h 2107030"/>
                  <a:gd name="connsiteX2" fmla="*/ 2396067 w 2396067"/>
                  <a:gd name="connsiteY2" fmla="*/ 1250977 h 2107030"/>
                  <a:gd name="connsiteX0" fmla="*/ 0 w 2396067"/>
                  <a:gd name="connsiteY0" fmla="*/ 2101479 h 2101479"/>
                  <a:gd name="connsiteX1" fmla="*/ 1303867 w 2396067"/>
                  <a:gd name="connsiteY1" fmla="*/ 14838 h 2101479"/>
                  <a:gd name="connsiteX2" fmla="*/ 2396067 w 2396067"/>
                  <a:gd name="connsiteY2" fmla="*/ 1250971 h 2101479"/>
                  <a:gd name="connsiteX0" fmla="*/ 0 w 2218267"/>
                  <a:gd name="connsiteY0" fmla="*/ 2086774 h 2130956"/>
                  <a:gd name="connsiteX1" fmla="*/ 1303867 w 2218267"/>
                  <a:gd name="connsiteY1" fmla="*/ 133 h 2130956"/>
                  <a:gd name="connsiteX2" fmla="*/ 2218267 w 2218267"/>
                  <a:gd name="connsiteY2" fmla="*/ 2130956 h 2130956"/>
                  <a:gd name="connsiteX0" fmla="*/ 0 w 2218267"/>
                  <a:gd name="connsiteY0" fmla="*/ 2086774 h 2130956"/>
                  <a:gd name="connsiteX1" fmla="*/ 1303867 w 2218267"/>
                  <a:gd name="connsiteY1" fmla="*/ 133 h 2130956"/>
                  <a:gd name="connsiteX2" fmla="*/ 2218267 w 2218267"/>
                  <a:gd name="connsiteY2" fmla="*/ 2130956 h 2130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8267" h="2130956">
                    <a:moveTo>
                      <a:pt x="0" y="2086774"/>
                    </a:moveTo>
                    <a:cubicBezTo>
                      <a:pt x="503766" y="282422"/>
                      <a:pt x="934156" y="-7231"/>
                      <a:pt x="1303867" y="133"/>
                    </a:cubicBezTo>
                    <a:cubicBezTo>
                      <a:pt x="1673578" y="7497"/>
                      <a:pt x="1900767" y="1473405"/>
                      <a:pt x="2218267" y="2130956"/>
                    </a:cubicBezTo>
                  </a:path>
                </a:pathLst>
              </a:custGeom>
              <a:ln w="57150">
                <a:solidFill>
                  <a:srgbClr val="FFC000">
                    <a:alpha val="26000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 212"/>
              <p:cNvSpPr/>
              <p:nvPr/>
            </p:nvSpPr>
            <p:spPr>
              <a:xfrm>
                <a:off x="4326467" y="1906509"/>
                <a:ext cx="4174066" cy="2064358"/>
              </a:xfrm>
              <a:custGeom>
                <a:avLst/>
                <a:gdLst>
                  <a:gd name="connsiteX0" fmla="*/ 0 w 2641600"/>
                  <a:gd name="connsiteY0" fmla="*/ 0 h 1786466"/>
                  <a:gd name="connsiteX1" fmla="*/ 1549400 w 2641600"/>
                  <a:gd name="connsiteY1" fmla="*/ 550333 h 1786466"/>
                  <a:gd name="connsiteX2" fmla="*/ 2641600 w 2641600"/>
                  <a:gd name="connsiteY2" fmla="*/ 1786466 h 1786466"/>
                  <a:gd name="connsiteX0" fmla="*/ 0 w 4301066"/>
                  <a:gd name="connsiteY0" fmla="*/ 0 h 1735666"/>
                  <a:gd name="connsiteX1" fmla="*/ 3208866 w 4301066"/>
                  <a:gd name="connsiteY1" fmla="*/ 499533 h 1735666"/>
                  <a:gd name="connsiteX2" fmla="*/ 4301066 w 4301066"/>
                  <a:gd name="connsiteY2" fmla="*/ 1735666 h 1735666"/>
                  <a:gd name="connsiteX0" fmla="*/ 0 w 4301066"/>
                  <a:gd name="connsiteY0" fmla="*/ 471304 h 2206970"/>
                  <a:gd name="connsiteX1" fmla="*/ 2997199 w 4301066"/>
                  <a:gd name="connsiteY1" fmla="*/ 64904 h 2206970"/>
                  <a:gd name="connsiteX2" fmla="*/ 4301066 w 4301066"/>
                  <a:gd name="connsiteY2" fmla="*/ 2206970 h 2206970"/>
                  <a:gd name="connsiteX0" fmla="*/ 0 w 4301066"/>
                  <a:gd name="connsiteY0" fmla="*/ 437796 h 2173462"/>
                  <a:gd name="connsiteX1" fmla="*/ 2997199 w 4301066"/>
                  <a:gd name="connsiteY1" fmla="*/ 31396 h 2173462"/>
                  <a:gd name="connsiteX2" fmla="*/ 4301066 w 4301066"/>
                  <a:gd name="connsiteY2" fmla="*/ 2173462 h 2173462"/>
                  <a:gd name="connsiteX0" fmla="*/ 0 w 4301066"/>
                  <a:gd name="connsiteY0" fmla="*/ 471145 h 2206811"/>
                  <a:gd name="connsiteX1" fmla="*/ 2997199 w 4301066"/>
                  <a:gd name="connsiteY1" fmla="*/ 64745 h 2206811"/>
                  <a:gd name="connsiteX2" fmla="*/ 4301066 w 4301066"/>
                  <a:gd name="connsiteY2" fmla="*/ 2206811 h 2206811"/>
                  <a:gd name="connsiteX0" fmla="*/ 0 w 4301066"/>
                  <a:gd name="connsiteY0" fmla="*/ 471145 h 2206811"/>
                  <a:gd name="connsiteX1" fmla="*/ 2997199 w 4301066"/>
                  <a:gd name="connsiteY1" fmla="*/ 64745 h 2206811"/>
                  <a:gd name="connsiteX2" fmla="*/ 4301066 w 4301066"/>
                  <a:gd name="connsiteY2" fmla="*/ 2206811 h 2206811"/>
                  <a:gd name="connsiteX0" fmla="*/ 0 w 4174066"/>
                  <a:gd name="connsiteY0" fmla="*/ 471145 h 2071345"/>
                  <a:gd name="connsiteX1" fmla="*/ 2997199 w 4174066"/>
                  <a:gd name="connsiteY1" fmla="*/ 64745 h 2071345"/>
                  <a:gd name="connsiteX2" fmla="*/ 4174066 w 4174066"/>
                  <a:gd name="connsiteY2" fmla="*/ 2071345 h 2071345"/>
                  <a:gd name="connsiteX0" fmla="*/ 0 w 4174066"/>
                  <a:gd name="connsiteY0" fmla="*/ 471145 h 2071345"/>
                  <a:gd name="connsiteX1" fmla="*/ 2997199 w 4174066"/>
                  <a:gd name="connsiteY1" fmla="*/ 64745 h 2071345"/>
                  <a:gd name="connsiteX2" fmla="*/ 4174066 w 4174066"/>
                  <a:gd name="connsiteY2" fmla="*/ 2071345 h 2071345"/>
                  <a:gd name="connsiteX0" fmla="*/ 0 w 4174066"/>
                  <a:gd name="connsiteY0" fmla="*/ 464158 h 2064358"/>
                  <a:gd name="connsiteX1" fmla="*/ 2997199 w 4174066"/>
                  <a:gd name="connsiteY1" fmla="*/ 57758 h 2064358"/>
                  <a:gd name="connsiteX2" fmla="*/ 4174066 w 4174066"/>
                  <a:gd name="connsiteY2" fmla="*/ 2064358 h 2064358"/>
                  <a:gd name="connsiteX0" fmla="*/ 0 w 4174066"/>
                  <a:gd name="connsiteY0" fmla="*/ 464158 h 2064358"/>
                  <a:gd name="connsiteX1" fmla="*/ 2997199 w 4174066"/>
                  <a:gd name="connsiteY1" fmla="*/ 57758 h 2064358"/>
                  <a:gd name="connsiteX2" fmla="*/ 4174066 w 4174066"/>
                  <a:gd name="connsiteY2" fmla="*/ 2064358 h 2064358"/>
                  <a:gd name="connsiteX0" fmla="*/ 0 w 4174066"/>
                  <a:gd name="connsiteY0" fmla="*/ 464158 h 2064358"/>
                  <a:gd name="connsiteX1" fmla="*/ 2870199 w 4174066"/>
                  <a:gd name="connsiteY1" fmla="*/ 57758 h 2064358"/>
                  <a:gd name="connsiteX2" fmla="*/ 4174066 w 4174066"/>
                  <a:gd name="connsiteY2" fmla="*/ 2064358 h 20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74066" h="2064358">
                    <a:moveTo>
                      <a:pt x="0" y="464158"/>
                    </a:moveTo>
                    <a:cubicBezTo>
                      <a:pt x="876299" y="116319"/>
                      <a:pt x="1168399" y="-112987"/>
                      <a:pt x="2870199" y="57758"/>
                    </a:cubicBezTo>
                    <a:cubicBezTo>
                      <a:pt x="4004733" y="220035"/>
                      <a:pt x="3975099" y="1578230"/>
                      <a:pt x="4174066" y="2064358"/>
                    </a:cubicBezTo>
                  </a:path>
                </a:pathLst>
              </a:custGeom>
              <a:ln w="57150">
                <a:solidFill>
                  <a:srgbClr val="FFC000">
                    <a:alpha val="26000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2" name="Group 91"/>
            <p:cNvGrpSpPr/>
            <p:nvPr/>
          </p:nvGrpSpPr>
          <p:grpSpPr>
            <a:xfrm>
              <a:off x="532012" y="3700822"/>
              <a:ext cx="8188666" cy="767498"/>
              <a:chOff x="532012" y="3700822"/>
              <a:chExt cx="8188666" cy="767498"/>
            </a:xfrm>
          </p:grpSpPr>
          <p:sp>
            <p:nvSpPr>
              <p:cNvPr id="203" name="Oval 202"/>
              <p:cNvSpPr/>
              <p:nvPr/>
            </p:nvSpPr>
            <p:spPr bwMode="auto">
              <a:xfrm>
                <a:off x="532012" y="3970346"/>
                <a:ext cx="506690" cy="497974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2">
                    <a:alpha val="24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 bwMode="auto">
              <a:xfrm>
                <a:off x="8213988" y="3700822"/>
                <a:ext cx="506690" cy="497974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2">
                    <a:alpha val="24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05" name="Oval 204"/>
              <p:cNvSpPr/>
              <p:nvPr/>
            </p:nvSpPr>
            <p:spPr bwMode="auto">
              <a:xfrm>
                <a:off x="8395325" y="3893918"/>
                <a:ext cx="144016" cy="144016"/>
              </a:xfrm>
              <a:prstGeom prst="ellipse">
                <a:avLst/>
              </a:prstGeom>
              <a:solidFill>
                <a:schemeClr val="tx1">
                  <a:alpha val="24000"/>
                </a:schemeClr>
              </a:solidFill>
              <a:ln w="9525" cap="flat" cmpd="sng" algn="ctr">
                <a:solidFill>
                  <a:schemeClr val="tx1">
                    <a:alpha val="2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06" name="Oval 205"/>
              <p:cNvSpPr/>
              <p:nvPr/>
            </p:nvSpPr>
            <p:spPr bwMode="auto">
              <a:xfrm>
                <a:off x="713349" y="4157836"/>
                <a:ext cx="144016" cy="144016"/>
              </a:xfrm>
              <a:prstGeom prst="ellipse">
                <a:avLst/>
              </a:prstGeom>
              <a:solidFill>
                <a:schemeClr val="tx1">
                  <a:alpha val="24000"/>
                </a:schemeClr>
              </a:solidFill>
              <a:ln w="9525" cap="flat" cmpd="sng" algn="ctr">
                <a:solidFill>
                  <a:schemeClr val="tx1">
                    <a:alpha val="2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162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3863405" y="2308053"/>
            <a:ext cx="2814246" cy="3319575"/>
            <a:chOff x="7662410" y="1412776"/>
            <a:chExt cx="2814246" cy="3319575"/>
          </a:xfrm>
        </p:grpSpPr>
        <p:grpSp>
          <p:nvGrpSpPr>
            <p:cNvPr id="135" name="Group 197"/>
            <p:cNvGrpSpPr/>
            <p:nvPr/>
          </p:nvGrpSpPr>
          <p:grpSpPr>
            <a:xfrm>
              <a:off x="8039303" y="1412776"/>
              <a:ext cx="1145848" cy="3319575"/>
              <a:chOff x="4245085" y="2324362"/>
              <a:chExt cx="1145848" cy="33195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61" name="Straight Connector 160"/>
              <p:cNvCxnSpPr/>
              <p:nvPr/>
            </p:nvCxnSpPr>
            <p:spPr bwMode="auto">
              <a:xfrm>
                <a:off x="4825958" y="2947281"/>
                <a:ext cx="491373" cy="14358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0072B2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 flipH="1">
                <a:off x="5208132" y="5324475"/>
                <a:ext cx="106818" cy="31946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0072B2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 bwMode="auto">
              <a:xfrm flipH="1">
                <a:off x="4366448" y="3405188"/>
                <a:ext cx="705615" cy="111240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>
                    <a:alpha val="10196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 bwMode="auto">
              <a:xfrm flipH="1">
                <a:off x="4978467" y="3519614"/>
                <a:ext cx="201185" cy="16181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>
                    <a:alpha val="14902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Straight Connector 164"/>
              <p:cNvCxnSpPr/>
              <p:nvPr/>
            </p:nvCxnSpPr>
            <p:spPr bwMode="auto">
              <a:xfrm flipH="1">
                <a:off x="4245085" y="2347413"/>
                <a:ext cx="92694" cy="50982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D55E00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 bwMode="auto">
              <a:xfrm flipH="1" flipV="1">
                <a:off x="4325824" y="2324362"/>
                <a:ext cx="751001" cy="107844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D55E00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 bwMode="auto">
              <a:xfrm>
                <a:off x="4945358" y="5131820"/>
                <a:ext cx="445575" cy="18725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D55E00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6" name="Group 219"/>
            <p:cNvGrpSpPr/>
            <p:nvPr/>
          </p:nvGrpSpPr>
          <p:grpSpPr>
            <a:xfrm>
              <a:off x="7662410" y="1945653"/>
              <a:ext cx="1157736" cy="2347499"/>
              <a:chOff x="8460432" y="2857239"/>
              <a:chExt cx="1157736" cy="234749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57" name="Straight Connector 156"/>
              <p:cNvCxnSpPr/>
              <p:nvPr/>
            </p:nvCxnSpPr>
            <p:spPr bwMode="auto">
              <a:xfrm flipH="1">
                <a:off x="8532440" y="2857239"/>
                <a:ext cx="296903" cy="1874089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D55E00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" name="Straight Connector 157"/>
              <p:cNvCxnSpPr>
                <a:endCxn id="160" idx="2"/>
              </p:cNvCxnSpPr>
              <p:nvPr/>
            </p:nvCxnSpPr>
            <p:spPr bwMode="auto">
              <a:xfrm>
                <a:off x="8532440" y="4731327"/>
                <a:ext cx="941712" cy="401403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D55E00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9" name="Oval 158"/>
              <p:cNvSpPr/>
              <p:nvPr/>
            </p:nvSpPr>
            <p:spPr bwMode="auto">
              <a:xfrm>
                <a:off x="8460432" y="4659320"/>
                <a:ext cx="144016" cy="144016"/>
              </a:xfrm>
              <a:prstGeom prst="ellipse">
                <a:avLst/>
              </a:prstGeom>
              <a:solidFill>
                <a:srgbClr val="000000">
                  <a:alpha val="1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sng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 bwMode="auto">
              <a:xfrm>
                <a:off x="9474152" y="5060722"/>
                <a:ext cx="144016" cy="144016"/>
              </a:xfrm>
              <a:prstGeom prst="ellipse">
                <a:avLst/>
              </a:prstGeom>
              <a:solidFill>
                <a:srgbClr val="000000">
                  <a:alpha val="1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sng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</p:grpSp>
        <p:grpSp>
          <p:nvGrpSpPr>
            <p:cNvPr id="137" name="Group 224"/>
            <p:cNvGrpSpPr/>
            <p:nvPr/>
          </p:nvGrpSpPr>
          <p:grpSpPr>
            <a:xfrm>
              <a:off x="8924922" y="1645563"/>
              <a:ext cx="1551734" cy="2776851"/>
              <a:chOff x="9722944" y="2557149"/>
              <a:chExt cx="1551734" cy="277685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38" name="Straight Connector 137"/>
              <p:cNvCxnSpPr/>
              <p:nvPr/>
            </p:nvCxnSpPr>
            <p:spPr bwMode="auto">
              <a:xfrm flipH="1">
                <a:off x="9722944" y="3081338"/>
                <a:ext cx="176264" cy="25871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0072B2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 flipV="1">
                <a:off x="9869726" y="2623396"/>
                <a:ext cx="1292288" cy="470493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0072B2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 flipH="1">
                <a:off x="9908733" y="2623396"/>
                <a:ext cx="1253282" cy="271060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0072B2">
                    <a:alpha val="10196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5" name="Oval 154"/>
              <p:cNvSpPr/>
              <p:nvPr/>
            </p:nvSpPr>
            <p:spPr bwMode="auto">
              <a:xfrm>
                <a:off x="11113204" y="2557149"/>
                <a:ext cx="161474" cy="161474"/>
              </a:xfrm>
              <a:prstGeom prst="ellipse">
                <a:avLst/>
              </a:prstGeom>
              <a:solidFill>
                <a:srgbClr val="000000">
                  <a:alpha val="1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sng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 bwMode="auto">
              <a:xfrm>
                <a:off x="9811630" y="3004223"/>
                <a:ext cx="161474" cy="161474"/>
              </a:xfrm>
              <a:prstGeom prst="ellipse">
                <a:avLst/>
              </a:prstGeom>
              <a:solidFill>
                <a:srgbClr val="000000">
                  <a:alpha val="1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sng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4405313" y="2849029"/>
            <a:ext cx="1752600" cy="2760262"/>
            <a:chOff x="4405313" y="2882168"/>
            <a:chExt cx="1752600" cy="27602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78" name="Straight Connector 77"/>
            <p:cNvCxnSpPr/>
            <p:nvPr/>
          </p:nvCxnSpPr>
          <p:spPr>
            <a:xfrm rot="5400000" flipH="1" flipV="1">
              <a:off x="5036964" y="3135525"/>
              <a:ext cx="333134" cy="24387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57" idx="6"/>
            </p:cNvCxnSpPr>
            <p:nvPr/>
          </p:nvCxnSpPr>
          <p:spPr>
            <a:xfrm>
              <a:off x="4825958" y="2993575"/>
              <a:ext cx="477562" cy="90002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5293949" y="2882168"/>
              <a:ext cx="687628" cy="234087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405313" y="3409950"/>
              <a:ext cx="690562" cy="1100139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 flipH="1" flipV="1">
              <a:off x="4951537" y="4259728"/>
              <a:ext cx="1450861" cy="688372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6015038" y="3557588"/>
              <a:ext cx="142875" cy="32861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62" idx="4"/>
            </p:cNvCxnSpPr>
            <p:nvPr/>
          </p:nvCxnSpPr>
          <p:spPr>
            <a:xfrm flipH="1">
              <a:off x="5214938" y="5412966"/>
              <a:ext cx="95258" cy="22946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</a:t>
            </a:r>
            <a:r>
              <a:rPr lang="de-AT" dirty="0" err="1" smtClean="0"/>
              <a:t>Using</a:t>
            </a:r>
            <a:r>
              <a:rPr lang="de-AT" dirty="0" smtClean="0"/>
              <a:t> Graph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03" y="893327"/>
            <a:ext cx="8905875" cy="547211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6. Mend holes by adding back some streets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84911" y="2353081"/>
            <a:ext cx="3511579" cy="3540508"/>
            <a:chOff x="554560" y="2246473"/>
            <a:chExt cx="3131915" cy="3157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0" name="Group 239"/>
            <p:cNvGrpSpPr/>
            <p:nvPr/>
          </p:nvGrpSpPr>
          <p:grpSpPr>
            <a:xfrm>
              <a:off x="583493" y="2326444"/>
              <a:ext cx="3013700" cy="3013700"/>
              <a:chOff x="755576" y="1700808"/>
              <a:chExt cx="4104456" cy="4104456"/>
            </a:xfrm>
          </p:grpSpPr>
          <p:cxnSp>
            <p:nvCxnSpPr>
              <p:cNvPr id="241" name="Straight Connector 240"/>
              <p:cNvCxnSpPr/>
              <p:nvPr/>
            </p:nvCxnSpPr>
            <p:spPr bwMode="auto">
              <a:xfrm>
                <a:off x="971600" y="1700808"/>
                <a:ext cx="2088232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/>
              <p:cNvCxnSpPr/>
              <p:nvPr/>
            </p:nvCxnSpPr>
            <p:spPr bwMode="auto">
              <a:xfrm flipH="1">
                <a:off x="2627784" y="1916832"/>
                <a:ext cx="432048" cy="18002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/>
              <p:cNvCxnSpPr/>
              <p:nvPr/>
            </p:nvCxnSpPr>
            <p:spPr bwMode="auto">
              <a:xfrm flipH="1">
                <a:off x="755576" y="3717032"/>
                <a:ext cx="1872208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/>
              <p:cNvCxnSpPr/>
              <p:nvPr/>
            </p:nvCxnSpPr>
            <p:spPr bwMode="auto">
              <a:xfrm>
                <a:off x="2627784" y="3717032"/>
                <a:ext cx="432048" cy="20882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/>
              <p:cNvCxnSpPr/>
              <p:nvPr/>
            </p:nvCxnSpPr>
            <p:spPr bwMode="auto">
              <a:xfrm flipH="1" flipV="1">
                <a:off x="1187624" y="5517232"/>
                <a:ext cx="1872208" cy="288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/>
              <p:cNvCxnSpPr/>
              <p:nvPr/>
            </p:nvCxnSpPr>
            <p:spPr bwMode="auto">
              <a:xfrm flipV="1">
                <a:off x="3059832" y="5589240"/>
                <a:ext cx="1800200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 flipH="1" flipV="1">
                <a:off x="3851920" y="4221088"/>
                <a:ext cx="1008112" cy="136815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Straight Connector 247"/>
              <p:cNvCxnSpPr/>
              <p:nvPr/>
            </p:nvCxnSpPr>
            <p:spPr bwMode="auto">
              <a:xfrm flipH="1" flipV="1">
                <a:off x="2627784" y="3717032"/>
                <a:ext cx="1224136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9" name="Straight Connector 248"/>
              <p:cNvCxnSpPr/>
              <p:nvPr/>
            </p:nvCxnSpPr>
            <p:spPr bwMode="auto">
              <a:xfrm>
                <a:off x="3059832" y="1932811"/>
                <a:ext cx="1281683" cy="3639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0" name="Oval 219"/>
            <p:cNvSpPr/>
            <p:nvPr/>
          </p:nvSpPr>
          <p:spPr bwMode="auto">
            <a:xfrm>
              <a:off x="698576" y="22464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2231862" y="2416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554560" y="409699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1914630" y="371831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850976" y="5039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2231862" y="52601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6" name="Oval 225"/>
            <p:cNvSpPr/>
            <p:nvPr/>
          </p:nvSpPr>
          <p:spPr bwMode="auto">
            <a:xfrm>
              <a:off x="2805650" y="409664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3542459" y="508242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71298" y="2111343"/>
            <a:ext cx="3138441" cy="3456005"/>
            <a:chOff x="5546219" y="2171314"/>
            <a:chExt cx="3138441" cy="34560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7" name="Group 206"/>
            <p:cNvGrpSpPr/>
            <p:nvPr/>
          </p:nvGrpSpPr>
          <p:grpSpPr>
            <a:xfrm>
              <a:off x="5591886" y="2229578"/>
              <a:ext cx="3026286" cy="3358538"/>
              <a:chOff x="3878580" y="1470660"/>
              <a:chExt cx="3501732" cy="3886182"/>
            </a:xfrm>
          </p:grpSpPr>
          <p:cxnSp>
            <p:nvCxnSpPr>
              <p:cNvPr id="208" name="Straight Connector 207"/>
              <p:cNvCxnSpPr/>
              <p:nvPr/>
            </p:nvCxnSpPr>
            <p:spPr bwMode="auto">
              <a:xfrm flipH="1" flipV="1">
                <a:off x="5646420" y="1470660"/>
                <a:ext cx="1733892" cy="2301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 bwMode="auto">
              <a:xfrm flipH="1">
                <a:off x="3878580" y="1470660"/>
                <a:ext cx="1767840" cy="205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/>
              <p:cNvCxnSpPr>
                <a:stCxn id="62" idx="6"/>
              </p:cNvCxnSpPr>
              <p:nvPr/>
            </p:nvCxnSpPr>
            <p:spPr bwMode="auto">
              <a:xfrm>
                <a:off x="5121274" y="5130147"/>
                <a:ext cx="509906" cy="226695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 bwMode="auto">
              <a:xfrm flipV="1">
                <a:off x="5631180" y="3520440"/>
                <a:ext cx="464820" cy="18211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 flipH="1" flipV="1">
                <a:off x="5652120" y="1470660"/>
                <a:ext cx="443880" cy="2049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 bwMode="auto">
              <a:xfrm flipH="1" flipV="1">
                <a:off x="4876800" y="3032760"/>
                <a:ext cx="1219200" cy="4876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 flipH="1" flipV="1">
                <a:off x="4746797" y="2854434"/>
                <a:ext cx="130004" cy="17832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/>
              <p:cNvCxnSpPr/>
              <p:nvPr/>
            </p:nvCxnSpPr>
            <p:spPr bwMode="auto">
              <a:xfrm>
                <a:off x="6096000" y="3520440"/>
                <a:ext cx="1104900" cy="381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 flipV="1">
                <a:off x="7200900" y="1700808"/>
                <a:ext cx="179412" cy="18577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 flipV="1">
                <a:off x="5646420" y="4888230"/>
                <a:ext cx="1644186" cy="45339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0" name="Oval 229"/>
            <p:cNvSpPr/>
            <p:nvPr/>
          </p:nvSpPr>
          <p:spPr bwMode="auto">
            <a:xfrm>
              <a:off x="5546219" y="235647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1" name="Oval 230"/>
            <p:cNvSpPr/>
            <p:nvPr/>
          </p:nvSpPr>
          <p:spPr bwMode="auto">
            <a:xfrm>
              <a:off x="7052616" y="217131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>
              <a:off x="6355791" y="35075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>
              <a:off x="7436228" y="392904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8540644" y="235331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>
              <a:off x="8386265" y="39455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7047689" y="548330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9" name="Oval 238"/>
            <p:cNvSpPr/>
            <p:nvPr/>
          </p:nvSpPr>
          <p:spPr bwMode="auto">
            <a:xfrm>
              <a:off x="8474155" y="510155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39453" y="2708920"/>
            <a:ext cx="2168316" cy="2704046"/>
            <a:chOff x="3939453" y="2695765"/>
            <a:chExt cx="2168316" cy="2704046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Oval 51"/>
            <p:cNvSpPr/>
            <p:nvPr/>
          </p:nvSpPr>
          <p:spPr bwMode="auto">
            <a:xfrm>
              <a:off x="4164348" y="269576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4664484" y="286654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3939453" y="428558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4700679" y="5000026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5946295" y="378833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898817" y="277201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229459" y="523833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000859" y="3316403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89" name="Oval 88"/>
          <p:cNvSpPr/>
          <p:nvPr/>
        </p:nvSpPr>
        <p:spPr bwMode="auto">
          <a:xfrm>
            <a:off x="6062139" y="3469180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09855" y="2111343"/>
            <a:ext cx="2997921" cy="3582946"/>
            <a:chOff x="3309855" y="2111343"/>
            <a:chExt cx="2997921" cy="35829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Oval 70"/>
            <p:cNvSpPr/>
            <p:nvPr/>
          </p:nvSpPr>
          <p:spPr bwMode="auto">
            <a:xfrm>
              <a:off x="3665543" y="254367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3309855" y="400308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5128008" y="5532815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4245085" y="2287770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5764039" y="211134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146302" y="3859353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5756729" y="5423181"/>
              <a:ext cx="161474" cy="16147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85" name="Freeform 84"/>
          <p:cNvSpPr/>
          <p:nvPr/>
        </p:nvSpPr>
        <p:spPr>
          <a:xfrm>
            <a:off x="4027716" y="2070845"/>
            <a:ext cx="1549901" cy="3899963"/>
          </a:xfrm>
          <a:custGeom>
            <a:avLst/>
            <a:gdLst>
              <a:gd name="connsiteX0" fmla="*/ 12405 w 1841205"/>
              <a:gd name="connsiteY0" fmla="*/ 0 h 4632960"/>
              <a:gd name="connsiteX1" fmla="*/ 12405 w 1841205"/>
              <a:gd name="connsiteY1" fmla="*/ 251460 h 4632960"/>
              <a:gd name="connsiteX2" fmla="*/ 27645 w 1841205"/>
              <a:gd name="connsiteY2" fmla="*/ 297180 h 4632960"/>
              <a:gd name="connsiteX3" fmla="*/ 35265 w 1841205"/>
              <a:gd name="connsiteY3" fmla="*/ 388620 h 4632960"/>
              <a:gd name="connsiteX4" fmla="*/ 50505 w 1841205"/>
              <a:gd name="connsiteY4" fmla="*/ 434340 h 4632960"/>
              <a:gd name="connsiteX5" fmla="*/ 65745 w 1841205"/>
              <a:gd name="connsiteY5" fmla="*/ 502920 h 4632960"/>
              <a:gd name="connsiteX6" fmla="*/ 88605 w 1841205"/>
              <a:gd name="connsiteY6" fmla="*/ 563880 h 4632960"/>
              <a:gd name="connsiteX7" fmla="*/ 119085 w 1841205"/>
              <a:gd name="connsiteY7" fmla="*/ 571500 h 4632960"/>
              <a:gd name="connsiteX8" fmla="*/ 141945 w 1841205"/>
              <a:gd name="connsiteY8" fmla="*/ 579120 h 4632960"/>
              <a:gd name="connsiteX9" fmla="*/ 172425 w 1841205"/>
              <a:gd name="connsiteY9" fmla="*/ 586740 h 4632960"/>
              <a:gd name="connsiteX10" fmla="*/ 225765 w 1841205"/>
              <a:gd name="connsiteY10" fmla="*/ 601980 h 4632960"/>
              <a:gd name="connsiteX11" fmla="*/ 286725 w 1841205"/>
              <a:gd name="connsiteY11" fmla="*/ 624840 h 4632960"/>
              <a:gd name="connsiteX12" fmla="*/ 309585 w 1841205"/>
              <a:gd name="connsiteY12" fmla="*/ 632460 h 4632960"/>
              <a:gd name="connsiteX13" fmla="*/ 347685 w 1841205"/>
              <a:gd name="connsiteY13" fmla="*/ 640080 h 4632960"/>
              <a:gd name="connsiteX14" fmla="*/ 378165 w 1841205"/>
              <a:gd name="connsiteY14" fmla="*/ 647700 h 4632960"/>
              <a:gd name="connsiteX15" fmla="*/ 522945 w 1841205"/>
              <a:gd name="connsiteY15" fmla="*/ 655320 h 4632960"/>
              <a:gd name="connsiteX16" fmla="*/ 652485 w 1841205"/>
              <a:gd name="connsiteY16" fmla="*/ 670560 h 4632960"/>
              <a:gd name="connsiteX17" fmla="*/ 690585 w 1841205"/>
              <a:gd name="connsiteY17" fmla="*/ 678180 h 4632960"/>
              <a:gd name="connsiteX18" fmla="*/ 751545 w 1841205"/>
              <a:gd name="connsiteY18" fmla="*/ 693420 h 4632960"/>
              <a:gd name="connsiteX19" fmla="*/ 774405 w 1841205"/>
              <a:gd name="connsiteY19" fmla="*/ 701040 h 4632960"/>
              <a:gd name="connsiteX20" fmla="*/ 820125 w 1841205"/>
              <a:gd name="connsiteY20" fmla="*/ 723900 h 4632960"/>
              <a:gd name="connsiteX21" fmla="*/ 865845 w 1841205"/>
              <a:gd name="connsiteY21" fmla="*/ 731520 h 4632960"/>
              <a:gd name="connsiteX22" fmla="*/ 911565 w 1841205"/>
              <a:gd name="connsiteY22" fmla="*/ 746760 h 4632960"/>
              <a:gd name="connsiteX23" fmla="*/ 934425 w 1841205"/>
              <a:gd name="connsiteY23" fmla="*/ 754380 h 4632960"/>
              <a:gd name="connsiteX24" fmla="*/ 964905 w 1841205"/>
              <a:gd name="connsiteY24" fmla="*/ 762000 h 4632960"/>
              <a:gd name="connsiteX25" fmla="*/ 995385 w 1841205"/>
              <a:gd name="connsiteY25" fmla="*/ 777240 h 4632960"/>
              <a:gd name="connsiteX26" fmla="*/ 1018245 w 1841205"/>
              <a:gd name="connsiteY26" fmla="*/ 784860 h 4632960"/>
              <a:gd name="connsiteX27" fmla="*/ 1048725 w 1841205"/>
              <a:gd name="connsiteY27" fmla="*/ 830580 h 4632960"/>
              <a:gd name="connsiteX28" fmla="*/ 1063965 w 1841205"/>
              <a:gd name="connsiteY28" fmla="*/ 883920 h 4632960"/>
              <a:gd name="connsiteX29" fmla="*/ 1079205 w 1841205"/>
              <a:gd name="connsiteY29" fmla="*/ 937260 h 4632960"/>
              <a:gd name="connsiteX30" fmla="*/ 1094445 w 1841205"/>
              <a:gd name="connsiteY30" fmla="*/ 960120 h 4632960"/>
              <a:gd name="connsiteX31" fmla="*/ 1109685 w 1841205"/>
              <a:gd name="connsiteY31" fmla="*/ 1005840 h 4632960"/>
              <a:gd name="connsiteX32" fmla="*/ 1109685 w 1841205"/>
              <a:gd name="connsiteY32" fmla="*/ 1150620 h 4632960"/>
              <a:gd name="connsiteX33" fmla="*/ 1079205 w 1841205"/>
              <a:gd name="connsiteY33" fmla="*/ 1196340 h 4632960"/>
              <a:gd name="connsiteX34" fmla="*/ 1071585 w 1841205"/>
              <a:gd name="connsiteY34" fmla="*/ 1219200 h 4632960"/>
              <a:gd name="connsiteX35" fmla="*/ 1025865 w 1841205"/>
              <a:gd name="connsiteY35" fmla="*/ 1257300 h 4632960"/>
              <a:gd name="connsiteX36" fmla="*/ 980145 w 1841205"/>
              <a:gd name="connsiteY36" fmla="*/ 1295400 h 4632960"/>
              <a:gd name="connsiteX37" fmla="*/ 949665 w 1841205"/>
              <a:gd name="connsiteY37" fmla="*/ 1333500 h 4632960"/>
              <a:gd name="connsiteX38" fmla="*/ 919185 w 1841205"/>
              <a:gd name="connsiteY38" fmla="*/ 1379220 h 4632960"/>
              <a:gd name="connsiteX39" fmla="*/ 896325 w 1841205"/>
              <a:gd name="connsiteY39" fmla="*/ 1409700 h 4632960"/>
              <a:gd name="connsiteX40" fmla="*/ 850605 w 1841205"/>
              <a:gd name="connsiteY40" fmla="*/ 1478280 h 4632960"/>
              <a:gd name="connsiteX41" fmla="*/ 835365 w 1841205"/>
              <a:gd name="connsiteY41" fmla="*/ 1501140 h 4632960"/>
              <a:gd name="connsiteX42" fmla="*/ 820125 w 1841205"/>
              <a:gd name="connsiteY42" fmla="*/ 1531620 h 4632960"/>
              <a:gd name="connsiteX43" fmla="*/ 804885 w 1841205"/>
              <a:gd name="connsiteY43" fmla="*/ 1554480 h 4632960"/>
              <a:gd name="connsiteX44" fmla="*/ 797265 w 1841205"/>
              <a:gd name="connsiteY44" fmla="*/ 1577340 h 4632960"/>
              <a:gd name="connsiteX45" fmla="*/ 774405 w 1841205"/>
              <a:gd name="connsiteY45" fmla="*/ 1592580 h 4632960"/>
              <a:gd name="connsiteX46" fmla="*/ 766785 w 1841205"/>
              <a:gd name="connsiteY46" fmla="*/ 1615440 h 4632960"/>
              <a:gd name="connsiteX47" fmla="*/ 736305 w 1841205"/>
              <a:gd name="connsiteY47" fmla="*/ 1661160 h 4632960"/>
              <a:gd name="connsiteX48" fmla="*/ 721065 w 1841205"/>
              <a:gd name="connsiteY48" fmla="*/ 1684020 h 4632960"/>
              <a:gd name="connsiteX49" fmla="*/ 705825 w 1841205"/>
              <a:gd name="connsiteY49" fmla="*/ 1706880 h 4632960"/>
              <a:gd name="connsiteX50" fmla="*/ 690585 w 1841205"/>
              <a:gd name="connsiteY50" fmla="*/ 1729740 h 4632960"/>
              <a:gd name="connsiteX51" fmla="*/ 675345 w 1841205"/>
              <a:gd name="connsiteY51" fmla="*/ 1775460 h 4632960"/>
              <a:gd name="connsiteX52" fmla="*/ 667725 w 1841205"/>
              <a:gd name="connsiteY52" fmla="*/ 1805940 h 4632960"/>
              <a:gd name="connsiteX53" fmla="*/ 652485 w 1841205"/>
              <a:gd name="connsiteY53" fmla="*/ 1851660 h 4632960"/>
              <a:gd name="connsiteX54" fmla="*/ 637245 w 1841205"/>
              <a:gd name="connsiteY54" fmla="*/ 1874520 h 4632960"/>
              <a:gd name="connsiteX55" fmla="*/ 637245 w 1841205"/>
              <a:gd name="connsiteY55" fmla="*/ 2125980 h 4632960"/>
              <a:gd name="connsiteX56" fmla="*/ 652485 w 1841205"/>
              <a:gd name="connsiteY56" fmla="*/ 2148840 h 4632960"/>
              <a:gd name="connsiteX57" fmla="*/ 660105 w 1841205"/>
              <a:gd name="connsiteY57" fmla="*/ 2209800 h 4632960"/>
              <a:gd name="connsiteX58" fmla="*/ 667725 w 1841205"/>
              <a:gd name="connsiteY58" fmla="*/ 2232660 h 4632960"/>
              <a:gd name="connsiteX59" fmla="*/ 682965 w 1841205"/>
              <a:gd name="connsiteY59" fmla="*/ 2293620 h 4632960"/>
              <a:gd name="connsiteX60" fmla="*/ 698205 w 1841205"/>
              <a:gd name="connsiteY60" fmla="*/ 2316480 h 4632960"/>
              <a:gd name="connsiteX61" fmla="*/ 728685 w 1841205"/>
              <a:gd name="connsiteY61" fmla="*/ 2385060 h 4632960"/>
              <a:gd name="connsiteX62" fmla="*/ 736305 w 1841205"/>
              <a:gd name="connsiteY62" fmla="*/ 2415540 h 4632960"/>
              <a:gd name="connsiteX63" fmla="*/ 751545 w 1841205"/>
              <a:gd name="connsiteY63" fmla="*/ 2438400 h 4632960"/>
              <a:gd name="connsiteX64" fmla="*/ 774405 w 1841205"/>
              <a:gd name="connsiteY64" fmla="*/ 2484120 h 4632960"/>
              <a:gd name="connsiteX65" fmla="*/ 782025 w 1841205"/>
              <a:gd name="connsiteY65" fmla="*/ 2514600 h 4632960"/>
              <a:gd name="connsiteX66" fmla="*/ 804885 w 1841205"/>
              <a:gd name="connsiteY66" fmla="*/ 2537460 h 4632960"/>
              <a:gd name="connsiteX67" fmla="*/ 820125 w 1841205"/>
              <a:gd name="connsiteY67" fmla="*/ 2560320 h 4632960"/>
              <a:gd name="connsiteX68" fmla="*/ 842985 w 1841205"/>
              <a:gd name="connsiteY68" fmla="*/ 2583180 h 4632960"/>
              <a:gd name="connsiteX69" fmla="*/ 858225 w 1841205"/>
              <a:gd name="connsiteY69" fmla="*/ 2606040 h 4632960"/>
              <a:gd name="connsiteX70" fmla="*/ 881085 w 1841205"/>
              <a:gd name="connsiteY70" fmla="*/ 2628900 h 4632960"/>
              <a:gd name="connsiteX71" fmla="*/ 919185 w 1841205"/>
              <a:gd name="connsiteY71" fmla="*/ 2682240 h 4632960"/>
              <a:gd name="connsiteX72" fmla="*/ 942045 w 1841205"/>
              <a:gd name="connsiteY72" fmla="*/ 2697480 h 4632960"/>
              <a:gd name="connsiteX73" fmla="*/ 980145 w 1841205"/>
              <a:gd name="connsiteY73" fmla="*/ 2750820 h 4632960"/>
              <a:gd name="connsiteX74" fmla="*/ 995385 w 1841205"/>
              <a:gd name="connsiteY74" fmla="*/ 2781300 h 4632960"/>
              <a:gd name="connsiteX75" fmla="*/ 1018245 w 1841205"/>
              <a:gd name="connsiteY75" fmla="*/ 2796540 h 4632960"/>
              <a:gd name="connsiteX76" fmla="*/ 1094445 w 1841205"/>
              <a:gd name="connsiteY76" fmla="*/ 2887980 h 4632960"/>
              <a:gd name="connsiteX77" fmla="*/ 1140165 w 1841205"/>
              <a:gd name="connsiteY77" fmla="*/ 2918460 h 4632960"/>
              <a:gd name="connsiteX78" fmla="*/ 1193505 w 1841205"/>
              <a:gd name="connsiteY78" fmla="*/ 2956560 h 4632960"/>
              <a:gd name="connsiteX79" fmla="*/ 1239225 w 1841205"/>
              <a:gd name="connsiteY79" fmla="*/ 2979420 h 4632960"/>
              <a:gd name="connsiteX80" fmla="*/ 1269705 w 1841205"/>
              <a:gd name="connsiteY80" fmla="*/ 2994660 h 4632960"/>
              <a:gd name="connsiteX81" fmla="*/ 1292565 w 1841205"/>
              <a:gd name="connsiteY81" fmla="*/ 3002280 h 4632960"/>
              <a:gd name="connsiteX82" fmla="*/ 1315425 w 1841205"/>
              <a:gd name="connsiteY82" fmla="*/ 3017520 h 4632960"/>
              <a:gd name="connsiteX83" fmla="*/ 1345905 w 1841205"/>
              <a:gd name="connsiteY83" fmla="*/ 3025140 h 4632960"/>
              <a:gd name="connsiteX84" fmla="*/ 1368765 w 1841205"/>
              <a:gd name="connsiteY84" fmla="*/ 3032760 h 4632960"/>
              <a:gd name="connsiteX85" fmla="*/ 1391625 w 1841205"/>
              <a:gd name="connsiteY85" fmla="*/ 3078480 h 4632960"/>
              <a:gd name="connsiteX86" fmla="*/ 1414485 w 1841205"/>
              <a:gd name="connsiteY86" fmla="*/ 3147060 h 4632960"/>
              <a:gd name="connsiteX87" fmla="*/ 1429725 w 1841205"/>
              <a:gd name="connsiteY87" fmla="*/ 3192780 h 4632960"/>
              <a:gd name="connsiteX88" fmla="*/ 1437345 w 1841205"/>
              <a:gd name="connsiteY88" fmla="*/ 3215640 h 4632960"/>
              <a:gd name="connsiteX89" fmla="*/ 1444965 w 1841205"/>
              <a:gd name="connsiteY89" fmla="*/ 3246120 h 4632960"/>
              <a:gd name="connsiteX90" fmla="*/ 1422105 w 1841205"/>
              <a:gd name="connsiteY90" fmla="*/ 3360420 h 4632960"/>
              <a:gd name="connsiteX91" fmla="*/ 1414485 w 1841205"/>
              <a:gd name="connsiteY91" fmla="*/ 3383280 h 4632960"/>
              <a:gd name="connsiteX92" fmla="*/ 1391625 w 1841205"/>
              <a:gd name="connsiteY92" fmla="*/ 3413760 h 4632960"/>
              <a:gd name="connsiteX93" fmla="*/ 1368765 w 1841205"/>
              <a:gd name="connsiteY93" fmla="*/ 3489960 h 4632960"/>
              <a:gd name="connsiteX94" fmla="*/ 1361145 w 1841205"/>
              <a:gd name="connsiteY94" fmla="*/ 3512820 h 4632960"/>
              <a:gd name="connsiteX95" fmla="*/ 1345905 w 1841205"/>
              <a:gd name="connsiteY95" fmla="*/ 3543300 h 4632960"/>
              <a:gd name="connsiteX96" fmla="*/ 1338285 w 1841205"/>
              <a:gd name="connsiteY96" fmla="*/ 3611880 h 4632960"/>
              <a:gd name="connsiteX97" fmla="*/ 1330665 w 1841205"/>
              <a:gd name="connsiteY97" fmla="*/ 3634740 h 4632960"/>
              <a:gd name="connsiteX98" fmla="*/ 1323045 w 1841205"/>
              <a:gd name="connsiteY98" fmla="*/ 3764280 h 4632960"/>
              <a:gd name="connsiteX99" fmla="*/ 1338285 w 1841205"/>
              <a:gd name="connsiteY99" fmla="*/ 3924300 h 4632960"/>
              <a:gd name="connsiteX100" fmla="*/ 1353525 w 1841205"/>
              <a:gd name="connsiteY100" fmla="*/ 3947160 h 4632960"/>
              <a:gd name="connsiteX101" fmla="*/ 1399245 w 1841205"/>
              <a:gd name="connsiteY101" fmla="*/ 3977640 h 4632960"/>
              <a:gd name="connsiteX102" fmla="*/ 1422105 w 1841205"/>
              <a:gd name="connsiteY102" fmla="*/ 3992880 h 4632960"/>
              <a:gd name="connsiteX103" fmla="*/ 1444965 w 1841205"/>
              <a:gd name="connsiteY103" fmla="*/ 4015740 h 4632960"/>
              <a:gd name="connsiteX104" fmla="*/ 1460205 w 1841205"/>
              <a:gd name="connsiteY104" fmla="*/ 4038600 h 4632960"/>
              <a:gd name="connsiteX105" fmla="*/ 1505925 w 1841205"/>
              <a:gd name="connsiteY105" fmla="*/ 4069080 h 4632960"/>
              <a:gd name="connsiteX106" fmla="*/ 1521165 w 1841205"/>
              <a:gd name="connsiteY106" fmla="*/ 4099560 h 4632960"/>
              <a:gd name="connsiteX107" fmla="*/ 1566885 w 1841205"/>
              <a:gd name="connsiteY107" fmla="*/ 4114800 h 4632960"/>
              <a:gd name="connsiteX108" fmla="*/ 1620225 w 1841205"/>
              <a:gd name="connsiteY108" fmla="*/ 4130040 h 4632960"/>
              <a:gd name="connsiteX109" fmla="*/ 1665945 w 1841205"/>
              <a:gd name="connsiteY109" fmla="*/ 4145280 h 4632960"/>
              <a:gd name="connsiteX110" fmla="*/ 1688805 w 1841205"/>
              <a:gd name="connsiteY110" fmla="*/ 4152900 h 4632960"/>
              <a:gd name="connsiteX111" fmla="*/ 1711665 w 1841205"/>
              <a:gd name="connsiteY111" fmla="*/ 4160520 h 4632960"/>
              <a:gd name="connsiteX112" fmla="*/ 1734525 w 1841205"/>
              <a:gd name="connsiteY112" fmla="*/ 4175760 h 4632960"/>
              <a:gd name="connsiteX113" fmla="*/ 1765005 w 1841205"/>
              <a:gd name="connsiteY113" fmla="*/ 4229100 h 4632960"/>
              <a:gd name="connsiteX114" fmla="*/ 1780245 w 1841205"/>
              <a:gd name="connsiteY114" fmla="*/ 4282440 h 4632960"/>
              <a:gd name="connsiteX115" fmla="*/ 1795485 w 1841205"/>
              <a:gd name="connsiteY115" fmla="*/ 4328160 h 4632960"/>
              <a:gd name="connsiteX116" fmla="*/ 1803105 w 1841205"/>
              <a:gd name="connsiteY116" fmla="*/ 4351020 h 4632960"/>
              <a:gd name="connsiteX117" fmla="*/ 1810725 w 1841205"/>
              <a:gd name="connsiteY117" fmla="*/ 4419600 h 4632960"/>
              <a:gd name="connsiteX118" fmla="*/ 1818345 w 1841205"/>
              <a:gd name="connsiteY118" fmla="*/ 4442460 h 4632960"/>
              <a:gd name="connsiteX119" fmla="*/ 1833585 w 1841205"/>
              <a:gd name="connsiteY119" fmla="*/ 4617720 h 4632960"/>
              <a:gd name="connsiteX120" fmla="*/ 1841205 w 1841205"/>
              <a:gd name="connsiteY120" fmla="*/ 4632960 h 463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841205" h="4632960">
                <a:moveTo>
                  <a:pt x="12405" y="0"/>
                </a:moveTo>
                <a:cubicBezTo>
                  <a:pt x="-4761" y="102999"/>
                  <a:pt x="-3497" y="76540"/>
                  <a:pt x="12405" y="251460"/>
                </a:cubicBezTo>
                <a:cubicBezTo>
                  <a:pt x="13859" y="267458"/>
                  <a:pt x="27645" y="297180"/>
                  <a:pt x="27645" y="297180"/>
                </a:cubicBezTo>
                <a:cubicBezTo>
                  <a:pt x="30185" y="327660"/>
                  <a:pt x="30237" y="358451"/>
                  <a:pt x="35265" y="388620"/>
                </a:cubicBezTo>
                <a:cubicBezTo>
                  <a:pt x="37906" y="404466"/>
                  <a:pt x="47864" y="418494"/>
                  <a:pt x="50505" y="434340"/>
                </a:cubicBezTo>
                <a:cubicBezTo>
                  <a:pt x="71473" y="560149"/>
                  <a:pt x="46986" y="427885"/>
                  <a:pt x="65745" y="502920"/>
                </a:cubicBezTo>
                <a:cubicBezTo>
                  <a:pt x="70058" y="520171"/>
                  <a:pt x="69789" y="551336"/>
                  <a:pt x="88605" y="563880"/>
                </a:cubicBezTo>
                <a:cubicBezTo>
                  <a:pt x="97319" y="569689"/>
                  <a:pt x="109015" y="568623"/>
                  <a:pt x="119085" y="571500"/>
                </a:cubicBezTo>
                <a:cubicBezTo>
                  <a:pt x="126808" y="573707"/>
                  <a:pt x="134222" y="576913"/>
                  <a:pt x="141945" y="579120"/>
                </a:cubicBezTo>
                <a:cubicBezTo>
                  <a:pt x="152015" y="581997"/>
                  <a:pt x="162355" y="583863"/>
                  <a:pt x="172425" y="586740"/>
                </a:cubicBezTo>
                <a:cubicBezTo>
                  <a:pt x="248947" y="608604"/>
                  <a:pt x="130480" y="578159"/>
                  <a:pt x="225765" y="601980"/>
                </a:cubicBezTo>
                <a:cubicBezTo>
                  <a:pt x="263396" y="627067"/>
                  <a:pt x="233995" y="611658"/>
                  <a:pt x="286725" y="624840"/>
                </a:cubicBezTo>
                <a:cubicBezTo>
                  <a:pt x="294517" y="626788"/>
                  <a:pt x="301793" y="630512"/>
                  <a:pt x="309585" y="632460"/>
                </a:cubicBezTo>
                <a:cubicBezTo>
                  <a:pt x="322150" y="635601"/>
                  <a:pt x="335042" y="637270"/>
                  <a:pt x="347685" y="640080"/>
                </a:cubicBezTo>
                <a:cubicBezTo>
                  <a:pt x="357908" y="642352"/>
                  <a:pt x="367732" y="646793"/>
                  <a:pt x="378165" y="647700"/>
                </a:cubicBezTo>
                <a:cubicBezTo>
                  <a:pt x="426310" y="651887"/>
                  <a:pt x="474685" y="652780"/>
                  <a:pt x="522945" y="655320"/>
                </a:cubicBezTo>
                <a:cubicBezTo>
                  <a:pt x="583460" y="675492"/>
                  <a:pt x="520779" y="656696"/>
                  <a:pt x="652485" y="670560"/>
                </a:cubicBezTo>
                <a:cubicBezTo>
                  <a:pt x="665365" y="671916"/>
                  <a:pt x="677965" y="675268"/>
                  <a:pt x="690585" y="678180"/>
                </a:cubicBezTo>
                <a:cubicBezTo>
                  <a:pt x="710994" y="682890"/>
                  <a:pt x="731674" y="686796"/>
                  <a:pt x="751545" y="693420"/>
                </a:cubicBezTo>
                <a:cubicBezTo>
                  <a:pt x="759165" y="695960"/>
                  <a:pt x="767221" y="697448"/>
                  <a:pt x="774405" y="701040"/>
                </a:cubicBezTo>
                <a:cubicBezTo>
                  <a:pt x="807286" y="717480"/>
                  <a:pt x="785649" y="716239"/>
                  <a:pt x="820125" y="723900"/>
                </a:cubicBezTo>
                <a:cubicBezTo>
                  <a:pt x="835207" y="727252"/>
                  <a:pt x="850856" y="727773"/>
                  <a:pt x="865845" y="731520"/>
                </a:cubicBezTo>
                <a:cubicBezTo>
                  <a:pt x="881430" y="735416"/>
                  <a:pt x="896325" y="741680"/>
                  <a:pt x="911565" y="746760"/>
                </a:cubicBezTo>
                <a:cubicBezTo>
                  <a:pt x="919185" y="749300"/>
                  <a:pt x="926633" y="752432"/>
                  <a:pt x="934425" y="754380"/>
                </a:cubicBezTo>
                <a:cubicBezTo>
                  <a:pt x="944585" y="756920"/>
                  <a:pt x="955099" y="758323"/>
                  <a:pt x="964905" y="762000"/>
                </a:cubicBezTo>
                <a:cubicBezTo>
                  <a:pt x="975541" y="765988"/>
                  <a:pt x="984944" y="772765"/>
                  <a:pt x="995385" y="777240"/>
                </a:cubicBezTo>
                <a:cubicBezTo>
                  <a:pt x="1002768" y="780404"/>
                  <a:pt x="1010625" y="782320"/>
                  <a:pt x="1018245" y="784860"/>
                </a:cubicBezTo>
                <a:cubicBezTo>
                  <a:pt x="1028405" y="800100"/>
                  <a:pt x="1044283" y="812811"/>
                  <a:pt x="1048725" y="830580"/>
                </a:cubicBezTo>
                <a:cubicBezTo>
                  <a:pt x="1072546" y="925865"/>
                  <a:pt x="1042101" y="807398"/>
                  <a:pt x="1063965" y="883920"/>
                </a:cubicBezTo>
                <a:cubicBezTo>
                  <a:pt x="1067220" y="895313"/>
                  <a:pt x="1073115" y="925080"/>
                  <a:pt x="1079205" y="937260"/>
                </a:cubicBezTo>
                <a:cubicBezTo>
                  <a:pt x="1083301" y="945451"/>
                  <a:pt x="1090726" y="951751"/>
                  <a:pt x="1094445" y="960120"/>
                </a:cubicBezTo>
                <a:cubicBezTo>
                  <a:pt x="1100969" y="974800"/>
                  <a:pt x="1109685" y="1005840"/>
                  <a:pt x="1109685" y="1005840"/>
                </a:cubicBezTo>
                <a:cubicBezTo>
                  <a:pt x="1115148" y="1055004"/>
                  <a:pt x="1125117" y="1101239"/>
                  <a:pt x="1109685" y="1150620"/>
                </a:cubicBezTo>
                <a:cubicBezTo>
                  <a:pt x="1104222" y="1168102"/>
                  <a:pt x="1084997" y="1178964"/>
                  <a:pt x="1079205" y="1196340"/>
                </a:cubicBezTo>
                <a:cubicBezTo>
                  <a:pt x="1076665" y="1203960"/>
                  <a:pt x="1076040" y="1212517"/>
                  <a:pt x="1071585" y="1219200"/>
                </a:cubicBezTo>
                <a:cubicBezTo>
                  <a:pt x="1054889" y="1244245"/>
                  <a:pt x="1046950" y="1239729"/>
                  <a:pt x="1025865" y="1257300"/>
                </a:cubicBezTo>
                <a:cubicBezTo>
                  <a:pt x="967193" y="1306193"/>
                  <a:pt x="1036902" y="1257562"/>
                  <a:pt x="980145" y="1295400"/>
                </a:cubicBezTo>
                <a:cubicBezTo>
                  <a:pt x="962985" y="1346880"/>
                  <a:pt x="986783" y="1291079"/>
                  <a:pt x="949665" y="1333500"/>
                </a:cubicBezTo>
                <a:cubicBezTo>
                  <a:pt x="937604" y="1347284"/>
                  <a:pt x="930175" y="1364567"/>
                  <a:pt x="919185" y="1379220"/>
                </a:cubicBezTo>
                <a:cubicBezTo>
                  <a:pt x="911565" y="1389380"/>
                  <a:pt x="903608" y="1399296"/>
                  <a:pt x="896325" y="1409700"/>
                </a:cubicBezTo>
                <a:lnTo>
                  <a:pt x="850605" y="1478280"/>
                </a:lnTo>
                <a:cubicBezTo>
                  <a:pt x="845525" y="1485900"/>
                  <a:pt x="839461" y="1492949"/>
                  <a:pt x="835365" y="1501140"/>
                </a:cubicBezTo>
                <a:cubicBezTo>
                  <a:pt x="830285" y="1511300"/>
                  <a:pt x="825761" y="1521757"/>
                  <a:pt x="820125" y="1531620"/>
                </a:cubicBezTo>
                <a:cubicBezTo>
                  <a:pt x="815581" y="1539571"/>
                  <a:pt x="808981" y="1546289"/>
                  <a:pt x="804885" y="1554480"/>
                </a:cubicBezTo>
                <a:cubicBezTo>
                  <a:pt x="801293" y="1561664"/>
                  <a:pt x="802283" y="1571068"/>
                  <a:pt x="797265" y="1577340"/>
                </a:cubicBezTo>
                <a:cubicBezTo>
                  <a:pt x="791544" y="1584491"/>
                  <a:pt x="782025" y="1587500"/>
                  <a:pt x="774405" y="1592580"/>
                </a:cubicBezTo>
                <a:cubicBezTo>
                  <a:pt x="771865" y="1600200"/>
                  <a:pt x="770686" y="1608419"/>
                  <a:pt x="766785" y="1615440"/>
                </a:cubicBezTo>
                <a:cubicBezTo>
                  <a:pt x="757890" y="1631451"/>
                  <a:pt x="746465" y="1645920"/>
                  <a:pt x="736305" y="1661160"/>
                </a:cubicBezTo>
                <a:lnTo>
                  <a:pt x="721065" y="1684020"/>
                </a:lnTo>
                <a:lnTo>
                  <a:pt x="705825" y="1706880"/>
                </a:lnTo>
                <a:cubicBezTo>
                  <a:pt x="700745" y="1714500"/>
                  <a:pt x="693481" y="1721052"/>
                  <a:pt x="690585" y="1729740"/>
                </a:cubicBezTo>
                <a:cubicBezTo>
                  <a:pt x="685505" y="1744980"/>
                  <a:pt x="679241" y="1759875"/>
                  <a:pt x="675345" y="1775460"/>
                </a:cubicBezTo>
                <a:cubicBezTo>
                  <a:pt x="672805" y="1785620"/>
                  <a:pt x="670734" y="1795909"/>
                  <a:pt x="667725" y="1805940"/>
                </a:cubicBezTo>
                <a:cubicBezTo>
                  <a:pt x="663109" y="1821327"/>
                  <a:pt x="661396" y="1838294"/>
                  <a:pt x="652485" y="1851660"/>
                </a:cubicBezTo>
                <a:lnTo>
                  <a:pt x="637245" y="1874520"/>
                </a:lnTo>
                <a:cubicBezTo>
                  <a:pt x="617363" y="1973930"/>
                  <a:pt x="619851" y="1946238"/>
                  <a:pt x="637245" y="2125980"/>
                </a:cubicBezTo>
                <a:cubicBezTo>
                  <a:pt x="638127" y="2135096"/>
                  <a:pt x="647405" y="2141220"/>
                  <a:pt x="652485" y="2148840"/>
                </a:cubicBezTo>
                <a:cubicBezTo>
                  <a:pt x="655025" y="2169160"/>
                  <a:pt x="656442" y="2189652"/>
                  <a:pt x="660105" y="2209800"/>
                </a:cubicBezTo>
                <a:cubicBezTo>
                  <a:pt x="661542" y="2217703"/>
                  <a:pt x="665777" y="2224868"/>
                  <a:pt x="667725" y="2232660"/>
                </a:cubicBezTo>
                <a:cubicBezTo>
                  <a:pt x="672072" y="2250050"/>
                  <a:pt x="674256" y="2276202"/>
                  <a:pt x="682965" y="2293620"/>
                </a:cubicBezTo>
                <a:cubicBezTo>
                  <a:pt x="687061" y="2301811"/>
                  <a:pt x="694486" y="2308111"/>
                  <a:pt x="698205" y="2316480"/>
                </a:cubicBezTo>
                <a:cubicBezTo>
                  <a:pt x="734477" y="2398092"/>
                  <a:pt x="694195" y="2333325"/>
                  <a:pt x="728685" y="2385060"/>
                </a:cubicBezTo>
                <a:cubicBezTo>
                  <a:pt x="731225" y="2395220"/>
                  <a:pt x="732180" y="2405914"/>
                  <a:pt x="736305" y="2415540"/>
                </a:cubicBezTo>
                <a:cubicBezTo>
                  <a:pt x="739913" y="2423958"/>
                  <a:pt x="747097" y="2430394"/>
                  <a:pt x="751545" y="2438400"/>
                </a:cubicBezTo>
                <a:cubicBezTo>
                  <a:pt x="759820" y="2453295"/>
                  <a:pt x="768077" y="2468300"/>
                  <a:pt x="774405" y="2484120"/>
                </a:cubicBezTo>
                <a:cubicBezTo>
                  <a:pt x="778294" y="2493844"/>
                  <a:pt x="776829" y="2505507"/>
                  <a:pt x="782025" y="2514600"/>
                </a:cubicBezTo>
                <a:cubicBezTo>
                  <a:pt x="787372" y="2523956"/>
                  <a:pt x="797986" y="2529181"/>
                  <a:pt x="804885" y="2537460"/>
                </a:cubicBezTo>
                <a:cubicBezTo>
                  <a:pt x="810748" y="2544495"/>
                  <a:pt x="814262" y="2553285"/>
                  <a:pt x="820125" y="2560320"/>
                </a:cubicBezTo>
                <a:cubicBezTo>
                  <a:pt x="827024" y="2568599"/>
                  <a:pt x="836086" y="2574901"/>
                  <a:pt x="842985" y="2583180"/>
                </a:cubicBezTo>
                <a:cubicBezTo>
                  <a:pt x="848848" y="2590215"/>
                  <a:pt x="852362" y="2599005"/>
                  <a:pt x="858225" y="2606040"/>
                </a:cubicBezTo>
                <a:cubicBezTo>
                  <a:pt x="865124" y="2614319"/>
                  <a:pt x="874186" y="2620621"/>
                  <a:pt x="881085" y="2628900"/>
                </a:cubicBezTo>
                <a:cubicBezTo>
                  <a:pt x="902718" y="2654860"/>
                  <a:pt x="891733" y="2654788"/>
                  <a:pt x="919185" y="2682240"/>
                </a:cubicBezTo>
                <a:cubicBezTo>
                  <a:pt x="925661" y="2688716"/>
                  <a:pt x="935569" y="2691004"/>
                  <a:pt x="942045" y="2697480"/>
                </a:cubicBezTo>
                <a:cubicBezTo>
                  <a:pt x="947497" y="2702932"/>
                  <a:pt x="974376" y="2740724"/>
                  <a:pt x="980145" y="2750820"/>
                </a:cubicBezTo>
                <a:cubicBezTo>
                  <a:pt x="985781" y="2760683"/>
                  <a:pt x="988113" y="2772574"/>
                  <a:pt x="995385" y="2781300"/>
                </a:cubicBezTo>
                <a:cubicBezTo>
                  <a:pt x="1001248" y="2788335"/>
                  <a:pt x="1010625" y="2791460"/>
                  <a:pt x="1018245" y="2796540"/>
                </a:cubicBezTo>
                <a:cubicBezTo>
                  <a:pt x="1060680" y="2860193"/>
                  <a:pt x="1035773" y="2829308"/>
                  <a:pt x="1094445" y="2887980"/>
                </a:cubicBezTo>
                <a:cubicBezTo>
                  <a:pt x="1122985" y="2916520"/>
                  <a:pt x="1107082" y="2907432"/>
                  <a:pt x="1140165" y="2918460"/>
                </a:cubicBezTo>
                <a:cubicBezTo>
                  <a:pt x="1156675" y="2967990"/>
                  <a:pt x="1132545" y="2915920"/>
                  <a:pt x="1193505" y="2956560"/>
                </a:cubicBezTo>
                <a:cubicBezTo>
                  <a:pt x="1237436" y="2985848"/>
                  <a:pt x="1195058" y="2960491"/>
                  <a:pt x="1239225" y="2979420"/>
                </a:cubicBezTo>
                <a:cubicBezTo>
                  <a:pt x="1249666" y="2983895"/>
                  <a:pt x="1259264" y="2990185"/>
                  <a:pt x="1269705" y="2994660"/>
                </a:cubicBezTo>
                <a:cubicBezTo>
                  <a:pt x="1277088" y="2997824"/>
                  <a:pt x="1285381" y="2998688"/>
                  <a:pt x="1292565" y="3002280"/>
                </a:cubicBezTo>
                <a:cubicBezTo>
                  <a:pt x="1300756" y="3006376"/>
                  <a:pt x="1307007" y="3013912"/>
                  <a:pt x="1315425" y="3017520"/>
                </a:cubicBezTo>
                <a:cubicBezTo>
                  <a:pt x="1325051" y="3021645"/>
                  <a:pt x="1335835" y="3022263"/>
                  <a:pt x="1345905" y="3025140"/>
                </a:cubicBezTo>
                <a:cubicBezTo>
                  <a:pt x="1353628" y="3027347"/>
                  <a:pt x="1361145" y="3030220"/>
                  <a:pt x="1368765" y="3032760"/>
                </a:cubicBezTo>
                <a:cubicBezTo>
                  <a:pt x="1396555" y="3116130"/>
                  <a:pt x="1352234" y="2989850"/>
                  <a:pt x="1391625" y="3078480"/>
                </a:cubicBezTo>
                <a:lnTo>
                  <a:pt x="1414485" y="3147060"/>
                </a:lnTo>
                <a:lnTo>
                  <a:pt x="1429725" y="3192780"/>
                </a:lnTo>
                <a:cubicBezTo>
                  <a:pt x="1432265" y="3200400"/>
                  <a:pt x="1435397" y="3207848"/>
                  <a:pt x="1437345" y="3215640"/>
                </a:cubicBezTo>
                <a:lnTo>
                  <a:pt x="1444965" y="3246120"/>
                </a:lnTo>
                <a:cubicBezTo>
                  <a:pt x="1435571" y="3330666"/>
                  <a:pt x="1444618" y="3292880"/>
                  <a:pt x="1422105" y="3360420"/>
                </a:cubicBezTo>
                <a:cubicBezTo>
                  <a:pt x="1419565" y="3368040"/>
                  <a:pt x="1419304" y="3376854"/>
                  <a:pt x="1414485" y="3383280"/>
                </a:cubicBezTo>
                <a:lnTo>
                  <a:pt x="1391625" y="3413760"/>
                </a:lnTo>
                <a:cubicBezTo>
                  <a:pt x="1380109" y="3459825"/>
                  <a:pt x="1387317" y="3434305"/>
                  <a:pt x="1368765" y="3489960"/>
                </a:cubicBezTo>
                <a:cubicBezTo>
                  <a:pt x="1366225" y="3497580"/>
                  <a:pt x="1364737" y="3505636"/>
                  <a:pt x="1361145" y="3512820"/>
                </a:cubicBezTo>
                <a:lnTo>
                  <a:pt x="1345905" y="3543300"/>
                </a:lnTo>
                <a:cubicBezTo>
                  <a:pt x="1343365" y="3566160"/>
                  <a:pt x="1342066" y="3589192"/>
                  <a:pt x="1338285" y="3611880"/>
                </a:cubicBezTo>
                <a:cubicBezTo>
                  <a:pt x="1336965" y="3619803"/>
                  <a:pt x="1331464" y="3626748"/>
                  <a:pt x="1330665" y="3634740"/>
                </a:cubicBezTo>
                <a:cubicBezTo>
                  <a:pt x="1326361" y="3677780"/>
                  <a:pt x="1325585" y="3721100"/>
                  <a:pt x="1323045" y="3764280"/>
                </a:cubicBezTo>
                <a:cubicBezTo>
                  <a:pt x="1323236" y="3767720"/>
                  <a:pt x="1317566" y="3882862"/>
                  <a:pt x="1338285" y="3924300"/>
                </a:cubicBezTo>
                <a:cubicBezTo>
                  <a:pt x="1342381" y="3932491"/>
                  <a:pt x="1346633" y="3941129"/>
                  <a:pt x="1353525" y="3947160"/>
                </a:cubicBezTo>
                <a:cubicBezTo>
                  <a:pt x="1367309" y="3959221"/>
                  <a:pt x="1384005" y="3967480"/>
                  <a:pt x="1399245" y="3977640"/>
                </a:cubicBezTo>
                <a:cubicBezTo>
                  <a:pt x="1406865" y="3982720"/>
                  <a:pt x="1415629" y="3986404"/>
                  <a:pt x="1422105" y="3992880"/>
                </a:cubicBezTo>
                <a:cubicBezTo>
                  <a:pt x="1429725" y="4000500"/>
                  <a:pt x="1438066" y="4007461"/>
                  <a:pt x="1444965" y="4015740"/>
                </a:cubicBezTo>
                <a:cubicBezTo>
                  <a:pt x="1450828" y="4022775"/>
                  <a:pt x="1453313" y="4032569"/>
                  <a:pt x="1460205" y="4038600"/>
                </a:cubicBezTo>
                <a:cubicBezTo>
                  <a:pt x="1473989" y="4050661"/>
                  <a:pt x="1505925" y="4069080"/>
                  <a:pt x="1505925" y="4069080"/>
                </a:cubicBezTo>
                <a:cubicBezTo>
                  <a:pt x="1511005" y="4079240"/>
                  <a:pt x="1512078" y="4092744"/>
                  <a:pt x="1521165" y="4099560"/>
                </a:cubicBezTo>
                <a:cubicBezTo>
                  <a:pt x="1534016" y="4109199"/>
                  <a:pt x="1551645" y="4109720"/>
                  <a:pt x="1566885" y="4114800"/>
                </a:cubicBezTo>
                <a:cubicBezTo>
                  <a:pt x="1643711" y="4140409"/>
                  <a:pt x="1524544" y="4101336"/>
                  <a:pt x="1620225" y="4130040"/>
                </a:cubicBezTo>
                <a:cubicBezTo>
                  <a:pt x="1635612" y="4134656"/>
                  <a:pt x="1650705" y="4140200"/>
                  <a:pt x="1665945" y="4145280"/>
                </a:cubicBezTo>
                <a:lnTo>
                  <a:pt x="1688805" y="4152900"/>
                </a:lnTo>
                <a:cubicBezTo>
                  <a:pt x="1696425" y="4155440"/>
                  <a:pt x="1704982" y="4156065"/>
                  <a:pt x="1711665" y="4160520"/>
                </a:cubicBezTo>
                <a:lnTo>
                  <a:pt x="1734525" y="4175760"/>
                </a:lnTo>
                <a:cubicBezTo>
                  <a:pt x="1749830" y="4198718"/>
                  <a:pt x="1753404" y="4202030"/>
                  <a:pt x="1765005" y="4229100"/>
                </a:cubicBezTo>
                <a:cubicBezTo>
                  <a:pt x="1773541" y="4249018"/>
                  <a:pt x="1773800" y="4260958"/>
                  <a:pt x="1780245" y="4282440"/>
                </a:cubicBezTo>
                <a:cubicBezTo>
                  <a:pt x="1784861" y="4297827"/>
                  <a:pt x="1790405" y="4312920"/>
                  <a:pt x="1795485" y="4328160"/>
                </a:cubicBezTo>
                <a:lnTo>
                  <a:pt x="1803105" y="4351020"/>
                </a:lnTo>
                <a:cubicBezTo>
                  <a:pt x="1805645" y="4373880"/>
                  <a:pt x="1806944" y="4396912"/>
                  <a:pt x="1810725" y="4419600"/>
                </a:cubicBezTo>
                <a:cubicBezTo>
                  <a:pt x="1812045" y="4427523"/>
                  <a:pt x="1817546" y="4434468"/>
                  <a:pt x="1818345" y="4442460"/>
                </a:cubicBezTo>
                <a:cubicBezTo>
                  <a:pt x="1823074" y="4489747"/>
                  <a:pt x="1820211" y="4564223"/>
                  <a:pt x="1833585" y="4617720"/>
                </a:cubicBezTo>
                <a:cubicBezTo>
                  <a:pt x="1834963" y="4623230"/>
                  <a:pt x="1838665" y="4627880"/>
                  <a:pt x="1841205" y="4632960"/>
                </a:cubicBezTo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5225697" y="2999515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532012" y="1906509"/>
            <a:ext cx="8188666" cy="3764133"/>
            <a:chOff x="532012" y="1906509"/>
            <a:chExt cx="8188666" cy="3764133"/>
          </a:xfrm>
        </p:grpSpPr>
        <p:grpSp>
          <p:nvGrpSpPr>
            <p:cNvPr id="142" name="Group 77"/>
            <p:cNvGrpSpPr/>
            <p:nvPr/>
          </p:nvGrpSpPr>
          <p:grpSpPr>
            <a:xfrm>
              <a:off x="785357" y="1906509"/>
              <a:ext cx="7715176" cy="3764133"/>
              <a:chOff x="785357" y="1906509"/>
              <a:chExt cx="7715176" cy="376413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48" name="Straight Connector 147"/>
              <p:cNvCxnSpPr/>
              <p:nvPr/>
            </p:nvCxnSpPr>
            <p:spPr bwMode="auto">
              <a:xfrm flipV="1">
                <a:off x="785357" y="2624410"/>
                <a:ext cx="2880186" cy="162778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FFC000">
                    <a:alpha val="26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 bwMode="auto">
              <a:xfrm flipV="1">
                <a:off x="836274" y="4083820"/>
                <a:ext cx="2473581" cy="196941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FFC000">
                    <a:alpha val="26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" name="Straight Connector 85"/>
              <p:cNvCxnSpPr/>
              <p:nvPr/>
            </p:nvCxnSpPr>
            <p:spPr bwMode="auto">
              <a:xfrm>
                <a:off x="857365" y="4229844"/>
                <a:ext cx="4408470" cy="1440798"/>
              </a:xfrm>
              <a:prstGeom prst="curvedConnector4">
                <a:avLst>
                  <a:gd name="adj1" fmla="val -393"/>
                  <a:gd name="adj2" fmla="val 131732"/>
                </a:avLst>
              </a:prstGeom>
              <a:solidFill>
                <a:srgbClr val="00B8FF"/>
              </a:solidFill>
              <a:ln w="57150" cap="flat" cmpd="sng" algn="ctr">
                <a:solidFill>
                  <a:srgbClr val="FFC000">
                    <a:alpha val="26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 bwMode="auto">
              <a:xfrm flipH="1">
                <a:off x="5756729" y="4016843"/>
                <a:ext cx="2659687" cy="1487075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FFC000">
                    <a:alpha val="26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2" name="Freeform 151"/>
              <p:cNvSpPr/>
              <p:nvPr/>
            </p:nvSpPr>
            <p:spPr>
              <a:xfrm>
                <a:off x="5833533" y="2167467"/>
                <a:ext cx="2641600" cy="1786466"/>
              </a:xfrm>
              <a:custGeom>
                <a:avLst/>
                <a:gdLst>
                  <a:gd name="connsiteX0" fmla="*/ 0 w 2641600"/>
                  <a:gd name="connsiteY0" fmla="*/ 0 h 1786466"/>
                  <a:gd name="connsiteX1" fmla="*/ 1549400 w 2641600"/>
                  <a:gd name="connsiteY1" fmla="*/ 550333 h 1786466"/>
                  <a:gd name="connsiteX2" fmla="*/ 2641600 w 2641600"/>
                  <a:gd name="connsiteY2" fmla="*/ 1786466 h 178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41600" h="1786466">
                    <a:moveTo>
                      <a:pt x="0" y="0"/>
                    </a:moveTo>
                    <a:cubicBezTo>
                      <a:pt x="554566" y="126294"/>
                      <a:pt x="1109133" y="252589"/>
                      <a:pt x="1549400" y="550333"/>
                    </a:cubicBezTo>
                    <a:cubicBezTo>
                      <a:pt x="1989667" y="848077"/>
                      <a:pt x="2315633" y="1317271"/>
                      <a:pt x="2641600" y="1786466"/>
                    </a:cubicBezTo>
                  </a:path>
                </a:pathLst>
              </a:custGeom>
              <a:ln w="57150">
                <a:solidFill>
                  <a:srgbClr val="FFC000">
                    <a:alpha val="26000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152"/>
              <p:cNvSpPr/>
              <p:nvPr/>
            </p:nvSpPr>
            <p:spPr>
              <a:xfrm flipV="1">
                <a:off x="6231466" y="3945466"/>
                <a:ext cx="2218267" cy="383150"/>
              </a:xfrm>
              <a:custGeom>
                <a:avLst/>
                <a:gdLst>
                  <a:gd name="connsiteX0" fmla="*/ 0 w 2641600"/>
                  <a:gd name="connsiteY0" fmla="*/ 0 h 1786466"/>
                  <a:gd name="connsiteX1" fmla="*/ 1549400 w 2641600"/>
                  <a:gd name="connsiteY1" fmla="*/ 550333 h 1786466"/>
                  <a:gd name="connsiteX2" fmla="*/ 2641600 w 2641600"/>
                  <a:gd name="connsiteY2" fmla="*/ 1786466 h 1786466"/>
                  <a:gd name="connsiteX0" fmla="*/ 0 w 2396067"/>
                  <a:gd name="connsiteY0" fmla="*/ 2101485 h 2107030"/>
                  <a:gd name="connsiteX1" fmla="*/ 1303867 w 2396067"/>
                  <a:gd name="connsiteY1" fmla="*/ 14844 h 2107030"/>
                  <a:gd name="connsiteX2" fmla="*/ 2396067 w 2396067"/>
                  <a:gd name="connsiteY2" fmla="*/ 1250977 h 2107030"/>
                  <a:gd name="connsiteX0" fmla="*/ 0 w 2396067"/>
                  <a:gd name="connsiteY0" fmla="*/ 2101479 h 2101479"/>
                  <a:gd name="connsiteX1" fmla="*/ 1303867 w 2396067"/>
                  <a:gd name="connsiteY1" fmla="*/ 14838 h 2101479"/>
                  <a:gd name="connsiteX2" fmla="*/ 2396067 w 2396067"/>
                  <a:gd name="connsiteY2" fmla="*/ 1250971 h 2101479"/>
                  <a:gd name="connsiteX0" fmla="*/ 0 w 2218267"/>
                  <a:gd name="connsiteY0" fmla="*/ 2086774 h 2130956"/>
                  <a:gd name="connsiteX1" fmla="*/ 1303867 w 2218267"/>
                  <a:gd name="connsiteY1" fmla="*/ 133 h 2130956"/>
                  <a:gd name="connsiteX2" fmla="*/ 2218267 w 2218267"/>
                  <a:gd name="connsiteY2" fmla="*/ 2130956 h 2130956"/>
                  <a:gd name="connsiteX0" fmla="*/ 0 w 2218267"/>
                  <a:gd name="connsiteY0" fmla="*/ 2086774 h 2130956"/>
                  <a:gd name="connsiteX1" fmla="*/ 1303867 w 2218267"/>
                  <a:gd name="connsiteY1" fmla="*/ 133 h 2130956"/>
                  <a:gd name="connsiteX2" fmla="*/ 2218267 w 2218267"/>
                  <a:gd name="connsiteY2" fmla="*/ 2130956 h 2130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8267" h="2130956">
                    <a:moveTo>
                      <a:pt x="0" y="2086774"/>
                    </a:moveTo>
                    <a:cubicBezTo>
                      <a:pt x="503766" y="282422"/>
                      <a:pt x="934156" y="-7231"/>
                      <a:pt x="1303867" y="133"/>
                    </a:cubicBezTo>
                    <a:cubicBezTo>
                      <a:pt x="1673578" y="7497"/>
                      <a:pt x="1900767" y="1473405"/>
                      <a:pt x="2218267" y="2130956"/>
                    </a:cubicBezTo>
                  </a:path>
                </a:pathLst>
              </a:custGeom>
              <a:ln w="57150">
                <a:solidFill>
                  <a:srgbClr val="FFC000">
                    <a:alpha val="26000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 153"/>
              <p:cNvSpPr/>
              <p:nvPr/>
            </p:nvSpPr>
            <p:spPr>
              <a:xfrm>
                <a:off x="4326467" y="1906509"/>
                <a:ext cx="4174066" cy="2064358"/>
              </a:xfrm>
              <a:custGeom>
                <a:avLst/>
                <a:gdLst>
                  <a:gd name="connsiteX0" fmla="*/ 0 w 2641600"/>
                  <a:gd name="connsiteY0" fmla="*/ 0 h 1786466"/>
                  <a:gd name="connsiteX1" fmla="*/ 1549400 w 2641600"/>
                  <a:gd name="connsiteY1" fmla="*/ 550333 h 1786466"/>
                  <a:gd name="connsiteX2" fmla="*/ 2641600 w 2641600"/>
                  <a:gd name="connsiteY2" fmla="*/ 1786466 h 1786466"/>
                  <a:gd name="connsiteX0" fmla="*/ 0 w 4301066"/>
                  <a:gd name="connsiteY0" fmla="*/ 0 h 1735666"/>
                  <a:gd name="connsiteX1" fmla="*/ 3208866 w 4301066"/>
                  <a:gd name="connsiteY1" fmla="*/ 499533 h 1735666"/>
                  <a:gd name="connsiteX2" fmla="*/ 4301066 w 4301066"/>
                  <a:gd name="connsiteY2" fmla="*/ 1735666 h 1735666"/>
                  <a:gd name="connsiteX0" fmla="*/ 0 w 4301066"/>
                  <a:gd name="connsiteY0" fmla="*/ 471304 h 2206970"/>
                  <a:gd name="connsiteX1" fmla="*/ 2997199 w 4301066"/>
                  <a:gd name="connsiteY1" fmla="*/ 64904 h 2206970"/>
                  <a:gd name="connsiteX2" fmla="*/ 4301066 w 4301066"/>
                  <a:gd name="connsiteY2" fmla="*/ 2206970 h 2206970"/>
                  <a:gd name="connsiteX0" fmla="*/ 0 w 4301066"/>
                  <a:gd name="connsiteY0" fmla="*/ 437796 h 2173462"/>
                  <a:gd name="connsiteX1" fmla="*/ 2997199 w 4301066"/>
                  <a:gd name="connsiteY1" fmla="*/ 31396 h 2173462"/>
                  <a:gd name="connsiteX2" fmla="*/ 4301066 w 4301066"/>
                  <a:gd name="connsiteY2" fmla="*/ 2173462 h 2173462"/>
                  <a:gd name="connsiteX0" fmla="*/ 0 w 4301066"/>
                  <a:gd name="connsiteY0" fmla="*/ 471145 h 2206811"/>
                  <a:gd name="connsiteX1" fmla="*/ 2997199 w 4301066"/>
                  <a:gd name="connsiteY1" fmla="*/ 64745 h 2206811"/>
                  <a:gd name="connsiteX2" fmla="*/ 4301066 w 4301066"/>
                  <a:gd name="connsiteY2" fmla="*/ 2206811 h 2206811"/>
                  <a:gd name="connsiteX0" fmla="*/ 0 w 4301066"/>
                  <a:gd name="connsiteY0" fmla="*/ 471145 h 2206811"/>
                  <a:gd name="connsiteX1" fmla="*/ 2997199 w 4301066"/>
                  <a:gd name="connsiteY1" fmla="*/ 64745 h 2206811"/>
                  <a:gd name="connsiteX2" fmla="*/ 4301066 w 4301066"/>
                  <a:gd name="connsiteY2" fmla="*/ 2206811 h 2206811"/>
                  <a:gd name="connsiteX0" fmla="*/ 0 w 4174066"/>
                  <a:gd name="connsiteY0" fmla="*/ 471145 h 2071345"/>
                  <a:gd name="connsiteX1" fmla="*/ 2997199 w 4174066"/>
                  <a:gd name="connsiteY1" fmla="*/ 64745 h 2071345"/>
                  <a:gd name="connsiteX2" fmla="*/ 4174066 w 4174066"/>
                  <a:gd name="connsiteY2" fmla="*/ 2071345 h 2071345"/>
                  <a:gd name="connsiteX0" fmla="*/ 0 w 4174066"/>
                  <a:gd name="connsiteY0" fmla="*/ 471145 h 2071345"/>
                  <a:gd name="connsiteX1" fmla="*/ 2997199 w 4174066"/>
                  <a:gd name="connsiteY1" fmla="*/ 64745 h 2071345"/>
                  <a:gd name="connsiteX2" fmla="*/ 4174066 w 4174066"/>
                  <a:gd name="connsiteY2" fmla="*/ 2071345 h 2071345"/>
                  <a:gd name="connsiteX0" fmla="*/ 0 w 4174066"/>
                  <a:gd name="connsiteY0" fmla="*/ 464158 h 2064358"/>
                  <a:gd name="connsiteX1" fmla="*/ 2997199 w 4174066"/>
                  <a:gd name="connsiteY1" fmla="*/ 57758 h 2064358"/>
                  <a:gd name="connsiteX2" fmla="*/ 4174066 w 4174066"/>
                  <a:gd name="connsiteY2" fmla="*/ 2064358 h 2064358"/>
                  <a:gd name="connsiteX0" fmla="*/ 0 w 4174066"/>
                  <a:gd name="connsiteY0" fmla="*/ 464158 h 2064358"/>
                  <a:gd name="connsiteX1" fmla="*/ 2997199 w 4174066"/>
                  <a:gd name="connsiteY1" fmla="*/ 57758 h 2064358"/>
                  <a:gd name="connsiteX2" fmla="*/ 4174066 w 4174066"/>
                  <a:gd name="connsiteY2" fmla="*/ 2064358 h 2064358"/>
                  <a:gd name="connsiteX0" fmla="*/ 0 w 4174066"/>
                  <a:gd name="connsiteY0" fmla="*/ 464158 h 2064358"/>
                  <a:gd name="connsiteX1" fmla="*/ 2870199 w 4174066"/>
                  <a:gd name="connsiteY1" fmla="*/ 57758 h 2064358"/>
                  <a:gd name="connsiteX2" fmla="*/ 4174066 w 4174066"/>
                  <a:gd name="connsiteY2" fmla="*/ 2064358 h 20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74066" h="2064358">
                    <a:moveTo>
                      <a:pt x="0" y="464158"/>
                    </a:moveTo>
                    <a:cubicBezTo>
                      <a:pt x="876299" y="116319"/>
                      <a:pt x="1168399" y="-112987"/>
                      <a:pt x="2870199" y="57758"/>
                    </a:cubicBezTo>
                    <a:cubicBezTo>
                      <a:pt x="4004733" y="220035"/>
                      <a:pt x="3975099" y="1578230"/>
                      <a:pt x="4174066" y="2064358"/>
                    </a:cubicBezTo>
                  </a:path>
                </a:pathLst>
              </a:custGeom>
              <a:ln w="57150">
                <a:solidFill>
                  <a:srgbClr val="FFC000">
                    <a:alpha val="26000"/>
                  </a:srgb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91"/>
            <p:cNvGrpSpPr/>
            <p:nvPr/>
          </p:nvGrpSpPr>
          <p:grpSpPr>
            <a:xfrm>
              <a:off x="532012" y="3700822"/>
              <a:ext cx="8188666" cy="767498"/>
              <a:chOff x="532012" y="3700822"/>
              <a:chExt cx="8188666" cy="767498"/>
            </a:xfrm>
          </p:grpSpPr>
          <p:sp>
            <p:nvSpPr>
              <p:cNvPr id="144" name="Oval 143"/>
              <p:cNvSpPr/>
              <p:nvPr/>
            </p:nvSpPr>
            <p:spPr bwMode="auto">
              <a:xfrm>
                <a:off x="532012" y="3970346"/>
                <a:ext cx="506690" cy="497974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2">
                    <a:alpha val="24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 bwMode="auto">
              <a:xfrm>
                <a:off x="8213988" y="3700822"/>
                <a:ext cx="506690" cy="497974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2">
                    <a:alpha val="24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8395325" y="3893918"/>
                <a:ext cx="144016" cy="144016"/>
              </a:xfrm>
              <a:prstGeom prst="ellipse">
                <a:avLst/>
              </a:prstGeom>
              <a:solidFill>
                <a:schemeClr val="tx1">
                  <a:alpha val="24000"/>
                </a:schemeClr>
              </a:solidFill>
              <a:ln w="9525" cap="flat" cmpd="sng" algn="ctr">
                <a:solidFill>
                  <a:schemeClr val="tx1">
                    <a:alpha val="2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713349" y="4157836"/>
                <a:ext cx="144016" cy="144016"/>
              </a:xfrm>
              <a:prstGeom prst="ellipse">
                <a:avLst/>
              </a:prstGeom>
              <a:solidFill>
                <a:schemeClr val="tx1">
                  <a:alpha val="24000"/>
                </a:schemeClr>
              </a:solidFill>
              <a:ln w="9525" cap="flat" cmpd="sng" algn="ctr">
                <a:solidFill>
                  <a:schemeClr val="tx1">
                    <a:alpha val="2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7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4405313" y="2849029"/>
            <a:ext cx="1752600" cy="2760262"/>
            <a:chOff x="4405313" y="2882168"/>
            <a:chExt cx="1752600" cy="27602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91" name="Straight Connector 90"/>
            <p:cNvCxnSpPr/>
            <p:nvPr/>
          </p:nvCxnSpPr>
          <p:spPr>
            <a:xfrm rot="5400000" flipH="1" flipV="1">
              <a:off x="5036964" y="3135525"/>
              <a:ext cx="333134" cy="24387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4825958" y="2993575"/>
              <a:ext cx="477562" cy="90002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5293949" y="2882168"/>
              <a:ext cx="687628" cy="234087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4405313" y="3409950"/>
              <a:ext cx="690562" cy="1100139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 flipH="1" flipV="1">
              <a:off x="4951537" y="4259728"/>
              <a:ext cx="1450861" cy="688372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6015038" y="3557588"/>
              <a:ext cx="142875" cy="32861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5214938" y="5412966"/>
              <a:ext cx="95258" cy="22946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</a:t>
            </a:r>
            <a:r>
              <a:rPr lang="de-AT" dirty="0" err="1" smtClean="0"/>
              <a:t>Using</a:t>
            </a:r>
            <a:r>
              <a:rPr lang="de-AT" dirty="0" smtClean="0"/>
              <a:t> Graph 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171" y="985837"/>
            <a:ext cx="8905875" cy="547211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What about parcels?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84911" y="2353081"/>
            <a:ext cx="3511579" cy="3540508"/>
            <a:chOff x="554560" y="2246473"/>
            <a:chExt cx="3131915" cy="3157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0" name="Group 239"/>
            <p:cNvGrpSpPr/>
            <p:nvPr/>
          </p:nvGrpSpPr>
          <p:grpSpPr>
            <a:xfrm>
              <a:off x="583493" y="2326444"/>
              <a:ext cx="3013700" cy="3013700"/>
              <a:chOff x="755576" y="1700808"/>
              <a:chExt cx="4104456" cy="4104456"/>
            </a:xfrm>
          </p:grpSpPr>
          <p:cxnSp>
            <p:nvCxnSpPr>
              <p:cNvPr id="241" name="Straight Connector 240"/>
              <p:cNvCxnSpPr/>
              <p:nvPr/>
            </p:nvCxnSpPr>
            <p:spPr bwMode="auto">
              <a:xfrm>
                <a:off x="971600" y="1700808"/>
                <a:ext cx="2088232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/>
              <p:cNvCxnSpPr/>
              <p:nvPr/>
            </p:nvCxnSpPr>
            <p:spPr bwMode="auto">
              <a:xfrm flipH="1">
                <a:off x="2627784" y="1916832"/>
                <a:ext cx="432048" cy="18002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/>
              <p:cNvCxnSpPr/>
              <p:nvPr/>
            </p:nvCxnSpPr>
            <p:spPr bwMode="auto">
              <a:xfrm flipH="1">
                <a:off x="755576" y="3717032"/>
                <a:ext cx="1872208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/>
              <p:cNvCxnSpPr/>
              <p:nvPr/>
            </p:nvCxnSpPr>
            <p:spPr bwMode="auto">
              <a:xfrm>
                <a:off x="2627784" y="3717032"/>
                <a:ext cx="432048" cy="20882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/>
              <p:cNvCxnSpPr/>
              <p:nvPr/>
            </p:nvCxnSpPr>
            <p:spPr bwMode="auto">
              <a:xfrm flipH="1" flipV="1">
                <a:off x="1187624" y="5517232"/>
                <a:ext cx="1872208" cy="2880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/>
              <p:cNvCxnSpPr/>
              <p:nvPr/>
            </p:nvCxnSpPr>
            <p:spPr bwMode="auto">
              <a:xfrm flipV="1">
                <a:off x="3059832" y="5589240"/>
                <a:ext cx="1800200" cy="216024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 flipH="1" flipV="1">
                <a:off x="3851920" y="4221088"/>
                <a:ext cx="1008112" cy="136815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Straight Connector 247"/>
              <p:cNvCxnSpPr/>
              <p:nvPr/>
            </p:nvCxnSpPr>
            <p:spPr bwMode="auto">
              <a:xfrm flipH="1" flipV="1">
                <a:off x="2627784" y="3717032"/>
                <a:ext cx="1224136" cy="50405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9" name="Straight Connector 248"/>
              <p:cNvCxnSpPr>
                <a:endCxn id="57" idx="1"/>
              </p:cNvCxnSpPr>
              <p:nvPr/>
            </p:nvCxnSpPr>
            <p:spPr bwMode="auto">
              <a:xfrm>
                <a:off x="3059832" y="1916832"/>
                <a:ext cx="1182833" cy="3274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0" name="Oval 219"/>
            <p:cNvSpPr/>
            <p:nvPr/>
          </p:nvSpPr>
          <p:spPr bwMode="auto">
            <a:xfrm>
              <a:off x="698576" y="22464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2231862" y="241645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554560" y="409699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1914630" y="371831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850976" y="503911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2231862" y="526017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6" name="Oval 225"/>
            <p:cNvSpPr/>
            <p:nvPr/>
          </p:nvSpPr>
          <p:spPr bwMode="auto">
            <a:xfrm>
              <a:off x="2805650" y="409664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3542459" y="5082421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71298" y="2111343"/>
            <a:ext cx="3138441" cy="3456005"/>
            <a:chOff x="5546219" y="2171314"/>
            <a:chExt cx="3138441" cy="34560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7" name="Group 206"/>
            <p:cNvGrpSpPr/>
            <p:nvPr/>
          </p:nvGrpSpPr>
          <p:grpSpPr>
            <a:xfrm>
              <a:off x="5591886" y="2229578"/>
              <a:ext cx="3026286" cy="3345383"/>
              <a:chOff x="3878580" y="1470660"/>
              <a:chExt cx="3501732" cy="3870960"/>
            </a:xfrm>
          </p:grpSpPr>
          <p:cxnSp>
            <p:nvCxnSpPr>
              <p:cNvPr id="208" name="Straight Connector 207"/>
              <p:cNvCxnSpPr/>
              <p:nvPr/>
            </p:nvCxnSpPr>
            <p:spPr bwMode="auto">
              <a:xfrm flipH="1" flipV="1">
                <a:off x="5646420" y="1470660"/>
                <a:ext cx="1733892" cy="230148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 bwMode="auto">
              <a:xfrm flipH="1">
                <a:off x="3878580" y="1470660"/>
                <a:ext cx="1767840" cy="20574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/>
              <p:cNvCxnSpPr>
                <a:stCxn id="62" idx="6"/>
              </p:cNvCxnSpPr>
              <p:nvPr/>
            </p:nvCxnSpPr>
            <p:spPr bwMode="auto">
              <a:xfrm>
                <a:off x="5121274" y="5114925"/>
                <a:ext cx="509906" cy="226695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 bwMode="auto">
              <a:xfrm flipV="1">
                <a:off x="5631180" y="3520440"/>
                <a:ext cx="464820" cy="18211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 flipH="1" flipV="1">
                <a:off x="5652120" y="1470660"/>
                <a:ext cx="443880" cy="20497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 bwMode="auto">
              <a:xfrm flipH="1" flipV="1">
                <a:off x="4876800" y="3032760"/>
                <a:ext cx="1219200" cy="48768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 flipH="1" flipV="1">
                <a:off x="4746797" y="2854434"/>
                <a:ext cx="130004" cy="178326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/>
              <p:cNvCxnSpPr/>
              <p:nvPr/>
            </p:nvCxnSpPr>
            <p:spPr bwMode="auto">
              <a:xfrm>
                <a:off x="6096000" y="3520440"/>
                <a:ext cx="1104900" cy="3810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 flipV="1">
                <a:off x="7200900" y="1700808"/>
                <a:ext cx="179412" cy="1857732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 flipV="1">
                <a:off x="5646420" y="4888230"/>
                <a:ext cx="1644186" cy="453390"/>
              </a:xfrm>
              <a:prstGeom prst="line">
                <a:avLst/>
              </a:prstGeom>
              <a:solidFill>
                <a:srgbClr val="00B8FF"/>
              </a:solidFill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0" name="Oval 229"/>
            <p:cNvSpPr/>
            <p:nvPr/>
          </p:nvSpPr>
          <p:spPr bwMode="auto">
            <a:xfrm>
              <a:off x="5546219" y="2356470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1" name="Oval 230"/>
            <p:cNvSpPr/>
            <p:nvPr/>
          </p:nvSpPr>
          <p:spPr bwMode="auto">
            <a:xfrm>
              <a:off x="7052616" y="2171314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>
              <a:off x="6355791" y="3507577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>
              <a:off x="7436228" y="392904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8540644" y="2353319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>
              <a:off x="8386265" y="3945505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7047689" y="5483303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39" name="Oval 238"/>
            <p:cNvSpPr/>
            <p:nvPr/>
          </p:nvSpPr>
          <p:spPr bwMode="auto">
            <a:xfrm>
              <a:off x="8474155" y="5101558"/>
              <a:ext cx="144016" cy="14401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39453" y="2695765"/>
            <a:ext cx="2168316" cy="2704046"/>
            <a:chOff x="3939453" y="2695765"/>
            <a:chExt cx="2168316" cy="2704046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Oval 51"/>
            <p:cNvSpPr/>
            <p:nvPr/>
          </p:nvSpPr>
          <p:spPr bwMode="auto">
            <a:xfrm>
              <a:off x="4164348" y="269576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4664484" y="286654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3939453" y="428558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4700679" y="5000026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5946295" y="3788335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898817" y="2772014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229459" y="5238337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000859" y="3316403"/>
              <a:ext cx="161474" cy="161474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sp>
        <p:nvSpPr>
          <p:cNvPr id="89" name="Oval 88"/>
          <p:cNvSpPr/>
          <p:nvPr/>
        </p:nvSpPr>
        <p:spPr bwMode="auto">
          <a:xfrm>
            <a:off x="6062139" y="3469180"/>
            <a:ext cx="161474" cy="16147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5220072" y="2996952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13060" y="2354333"/>
            <a:ext cx="5166996" cy="3101785"/>
            <a:chOff x="2013060" y="2354333"/>
            <a:chExt cx="5166996" cy="3101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Freeform 80"/>
            <p:cNvSpPr/>
            <p:nvPr/>
          </p:nvSpPr>
          <p:spPr>
            <a:xfrm>
              <a:off x="2013060" y="2902331"/>
              <a:ext cx="1304925" cy="1247775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5" h="1247775">
                  <a:moveTo>
                    <a:pt x="200025" y="0"/>
                  </a:moveTo>
                  <a:lnTo>
                    <a:pt x="0" y="1247775"/>
                  </a:lnTo>
                  <a:lnTo>
                    <a:pt x="1133475" y="990600"/>
                  </a:lnTo>
                  <a:lnTo>
                    <a:pt x="1304925" y="104775"/>
                  </a:lnTo>
                  <a:lnTo>
                    <a:pt x="200025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203560" y="4493006"/>
              <a:ext cx="1247775" cy="942975"/>
            </a:xfrm>
            <a:custGeom>
              <a:avLst/>
              <a:gdLst>
                <a:gd name="connsiteX0" fmla="*/ 0 w 1247775"/>
                <a:gd name="connsiteY0" fmla="*/ 152400 h 942975"/>
                <a:gd name="connsiteX1" fmla="*/ 228600 w 1247775"/>
                <a:gd name="connsiteY1" fmla="*/ 762000 h 942975"/>
                <a:gd name="connsiteX2" fmla="*/ 1247775 w 1247775"/>
                <a:gd name="connsiteY2" fmla="*/ 942975 h 942975"/>
                <a:gd name="connsiteX3" fmla="*/ 971550 w 1247775"/>
                <a:gd name="connsiteY3" fmla="*/ 0 h 942975"/>
                <a:gd name="connsiteX4" fmla="*/ 0 w 1247775"/>
                <a:gd name="connsiteY4" fmla="*/ 15240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7775" h="942975">
                  <a:moveTo>
                    <a:pt x="0" y="152400"/>
                  </a:moveTo>
                  <a:lnTo>
                    <a:pt x="228600" y="762000"/>
                  </a:lnTo>
                  <a:lnTo>
                    <a:pt x="1247775" y="942975"/>
                  </a:lnTo>
                  <a:lnTo>
                    <a:pt x="971550" y="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3619684" y="4398843"/>
              <a:ext cx="1114425" cy="1057275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0 w 1304925"/>
                <a:gd name="connsiteY0" fmla="*/ 0 h 1495425"/>
                <a:gd name="connsiteX1" fmla="*/ 0 w 1304925"/>
                <a:gd name="connsiteY1" fmla="*/ 1495425 h 1495425"/>
                <a:gd name="connsiteX2" fmla="*/ 1133475 w 1304925"/>
                <a:gd name="connsiteY2" fmla="*/ 1238250 h 1495425"/>
                <a:gd name="connsiteX3" fmla="*/ 1304925 w 1304925"/>
                <a:gd name="connsiteY3" fmla="*/ 352425 h 1495425"/>
                <a:gd name="connsiteX4" fmla="*/ 0 w 1304925"/>
                <a:gd name="connsiteY4" fmla="*/ 0 h 1495425"/>
                <a:gd name="connsiteX0" fmla="*/ 0 w 1304925"/>
                <a:gd name="connsiteY0" fmla="*/ 0 h 1238250"/>
                <a:gd name="connsiteX1" fmla="*/ 247650 w 1304925"/>
                <a:gd name="connsiteY1" fmla="*/ 11334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238250"/>
                <a:gd name="connsiteX1" fmla="*/ 180975 w 1304925"/>
                <a:gd name="connsiteY1" fmla="*/ 10572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057275"/>
                <a:gd name="connsiteX1" fmla="*/ 180975 w 1304925"/>
                <a:gd name="connsiteY1" fmla="*/ 1057275 h 1057275"/>
                <a:gd name="connsiteX2" fmla="*/ 1114425 w 1304925"/>
                <a:gd name="connsiteY2" fmla="*/ 1028700 h 1057275"/>
                <a:gd name="connsiteX3" fmla="*/ 1304925 w 1304925"/>
                <a:gd name="connsiteY3" fmla="*/ 352425 h 1057275"/>
                <a:gd name="connsiteX4" fmla="*/ 0 w 13049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447675 w 1114425"/>
                <a:gd name="connsiteY3" fmla="*/ 161925 h 1057275"/>
                <a:gd name="connsiteX4" fmla="*/ 0 w 1114425"/>
                <a:gd name="connsiteY4" fmla="*/ 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425" h="1057275">
                  <a:moveTo>
                    <a:pt x="0" y="0"/>
                  </a:moveTo>
                  <a:lnTo>
                    <a:pt x="180975" y="1057275"/>
                  </a:lnTo>
                  <a:lnTo>
                    <a:pt x="1114425" y="1028700"/>
                  </a:lnTo>
                  <a:lnTo>
                    <a:pt x="447675" y="161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6065631" y="2354333"/>
              <a:ext cx="1114425" cy="1485900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266700 w 1304925"/>
                <a:gd name="connsiteY0" fmla="*/ 0 h 1352550"/>
                <a:gd name="connsiteX1" fmla="*/ 0 w 1304925"/>
                <a:gd name="connsiteY1" fmla="*/ 1352550 h 1352550"/>
                <a:gd name="connsiteX2" fmla="*/ 1133475 w 1304925"/>
                <a:gd name="connsiteY2" fmla="*/ 1095375 h 1352550"/>
                <a:gd name="connsiteX3" fmla="*/ 1304925 w 1304925"/>
                <a:gd name="connsiteY3" fmla="*/ 209550 h 1352550"/>
                <a:gd name="connsiteX4" fmla="*/ 266700 w 1304925"/>
                <a:gd name="connsiteY4" fmla="*/ 0 h 1352550"/>
                <a:gd name="connsiteX0" fmla="*/ 228600 w 1266825"/>
                <a:gd name="connsiteY0" fmla="*/ 0 h 1095375"/>
                <a:gd name="connsiteX1" fmla="*/ 0 w 1266825"/>
                <a:gd name="connsiteY1" fmla="*/ 962025 h 1095375"/>
                <a:gd name="connsiteX2" fmla="*/ 1095375 w 1266825"/>
                <a:gd name="connsiteY2" fmla="*/ 1095375 h 1095375"/>
                <a:gd name="connsiteX3" fmla="*/ 1266825 w 1266825"/>
                <a:gd name="connsiteY3" fmla="*/ 209550 h 1095375"/>
                <a:gd name="connsiteX4" fmla="*/ 228600 w 1266825"/>
                <a:gd name="connsiteY4" fmla="*/ 0 h 1095375"/>
                <a:gd name="connsiteX0" fmla="*/ 228600 w 1266825"/>
                <a:gd name="connsiteY0" fmla="*/ 0 h 1152525"/>
                <a:gd name="connsiteX1" fmla="*/ 0 w 1266825"/>
                <a:gd name="connsiteY1" fmla="*/ 962025 h 1152525"/>
                <a:gd name="connsiteX2" fmla="*/ 666750 w 1266825"/>
                <a:gd name="connsiteY2" fmla="*/ 1152525 h 1152525"/>
                <a:gd name="connsiteX3" fmla="*/ 1266825 w 1266825"/>
                <a:gd name="connsiteY3" fmla="*/ 209550 h 1152525"/>
                <a:gd name="connsiteX4" fmla="*/ 228600 w 1266825"/>
                <a:gd name="connsiteY4" fmla="*/ 0 h 1152525"/>
                <a:gd name="connsiteX0" fmla="*/ 228600 w 1276350"/>
                <a:gd name="connsiteY0" fmla="*/ 0 h 1152525"/>
                <a:gd name="connsiteX1" fmla="*/ 0 w 1276350"/>
                <a:gd name="connsiteY1" fmla="*/ 962025 h 1152525"/>
                <a:gd name="connsiteX2" fmla="*/ 666750 w 1276350"/>
                <a:gd name="connsiteY2" fmla="*/ 1152525 h 1152525"/>
                <a:gd name="connsiteX3" fmla="*/ 1276350 w 1276350"/>
                <a:gd name="connsiteY3" fmla="*/ 295275 h 1152525"/>
                <a:gd name="connsiteX4" fmla="*/ 228600 w 1276350"/>
                <a:gd name="connsiteY4" fmla="*/ 0 h 1152525"/>
                <a:gd name="connsiteX0" fmla="*/ 514350 w 1276350"/>
                <a:gd name="connsiteY0" fmla="*/ 0 h 1571625"/>
                <a:gd name="connsiteX1" fmla="*/ 0 w 1276350"/>
                <a:gd name="connsiteY1" fmla="*/ 1381125 h 1571625"/>
                <a:gd name="connsiteX2" fmla="*/ 666750 w 1276350"/>
                <a:gd name="connsiteY2" fmla="*/ 1571625 h 1571625"/>
                <a:gd name="connsiteX3" fmla="*/ 1276350 w 1276350"/>
                <a:gd name="connsiteY3" fmla="*/ 714375 h 1571625"/>
                <a:gd name="connsiteX4" fmla="*/ 514350 w 1276350"/>
                <a:gd name="connsiteY4" fmla="*/ 0 h 1571625"/>
                <a:gd name="connsiteX0" fmla="*/ 733425 w 1495425"/>
                <a:gd name="connsiteY0" fmla="*/ 0 h 1571625"/>
                <a:gd name="connsiteX1" fmla="*/ 0 w 1495425"/>
                <a:gd name="connsiteY1" fmla="*/ 1171575 h 1571625"/>
                <a:gd name="connsiteX2" fmla="*/ 885825 w 1495425"/>
                <a:gd name="connsiteY2" fmla="*/ 1571625 h 1571625"/>
                <a:gd name="connsiteX3" fmla="*/ 1495425 w 1495425"/>
                <a:gd name="connsiteY3" fmla="*/ 714375 h 1571625"/>
                <a:gd name="connsiteX4" fmla="*/ 733425 w 1495425"/>
                <a:gd name="connsiteY4" fmla="*/ 0 h 1571625"/>
                <a:gd name="connsiteX0" fmla="*/ 733425 w 1495425"/>
                <a:gd name="connsiteY0" fmla="*/ 0 h 1866900"/>
                <a:gd name="connsiteX1" fmla="*/ 0 w 1495425"/>
                <a:gd name="connsiteY1" fmla="*/ 1171575 h 1866900"/>
                <a:gd name="connsiteX2" fmla="*/ 533400 w 1495425"/>
                <a:gd name="connsiteY2" fmla="*/ 1866900 h 1866900"/>
                <a:gd name="connsiteX3" fmla="*/ 1495425 w 1495425"/>
                <a:gd name="connsiteY3" fmla="*/ 714375 h 1866900"/>
                <a:gd name="connsiteX4" fmla="*/ 733425 w 1495425"/>
                <a:gd name="connsiteY4" fmla="*/ 0 h 1866900"/>
                <a:gd name="connsiteX0" fmla="*/ 733425 w 1447800"/>
                <a:gd name="connsiteY0" fmla="*/ 171450 h 2038350"/>
                <a:gd name="connsiteX1" fmla="*/ 0 w 1447800"/>
                <a:gd name="connsiteY1" fmla="*/ 1343025 h 2038350"/>
                <a:gd name="connsiteX2" fmla="*/ 533400 w 1447800"/>
                <a:gd name="connsiteY2" fmla="*/ 2038350 h 2038350"/>
                <a:gd name="connsiteX3" fmla="*/ 1447800 w 1447800"/>
                <a:gd name="connsiteY3" fmla="*/ 0 h 2038350"/>
                <a:gd name="connsiteX4" fmla="*/ 733425 w 1447800"/>
                <a:gd name="connsiteY4" fmla="*/ 171450 h 2038350"/>
                <a:gd name="connsiteX0" fmla="*/ 361950 w 1076325"/>
                <a:gd name="connsiteY0" fmla="*/ 171450 h 2038350"/>
                <a:gd name="connsiteX1" fmla="*/ 0 w 1076325"/>
                <a:gd name="connsiteY1" fmla="*/ 1609725 h 2038350"/>
                <a:gd name="connsiteX2" fmla="*/ 161925 w 1076325"/>
                <a:gd name="connsiteY2" fmla="*/ 2038350 h 2038350"/>
                <a:gd name="connsiteX3" fmla="*/ 1076325 w 1076325"/>
                <a:gd name="connsiteY3" fmla="*/ 0 h 2038350"/>
                <a:gd name="connsiteX4" fmla="*/ 361950 w 1076325"/>
                <a:gd name="connsiteY4" fmla="*/ 171450 h 2038350"/>
                <a:gd name="connsiteX0" fmla="*/ 361950 w 1076325"/>
                <a:gd name="connsiteY0" fmla="*/ 171450 h 1647825"/>
                <a:gd name="connsiteX1" fmla="*/ 0 w 1076325"/>
                <a:gd name="connsiteY1" fmla="*/ 1609725 h 1647825"/>
                <a:gd name="connsiteX2" fmla="*/ 676275 w 1076325"/>
                <a:gd name="connsiteY2" fmla="*/ 1647825 h 1647825"/>
                <a:gd name="connsiteX3" fmla="*/ 1076325 w 1076325"/>
                <a:gd name="connsiteY3" fmla="*/ 0 h 1647825"/>
                <a:gd name="connsiteX4" fmla="*/ 361950 w 1076325"/>
                <a:gd name="connsiteY4" fmla="*/ 171450 h 1647825"/>
                <a:gd name="connsiteX0" fmla="*/ 0 w 1371600"/>
                <a:gd name="connsiteY0" fmla="*/ 161925 h 1647825"/>
                <a:gd name="connsiteX1" fmla="*/ 295275 w 1371600"/>
                <a:gd name="connsiteY1" fmla="*/ 1609725 h 1647825"/>
                <a:gd name="connsiteX2" fmla="*/ 971550 w 1371600"/>
                <a:gd name="connsiteY2" fmla="*/ 1647825 h 1647825"/>
                <a:gd name="connsiteX3" fmla="*/ 1371600 w 1371600"/>
                <a:gd name="connsiteY3" fmla="*/ 0 h 1647825"/>
                <a:gd name="connsiteX4" fmla="*/ 0 w 1371600"/>
                <a:gd name="connsiteY4" fmla="*/ 161925 h 1647825"/>
                <a:gd name="connsiteX0" fmla="*/ 0 w 1114425"/>
                <a:gd name="connsiteY0" fmla="*/ 0 h 1485900"/>
                <a:gd name="connsiteX1" fmla="*/ 295275 w 1114425"/>
                <a:gd name="connsiteY1" fmla="*/ 1447800 h 1485900"/>
                <a:gd name="connsiteX2" fmla="*/ 971550 w 1114425"/>
                <a:gd name="connsiteY2" fmla="*/ 1485900 h 1485900"/>
                <a:gd name="connsiteX3" fmla="*/ 1114425 w 1114425"/>
                <a:gd name="connsiteY3" fmla="*/ 152400 h 1485900"/>
                <a:gd name="connsiteX4" fmla="*/ 0 w 1114425"/>
                <a:gd name="connsiteY4" fmla="*/ 0 h 148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425" h="1485900">
                  <a:moveTo>
                    <a:pt x="0" y="0"/>
                  </a:moveTo>
                  <a:lnTo>
                    <a:pt x="295275" y="1447800"/>
                  </a:lnTo>
                  <a:lnTo>
                    <a:pt x="971550" y="1485900"/>
                  </a:lnTo>
                  <a:lnTo>
                    <a:pt x="1114425" y="15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078332" y="4105636"/>
              <a:ext cx="1066800" cy="1190625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266700 w 1304925"/>
                <a:gd name="connsiteY0" fmla="*/ 0 h 1352550"/>
                <a:gd name="connsiteX1" fmla="*/ 0 w 1304925"/>
                <a:gd name="connsiteY1" fmla="*/ 1352550 h 1352550"/>
                <a:gd name="connsiteX2" fmla="*/ 1133475 w 1304925"/>
                <a:gd name="connsiteY2" fmla="*/ 1095375 h 1352550"/>
                <a:gd name="connsiteX3" fmla="*/ 1304925 w 1304925"/>
                <a:gd name="connsiteY3" fmla="*/ 209550 h 1352550"/>
                <a:gd name="connsiteX4" fmla="*/ 266700 w 1304925"/>
                <a:gd name="connsiteY4" fmla="*/ 0 h 1352550"/>
                <a:gd name="connsiteX0" fmla="*/ 228600 w 1266825"/>
                <a:gd name="connsiteY0" fmla="*/ 0 h 1095375"/>
                <a:gd name="connsiteX1" fmla="*/ 0 w 1266825"/>
                <a:gd name="connsiteY1" fmla="*/ 962025 h 1095375"/>
                <a:gd name="connsiteX2" fmla="*/ 1095375 w 1266825"/>
                <a:gd name="connsiteY2" fmla="*/ 1095375 h 1095375"/>
                <a:gd name="connsiteX3" fmla="*/ 1266825 w 1266825"/>
                <a:gd name="connsiteY3" fmla="*/ 209550 h 1095375"/>
                <a:gd name="connsiteX4" fmla="*/ 228600 w 1266825"/>
                <a:gd name="connsiteY4" fmla="*/ 0 h 1095375"/>
                <a:gd name="connsiteX0" fmla="*/ 228600 w 1266825"/>
                <a:gd name="connsiteY0" fmla="*/ 0 h 1152525"/>
                <a:gd name="connsiteX1" fmla="*/ 0 w 1266825"/>
                <a:gd name="connsiteY1" fmla="*/ 962025 h 1152525"/>
                <a:gd name="connsiteX2" fmla="*/ 666750 w 1266825"/>
                <a:gd name="connsiteY2" fmla="*/ 1152525 h 1152525"/>
                <a:gd name="connsiteX3" fmla="*/ 1266825 w 1266825"/>
                <a:gd name="connsiteY3" fmla="*/ 209550 h 1152525"/>
                <a:gd name="connsiteX4" fmla="*/ 228600 w 1266825"/>
                <a:gd name="connsiteY4" fmla="*/ 0 h 1152525"/>
                <a:gd name="connsiteX0" fmla="*/ 228600 w 1276350"/>
                <a:gd name="connsiteY0" fmla="*/ 0 h 1152525"/>
                <a:gd name="connsiteX1" fmla="*/ 0 w 1276350"/>
                <a:gd name="connsiteY1" fmla="*/ 962025 h 1152525"/>
                <a:gd name="connsiteX2" fmla="*/ 666750 w 1276350"/>
                <a:gd name="connsiteY2" fmla="*/ 1152525 h 1152525"/>
                <a:gd name="connsiteX3" fmla="*/ 1276350 w 1276350"/>
                <a:gd name="connsiteY3" fmla="*/ 295275 h 1152525"/>
                <a:gd name="connsiteX4" fmla="*/ 228600 w 1276350"/>
                <a:gd name="connsiteY4" fmla="*/ 0 h 1152525"/>
                <a:gd name="connsiteX0" fmla="*/ 514350 w 1276350"/>
                <a:gd name="connsiteY0" fmla="*/ 0 h 1571625"/>
                <a:gd name="connsiteX1" fmla="*/ 0 w 1276350"/>
                <a:gd name="connsiteY1" fmla="*/ 1381125 h 1571625"/>
                <a:gd name="connsiteX2" fmla="*/ 666750 w 1276350"/>
                <a:gd name="connsiteY2" fmla="*/ 1571625 h 1571625"/>
                <a:gd name="connsiteX3" fmla="*/ 1276350 w 1276350"/>
                <a:gd name="connsiteY3" fmla="*/ 714375 h 1571625"/>
                <a:gd name="connsiteX4" fmla="*/ 514350 w 1276350"/>
                <a:gd name="connsiteY4" fmla="*/ 0 h 1571625"/>
                <a:gd name="connsiteX0" fmla="*/ 733425 w 1495425"/>
                <a:gd name="connsiteY0" fmla="*/ 0 h 1571625"/>
                <a:gd name="connsiteX1" fmla="*/ 0 w 1495425"/>
                <a:gd name="connsiteY1" fmla="*/ 1171575 h 1571625"/>
                <a:gd name="connsiteX2" fmla="*/ 885825 w 1495425"/>
                <a:gd name="connsiteY2" fmla="*/ 1571625 h 1571625"/>
                <a:gd name="connsiteX3" fmla="*/ 1495425 w 1495425"/>
                <a:gd name="connsiteY3" fmla="*/ 714375 h 1571625"/>
                <a:gd name="connsiteX4" fmla="*/ 733425 w 1495425"/>
                <a:gd name="connsiteY4" fmla="*/ 0 h 1571625"/>
                <a:gd name="connsiteX0" fmla="*/ 733425 w 1495425"/>
                <a:gd name="connsiteY0" fmla="*/ 0 h 1866900"/>
                <a:gd name="connsiteX1" fmla="*/ 0 w 1495425"/>
                <a:gd name="connsiteY1" fmla="*/ 1171575 h 1866900"/>
                <a:gd name="connsiteX2" fmla="*/ 533400 w 1495425"/>
                <a:gd name="connsiteY2" fmla="*/ 1866900 h 1866900"/>
                <a:gd name="connsiteX3" fmla="*/ 1495425 w 1495425"/>
                <a:gd name="connsiteY3" fmla="*/ 714375 h 1866900"/>
                <a:gd name="connsiteX4" fmla="*/ 733425 w 1495425"/>
                <a:gd name="connsiteY4" fmla="*/ 0 h 1866900"/>
                <a:gd name="connsiteX0" fmla="*/ 733425 w 1447800"/>
                <a:gd name="connsiteY0" fmla="*/ 171450 h 2038350"/>
                <a:gd name="connsiteX1" fmla="*/ 0 w 1447800"/>
                <a:gd name="connsiteY1" fmla="*/ 1343025 h 2038350"/>
                <a:gd name="connsiteX2" fmla="*/ 533400 w 1447800"/>
                <a:gd name="connsiteY2" fmla="*/ 2038350 h 2038350"/>
                <a:gd name="connsiteX3" fmla="*/ 1447800 w 1447800"/>
                <a:gd name="connsiteY3" fmla="*/ 0 h 2038350"/>
                <a:gd name="connsiteX4" fmla="*/ 733425 w 1447800"/>
                <a:gd name="connsiteY4" fmla="*/ 171450 h 2038350"/>
                <a:gd name="connsiteX0" fmla="*/ 142875 w 1447800"/>
                <a:gd name="connsiteY0" fmla="*/ 0 h 2066925"/>
                <a:gd name="connsiteX1" fmla="*/ 0 w 1447800"/>
                <a:gd name="connsiteY1" fmla="*/ 1371600 h 2066925"/>
                <a:gd name="connsiteX2" fmla="*/ 533400 w 1447800"/>
                <a:gd name="connsiteY2" fmla="*/ 2066925 h 2066925"/>
                <a:gd name="connsiteX3" fmla="*/ 1447800 w 1447800"/>
                <a:gd name="connsiteY3" fmla="*/ 28575 h 2066925"/>
                <a:gd name="connsiteX4" fmla="*/ 142875 w 1447800"/>
                <a:gd name="connsiteY4" fmla="*/ 0 h 2066925"/>
                <a:gd name="connsiteX0" fmla="*/ 142875 w 895350"/>
                <a:gd name="connsiteY0" fmla="*/ 0 h 2066925"/>
                <a:gd name="connsiteX1" fmla="*/ 0 w 895350"/>
                <a:gd name="connsiteY1" fmla="*/ 1371600 h 2066925"/>
                <a:gd name="connsiteX2" fmla="*/ 533400 w 895350"/>
                <a:gd name="connsiteY2" fmla="*/ 2066925 h 2066925"/>
                <a:gd name="connsiteX3" fmla="*/ 895350 w 895350"/>
                <a:gd name="connsiteY3" fmla="*/ 28575 h 2066925"/>
                <a:gd name="connsiteX4" fmla="*/ 142875 w 895350"/>
                <a:gd name="connsiteY4" fmla="*/ 0 h 2066925"/>
                <a:gd name="connsiteX0" fmla="*/ 295275 w 1047750"/>
                <a:gd name="connsiteY0" fmla="*/ 0 h 2066925"/>
                <a:gd name="connsiteX1" fmla="*/ 0 w 1047750"/>
                <a:gd name="connsiteY1" fmla="*/ 1190625 h 2066925"/>
                <a:gd name="connsiteX2" fmla="*/ 685800 w 1047750"/>
                <a:gd name="connsiteY2" fmla="*/ 2066925 h 2066925"/>
                <a:gd name="connsiteX3" fmla="*/ 1047750 w 1047750"/>
                <a:gd name="connsiteY3" fmla="*/ 28575 h 2066925"/>
                <a:gd name="connsiteX4" fmla="*/ 295275 w 1047750"/>
                <a:gd name="connsiteY4" fmla="*/ 0 h 2066925"/>
                <a:gd name="connsiteX0" fmla="*/ 295275 w 1066800"/>
                <a:gd name="connsiteY0" fmla="*/ 0 h 1190625"/>
                <a:gd name="connsiteX1" fmla="*/ 0 w 1066800"/>
                <a:gd name="connsiteY1" fmla="*/ 1190625 h 1190625"/>
                <a:gd name="connsiteX2" fmla="*/ 1066800 w 1066800"/>
                <a:gd name="connsiteY2" fmla="*/ 914400 h 1190625"/>
                <a:gd name="connsiteX3" fmla="*/ 1047750 w 1066800"/>
                <a:gd name="connsiteY3" fmla="*/ 28575 h 1190625"/>
                <a:gd name="connsiteX4" fmla="*/ 295275 w 1066800"/>
                <a:gd name="connsiteY4" fmla="*/ 0 h 119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800" h="1190625">
                  <a:moveTo>
                    <a:pt x="295275" y="0"/>
                  </a:moveTo>
                  <a:lnTo>
                    <a:pt x="0" y="1190625"/>
                  </a:lnTo>
                  <a:lnTo>
                    <a:pt x="1066800" y="914400"/>
                  </a:lnTo>
                  <a:lnTo>
                    <a:pt x="1047750" y="28575"/>
                  </a:lnTo>
                  <a:lnTo>
                    <a:pt x="295275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24448" y="2949240"/>
            <a:ext cx="2457468" cy="2427094"/>
            <a:chOff x="3624448" y="2949240"/>
            <a:chExt cx="2457468" cy="2427094"/>
          </a:xfrm>
          <a:solidFill>
            <a:schemeClr val="bg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5" name="Freeform 94"/>
            <p:cNvSpPr/>
            <p:nvPr/>
          </p:nvSpPr>
          <p:spPr>
            <a:xfrm>
              <a:off x="3624448" y="2949240"/>
              <a:ext cx="1325880" cy="1325880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0 w 1304925"/>
                <a:gd name="connsiteY0" fmla="*/ 0 h 1495425"/>
                <a:gd name="connsiteX1" fmla="*/ 0 w 1304925"/>
                <a:gd name="connsiteY1" fmla="*/ 1495425 h 1495425"/>
                <a:gd name="connsiteX2" fmla="*/ 1133475 w 1304925"/>
                <a:gd name="connsiteY2" fmla="*/ 1238250 h 1495425"/>
                <a:gd name="connsiteX3" fmla="*/ 1304925 w 1304925"/>
                <a:gd name="connsiteY3" fmla="*/ 352425 h 1495425"/>
                <a:gd name="connsiteX4" fmla="*/ 0 w 1304925"/>
                <a:gd name="connsiteY4" fmla="*/ 0 h 1495425"/>
                <a:gd name="connsiteX0" fmla="*/ 0 w 1304925"/>
                <a:gd name="connsiteY0" fmla="*/ 0 h 1238250"/>
                <a:gd name="connsiteX1" fmla="*/ 247650 w 1304925"/>
                <a:gd name="connsiteY1" fmla="*/ 11334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238250"/>
                <a:gd name="connsiteX1" fmla="*/ 180975 w 1304925"/>
                <a:gd name="connsiteY1" fmla="*/ 10572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057275"/>
                <a:gd name="connsiteX1" fmla="*/ 180975 w 1304925"/>
                <a:gd name="connsiteY1" fmla="*/ 1057275 h 1057275"/>
                <a:gd name="connsiteX2" fmla="*/ 1114425 w 1304925"/>
                <a:gd name="connsiteY2" fmla="*/ 1028700 h 1057275"/>
                <a:gd name="connsiteX3" fmla="*/ 1304925 w 1304925"/>
                <a:gd name="connsiteY3" fmla="*/ 352425 h 1057275"/>
                <a:gd name="connsiteX4" fmla="*/ 0 w 13049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447675 w 1114425"/>
                <a:gd name="connsiteY3" fmla="*/ 161925 h 1057275"/>
                <a:gd name="connsiteX4" fmla="*/ 0 w 11144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1064895 w 1114425"/>
                <a:gd name="connsiteY3" fmla="*/ 215265 h 1057275"/>
                <a:gd name="connsiteX4" fmla="*/ 0 w 1114425"/>
                <a:gd name="connsiteY4" fmla="*/ 0 h 1057275"/>
                <a:gd name="connsiteX0" fmla="*/ 184785 w 1299210"/>
                <a:gd name="connsiteY0" fmla="*/ 0 h 1042035"/>
                <a:gd name="connsiteX1" fmla="*/ 0 w 1299210"/>
                <a:gd name="connsiteY1" fmla="*/ 1042035 h 1042035"/>
                <a:gd name="connsiteX2" fmla="*/ 1299210 w 1299210"/>
                <a:gd name="connsiteY2" fmla="*/ 1028700 h 1042035"/>
                <a:gd name="connsiteX3" fmla="*/ 1249680 w 1299210"/>
                <a:gd name="connsiteY3" fmla="*/ 215265 h 1042035"/>
                <a:gd name="connsiteX4" fmla="*/ 184785 w 1299210"/>
                <a:gd name="connsiteY4" fmla="*/ 0 h 1042035"/>
                <a:gd name="connsiteX0" fmla="*/ 184785 w 1249680"/>
                <a:gd name="connsiteY0" fmla="*/ 0 h 1325880"/>
                <a:gd name="connsiteX1" fmla="*/ 0 w 1249680"/>
                <a:gd name="connsiteY1" fmla="*/ 1042035 h 1325880"/>
                <a:gd name="connsiteX2" fmla="*/ 727710 w 1249680"/>
                <a:gd name="connsiteY2" fmla="*/ 1325880 h 1325880"/>
                <a:gd name="connsiteX3" fmla="*/ 1249680 w 1249680"/>
                <a:gd name="connsiteY3" fmla="*/ 215265 h 1325880"/>
                <a:gd name="connsiteX4" fmla="*/ 184785 w 1249680"/>
                <a:gd name="connsiteY4" fmla="*/ 0 h 1325880"/>
                <a:gd name="connsiteX0" fmla="*/ 184785 w 1325880"/>
                <a:gd name="connsiteY0" fmla="*/ 0 h 1325880"/>
                <a:gd name="connsiteX1" fmla="*/ 0 w 1325880"/>
                <a:gd name="connsiteY1" fmla="*/ 1042035 h 1325880"/>
                <a:gd name="connsiteX2" fmla="*/ 727710 w 1325880"/>
                <a:gd name="connsiteY2" fmla="*/ 1325880 h 1325880"/>
                <a:gd name="connsiteX3" fmla="*/ 1325880 w 1325880"/>
                <a:gd name="connsiteY3" fmla="*/ 283845 h 1325880"/>
                <a:gd name="connsiteX4" fmla="*/ 184785 w 1325880"/>
                <a:gd name="connsiteY4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5880" h="1325880">
                  <a:moveTo>
                    <a:pt x="184785" y="0"/>
                  </a:moveTo>
                  <a:lnTo>
                    <a:pt x="0" y="1042035"/>
                  </a:lnTo>
                  <a:lnTo>
                    <a:pt x="727710" y="1325880"/>
                  </a:lnTo>
                  <a:lnTo>
                    <a:pt x="1325880" y="283845"/>
                  </a:lnTo>
                  <a:lnTo>
                    <a:pt x="184785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4599207" y="3674146"/>
              <a:ext cx="1158240" cy="1615440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0 w 1304925"/>
                <a:gd name="connsiteY0" fmla="*/ 0 h 1495425"/>
                <a:gd name="connsiteX1" fmla="*/ 0 w 1304925"/>
                <a:gd name="connsiteY1" fmla="*/ 1495425 h 1495425"/>
                <a:gd name="connsiteX2" fmla="*/ 1133475 w 1304925"/>
                <a:gd name="connsiteY2" fmla="*/ 1238250 h 1495425"/>
                <a:gd name="connsiteX3" fmla="*/ 1304925 w 1304925"/>
                <a:gd name="connsiteY3" fmla="*/ 352425 h 1495425"/>
                <a:gd name="connsiteX4" fmla="*/ 0 w 1304925"/>
                <a:gd name="connsiteY4" fmla="*/ 0 h 1495425"/>
                <a:gd name="connsiteX0" fmla="*/ 0 w 1304925"/>
                <a:gd name="connsiteY0" fmla="*/ 0 h 1238250"/>
                <a:gd name="connsiteX1" fmla="*/ 247650 w 1304925"/>
                <a:gd name="connsiteY1" fmla="*/ 11334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238250"/>
                <a:gd name="connsiteX1" fmla="*/ 180975 w 1304925"/>
                <a:gd name="connsiteY1" fmla="*/ 10572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057275"/>
                <a:gd name="connsiteX1" fmla="*/ 180975 w 1304925"/>
                <a:gd name="connsiteY1" fmla="*/ 1057275 h 1057275"/>
                <a:gd name="connsiteX2" fmla="*/ 1114425 w 1304925"/>
                <a:gd name="connsiteY2" fmla="*/ 1028700 h 1057275"/>
                <a:gd name="connsiteX3" fmla="*/ 1304925 w 1304925"/>
                <a:gd name="connsiteY3" fmla="*/ 352425 h 1057275"/>
                <a:gd name="connsiteX4" fmla="*/ 0 w 13049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447675 w 1114425"/>
                <a:gd name="connsiteY3" fmla="*/ 161925 h 1057275"/>
                <a:gd name="connsiteX4" fmla="*/ 0 w 11144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1064895 w 1114425"/>
                <a:gd name="connsiteY3" fmla="*/ 215265 h 1057275"/>
                <a:gd name="connsiteX4" fmla="*/ 0 w 1114425"/>
                <a:gd name="connsiteY4" fmla="*/ 0 h 1057275"/>
                <a:gd name="connsiteX0" fmla="*/ 184785 w 1299210"/>
                <a:gd name="connsiteY0" fmla="*/ 0 h 1042035"/>
                <a:gd name="connsiteX1" fmla="*/ 0 w 1299210"/>
                <a:gd name="connsiteY1" fmla="*/ 1042035 h 1042035"/>
                <a:gd name="connsiteX2" fmla="*/ 1299210 w 1299210"/>
                <a:gd name="connsiteY2" fmla="*/ 1028700 h 1042035"/>
                <a:gd name="connsiteX3" fmla="*/ 1249680 w 1299210"/>
                <a:gd name="connsiteY3" fmla="*/ 215265 h 1042035"/>
                <a:gd name="connsiteX4" fmla="*/ 184785 w 1299210"/>
                <a:gd name="connsiteY4" fmla="*/ 0 h 1042035"/>
                <a:gd name="connsiteX0" fmla="*/ 184785 w 1249680"/>
                <a:gd name="connsiteY0" fmla="*/ 0 h 1325880"/>
                <a:gd name="connsiteX1" fmla="*/ 0 w 1249680"/>
                <a:gd name="connsiteY1" fmla="*/ 1042035 h 1325880"/>
                <a:gd name="connsiteX2" fmla="*/ 727710 w 1249680"/>
                <a:gd name="connsiteY2" fmla="*/ 1325880 h 1325880"/>
                <a:gd name="connsiteX3" fmla="*/ 1249680 w 1249680"/>
                <a:gd name="connsiteY3" fmla="*/ 215265 h 1325880"/>
                <a:gd name="connsiteX4" fmla="*/ 184785 w 1249680"/>
                <a:gd name="connsiteY4" fmla="*/ 0 h 1325880"/>
                <a:gd name="connsiteX0" fmla="*/ 184785 w 1325880"/>
                <a:gd name="connsiteY0" fmla="*/ 0 h 1325880"/>
                <a:gd name="connsiteX1" fmla="*/ 0 w 1325880"/>
                <a:gd name="connsiteY1" fmla="*/ 1042035 h 1325880"/>
                <a:gd name="connsiteX2" fmla="*/ 727710 w 1325880"/>
                <a:gd name="connsiteY2" fmla="*/ 1325880 h 1325880"/>
                <a:gd name="connsiteX3" fmla="*/ 1325880 w 1325880"/>
                <a:gd name="connsiteY3" fmla="*/ 283845 h 1325880"/>
                <a:gd name="connsiteX4" fmla="*/ 184785 w 1325880"/>
                <a:gd name="connsiteY4" fmla="*/ 0 h 1325880"/>
                <a:gd name="connsiteX0" fmla="*/ 421005 w 1562100"/>
                <a:gd name="connsiteY0" fmla="*/ 0 h 1325880"/>
                <a:gd name="connsiteX1" fmla="*/ 0 w 1562100"/>
                <a:gd name="connsiteY1" fmla="*/ 897255 h 1325880"/>
                <a:gd name="connsiteX2" fmla="*/ 963930 w 1562100"/>
                <a:gd name="connsiteY2" fmla="*/ 1325880 h 1325880"/>
                <a:gd name="connsiteX3" fmla="*/ 1562100 w 1562100"/>
                <a:gd name="connsiteY3" fmla="*/ 283845 h 1325880"/>
                <a:gd name="connsiteX4" fmla="*/ 421005 w 1562100"/>
                <a:gd name="connsiteY4" fmla="*/ 0 h 1325880"/>
                <a:gd name="connsiteX0" fmla="*/ 421005 w 1562100"/>
                <a:gd name="connsiteY0" fmla="*/ 0 h 1615440"/>
                <a:gd name="connsiteX1" fmla="*/ 0 w 1562100"/>
                <a:gd name="connsiteY1" fmla="*/ 897255 h 1615440"/>
                <a:gd name="connsiteX2" fmla="*/ 552450 w 1562100"/>
                <a:gd name="connsiteY2" fmla="*/ 1615440 h 1615440"/>
                <a:gd name="connsiteX3" fmla="*/ 1562100 w 1562100"/>
                <a:gd name="connsiteY3" fmla="*/ 283845 h 1615440"/>
                <a:gd name="connsiteX4" fmla="*/ 421005 w 1562100"/>
                <a:gd name="connsiteY4" fmla="*/ 0 h 1615440"/>
                <a:gd name="connsiteX0" fmla="*/ 421005 w 1158240"/>
                <a:gd name="connsiteY0" fmla="*/ 0 h 1615440"/>
                <a:gd name="connsiteX1" fmla="*/ 0 w 1158240"/>
                <a:gd name="connsiteY1" fmla="*/ 897255 h 1615440"/>
                <a:gd name="connsiteX2" fmla="*/ 552450 w 1158240"/>
                <a:gd name="connsiteY2" fmla="*/ 1615440 h 1615440"/>
                <a:gd name="connsiteX3" fmla="*/ 1158240 w 1158240"/>
                <a:gd name="connsiteY3" fmla="*/ 299085 h 1615440"/>
                <a:gd name="connsiteX4" fmla="*/ 421005 w 1158240"/>
                <a:gd name="connsiteY4" fmla="*/ 0 h 161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8240" h="1615440">
                  <a:moveTo>
                    <a:pt x="421005" y="0"/>
                  </a:moveTo>
                  <a:lnTo>
                    <a:pt x="0" y="897255"/>
                  </a:lnTo>
                  <a:lnTo>
                    <a:pt x="552450" y="1615440"/>
                  </a:lnTo>
                  <a:lnTo>
                    <a:pt x="1158240" y="299085"/>
                  </a:lnTo>
                  <a:lnTo>
                    <a:pt x="421005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5495176" y="4179994"/>
              <a:ext cx="586740" cy="1196340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0 w 1304925"/>
                <a:gd name="connsiteY0" fmla="*/ 0 h 1495425"/>
                <a:gd name="connsiteX1" fmla="*/ 0 w 1304925"/>
                <a:gd name="connsiteY1" fmla="*/ 1495425 h 1495425"/>
                <a:gd name="connsiteX2" fmla="*/ 1133475 w 1304925"/>
                <a:gd name="connsiteY2" fmla="*/ 1238250 h 1495425"/>
                <a:gd name="connsiteX3" fmla="*/ 1304925 w 1304925"/>
                <a:gd name="connsiteY3" fmla="*/ 352425 h 1495425"/>
                <a:gd name="connsiteX4" fmla="*/ 0 w 1304925"/>
                <a:gd name="connsiteY4" fmla="*/ 0 h 1495425"/>
                <a:gd name="connsiteX0" fmla="*/ 0 w 1304925"/>
                <a:gd name="connsiteY0" fmla="*/ 0 h 1238250"/>
                <a:gd name="connsiteX1" fmla="*/ 247650 w 1304925"/>
                <a:gd name="connsiteY1" fmla="*/ 11334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238250"/>
                <a:gd name="connsiteX1" fmla="*/ 180975 w 1304925"/>
                <a:gd name="connsiteY1" fmla="*/ 10572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057275"/>
                <a:gd name="connsiteX1" fmla="*/ 180975 w 1304925"/>
                <a:gd name="connsiteY1" fmla="*/ 1057275 h 1057275"/>
                <a:gd name="connsiteX2" fmla="*/ 1114425 w 1304925"/>
                <a:gd name="connsiteY2" fmla="*/ 1028700 h 1057275"/>
                <a:gd name="connsiteX3" fmla="*/ 1304925 w 1304925"/>
                <a:gd name="connsiteY3" fmla="*/ 352425 h 1057275"/>
                <a:gd name="connsiteX4" fmla="*/ 0 w 13049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447675 w 1114425"/>
                <a:gd name="connsiteY3" fmla="*/ 161925 h 1057275"/>
                <a:gd name="connsiteX4" fmla="*/ 0 w 11144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1064895 w 1114425"/>
                <a:gd name="connsiteY3" fmla="*/ 215265 h 1057275"/>
                <a:gd name="connsiteX4" fmla="*/ 0 w 1114425"/>
                <a:gd name="connsiteY4" fmla="*/ 0 h 1057275"/>
                <a:gd name="connsiteX0" fmla="*/ 184785 w 1299210"/>
                <a:gd name="connsiteY0" fmla="*/ 0 h 1042035"/>
                <a:gd name="connsiteX1" fmla="*/ 0 w 1299210"/>
                <a:gd name="connsiteY1" fmla="*/ 1042035 h 1042035"/>
                <a:gd name="connsiteX2" fmla="*/ 1299210 w 1299210"/>
                <a:gd name="connsiteY2" fmla="*/ 1028700 h 1042035"/>
                <a:gd name="connsiteX3" fmla="*/ 1249680 w 1299210"/>
                <a:gd name="connsiteY3" fmla="*/ 215265 h 1042035"/>
                <a:gd name="connsiteX4" fmla="*/ 184785 w 1299210"/>
                <a:gd name="connsiteY4" fmla="*/ 0 h 1042035"/>
                <a:gd name="connsiteX0" fmla="*/ 184785 w 1249680"/>
                <a:gd name="connsiteY0" fmla="*/ 0 h 1325880"/>
                <a:gd name="connsiteX1" fmla="*/ 0 w 1249680"/>
                <a:gd name="connsiteY1" fmla="*/ 1042035 h 1325880"/>
                <a:gd name="connsiteX2" fmla="*/ 727710 w 1249680"/>
                <a:gd name="connsiteY2" fmla="*/ 1325880 h 1325880"/>
                <a:gd name="connsiteX3" fmla="*/ 1249680 w 1249680"/>
                <a:gd name="connsiteY3" fmla="*/ 215265 h 1325880"/>
                <a:gd name="connsiteX4" fmla="*/ 184785 w 1249680"/>
                <a:gd name="connsiteY4" fmla="*/ 0 h 1325880"/>
                <a:gd name="connsiteX0" fmla="*/ 184785 w 1325880"/>
                <a:gd name="connsiteY0" fmla="*/ 0 h 1325880"/>
                <a:gd name="connsiteX1" fmla="*/ 0 w 1325880"/>
                <a:gd name="connsiteY1" fmla="*/ 1042035 h 1325880"/>
                <a:gd name="connsiteX2" fmla="*/ 727710 w 1325880"/>
                <a:gd name="connsiteY2" fmla="*/ 1325880 h 1325880"/>
                <a:gd name="connsiteX3" fmla="*/ 1325880 w 1325880"/>
                <a:gd name="connsiteY3" fmla="*/ 283845 h 1325880"/>
                <a:gd name="connsiteX4" fmla="*/ 184785 w 1325880"/>
                <a:gd name="connsiteY4" fmla="*/ 0 h 1325880"/>
                <a:gd name="connsiteX0" fmla="*/ 421005 w 1562100"/>
                <a:gd name="connsiteY0" fmla="*/ 0 h 1325880"/>
                <a:gd name="connsiteX1" fmla="*/ 0 w 1562100"/>
                <a:gd name="connsiteY1" fmla="*/ 897255 h 1325880"/>
                <a:gd name="connsiteX2" fmla="*/ 963930 w 1562100"/>
                <a:gd name="connsiteY2" fmla="*/ 1325880 h 1325880"/>
                <a:gd name="connsiteX3" fmla="*/ 1562100 w 1562100"/>
                <a:gd name="connsiteY3" fmla="*/ 283845 h 1325880"/>
                <a:gd name="connsiteX4" fmla="*/ 421005 w 1562100"/>
                <a:gd name="connsiteY4" fmla="*/ 0 h 1325880"/>
                <a:gd name="connsiteX0" fmla="*/ 421005 w 1562100"/>
                <a:gd name="connsiteY0" fmla="*/ 0 h 1615440"/>
                <a:gd name="connsiteX1" fmla="*/ 0 w 1562100"/>
                <a:gd name="connsiteY1" fmla="*/ 897255 h 1615440"/>
                <a:gd name="connsiteX2" fmla="*/ 552450 w 1562100"/>
                <a:gd name="connsiteY2" fmla="*/ 1615440 h 1615440"/>
                <a:gd name="connsiteX3" fmla="*/ 1562100 w 1562100"/>
                <a:gd name="connsiteY3" fmla="*/ 283845 h 1615440"/>
                <a:gd name="connsiteX4" fmla="*/ 421005 w 1562100"/>
                <a:gd name="connsiteY4" fmla="*/ 0 h 1615440"/>
                <a:gd name="connsiteX0" fmla="*/ 421005 w 1158240"/>
                <a:gd name="connsiteY0" fmla="*/ 0 h 1615440"/>
                <a:gd name="connsiteX1" fmla="*/ 0 w 1158240"/>
                <a:gd name="connsiteY1" fmla="*/ 897255 h 1615440"/>
                <a:gd name="connsiteX2" fmla="*/ 552450 w 1158240"/>
                <a:gd name="connsiteY2" fmla="*/ 1615440 h 1615440"/>
                <a:gd name="connsiteX3" fmla="*/ 1158240 w 1158240"/>
                <a:gd name="connsiteY3" fmla="*/ 299085 h 1615440"/>
                <a:gd name="connsiteX4" fmla="*/ 421005 w 1158240"/>
                <a:gd name="connsiteY4" fmla="*/ 0 h 1615440"/>
                <a:gd name="connsiteX0" fmla="*/ 489585 w 1226820"/>
                <a:gd name="connsiteY0" fmla="*/ 0 h 1615440"/>
                <a:gd name="connsiteX1" fmla="*/ 0 w 1226820"/>
                <a:gd name="connsiteY1" fmla="*/ 1026795 h 1615440"/>
                <a:gd name="connsiteX2" fmla="*/ 621030 w 1226820"/>
                <a:gd name="connsiteY2" fmla="*/ 1615440 h 1615440"/>
                <a:gd name="connsiteX3" fmla="*/ 1226820 w 1226820"/>
                <a:gd name="connsiteY3" fmla="*/ 299085 h 1615440"/>
                <a:gd name="connsiteX4" fmla="*/ 489585 w 1226820"/>
                <a:gd name="connsiteY4" fmla="*/ 0 h 1615440"/>
                <a:gd name="connsiteX0" fmla="*/ 489585 w 1226820"/>
                <a:gd name="connsiteY0" fmla="*/ 0 h 1211580"/>
                <a:gd name="connsiteX1" fmla="*/ 0 w 1226820"/>
                <a:gd name="connsiteY1" fmla="*/ 1026795 h 1211580"/>
                <a:gd name="connsiteX2" fmla="*/ 361950 w 1226820"/>
                <a:gd name="connsiteY2" fmla="*/ 1211580 h 1211580"/>
                <a:gd name="connsiteX3" fmla="*/ 1226820 w 1226820"/>
                <a:gd name="connsiteY3" fmla="*/ 299085 h 1211580"/>
                <a:gd name="connsiteX4" fmla="*/ 489585 w 1226820"/>
                <a:gd name="connsiteY4" fmla="*/ 0 h 1211580"/>
                <a:gd name="connsiteX0" fmla="*/ 489585 w 1226820"/>
                <a:gd name="connsiteY0" fmla="*/ 0 h 1196340"/>
                <a:gd name="connsiteX1" fmla="*/ 0 w 1226820"/>
                <a:gd name="connsiteY1" fmla="*/ 1026795 h 1196340"/>
                <a:gd name="connsiteX2" fmla="*/ 278130 w 1226820"/>
                <a:gd name="connsiteY2" fmla="*/ 1196340 h 1196340"/>
                <a:gd name="connsiteX3" fmla="*/ 1226820 w 1226820"/>
                <a:gd name="connsiteY3" fmla="*/ 299085 h 1196340"/>
                <a:gd name="connsiteX4" fmla="*/ 489585 w 1226820"/>
                <a:gd name="connsiteY4" fmla="*/ 0 h 1196340"/>
                <a:gd name="connsiteX0" fmla="*/ 489585 w 586740"/>
                <a:gd name="connsiteY0" fmla="*/ 0 h 1196340"/>
                <a:gd name="connsiteX1" fmla="*/ 0 w 586740"/>
                <a:gd name="connsiteY1" fmla="*/ 1026795 h 1196340"/>
                <a:gd name="connsiteX2" fmla="*/ 278130 w 586740"/>
                <a:gd name="connsiteY2" fmla="*/ 1196340 h 1196340"/>
                <a:gd name="connsiteX3" fmla="*/ 586740 w 586740"/>
                <a:gd name="connsiteY3" fmla="*/ 32385 h 1196340"/>
                <a:gd name="connsiteX4" fmla="*/ 489585 w 586740"/>
                <a:gd name="connsiteY4" fmla="*/ 0 h 119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" h="1196340">
                  <a:moveTo>
                    <a:pt x="489585" y="0"/>
                  </a:moveTo>
                  <a:lnTo>
                    <a:pt x="0" y="1026795"/>
                  </a:lnTo>
                  <a:lnTo>
                    <a:pt x="278130" y="1196340"/>
                  </a:lnTo>
                  <a:lnTo>
                    <a:pt x="586740" y="32385"/>
                  </a:lnTo>
                  <a:lnTo>
                    <a:pt x="489585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5334971" y="3020122"/>
              <a:ext cx="662940" cy="685800"/>
            </a:xfrm>
            <a:custGeom>
              <a:avLst/>
              <a:gdLst>
                <a:gd name="connsiteX0" fmla="*/ 200025 w 1304925"/>
                <a:gd name="connsiteY0" fmla="*/ 0 h 1247775"/>
                <a:gd name="connsiteX1" fmla="*/ 0 w 1304925"/>
                <a:gd name="connsiteY1" fmla="*/ 1247775 h 1247775"/>
                <a:gd name="connsiteX2" fmla="*/ 1133475 w 1304925"/>
                <a:gd name="connsiteY2" fmla="*/ 990600 h 1247775"/>
                <a:gd name="connsiteX3" fmla="*/ 1304925 w 1304925"/>
                <a:gd name="connsiteY3" fmla="*/ 104775 h 1247775"/>
                <a:gd name="connsiteX4" fmla="*/ 200025 w 1304925"/>
                <a:gd name="connsiteY4" fmla="*/ 0 h 1247775"/>
                <a:gd name="connsiteX0" fmla="*/ 0 w 1304925"/>
                <a:gd name="connsiteY0" fmla="*/ 0 h 1495425"/>
                <a:gd name="connsiteX1" fmla="*/ 0 w 1304925"/>
                <a:gd name="connsiteY1" fmla="*/ 1495425 h 1495425"/>
                <a:gd name="connsiteX2" fmla="*/ 1133475 w 1304925"/>
                <a:gd name="connsiteY2" fmla="*/ 1238250 h 1495425"/>
                <a:gd name="connsiteX3" fmla="*/ 1304925 w 1304925"/>
                <a:gd name="connsiteY3" fmla="*/ 352425 h 1495425"/>
                <a:gd name="connsiteX4" fmla="*/ 0 w 1304925"/>
                <a:gd name="connsiteY4" fmla="*/ 0 h 1495425"/>
                <a:gd name="connsiteX0" fmla="*/ 0 w 1304925"/>
                <a:gd name="connsiteY0" fmla="*/ 0 h 1238250"/>
                <a:gd name="connsiteX1" fmla="*/ 247650 w 1304925"/>
                <a:gd name="connsiteY1" fmla="*/ 11334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238250"/>
                <a:gd name="connsiteX1" fmla="*/ 180975 w 1304925"/>
                <a:gd name="connsiteY1" fmla="*/ 1057275 h 1238250"/>
                <a:gd name="connsiteX2" fmla="*/ 1133475 w 1304925"/>
                <a:gd name="connsiteY2" fmla="*/ 1238250 h 1238250"/>
                <a:gd name="connsiteX3" fmla="*/ 1304925 w 1304925"/>
                <a:gd name="connsiteY3" fmla="*/ 352425 h 1238250"/>
                <a:gd name="connsiteX4" fmla="*/ 0 w 1304925"/>
                <a:gd name="connsiteY4" fmla="*/ 0 h 1238250"/>
                <a:gd name="connsiteX0" fmla="*/ 0 w 1304925"/>
                <a:gd name="connsiteY0" fmla="*/ 0 h 1057275"/>
                <a:gd name="connsiteX1" fmla="*/ 180975 w 1304925"/>
                <a:gd name="connsiteY1" fmla="*/ 1057275 h 1057275"/>
                <a:gd name="connsiteX2" fmla="*/ 1114425 w 1304925"/>
                <a:gd name="connsiteY2" fmla="*/ 1028700 h 1057275"/>
                <a:gd name="connsiteX3" fmla="*/ 1304925 w 1304925"/>
                <a:gd name="connsiteY3" fmla="*/ 352425 h 1057275"/>
                <a:gd name="connsiteX4" fmla="*/ 0 w 13049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447675 w 1114425"/>
                <a:gd name="connsiteY3" fmla="*/ 161925 h 1057275"/>
                <a:gd name="connsiteX4" fmla="*/ 0 w 1114425"/>
                <a:gd name="connsiteY4" fmla="*/ 0 h 1057275"/>
                <a:gd name="connsiteX0" fmla="*/ 0 w 1114425"/>
                <a:gd name="connsiteY0" fmla="*/ 0 h 1057275"/>
                <a:gd name="connsiteX1" fmla="*/ 180975 w 1114425"/>
                <a:gd name="connsiteY1" fmla="*/ 1057275 h 1057275"/>
                <a:gd name="connsiteX2" fmla="*/ 1114425 w 1114425"/>
                <a:gd name="connsiteY2" fmla="*/ 1028700 h 1057275"/>
                <a:gd name="connsiteX3" fmla="*/ 1064895 w 1114425"/>
                <a:gd name="connsiteY3" fmla="*/ 215265 h 1057275"/>
                <a:gd name="connsiteX4" fmla="*/ 0 w 1114425"/>
                <a:gd name="connsiteY4" fmla="*/ 0 h 1057275"/>
                <a:gd name="connsiteX0" fmla="*/ 184785 w 1299210"/>
                <a:gd name="connsiteY0" fmla="*/ 0 h 1042035"/>
                <a:gd name="connsiteX1" fmla="*/ 0 w 1299210"/>
                <a:gd name="connsiteY1" fmla="*/ 1042035 h 1042035"/>
                <a:gd name="connsiteX2" fmla="*/ 1299210 w 1299210"/>
                <a:gd name="connsiteY2" fmla="*/ 1028700 h 1042035"/>
                <a:gd name="connsiteX3" fmla="*/ 1249680 w 1299210"/>
                <a:gd name="connsiteY3" fmla="*/ 215265 h 1042035"/>
                <a:gd name="connsiteX4" fmla="*/ 184785 w 1299210"/>
                <a:gd name="connsiteY4" fmla="*/ 0 h 1042035"/>
                <a:gd name="connsiteX0" fmla="*/ 184785 w 1249680"/>
                <a:gd name="connsiteY0" fmla="*/ 0 h 1325880"/>
                <a:gd name="connsiteX1" fmla="*/ 0 w 1249680"/>
                <a:gd name="connsiteY1" fmla="*/ 1042035 h 1325880"/>
                <a:gd name="connsiteX2" fmla="*/ 727710 w 1249680"/>
                <a:gd name="connsiteY2" fmla="*/ 1325880 h 1325880"/>
                <a:gd name="connsiteX3" fmla="*/ 1249680 w 1249680"/>
                <a:gd name="connsiteY3" fmla="*/ 215265 h 1325880"/>
                <a:gd name="connsiteX4" fmla="*/ 184785 w 1249680"/>
                <a:gd name="connsiteY4" fmla="*/ 0 h 1325880"/>
                <a:gd name="connsiteX0" fmla="*/ 184785 w 1325880"/>
                <a:gd name="connsiteY0" fmla="*/ 0 h 1325880"/>
                <a:gd name="connsiteX1" fmla="*/ 0 w 1325880"/>
                <a:gd name="connsiteY1" fmla="*/ 1042035 h 1325880"/>
                <a:gd name="connsiteX2" fmla="*/ 727710 w 1325880"/>
                <a:gd name="connsiteY2" fmla="*/ 1325880 h 1325880"/>
                <a:gd name="connsiteX3" fmla="*/ 1325880 w 1325880"/>
                <a:gd name="connsiteY3" fmla="*/ 283845 h 1325880"/>
                <a:gd name="connsiteX4" fmla="*/ 184785 w 1325880"/>
                <a:gd name="connsiteY4" fmla="*/ 0 h 1325880"/>
                <a:gd name="connsiteX0" fmla="*/ 421005 w 1562100"/>
                <a:gd name="connsiteY0" fmla="*/ 0 h 1325880"/>
                <a:gd name="connsiteX1" fmla="*/ 0 w 1562100"/>
                <a:gd name="connsiteY1" fmla="*/ 897255 h 1325880"/>
                <a:gd name="connsiteX2" fmla="*/ 963930 w 1562100"/>
                <a:gd name="connsiteY2" fmla="*/ 1325880 h 1325880"/>
                <a:gd name="connsiteX3" fmla="*/ 1562100 w 1562100"/>
                <a:gd name="connsiteY3" fmla="*/ 283845 h 1325880"/>
                <a:gd name="connsiteX4" fmla="*/ 421005 w 1562100"/>
                <a:gd name="connsiteY4" fmla="*/ 0 h 1325880"/>
                <a:gd name="connsiteX0" fmla="*/ 421005 w 1562100"/>
                <a:gd name="connsiteY0" fmla="*/ 0 h 1615440"/>
                <a:gd name="connsiteX1" fmla="*/ 0 w 1562100"/>
                <a:gd name="connsiteY1" fmla="*/ 897255 h 1615440"/>
                <a:gd name="connsiteX2" fmla="*/ 552450 w 1562100"/>
                <a:gd name="connsiteY2" fmla="*/ 1615440 h 1615440"/>
                <a:gd name="connsiteX3" fmla="*/ 1562100 w 1562100"/>
                <a:gd name="connsiteY3" fmla="*/ 283845 h 1615440"/>
                <a:gd name="connsiteX4" fmla="*/ 421005 w 1562100"/>
                <a:gd name="connsiteY4" fmla="*/ 0 h 1615440"/>
                <a:gd name="connsiteX0" fmla="*/ 421005 w 1158240"/>
                <a:gd name="connsiteY0" fmla="*/ 0 h 1615440"/>
                <a:gd name="connsiteX1" fmla="*/ 0 w 1158240"/>
                <a:gd name="connsiteY1" fmla="*/ 897255 h 1615440"/>
                <a:gd name="connsiteX2" fmla="*/ 552450 w 1158240"/>
                <a:gd name="connsiteY2" fmla="*/ 1615440 h 1615440"/>
                <a:gd name="connsiteX3" fmla="*/ 1158240 w 1158240"/>
                <a:gd name="connsiteY3" fmla="*/ 299085 h 1615440"/>
                <a:gd name="connsiteX4" fmla="*/ 421005 w 1158240"/>
                <a:gd name="connsiteY4" fmla="*/ 0 h 1615440"/>
                <a:gd name="connsiteX0" fmla="*/ 489585 w 1226820"/>
                <a:gd name="connsiteY0" fmla="*/ 0 h 1615440"/>
                <a:gd name="connsiteX1" fmla="*/ 0 w 1226820"/>
                <a:gd name="connsiteY1" fmla="*/ 1026795 h 1615440"/>
                <a:gd name="connsiteX2" fmla="*/ 621030 w 1226820"/>
                <a:gd name="connsiteY2" fmla="*/ 1615440 h 1615440"/>
                <a:gd name="connsiteX3" fmla="*/ 1226820 w 1226820"/>
                <a:gd name="connsiteY3" fmla="*/ 299085 h 1615440"/>
                <a:gd name="connsiteX4" fmla="*/ 489585 w 1226820"/>
                <a:gd name="connsiteY4" fmla="*/ 0 h 1615440"/>
                <a:gd name="connsiteX0" fmla="*/ 489585 w 1226820"/>
                <a:gd name="connsiteY0" fmla="*/ 0 h 1211580"/>
                <a:gd name="connsiteX1" fmla="*/ 0 w 1226820"/>
                <a:gd name="connsiteY1" fmla="*/ 1026795 h 1211580"/>
                <a:gd name="connsiteX2" fmla="*/ 361950 w 1226820"/>
                <a:gd name="connsiteY2" fmla="*/ 1211580 h 1211580"/>
                <a:gd name="connsiteX3" fmla="*/ 1226820 w 1226820"/>
                <a:gd name="connsiteY3" fmla="*/ 299085 h 1211580"/>
                <a:gd name="connsiteX4" fmla="*/ 489585 w 1226820"/>
                <a:gd name="connsiteY4" fmla="*/ 0 h 1211580"/>
                <a:gd name="connsiteX0" fmla="*/ 489585 w 1226820"/>
                <a:gd name="connsiteY0" fmla="*/ 0 h 1196340"/>
                <a:gd name="connsiteX1" fmla="*/ 0 w 1226820"/>
                <a:gd name="connsiteY1" fmla="*/ 1026795 h 1196340"/>
                <a:gd name="connsiteX2" fmla="*/ 278130 w 1226820"/>
                <a:gd name="connsiteY2" fmla="*/ 1196340 h 1196340"/>
                <a:gd name="connsiteX3" fmla="*/ 1226820 w 1226820"/>
                <a:gd name="connsiteY3" fmla="*/ 299085 h 1196340"/>
                <a:gd name="connsiteX4" fmla="*/ 489585 w 1226820"/>
                <a:gd name="connsiteY4" fmla="*/ 0 h 1196340"/>
                <a:gd name="connsiteX0" fmla="*/ 489585 w 586740"/>
                <a:gd name="connsiteY0" fmla="*/ 0 h 1196340"/>
                <a:gd name="connsiteX1" fmla="*/ 0 w 586740"/>
                <a:gd name="connsiteY1" fmla="*/ 1026795 h 1196340"/>
                <a:gd name="connsiteX2" fmla="*/ 278130 w 586740"/>
                <a:gd name="connsiteY2" fmla="*/ 1196340 h 1196340"/>
                <a:gd name="connsiteX3" fmla="*/ 586740 w 586740"/>
                <a:gd name="connsiteY3" fmla="*/ 32385 h 1196340"/>
                <a:gd name="connsiteX4" fmla="*/ 489585 w 586740"/>
                <a:gd name="connsiteY4" fmla="*/ 0 h 1196340"/>
                <a:gd name="connsiteX0" fmla="*/ 489585 w 590550"/>
                <a:gd name="connsiteY0" fmla="*/ 0 h 1310640"/>
                <a:gd name="connsiteX1" fmla="*/ 0 w 590550"/>
                <a:gd name="connsiteY1" fmla="*/ 1026795 h 1310640"/>
                <a:gd name="connsiteX2" fmla="*/ 590550 w 590550"/>
                <a:gd name="connsiteY2" fmla="*/ 1310640 h 1310640"/>
                <a:gd name="connsiteX3" fmla="*/ 586740 w 590550"/>
                <a:gd name="connsiteY3" fmla="*/ 32385 h 1310640"/>
                <a:gd name="connsiteX4" fmla="*/ 489585 w 590550"/>
                <a:gd name="connsiteY4" fmla="*/ 0 h 1310640"/>
                <a:gd name="connsiteX0" fmla="*/ 489585 w 662940"/>
                <a:gd name="connsiteY0" fmla="*/ 0 h 1310640"/>
                <a:gd name="connsiteX1" fmla="*/ 0 w 662940"/>
                <a:gd name="connsiteY1" fmla="*/ 1026795 h 1310640"/>
                <a:gd name="connsiteX2" fmla="*/ 590550 w 662940"/>
                <a:gd name="connsiteY2" fmla="*/ 1310640 h 1310640"/>
                <a:gd name="connsiteX3" fmla="*/ 662940 w 662940"/>
                <a:gd name="connsiteY3" fmla="*/ 1030605 h 1310640"/>
                <a:gd name="connsiteX4" fmla="*/ 489585 w 662940"/>
                <a:gd name="connsiteY4" fmla="*/ 0 h 1310640"/>
                <a:gd name="connsiteX0" fmla="*/ 550545 w 662940"/>
                <a:gd name="connsiteY0" fmla="*/ 0 h 685800"/>
                <a:gd name="connsiteX1" fmla="*/ 0 w 662940"/>
                <a:gd name="connsiteY1" fmla="*/ 401955 h 685800"/>
                <a:gd name="connsiteX2" fmla="*/ 590550 w 662940"/>
                <a:gd name="connsiteY2" fmla="*/ 685800 h 685800"/>
                <a:gd name="connsiteX3" fmla="*/ 662940 w 662940"/>
                <a:gd name="connsiteY3" fmla="*/ 405765 h 685800"/>
                <a:gd name="connsiteX4" fmla="*/ 550545 w 662940"/>
                <a:gd name="connsiteY4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940" h="685800">
                  <a:moveTo>
                    <a:pt x="550545" y="0"/>
                  </a:moveTo>
                  <a:lnTo>
                    <a:pt x="0" y="401955"/>
                  </a:lnTo>
                  <a:lnTo>
                    <a:pt x="590550" y="685800"/>
                  </a:lnTo>
                  <a:lnTo>
                    <a:pt x="662940" y="405765"/>
                  </a:lnTo>
                  <a:lnTo>
                    <a:pt x="550545" y="0"/>
                  </a:lnTo>
                  <a:close/>
                </a:path>
              </a:pathLst>
            </a:custGeom>
            <a:grpFill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19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r>
              <a:rPr lang="de-AT" dirty="0" smtClean="0"/>
              <a:t>Merge Layouts using Graph Cut</a:t>
            </a:r>
            <a:endParaRPr lang="en-US" dirty="0"/>
          </a:p>
        </p:txBody>
      </p:sp>
      <p:sp>
        <p:nvSpPr>
          <p:cNvPr id="76" name="Content Placeholder 7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25352"/>
            <a:ext cx="77768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629020"/>
      </p:ext>
    </p:extLst>
  </p:cSld>
  <p:clrMapOvr>
    <a:masterClrMapping/>
  </p:clrMapOvr>
  <p:transition advClick="0" advTm="5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/>
              <a:t>Motivation</a:t>
            </a:r>
            <a:endParaRPr lang="en-US" dirty="0" smtClean="0"/>
          </a:p>
        </p:txBody>
      </p:sp>
      <p:sp>
        <p:nvSpPr>
          <p:cNvPr id="5" name="Content Placeholder 269"/>
          <p:cNvSpPr txBox="1">
            <a:spLocks/>
          </p:cNvSpPr>
          <p:nvPr/>
        </p:nvSpPr>
        <p:spPr bwMode="auto">
          <a:xfrm>
            <a:off x="108977" y="908720"/>
            <a:ext cx="890587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58775" indent="-358775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98525" indent="-358775" algn="l" defTabSz="449263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2AA3D8"/>
              </a:buClr>
              <a:buSzPct val="113000"/>
              <a:buFont typeface="Arial" charset="0"/>
              <a:buBlip>
                <a:blip r:embed="rId6"/>
              </a:buBlip>
              <a:defRPr sz="3000">
                <a:solidFill>
                  <a:srgbClr val="000000"/>
                </a:solidFill>
                <a:latin typeface="+mn-lt"/>
                <a:cs typeface="+mn-cs"/>
              </a:defRPr>
            </a:lvl2pPr>
            <a:lvl3pPr marL="1344613" indent="-2667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2AA3D8"/>
              </a:buClr>
              <a:buSzPct val="76000"/>
              <a:buFont typeface="Arial" charset="0"/>
              <a:buBlip>
                <a:blip r:embed="rId5"/>
              </a:buBlip>
              <a:defRPr sz="2800">
                <a:solidFill>
                  <a:srgbClr val="000000"/>
                </a:solidFill>
                <a:latin typeface="+mn-lt"/>
                <a:cs typeface="+mn-cs"/>
              </a:defRPr>
            </a:lvl3pPr>
            <a:lvl4pPr marL="1790700" indent="-266700" algn="l" defTabSz="449263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2AA3D8"/>
              </a:buClr>
              <a:buSzPct val="97000"/>
              <a:buFont typeface="Arial" charset="0"/>
              <a:buBlip>
                <a:blip r:embed="rId6"/>
              </a:buBlip>
              <a:defRPr sz="2600">
                <a:solidFill>
                  <a:srgbClr val="000000"/>
                </a:solidFill>
                <a:latin typeface="+mn-lt"/>
                <a:cs typeface="+mn-cs"/>
              </a:defRPr>
            </a:lvl4pPr>
            <a:lvl5pPr marL="2238375" indent="-268288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5pPr>
            <a:lvl6pPr marL="26955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31527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6099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40671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de-AT" dirty="0"/>
              <a:t>We want to enforce valid layouts after edits…</a:t>
            </a:r>
          </a:p>
        </p:txBody>
      </p:sp>
      <p:pic>
        <p:nvPicPr>
          <p:cNvPr id="3" name="adv_nontop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8628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33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rot="10800000">
            <a:off x="4858716" y="960204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FFCC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7" name="Freeform 26"/>
          <p:cNvSpPr/>
          <p:nvPr/>
        </p:nvSpPr>
        <p:spPr>
          <a:xfrm rot="5400000">
            <a:off x="2408341" y="594200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/>
              <a:t>Solution Overview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135977" y="1340768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flexible merge M</a:t>
            </a:r>
            <a:r>
              <a:rPr lang="de-AT" sz="3600" baseline="-25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  <a:endParaRPr lang="en-US" sz="3600" baseline="-250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4153" y="1138981"/>
            <a:ext cx="2635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 non-topological</a:t>
            </a:r>
          </a:p>
          <a:p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transform T</a:t>
            </a:r>
          </a:p>
        </p:txBody>
      </p:sp>
      <p:sp>
        <p:nvSpPr>
          <p:cNvPr id="12" name="Freeform 11"/>
          <p:cNvSpPr/>
          <p:nvPr/>
        </p:nvSpPr>
        <p:spPr>
          <a:xfrm>
            <a:off x="3753726" y="2515449"/>
            <a:ext cx="944217" cy="939314"/>
          </a:xfrm>
          <a:custGeom>
            <a:avLst/>
            <a:gdLst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57175 w 745332"/>
              <a:gd name="connsiteY2" fmla="*/ 516731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492919 w 745332"/>
              <a:gd name="connsiteY7" fmla="*/ 371475 h 752475"/>
              <a:gd name="connsiteX8" fmla="*/ 745332 w 745332"/>
              <a:gd name="connsiteY8" fmla="*/ 0 h 752475"/>
              <a:gd name="connsiteX0" fmla="*/ 771526 w 771526"/>
              <a:gd name="connsiteY0" fmla="*/ 0 h 728662"/>
              <a:gd name="connsiteX1" fmla="*/ 511969 w 771526"/>
              <a:gd name="connsiteY1" fmla="*/ 88105 h 728662"/>
              <a:gd name="connsiteX2" fmla="*/ 247650 w 771526"/>
              <a:gd name="connsiteY2" fmla="*/ 485775 h 728662"/>
              <a:gd name="connsiteX3" fmla="*/ 138113 w 771526"/>
              <a:gd name="connsiteY3" fmla="*/ 400049 h 728662"/>
              <a:gd name="connsiteX4" fmla="*/ 0 w 771526"/>
              <a:gd name="connsiteY4" fmla="*/ 488155 h 728662"/>
              <a:gd name="connsiteX5" fmla="*/ 185738 w 771526"/>
              <a:gd name="connsiteY5" fmla="*/ 728662 h 728662"/>
              <a:gd name="connsiteX6" fmla="*/ 309563 w 771526"/>
              <a:gd name="connsiteY6" fmla="*/ 728662 h 728662"/>
              <a:gd name="connsiteX7" fmla="*/ 492919 w 771526"/>
              <a:gd name="connsiteY7" fmla="*/ 347662 h 728662"/>
              <a:gd name="connsiteX8" fmla="*/ 771526 w 771526"/>
              <a:gd name="connsiteY8" fmla="*/ 0 h 728662"/>
              <a:gd name="connsiteX0" fmla="*/ 771526 w 771526"/>
              <a:gd name="connsiteY0" fmla="*/ 13529 h 742191"/>
              <a:gd name="connsiteX1" fmla="*/ 511969 w 771526"/>
              <a:gd name="connsiteY1" fmla="*/ 101634 h 742191"/>
              <a:gd name="connsiteX2" fmla="*/ 247650 w 771526"/>
              <a:gd name="connsiteY2" fmla="*/ 499304 h 742191"/>
              <a:gd name="connsiteX3" fmla="*/ 138113 w 771526"/>
              <a:gd name="connsiteY3" fmla="*/ 413578 h 742191"/>
              <a:gd name="connsiteX4" fmla="*/ 0 w 771526"/>
              <a:gd name="connsiteY4" fmla="*/ 501684 h 742191"/>
              <a:gd name="connsiteX5" fmla="*/ 185738 w 771526"/>
              <a:gd name="connsiteY5" fmla="*/ 742191 h 742191"/>
              <a:gd name="connsiteX6" fmla="*/ 309563 w 771526"/>
              <a:gd name="connsiteY6" fmla="*/ 742191 h 742191"/>
              <a:gd name="connsiteX7" fmla="*/ 492919 w 771526"/>
              <a:gd name="connsiteY7" fmla="*/ 361191 h 742191"/>
              <a:gd name="connsiteX8" fmla="*/ 771526 w 771526"/>
              <a:gd name="connsiteY8" fmla="*/ 13529 h 742191"/>
              <a:gd name="connsiteX0" fmla="*/ 764382 w 764382"/>
              <a:gd name="connsiteY0" fmla="*/ 11637 h 754587"/>
              <a:gd name="connsiteX1" fmla="*/ 511969 w 764382"/>
              <a:gd name="connsiteY1" fmla="*/ 114030 h 754587"/>
              <a:gd name="connsiteX2" fmla="*/ 247650 w 764382"/>
              <a:gd name="connsiteY2" fmla="*/ 511700 h 754587"/>
              <a:gd name="connsiteX3" fmla="*/ 138113 w 764382"/>
              <a:gd name="connsiteY3" fmla="*/ 425974 h 754587"/>
              <a:gd name="connsiteX4" fmla="*/ 0 w 764382"/>
              <a:gd name="connsiteY4" fmla="*/ 514080 h 754587"/>
              <a:gd name="connsiteX5" fmla="*/ 185738 w 764382"/>
              <a:gd name="connsiteY5" fmla="*/ 754587 h 754587"/>
              <a:gd name="connsiteX6" fmla="*/ 309563 w 764382"/>
              <a:gd name="connsiteY6" fmla="*/ 754587 h 754587"/>
              <a:gd name="connsiteX7" fmla="*/ 492919 w 764382"/>
              <a:gd name="connsiteY7" fmla="*/ 373587 h 754587"/>
              <a:gd name="connsiteX8" fmla="*/ 764382 w 764382"/>
              <a:gd name="connsiteY8" fmla="*/ 11637 h 754587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47650 w 764382"/>
              <a:gd name="connsiteY2" fmla="*/ 517526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57175 w 764382"/>
              <a:gd name="connsiteY2" fmla="*/ 531813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382" h="760413">
                <a:moveTo>
                  <a:pt x="764382" y="17463"/>
                </a:moveTo>
                <a:cubicBezTo>
                  <a:pt x="763985" y="-20240"/>
                  <a:pt x="594519" y="-1588"/>
                  <a:pt x="511969" y="119856"/>
                </a:cubicBezTo>
                <a:cubicBezTo>
                  <a:pt x="425847" y="208359"/>
                  <a:pt x="319484" y="479822"/>
                  <a:pt x="257175" y="531813"/>
                </a:cubicBezTo>
                <a:cubicBezTo>
                  <a:pt x="194866" y="583804"/>
                  <a:pt x="173832" y="423863"/>
                  <a:pt x="138113" y="431800"/>
                </a:cubicBezTo>
                <a:cubicBezTo>
                  <a:pt x="102394" y="439737"/>
                  <a:pt x="45244" y="492919"/>
                  <a:pt x="0" y="519906"/>
                </a:cubicBezTo>
                <a:lnTo>
                  <a:pt x="185738" y="760413"/>
                </a:lnTo>
                <a:lnTo>
                  <a:pt x="309563" y="760413"/>
                </a:lnTo>
                <a:cubicBezTo>
                  <a:pt x="364332" y="691357"/>
                  <a:pt x="417116" y="503238"/>
                  <a:pt x="492919" y="379413"/>
                </a:cubicBezTo>
                <a:cubicBezTo>
                  <a:pt x="568722" y="255588"/>
                  <a:pt x="764779" y="55166"/>
                  <a:pt x="764382" y="17463"/>
                </a:cubicBezTo>
                <a:close/>
              </a:path>
            </a:pathLst>
          </a:cu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360113" y="2515449"/>
            <a:ext cx="944217" cy="939314"/>
          </a:xfrm>
          <a:custGeom>
            <a:avLst/>
            <a:gdLst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57175 w 745332"/>
              <a:gd name="connsiteY2" fmla="*/ 516731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492919 w 745332"/>
              <a:gd name="connsiteY7" fmla="*/ 371475 h 752475"/>
              <a:gd name="connsiteX8" fmla="*/ 745332 w 745332"/>
              <a:gd name="connsiteY8" fmla="*/ 0 h 752475"/>
              <a:gd name="connsiteX0" fmla="*/ 771526 w 771526"/>
              <a:gd name="connsiteY0" fmla="*/ 0 h 728662"/>
              <a:gd name="connsiteX1" fmla="*/ 511969 w 771526"/>
              <a:gd name="connsiteY1" fmla="*/ 88105 h 728662"/>
              <a:gd name="connsiteX2" fmla="*/ 247650 w 771526"/>
              <a:gd name="connsiteY2" fmla="*/ 485775 h 728662"/>
              <a:gd name="connsiteX3" fmla="*/ 138113 w 771526"/>
              <a:gd name="connsiteY3" fmla="*/ 400049 h 728662"/>
              <a:gd name="connsiteX4" fmla="*/ 0 w 771526"/>
              <a:gd name="connsiteY4" fmla="*/ 488155 h 728662"/>
              <a:gd name="connsiteX5" fmla="*/ 185738 w 771526"/>
              <a:gd name="connsiteY5" fmla="*/ 728662 h 728662"/>
              <a:gd name="connsiteX6" fmla="*/ 309563 w 771526"/>
              <a:gd name="connsiteY6" fmla="*/ 728662 h 728662"/>
              <a:gd name="connsiteX7" fmla="*/ 492919 w 771526"/>
              <a:gd name="connsiteY7" fmla="*/ 347662 h 728662"/>
              <a:gd name="connsiteX8" fmla="*/ 771526 w 771526"/>
              <a:gd name="connsiteY8" fmla="*/ 0 h 728662"/>
              <a:gd name="connsiteX0" fmla="*/ 771526 w 771526"/>
              <a:gd name="connsiteY0" fmla="*/ 13529 h 742191"/>
              <a:gd name="connsiteX1" fmla="*/ 511969 w 771526"/>
              <a:gd name="connsiteY1" fmla="*/ 101634 h 742191"/>
              <a:gd name="connsiteX2" fmla="*/ 247650 w 771526"/>
              <a:gd name="connsiteY2" fmla="*/ 499304 h 742191"/>
              <a:gd name="connsiteX3" fmla="*/ 138113 w 771526"/>
              <a:gd name="connsiteY3" fmla="*/ 413578 h 742191"/>
              <a:gd name="connsiteX4" fmla="*/ 0 w 771526"/>
              <a:gd name="connsiteY4" fmla="*/ 501684 h 742191"/>
              <a:gd name="connsiteX5" fmla="*/ 185738 w 771526"/>
              <a:gd name="connsiteY5" fmla="*/ 742191 h 742191"/>
              <a:gd name="connsiteX6" fmla="*/ 309563 w 771526"/>
              <a:gd name="connsiteY6" fmla="*/ 742191 h 742191"/>
              <a:gd name="connsiteX7" fmla="*/ 492919 w 771526"/>
              <a:gd name="connsiteY7" fmla="*/ 361191 h 742191"/>
              <a:gd name="connsiteX8" fmla="*/ 771526 w 771526"/>
              <a:gd name="connsiteY8" fmla="*/ 13529 h 742191"/>
              <a:gd name="connsiteX0" fmla="*/ 764382 w 764382"/>
              <a:gd name="connsiteY0" fmla="*/ 11637 h 754587"/>
              <a:gd name="connsiteX1" fmla="*/ 511969 w 764382"/>
              <a:gd name="connsiteY1" fmla="*/ 114030 h 754587"/>
              <a:gd name="connsiteX2" fmla="*/ 247650 w 764382"/>
              <a:gd name="connsiteY2" fmla="*/ 511700 h 754587"/>
              <a:gd name="connsiteX3" fmla="*/ 138113 w 764382"/>
              <a:gd name="connsiteY3" fmla="*/ 425974 h 754587"/>
              <a:gd name="connsiteX4" fmla="*/ 0 w 764382"/>
              <a:gd name="connsiteY4" fmla="*/ 514080 h 754587"/>
              <a:gd name="connsiteX5" fmla="*/ 185738 w 764382"/>
              <a:gd name="connsiteY5" fmla="*/ 754587 h 754587"/>
              <a:gd name="connsiteX6" fmla="*/ 309563 w 764382"/>
              <a:gd name="connsiteY6" fmla="*/ 754587 h 754587"/>
              <a:gd name="connsiteX7" fmla="*/ 492919 w 764382"/>
              <a:gd name="connsiteY7" fmla="*/ 373587 h 754587"/>
              <a:gd name="connsiteX8" fmla="*/ 764382 w 764382"/>
              <a:gd name="connsiteY8" fmla="*/ 11637 h 754587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47650 w 764382"/>
              <a:gd name="connsiteY2" fmla="*/ 517526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57175 w 764382"/>
              <a:gd name="connsiteY2" fmla="*/ 531813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382" h="760413">
                <a:moveTo>
                  <a:pt x="764382" y="17463"/>
                </a:moveTo>
                <a:cubicBezTo>
                  <a:pt x="763985" y="-20240"/>
                  <a:pt x="594519" y="-1588"/>
                  <a:pt x="511969" y="119856"/>
                </a:cubicBezTo>
                <a:cubicBezTo>
                  <a:pt x="425847" y="208359"/>
                  <a:pt x="319484" y="479822"/>
                  <a:pt x="257175" y="531813"/>
                </a:cubicBezTo>
                <a:cubicBezTo>
                  <a:pt x="194866" y="583804"/>
                  <a:pt x="173832" y="423863"/>
                  <a:pt x="138113" y="431800"/>
                </a:cubicBezTo>
                <a:cubicBezTo>
                  <a:pt x="102394" y="439737"/>
                  <a:pt x="45244" y="492919"/>
                  <a:pt x="0" y="519906"/>
                </a:cubicBezTo>
                <a:lnTo>
                  <a:pt x="185738" y="760413"/>
                </a:lnTo>
                <a:lnTo>
                  <a:pt x="309563" y="760413"/>
                </a:lnTo>
                <a:cubicBezTo>
                  <a:pt x="364332" y="691357"/>
                  <a:pt x="417116" y="503238"/>
                  <a:pt x="492919" y="379413"/>
                </a:cubicBezTo>
                <a:cubicBezTo>
                  <a:pt x="568722" y="255588"/>
                  <a:pt x="764779" y="55166"/>
                  <a:pt x="764382" y="17463"/>
                </a:cubicBezTo>
                <a:close/>
              </a:path>
            </a:pathLst>
          </a:cu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1" name="Freeform 10"/>
          <p:cNvSpPr/>
          <p:nvPr/>
        </p:nvSpPr>
        <p:spPr>
          <a:xfrm rot="16200000">
            <a:off x="4488095" y="3415026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FFFF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0094" y="5129099"/>
            <a:ext cx="280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</a:t>
            </a:r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anchored</a:t>
            </a:r>
            <a:endParaRPr lang="de-AT" sz="36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assignments</a:t>
            </a:r>
            <a:endParaRPr lang="en-US" sz="36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4808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err="1" smtClean="0"/>
              <a:t>Anchored</a:t>
            </a:r>
            <a:r>
              <a:rPr lang="de-AT" dirty="0" smtClean="0"/>
              <a:t> </a:t>
            </a:r>
            <a:r>
              <a:rPr lang="de-AT" dirty="0" err="1" smtClean="0"/>
              <a:t>Assignments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Flexible and persistent parameter assignment</a:t>
            </a:r>
          </a:p>
          <a:p>
            <a:endParaRPr lang="de-AT" dirty="0" smtClean="0"/>
          </a:p>
          <a:p>
            <a:endParaRPr lang="en-US" dirty="0"/>
          </a:p>
        </p:txBody>
      </p:sp>
      <p:pic>
        <p:nvPicPr>
          <p:cNvPr id="4" name="anchor_ass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4936" y="1711723"/>
            <a:ext cx="9148936" cy="514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31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err="1" smtClean="0"/>
              <a:t>Anchored</a:t>
            </a:r>
            <a:r>
              <a:rPr lang="de-AT" dirty="0" smtClean="0"/>
              <a:t> </a:t>
            </a:r>
            <a:r>
              <a:rPr lang="de-AT" dirty="0" err="1" smtClean="0"/>
              <a:t>Assignments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Assignment</a:t>
            </a:r>
            <a:r>
              <a:rPr lang="de-AT" dirty="0" smtClean="0"/>
              <a:t> = </a:t>
            </a:r>
          </a:p>
          <a:p>
            <a:pPr lvl="1"/>
            <a:r>
              <a:rPr lang="de-AT" dirty="0" err="1" smtClean="0"/>
              <a:t>key</a:t>
            </a:r>
            <a:r>
              <a:rPr lang="de-AT" dirty="0" smtClean="0"/>
              <a:t>/</a:t>
            </a:r>
            <a:r>
              <a:rPr lang="de-AT" dirty="0" err="1" smtClean="0"/>
              <a:t>value-pairs</a:t>
            </a:r>
            <a:endParaRPr lang="de-AT" dirty="0" smtClean="0"/>
          </a:p>
          <a:p>
            <a:pPr lvl="2"/>
            <a:r>
              <a:rPr lang="de-AT" dirty="0" smtClean="0"/>
              <a:t>e.g., </a:t>
            </a:r>
            <a:r>
              <a:rPr lang="de-AT" dirty="0" err="1" smtClean="0"/>
              <a:t>height</a:t>
            </a:r>
            <a:r>
              <a:rPr lang="de-AT" dirty="0" smtClean="0"/>
              <a:t>, type, </a:t>
            </a:r>
            <a:r>
              <a:rPr lang="de-AT" dirty="0" err="1" smtClean="0"/>
              <a:t>geometric</a:t>
            </a:r>
            <a:r>
              <a:rPr lang="de-AT" dirty="0" smtClean="0"/>
              <a:t> </a:t>
            </a:r>
            <a:r>
              <a:rPr lang="de-AT" dirty="0" err="1" smtClean="0"/>
              <a:t>object</a:t>
            </a:r>
            <a:r>
              <a:rPr lang="de-AT" dirty="0" smtClean="0"/>
              <a:t>, …</a:t>
            </a:r>
          </a:p>
          <a:p>
            <a:pPr lvl="1"/>
            <a:r>
              <a:rPr lang="de-AT" dirty="0" err="1" smtClean="0"/>
              <a:t>target</a:t>
            </a:r>
            <a:r>
              <a:rPr lang="de-AT" dirty="0" smtClean="0"/>
              <a:t> </a:t>
            </a:r>
            <a:r>
              <a:rPr lang="de-AT" dirty="0" err="1" smtClean="0"/>
              <a:t>object</a:t>
            </a:r>
            <a:endParaRPr lang="de-AT" dirty="0" smtClean="0"/>
          </a:p>
          <a:p>
            <a:pPr lvl="2"/>
            <a:r>
              <a:rPr lang="de-AT" dirty="0" smtClean="0"/>
              <a:t>e.g., </a:t>
            </a:r>
            <a:r>
              <a:rPr lang="de-AT" dirty="0" err="1" smtClean="0"/>
              <a:t>parcel</a:t>
            </a:r>
            <a:r>
              <a:rPr lang="de-AT" dirty="0" smtClean="0"/>
              <a:t>, block, </a:t>
            </a:r>
            <a:r>
              <a:rPr lang="de-AT" dirty="0" err="1" smtClean="0"/>
              <a:t>or</a:t>
            </a:r>
            <a:r>
              <a:rPr lang="de-AT" dirty="0" smtClean="0"/>
              <a:t> </a:t>
            </a:r>
            <a:r>
              <a:rPr lang="de-AT" dirty="0" err="1" smtClean="0"/>
              <a:t>major</a:t>
            </a:r>
            <a:r>
              <a:rPr lang="de-AT" dirty="0" smtClean="0"/>
              <a:t> </a:t>
            </a:r>
            <a:r>
              <a:rPr lang="de-AT" dirty="0" err="1" smtClean="0"/>
              <a:t>street</a:t>
            </a:r>
            <a:endParaRPr lang="de-AT" dirty="0" smtClean="0"/>
          </a:p>
          <a:p>
            <a:pPr lvl="1"/>
            <a:r>
              <a:rPr lang="de-AT" dirty="0" err="1" smtClean="0"/>
              <a:t>position</a:t>
            </a:r>
            <a:endParaRPr lang="de-AT" dirty="0" smtClean="0"/>
          </a:p>
          <a:p>
            <a:pPr lvl="1"/>
            <a:r>
              <a:rPr lang="de-AT" dirty="0" err="1" smtClean="0"/>
              <a:t>anchor</a:t>
            </a:r>
            <a:endParaRPr lang="de-AT" dirty="0" smtClean="0"/>
          </a:p>
          <a:p>
            <a:pPr lvl="2"/>
            <a:r>
              <a:rPr lang="de-AT" dirty="0" err="1" smtClean="0"/>
              <a:t>pointer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one</a:t>
            </a:r>
            <a:r>
              <a:rPr lang="de-AT" dirty="0" smtClean="0"/>
              <a:t> </a:t>
            </a:r>
            <a:r>
              <a:rPr lang="de-AT" dirty="0" err="1" smtClean="0"/>
              <a:t>element</a:t>
            </a:r>
            <a:endParaRPr lang="de-AT" dirty="0" smtClean="0"/>
          </a:p>
          <a:p>
            <a:endParaRPr lang="de-AT" dirty="0" smtClean="0"/>
          </a:p>
          <a:p>
            <a:r>
              <a:rPr lang="de-AT" dirty="0" smtClean="0"/>
              <a:t>Persistent </a:t>
            </a:r>
            <a:r>
              <a:rPr lang="de-AT" dirty="0" err="1" smtClean="0"/>
              <a:t>independent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geomery</a:t>
            </a:r>
            <a:endParaRPr lang="de-AT" dirty="0" smtClean="0"/>
          </a:p>
          <a:p>
            <a:endParaRPr lang="de-A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531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rot="10800000">
            <a:off x="4858716" y="960204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FFCC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5" name="Freeform 24"/>
          <p:cNvSpPr/>
          <p:nvPr/>
        </p:nvSpPr>
        <p:spPr>
          <a:xfrm rot="16200000">
            <a:off x="4488095" y="3415026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FFFF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040998" y="3041012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CCFF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7" name="Freeform 26"/>
          <p:cNvSpPr/>
          <p:nvPr/>
        </p:nvSpPr>
        <p:spPr>
          <a:xfrm rot="5400000">
            <a:off x="2408341" y="594200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/>
              <a:t>Solution Overview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135977" y="1340768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flexible merge M</a:t>
            </a:r>
            <a:r>
              <a:rPr lang="de-AT" sz="3600" baseline="-25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  <a:endParaRPr lang="en-US" sz="3600" baseline="-250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94153" y="1138981"/>
            <a:ext cx="2635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 non-topological</a:t>
            </a:r>
          </a:p>
          <a:p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transform T</a:t>
            </a:r>
          </a:p>
        </p:txBody>
      </p:sp>
      <p:sp>
        <p:nvSpPr>
          <p:cNvPr id="12" name="Freeform 11"/>
          <p:cNvSpPr/>
          <p:nvPr/>
        </p:nvSpPr>
        <p:spPr>
          <a:xfrm>
            <a:off x="3753726" y="2515449"/>
            <a:ext cx="944217" cy="939314"/>
          </a:xfrm>
          <a:custGeom>
            <a:avLst/>
            <a:gdLst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57175 w 745332"/>
              <a:gd name="connsiteY2" fmla="*/ 516731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492919 w 745332"/>
              <a:gd name="connsiteY7" fmla="*/ 371475 h 752475"/>
              <a:gd name="connsiteX8" fmla="*/ 745332 w 745332"/>
              <a:gd name="connsiteY8" fmla="*/ 0 h 752475"/>
              <a:gd name="connsiteX0" fmla="*/ 771526 w 771526"/>
              <a:gd name="connsiteY0" fmla="*/ 0 h 728662"/>
              <a:gd name="connsiteX1" fmla="*/ 511969 w 771526"/>
              <a:gd name="connsiteY1" fmla="*/ 88105 h 728662"/>
              <a:gd name="connsiteX2" fmla="*/ 247650 w 771526"/>
              <a:gd name="connsiteY2" fmla="*/ 485775 h 728662"/>
              <a:gd name="connsiteX3" fmla="*/ 138113 w 771526"/>
              <a:gd name="connsiteY3" fmla="*/ 400049 h 728662"/>
              <a:gd name="connsiteX4" fmla="*/ 0 w 771526"/>
              <a:gd name="connsiteY4" fmla="*/ 488155 h 728662"/>
              <a:gd name="connsiteX5" fmla="*/ 185738 w 771526"/>
              <a:gd name="connsiteY5" fmla="*/ 728662 h 728662"/>
              <a:gd name="connsiteX6" fmla="*/ 309563 w 771526"/>
              <a:gd name="connsiteY6" fmla="*/ 728662 h 728662"/>
              <a:gd name="connsiteX7" fmla="*/ 492919 w 771526"/>
              <a:gd name="connsiteY7" fmla="*/ 347662 h 728662"/>
              <a:gd name="connsiteX8" fmla="*/ 771526 w 771526"/>
              <a:gd name="connsiteY8" fmla="*/ 0 h 728662"/>
              <a:gd name="connsiteX0" fmla="*/ 771526 w 771526"/>
              <a:gd name="connsiteY0" fmla="*/ 13529 h 742191"/>
              <a:gd name="connsiteX1" fmla="*/ 511969 w 771526"/>
              <a:gd name="connsiteY1" fmla="*/ 101634 h 742191"/>
              <a:gd name="connsiteX2" fmla="*/ 247650 w 771526"/>
              <a:gd name="connsiteY2" fmla="*/ 499304 h 742191"/>
              <a:gd name="connsiteX3" fmla="*/ 138113 w 771526"/>
              <a:gd name="connsiteY3" fmla="*/ 413578 h 742191"/>
              <a:gd name="connsiteX4" fmla="*/ 0 w 771526"/>
              <a:gd name="connsiteY4" fmla="*/ 501684 h 742191"/>
              <a:gd name="connsiteX5" fmla="*/ 185738 w 771526"/>
              <a:gd name="connsiteY5" fmla="*/ 742191 h 742191"/>
              <a:gd name="connsiteX6" fmla="*/ 309563 w 771526"/>
              <a:gd name="connsiteY6" fmla="*/ 742191 h 742191"/>
              <a:gd name="connsiteX7" fmla="*/ 492919 w 771526"/>
              <a:gd name="connsiteY7" fmla="*/ 361191 h 742191"/>
              <a:gd name="connsiteX8" fmla="*/ 771526 w 771526"/>
              <a:gd name="connsiteY8" fmla="*/ 13529 h 742191"/>
              <a:gd name="connsiteX0" fmla="*/ 764382 w 764382"/>
              <a:gd name="connsiteY0" fmla="*/ 11637 h 754587"/>
              <a:gd name="connsiteX1" fmla="*/ 511969 w 764382"/>
              <a:gd name="connsiteY1" fmla="*/ 114030 h 754587"/>
              <a:gd name="connsiteX2" fmla="*/ 247650 w 764382"/>
              <a:gd name="connsiteY2" fmla="*/ 511700 h 754587"/>
              <a:gd name="connsiteX3" fmla="*/ 138113 w 764382"/>
              <a:gd name="connsiteY3" fmla="*/ 425974 h 754587"/>
              <a:gd name="connsiteX4" fmla="*/ 0 w 764382"/>
              <a:gd name="connsiteY4" fmla="*/ 514080 h 754587"/>
              <a:gd name="connsiteX5" fmla="*/ 185738 w 764382"/>
              <a:gd name="connsiteY5" fmla="*/ 754587 h 754587"/>
              <a:gd name="connsiteX6" fmla="*/ 309563 w 764382"/>
              <a:gd name="connsiteY6" fmla="*/ 754587 h 754587"/>
              <a:gd name="connsiteX7" fmla="*/ 492919 w 764382"/>
              <a:gd name="connsiteY7" fmla="*/ 373587 h 754587"/>
              <a:gd name="connsiteX8" fmla="*/ 764382 w 764382"/>
              <a:gd name="connsiteY8" fmla="*/ 11637 h 754587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47650 w 764382"/>
              <a:gd name="connsiteY2" fmla="*/ 517526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57175 w 764382"/>
              <a:gd name="connsiteY2" fmla="*/ 531813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382" h="760413">
                <a:moveTo>
                  <a:pt x="764382" y="17463"/>
                </a:moveTo>
                <a:cubicBezTo>
                  <a:pt x="763985" y="-20240"/>
                  <a:pt x="594519" y="-1588"/>
                  <a:pt x="511969" y="119856"/>
                </a:cubicBezTo>
                <a:cubicBezTo>
                  <a:pt x="425847" y="208359"/>
                  <a:pt x="319484" y="479822"/>
                  <a:pt x="257175" y="531813"/>
                </a:cubicBezTo>
                <a:cubicBezTo>
                  <a:pt x="194866" y="583804"/>
                  <a:pt x="173832" y="423863"/>
                  <a:pt x="138113" y="431800"/>
                </a:cubicBezTo>
                <a:cubicBezTo>
                  <a:pt x="102394" y="439737"/>
                  <a:pt x="45244" y="492919"/>
                  <a:pt x="0" y="519906"/>
                </a:cubicBezTo>
                <a:lnTo>
                  <a:pt x="185738" y="760413"/>
                </a:lnTo>
                <a:lnTo>
                  <a:pt x="309563" y="760413"/>
                </a:lnTo>
                <a:cubicBezTo>
                  <a:pt x="364332" y="691357"/>
                  <a:pt x="417116" y="503238"/>
                  <a:pt x="492919" y="379413"/>
                </a:cubicBezTo>
                <a:cubicBezTo>
                  <a:pt x="568722" y="255588"/>
                  <a:pt x="764779" y="55166"/>
                  <a:pt x="764382" y="17463"/>
                </a:cubicBezTo>
                <a:close/>
              </a:path>
            </a:pathLst>
          </a:cu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360113" y="2515449"/>
            <a:ext cx="944217" cy="939314"/>
          </a:xfrm>
          <a:custGeom>
            <a:avLst/>
            <a:gdLst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57175 w 745332"/>
              <a:gd name="connsiteY2" fmla="*/ 516731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492919 w 745332"/>
              <a:gd name="connsiteY7" fmla="*/ 371475 h 752475"/>
              <a:gd name="connsiteX8" fmla="*/ 745332 w 745332"/>
              <a:gd name="connsiteY8" fmla="*/ 0 h 752475"/>
              <a:gd name="connsiteX0" fmla="*/ 771526 w 771526"/>
              <a:gd name="connsiteY0" fmla="*/ 0 h 728662"/>
              <a:gd name="connsiteX1" fmla="*/ 511969 w 771526"/>
              <a:gd name="connsiteY1" fmla="*/ 88105 h 728662"/>
              <a:gd name="connsiteX2" fmla="*/ 247650 w 771526"/>
              <a:gd name="connsiteY2" fmla="*/ 485775 h 728662"/>
              <a:gd name="connsiteX3" fmla="*/ 138113 w 771526"/>
              <a:gd name="connsiteY3" fmla="*/ 400049 h 728662"/>
              <a:gd name="connsiteX4" fmla="*/ 0 w 771526"/>
              <a:gd name="connsiteY4" fmla="*/ 488155 h 728662"/>
              <a:gd name="connsiteX5" fmla="*/ 185738 w 771526"/>
              <a:gd name="connsiteY5" fmla="*/ 728662 h 728662"/>
              <a:gd name="connsiteX6" fmla="*/ 309563 w 771526"/>
              <a:gd name="connsiteY6" fmla="*/ 728662 h 728662"/>
              <a:gd name="connsiteX7" fmla="*/ 492919 w 771526"/>
              <a:gd name="connsiteY7" fmla="*/ 347662 h 728662"/>
              <a:gd name="connsiteX8" fmla="*/ 771526 w 771526"/>
              <a:gd name="connsiteY8" fmla="*/ 0 h 728662"/>
              <a:gd name="connsiteX0" fmla="*/ 771526 w 771526"/>
              <a:gd name="connsiteY0" fmla="*/ 13529 h 742191"/>
              <a:gd name="connsiteX1" fmla="*/ 511969 w 771526"/>
              <a:gd name="connsiteY1" fmla="*/ 101634 h 742191"/>
              <a:gd name="connsiteX2" fmla="*/ 247650 w 771526"/>
              <a:gd name="connsiteY2" fmla="*/ 499304 h 742191"/>
              <a:gd name="connsiteX3" fmla="*/ 138113 w 771526"/>
              <a:gd name="connsiteY3" fmla="*/ 413578 h 742191"/>
              <a:gd name="connsiteX4" fmla="*/ 0 w 771526"/>
              <a:gd name="connsiteY4" fmla="*/ 501684 h 742191"/>
              <a:gd name="connsiteX5" fmla="*/ 185738 w 771526"/>
              <a:gd name="connsiteY5" fmla="*/ 742191 h 742191"/>
              <a:gd name="connsiteX6" fmla="*/ 309563 w 771526"/>
              <a:gd name="connsiteY6" fmla="*/ 742191 h 742191"/>
              <a:gd name="connsiteX7" fmla="*/ 492919 w 771526"/>
              <a:gd name="connsiteY7" fmla="*/ 361191 h 742191"/>
              <a:gd name="connsiteX8" fmla="*/ 771526 w 771526"/>
              <a:gd name="connsiteY8" fmla="*/ 13529 h 742191"/>
              <a:gd name="connsiteX0" fmla="*/ 764382 w 764382"/>
              <a:gd name="connsiteY0" fmla="*/ 11637 h 754587"/>
              <a:gd name="connsiteX1" fmla="*/ 511969 w 764382"/>
              <a:gd name="connsiteY1" fmla="*/ 114030 h 754587"/>
              <a:gd name="connsiteX2" fmla="*/ 247650 w 764382"/>
              <a:gd name="connsiteY2" fmla="*/ 511700 h 754587"/>
              <a:gd name="connsiteX3" fmla="*/ 138113 w 764382"/>
              <a:gd name="connsiteY3" fmla="*/ 425974 h 754587"/>
              <a:gd name="connsiteX4" fmla="*/ 0 w 764382"/>
              <a:gd name="connsiteY4" fmla="*/ 514080 h 754587"/>
              <a:gd name="connsiteX5" fmla="*/ 185738 w 764382"/>
              <a:gd name="connsiteY5" fmla="*/ 754587 h 754587"/>
              <a:gd name="connsiteX6" fmla="*/ 309563 w 764382"/>
              <a:gd name="connsiteY6" fmla="*/ 754587 h 754587"/>
              <a:gd name="connsiteX7" fmla="*/ 492919 w 764382"/>
              <a:gd name="connsiteY7" fmla="*/ 373587 h 754587"/>
              <a:gd name="connsiteX8" fmla="*/ 764382 w 764382"/>
              <a:gd name="connsiteY8" fmla="*/ 11637 h 754587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47650 w 764382"/>
              <a:gd name="connsiteY2" fmla="*/ 517526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57175 w 764382"/>
              <a:gd name="connsiteY2" fmla="*/ 531813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382" h="760413">
                <a:moveTo>
                  <a:pt x="764382" y="17463"/>
                </a:moveTo>
                <a:cubicBezTo>
                  <a:pt x="763985" y="-20240"/>
                  <a:pt x="594519" y="-1588"/>
                  <a:pt x="511969" y="119856"/>
                </a:cubicBezTo>
                <a:cubicBezTo>
                  <a:pt x="425847" y="208359"/>
                  <a:pt x="319484" y="479822"/>
                  <a:pt x="257175" y="531813"/>
                </a:cubicBezTo>
                <a:cubicBezTo>
                  <a:pt x="194866" y="583804"/>
                  <a:pt x="173832" y="423863"/>
                  <a:pt x="138113" y="431800"/>
                </a:cubicBezTo>
                <a:cubicBezTo>
                  <a:pt x="102394" y="439737"/>
                  <a:pt x="45244" y="492919"/>
                  <a:pt x="0" y="519906"/>
                </a:cubicBezTo>
                <a:lnTo>
                  <a:pt x="185738" y="760413"/>
                </a:lnTo>
                <a:lnTo>
                  <a:pt x="309563" y="760413"/>
                </a:lnTo>
                <a:cubicBezTo>
                  <a:pt x="364332" y="691357"/>
                  <a:pt x="417116" y="503238"/>
                  <a:pt x="492919" y="379413"/>
                </a:cubicBezTo>
                <a:cubicBezTo>
                  <a:pt x="568722" y="255588"/>
                  <a:pt x="764779" y="55166"/>
                  <a:pt x="764382" y="17463"/>
                </a:cubicBezTo>
                <a:close/>
              </a:path>
            </a:pathLst>
          </a:cu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28814" y="5129100"/>
            <a:ext cx="280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4. </a:t>
            </a:r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layering</a:t>
            </a:r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</a:t>
            </a:r>
            <a:endParaRPr lang="en-US" sz="36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0094" y="5129099"/>
            <a:ext cx="280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</a:t>
            </a:r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anchored</a:t>
            </a:r>
            <a:endParaRPr lang="de-AT" sz="36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assignments</a:t>
            </a:r>
            <a:endParaRPr lang="en-US" sz="36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516216" y="5668492"/>
            <a:ext cx="944217" cy="939314"/>
          </a:xfrm>
          <a:custGeom>
            <a:avLst/>
            <a:gdLst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57175 w 745332"/>
              <a:gd name="connsiteY2" fmla="*/ 516731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492919 w 745332"/>
              <a:gd name="connsiteY7" fmla="*/ 371475 h 752475"/>
              <a:gd name="connsiteX8" fmla="*/ 745332 w 745332"/>
              <a:gd name="connsiteY8" fmla="*/ 0 h 752475"/>
              <a:gd name="connsiteX0" fmla="*/ 771526 w 771526"/>
              <a:gd name="connsiteY0" fmla="*/ 0 h 728662"/>
              <a:gd name="connsiteX1" fmla="*/ 511969 w 771526"/>
              <a:gd name="connsiteY1" fmla="*/ 88105 h 728662"/>
              <a:gd name="connsiteX2" fmla="*/ 247650 w 771526"/>
              <a:gd name="connsiteY2" fmla="*/ 485775 h 728662"/>
              <a:gd name="connsiteX3" fmla="*/ 138113 w 771526"/>
              <a:gd name="connsiteY3" fmla="*/ 400049 h 728662"/>
              <a:gd name="connsiteX4" fmla="*/ 0 w 771526"/>
              <a:gd name="connsiteY4" fmla="*/ 488155 h 728662"/>
              <a:gd name="connsiteX5" fmla="*/ 185738 w 771526"/>
              <a:gd name="connsiteY5" fmla="*/ 728662 h 728662"/>
              <a:gd name="connsiteX6" fmla="*/ 309563 w 771526"/>
              <a:gd name="connsiteY6" fmla="*/ 728662 h 728662"/>
              <a:gd name="connsiteX7" fmla="*/ 492919 w 771526"/>
              <a:gd name="connsiteY7" fmla="*/ 347662 h 728662"/>
              <a:gd name="connsiteX8" fmla="*/ 771526 w 771526"/>
              <a:gd name="connsiteY8" fmla="*/ 0 h 728662"/>
              <a:gd name="connsiteX0" fmla="*/ 771526 w 771526"/>
              <a:gd name="connsiteY0" fmla="*/ 13529 h 742191"/>
              <a:gd name="connsiteX1" fmla="*/ 511969 w 771526"/>
              <a:gd name="connsiteY1" fmla="*/ 101634 h 742191"/>
              <a:gd name="connsiteX2" fmla="*/ 247650 w 771526"/>
              <a:gd name="connsiteY2" fmla="*/ 499304 h 742191"/>
              <a:gd name="connsiteX3" fmla="*/ 138113 w 771526"/>
              <a:gd name="connsiteY3" fmla="*/ 413578 h 742191"/>
              <a:gd name="connsiteX4" fmla="*/ 0 w 771526"/>
              <a:gd name="connsiteY4" fmla="*/ 501684 h 742191"/>
              <a:gd name="connsiteX5" fmla="*/ 185738 w 771526"/>
              <a:gd name="connsiteY5" fmla="*/ 742191 h 742191"/>
              <a:gd name="connsiteX6" fmla="*/ 309563 w 771526"/>
              <a:gd name="connsiteY6" fmla="*/ 742191 h 742191"/>
              <a:gd name="connsiteX7" fmla="*/ 492919 w 771526"/>
              <a:gd name="connsiteY7" fmla="*/ 361191 h 742191"/>
              <a:gd name="connsiteX8" fmla="*/ 771526 w 771526"/>
              <a:gd name="connsiteY8" fmla="*/ 13529 h 742191"/>
              <a:gd name="connsiteX0" fmla="*/ 764382 w 764382"/>
              <a:gd name="connsiteY0" fmla="*/ 11637 h 754587"/>
              <a:gd name="connsiteX1" fmla="*/ 511969 w 764382"/>
              <a:gd name="connsiteY1" fmla="*/ 114030 h 754587"/>
              <a:gd name="connsiteX2" fmla="*/ 247650 w 764382"/>
              <a:gd name="connsiteY2" fmla="*/ 511700 h 754587"/>
              <a:gd name="connsiteX3" fmla="*/ 138113 w 764382"/>
              <a:gd name="connsiteY3" fmla="*/ 425974 h 754587"/>
              <a:gd name="connsiteX4" fmla="*/ 0 w 764382"/>
              <a:gd name="connsiteY4" fmla="*/ 514080 h 754587"/>
              <a:gd name="connsiteX5" fmla="*/ 185738 w 764382"/>
              <a:gd name="connsiteY5" fmla="*/ 754587 h 754587"/>
              <a:gd name="connsiteX6" fmla="*/ 309563 w 764382"/>
              <a:gd name="connsiteY6" fmla="*/ 754587 h 754587"/>
              <a:gd name="connsiteX7" fmla="*/ 492919 w 764382"/>
              <a:gd name="connsiteY7" fmla="*/ 373587 h 754587"/>
              <a:gd name="connsiteX8" fmla="*/ 764382 w 764382"/>
              <a:gd name="connsiteY8" fmla="*/ 11637 h 754587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47650 w 764382"/>
              <a:gd name="connsiteY2" fmla="*/ 517526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57175 w 764382"/>
              <a:gd name="connsiteY2" fmla="*/ 531813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382" h="760413">
                <a:moveTo>
                  <a:pt x="764382" y="17463"/>
                </a:moveTo>
                <a:cubicBezTo>
                  <a:pt x="763985" y="-20240"/>
                  <a:pt x="594519" y="-1588"/>
                  <a:pt x="511969" y="119856"/>
                </a:cubicBezTo>
                <a:cubicBezTo>
                  <a:pt x="425847" y="208359"/>
                  <a:pt x="319484" y="479822"/>
                  <a:pt x="257175" y="531813"/>
                </a:cubicBezTo>
                <a:cubicBezTo>
                  <a:pt x="194866" y="583804"/>
                  <a:pt x="173832" y="423863"/>
                  <a:pt x="138113" y="431800"/>
                </a:cubicBezTo>
                <a:cubicBezTo>
                  <a:pt x="102394" y="439737"/>
                  <a:pt x="45244" y="492919"/>
                  <a:pt x="0" y="519906"/>
                </a:cubicBezTo>
                <a:lnTo>
                  <a:pt x="185738" y="760413"/>
                </a:lnTo>
                <a:lnTo>
                  <a:pt x="309563" y="760413"/>
                </a:lnTo>
                <a:cubicBezTo>
                  <a:pt x="364332" y="691357"/>
                  <a:pt x="417116" y="503238"/>
                  <a:pt x="492919" y="379413"/>
                </a:cubicBezTo>
                <a:cubicBezTo>
                  <a:pt x="568722" y="255588"/>
                  <a:pt x="764779" y="55166"/>
                  <a:pt x="764382" y="17463"/>
                </a:cubicBezTo>
                <a:close/>
              </a:path>
            </a:pathLst>
          </a:cu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29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Layering System</a:t>
            </a:r>
            <a:endParaRPr lang="en-US" dirty="0" smtClean="0"/>
          </a:p>
        </p:txBody>
      </p:sp>
      <p:sp>
        <p:nvSpPr>
          <p:cNvPr id="270" name="Content Placeholder 26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Layouts on multiple layers</a:t>
            </a:r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1391221" y="3722204"/>
            <a:ext cx="6480720" cy="3312368"/>
            <a:chOff x="9501695" y="5011672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200" name="Rectangle 199"/>
            <p:cNvSpPr/>
            <p:nvPr/>
          </p:nvSpPr>
          <p:spPr>
            <a:xfrm>
              <a:off x="9501695" y="5011672"/>
              <a:ext cx="6480720" cy="3312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grpSp>
          <p:nvGrpSpPr>
            <p:cNvPr id="201" name="Group 200"/>
            <p:cNvGrpSpPr/>
            <p:nvPr/>
          </p:nvGrpSpPr>
          <p:grpSpPr>
            <a:xfrm>
              <a:off x="10149767" y="5568652"/>
              <a:ext cx="4608512" cy="2230541"/>
              <a:chOff x="2267744" y="1996522"/>
              <a:chExt cx="4608512" cy="2230541"/>
            </a:xfrm>
          </p:grpSpPr>
          <p:cxnSp>
            <p:nvCxnSpPr>
              <p:cNvPr id="202" name="Straight Connector 201"/>
              <p:cNvCxnSpPr/>
              <p:nvPr/>
            </p:nvCxnSpPr>
            <p:spPr>
              <a:xfrm>
                <a:off x="2375756" y="2492896"/>
                <a:ext cx="36004" cy="62219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H="1">
                <a:off x="2267744" y="3115095"/>
                <a:ext cx="144016" cy="86378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267744" y="3789040"/>
                <a:ext cx="1800200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4067944" y="3789040"/>
                <a:ext cx="2036294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H="1">
                <a:off x="6104238" y="3501008"/>
                <a:ext cx="555994" cy="4778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H="1">
                <a:off x="4067944" y="3131162"/>
                <a:ext cx="648072" cy="65019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H="1">
                <a:off x="2393758" y="3115095"/>
                <a:ext cx="2304256" cy="160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H="1" flipV="1">
                <a:off x="4698014" y="3115095"/>
                <a:ext cx="1962218" cy="38591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6660233" y="2657174"/>
                <a:ext cx="216023" cy="84383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393758" y="2492896"/>
                <a:ext cx="2322258" cy="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 flipV="1">
                <a:off x="4700490" y="2492897"/>
                <a:ext cx="15526" cy="62219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H="1" flipV="1">
                <a:off x="4700490" y="2492896"/>
                <a:ext cx="2175766" cy="25622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334773" y="1996522"/>
                <a:ext cx="40983" cy="49637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6104238" y="3978876"/>
                <a:ext cx="277997" cy="24818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6" name="Freeform 215"/>
              <p:cNvSpPr/>
              <p:nvPr/>
            </p:nvSpPr>
            <p:spPr>
              <a:xfrm>
                <a:off x="2446638" y="3286897"/>
                <a:ext cx="1927654" cy="58076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7654" h="580768">
                    <a:moveTo>
                      <a:pt x="135924" y="24714"/>
                    </a:moveTo>
                    <a:lnTo>
                      <a:pt x="0" y="580768"/>
                    </a:lnTo>
                    <a:lnTo>
                      <a:pt x="1544594" y="407773"/>
                    </a:lnTo>
                    <a:lnTo>
                      <a:pt x="1927654" y="0"/>
                    </a:lnTo>
                    <a:lnTo>
                      <a:pt x="135924" y="247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7" name="Freeform 216"/>
              <p:cNvSpPr/>
              <p:nvPr/>
            </p:nvSpPr>
            <p:spPr>
              <a:xfrm>
                <a:off x="2487826" y="2610321"/>
                <a:ext cx="2075936" cy="46955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135924 w 2026508"/>
                  <a:gd name="connsiteY0" fmla="*/ 0 h 556054"/>
                  <a:gd name="connsiteX1" fmla="*/ 0 w 2026508"/>
                  <a:gd name="connsiteY1" fmla="*/ 556054 h 556054"/>
                  <a:gd name="connsiteX2" fmla="*/ 1544594 w 2026508"/>
                  <a:gd name="connsiteY2" fmla="*/ 383059 h 556054"/>
                  <a:gd name="connsiteX3" fmla="*/ 2026508 w 2026508"/>
                  <a:gd name="connsiteY3" fmla="*/ 86496 h 556054"/>
                  <a:gd name="connsiteX4" fmla="*/ 135924 w 2026508"/>
                  <a:gd name="connsiteY4" fmla="*/ 0 h 556054"/>
                  <a:gd name="connsiteX0" fmla="*/ 135924 w 2026508"/>
                  <a:gd name="connsiteY0" fmla="*/ 0 h 556054"/>
                  <a:gd name="connsiteX1" fmla="*/ 0 w 2026508"/>
                  <a:gd name="connsiteY1" fmla="*/ 556054 h 556054"/>
                  <a:gd name="connsiteX2" fmla="*/ 1989437 w 2026508"/>
                  <a:gd name="connsiteY2" fmla="*/ 444843 h 556054"/>
                  <a:gd name="connsiteX3" fmla="*/ 2026508 w 2026508"/>
                  <a:gd name="connsiteY3" fmla="*/ 86496 h 556054"/>
                  <a:gd name="connsiteX4" fmla="*/ 135924 w 2026508"/>
                  <a:gd name="connsiteY4" fmla="*/ 0 h 556054"/>
                  <a:gd name="connsiteX0" fmla="*/ 0 w 2075936"/>
                  <a:gd name="connsiteY0" fmla="*/ 1 h 469558"/>
                  <a:gd name="connsiteX1" fmla="*/ 49428 w 2075936"/>
                  <a:gd name="connsiteY1" fmla="*/ 469558 h 469558"/>
                  <a:gd name="connsiteX2" fmla="*/ 2038865 w 2075936"/>
                  <a:gd name="connsiteY2" fmla="*/ 358347 h 469558"/>
                  <a:gd name="connsiteX3" fmla="*/ 2075936 w 2075936"/>
                  <a:gd name="connsiteY3" fmla="*/ 0 h 469558"/>
                  <a:gd name="connsiteX4" fmla="*/ 0 w 2075936"/>
                  <a:gd name="connsiteY4" fmla="*/ 1 h 469558"/>
                  <a:gd name="connsiteX0" fmla="*/ 0 w 2075936"/>
                  <a:gd name="connsiteY0" fmla="*/ 1 h 469558"/>
                  <a:gd name="connsiteX1" fmla="*/ 49428 w 2075936"/>
                  <a:gd name="connsiteY1" fmla="*/ 469558 h 469558"/>
                  <a:gd name="connsiteX2" fmla="*/ 2075936 w 2075936"/>
                  <a:gd name="connsiteY2" fmla="*/ 395417 h 469558"/>
                  <a:gd name="connsiteX3" fmla="*/ 2075936 w 2075936"/>
                  <a:gd name="connsiteY3" fmla="*/ 0 h 469558"/>
                  <a:gd name="connsiteX4" fmla="*/ 0 w 2075936"/>
                  <a:gd name="connsiteY4" fmla="*/ 1 h 46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5936" h="469558">
                    <a:moveTo>
                      <a:pt x="0" y="1"/>
                    </a:moveTo>
                    <a:lnTo>
                      <a:pt x="49428" y="469558"/>
                    </a:lnTo>
                    <a:lnTo>
                      <a:pt x="2075936" y="395417"/>
                    </a:lnTo>
                    <a:lnTo>
                      <a:pt x="207593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8" name="Freeform 217"/>
              <p:cNvSpPr/>
              <p:nvPr/>
            </p:nvSpPr>
            <p:spPr>
              <a:xfrm>
                <a:off x="4847193" y="2676225"/>
                <a:ext cx="1878227" cy="69197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0 w 2125362"/>
                  <a:gd name="connsiteY0" fmla="*/ 24714 h 580768"/>
                  <a:gd name="connsiteX1" fmla="*/ 197708 w 2125362"/>
                  <a:gd name="connsiteY1" fmla="*/ 580768 h 580768"/>
                  <a:gd name="connsiteX2" fmla="*/ 1742302 w 2125362"/>
                  <a:gd name="connsiteY2" fmla="*/ 407773 h 580768"/>
                  <a:gd name="connsiteX3" fmla="*/ 2125362 w 2125362"/>
                  <a:gd name="connsiteY3" fmla="*/ 0 h 580768"/>
                  <a:gd name="connsiteX4" fmla="*/ 0 w 2125362"/>
                  <a:gd name="connsiteY4" fmla="*/ 24714 h 580768"/>
                  <a:gd name="connsiteX0" fmla="*/ 0 w 1878227"/>
                  <a:gd name="connsiteY0" fmla="*/ 0 h 556054"/>
                  <a:gd name="connsiteX1" fmla="*/ 197708 w 1878227"/>
                  <a:gd name="connsiteY1" fmla="*/ 556054 h 556054"/>
                  <a:gd name="connsiteX2" fmla="*/ 1742302 w 1878227"/>
                  <a:gd name="connsiteY2" fmla="*/ 383059 h 556054"/>
                  <a:gd name="connsiteX3" fmla="*/ 1878227 w 1878227"/>
                  <a:gd name="connsiteY3" fmla="*/ 86497 h 556054"/>
                  <a:gd name="connsiteX4" fmla="*/ 0 w 1878227"/>
                  <a:gd name="connsiteY4" fmla="*/ 0 h 556054"/>
                  <a:gd name="connsiteX0" fmla="*/ 0 w 1878227"/>
                  <a:gd name="connsiteY0" fmla="*/ 0 h 617838"/>
                  <a:gd name="connsiteX1" fmla="*/ 197708 w 1878227"/>
                  <a:gd name="connsiteY1" fmla="*/ 556054 h 617838"/>
                  <a:gd name="connsiteX2" fmla="*/ 1779372 w 1878227"/>
                  <a:gd name="connsiteY2" fmla="*/ 617838 h 617838"/>
                  <a:gd name="connsiteX3" fmla="*/ 1878227 w 1878227"/>
                  <a:gd name="connsiteY3" fmla="*/ 86497 h 617838"/>
                  <a:gd name="connsiteX4" fmla="*/ 0 w 1878227"/>
                  <a:gd name="connsiteY4" fmla="*/ 0 h 617838"/>
                  <a:gd name="connsiteX0" fmla="*/ 0 w 1878227"/>
                  <a:gd name="connsiteY0" fmla="*/ 0 h 617838"/>
                  <a:gd name="connsiteX1" fmla="*/ 12357 w 1878227"/>
                  <a:gd name="connsiteY1" fmla="*/ 333633 h 617838"/>
                  <a:gd name="connsiteX2" fmla="*/ 1779372 w 1878227"/>
                  <a:gd name="connsiteY2" fmla="*/ 617838 h 617838"/>
                  <a:gd name="connsiteX3" fmla="*/ 1878227 w 1878227"/>
                  <a:gd name="connsiteY3" fmla="*/ 86497 h 617838"/>
                  <a:gd name="connsiteX4" fmla="*/ 0 w 1878227"/>
                  <a:gd name="connsiteY4" fmla="*/ 0 h 617838"/>
                  <a:gd name="connsiteX0" fmla="*/ 0 w 1878227"/>
                  <a:gd name="connsiteY0" fmla="*/ 0 h 691978"/>
                  <a:gd name="connsiteX1" fmla="*/ 12357 w 1878227"/>
                  <a:gd name="connsiteY1" fmla="*/ 333633 h 691978"/>
                  <a:gd name="connsiteX2" fmla="*/ 1717589 w 1878227"/>
                  <a:gd name="connsiteY2" fmla="*/ 691978 h 691978"/>
                  <a:gd name="connsiteX3" fmla="*/ 1878227 w 1878227"/>
                  <a:gd name="connsiteY3" fmla="*/ 86497 h 691978"/>
                  <a:gd name="connsiteX4" fmla="*/ 0 w 1878227"/>
                  <a:gd name="connsiteY4" fmla="*/ 0 h 691978"/>
                  <a:gd name="connsiteX0" fmla="*/ 0 w 1878227"/>
                  <a:gd name="connsiteY0" fmla="*/ 0 h 691978"/>
                  <a:gd name="connsiteX1" fmla="*/ 12357 w 1878227"/>
                  <a:gd name="connsiteY1" fmla="*/ 333633 h 691978"/>
                  <a:gd name="connsiteX2" fmla="*/ 1717589 w 1878227"/>
                  <a:gd name="connsiteY2" fmla="*/ 691978 h 691978"/>
                  <a:gd name="connsiteX3" fmla="*/ 1878227 w 1878227"/>
                  <a:gd name="connsiteY3" fmla="*/ 172994 h 691978"/>
                  <a:gd name="connsiteX4" fmla="*/ 0 w 1878227"/>
                  <a:gd name="connsiteY4" fmla="*/ 0 h 69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8227" h="691978">
                    <a:moveTo>
                      <a:pt x="0" y="0"/>
                    </a:moveTo>
                    <a:lnTo>
                      <a:pt x="12357" y="333633"/>
                    </a:lnTo>
                    <a:lnTo>
                      <a:pt x="1717589" y="691978"/>
                    </a:lnTo>
                    <a:lnTo>
                      <a:pt x="1878227" y="1729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9" name="Freeform 218"/>
              <p:cNvSpPr/>
              <p:nvPr/>
            </p:nvSpPr>
            <p:spPr>
              <a:xfrm>
                <a:off x="4435208" y="3246268"/>
                <a:ext cx="1915297" cy="61680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222421 w 1927654"/>
                  <a:gd name="connsiteY0" fmla="*/ 0 h 642551"/>
                  <a:gd name="connsiteX1" fmla="*/ 0 w 1927654"/>
                  <a:gd name="connsiteY1" fmla="*/ 642551 h 642551"/>
                  <a:gd name="connsiteX2" fmla="*/ 1544594 w 1927654"/>
                  <a:gd name="connsiteY2" fmla="*/ 469556 h 642551"/>
                  <a:gd name="connsiteX3" fmla="*/ 1927654 w 1927654"/>
                  <a:gd name="connsiteY3" fmla="*/ 61783 h 642551"/>
                  <a:gd name="connsiteX4" fmla="*/ 222421 w 1927654"/>
                  <a:gd name="connsiteY4" fmla="*/ 0 h 642551"/>
                  <a:gd name="connsiteX0" fmla="*/ 284205 w 1989438"/>
                  <a:gd name="connsiteY0" fmla="*/ 0 h 469556"/>
                  <a:gd name="connsiteX1" fmla="*/ 0 w 1989438"/>
                  <a:gd name="connsiteY1" fmla="*/ 469556 h 469556"/>
                  <a:gd name="connsiteX2" fmla="*/ 1606378 w 1989438"/>
                  <a:gd name="connsiteY2" fmla="*/ 469556 h 469556"/>
                  <a:gd name="connsiteX3" fmla="*/ 1989438 w 1989438"/>
                  <a:gd name="connsiteY3" fmla="*/ 61783 h 469556"/>
                  <a:gd name="connsiteX4" fmla="*/ 284205 w 1989438"/>
                  <a:gd name="connsiteY4" fmla="*/ 0 h 469556"/>
                  <a:gd name="connsiteX0" fmla="*/ 284205 w 1989438"/>
                  <a:gd name="connsiteY0" fmla="*/ 0 h 654908"/>
                  <a:gd name="connsiteX1" fmla="*/ 0 w 1989438"/>
                  <a:gd name="connsiteY1" fmla="*/ 469556 h 654908"/>
                  <a:gd name="connsiteX2" fmla="*/ 1655805 w 1989438"/>
                  <a:gd name="connsiteY2" fmla="*/ 654908 h 654908"/>
                  <a:gd name="connsiteX3" fmla="*/ 1989438 w 1989438"/>
                  <a:gd name="connsiteY3" fmla="*/ 61783 h 654908"/>
                  <a:gd name="connsiteX4" fmla="*/ 284205 w 1989438"/>
                  <a:gd name="connsiteY4" fmla="*/ 0 h 654908"/>
                  <a:gd name="connsiteX0" fmla="*/ 284205 w 1915297"/>
                  <a:gd name="connsiteY0" fmla="*/ 0 h 654908"/>
                  <a:gd name="connsiteX1" fmla="*/ 0 w 1915297"/>
                  <a:gd name="connsiteY1" fmla="*/ 469556 h 654908"/>
                  <a:gd name="connsiteX2" fmla="*/ 1655805 w 1915297"/>
                  <a:gd name="connsiteY2" fmla="*/ 654908 h 654908"/>
                  <a:gd name="connsiteX3" fmla="*/ 1915297 w 1915297"/>
                  <a:gd name="connsiteY3" fmla="*/ 271848 h 654908"/>
                  <a:gd name="connsiteX4" fmla="*/ 284205 w 1915297"/>
                  <a:gd name="connsiteY4" fmla="*/ 0 h 654908"/>
                  <a:gd name="connsiteX0" fmla="*/ 284205 w 1915297"/>
                  <a:gd name="connsiteY0" fmla="*/ 0 h 616808"/>
                  <a:gd name="connsiteX1" fmla="*/ 0 w 1915297"/>
                  <a:gd name="connsiteY1" fmla="*/ 469556 h 616808"/>
                  <a:gd name="connsiteX2" fmla="*/ 1602465 w 1915297"/>
                  <a:gd name="connsiteY2" fmla="*/ 616808 h 616808"/>
                  <a:gd name="connsiteX3" fmla="*/ 1915297 w 1915297"/>
                  <a:gd name="connsiteY3" fmla="*/ 271848 h 616808"/>
                  <a:gd name="connsiteX4" fmla="*/ 284205 w 1915297"/>
                  <a:gd name="connsiteY4" fmla="*/ 0 h 61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5297" h="616808">
                    <a:moveTo>
                      <a:pt x="284205" y="0"/>
                    </a:moveTo>
                    <a:lnTo>
                      <a:pt x="0" y="469556"/>
                    </a:lnTo>
                    <a:lnTo>
                      <a:pt x="1602465" y="616808"/>
                    </a:lnTo>
                    <a:lnTo>
                      <a:pt x="1915297" y="271848"/>
                    </a:lnTo>
                    <a:lnTo>
                      <a:pt x="28420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 flipV="1">
                <a:off x="2487826" y="2803996"/>
                <a:ext cx="2075936" cy="411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516919" y="3505881"/>
                <a:ext cx="1623033" cy="411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4563762" y="3505881"/>
                <a:ext cx="1679474" cy="1391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4847193" y="2864025"/>
                <a:ext cx="1878227" cy="26713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843808" y="3271792"/>
                <a:ext cx="144016" cy="61216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3401870" y="3271793"/>
                <a:ext cx="144016" cy="5172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3068216" y="2610321"/>
                <a:ext cx="0" cy="4932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3722547" y="2539017"/>
                <a:ext cx="0" cy="54007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5292080" y="2663114"/>
                <a:ext cx="0" cy="4932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5868144" y="2749116"/>
                <a:ext cx="72008" cy="51742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4932040" y="3271793"/>
                <a:ext cx="154051" cy="5502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5403499" y="3335505"/>
                <a:ext cx="154051" cy="5502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2" name="TextBox 231"/>
            <p:cNvSpPr txBox="1"/>
            <p:nvPr/>
          </p:nvSpPr>
          <p:spPr>
            <a:xfrm>
              <a:off x="14974303" y="7457926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4000" dirty="0" smtClean="0">
                  <a:solidFill>
                    <a:schemeClr val="tx1"/>
                  </a:solidFill>
                </a:rPr>
                <a:t>L0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391221" y="2907582"/>
            <a:ext cx="6480720" cy="3312368"/>
            <a:chOff x="1323891" y="5085184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165" name="Rectangle 164"/>
            <p:cNvSpPr/>
            <p:nvPr/>
          </p:nvSpPr>
          <p:spPr>
            <a:xfrm>
              <a:off x="1323891" y="5085184"/>
              <a:ext cx="6480720" cy="3312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796499" y="7531438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4000" dirty="0" smtClean="0">
                  <a:solidFill>
                    <a:schemeClr val="tx1"/>
                  </a:solidFill>
                </a:rPr>
                <a:t>L1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2352709" y="5568305"/>
              <a:ext cx="1103085" cy="2467429"/>
            </a:xfrm>
            <a:custGeom>
              <a:avLst/>
              <a:gdLst>
                <a:gd name="connsiteX0" fmla="*/ 841828 w 1103085"/>
                <a:gd name="connsiteY0" fmla="*/ 0 h 2467429"/>
                <a:gd name="connsiteX1" fmla="*/ 1103085 w 1103085"/>
                <a:gd name="connsiteY1" fmla="*/ 682172 h 2467429"/>
                <a:gd name="connsiteX2" fmla="*/ 928914 w 1103085"/>
                <a:gd name="connsiteY2" fmla="*/ 1494972 h 2467429"/>
                <a:gd name="connsiteX3" fmla="*/ 203200 w 1103085"/>
                <a:gd name="connsiteY3" fmla="*/ 2351314 h 2467429"/>
                <a:gd name="connsiteX4" fmla="*/ 0 w 1103085"/>
                <a:gd name="connsiteY4" fmla="*/ 2467429 h 246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3085" h="2467429">
                  <a:moveTo>
                    <a:pt x="841828" y="0"/>
                  </a:moveTo>
                  <a:lnTo>
                    <a:pt x="1103085" y="682172"/>
                  </a:lnTo>
                  <a:lnTo>
                    <a:pt x="928914" y="1494972"/>
                  </a:lnTo>
                  <a:lnTo>
                    <a:pt x="203200" y="2351314"/>
                  </a:lnTo>
                  <a:lnTo>
                    <a:pt x="0" y="2467429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391221" y="2092959"/>
            <a:ext cx="6480720" cy="3312368"/>
            <a:chOff x="9501695" y="952490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235" name="Rectangle 234"/>
            <p:cNvSpPr/>
            <p:nvPr/>
          </p:nvSpPr>
          <p:spPr>
            <a:xfrm>
              <a:off x="9501695" y="952490"/>
              <a:ext cx="6480720" cy="3312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14974303" y="3398744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4000" dirty="0" smtClean="0">
                  <a:solidFill>
                    <a:schemeClr val="tx1"/>
                  </a:solidFill>
                </a:rPr>
                <a:t>L2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69" name="Freeform 268"/>
            <p:cNvSpPr/>
            <p:nvPr/>
          </p:nvSpPr>
          <p:spPr>
            <a:xfrm>
              <a:off x="12970771" y="2583112"/>
              <a:ext cx="1038674" cy="658404"/>
            </a:xfrm>
            <a:custGeom>
              <a:avLst/>
              <a:gdLst>
                <a:gd name="connsiteX0" fmla="*/ 327660 w 1539240"/>
                <a:gd name="connsiteY0" fmla="*/ 0 h 640080"/>
                <a:gd name="connsiteX1" fmla="*/ 0 w 1539240"/>
                <a:gd name="connsiteY1" fmla="*/ 617220 h 640080"/>
                <a:gd name="connsiteX2" fmla="*/ 1539240 w 1539240"/>
                <a:gd name="connsiteY2" fmla="*/ 640080 h 640080"/>
                <a:gd name="connsiteX3" fmla="*/ 1470660 w 1539240"/>
                <a:gd name="connsiteY3" fmla="*/ 114300 h 640080"/>
                <a:gd name="connsiteX4" fmla="*/ 327660 w 1539240"/>
                <a:gd name="connsiteY4" fmla="*/ 0 h 640080"/>
                <a:gd name="connsiteX0" fmla="*/ 72815 w 1284395"/>
                <a:gd name="connsiteY0" fmla="*/ 0 h 755669"/>
                <a:gd name="connsiteX1" fmla="*/ 0 w 1284395"/>
                <a:gd name="connsiteY1" fmla="*/ 755669 h 755669"/>
                <a:gd name="connsiteX2" fmla="*/ 1284395 w 1284395"/>
                <a:gd name="connsiteY2" fmla="*/ 640080 h 755669"/>
                <a:gd name="connsiteX3" fmla="*/ 1215815 w 1284395"/>
                <a:gd name="connsiteY3" fmla="*/ 114300 h 755669"/>
                <a:gd name="connsiteX4" fmla="*/ 72815 w 1284395"/>
                <a:gd name="connsiteY4" fmla="*/ 0 h 755669"/>
                <a:gd name="connsiteX0" fmla="*/ 72815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114300 h 897201"/>
                <a:gd name="connsiteX4" fmla="*/ 72815 w 1215815"/>
                <a:gd name="connsiteY4" fmla="*/ 0 h 897201"/>
                <a:gd name="connsiteX0" fmla="*/ 72815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252749 h 897201"/>
                <a:gd name="connsiteX4" fmla="*/ 72815 w 1215815"/>
                <a:gd name="connsiteY4" fmla="*/ 0 h 897201"/>
                <a:gd name="connsiteX0" fmla="*/ 191742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252749 h 897201"/>
                <a:gd name="connsiteX4" fmla="*/ 191742 w 1215815"/>
                <a:gd name="connsiteY4" fmla="*/ 0 h 8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815" h="897201">
                  <a:moveTo>
                    <a:pt x="191742" y="0"/>
                  </a:moveTo>
                  <a:lnTo>
                    <a:pt x="0" y="755669"/>
                  </a:lnTo>
                  <a:lnTo>
                    <a:pt x="1012560" y="897201"/>
                  </a:lnTo>
                  <a:lnTo>
                    <a:pt x="1215815" y="252749"/>
                  </a:lnTo>
                  <a:lnTo>
                    <a:pt x="1917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387749" y="1240346"/>
            <a:ext cx="6480720" cy="3312368"/>
            <a:chOff x="1403648" y="1391042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125" name="Rectangle 124"/>
            <p:cNvSpPr/>
            <p:nvPr/>
          </p:nvSpPr>
          <p:spPr>
            <a:xfrm>
              <a:off x="1403648" y="1391042"/>
              <a:ext cx="6480720" cy="33123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051720" y="1948022"/>
              <a:ext cx="4608512" cy="2230541"/>
              <a:chOff x="2267744" y="1996522"/>
              <a:chExt cx="4608512" cy="2230541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2375756" y="2492896"/>
                <a:ext cx="36004" cy="62219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H="1">
                <a:off x="2267744" y="3115095"/>
                <a:ext cx="144016" cy="86378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2267744" y="3789040"/>
                <a:ext cx="1800200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067944" y="3789040"/>
                <a:ext cx="2036294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6104238" y="3501008"/>
                <a:ext cx="555994" cy="4778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4067944" y="3131162"/>
                <a:ext cx="648072" cy="65019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2393758" y="3115095"/>
                <a:ext cx="2304256" cy="160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4698014" y="3115095"/>
                <a:ext cx="337660" cy="6395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6660233" y="2657174"/>
                <a:ext cx="216023" cy="84383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2393758" y="2492896"/>
                <a:ext cx="2322258" cy="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4700490" y="2492897"/>
                <a:ext cx="15526" cy="62219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4700490" y="2492896"/>
                <a:ext cx="2175766" cy="25622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334773" y="1996522"/>
                <a:ext cx="40983" cy="49637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104238" y="3978876"/>
                <a:ext cx="277997" cy="24818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14" name="Freeform 8213"/>
              <p:cNvSpPr/>
              <p:nvPr/>
            </p:nvSpPr>
            <p:spPr>
              <a:xfrm>
                <a:off x="2446638" y="3299597"/>
                <a:ext cx="822754" cy="56806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604794 w 1927654"/>
                  <a:gd name="connsiteY2" fmla="*/ 51572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135924 w 822754"/>
                  <a:gd name="connsiteY0" fmla="*/ 12014 h 568068"/>
                  <a:gd name="connsiteX1" fmla="*/ 0 w 822754"/>
                  <a:gd name="connsiteY1" fmla="*/ 568068 h 568068"/>
                  <a:gd name="connsiteX2" fmla="*/ 604794 w 822754"/>
                  <a:gd name="connsiteY2" fmla="*/ 503023 h 568068"/>
                  <a:gd name="connsiteX3" fmla="*/ 822754 w 822754"/>
                  <a:gd name="connsiteY3" fmla="*/ 0 h 568068"/>
                  <a:gd name="connsiteX4" fmla="*/ 135924 w 822754"/>
                  <a:gd name="connsiteY4" fmla="*/ 12014 h 568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54" h="568068">
                    <a:moveTo>
                      <a:pt x="135924" y="12014"/>
                    </a:moveTo>
                    <a:lnTo>
                      <a:pt x="0" y="568068"/>
                    </a:lnTo>
                    <a:lnTo>
                      <a:pt x="604794" y="503023"/>
                    </a:lnTo>
                    <a:lnTo>
                      <a:pt x="822754" y="0"/>
                    </a:lnTo>
                    <a:lnTo>
                      <a:pt x="135924" y="120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flipV="1">
                <a:off x="3401870" y="3271793"/>
                <a:ext cx="144016" cy="5172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6" name="TextBox 125"/>
            <p:cNvSpPr txBox="1"/>
            <p:nvPr/>
          </p:nvSpPr>
          <p:spPr>
            <a:xfrm>
              <a:off x="6876256" y="3837296"/>
              <a:ext cx="8980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4000" dirty="0" smtClean="0">
                  <a:solidFill>
                    <a:schemeClr val="tx1"/>
                  </a:solidFill>
                </a:rPr>
                <a:t>Lm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2432466" y="1874163"/>
              <a:ext cx="1103085" cy="2467429"/>
            </a:xfrm>
            <a:custGeom>
              <a:avLst/>
              <a:gdLst>
                <a:gd name="connsiteX0" fmla="*/ 841828 w 1103085"/>
                <a:gd name="connsiteY0" fmla="*/ 0 h 2467429"/>
                <a:gd name="connsiteX1" fmla="*/ 1103085 w 1103085"/>
                <a:gd name="connsiteY1" fmla="*/ 682172 h 2467429"/>
                <a:gd name="connsiteX2" fmla="*/ 928914 w 1103085"/>
                <a:gd name="connsiteY2" fmla="*/ 1494972 h 2467429"/>
                <a:gd name="connsiteX3" fmla="*/ 203200 w 1103085"/>
                <a:gd name="connsiteY3" fmla="*/ 2351314 h 2467429"/>
                <a:gd name="connsiteX4" fmla="*/ 0 w 1103085"/>
                <a:gd name="connsiteY4" fmla="*/ 2467429 h 246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3085" h="2467429">
                  <a:moveTo>
                    <a:pt x="841828" y="0"/>
                  </a:moveTo>
                  <a:lnTo>
                    <a:pt x="1103085" y="682172"/>
                  </a:lnTo>
                  <a:lnTo>
                    <a:pt x="928914" y="1494972"/>
                  </a:lnTo>
                  <a:lnTo>
                    <a:pt x="203200" y="2351314"/>
                  </a:lnTo>
                  <a:lnTo>
                    <a:pt x="0" y="2467429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 162"/>
            <p:cNvSpPr/>
            <p:nvPr/>
          </p:nvSpPr>
          <p:spPr>
            <a:xfrm>
              <a:off x="4889648" y="3002287"/>
              <a:ext cx="1038674" cy="658404"/>
            </a:xfrm>
            <a:custGeom>
              <a:avLst/>
              <a:gdLst>
                <a:gd name="connsiteX0" fmla="*/ 327660 w 1539240"/>
                <a:gd name="connsiteY0" fmla="*/ 0 h 640080"/>
                <a:gd name="connsiteX1" fmla="*/ 0 w 1539240"/>
                <a:gd name="connsiteY1" fmla="*/ 617220 h 640080"/>
                <a:gd name="connsiteX2" fmla="*/ 1539240 w 1539240"/>
                <a:gd name="connsiteY2" fmla="*/ 640080 h 640080"/>
                <a:gd name="connsiteX3" fmla="*/ 1470660 w 1539240"/>
                <a:gd name="connsiteY3" fmla="*/ 114300 h 640080"/>
                <a:gd name="connsiteX4" fmla="*/ 327660 w 1539240"/>
                <a:gd name="connsiteY4" fmla="*/ 0 h 640080"/>
                <a:gd name="connsiteX0" fmla="*/ 72815 w 1284395"/>
                <a:gd name="connsiteY0" fmla="*/ 0 h 755669"/>
                <a:gd name="connsiteX1" fmla="*/ 0 w 1284395"/>
                <a:gd name="connsiteY1" fmla="*/ 755669 h 755669"/>
                <a:gd name="connsiteX2" fmla="*/ 1284395 w 1284395"/>
                <a:gd name="connsiteY2" fmla="*/ 640080 h 755669"/>
                <a:gd name="connsiteX3" fmla="*/ 1215815 w 1284395"/>
                <a:gd name="connsiteY3" fmla="*/ 114300 h 755669"/>
                <a:gd name="connsiteX4" fmla="*/ 72815 w 1284395"/>
                <a:gd name="connsiteY4" fmla="*/ 0 h 755669"/>
                <a:gd name="connsiteX0" fmla="*/ 72815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114300 h 897201"/>
                <a:gd name="connsiteX4" fmla="*/ 72815 w 1215815"/>
                <a:gd name="connsiteY4" fmla="*/ 0 h 897201"/>
                <a:gd name="connsiteX0" fmla="*/ 72815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252749 h 897201"/>
                <a:gd name="connsiteX4" fmla="*/ 72815 w 1215815"/>
                <a:gd name="connsiteY4" fmla="*/ 0 h 897201"/>
                <a:gd name="connsiteX0" fmla="*/ 191742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252749 h 897201"/>
                <a:gd name="connsiteX4" fmla="*/ 191742 w 1215815"/>
                <a:gd name="connsiteY4" fmla="*/ 0 h 8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815" h="897201">
                  <a:moveTo>
                    <a:pt x="191742" y="0"/>
                  </a:moveTo>
                  <a:lnTo>
                    <a:pt x="0" y="755669"/>
                  </a:lnTo>
                  <a:lnTo>
                    <a:pt x="1012560" y="897201"/>
                  </a:lnTo>
                  <a:lnTo>
                    <a:pt x="1215815" y="252749"/>
                  </a:lnTo>
                  <a:lnTo>
                    <a:pt x="1917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73" name="Freeform 272"/>
            <p:cNvSpPr/>
            <p:nvPr/>
          </p:nvSpPr>
          <p:spPr>
            <a:xfrm>
              <a:off x="3219450" y="3176803"/>
              <a:ext cx="911225" cy="544298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135924 w 759254"/>
                <a:gd name="connsiteY0" fmla="*/ 0 h 556054"/>
                <a:gd name="connsiteX1" fmla="*/ 0 w 759254"/>
                <a:gd name="connsiteY1" fmla="*/ 556054 h 556054"/>
                <a:gd name="connsiteX2" fmla="*/ 604794 w 759254"/>
                <a:gd name="connsiteY2" fmla="*/ 491009 h 556054"/>
                <a:gd name="connsiteX3" fmla="*/ 759254 w 759254"/>
                <a:gd name="connsiteY3" fmla="*/ 32436 h 556054"/>
                <a:gd name="connsiteX4" fmla="*/ 135924 w 759254"/>
                <a:gd name="connsiteY4" fmla="*/ 0 h 556054"/>
                <a:gd name="connsiteX0" fmla="*/ 135924 w 759254"/>
                <a:gd name="connsiteY0" fmla="*/ 0 h 556054"/>
                <a:gd name="connsiteX1" fmla="*/ 0 w 759254"/>
                <a:gd name="connsiteY1" fmla="*/ 556054 h 556054"/>
                <a:gd name="connsiteX2" fmla="*/ 439694 w 759254"/>
                <a:gd name="connsiteY2" fmla="*/ 484659 h 556054"/>
                <a:gd name="connsiteX3" fmla="*/ 759254 w 759254"/>
                <a:gd name="connsiteY3" fmla="*/ 32436 h 556054"/>
                <a:gd name="connsiteX4" fmla="*/ 135924 w 759254"/>
                <a:gd name="connsiteY4" fmla="*/ 0 h 556054"/>
                <a:gd name="connsiteX0" fmla="*/ 110524 w 733854"/>
                <a:gd name="connsiteY0" fmla="*/ 0 h 484659"/>
                <a:gd name="connsiteX1" fmla="*/ 0 w 733854"/>
                <a:gd name="connsiteY1" fmla="*/ 378254 h 484659"/>
                <a:gd name="connsiteX2" fmla="*/ 414294 w 733854"/>
                <a:gd name="connsiteY2" fmla="*/ 484659 h 484659"/>
                <a:gd name="connsiteX3" fmla="*/ 733854 w 733854"/>
                <a:gd name="connsiteY3" fmla="*/ 32436 h 484659"/>
                <a:gd name="connsiteX4" fmla="*/ 110524 w 733854"/>
                <a:gd name="connsiteY4" fmla="*/ 0 h 484659"/>
                <a:gd name="connsiteX0" fmla="*/ 252116 w 875446"/>
                <a:gd name="connsiteY0" fmla="*/ 0 h 544298"/>
                <a:gd name="connsiteX1" fmla="*/ 141592 w 875446"/>
                <a:gd name="connsiteY1" fmla="*/ 378254 h 544298"/>
                <a:gd name="connsiteX2" fmla="*/ 8671 w 875446"/>
                <a:gd name="connsiteY2" fmla="*/ 544298 h 544298"/>
                <a:gd name="connsiteX3" fmla="*/ 555886 w 875446"/>
                <a:gd name="connsiteY3" fmla="*/ 484659 h 544298"/>
                <a:gd name="connsiteX4" fmla="*/ 875446 w 875446"/>
                <a:gd name="connsiteY4" fmla="*/ 32436 h 544298"/>
                <a:gd name="connsiteX5" fmla="*/ 252116 w 875446"/>
                <a:gd name="connsiteY5" fmla="*/ 0 h 544298"/>
                <a:gd name="connsiteX0" fmla="*/ 295386 w 918716"/>
                <a:gd name="connsiteY0" fmla="*/ 0 h 544298"/>
                <a:gd name="connsiteX1" fmla="*/ 184862 w 918716"/>
                <a:gd name="connsiteY1" fmla="*/ 378254 h 544298"/>
                <a:gd name="connsiteX2" fmla="*/ 7491 w 918716"/>
                <a:gd name="connsiteY2" fmla="*/ 544298 h 544298"/>
                <a:gd name="connsiteX3" fmla="*/ 599156 w 918716"/>
                <a:gd name="connsiteY3" fmla="*/ 484659 h 544298"/>
                <a:gd name="connsiteX4" fmla="*/ 918716 w 918716"/>
                <a:gd name="connsiteY4" fmla="*/ 32436 h 544298"/>
                <a:gd name="connsiteX5" fmla="*/ 295386 w 918716"/>
                <a:gd name="connsiteY5" fmla="*/ 0 h 544298"/>
                <a:gd name="connsiteX0" fmla="*/ 287895 w 911225"/>
                <a:gd name="connsiteY0" fmla="*/ 0 h 544298"/>
                <a:gd name="connsiteX1" fmla="*/ 177371 w 911225"/>
                <a:gd name="connsiteY1" fmla="*/ 378254 h 544298"/>
                <a:gd name="connsiteX2" fmla="*/ 0 w 911225"/>
                <a:gd name="connsiteY2" fmla="*/ 544298 h 544298"/>
                <a:gd name="connsiteX3" fmla="*/ 591665 w 911225"/>
                <a:gd name="connsiteY3" fmla="*/ 484659 h 544298"/>
                <a:gd name="connsiteX4" fmla="*/ 911225 w 911225"/>
                <a:gd name="connsiteY4" fmla="*/ 32436 h 544298"/>
                <a:gd name="connsiteX5" fmla="*/ 287895 w 911225"/>
                <a:gd name="connsiteY5" fmla="*/ 0 h 544298"/>
                <a:gd name="connsiteX0" fmla="*/ 287895 w 911225"/>
                <a:gd name="connsiteY0" fmla="*/ 0 h 544298"/>
                <a:gd name="connsiteX1" fmla="*/ 278971 w 911225"/>
                <a:gd name="connsiteY1" fmla="*/ 321104 h 544298"/>
                <a:gd name="connsiteX2" fmla="*/ 0 w 911225"/>
                <a:gd name="connsiteY2" fmla="*/ 544298 h 544298"/>
                <a:gd name="connsiteX3" fmla="*/ 591665 w 911225"/>
                <a:gd name="connsiteY3" fmla="*/ 484659 h 544298"/>
                <a:gd name="connsiteX4" fmla="*/ 911225 w 911225"/>
                <a:gd name="connsiteY4" fmla="*/ 32436 h 544298"/>
                <a:gd name="connsiteX5" fmla="*/ 287895 w 911225"/>
                <a:gd name="connsiteY5" fmla="*/ 0 h 544298"/>
                <a:gd name="connsiteX0" fmla="*/ 287895 w 911225"/>
                <a:gd name="connsiteY0" fmla="*/ 0 h 544298"/>
                <a:gd name="connsiteX1" fmla="*/ 278971 w 911225"/>
                <a:gd name="connsiteY1" fmla="*/ 321104 h 544298"/>
                <a:gd name="connsiteX2" fmla="*/ 0 w 911225"/>
                <a:gd name="connsiteY2" fmla="*/ 544298 h 544298"/>
                <a:gd name="connsiteX3" fmla="*/ 591665 w 911225"/>
                <a:gd name="connsiteY3" fmla="*/ 484659 h 544298"/>
                <a:gd name="connsiteX4" fmla="*/ 911225 w 911225"/>
                <a:gd name="connsiteY4" fmla="*/ 32436 h 544298"/>
                <a:gd name="connsiteX5" fmla="*/ 287895 w 911225"/>
                <a:gd name="connsiteY5" fmla="*/ 0 h 544298"/>
                <a:gd name="connsiteX0" fmla="*/ 287895 w 911225"/>
                <a:gd name="connsiteY0" fmla="*/ 0 h 544298"/>
                <a:gd name="connsiteX1" fmla="*/ 228171 w 911225"/>
                <a:gd name="connsiteY1" fmla="*/ 314754 h 544298"/>
                <a:gd name="connsiteX2" fmla="*/ 0 w 911225"/>
                <a:gd name="connsiteY2" fmla="*/ 544298 h 544298"/>
                <a:gd name="connsiteX3" fmla="*/ 591665 w 911225"/>
                <a:gd name="connsiteY3" fmla="*/ 484659 h 544298"/>
                <a:gd name="connsiteX4" fmla="*/ 911225 w 911225"/>
                <a:gd name="connsiteY4" fmla="*/ 32436 h 544298"/>
                <a:gd name="connsiteX5" fmla="*/ 287895 w 911225"/>
                <a:gd name="connsiteY5" fmla="*/ 0 h 54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1225" h="544298">
                  <a:moveTo>
                    <a:pt x="287895" y="0"/>
                  </a:moveTo>
                  <a:lnTo>
                    <a:pt x="228171" y="314754"/>
                  </a:lnTo>
                  <a:cubicBezTo>
                    <a:pt x="88685" y="426351"/>
                    <a:pt x="88685" y="461276"/>
                    <a:pt x="0" y="544298"/>
                  </a:cubicBezTo>
                  <a:lnTo>
                    <a:pt x="591665" y="484659"/>
                  </a:lnTo>
                  <a:lnTo>
                    <a:pt x="911225" y="32436"/>
                  </a:lnTo>
                  <a:lnTo>
                    <a:pt x="28789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74" name="Freeform 273"/>
            <p:cNvSpPr/>
            <p:nvPr/>
          </p:nvSpPr>
          <p:spPr>
            <a:xfrm>
              <a:off x="2355674" y="2542896"/>
              <a:ext cx="978930" cy="441754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0 w 826530"/>
                <a:gd name="connsiteY0" fmla="*/ 126314 h 568068"/>
                <a:gd name="connsiteX1" fmla="*/ 3776 w 826530"/>
                <a:gd name="connsiteY1" fmla="*/ 568068 h 568068"/>
                <a:gd name="connsiteX2" fmla="*/ 608570 w 826530"/>
                <a:gd name="connsiteY2" fmla="*/ 503023 h 568068"/>
                <a:gd name="connsiteX3" fmla="*/ 826530 w 826530"/>
                <a:gd name="connsiteY3" fmla="*/ 0 h 568068"/>
                <a:gd name="connsiteX4" fmla="*/ 0 w 826530"/>
                <a:gd name="connsiteY4" fmla="*/ 126314 h 568068"/>
                <a:gd name="connsiteX0" fmla="*/ 0 w 978930"/>
                <a:gd name="connsiteY0" fmla="*/ 0 h 441754"/>
                <a:gd name="connsiteX1" fmla="*/ 3776 w 978930"/>
                <a:gd name="connsiteY1" fmla="*/ 441754 h 441754"/>
                <a:gd name="connsiteX2" fmla="*/ 608570 w 978930"/>
                <a:gd name="connsiteY2" fmla="*/ 376709 h 441754"/>
                <a:gd name="connsiteX3" fmla="*/ 978930 w 978930"/>
                <a:gd name="connsiteY3" fmla="*/ 13386 h 441754"/>
                <a:gd name="connsiteX4" fmla="*/ 0 w 978930"/>
                <a:gd name="connsiteY4" fmla="*/ 0 h 441754"/>
                <a:gd name="connsiteX0" fmla="*/ 0 w 978930"/>
                <a:gd name="connsiteY0" fmla="*/ 0 h 441754"/>
                <a:gd name="connsiteX1" fmla="*/ 3776 w 978930"/>
                <a:gd name="connsiteY1" fmla="*/ 441754 h 441754"/>
                <a:gd name="connsiteX2" fmla="*/ 907020 w 978930"/>
                <a:gd name="connsiteY2" fmla="*/ 395759 h 441754"/>
                <a:gd name="connsiteX3" fmla="*/ 978930 w 978930"/>
                <a:gd name="connsiteY3" fmla="*/ 13386 h 441754"/>
                <a:gd name="connsiteX4" fmla="*/ 0 w 978930"/>
                <a:gd name="connsiteY4" fmla="*/ 0 h 44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930" h="441754">
                  <a:moveTo>
                    <a:pt x="0" y="0"/>
                  </a:moveTo>
                  <a:cubicBezTo>
                    <a:pt x="1259" y="147251"/>
                    <a:pt x="2517" y="294503"/>
                    <a:pt x="3776" y="441754"/>
                  </a:cubicBezTo>
                  <a:lnTo>
                    <a:pt x="907020" y="395759"/>
                  </a:lnTo>
                  <a:lnTo>
                    <a:pt x="978930" y="13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75" name="Freeform 274"/>
            <p:cNvSpPr/>
            <p:nvPr/>
          </p:nvSpPr>
          <p:spPr>
            <a:xfrm>
              <a:off x="3599514" y="2546642"/>
              <a:ext cx="760906" cy="441767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0 w 826530"/>
                <a:gd name="connsiteY0" fmla="*/ 126314 h 568068"/>
                <a:gd name="connsiteX1" fmla="*/ 3776 w 826530"/>
                <a:gd name="connsiteY1" fmla="*/ 568068 h 568068"/>
                <a:gd name="connsiteX2" fmla="*/ 608570 w 826530"/>
                <a:gd name="connsiteY2" fmla="*/ 503023 h 568068"/>
                <a:gd name="connsiteX3" fmla="*/ 826530 w 826530"/>
                <a:gd name="connsiteY3" fmla="*/ 0 h 568068"/>
                <a:gd name="connsiteX4" fmla="*/ 0 w 826530"/>
                <a:gd name="connsiteY4" fmla="*/ 126314 h 568068"/>
                <a:gd name="connsiteX0" fmla="*/ 0 w 978930"/>
                <a:gd name="connsiteY0" fmla="*/ 0 h 441754"/>
                <a:gd name="connsiteX1" fmla="*/ 3776 w 978930"/>
                <a:gd name="connsiteY1" fmla="*/ 441754 h 441754"/>
                <a:gd name="connsiteX2" fmla="*/ 608570 w 978930"/>
                <a:gd name="connsiteY2" fmla="*/ 376709 h 441754"/>
                <a:gd name="connsiteX3" fmla="*/ 978930 w 978930"/>
                <a:gd name="connsiteY3" fmla="*/ 13386 h 441754"/>
                <a:gd name="connsiteX4" fmla="*/ 0 w 978930"/>
                <a:gd name="connsiteY4" fmla="*/ 0 h 441754"/>
                <a:gd name="connsiteX0" fmla="*/ 0 w 978930"/>
                <a:gd name="connsiteY0" fmla="*/ 0 h 441754"/>
                <a:gd name="connsiteX1" fmla="*/ 3776 w 978930"/>
                <a:gd name="connsiteY1" fmla="*/ 441754 h 441754"/>
                <a:gd name="connsiteX2" fmla="*/ 907020 w 978930"/>
                <a:gd name="connsiteY2" fmla="*/ 395759 h 441754"/>
                <a:gd name="connsiteX3" fmla="*/ 978930 w 978930"/>
                <a:gd name="connsiteY3" fmla="*/ 13386 h 441754"/>
                <a:gd name="connsiteX4" fmla="*/ 0 w 978930"/>
                <a:gd name="connsiteY4" fmla="*/ 0 h 441754"/>
                <a:gd name="connsiteX0" fmla="*/ 29626 w 1008556"/>
                <a:gd name="connsiteY0" fmla="*/ 0 h 441767"/>
                <a:gd name="connsiteX1" fmla="*/ 33402 w 1008556"/>
                <a:gd name="connsiteY1" fmla="*/ 441754 h 441767"/>
                <a:gd name="connsiteX2" fmla="*/ 936 w 1008556"/>
                <a:gd name="connsiteY2" fmla="*/ 406108 h 441767"/>
                <a:gd name="connsiteX3" fmla="*/ 936646 w 1008556"/>
                <a:gd name="connsiteY3" fmla="*/ 395759 h 441767"/>
                <a:gd name="connsiteX4" fmla="*/ 1008556 w 1008556"/>
                <a:gd name="connsiteY4" fmla="*/ 13386 h 441767"/>
                <a:gd name="connsiteX5" fmla="*/ 29626 w 1008556"/>
                <a:gd name="connsiteY5" fmla="*/ 0 h 441767"/>
                <a:gd name="connsiteX0" fmla="*/ 29626 w 1008556"/>
                <a:gd name="connsiteY0" fmla="*/ 0 h 441767"/>
                <a:gd name="connsiteX1" fmla="*/ 33402 w 1008556"/>
                <a:gd name="connsiteY1" fmla="*/ 441754 h 441767"/>
                <a:gd name="connsiteX2" fmla="*/ 936 w 1008556"/>
                <a:gd name="connsiteY2" fmla="*/ 406108 h 441767"/>
                <a:gd name="connsiteX3" fmla="*/ 758846 w 1008556"/>
                <a:gd name="connsiteY3" fmla="*/ 408459 h 441767"/>
                <a:gd name="connsiteX4" fmla="*/ 1008556 w 1008556"/>
                <a:gd name="connsiteY4" fmla="*/ 13386 h 441767"/>
                <a:gd name="connsiteX5" fmla="*/ 29626 w 1008556"/>
                <a:gd name="connsiteY5" fmla="*/ 0 h 441767"/>
                <a:gd name="connsiteX0" fmla="*/ 29626 w 760906"/>
                <a:gd name="connsiteY0" fmla="*/ 0 h 441767"/>
                <a:gd name="connsiteX1" fmla="*/ 33402 w 760906"/>
                <a:gd name="connsiteY1" fmla="*/ 441754 h 441767"/>
                <a:gd name="connsiteX2" fmla="*/ 936 w 760906"/>
                <a:gd name="connsiteY2" fmla="*/ 406108 h 441767"/>
                <a:gd name="connsiteX3" fmla="*/ 758846 w 760906"/>
                <a:gd name="connsiteY3" fmla="*/ 408459 h 441767"/>
                <a:gd name="connsiteX4" fmla="*/ 760906 w 760906"/>
                <a:gd name="connsiteY4" fmla="*/ 7036 h 441767"/>
                <a:gd name="connsiteX5" fmla="*/ 29626 w 760906"/>
                <a:gd name="connsiteY5" fmla="*/ 0 h 44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0906" h="441767">
                  <a:moveTo>
                    <a:pt x="29626" y="0"/>
                  </a:moveTo>
                  <a:cubicBezTo>
                    <a:pt x="30885" y="147251"/>
                    <a:pt x="32143" y="294503"/>
                    <a:pt x="33402" y="441754"/>
                  </a:cubicBezTo>
                  <a:cubicBezTo>
                    <a:pt x="41630" y="442572"/>
                    <a:pt x="-7292" y="405290"/>
                    <a:pt x="936" y="406108"/>
                  </a:cubicBezTo>
                  <a:lnTo>
                    <a:pt x="758846" y="408459"/>
                  </a:lnTo>
                  <a:cubicBezTo>
                    <a:pt x="759533" y="274651"/>
                    <a:pt x="760219" y="140844"/>
                    <a:pt x="760906" y="7036"/>
                  </a:cubicBezTo>
                  <a:lnTo>
                    <a:pt x="2962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cxnSp>
          <p:nvCxnSpPr>
            <p:cNvPr id="277" name="Straight Connector 276"/>
            <p:cNvCxnSpPr/>
            <p:nvPr/>
          </p:nvCxnSpPr>
          <p:spPr>
            <a:xfrm flipH="1" flipV="1">
              <a:off x="6027212" y="3388553"/>
              <a:ext cx="416996" cy="6395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V="1">
              <a:off x="6027212" y="3098572"/>
              <a:ext cx="76200" cy="28998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V="1">
              <a:off x="4819650" y="2844572"/>
              <a:ext cx="76200" cy="28998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flipH="1" flipV="1">
              <a:off x="4895850" y="2844572"/>
              <a:ext cx="1207562" cy="26330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5873750" y="3384601"/>
              <a:ext cx="159391" cy="38729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flipV="1">
              <a:off x="4692650" y="3130601"/>
              <a:ext cx="132929" cy="49524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H="1" flipV="1">
              <a:off x="4680652" y="3621035"/>
              <a:ext cx="1199448" cy="15721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2" name="Freeform 291"/>
            <p:cNvSpPr/>
            <p:nvPr/>
          </p:nvSpPr>
          <p:spPr>
            <a:xfrm>
              <a:off x="4093737" y="3263110"/>
              <a:ext cx="594154" cy="427509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389924 w 1076754"/>
                <a:gd name="connsiteY0" fmla="*/ 12014 h 503023"/>
                <a:gd name="connsiteX1" fmla="*/ 0 w 1076754"/>
                <a:gd name="connsiteY1" fmla="*/ 402968 h 503023"/>
                <a:gd name="connsiteX2" fmla="*/ 858794 w 1076754"/>
                <a:gd name="connsiteY2" fmla="*/ 503023 h 503023"/>
                <a:gd name="connsiteX3" fmla="*/ 1076754 w 1076754"/>
                <a:gd name="connsiteY3" fmla="*/ 0 h 503023"/>
                <a:gd name="connsiteX4" fmla="*/ 389924 w 1076754"/>
                <a:gd name="connsiteY4" fmla="*/ 12014 h 503023"/>
                <a:gd name="connsiteX0" fmla="*/ 389924 w 1076754"/>
                <a:gd name="connsiteY0" fmla="*/ 12014 h 496673"/>
                <a:gd name="connsiteX1" fmla="*/ 0 w 1076754"/>
                <a:gd name="connsiteY1" fmla="*/ 402968 h 496673"/>
                <a:gd name="connsiteX2" fmla="*/ 395244 w 1076754"/>
                <a:gd name="connsiteY2" fmla="*/ 496673 h 496673"/>
                <a:gd name="connsiteX3" fmla="*/ 1076754 w 1076754"/>
                <a:gd name="connsiteY3" fmla="*/ 0 h 496673"/>
                <a:gd name="connsiteX4" fmla="*/ 389924 w 1076754"/>
                <a:gd name="connsiteY4" fmla="*/ 12014 h 496673"/>
                <a:gd name="connsiteX0" fmla="*/ 389924 w 594154"/>
                <a:gd name="connsiteY0" fmla="*/ 0 h 484659"/>
                <a:gd name="connsiteX1" fmla="*/ 0 w 594154"/>
                <a:gd name="connsiteY1" fmla="*/ 390954 h 484659"/>
                <a:gd name="connsiteX2" fmla="*/ 395244 w 594154"/>
                <a:gd name="connsiteY2" fmla="*/ 484659 h 484659"/>
                <a:gd name="connsiteX3" fmla="*/ 594154 w 594154"/>
                <a:gd name="connsiteY3" fmla="*/ 13386 h 484659"/>
                <a:gd name="connsiteX4" fmla="*/ 389924 w 594154"/>
                <a:gd name="connsiteY4" fmla="*/ 0 h 484659"/>
                <a:gd name="connsiteX0" fmla="*/ 389924 w 594154"/>
                <a:gd name="connsiteY0" fmla="*/ 0 h 427509"/>
                <a:gd name="connsiteX1" fmla="*/ 0 w 594154"/>
                <a:gd name="connsiteY1" fmla="*/ 390954 h 427509"/>
                <a:gd name="connsiteX2" fmla="*/ 420644 w 594154"/>
                <a:gd name="connsiteY2" fmla="*/ 427509 h 427509"/>
                <a:gd name="connsiteX3" fmla="*/ 594154 w 594154"/>
                <a:gd name="connsiteY3" fmla="*/ 13386 h 427509"/>
                <a:gd name="connsiteX4" fmla="*/ 389924 w 594154"/>
                <a:gd name="connsiteY4" fmla="*/ 0 h 42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154" h="427509">
                  <a:moveTo>
                    <a:pt x="389924" y="0"/>
                  </a:moveTo>
                  <a:lnTo>
                    <a:pt x="0" y="390954"/>
                  </a:lnTo>
                  <a:lnTo>
                    <a:pt x="420644" y="427509"/>
                  </a:lnTo>
                  <a:lnTo>
                    <a:pt x="594154" y="13386"/>
                  </a:lnTo>
                  <a:lnTo>
                    <a:pt x="38992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4572991" y="2585206"/>
              <a:ext cx="634010" cy="395759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389924 w 1076754"/>
                <a:gd name="connsiteY0" fmla="*/ 12014 h 503023"/>
                <a:gd name="connsiteX1" fmla="*/ 0 w 1076754"/>
                <a:gd name="connsiteY1" fmla="*/ 402968 h 503023"/>
                <a:gd name="connsiteX2" fmla="*/ 858794 w 1076754"/>
                <a:gd name="connsiteY2" fmla="*/ 503023 h 503023"/>
                <a:gd name="connsiteX3" fmla="*/ 1076754 w 1076754"/>
                <a:gd name="connsiteY3" fmla="*/ 0 h 503023"/>
                <a:gd name="connsiteX4" fmla="*/ 389924 w 1076754"/>
                <a:gd name="connsiteY4" fmla="*/ 12014 h 503023"/>
                <a:gd name="connsiteX0" fmla="*/ 389924 w 1076754"/>
                <a:gd name="connsiteY0" fmla="*/ 12014 h 496673"/>
                <a:gd name="connsiteX1" fmla="*/ 0 w 1076754"/>
                <a:gd name="connsiteY1" fmla="*/ 402968 h 496673"/>
                <a:gd name="connsiteX2" fmla="*/ 395244 w 1076754"/>
                <a:gd name="connsiteY2" fmla="*/ 496673 h 496673"/>
                <a:gd name="connsiteX3" fmla="*/ 1076754 w 1076754"/>
                <a:gd name="connsiteY3" fmla="*/ 0 h 496673"/>
                <a:gd name="connsiteX4" fmla="*/ 389924 w 1076754"/>
                <a:gd name="connsiteY4" fmla="*/ 12014 h 496673"/>
                <a:gd name="connsiteX0" fmla="*/ 389924 w 594154"/>
                <a:gd name="connsiteY0" fmla="*/ 0 h 484659"/>
                <a:gd name="connsiteX1" fmla="*/ 0 w 594154"/>
                <a:gd name="connsiteY1" fmla="*/ 390954 h 484659"/>
                <a:gd name="connsiteX2" fmla="*/ 395244 w 594154"/>
                <a:gd name="connsiteY2" fmla="*/ 484659 h 484659"/>
                <a:gd name="connsiteX3" fmla="*/ 594154 w 594154"/>
                <a:gd name="connsiteY3" fmla="*/ 13386 h 484659"/>
                <a:gd name="connsiteX4" fmla="*/ 389924 w 594154"/>
                <a:gd name="connsiteY4" fmla="*/ 0 h 484659"/>
                <a:gd name="connsiteX0" fmla="*/ 389924 w 594154"/>
                <a:gd name="connsiteY0" fmla="*/ 0 h 427509"/>
                <a:gd name="connsiteX1" fmla="*/ 0 w 594154"/>
                <a:gd name="connsiteY1" fmla="*/ 390954 h 427509"/>
                <a:gd name="connsiteX2" fmla="*/ 420644 w 594154"/>
                <a:gd name="connsiteY2" fmla="*/ 427509 h 427509"/>
                <a:gd name="connsiteX3" fmla="*/ 594154 w 594154"/>
                <a:gd name="connsiteY3" fmla="*/ 13386 h 427509"/>
                <a:gd name="connsiteX4" fmla="*/ 389924 w 594154"/>
                <a:gd name="connsiteY4" fmla="*/ 0 h 427509"/>
                <a:gd name="connsiteX0" fmla="*/ 27974 w 594154"/>
                <a:gd name="connsiteY0" fmla="*/ 0 h 414809"/>
                <a:gd name="connsiteX1" fmla="*/ 0 w 594154"/>
                <a:gd name="connsiteY1" fmla="*/ 378254 h 414809"/>
                <a:gd name="connsiteX2" fmla="*/ 420644 w 594154"/>
                <a:gd name="connsiteY2" fmla="*/ 414809 h 414809"/>
                <a:gd name="connsiteX3" fmla="*/ 594154 w 594154"/>
                <a:gd name="connsiteY3" fmla="*/ 686 h 414809"/>
                <a:gd name="connsiteX4" fmla="*/ 27974 w 594154"/>
                <a:gd name="connsiteY4" fmla="*/ 0 h 41480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594154 w 594154"/>
                <a:gd name="connsiteY3" fmla="*/ 686 h 395759"/>
                <a:gd name="connsiteX4" fmla="*/ 27974 w 594154"/>
                <a:gd name="connsiteY4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46660 w 594154"/>
                <a:gd name="connsiteY3" fmla="*/ 1452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46660 w 594154"/>
                <a:gd name="connsiteY3" fmla="*/ 1452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02210 w 594154"/>
                <a:gd name="connsiteY3" fmla="*/ 1325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02210 w 594154"/>
                <a:gd name="connsiteY3" fmla="*/ 1325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625904"/>
                <a:gd name="connsiteY0" fmla="*/ 0 h 395759"/>
                <a:gd name="connsiteX1" fmla="*/ 0 w 625904"/>
                <a:gd name="connsiteY1" fmla="*/ 378254 h 395759"/>
                <a:gd name="connsiteX2" fmla="*/ 179344 w 625904"/>
                <a:gd name="connsiteY2" fmla="*/ 395759 h 395759"/>
                <a:gd name="connsiteX3" fmla="*/ 202210 w 625904"/>
                <a:gd name="connsiteY3" fmla="*/ 132594 h 395759"/>
                <a:gd name="connsiteX4" fmla="*/ 625904 w 625904"/>
                <a:gd name="connsiteY4" fmla="*/ 146736 h 395759"/>
                <a:gd name="connsiteX5" fmla="*/ 27974 w 625904"/>
                <a:gd name="connsiteY5" fmla="*/ 0 h 395759"/>
                <a:gd name="connsiteX0" fmla="*/ 27974 w 656775"/>
                <a:gd name="connsiteY0" fmla="*/ 0 h 395759"/>
                <a:gd name="connsiteX1" fmla="*/ 0 w 656775"/>
                <a:gd name="connsiteY1" fmla="*/ 378254 h 395759"/>
                <a:gd name="connsiteX2" fmla="*/ 179344 w 656775"/>
                <a:gd name="connsiteY2" fmla="*/ 395759 h 395759"/>
                <a:gd name="connsiteX3" fmla="*/ 202210 w 656775"/>
                <a:gd name="connsiteY3" fmla="*/ 132594 h 395759"/>
                <a:gd name="connsiteX4" fmla="*/ 625904 w 656775"/>
                <a:gd name="connsiteY4" fmla="*/ 146736 h 395759"/>
                <a:gd name="connsiteX5" fmla="*/ 634010 w 656775"/>
                <a:gd name="connsiteY5" fmla="*/ 43694 h 395759"/>
                <a:gd name="connsiteX6" fmla="*/ 27974 w 656775"/>
                <a:gd name="connsiteY6" fmla="*/ 0 h 395759"/>
                <a:gd name="connsiteX0" fmla="*/ 27974 w 655505"/>
                <a:gd name="connsiteY0" fmla="*/ 0 h 395759"/>
                <a:gd name="connsiteX1" fmla="*/ 0 w 655505"/>
                <a:gd name="connsiteY1" fmla="*/ 378254 h 395759"/>
                <a:gd name="connsiteX2" fmla="*/ 179344 w 655505"/>
                <a:gd name="connsiteY2" fmla="*/ 395759 h 395759"/>
                <a:gd name="connsiteX3" fmla="*/ 202210 w 655505"/>
                <a:gd name="connsiteY3" fmla="*/ 132594 h 395759"/>
                <a:gd name="connsiteX4" fmla="*/ 613204 w 655505"/>
                <a:gd name="connsiteY4" fmla="*/ 203886 h 395759"/>
                <a:gd name="connsiteX5" fmla="*/ 634010 w 655505"/>
                <a:gd name="connsiteY5" fmla="*/ 43694 h 395759"/>
                <a:gd name="connsiteX6" fmla="*/ 27974 w 655505"/>
                <a:gd name="connsiteY6" fmla="*/ 0 h 395759"/>
                <a:gd name="connsiteX0" fmla="*/ 27974 w 667630"/>
                <a:gd name="connsiteY0" fmla="*/ 0 h 395759"/>
                <a:gd name="connsiteX1" fmla="*/ 0 w 667630"/>
                <a:gd name="connsiteY1" fmla="*/ 378254 h 395759"/>
                <a:gd name="connsiteX2" fmla="*/ 179344 w 667630"/>
                <a:gd name="connsiteY2" fmla="*/ 395759 h 395759"/>
                <a:gd name="connsiteX3" fmla="*/ 202210 w 667630"/>
                <a:gd name="connsiteY3" fmla="*/ 132594 h 395759"/>
                <a:gd name="connsiteX4" fmla="*/ 613204 w 667630"/>
                <a:gd name="connsiteY4" fmla="*/ 203886 h 395759"/>
                <a:gd name="connsiteX5" fmla="*/ 634010 w 667630"/>
                <a:gd name="connsiteY5" fmla="*/ 43694 h 395759"/>
                <a:gd name="connsiteX6" fmla="*/ 27974 w 66763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02210 w 634010"/>
                <a:gd name="connsiteY3" fmla="*/ 1325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02210 w 634010"/>
                <a:gd name="connsiteY3" fmla="*/ 1325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40310 w 634010"/>
                <a:gd name="connsiteY3" fmla="*/ 1706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010" h="395759">
                  <a:moveTo>
                    <a:pt x="27974" y="0"/>
                  </a:moveTo>
                  <a:lnTo>
                    <a:pt x="0" y="378254"/>
                  </a:lnTo>
                  <a:lnTo>
                    <a:pt x="179344" y="395759"/>
                  </a:lnTo>
                  <a:lnTo>
                    <a:pt x="240310" y="170694"/>
                  </a:lnTo>
                  <a:lnTo>
                    <a:pt x="613204" y="203886"/>
                  </a:lnTo>
                  <a:lnTo>
                    <a:pt x="634010" y="43694"/>
                  </a:lnTo>
                  <a:lnTo>
                    <a:pt x="2797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94" name="Freeform 293"/>
            <p:cNvSpPr/>
            <p:nvPr/>
          </p:nvSpPr>
          <p:spPr>
            <a:xfrm>
              <a:off x="5280376" y="2659120"/>
              <a:ext cx="606854" cy="243359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389924 w 1076754"/>
                <a:gd name="connsiteY0" fmla="*/ 12014 h 503023"/>
                <a:gd name="connsiteX1" fmla="*/ 0 w 1076754"/>
                <a:gd name="connsiteY1" fmla="*/ 402968 h 503023"/>
                <a:gd name="connsiteX2" fmla="*/ 858794 w 1076754"/>
                <a:gd name="connsiteY2" fmla="*/ 503023 h 503023"/>
                <a:gd name="connsiteX3" fmla="*/ 1076754 w 1076754"/>
                <a:gd name="connsiteY3" fmla="*/ 0 h 503023"/>
                <a:gd name="connsiteX4" fmla="*/ 389924 w 1076754"/>
                <a:gd name="connsiteY4" fmla="*/ 12014 h 503023"/>
                <a:gd name="connsiteX0" fmla="*/ 389924 w 1076754"/>
                <a:gd name="connsiteY0" fmla="*/ 12014 h 496673"/>
                <a:gd name="connsiteX1" fmla="*/ 0 w 1076754"/>
                <a:gd name="connsiteY1" fmla="*/ 402968 h 496673"/>
                <a:gd name="connsiteX2" fmla="*/ 395244 w 1076754"/>
                <a:gd name="connsiteY2" fmla="*/ 496673 h 496673"/>
                <a:gd name="connsiteX3" fmla="*/ 1076754 w 1076754"/>
                <a:gd name="connsiteY3" fmla="*/ 0 h 496673"/>
                <a:gd name="connsiteX4" fmla="*/ 389924 w 1076754"/>
                <a:gd name="connsiteY4" fmla="*/ 12014 h 496673"/>
                <a:gd name="connsiteX0" fmla="*/ 389924 w 594154"/>
                <a:gd name="connsiteY0" fmla="*/ 0 h 484659"/>
                <a:gd name="connsiteX1" fmla="*/ 0 w 594154"/>
                <a:gd name="connsiteY1" fmla="*/ 390954 h 484659"/>
                <a:gd name="connsiteX2" fmla="*/ 395244 w 594154"/>
                <a:gd name="connsiteY2" fmla="*/ 484659 h 484659"/>
                <a:gd name="connsiteX3" fmla="*/ 594154 w 594154"/>
                <a:gd name="connsiteY3" fmla="*/ 13386 h 484659"/>
                <a:gd name="connsiteX4" fmla="*/ 389924 w 594154"/>
                <a:gd name="connsiteY4" fmla="*/ 0 h 484659"/>
                <a:gd name="connsiteX0" fmla="*/ 389924 w 594154"/>
                <a:gd name="connsiteY0" fmla="*/ 0 h 427509"/>
                <a:gd name="connsiteX1" fmla="*/ 0 w 594154"/>
                <a:gd name="connsiteY1" fmla="*/ 390954 h 427509"/>
                <a:gd name="connsiteX2" fmla="*/ 420644 w 594154"/>
                <a:gd name="connsiteY2" fmla="*/ 427509 h 427509"/>
                <a:gd name="connsiteX3" fmla="*/ 594154 w 594154"/>
                <a:gd name="connsiteY3" fmla="*/ 13386 h 427509"/>
                <a:gd name="connsiteX4" fmla="*/ 389924 w 594154"/>
                <a:gd name="connsiteY4" fmla="*/ 0 h 427509"/>
                <a:gd name="connsiteX0" fmla="*/ 21624 w 594154"/>
                <a:gd name="connsiteY0" fmla="*/ 196164 h 414123"/>
                <a:gd name="connsiteX1" fmla="*/ 0 w 594154"/>
                <a:gd name="connsiteY1" fmla="*/ 377568 h 414123"/>
                <a:gd name="connsiteX2" fmla="*/ 420644 w 594154"/>
                <a:gd name="connsiteY2" fmla="*/ 414123 h 414123"/>
                <a:gd name="connsiteX3" fmla="*/ 594154 w 594154"/>
                <a:gd name="connsiteY3" fmla="*/ 0 h 414123"/>
                <a:gd name="connsiteX4" fmla="*/ 21624 w 594154"/>
                <a:gd name="connsiteY4" fmla="*/ 196164 h 414123"/>
                <a:gd name="connsiteX0" fmla="*/ 21624 w 594154"/>
                <a:gd name="connsiteY0" fmla="*/ 196164 h 414123"/>
                <a:gd name="connsiteX1" fmla="*/ 0 w 594154"/>
                <a:gd name="connsiteY1" fmla="*/ 345818 h 414123"/>
                <a:gd name="connsiteX2" fmla="*/ 420644 w 594154"/>
                <a:gd name="connsiteY2" fmla="*/ 414123 h 414123"/>
                <a:gd name="connsiteX3" fmla="*/ 594154 w 594154"/>
                <a:gd name="connsiteY3" fmla="*/ 0 h 414123"/>
                <a:gd name="connsiteX4" fmla="*/ 21624 w 594154"/>
                <a:gd name="connsiteY4" fmla="*/ 196164 h 414123"/>
                <a:gd name="connsiteX0" fmla="*/ 21624 w 594154"/>
                <a:gd name="connsiteY0" fmla="*/ 196164 h 439523"/>
                <a:gd name="connsiteX1" fmla="*/ 0 w 594154"/>
                <a:gd name="connsiteY1" fmla="*/ 345818 h 439523"/>
                <a:gd name="connsiteX2" fmla="*/ 573044 w 594154"/>
                <a:gd name="connsiteY2" fmla="*/ 439523 h 439523"/>
                <a:gd name="connsiteX3" fmla="*/ 594154 w 594154"/>
                <a:gd name="connsiteY3" fmla="*/ 0 h 439523"/>
                <a:gd name="connsiteX4" fmla="*/ 21624 w 594154"/>
                <a:gd name="connsiteY4" fmla="*/ 196164 h 439523"/>
                <a:gd name="connsiteX0" fmla="*/ 21624 w 606854"/>
                <a:gd name="connsiteY0" fmla="*/ 0 h 243359"/>
                <a:gd name="connsiteX1" fmla="*/ 0 w 606854"/>
                <a:gd name="connsiteY1" fmla="*/ 149654 h 243359"/>
                <a:gd name="connsiteX2" fmla="*/ 573044 w 606854"/>
                <a:gd name="connsiteY2" fmla="*/ 243359 h 243359"/>
                <a:gd name="connsiteX3" fmla="*/ 606854 w 606854"/>
                <a:gd name="connsiteY3" fmla="*/ 76886 h 243359"/>
                <a:gd name="connsiteX4" fmla="*/ 21624 w 606854"/>
                <a:gd name="connsiteY4" fmla="*/ 0 h 24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854" h="243359">
                  <a:moveTo>
                    <a:pt x="21624" y="0"/>
                  </a:moveTo>
                  <a:lnTo>
                    <a:pt x="0" y="149654"/>
                  </a:lnTo>
                  <a:lnTo>
                    <a:pt x="573044" y="243359"/>
                  </a:lnTo>
                  <a:lnTo>
                    <a:pt x="606854" y="76886"/>
                  </a:lnTo>
                  <a:lnTo>
                    <a:pt x="2162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95" name="Freeform 294"/>
            <p:cNvSpPr/>
            <p:nvPr/>
          </p:nvSpPr>
          <p:spPr>
            <a:xfrm rot="1452011" flipH="1">
              <a:off x="5899638" y="2812039"/>
              <a:ext cx="533145" cy="395759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389924 w 1076754"/>
                <a:gd name="connsiteY0" fmla="*/ 12014 h 503023"/>
                <a:gd name="connsiteX1" fmla="*/ 0 w 1076754"/>
                <a:gd name="connsiteY1" fmla="*/ 402968 h 503023"/>
                <a:gd name="connsiteX2" fmla="*/ 858794 w 1076754"/>
                <a:gd name="connsiteY2" fmla="*/ 503023 h 503023"/>
                <a:gd name="connsiteX3" fmla="*/ 1076754 w 1076754"/>
                <a:gd name="connsiteY3" fmla="*/ 0 h 503023"/>
                <a:gd name="connsiteX4" fmla="*/ 389924 w 1076754"/>
                <a:gd name="connsiteY4" fmla="*/ 12014 h 503023"/>
                <a:gd name="connsiteX0" fmla="*/ 389924 w 1076754"/>
                <a:gd name="connsiteY0" fmla="*/ 12014 h 496673"/>
                <a:gd name="connsiteX1" fmla="*/ 0 w 1076754"/>
                <a:gd name="connsiteY1" fmla="*/ 402968 h 496673"/>
                <a:gd name="connsiteX2" fmla="*/ 395244 w 1076754"/>
                <a:gd name="connsiteY2" fmla="*/ 496673 h 496673"/>
                <a:gd name="connsiteX3" fmla="*/ 1076754 w 1076754"/>
                <a:gd name="connsiteY3" fmla="*/ 0 h 496673"/>
                <a:gd name="connsiteX4" fmla="*/ 389924 w 1076754"/>
                <a:gd name="connsiteY4" fmla="*/ 12014 h 496673"/>
                <a:gd name="connsiteX0" fmla="*/ 389924 w 594154"/>
                <a:gd name="connsiteY0" fmla="*/ 0 h 484659"/>
                <a:gd name="connsiteX1" fmla="*/ 0 w 594154"/>
                <a:gd name="connsiteY1" fmla="*/ 390954 h 484659"/>
                <a:gd name="connsiteX2" fmla="*/ 395244 w 594154"/>
                <a:gd name="connsiteY2" fmla="*/ 484659 h 484659"/>
                <a:gd name="connsiteX3" fmla="*/ 594154 w 594154"/>
                <a:gd name="connsiteY3" fmla="*/ 13386 h 484659"/>
                <a:gd name="connsiteX4" fmla="*/ 389924 w 594154"/>
                <a:gd name="connsiteY4" fmla="*/ 0 h 484659"/>
                <a:gd name="connsiteX0" fmla="*/ 389924 w 594154"/>
                <a:gd name="connsiteY0" fmla="*/ 0 h 427509"/>
                <a:gd name="connsiteX1" fmla="*/ 0 w 594154"/>
                <a:gd name="connsiteY1" fmla="*/ 390954 h 427509"/>
                <a:gd name="connsiteX2" fmla="*/ 420644 w 594154"/>
                <a:gd name="connsiteY2" fmla="*/ 427509 h 427509"/>
                <a:gd name="connsiteX3" fmla="*/ 594154 w 594154"/>
                <a:gd name="connsiteY3" fmla="*/ 13386 h 427509"/>
                <a:gd name="connsiteX4" fmla="*/ 389924 w 594154"/>
                <a:gd name="connsiteY4" fmla="*/ 0 h 427509"/>
                <a:gd name="connsiteX0" fmla="*/ 27974 w 594154"/>
                <a:gd name="connsiteY0" fmla="*/ 0 h 414809"/>
                <a:gd name="connsiteX1" fmla="*/ 0 w 594154"/>
                <a:gd name="connsiteY1" fmla="*/ 378254 h 414809"/>
                <a:gd name="connsiteX2" fmla="*/ 420644 w 594154"/>
                <a:gd name="connsiteY2" fmla="*/ 414809 h 414809"/>
                <a:gd name="connsiteX3" fmla="*/ 594154 w 594154"/>
                <a:gd name="connsiteY3" fmla="*/ 686 h 414809"/>
                <a:gd name="connsiteX4" fmla="*/ 27974 w 594154"/>
                <a:gd name="connsiteY4" fmla="*/ 0 h 41480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594154 w 594154"/>
                <a:gd name="connsiteY3" fmla="*/ 686 h 395759"/>
                <a:gd name="connsiteX4" fmla="*/ 27974 w 594154"/>
                <a:gd name="connsiteY4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46660 w 594154"/>
                <a:gd name="connsiteY3" fmla="*/ 1452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46660 w 594154"/>
                <a:gd name="connsiteY3" fmla="*/ 1452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02210 w 594154"/>
                <a:gd name="connsiteY3" fmla="*/ 1325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02210 w 594154"/>
                <a:gd name="connsiteY3" fmla="*/ 1325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625904"/>
                <a:gd name="connsiteY0" fmla="*/ 0 h 395759"/>
                <a:gd name="connsiteX1" fmla="*/ 0 w 625904"/>
                <a:gd name="connsiteY1" fmla="*/ 378254 h 395759"/>
                <a:gd name="connsiteX2" fmla="*/ 179344 w 625904"/>
                <a:gd name="connsiteY2" fmla="*/ 395759 h 395759"/>
                <a:gd name="connsiteX3" fmla="*/ 202210 w 625904"/>
                <a:gd name="connsiteY3" fmla="*/ 132594 h 395759"/>
                <a:gd name="connsiteX4" fmla="*/ 625904 w 625904"/>
                <a:gd name="connsiteY4" fmla="*/ 146736 h 395759"/>
                <a:gd name="connsiteX5" fmla="*/ 27974 w 625904"/>
                <a:gd name="connsiteY5" fmla="*/ 0 h 395759"/>
                <a:gd name="connsiteX0" fmla="*/ 27974 w 656775"/>
                <a:gd name="connsiteY0" fmla="*/ 0 h 395759"/>
                <a:gd name="connsiteX1" fmla="*/ 0 w 656775"/>
                <a:gd name="connsiteY1" fmla="*/ 378254 h 395759"/>
                <a:gd name="connsiteX2" fmla="*/ 179344 w 656775"/>
                <a:gd name="connsiteY2" fmla="*/ 395759 h 395759"/>
                <a:gd name="connsiteX3" fmla="*/ 202210 w 656775"/>
                <a:gd name="connsiteY3" fmla="*/ 132594 h 395759"/>
                <a:gd name="connsiteX4" fmla="*/ 625904 w 656775"/>
                <a:gd name="connsiteY4" fmla="*/ 146736 h 395759"/>
                <a:gd name="connsiteX5" fmla="*/ 634010 w 656775"/>
                <a:gd name="connsiteY5" fmla="*/ 43694 h 395759"/>
                <a:gd name="connsiteX6" fmla="*/ 27974 w 656775"/>
                <a:gd name="connsiteY6" fmla="*/ 0 h 395759"/>
                <a:gd name="connsiteX0" fmla="*/ 27974 w 655505"/>
                <a:gd name="connsiteY0" fmla="*/ 0 h 395759"/>
                <a:gd name="connsiteX1" fmla="*/ 0 w 655505"/>
                <a:gd name="connsiteY1" fmla="*/ 378254 h 395759"/>
                <a:gd name="connsiteX2" fmla="*/ 179344 w 655505"/>
                <a:gd name="connsiteY2" fmla="*/ 395759 h 395759"/>
                <a:gd name="connsiteX3" fmla="*/ 202210 w 655505"/>
                <a:gd name="connsiteY3" fmla="*/ 132594 h 395759"/>
                <a:gd name="connsiteX4" fmla="*/ 613204 w 655505"/>
                <a:gd name="connsiteY4" fmla="*/ 203886 h 395759"/>
                <a:gd name="connsiteX5" fmla="*/ 634010 w 655505"/>
                <a:gd name="connsiteY5" fmla="*/ 43694 h 395759"/>
                <a:gd name="connsiteX6" fmla="*/ 27974 w 655505"/>
                <a:gd name="connsiteY6" fmla="*/ 0 h 395759"/>
                <a:gd name="connsiteX0" fmla="*/ 27974 w 667630"/>
                <a:gd name="connsiteY0" fmla="*/ 0 h 395759"/>
                <a:gd name="connsiteX1" fmla="*/ 0 w 667630"/>
                <a:gd name="connsiteY1" fmla="*/ 378254 h 395759"/>
                <a:gd name="connsiteX2" fmla="*/ 179344 w 667630"/>
                <a:gd name="connsiteY2" fmla="*/ 395759 h 395759"/>
                <a:gd name="connsiteX3" fmla="*/ 202210 w 667630"/>
                <a:gd name="connsiteY3" fmla="*/ 132594 h 395759"/>
                <a:gd name="connsiteX4" fmla="*/ 613204 w 667630"/>
                <a:gd name="connsiteY4" fmla="*/ 203886 h 395759"/>
                <a:gd name="connsiteX5" fmla="*/ 634010 w 667630"/>
                <a:gd name="connsiteY5" fmla="*/ 43694 h 395759"/>
                <a:gd name="connsiteX6" fmla="*/ 27974 w 66763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02210 w 634010"/>
                <a:gd name="connsiteY3" fmla="*/ 1325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02210 w 634010"/>
                <a:gd name="connsiteY3" fmla="*/ 1325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40310 w 634010"/>
                <a:gd name="connsiteY3" fmla="*/ 1706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010" h="395759">
                  <a:moveTo>
                    <a:pt x="27974" y="0"/>
                  </a:moveTo>
                  <a:lnTo>
                    <a:pt x="0" y="378254"/>
                  </a:lnTo>
                  <a:lnTo>
                    <a:pt x="179344" y="395759"/>
                  </a:lnTo>
                  <a:lnTo>
                    <a:pt x="240310" y="170694"/>
                  </a:lnTo>
                  <a:lnTo>
                    <a:pt x="613204" y="203886"/>
                  </a:lnTo>
                  <a:lnTo>
                    <a:pt x="634010" y="43694"/>
                  </a:lnTo>
                  <a:lnTo>
                    <a:pt x="2797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267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Layering System</a:t>
            </a:r>
            <a:endParaRPr lang="en-US" dirty="0" smtClean="0"/>
          </a:p>
        </p:txBody>
      </p:sp>
      <p:sp>
        <p:nvSpPr>
          <p:cNvPr id="270" name="Content Placeholder 269"/>
          <p:cNvSpPr>
            <a:spLocks noGrp="1"/>
          </p:cNvSpPr>
          <p:nvPr>
            <p:ph idx="1"/>
          </p:nvPr>
        </p:nvSpPr>
        <p:spPr>
          <a:xfrm>
            <a:off x="139189" y="1035515"/>
            <a:ext cx="8905875" cy="792758"/>
          </a:xfrm>
        </p:spPr>
        <p:txBody>
          <a:bodyPr/>
          <a:lstStyle/>
          <a:p>
            <a:r>
              <a:rPr lang="de-AT" dirty="0" smtClean="0"/>
              <a:t>Big picture?</a:t>
            </a:r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2852756" y="3568952"/>
            <a:ext cx="3905721" cy="1996257"/>
            <a:chOff x="9501695" y="5011672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200" name="Rectangle 199"/>
            <p:cNvSpPr/>
            <p:nvPr/>
          </p:nvSpPr>
          <p:spPr>
            <a:xfrm>
              <a:off x="9501695" y="5011672"/>
              <a:ext cx="6480720" cy="3312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grpSp>
          <p:nvGrpSpPr>
            <p:cNvPr id="201" name="Group 200"/>
            <p:cNvGrpSpPr/>
            <p:nvPr/>
          </p:nvGrpSpPr>
          <p:grpSpPr>
            <a:xfrm>
              <a:off x="10149767" y="5568652"/>
              <a:ext cx="4608512" cy="2230541"/>
              <a:chOff x="2267744" y="1996522"/>
              <a:chExt cx="4608512" cy="2230541"/>
            </a:xfrm>
          </p:grpSpPr>
          <p:cxnSp>
            <p:nvCxnSpPr>
              <p:cNvPr id="202" name="Straight Connector 201"/>
              <p:cNvCxnSpPr/>
              <p:nvPr/>
            </p:nvCxnSpPr>
            <p:spPr>
              <a:xfrm>
                <a:off x="2375756" y="2492896"/>
                <a:ext cx="36004" cy="62219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H="1">
                <a:off x="2267744" y="3115095"/>
                <a:ext cx="144016" cy="86378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267744" y="3789040"/>
                <a:ext cx="1800200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4067944" y="3789040"/>
                <a:ext cx="2036294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H="1">
                <a:off x="6104238" y="3501008"/>
                <a:ext cx="555994" cy="4778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H="1">
                <a:off x="4067944" y="3131162"/>
                <a:ext cx="648072" cy="65019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H="1">
                <a:off x="2393758" y="3115095"/>
                <a:ext cx="2304256" cy="160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H="1" flipV="1">
                <a:off x="4698014" y="3115095"/>
                <a:ext cx="1962218" cy="38591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6660233" y="2657174"/>
                <a:ext cx="216023" cy="84383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393758" y="2492896"/>
                <a:ext cx="2322258" cy="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 flipV="1">
                <a:off x="4700490" y="2492897"/>
                <a:ext cx="15526" cy="62219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H="1" flipV="1">
                <a:off x="4700490" y="2492896"/>
                <a:ext cx="2175766" cy="25622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334773" y="1996522"/>
                <a:ext cx="40983" cy="49637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6104238" y="3978876"/>
                <a:ext cx="277997" cy="24818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6" name="Freeform 215"/>
              <p:cNvSpPr/>
              <p:nvPr/>
            </p:nvSpPr>
            <p:spPr>
              <a:xfrm>
                <a:off x="2446638" y="3286897"/>
                <a:ext cx="1927654" cy="58076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7654" h="580768">
                    <a:moveTo>
                      <a:pt x="135924" y="24714"/>
                    </a:moveTo>
                    <a:lnTo>
                      <a:pt x="0" y="580768"/>
                    </a:lnTo>
                    <a:lnTo>
                      <a:pt x="1544594" y="407773"/>
                    </a:lnTo>
                    <a:lnTo>
                      <a:pt x="1927654" y="0"/>
                    </a:lnTo>
                    <a:lnTo>
                      <a:pt x="135924" y="247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7" name="Freeform 216"/>
              <p:cNvSpPr/>
              <p:nvPr/>
            </p:nvSpPr>
            <p:spPr>
              <a:xfrm>
                <a:off x="2487826" y="2610321"/>
                <a:ext cx="2075936" cy="46955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135924 w 2026508"/>
                  <a:gd name="connsiteY0" fmla="*/ 0 h 556054"/>
                  <a:gd name="connsiteX1" fmla="*/ 0 w 2026508"/>
                  <a:gd name="connsiteY1" fmla="*/ 556054 h 556054"/>
                  <a:gd name="connsiteX2" fmla="*/ 1544594 w 2026508"/>
                  <a:gd name="connsiteY2" fmla="*/ 383059 h 556054"/>
                  <a:gd name="connsiteX3" fmla="*/ 2026508 w 2026508"/>
                  <a:gd name="connsiteY3" fmla="*/ 86496 h 556054"/>
                  <a:gd name="connsiteX4" fmla="*/ 135924 w 2026508"/>
                  <a:gd name="connsiteY4" fmla="*/ 0 h 556054"/>
                  <a:gd name="connsiteX0" fmla="*/ 135924 w 2026508"/>
                  <a:gd name="connsiteY0" fmla="*/ 0 h 556054"/>
                  <a:gd name="connsiteX1" fmla="*/ 0 w 2026508"/>
                  <a:gd name="connsiteY1" fmla="*/ 556054 h 556054"/>
                  <a:gd name="connsiteX2" fmla="*/ 1989437 w 2026508"/>
                  <a:gd name="connsiteY2" fmla="*/ 444843 h 556054"/>
                  <a:gd name="connsiteX3" fmla="*/ 2026508 w 2026508"/>
                  <a:gd name="connsiteY3" fmla="*/ 86496 h 556054"/>
                  <a:gd name="connsiteX4" fmla="*/ 135924 w 2026508"/>
                  <a:gd name="connsiteY4" fmla="*/ 0 h 556054"/>
                  <a:gd name="connsiteX0" fmla="*/ 0 w 2075936"/>
                  <a:gd name="connsiteY0" fmla="*/ 1 h 469558"/>
                  <a:gd name="connsiteX1" fmla="*/ 49428 w 2075936"/>
                  <a:gd name="connsiteY1" fmla="*/ 469558 h 469558"/>
                  <a:gd name="connsiteX2" fmla="*/ 2038865 w 2075936"/>
                  <a:gd name="connsiteY2" fmla="*/ 358347 h 469558"/>
                  <a:gd name="connsiteX3" fmla="*/ 2075936 w 2075936"/>
                  <a:gd name="connsiteY3" fmla="*/ 0 h 469558"/>
                  <a:gd name="connsiteX4" fmla="*/ 0 w 2075936"/>
                  <a:gd name="connsiteY4" fmla="*/ 1 h 469558"/>
                  <a:gd name="connsiteX0" fmla="*/ 0 w 2075936"/>
                  <a:gd name="connsiteY0" fmla="*/ 1 h 469558"/>
                  <a:gd name="connsiteX1" fmla="*/ 49428 w 2075936"/>
                  <a:gd name="connsiteY1" fmla="*/ 469558 h 469558"/>
                  <a:gd name="connsiteX2" fmla="*/ 2075936 w 2075936"/>
                  <a:gd name="connsiteY2" fmla="*/ 395417 h 469558"/>
                  <a:gd name="connsiteX3" fmla="*/ 2075936 w 2075936"/>
                  <a:gd name="connsiteY3" fmla="*/ 0 h 469558"/>
                  <a:gd name="connsiteX4" fmla="*/ 0 w 2075936"/>
                  <a:gd name="connsiteY4" fmla="*/ 1 h 46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5936" h="469558">
                    <a:moveTo>
                      <a:pt x="0" y="1"/>
                    </a:moveTo>
                    <a:lnTo>
                      <a:pt x="49428" y="469558"/>
                    </a:lnTo>
                    <a:lnTo>
                      <a:pt x="2075936" y="395417"/>
                    </a:lnTo>
                    <a:lnTo>
                      <a:pt x="207593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8" name="Freeform 217"/>
              <p:cNvSpPr/>
              <p:nvPr/>
            </p:nvSpPr>
            <p:spPr>
              <a:xfrm>
                <a:off x="4847193" y="2676225"/>
                <a:ext cx="1878227" cy="69197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0 w 2125362"/>
                  <a:gd name="connsiteY0" fmla="*/ 24714 h 580768"/>
                  <a:gd name="connsiteX1" fmla="*/ 197708 w 2125362"/>
                  <a:gd name="connsiteY1" fmla="*/ 580768 h 580768"/>
                  <a:gd name="connsiteX2" fmla="*/ 1742302 w 2125362"/>
                  <a:gd name="connsiteY2" fmla="*/ 407773 h 580768"/>
                  <a:gd name="connsiteX3" fmla="*/ 2125362 w 2125362"/>
                  <a:gd name="connsiteY3" fmla="*/ 0 h 580768"/>
                  <a:gd name="connsiteX4" fmla="*/ 0 w 2125362"/>
                  <a:gd name="connsiteY4" fmla="*/ 24714 h 580768"/>
                  <a:gd name="connsiteX0" fmla="*/ 0 w 1878227"/>
                  <a:gd name="connsiteY0" fmla="*/ 0 h 556054"/>
                  <a:gd name="connsiteX1" fmla="*/ 197708 w 1878227"/>
                  <a:gd name="connsiteY1" fmla="*/ 556054 h 556054"/>
                  <a:gd name="connsiteX2" fmla="*/ 1742302 w 1878227"/>
                  <a:gd name="connsiteY2" fmla="*/ 383059 h 556054"/>
                  <a:gd name="connsiteX3" fmla="*/ 1878227 w 1878227"/>
                  <a:gd name="connsiteY3" fmla="*/ 86497 h 556054"/>
                  <a:gd name="connsiteX4" fmla="*/ 0 w 1878227"/>
                  <a:gd name="connsiteY4" fmla="*/ 0 h 556054"/>
                  <a:gd name="connsiteX0" fmla="*/ 0 w 1878227"/>
                  <a:gd name="connsiteY0" fmla="*/ 0 h 617838"/>
                  <a:gd name="connsiteX1" fmla="*/ 197708 w 1878227"/>
                  <a:gd name="connsiteY1" fmla="*/ 556054 h 617838"/>
                  <a:gd name="connsiteX2" fmla="*/ 1779372 w 1878227"/>
                  <a:gd name="connsiteY2" fmla="*/ 617838 h 617838"/>
                  <a:gd name="connsiteX3" fmla="*/ 1878227 w 1878227"/>
                  <a:gd name="connsiteY3" fmla="*/ 86497 h 617838"/>
                  <a:gd name="connsiteX4" fmla="*/ 0 w 1878227"/>
                  <a:gd name="connsiteY4" fmla="*/ 0 h 617838"/>
                  <a:gd name="connsiteX0" fmla="*/ 0 w 1878227"/>
                  <a:gd name="connsiteY0" fmla="*/ 0 h 617838"/>
                  <a:gd name="connsiteX1" fmla="*/ 12357 w 1878227"/>
                  <a:gd name="connsiteY1" fmla="*/ 333633 h 617838"/>
                  <a:gd name="connsiteX2" fmla="*/ 1779372 w 1878227"/>
                  <a:gd name="connsiteY2" fmla="*/ 617838 h 617838"/>
                  <a:gd name="connsiteX3" fmla="*/ 1878227 w 1878227"/>
                  <a:gd name="connsiteY3" fmla="*/ 86497 h 617838"/>
                  <a:gd name="connsiteX4" fmla="*/ 0 w 1878227"/>
                  <a:gd name="connsiteY4" fmla="*/ 0 h 617838"/>
                  <a:gd name="connsiteX0" fmla="*/ 0 w 1878227"/>
                  <a:gd name="connsiteY0" fmla="*/ 0 h 691978"/>
                  <a:gd name="connsiteX1" fmla="*/ 12357 w 1878227"/>
                  <a:gd name="connsiteY1" fmla="*/ 333633 h 691978"/>
                  <a:gd name="connsiteX2" fmla="*/ 1717589 w 1878227"/>
                  <a:gd name="connsiteY2" fmla="*/ 691978 h 691978"/>
                  <a:gd name="connsiteX3" fmla="*/ 1878227 w 1878227"/>
                  <a:gd name="connsiteY3" fmla="*/ 86497 h 691978"/>
                  <a:gd name="connsiteX4" fmla="*/ 0 w 1878227"/>
                  <a:gd name="connsiteY4" fmla="*/ 0 h 691978"/>
                  <a:gd name="connsiteX0" fmla="*/ 0 w 1878227"/>
                  <a:gd name="connsiteY0" fmla="*/ 0 h 691978"/>
                  <a:gd name="connsiteX1" fmla="*/ 12357 w 1878227"/>
                  <a:gd name="connsiteY1" fmla="*/ 333633 h 691978"/>
                  <a:gd name="connsiteX2" fmla="*/ 1717589 w 1878227"/>
                  <a:gd name="connsiteY2" fmla="*/ 691978 h 691978"/>
                  <a:gd name="connsiteX3" fmla="*/ 1878227 w 1878227"/>
                  <a:gd name="connsiteY3" fmla="*/ 172994 h 691978"/>
                  <a:gd name="connsiteX4" fmla="*/ 0 w 1878227"/>
                  <a:gd name="connsiteY4" fmla="*/ 0 h 69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8227" h="691978">
                    <a:moveTo>
                      <a:pt x="0" y="0"/>
                    </a:moveTo>
                    <a:lnTo>
                      <a:pt x="12357" y="333633"/>
                    </a:lnTo>
                    <a:lnTo>
                      <a:pt x="1717589" y="691978"/>
                    </a:lnTo>
                    <a:lnTo>
                      <a:pt x="1878227" y="1729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9" name="Freeform 218"/>
              <p:cNvSpPr/>
              <p:nvPr/>
            </p:nvSpPr>
            <p:spPr>
              <a:xfrm>
                <a:off x="4435208" y="3246268"/>
                <a:ext cx="1915297" cy="61680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222421 w 1927654"/>
                  <a:gd name="connsiteY0" fmla="*/ 0 h 642551"/>
                  <a:gd name="connsiteX1" fmla="*/ 0 w 1927654"/>
                  <a:gd name="connsiteY1" fmla="*/ 642551 h 642551"/>
                  <a:gd name="connsiteX2" fmla="*/ 1544594 w 1927654"/>
                  <a:gd name="connsiteY2" fmla="*/ 469556 h 642551"/>
                  <a:gd name="connsiteX3" fmla="*/ 1927654 w 1927654"/>
                  <a:gd name="connsiteY3" fmla="*/ 61783 h 642551"/>
                  <a:gd name="connsiteX4" fmla="*/ 222421 w 1927654"/>
                  <a:gd name="connsiteY4" fmla="*/ 0 h 642551"/>
                  <a:gd name="connsiteX0" fmla="*/ 284205 w 1989438"/>
                  <a:gd name="connsiteY0" fmla="*/ 0 h 469556"/>
                  <a:gd name="connsiteX1" fmla="*/ 0 w 1989438"/>
                  <a:gd name="connsiteY1" fmla="*/ 469556 h 469556"/>
                  <a:gd name="connsiteX2" fmla="*/ 1606378 w 1989438"/>
                  <a:gd name="connsiteY2" fmla="*/ 469556 h 469556"/>
                  <a:gd name="connsiteX3" fmla="*/ 1989438 w 1989438"/>
                  <a:gd name="connsiteY3" fmla="*/ 61783 h 469556"/>
                  <a:gd name="connsiteX4" fmla="*/ 284205 w 1989438"/>
                  <a:gd name="connsiteY4" fmla="*/ 0 h 469556"/>
                  <a:gd name="connsiteX0" fmla="*/ 284205 w 1989438"/>
                  <a:gd name="connsiteY0" fmla="*/ 0 h 654908"/>
                  <a:gd name="connsiteX1" fmla="*/ 0 w 1989438"/>
                  <a:gd name="connsiteY1" fmla="*/ 469556 h 654908"/>
                  <a:gd name="connsiteX2" fmla="*/ 1655805 w 1989438"/>
                  <a:gd name="connsiteY2" fmla="*/ 654908 h 654908"/>
                  <a:gd name="connsiteX3" fmla="*/ 1989438 w 1989438"/>
                  <a:gd name="connsiteY3" fmla="*/ 61783 h 654908"/>
                  <a:gd name="connsiteX4" fmla="*/ 284205 w 1989438"/>
                  <a:gd name="connsiteY4" fmla="*/ 0 h 654908"/>
                  <a:gd name="connsiteX0" fmla="*/ 284205 w 1915297"/>
                  <a:gd name="connsiteY0" fmla="*/ 0 h 654908"/>
                  <a:gd name="connsiteX1" fmla="*/ 0 w 1915297"/>
                  <a:gd name="connsiteY1" fmla="*/ 469556 h 654908"/>
                  <a:gd name="connsiteX2" fmla="*/ 1655805 w 1915297"/>
                  <a:gd name="connsiteY2" fmla="*/ 654908 h 654908"/>
                  <a:gd name="connsiteX3" fmla="*/ 1915297 w 1915297"/>
                  <a:gd name="connsiteY3" fmla="*/ 271848 h 654908"/>
                  <a:gd name="connsiteX4" fmla="*/ 284205 w 1915297"/>
                  <a:gd name="connsiteY4" fmla="*/ 0 h 654908"/>
                  <a:gd name="connsiteX0" fmla="*/ 284205 w 1915297"/>
                  <a:gd name="connsiteY0" fmla="*/ 0 h 616808"/>
                  <a:gd name="connsiteX1" fmla="*/ 0 w 1915297"/>
                  <a:gd name="connsiteY1" fmla="*/ 469556 h 616808"/>
                  <a:gd name="connsiteX2" fmla="*/ 1602465 w 1915297"/>
                  <a:gd name="connsiteY2" fmla="*/ 616808 h 616808"/>
                  <a:gd name="connsiteX3" fmla="*/ 1915297 w 1915297"/>
                  <a:gd name="connsiteY3" fmla="*/ 271848 h 616808"/>
                  <a:gd name="connsiteX4" fmla="*/ 284205 w 1915297"/>
                  <a:gd name="connsiteY4" fmla="*/ 0 h 61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5297" h="616808">
                    <a:moveTo>
                      <a:pt x="284205" y="0"/>
                    </a:moveTo>
                    <a:lnTo>
                      <a:pt x="0" y="469556"/>
                    </a:lnTo>
                    <a:lnTo>
                      <a:pt x="1602465" y="616808"/>
                    </a:lnTo>
                    <a:lnTo>
                      <a:pt x="1915297" y="271848"/>
                    </a:lnTo>
                    <a:lnTo>
                      <a:pt x="28420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 flipV="1">
                <a:off x="2487826" y="2803996"/>
                <a:ext cx="2075936" cy="411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516919" y="3505881"/>
                <a:ext cx="1623033" cy="411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4563762" y="3505881"/>
                <a:ext cx="1679474" cy="1391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4847193" y="2864025"/>
                <a:ext cx="1878227" cy="26713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843808" y="3271792"/>
                <a:ext cx="144016" cy="61216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3401870" y="3271793"/>
                <a:ext cx="144016" cy="5172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3068216" y="2610321"/>
                <a:ext cx="0" cy="4932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3722547" y="2539017"/>
                <a:ext cx="0" cy="54007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5292080" y="2663114"/>
                <a:ext cx="0" cy="4932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5868144" y="2749116"/>
                <a:ext cx="72008" cy="51742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4932040" y="3271793"/>
                <a:ext cx="154051" cy="5502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5403499" y="3335505"/>
                <a:ext cx="154051" cy="5502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2" name="TextBox 231"/>
            <p:cNvSpPr txBox="1"/>
            <p:nvPr/>
          </p:nvSpPr>
          <p:spPr>
            <a:xfrm>
              <a:off x="14805972" y="7179603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4000" dirty="0" smtClean="0">
                  <a:solidFill>
                    <a:schemeClr val="tx1"/>
                  </a:solidFill>
                </a:rPr>
                <a:t>L0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779119" y="2944030"/>
            <a:ext cx="3905721" cy="1996257"/>
            <a:chOff x="1323891" y="5085184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165" name="Rectangle 164"/>
            <p:cNvSpPr/>
            <p:nvPr/>
          </p:nvSpPr>
          <p:spPr>
            <a:xfrm>
              <a:off x="1323891" y="5085184"/>
              <a:ext cx="6480720" cy="3312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580475" y="7368540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4000" dirty="0" smtClean="0">
                  <a:solidFill>
                    <a:schemeClr val="tx1"/>
                  </a:solidFill>
                </a:rPr>
                <a:t>L1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2352709" y="5568305"/>
              <a:ext cx="1103085" cy="2467429"/>
            </a:xfrm>
            <a:custGeom>
              <a:avLst/>
              <a:gdLst>
                <a:gd name="connsiteX0" fmla="*/ 841828 w 1103085"/>
                <a:gd name="connsiteY0" fmla="*/ 0 h 2467429"/>
                <a:gd name="connsiteX1" fmla="*/ 1103085 w 1103085"/>
                <a:gd name="connsiteY1" fmla="*/ 682172 h 2467429"/>
                <a:gd name="connsiteX2" fmla="*/ 928914 w 1103085"/>
                <a:gd name="connsiteY2" fmla="*/ 1494972 h 2467429"/>
                <a:gd name="connsiteX3" fmla="*/ 203200 w 1103085"/>
                <a:gd name="connsiteY3" fmla="*/ 2351314 h 2467429"/>
                <a:gd name="connsiteX4" fmla="*/ 0 w 1103085"/>
                <a:gd name="connsiteY4" fmla="*/ 2467429 h 246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3085" h="2467429">
                  <a:moveTo>
                    <a:pt x="841828" y="0"/>
                  </a:moveTo>
                  <a:lnTo>
                    <a:pt x="1103085" y="682172"/>
                  </a:lnTo>
                  <a:lnTo>
                    <a:pt x="928914" y="1494972"/>
                  </a:lnTo>
                  <a:lnTo>
                    <a:pt x="203200" y="2351314"/>
                  </a:lnTo>
                  <a:lnTo>
                    <a:pt x="0" y="2467429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779120" y="2461760"/>
            <a:ext cx="3905721" cy="1996257"/>
            <a:chOff x="9501695" y="952490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235" name="Rectangle 234"/>
            <p:cNvSpPr/>
            <p:nvPr/>
          </p:nvSpPr>
          <p:spPr>
            <a:xfrm>
              <a:off x="9501695" y="952490"/>
              <a:ext cx="6480720" cy="3312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14758279" y="3313134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4000" dirty="0" smtClean="0">
                  <a:solidFill>
                    <a:schemeClr val="tx1"/>
                  </a:solidFill>
                </a:rPr>
                <a:t>L2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69" name="Freeform 268"/>
            <p:cNvSpPr/>
            <p:nvPr/>
          </p:nvSpPr>
          <p:spPr>
            <a:xfrm>
              <a:off x="12970771" y="2583112"/>
              <a:ext cx="1038674" cy="658404"/>
            </a:xfrm>
            <a:custGeom>
              <a:avLst/>
              <a:gdLst>
                <a:gd name="connsiteX0" fmla="*/ 327660 w 1539240"/>
                <a:gd name="connsiteY0" fmla="*/ 0 h 640080"/>
                <a:gd name="connsiteX1" fmla="*/ 0 w 1539240"/>
                <a:gd name="connsiteY1" fmla="*/ 617220 h 640080"/>
                <a:gd name="connsiteX2" fmla="*/ 1539240 w 1539240"/>
                <a:gd name="connsiteY2" fmla="*/ 640080 h 640080"/>
                <a:gd name="connsiteX3" fmla="*/ 1470660 w 1539240"/>
                <a:gd name="connsiteY3" fmla="*/ 114300 h 640080"/>
                <a:gd name="connsiteX4" fmla="*/ 327660 w 1539240"/>
                <a:gd name="connsiteY4" fmla="*/ 0 h 640080"/>
                <a:gd name="connsiteX0" fmla="*/ 72815 w 1284395"/>
                <a:gd name="connsiteY0" fmla="*/ 0 h 755669"/>
                <a:gd name="connsiteX1" fmla="*/ 0 w 1284395"/>
                <a:gd name="connsiteY1" fmla="*/ 755669 h 755669"/>
                <a:gd name="connsiteX2" fmla="*/ 1284395 w 1284395"/>
                <a:gd name="connsiteY2" fmla="*/ 640080 h 755669"/>
                <a:gd name="connsiteX3" fmla="*/ 1215815 w 1284395"/>
                <a:gd name="connsiteY3" fmla="*/ 114300 h 755669"/>
                <a:gd name="connsiteX4" fmla="*/ 72815 w 1284395"/>
                <a:gd name="connsiteY4" fmla="*/ 0 h 755669"/>
                <a:gd name="connsiteX0" fmla="*/ 72815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114300 h 897201"/>
                <a:gd name="connsiteX4" fmla="*/ 72815 w 1215815"/>
                <a:gd name="connsiteY4" fmla="*/ 0 h 897201"/>
                <a:gd name="connsiteX0" fmla="*/ 72815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252749 h 897201"/>
                <a:gd name="connsiteX4" fmla="*/ 72815 w 1215815"/>
                <a:gd name="connsiteY4" fmla="*/ 0 h 897201"/>
                <a:gd name="connsiteX0" fmla="*/ 191742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252749 h 897201"/>
                <a:gd name="connsiteX4" fmla="*/ 191742 w 1215815"/>
                <a:gd name="connsiteY4" fmla="*/ 0 h 8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815" h="897201">
                  <a:moveTo>
                    <a:pt x="191742" y="0"/>
                  </a:moveTo>
                  <a:lnTo>
                    <a:pt x="0" y="755669"/>
                  </a:lnTo>
                  <a:lnTo>
                    <a:pt x="1012560" y="897201"/>
                  </a:lnTo>
                  <a:lnTo>
                    <a:pt x="1215815" y="252749"/>
                  </a:lnTo>
                  <a:lnTo>
                    <a:pt x="1917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755113" y="1833953"/>
            <a:ext cx="3905721" cy="1996257"/>
            <a:chOff x="1403648" y="1391042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125" name="Rectangle 124"/>
            <p:cNvSpPr/>
            <p:nvPr/>
          </p:nvSpPr>
          <p:spPr>
            <a:xfrm>
              <a:off x="1403648" y="1391042"/>
              <a:ext cx="6480720" cy="33123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051720" y="1948022"/>
              <a:ext cx="4608512" cy="2230541"/>
              <a:chOff x="2267744" y="1996522"/>
              <a:chExt cx="4608512" cy="2230541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2375756" y="2492896"/>
                <a:ext cx="36004" cy="62219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H="1">
                <a:off x="2267744" y="3115095"/>
                <a:ext cx="144016" cy="86378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2267744" y="3789040"/>
                <a:ext cx="1800200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067944" y="3789040"/>
                <a:ext cx="2036294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6104238" y="3501008"/>
                <a:ext cx="555994" cy="4778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4067944" y="3131162"/>
                <a:ext cx="648072" cy="65019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2393758" y="3115095"/>
                <a:ext cx="2304256" cy="160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4698014" y="3115095"/>
                <a:ext cx="337660" cy="6395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6660233" y="2657174"/>
                <a:ext cx="216023" cy="84383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2393758" y="2492896"/>
                <a:ext cx="2322258" cy="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4700490" y="2492897"/>
                <a:ext cx="15526" cy="62219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4700490" y="2492896"/>
                <a:ext cx="2175766" cy="25622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334773" y="1996522"/>
                <a:ext cx="40983" cy="49637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104238" y="3978876"/>
                <a:ext cx="277997" cy="24818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14" name="Freeform 8213"/>
              <p:cNvSpPr/>
              <p:nvPr/>
            </p:nvSpPr>
            <p:spPr>
              <a:xfrm>
                <a:off x="2446638" y="3299597"/>
                <a:ext cx="822754" cy="56806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604794 w 1927654"/>
                  <a:gd name="connsiteY2" fmla="*/ 51572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135924 w 822754"/>
                  <a:gd name="connsiteY0" fmla="*/ 12014 h 568068"/>
                  <a:gd name="connsiteX1" fmla="*/ 0 w 822754"/>
                  <a:gd name="connsiteY1" fmla="*/ 568068 h 568068"/>
                  <a:gd name="connsiteX2" fmla="*/ 604794 w 822754"/>
                  <a:gd name="connsiteY2" fmla="*/ 503023 h 568068"/>
                  <a:gd name="connsiteX3" fmla="*/ 822754 w 822754"/>
                  <a:gd name="connsiteY3" fmla="*/ 0 h 568068"/>
                  <a:gd name="connsiteX4" fmla="*/ 135924 w 822754"/>
                  <a:gd name="connsiteY4" fmla="*/ 12014 h 568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54" h="568068">
                    <a:moveTo>
                      <a:pt x="135924" y="12014"/>
                    </a:moveTo>
                    <a:lnTo>
                      <a:pt x="0" y="568068"/>
                    </a:lnTo>
                    <a:lnTo>
                      <a:pt x="604794" y="503023"/>
                    </a:lnTo>
                    <a:lnTo>
                      <a:pt x="822754" y="0"/>
                    </a:lnTo>
                    <a:lnTo>
                      <a:pt x="135924" y="120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flipV="1">
                <a:off x="3401870" y="3271793"/>
                <a:ext cx="144016" cy="5172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6" name="TextBox 125"/>
            <p:cNvSpPr txBox="1"/>
            <p:nvPr/>
          </p:nvSpPr>
          <p:spPr>
            <a:xfrm>
              <a:off x="6515158" y="3658174"/>
              <a:ext cx="8980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4000" dirty="0" smtClean="0">
                  <a:solidFill>
                    <a:schemeClr val="tx1"/>
                  </a:solidFill>
                </a:rPr>
                <a:t>Lm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2432466" y="1874163"/>
              <a:ext cx="1103085" cy="2467429"/>
            </a:xfrm>
            <a:custGeom>
              <a:avLst/>
              <a:gdLst>
                <a:gd name="connsiteX0" fmla="*/ 841828 w 1103085"/>
                <a:gd name="connsiteY0" fmla="*/ 0 h 2467429"/>
                <a:gd name="connsiteX1" fmla="*/ 1103085 w 1103085"/>
                <a:gd name="connsiteY1" fmla="*/ 682172 h 2467429"/>
                <a:gd name="connsiteX2" fmla="*/ 928914 w 1103085"/>
                <a:gd name="connsiteY2" fmla="*/ 1494972 h 2467429"/>
                <a:gd name="connsiteX3" fmla="*/ 203200 w 1103085"/>
                <a:gd name="connsiteY3" fmla="*/ 2351314 h 2467429"/>
                <a:gd name="connsiteX4" fmla="*/ 0 w 1103085"/>
                <a:gd name="connsiteY4" fmla="*/ 2467429 h 246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3085" h="2467429">
                  <a:moveTo>
                    <a:pt x="841828" y="0"/>
                  </a:moveTo>
                  <a:lnTo>
                    <a:pt x="1103085" y="682172"/>
                  </a:lnTo>
                  <a:lnTo>
                    <a:pt x="928914" y="1494972"/>
                  </a:lnTo>
                  <a:lnTo>
                    <a:pt x="203200" y="2351314"/>
                  </a:lnTo>
                  <a:lnTo>
                    <a:pt x="0" y="2467429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 162"/>
            <p:cNvSpPr/>
            <p:nvPr/>
          </p:nvSpPr>
          <p:spPr>
            <a:xfrm>
              <a:off x="4889648" y="3002287"/>
              <a:ext cx="1038674" cy="658404"/>
            </a:xfrm>
            <a:custGeom>
              <a:avLst/>
              <a:gdLst>
                <a:gd name="connsiteX0" fmla="*/ 327660 w 1539240"/>
                <a:gd name="connsiteY0" fmla="*/ 0 h 640080"/>
                <a:gd name="connsiteX1" fmla="*/ 0 w 1539240"/>
                <a:gd name="connsiteY1" fmla="*/ 617220 h 640080"/>
                <a:gd name="connsiteX2" fmla="*/ 1539240 w 1539240"/>
                <a:gd name="connsiteY2" fmla="*/ 640080 h 640080"/>
                <a:gd name="connsiteX3" fmla="*/ 1470660 w 1539240"/>
                <a:gd name="connsiteY3" fmla="*/ 114300 h 640080"/>
                <a:gd name="connsiteX4" fmla="*/ 327660 w 1539240"/>
                <a:gd name="connsiteY4" fmla="*/ 0 h 640080"/>
                <a:gd name="connsiteX0" fmla="*/ 72815 w 1284395"/>
                <a:gd name="connsiteY0" fmla="*/ 0 h 755669"/>
                <a:gd name="connsiteX1" fmla="*/ 0 w 1284395"/>
                <a:gd name="connsiteY1" fmla="*/ 755669 h 755669"/>
                <a:gd name="connsiteX2" fmla="*/ 1284395 w 1284395"/>
                <a:gd name="connsiteY2" fmla="*/ 640080 h 755669"/>
                <a:gd name="connsiteX3" fmla="*/ 1215815 w 1284395"/>
                <a:gd name="connsiteY3" fmla="*/ 114300 h 755669"/>
                <a:gd name="connsiteX4" fmla="*/ 72815 w 1284395"/>
                <a:gd name="connsiteY4" fmla="*/ 0 h 755669"/>
                <a:gd name="connsiteX0" fmla="*/ 72815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114300 h 897201"/>
                <a:gd name="connsiteX4" fmla="*/ 72815 w 1215815"/>
                <a:gd name="connsiteY4" fmla="*/ 0 h 897201"/>
                <a:gd name="connsiteX0" fmla="*/ 72815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252749 h 897201"/>
                <a:gd name="connsiteX4" fmla="*/ 72815 w 1215815"/>
                <a:gd name="connsiteY4" fmla="*/ 0 h 897201"/>
                <a:gd name="connsiteX0" fmla="*/ 191742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252749 h 897201"/>
                <a:gd name="connsiteX4" fmla="*/ 191742 w 1215815"/>
                <a:gd name="connsiteY4" fmla="*/ 0 h 8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815" h="897201">
                  <a:moveTo>
                    <a:pt x="191742" y="0"/>
                  </a:moveTo>
                  <a:lnTo>
                    <a:pt x="0" y="755669"/>
                  </a:lnTo>
                  <a:lnTo>
                    <a:pt x="1012560" y="897201"/>
                  </a:lnTo>
                  <a:lnTo>
                    <a:pt x="1215815" y="252749"/>
                  </a:lnTo>
                  <a:lnTo>
                    <a:pt x="1917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73" name="Freeform 272"/>
            <p:cNvSpPr/>
            <p:nvPr/>
          </p:nvSpPr>
          <p:spPr>
            <a:xfrm>
              <a:off x="3219450" y="3176803"/>
              <a:ext cx="911225" cy="544298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135924 w 759254"/>
                <a:gd name="connsiteY0" fmla="*/ 0 h 556054"/>
                <a:gd name="connsiteX1" fmla="*/ 0 w 759254"/>
                <a:gd name="connsiteY1" fmla="*/ 556054 h 556054"/>
                <a:gd name="connsiteX2" fmla="*/ 604794 w 759254"/>
                <a:gd name="connsiteY2" fmla="*/ 491009 h 556054"/>
                <a:gd name="connsiteX3" fmla="*/ 759254 w 759254"/>
                <a:gd name="connsiteY3" fmla="*/ 32436 h 556054"/>
                <a:gd name="connsiteX4" fmla="*/ 135924 w 759254"/>
                <a:gd name="connsiteY4" fmla="*/ 0 h 556054"/>
                <a:gd name="connsiteX0" fmla="*/ 135924 w 759254"/>
                <a:gd name="connsiteY0" fmla="*/ 0 h 556054"/>
                <a:gd name="connsiteX1" fmla="*/ 0 w 759254"/>
                <a:gd name="connsiteY1" fmla="*/ 556054 h 556054"/>
                <a:gd name="connsiteX2" fmla="*/ 439694 w 759254"/>
                <a:gd name="connsiteY2" fmla="*/ 484659 h 556054"/>
                <a:gd name="connsiteX3" fmla="*/ 759254 w 759254"/>
                <a:gd name="connsiteY3" fmla="*/ 32436 h 556054"/>
                <a:gd name="connsiteX4" fmla="*/ 135924 w 759254"/>
                <a:gd name="connsiteY4" fmla="*/ 0 h 556054"/>
                <a:gd name="connsiteX0" fmla="*/ 110524 w 733854"/>
                <a:gd name="connsiteY0" fmla="*/ 0 h 484659"/>
                <a:gd name="connsiteX1" fmla="*/ 0 w 733854"/>
                <a:gd name="connsiteY1" fmla="*/ 378254 h 484659"/>
                <a:gd name="connsiteX2" fmla="*/ 414294 w 733854"/>
                <a:gd name="connsiteY2" fmla="*/ 484659 h 484659"/>
                <a:gd name="connsiteX3" fmla="*/ 733854 w 733854"/>
                <a:gd name="connsiteY3" fmla="*/ 32436 h 484659"/>
                <a:gd name="connsiteX4" fmla="*/ 110524 w 733854"/>
                <a:gd name="connsiteY4" fmla="*/ 0 h 484659"/>
                <a:gd name="connsiteX0" fmla="*/ 252116 w 875446"/>
                <a:gd name="connsiteY0" fmla="*/ 0 h 544298"/>
                <a:gd name="connsiteX1" fmla="*/ 141592 w 875446"/>
                <a:gd name="connsiteY1" fmla="*/ 378254 h 544298"/>
                <a:gd name="connsiteX2" fmla="*/ 8671 w 875446"/>
                <a:gd name="connsiteY2" fmla="*/ 544298 h 544298"/>
                <a:gd name="connsiteX3" fmla="*/ 555886 w 875446"/>
                <a:gd name="connsiteY3" fmla="*/ 484659 h 544298"/>
                <a:gd name="connsiteX4" fmla="*/ 875446 w 875446"/>
                <a:gd name="connsiteY4" fmla="*/ 32436 h 544298"/>
                <a:gd name="connsiteX5" fmla="*/ 252116 w 875446"/>
                <a:gd name="connsiteY5" fmla="*/ 0 h 544298"/>
                <a:gd name="connsiteX0" fmla="*/ 295386 w 918716"/>
                <a:gd name="connsiteY0" fmla="*/ 0 h 544298"/>
                <a:gd name="connsiteX1" fmla="*/ 184862 w 918716"/>
                <a:gd name="connsiteY1" fmla="*/ 378254 h 544298"/>
                <a:gd name="connsiteX2" fmla="*/ 7491 w 918716"/>
                <a:gd name="connsiteY2" fmla="*/ 544298 h 544298"/>
                <a:gd name="connsiteX3" fmla="*/ 599156 w 918716"/>
                <a:gd name="connsiteY3" fmla="*/ 484659 h 544298"/>
                <a:gd name="connsiteX4" fmla="*/ 918716 w 918716"/>
                <a:gd name="connsiteY4" fmla="*/ 32436 h 544298"/>
                <a:gd name="connsiteX5" fmla="*/ 295386 w 918716"/>
                <a:gd name="connsiteY5" fmla="*/ 0 h 544298"/>
                <a:gd name="connsiteX0" fmla="*/ 287895 w 911225"/>
                <a:gd name="connsiteY0" fmla="*/ 0 h 544298"/>
                <a:gd name="connsiteX1" fmla="*/ 177371 w 911225"/>
                <a:gd name="connsiteY1" fmla="*/ 378254 h 544298"/>
                <a:gd name="connsiteX2" fmla="*/ 0 w 911225"/>
                <a:gd name="connsiteY2" fmla="*/ 544298 h 544298"/>
                <a:gd name="connsiteX3" fmla="*/ 591665 w 911225"/>
                <a:gd name="connsiteY3" fmla="*/ 484659 h 544298"/>
                <a:gd name="connsiteX4" fmla="*/ 911225 w 911225"/>
                <a:gd name="connsiteY4" fmla="*/ 32436 h 544298"/>
                <a:gd name="connsiteX5" fmla="*/ 287895 w 911225"/>
                <a:gd name="connsiteY5" fmla="*/ 0 h 544298"/>
                <a:gd name="connsiteX0" fmla="*/ 287895 w 911225"/>
                <a:gd name="connsiteY0" fmla="*/ 0 h 544298"/>
                <a:gd name="connsiteX1" fmla="*/ 278971 w 911225"/>
                <a:gd name="connsiteY1" fmla="*/ 321104 h 544298"/>
                <a:gd name="connsiteX2" fmla="*/ 0 w 911225"/>
                <a:gd name="connsiteY2" fmla="*/ 544298 h 544298"/>
                <a:gd name="connsiteX3" fmla="*/ 591665 w 911225"/>
                <a:gd name="connsiteY3" fmla="*/ 484659 h 544298"/>
                <a:gd name="connsiteX4" fmla="*/ 911225 w 911225"/>
                <a:gd name="connsiteY4" fmla="*/ 32436 h 544298"/>
                <a:gd name="connsiteX5" fmla="*/ 287895 w 911225"/>
                <a:gd name="connsiteY5" fmla="*/ 0 h 544298"/>
                <a:gd name="connsiteX0" fmla="*/ 287895 w 911225"/>
                <a:gd name="connsiteY0" fmla="*/ 0 h 544298"/>
                <a:gd name="connsiteX1" fmla="*/ 278971 w 911225"/>
                <a:gd name="connsiteY1" fmla="*/ 321104 h 544298"/>
                <a:gd name="connsiteX2" fmla="*/ 0 w 911225"/>
                <a:gd name="connsiteY2" fmla="*/ 544298 h 544298"/>
                <a:gd name="connsiteX3" fmla="*/ 591665 w 911225"/>
                <a:gd name="connsiteY3" fmla="*/ 484659 h 544298"/>
                <a:gd name="connsiteX4" fmla="*/ 911225 w 911225"/>
                <a:gd name="connsiteY4" fmla="*/ 32436 h 544298"/>
                <a:gd name="connsiteX5" fmla="*/ 287895 w 911225"/>
                <a:gd name="connsiteY5" fmla="*/ 0 h 544298"/>
                <a:gd name="connsiteX0" fmla="*/ 287895 w 911225"/>
                <a:gd name="connsiteY0" fmla="*/ 0 h 544298"/>
                <a:gd name="connsiteX1" fmla="*/ 228171 w 911225"/>
                <a:gd name="connsiteY1" fmla="*/ 314754 h 544298"/>
                <a:gd name="connsiteX2" fmla="*/ 0 w 911225"/>
                <a:gd name="connsiteY2" fmla="*/ 544298 h 544298"/>
                <a:gd name="connsiteX3" fmla="*/ 591665 w 911225"/>
                <a:gd name="connsiteY3" fmla="*/ 484659 h 544298"/>
                <a:gd name="connsiteX4" fmla="*/ 911225 w 911225"/>
                <a:gd name="connsiteY4" fmla="*/ 32436 h 544298"/>
                <a:gd name="connsiteX5" fmla="*/ 287895 w 911225"/>
                <a:gd name="connsiteY5" fmla="*/ 0 h 54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1225" h="544298">
                  <a:moveTo>
                    <a:pt x="287895" y="0"/>
                  </a:moveTo>
                  <a:lnTo>
                    <a:pt x="228171" y="314754"/>
                  </a:lnTo>
                  <a:cubicBezTo>
                    <a:pt x="88685" y="426351"/>
                    <a:pt x="88685" y="461276"/>
                    <a:pt x="0" y="544298"/>
                  </a:cubicBezTo>
                  <a:lnTo>
                    <a:pt x="591665" y="484659"/>
                  </a:lnTo>
                  <a:lnTo>
                    <a:pt x="911225" y="32436"/>
                  </a:lnTo>
                  <a:lnTo>
                    <a:pt x="28789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74" name="Freeform 273"/>
            <p:cNvSpPr/>
            <p:nvPr/>
          </p:nvSpPr>
          <p:spPr>
            <a:xfrm>
              <a:off x="2355674" y="2542896"/>
              <a:ext cx="978930" cy="441754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0 w 826530"/>
                <a:gd name="connsiteY0" fmla="*/ 126314 h 568068"/>
                <a:gd name="connsiteX1" fmla="*/ 3776 w 826530"/>
                <a:gd name="connsiteY1" fmla="*/ 568068 h 568068"/>
                <a:gd name="connsiteX2" fmla="*/ 608570 w 826530"/>
                <a:gd name="connsiteY2" fmla="*/ 503023 h 568068"/>
                <a:gd name="connsiteX3" fmla="*/ 826530 w 826530"/>
                <a:gd name="connsiteY3" fmla="*/ 0 h 568068"/>
                <a:gd name="connsiteX4" fmla="*/ 0 w 826530"/>
                <a:gd name="connsiteY4" fmla="*/ 126314 h 568068"/>
                <a:gd name="connsiteX0" fmla="*/ 0 w 978930"/>
                <a:gd name="connsiteY0" fmla="*/ 0 h 441754"/>
                <a:gd name="connsiteX1" fmla="*/ 3776 w 978930"/>
                <a:gd name="connsiteY1" fmla="*/ 441754 h 441754"/>
                <a:gd name="connsiteX2" fmla="*/ 608570 w 978930"/>
                <a:gd name="connsiteY2" fmla="*/ 376709 h 441754"/>
                <a:gd name="connsiteX3" fmla="*/ 978930 w 978930"/>
                <a:gd name="connsiteY3" fmla="*/ 13386 h 441754"/>
                <a:gd name="connsiteX4" fmla="*/ 0 w 978930"/>
                <a:gd name="connsiteY4" fmla="*/ 0 h 441754"/>
                <a:gd name="connsiteX0" fmla="*/ 0 w 978930"/>
                <a:gd name="connsiteY0" fmla="*/ 0 h 441754"/>
                <a:gd name="connsiteX1" fmla="*/ 3776 w 978930"/>
                <a:gd name="connsiteY1" fmla="*/ 441754 h 441754"/>
                <a:gd name="connsiteX2" fmla="*/ 907020 w 978930"/>
                <a:gd name="connsiteY2" fmla="*/ 395759 h 441754"/>
                <a:gd name="connsiteX3" fmla="*/ 978930 w 978930"/>
                <a:gd name="connsiteY3" fmla="*/ 13386 h 441754"/>
                <a:gd name="connsiteX4" fmla="*/ 0 w 978930"/>
                <a:gd name="connsiteY4" fmla="*/ 0 h 44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930" h="441754">
                  <a:moveTo>
                    <a:pt x="0" y="0"/>
                  </a:moveTo>
                  <a:cubicBezTo>
                    <a:pt x="1259" y="147251"/>
                    <a:pt x="2517" y="294503"/>
                    <a:pt x="3776" y="441754"/>
                  </a:cubicBezTo>
                  <a:lnTo>
                    <a:pt x="907020" y="395759"/>
                  </a:lnTo>
                  <a:lnTo>
                    <a:pt x="978930" y="13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75" name="Freeform 274"/>
            <p:cNvSpPr/>
            <p:nvPr/>
          </p:nvSpPr>
          <p:spPr>
            <a:xfrm>
              <a:off x="3599514" y="2546642"/>
              <a:ext cx="760906" cy="441767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0 w 826530"/>
                <a:gd name="connsiteY0" fmla="*/ 126314 h 568068"/>
                <a:gd name="connsiteX1" fmla="*/ 3776 w 826530"/>
                <a:gd name="connsiteY1" fmla="*/ 568068 h 568068"/>
                <a:gd name="connsiteX2" fmla="*/ 608570 w 826530"/>
                <a:gd name="connsiteY2" fmla="*/ 503023 h 568068"/>
                <a:gd name="connsiteX3" fmla="*/ 826530 w 826530"/>
                <a:gd name="connsiteY3" fmla="*/ 0 h 568068"/>
                <a:gd name="connsiteX4" fmla="*/ 0 w 826530"/>
                <a:gd name="connsiteY4" fmla="*/ 126314 h 568068"/>
                <a:gd name="connsiteX0" fmla="*/ 0 w 978930"/>
                <a:gd name="connsiteY0" fmla="*/ 0 h 441754"/>
                <a:gd name="connsiteX1" fmla="*/ 3776 w 978930"/>
                <a:gd name="connsiteY1" fmla="*/ 441754 h 441754"/>
                <a:gd name="connsiteX2" fmla="*/ 608570 w 978930"/>
                <a:gd name="connsiteY2" fmla="*/ 376709 h 441754"/>
                <a:gd name="connsiteX3" fmla="*/ 978930 w 978930"/>
                <a:gd name="connsiteY3" fmla="*/ 13386 h 441754"/>
                <a:gd name="connsiteX4" fmla="*/ 0 w 978930"/>
                <a:gd name="connsiteY4" fmla="*/ 0 h 441754"/>
                <a:gd name="connsiteX0" fmla="*/ 0 w 978930"/>
                <a:gd name="connsiteY0" fmla="*/ 0 h 441754"/>
                <a:gd name="connsiteX1" fmla="*/ 3776 w 978930"/>
                <a:gd name="connsiteY1" fmla="*/ 441754 h 441754"/>
                <a:gd name="connsiteX2" fmla="*/ 907020 w 978930"/>
                <a:gd name="connsiteY2" fmla="*/ 395759 h 441754"/>
                <a:gd name="connsiteX3" fmla="*/ 978930 w 978930"/>
                <a:gd name="connsiteY3" fmla="*/ 13386 h 441754"/>
                <a:gd name="connsiteX4" fmla="*/ 0 w 978930"/>
                <a:gd name="connsiteY4" fmla="*/ 0 h 441754"/>
                <a:gd name="connsiteX0" fmla="*/ 29626 w 1008556"/>
                <a:gd name="connsiteY0" fmla="*/ 0 h 441767"/>
                <a:gd name="connsiteX1" fmla="*/ 33402 w 1008556"/>
                <a:gd name="connsiteY1" fmla="*/ 441754 h 441767"/>
                <a:gd name="connsiteX2" fmla="*/ 936 w 1008556"/>
                <a:gd name="connsiteY2" fmla="*/ 406108 h 441767"/>
                <a:gd name="connsiteX3" fmla="*/ 936646 w 1008556"/>
                <a:gd name="connsiteY3" fmla="*/ 395759 h 441767"/>
                <a:gd name="connsiteX4" fmla="*/ 1008556 w 1008556"/>
                <a:gd name="connsiteY4" fmla="*/ 13386 h 441767"/>
                <a:gd name="connsiteX5" fmla="*/ 29626 w 1008556"/>
                <a:gd name="connsiteY5" fmla="*/ 0 h 441767"/>
                <a:gd name="connsiteX0" fmla="*/ 29626 w 1008556"/>
                <a:gd name="connsiteY0" fmla="*/ 0 h 441767"/>
                <a:gd name="connsiteX1" fmla="*/ 33402 w 1008556"/>
                <a:gd name="connsiteY1" fmla="*/ 441754 h 441767"/>
                <a:gd name="connsiteX2" fmla="*/ 936 w 1008556"/>
                <a:gd name="connsiteY2" fmla="*/ 406108 h 441767"/>
                <a:gd name="connsiteX3" fmla="*/ 758846 w 1008556"/>
                <a:gd name="connsiteY3" fmla="*/ 408459 h 441767"/>
                <a:gd name="connsiteX4" fmla="*/ 1008556 w 1008556"/>
                <a:gd name="connsiteY4" fmla="*/ 13386 h 441767"/>
                <a:gd name="connsiteX5" fmla="*/ 29626 w 1008556"/>
                <a:gd name="connsiteY5" fmla="*/ 0 h 441767"/>
                <a:gd name="connsiteX0" fmla="*/ 29626 w 760906"/>
                <a:gd name="connsiteY0" fmla="*/ 0 h 441767"/>
                <a:gd name="connsiteX1" fmla="*/ 33402 w 760906"/>
                <a:gd name="connsiteY1" fmla="*/ 441754 h 441767"/>
                <a:gd name="connsiteX2" fmla="*/ 936 w 760906"/>
                <a:gd name="connsiteY2" fmla="*/ 406108 h 441767"/>
                <a:gd name="connsiteX3" fmla="*/ 758846 w 760906"/>
                <a:gd name="connsiteY3" fmla="*/ 408459 h 441767"/>
                <a:gd name="connsiteX4" fmla="*/ 760906 w 760906"/>
                <a:gd name="connsiteY4" fmla="*/ 7036 h 441767"/>
                <a:gd name="connsiteX5" fmla="*/ 29626 w 760906"/>
                <a:gd name="connsiteY5" fmla="*/ 0 h 44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0906" h="441767">
                  <a:moveTo>
                    <a:pt x="29626" y="0"/>
                  </a:moveTo>
                  <a:cubicBezTo>
                    <a:pt x="30885" y="147251"/>
                    <a:pt x="32143" y="294503"/>
                    <a:pt x="33402" y="441754"/>
                  </a:cubicBezTo>
                  <a:cubicBezTo>
                    <a:pt x="41630" y="442572"/>
                    <a:pt x="-7292" y="405290"/>
                    <a:pt x="936" y="406108"/>
                  </a:cubicBezTo>
                  <a:lnTo>
                    <a:pt x="758846" y="408459"/>
                  </a:lnTo>
                  <a:cubicBezTo>
                    <a:pt x="759533" y="274651"/>
                    <a:pt x="760219" y="140844"/>
                    <a:pt x="760906" y="7036"/>
                  </a:cubicBezTo>
                  <a:lnTo>
                    <a:pt x="2962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cxnSp>
          <p:nvCxnSpPr>
            <p:cNvPr id="277" name="Straight Connector 276"/>
            <p:cNvCxnSpPr/>
            <p:nvPr/>
          </p:nvCxnSpPr>
          <p:spPr>
            <a:xfrm flipH="1" flipV="1">
              <a:off x="6027212" y="3388553"/>
              <a:ext cx="416996" cy="6395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V="1">
              <a:off x="6027212" y="3098572"/>
              <a:ext cx="76200" cy="28998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V="1">
              <a:off x="4819650" y="2844572"/>
              <a:ext cx="76200" cy="28998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flipH="1" flipV="1">
              <a:off x="4895850" y="2844572"/>
              <a:ext cx="1207562" cy="26330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5873750" y="3384601"/>
              <a:ext cx="159391" cy="38729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flipV="1">
              <a:off x="4692650" y="3130601"/>
              <a:ext cx="132929" cy="49524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H="1" flipV="1">
              <a:off x="4680652" y="3621035"/>
              <a:ext cx="1199448" cy="15721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2" name="Freeform 291"/>
            <p:cNvSpPr/>
            <p:nvPr/>
          </p:nvSpPr>
          <p:spPr>
            <a:xfrm>
              <a:off x="4093737" y="3263110"/>
              <a:ext cx="594154" cy="427509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389924 w 1076754"/>
                <a:gd name="connsiteY0" fmla="*/ 12014 h 503023"/>
                <a:gd name="connsiteX1" fmla="*/ 0 w 1076754"/>
                <a:gd name="connsiteY1" fmla="*/ 402968 h 503023"/>
                <a:gd name="connsiteX2" fmla="*/ 858794 w 1076754"/>
                <a:gd name="connsiteY2" fmla="*/ 503023 h 503023"/>
                <a:gd name="connsiteX3" fmla="*/ 1076754 w 1076754"/>
                <a:gd name="connsiteY3" fmla="*/ 0 h 503023"/>
                <a:gd name="connsiteX4" fmla="*/ 389924 w 1076754"/>
                <a:gd name="connsiteY4" fmla="*/ 12014 h 503023"/>
                <a:gd name="connsiteX0" fmla="*/ 389924 w 1076754"/>
                <a:gd name="connsiteY0" fmla="*/ 12014 h 496673"/>
                <a:gd name="connsiteX1" fmla="*/ 0 w 1076754"/>
                <a:gd name="connsiteY1" fmla="*/ 402968 h 496673"/>
                <a:gd name="connsiteX2" fmla="*/ 395244 w 1076754"/>
                <a:gd name="connsiteY2" fmla="*/ 496673 h 496673"/>
                <a:gd name="connsiteX3" fmla="*/ 1076754 w 1076754"/>
                <a:gd name="connsiteY3" fmla="*/ 0 h 496673"/>
                <a:gd name="connsiteX4" fmla="*/ 389924 w 1076754"/>
                <a:gd name="connsiteY4" fmla="*/ 12014 h 496673"/>
                <a:gd name="connsiteX0" fmla="*/ 389924 w 594154"/>
                <a:gd name="connsiteY0" fmla="*/ 0 h 484659"/>
                <a:gd name="connsiteX1" fmla="*/ 0 w 594154"/>
                <a:gd name="connsiteY1" fmla="*/ 390954 h 484659"/>
                <a:gd name="connsiteX2" fmla="*/ 395244 w 594154"/>
                <a:gd name="connsiteY2" fmla="*/ 484659 h 484659"/>
                <a:gd name="connsiteX3" fmla="*/ 594154 w 594154"/>
                <a:gd name="connsiteY3" fmla="*/ 13386 h 484659"/>
                <a:gd name="connsiteX4" fmla="*/ 389924 w 594154"/>
                <a:gd name="connsiteY4" fmla="*/ 0 h 484659"/>
                <a:gd name="connsiteX0" fmla="*/ 389924 w 594154"/>
                <a:gd name="connsiteY0" fmla="*/ 0 h 427509"/>
                <a:gd name="connsiteX1" fmla="*/ 0 w 594154"/>
                <a:gd name="connsiteY1" fmla="*/ 390954 h 427509"/>
                <a:gd name="connsiteX2" fmla="*/ 420644 w 594154"/>
                <a:gd name="connsiteY2" fmla="*/ 427509 h 427509"/>
                <a:gd name="connsiteX3" fmla="*/ 594154 w 594154"/>
                <a:gd name="connsiteY3" fmla="*/ 13386 h 427509"/>
                <a:gd name="connsiteX4" fmla="*/ 389924 w 594154"/>
                <a:gd name="connsiteY4" fmla="*/ 0 h 42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154" h="427509">
                  <a:moveTo>
                    <a:pt x="389924" y="0"/>
                  </a:moveTo>
                  <a:lnTo>
                    <a:pt x="0" y="390954"/>
                  </a:lnTo>
                  <a:lnTo>
                    <a:pt x="420644" y="427509"/>
                  </a:lnTo>
                  <a:lnTo>
                    <a:pt x="594154" y="13386"/>
                  </a:lnTo>
                  <a:lnTo>
                    <a:pt x="38992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4572991" y="2585206"/>
              <a:ext cx="634010" cy="395759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389924 w 1076754"/>
                <a:gd name="connsiteY0" fmla="*/ 12014 h 503023"/>
                <a:gd name="connsiteX1" fmla="*/ 0 w 1076754"/>
                <a:gd name="connsiteY1" fmla="*/ 402968 h 503023"/>
                <a:gd name="connsiteX2" fmla="*/ 858794 w 1076754"/>
                <a:gd name="connsiteY2" fmla="*/ 503023 h 503023"/>
                <a:gd name="connsiteX3" fmla="*/ 1076754 w 1076754"/>
                <a:gd name="connsiteY3" fmla="*/ 0 h 503023"/>
                <a:gd name="connsiteX4" fmla="*/ 389924 w 1076754"/>
                <a:gd name="connsiteY4" fmla="*/ 12014 h 503023"/>
                <a:gd name="connsiteX0" fmla="*/ 389924 w 1076754"/>
                <a:gd name="connsiteY0" fmla="*/ 12014 h 496673"/>
                <a:gd name="connsiteX1" fmla="*/ 0 w 1076754"/>
                <a:gd name="connsiteY1" fmla="*/ 402968 h 496673"/>
                <a:gd name="connsiteX2" fmla="*/ 395244 w 1076754"/>
                <a:gd name="connsiteY2" fmla="*/ 496673 h 496673"/>
                <a:gd name="connsiteX3" fmla="*/ 1076754 w 1076754"/>
                <a:gd name="connsiteY3" fmla="*/ 0 h 496673"/>
                <a:gd name="connsiteX4" fmla="*/ 389924 w 1076754"/>
                <a:gd name="connsiteY4" fmla="*/ 12014 h 496673"/>
                <a:gd name="connsiteX0" fmla="*/ 389924 w 594154"/>
                <a:gd name="connsiteY0" fmla="*/ 0 h 484659"/>
                <a:gd name="connsiteX1" fmla="*/ 0 w 594154"/>
                <a:gd name="connsiteY1" fmla="*/ 390954 h 484659"/>
                <a:gd name="connsiteX2" fmla="*/ 395244 w 594154"/>
                <a:gd name="connsiteY2" fmla="*/ 484659 h 484659"/>
                <a:gd name="connsiteX3" fmla="*/ 594154 w 594154"/>
                <a:gd name="connsiteY3" fmla="*/ 13386 h 484659"/>
                <a:gd name="connsiteX4" fmla="*/ 389924 w 594154"/>
                <a:gd name="connsiteY4" fmla="*/ 0 h 484659"/>
                <a:gd name="connsiteX0" fmla="*/ 389924 w 594154"/>
                <a:gd name="connsiteY0" fmla="*/ 0 h 427509"/>
                <a:gd name="connsiteX1" fmla="*/ 0 w 594154"/>
                <a:gd name="connsiteY1" fmla="*/ 390954 h 427509"/>
                <a:gd name="connsiteX2" fmla="*/ 420644 w 594154"/>
                <a:gd name="connsiteY2" fmla="*/ 427509 h 427509"/>
                <a:gd name="connsiteX3" fmla="*/ 594154 w 594154"/>
                <a:gd name="connsiteY3" fmla="*/ 13386 h 427509"/>
                <a:gd name="connsiteX4" fmla="*/ 389924 w 594154"/>
                <a:gd name="connsiteY4" fmla="*/ 0 h 427509"/>
                <a:gd name="connsiteX0" fmla="*/ 27974 w 594154"/>
                <a:gd name="connsiteY0" fmla="*/ 0 h 414809"/>
                <a:gd name="connsiteX1" fmla="*/ 0 w 594154"/>
                <a:gd name="connsiteY1" fmla="*/ 378254 h 414809"/>
                <a:gd name="connsiteX2" fmla="*/ 420644 w 594154"/>
                <a:gd name="connsiteY2" fmla="*/ 414809 h 414809"/>
                <a:gd name="connsiteX3" fmla="*/ 594154 w 594154"/>
                <a:gd name="connsiteY3" fmla="*/ 686 h 414809"/>
                <a:gd name="connsiteX4" fmla="*/ 27974 w 594154"/>
                <a:gd name="connsiteY4" fmla="*/ 0 h 41480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594154 w 594154"/>
                <a:gd name="connsiteY3" fmla="*/ 686 h 395759"/>
                <a:gd name="connsiteX4" fmla="*/ 27974 w 594154"/>
                <a:gd name="connsiteY4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46660 w 594154"/>
                <a:gd name="connsiteY3" fmla="*/ 1452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46660 w 594154"/>
                <a:gd name="connsiteY3" fmla="*/ 1452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02210 w 594154"/>
                <a:gd name="connsiteY3" fmla="*/ 1325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02210 w 594154"/>
                <a:gd name="connsiteY3" fmla="*/ 1325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625904"/>
                <a:gd name="connsiteY0" fmla="*/ 0 h 395759"/>
                <a:gd name="connsiteX1" fmla="*/ 0 w 625904"/>
                <a:gd name="connsiteY1" fmla="*/ 378254 h 395759"/>
                <a:gd name="connsiteX2" fmla="*/ 179344 w 625904"/>
                <a:gd name="connsiteY2" fmla="*/ 395759 h 395759"/>
                <a:gd name="connsiteX3" fmla="*/ 202210 w 625904"/>
                <a:gd name="connsiteY3" fmla="*/ 132594 h 395759"/>
                <a:gd name="connsiteX4" fmla="*/ 625904 w 625904"/>
                <a:gd name="connsiteY4" fmla="*/ 146736 h 395759"/>
                <a:gd name="connsiteX5" fmla="*/ 27974 w 625904"/>
                <a:gd name="connsiteY5" fmla="*/ 0 h 395759"/>
                <a:gd name="connsiteX0" fmla="*/ 27974 w 656775"/>
                <a:gd name="connsiteY0" fmla="*/ 0 h 395759"/>
                <a:gd name="connsiteX1" fmla="*/ 0 w 656775"/>
                <a:gd name="connsiteY1" fmla="*/ 378254 h 395759"/>
                <a:gd name="connsiteX2" fmla="*/ 179344 w 656775"/>
                <a:gd name="connsiteY2" fmla="*/ 395759 h 395759"/>
                <a:gd name="connsiteX3" fmla="*/ 202210 w 656775"/>
                <a:gd name="connsiteY3" fmla="*/ 132594 h 395759"/>
                <a:gd name="connsiteX4" fmla="*/ 625904 w 656775"/>
                <a:gd name="connsiteY4" fmla="*/ 146736 h 395759"/>
                <a:gd name="connsiteX5" fmla="*/ 634010 w 656775"/>
                <a:gd name="connsiteY5" fmla="*/ 43694 h 395759"/>
                <a:gd name="connsiteX6" fmla="*/ 27974 w 656775"/>
                <a:gd name="connsiteY6" fmla="*/ 0 h 395759"/>
                <a:gd name="connsiteX0" fmla="*/ 27974 w 655505"/>
                <a:gd name="connsiteY0" fmla="*/ 0 h 395759"/>
                <a:gd name="connsiteX1" fmla="*/ 0 w 655505"/>
                <a:gd name="connsiteY1" fmla="*/ 378254 h 395759"/>
                <a:gd name="connsiteX2" fmla="*/ 179344 w 655505"/>
                <a:gd name="connsiteY2" fmla="*/ 395759 h 395759"/>
                <a:gd name="connsiteX3" fmla="*/ 202210 w 655505"/>
                <a:gd name="connsiteY3" fmla="*/ 132594 h 395759"/>
                <a:gd name="connsiteX4" fmla="*/ 613204 w 655505"/>
                <a:gd name="connsiteY4" fmla="*/ 203886 h 395759"/>
                <a:gd name="connsiteX5" fmla="*/ 634010 w 655505"/>
                <a:gd name="connsiteY5" fmla="*/ 43694 h 395759"/>
                <a:gd name="connsiteX6" fmla="*/ 27974 w 655505"/>
                <a:gd name="connsiteY6" fmla="*/ 0 h 395759"/>
                <a:gd name="connsiteX0" fmla="*/ 27974 w 667630"/>
                <a:gd name="connsiteY0" fmla="*/ 0 h 395759"/>
                <a:gd name="connsiteX1" fmla="*/ 0 w 667630"/>
                <a:gd name="connsiteY1" fmla="*/ 378254 h 395759"/>
                <a:gd name="connsiteX2" fmla="*/ 179344 w 667630"/>
                <a:gd name="connsiteY2" fmla="*/ 395759 h 395759"/>
                <a:gd name="connsiteX3" fmla="*/ 202210 w 667630"/>
                <a:gd name="connsiteY3" fmla="*/ 132594 h 395759"/>
                <a:gd name="connsiteX4" fmla="*/ 613204 w 667630"/>
                <a:gd name="connsiteY4" fmla="*/ 203886 h 395759"/>
                <a:gd name="connsiteX5" fmla="*/ 634010 w 667630"/>
                <a:gd name="connsiteY5" fmla="*/ 43694 h 395759"/>
                <a:gd name="connsiteX6" fmla="*/ 27974 w 66763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02210 w 634010"/>
                <a:gd name="connsiteY3" fmla="*/ 1325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02210 w 634010"/>
                <a:gd name="connsiteY3" fmla="*/ 1325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40310 w 634010"/>
                <a:gd name="connsiteY3" fmla="*/ 1706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010" h="395759">
                  <a:moveTo>
                    <a:pt x="27974" y="0"/>
                  </a:moveTo>
                  <a:lnTo>
                    <a:pt x="0" y="378254"/>
                  </a:lnTo>
                  <a:lnTo>
                    <a:pt x="179344" y="395759"/>
                  </a:lnTo>
                  <a:lnTo>
                    <a:pt x="240310" y="170694"/>
                  </a:lnTo>
                  <a:lnTo>
                    <a:pt x="613204" y="203886"/>
                  </a:lnTo>
                  <a:lnTo>
                    <a:pt x="634010" y="43694"/>
                  </a:lnTo>
                  <a:lnTo>
                    <a:pt x="2797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94" name="Freeform 293"/>
            <p:cNvSpPr/>
            <p:nvPr/>
          </p:nvSpPr>
          <p:spPr>
            <a:xfrm>
              <a:off x="5280376" y="2659120"/>
              <a:ext cx="606854" cy="243359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389924 w 1076754"/>
                <a:gd name="connsiteY0" fmla="*/ 12014 h 503023"/>
                <a:gd name="connsiteX1" fmla="*/ 0 w 1076754"/>
                <a:gd name="connsiteY1" fmla="*/ 402968 h 503023"/>
                <a:gd name="connsiteX2" fmla="*/ 858794 w 1076754"/>
                <a:gd name="connsiteY2" fmla="*/ 503023 h 503023"/>
                <a:gd name="connsiteX3" fmla="*/ 1076754 w 1076754"/>
                <a:gd name="connsiteY3" fmla="*/ 0 h 503023"/>
                <a:gd name="connsiteX4" fmla="*/ 389924 w 1076754"/>
                <a:gd name="connsiteY4" fmla="*/ 12014 h 503023"/>
                <a:gd name="connsiteX0" fmla="*/ 389924 w 1076754"/>
                <a:gd name="connsiteY0" fmla="*/ 12014 h 496673"/>
                <a:gd name="connsiteX1" fmla="*/ 0 w 1076754"/>
                <a:gd name="connsiteY1" fmla="*/ 402968 h 496673"/>
                <a:gd name="connsiteX2" fmla="*/ 395244 w 1076754"/>
                <a:gd name="connsiteY2" fmla="*/ 496673 h 496673"/>
                <a:gd name="connsiteX3" fmla="*/ 1076754 w 1076754"/>
                <a:gd name="connsiteY3" fmla="*/ 0 h 496673"/>
                <a:gd name="connsiteX4" fmla="*/ 389924 w 1076754"/>
                <a:gd name="connsiteY4" fmla="*/ 12014 h 496673"/>
                <a:gd name="connsiteX0" fmla="*/ 389924 w 594154"/>
                <a:gd name="connsiteY0" fmla="*/ 0 h 484659"/>
                <a:gd name="connsiteX1" fmla="*/ 0 w 594154"/>
                <a:gd name="connsiteY1" fmla="*/ 390954 h 484659"/>
                <a:gd name="connsiteX2" fmla="*/ 395244 w 594154"/>
                <a:gd name="connsiteY2" fmla="*/ 484659 h 484659"/>
                <a:gd name="connsiteX3" fmla="*/ 594154 w 594154"/>
                <a:gd name="connsiteY3" fmla="*/ 13386 h 484659"/>
                <a:gd name="connsiteX4" fmla="*/ 389924 w 594154"/>
                <a:gd name="connsiteY4" fmla="*/ 0 h 484659"/>
                <a:gd name="connsiteX0" fmla="*/ 389924 w 594154"/>
                <a:gd name="connsiteY0" fmla="*/ 0 h 427509"/>
                <a:gd name="connsiteX1" fmla="*/ 0 w 594154"/>
                <a:gd name="connsiteY1" fmla="*/ 390954 h 427509"/>
                <a:gd name="connsiteX2" fmla="*/ 420644 w 594154"/>
                <a:gd name="connsiteY2" fmla="*/ 427509 h 427509"/>
                <a:gd name="connsiteX3" fmla="*/ 594154 w 594154"/>
                <a:gd name="connsiteY3" fmla="*/ 13386 h 427509"/>
                <a:gd name="connsiteX4" fmla="*/ 389924 w 594154"/>
                <a:gd name="connsiteY4" fmla="*/ 0 h 427509"/>
                <a:gd name="connsiteX0" fmla="*/ 21624 w 594154"/>
                <a:gd name="connsiteY0" fmla="*/ 196164 h 414123"/>
                <a:gd name="connsiteX1" fmla="*/ 0 w 594154"/>
                <a:gd name="connsiteY1" fmla="*/ 377568 h 414123"/>
                <a:gd name="connsiteX2" fmla="*/ 420644 w 594154"/>
                <a:gd name="connsiteY2" fmla="*/ 414123 h 414123"/>
                <a:gd name="connsiteX3" fmla="*/ 594154 w 594154"/>
                <a:gd name="connsiteY3" fmla="*/ 0 h 414123"/>
                <a:gd name="connsiteX4" fmla="*/ 21624 w 594154"/>
                <a:gd name="connsiteY4" fmla="*/ 196164 h 414123"/>
                <a:gd name="connsiteX0" fmla="*/ 21624 w 594154"/>
                <a:gd name="connsiteY0" fmla="*/ 196164 h 414123"/>
                <a:gd name="connsiteX1" fmla="*/ 0 w 594154"/>
                <a:gd name="connsiteY1" fmla="*/ 345818 h 414123"/>
                <a:gd name="connsiteX2" fmla="*/ 420644 w 594154"/>
                <a:gd name="connsiteY2" fmla="*/ 414123 h 414123"/>
                <a:gd name="connsiteX3" fmla="*/ 594154 w 594154"/>
                <a:gd name="connsiteY3" fmla="*/ 0 h 414123"/>
                <a:gd name="connsiteX4" fmla="*/ 21624 w 594154"/>
                <a:gd name="connsiteY4" fmla="*/ 196164 h 414123"/>
                <a:gd name="connsiteX0" fmla="*/ 21624 w 594154"/>
                <a:gd name="connsiteY0" fmla="*/ 196164 h 439523"/>
                <a:gd name="connsiteX1" fmla="*/ 0 w 594154"/>
                <a:gd name="connsiteY1" fmla="*/ 345818 h 439523"/>
                <a:gd name="connsiteX2" fmla="*/ 573044 w 594154"/>
                <a:gd name="connsiteY2" fmla="*/ 439523 h 439523"/>
                <a:gd name="connsiteX3" fmla="*/ 594154 w 594154"/>
                <a:gd name="connsiteY3" fmla="*/ 0 h 439523"/>
                <a:gd name="connsiteX4" fmla="*/ 21624 w 594154"/>
                <a:gd name="connsiteY4" fmla="*/ 196164 h 439523"/>
                <a:gd name="connsiteX0" fmla="*/ 21624 w 606854"/>
                <a:gd name="connsiteY0" fmla="*/ 0 h 243359"/>
                <a:gd name="connsiteX1" fmla="*/ 0 w 606854"/>
                <a:gd name="connsiteY1" fmla="*/ 149654 h 243359"/>
                <a:gd name="connsiteX2" fmla="*/ 573044 w 606854"/>
                <a:gd name="connsiteY2" fmla="*/ 243359 h 243359"/>
                <a:gd name="connsiteX3" fmla="*/ 606854 w 606854"/>
                <a:gd name="connsiteY3" fmla="*/ 76886 h 243359"/>
                <a:gd name="connsiteX4" fmla="*/ 21624 w 606854"/>
                <a:gd name="connsiteY4" fmla="*/ 0 h 24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854" h="243359">
                  <a:moveTo>
                    <a:pt x="21624" y="0"/>
                  </a:moveTo>
                  <a:lnTo>
                    <a:pt x="0" y="149654"/>
                  </a:lnTo>
                  <a:lnTo>
                    <a:pt x="573044" y="243359"/>
                  </a:lnTo>
                  <a:lnTo>
                    <a:pt x="606854" y="76886"/>
                  </a:lnTo>
                  <a:lnTo>
                    <a:pt x="2162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95" name="Freeform 294"/>
            <p:cNvSpPr/>
            <p:nvPr/>
          </p:nvSpPr>
          <p:spPr>
            <a:xfrm rot="1452011" flipH="1">
              <a:off x="5899638" y="2812039"/>
              <a:ext cx="533145" cy="395759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389924 w 1076754"/>
                <a:gd name="connsiteY0" fmla="*/ 12014 h 503023"/>
                <a:gd name="connsiteX1" fmla="*/ 0 w 1076754"/>
                <a:gd name="connsiteY1" fmla="*/ 402968 h 503023"/>
                <a:gd name="connsiteX2" fmla="*/ 858794 w 1076754"/>
                <a:gd name="connsiteY2" fmla="*/ 503023 h 503023"/>
                <a:gd name="connsiteX3" fmla="*/ 1076754 w 1076754"/>
                <a:gd name="connsiteY3" fmla="*/ 0 h 503023"/>
                <a:gd name="connsiteX4" fmla="*/ 389924 w 1076754"/>
                <a:gd name="connsiteY4" fmla="*/ 12014 h 503023"/>
                <a:gd name="connsiteX0" fmla="*/ 389924 w 1076754"/>
                <a:gd name="connsiteY0" fmla="*/ 12014 h 496673"/>
                <a:gd name="connsiteX1" fmla="*/ 0 w 1076754"/>
                <a:gd name="connsiteY1" fmla="*/ 402968 h 496673"/>
                <a:gd name="connsiteX2" fmla="*/ 395244 w 1076754"/>
                <a:gd name="connsiteY2" fmla="*/ 496673 h 496673"/>
                <a:gd name="connsiteX3" fmla="*/ 1076754 w 1076754"/>
                <a:gd name="connsiteY3" fmla="*/ 0 h 496673"/>
                <a:gd name="connsiteX4" fmla="*/ 389924 w 1076754"/>
                <a:gd name="connsiteY4" fmla="*/ 12014 h 496673"/>
                <a:gd name="connsiteX0" fmla="*/ 389924 w 594154"/>
                <a:gd name="connsiteY0" fmla="*/ 0 h 484659"/>
                <a:gd name="connsiteX1" fmla="*/ 0 w 594154"/>
                <a:gd name="connsiteY1" fmla="*/ 390954 h 484659"/>
                <a:gd name="connsiteX2" fmla="*/ 395244 w 594154"/>
                <a:gd name="connsiteY2" fmla="*/ 484659 h 484659"/>
                <a:gd name="connsiteX3" fmla="*/ 594154 w 594154"/>
                <a:gd name="connsiteY3" fmla="*/ 13386 h 484659"/>
                <a:gd name="connsiteX4" fmla="*/ 389924 w 594154"/>
                <a:gd name="connsiteY4" fmla="*/ 0 h 484659"/>
                <a:gd name="connsiteX0" fmla="*/ 389924 w 594154"/>
                <a:gd name="connsiteY0" fmla="*/ 0 h 427509"/>
                <a:gd name="connsiteX1" fmla="*/ 0 w 594154"/>
                <a:gd name="connsiteY1" fmla="*/ 390954 h 427509"/>
                <a:gd name="connsiteX2" fmla="*/ 420644 w 594154"/>
                <a:gd name="connsiteY2" fmla="*/ 427509 h 427509"/>
                <a:gd name="connsiteX3" fmla="*/ 594154 w 594154"/>
                <a:gd name="connsiteY3" fmla="*/ 13386 h 427509"/>
                <a:gd name="connsiteX4" fmla="*/ 389924 w 594154"/>
                <a:gd name="connsiteY4" fmla="*/ 0 h 427509"/>
                <a:gd name="connsiteX0" fmla="*/ 27974 w 594154"/>
                <a:gd name="connsiteY0" fmla="*/ 0 h 414809"/>
                <a:gd name="connsiteX1" fmla="*/ 0 w 594154"/>
                <a:gd name="connsiteY1" fmla="*/ 378254 h 414809"/>
                <a:gd name="connsiteX2" fmla="*/ 420644 w 594154"/>
                <a:gd name="connsiteY2" fmla="*/ 414809 h 414809"/>
                <a:gd name="connsiteX3" fmla="*/ 594154 w 594154"/>
                <a:gd name="connsiteY3" fmla="*/ 686 h 414809"/>
                <a:gd name="connsiteX4" fmla="*/ 27974 w 594154"/>
                <a:gd name="connsiteY4" fmla="*/ 0 h 41480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594154 w 594154"/>
                <a:gd name="connsiteY3" fmla="*/ 686 h 395759"/>
                <a:gd name="connsiteX4" fmla="*/ 27974 w 594154"/>
                <a:gd name="connsiteY4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46660 w 594154"/>
                <a:gd name="connsiteY3" fmla="*/ 1452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46660 w 594154"/>
                <a:gd name="connsiteY3" fmla="*/ 1452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02210 w 594154"/>
                <a:gd name="connsiteY3" fmla="*/ 1325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02210 w 594154"/>
                <a:gd name="connsiteY3" fmla="*/ 1325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625904"/>
                <a:gd name="connsiteY0" fmla="*/ 0 h 395759"/>
                <a:gd name="connsiteX1" fmla="*/ 0 w 625904"/>
                <a:gd name="connsiteY1" fmla="*/ 378254 h 395759"/>
                <a:gd name="connsiteX2" fmla="*/ 179344 w 625904"/>
                <a:gd name="connsiteY2" fmla="*/ 395759 h 395759"/>
                <a:gd name="connsiteX3" fmla="*/ 202210 w 625904"/>
                <a:gd name="connsiteY3" fmla="*/ 132594 h 395759"/>
                <a:gd name="connsiteX4" fmla="*/ 625904 w 625904"/>
                <a:gd name="connsiteY4" fmla="*/ 146736 h 395759"/>
                <a:gd name="connsiteX5" fmla="*/ 27974 w 625904"/>
                <a:gd name="connsiteY5" fmla="*/ 0 h 395759"/>
                <a:gd name="connsiteX0" fmla="*/ 27974 w 656775"/>
                <a:gd name="connsiteY0" fmla="*/ 0 h 395759"/>
                <a:gd name="connsiteX1" fmla="*/ 0 w 656775"/>
                <a:gd name="connsiteY1" fmla="*/ 378254 h 395759"/>
                <a:gd name="connsiteX2" fmla="*/ 179344 w 656775"/>
                <a:gd name="connsiteY2" fmla="*/ 395759 h 395759"/>
                <a:gd name="connsiteX3" fmla="*/ 202210 w 656775"/>
                <a:gd name="connsiteY3" fmla="*/ 132594 h 395759"/>
                <a:gd name="connsiteX4" fmla="*/ 625904 w 656775"/>
                <a:gd name="connsiteY4" fmla="*/ 146736 h 395759"/>
                <a:gd name="connsiteX5" fmla="*/ 634010 w 656775"/>
                <a:gd name="connsiteY5" fmla="*/ 43694 h 395759"/>
                <a:gd name="connsiteX6" fmla="*/ 27974 w 656775"/>
                <a:gd name="connsiteY6" fmla="*/ 0 h 395759"/>
                <a:gd name="connsiteX0" fmla="*/ 27974 w 655505"/>
                <a:gd name="connsiteY0" fmla="*/ 0 h 395759"/>
                <a:gd name="connsiteX1" fmla="*/ 0 w 655505"/>
                <a:gd name="connsiteY1" fmla="*/ 378254 h 395759"/>
                <a:gd name="connsiteX2" fmla="*/ 179344 w 655505"/>
                <a:gd name="connsiteY2" fmla="*/ 395759 h 395759"/>
                <a:gd name="connsiteX3" fmla="*/ 202210 w 655505"/>
                <a:gd name="connsiteY3" fmla="*/ 132594 h 395759"/>
                <a:gd name="connsiteX4" fmla="*/ 613204 w 655505"/>
                <a:gd name="connsiteY4" fmla="*/ 203886 h 395759"/>
                <a:gd name="connsiteX5" fmla="*/ 634010 w 655505"/>
                <a:gd name="connsiteY5" fmla="*/ 43694 h 395759"/>
                <a:gd name="connsiteX6" fmla="*/ 27974 w 655505"/>
                <a:gd name="connsiteY6" fmla="*/ 0 h 395759"/>
                <a:gd name="connsiteX0" fmla="*/ 27974 w 667630"/>
                <a:gd name="connsiteY0" fmla="*/ 0 h 395759"/>
                <a:gd name="connsiteX1" fmla="*/ 0 w 667630"/>
                <a:gd name="connsiteY1" fmla="*/ 378254 h 395759"/>
                <a:gd name="connsiteX2" fmla="*/ 179344 w 667630"/>
                <a:gd name="connsiteY2" fmla="*/ 395759 h 395759"/>
                <a:gd name="connsiteX3" fmla="*/ 202210 w 667630"/>
                <a:gd name="connsiteY3" fmla="*/ 132594 h 395759"/>
                <a:gd name="connsiteX4" fmla="*/ 613204 w 667630"/>
                <a:gd name="connsiteY4" fmla="*/ 203886 h 395759"/>
                <a:gd name="connsiteX5" fmla="*/ 634010 w 667630"/>
                <a:gd name="connsiteY5" fmla="*/ 43694 h 395759"/>
                <a:gd name="connsiteX6" fmla="*/ 27974 w 66763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02210 w 634010"/>
                <a:gd name="connsiteY3" fmla="*/ 1325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02210 w 634010"/>
                <a:gd name="connsiteY3" fmla="*/ 1325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40310 w 634010"/>
                <a:gd name="connsiteY3" fmla="*/ 1706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010" h="395759">
                  <a:moveTo>
                    <a:pt x="27974" y="0"/>
                  </a:moveTo>
                  <a:lnTo>
                    <a:pt x="0" y="378254"/>
                  </a:lnTo>
                  <a:lnTo>
                    <a:pt x="179344" y="395759"/>
                  </a:lnTo>
                  <a:lnTo>
                    <a:pt x="240310" y="170694"/>
                  </a:lnTo>
                  <a:lnTo>
                    <a:pt x="613204" y="203886"/>
                  </a:lnTo>
                  <a:lnTo>
                    <a:pt x="634010" y="43694"/>
                  </a:lnTo>
                  <a:lnTo>
                    <a:pt x="2797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90511" y="3645096"/>
            <a:ext cx="942274" cy="1581087"/>
            <a:chOff x="7270119" y="4391547"/>
            <a:chExt cx="942274" cy="1581087"/>
          </a:xfrm>
        </p:grpSpPr>
        <p:sp>
          <p:nvSpPr>
            <p:cNvPr id="3" name="Right Brace 2"/>
            <p:cNvSpPr/>
            <p:nvPr/>
          </p:nvSpPr>
          <p:spPr>
            <a:xfrm>
              <a:off x="7270119" y="4391547"/>
              <a:ext cx="438870" cy="993871"/>
            </a:xfrm>
            <a:prstGeom prst="rightBrac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ight Brace 84"/>
            <p:cNvSpPr/>
            <p:nvPr/>
          </p:nvSpPr>
          <p:spPr>
            <a:xfrm>
              <a:off x="7773523" y="4904798"/>
              <a:ext cx="438870" cy="1067836"/>
            </a:xfrm>
            <a:prstGeom prst="rightBrac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Freeform 89"/>
          <p:cNvSpPr/>
          <p:nvPr/>
        </p:nvSpPr>
        <p:spPr>
          <a:xfrm rot="5400000">
            <a:off x="281754" y="2536572"/>
            <a:ext cx="999282" cy="1379918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39189" y="285396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87256" y="2713789"/>
            <a:ext cx="1091518" cy="1263308"/>
            <a:chOff x="1187256" y="2713789"/>
            <a:chExt cx="1091518" cy="1263308"/>
          </a:xfrm>
        </p:grpSpPr>
        <p:sp>
          <p:nvSpPr>
            <p:cNvPr id="87" name="Freeform 86"/>
            <p:cNvSpPr/>
            <p:nvPr/>
          </p:nvSpPr>
          <p:spPr>
            <a:xfrm rot="10800000">
              <a:off x="1187256" y="2713789"/>
              <a:ext cx="1091518" cy="1263308"/>
            </a:xfrm>
            <a:custGeom>
              <a:avLst/>
              <a:gdLst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3810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5874 w 1676400"/>
                <a:gd name="connsiteY6" fmla="*/ 5619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681038 w 1676400"/>
                <a:gd name="connsiteY9" fmla="*/ 0 h 1562100"/>
                <a:gd name="connsiteX10" fmla="*/ 0 w 1676400"/>
                <a:gd name="connsiteY10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81038 w 1676400"/>
                <a:gd name="connsiteY10" fmla="*/ 0 h 1562100"/>
                <a:gd name="connsiteX11" fmla="*/ 0 w 1676400"/>
                <a:gd name="connsiteY11" fmla="*/ 0 h 1562100"/>
                <a:gd name="connsiteX0" fmla="*/ 0 w 1676400"/>
                <a:gd name="connsiteY0" fmla="*/ 4762 h 1566862"/>
                <a:gd name="connsiteX1" fmla="*/ 0 w 1676400"/>
                <a:gd name="connsiteY1" fmla="*/ 1566862 h 1566862"/>
                <a:gd name="connsiteX2" fmla="*/ 1676400 w 1676400"/>
                <a:gd name="connsiteY2" fmla="*/ 1566862 h 1566862"/>
                <a:gd name="connsiteX3" fmla="*/ 1676400 w 1676400"/>
                <a:gd name="connsiteY3" fmla="*/ 900112 h 1566862"/>
                <a:gd name="connsiteX4" fmla="*/ 1223963 w 1676400"/>
                <a:gd name="connsiteY4" fmla="*/ 976312 h 1566862"/>
                <a:gd name="connsiteX5" fmla="*/ 1066800 w 1676400"/>
                <a:gd name="connsiteY5" fmla="*/ 738187 h 1566862"/>
                <a:gd name="connsiteX6" fmla="*/ 1281112 w 1676400"/>
                <a:gd name="connsiteY6" fmla="*/ 533400 h 1566862"/>
                <a:gd name="connsiteX7" fmla="*/ 1657350 w 1676400"/>
                <a:gd name="connsiteY7" fmla="*/ 614362 h 1566862"/>
                <a:gd name="connsiteX8" fmla="*/ 1657350 w 1676400"/>
                <a:gd name="connsiteY8" fmla="*/ 4762 h 1566862"/>
                <a:gd name="connsiteX9" fmla="*/ 1081088 w 1676400"/>
                <a:gd name="connsiteY9" fmla="*/ 4762 h 1566862"/>
                <a:gd name="connsiteX10" fmla="*/ 842963 w 1676400"/>
                <a:gd name="connsiteY10" fmla="*/ 0 h 1566862"/>
                <a:gd name="connsiteX11" fmla="*/ 681038 w 1676400"/>
                <a:gd name="connsiteY11" fmla="*/ 4762 h 1566862"/>
                <a:gd name="connsiteX12" fmla="*/ 0 w 1676400"/>
                <a:gd name="connsiteY12" fmla="*/ 4762 h 1566862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76276 w 1676400"/>
                <a:gd name="connsiteY10" fmla="*/ 366713 h 1562100"/>
                <a:gd name="connsiteX11" fmla="*/ 681038 w 1676400"/>
                <a:gd name="connsiteY11" fmla="*/ 0 h 1562100"/>
                <a:gd name="connsiteX12" fmla="*/ 0 w 1676400"/>
                <a:gd name="connsiteY12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781050 w 1676400"/>
                <a:gd name="connsiteY10" fmla="*/ 252413 h 1562100"/>
                <a:gd name="connsiteX11" fmla="*/ 676276 w 1676400"/>
                <a:gd name="connsiteY11" fmla="*/ 366713 h 1562100"/>
                <a:gd name="connsiteX12" fmla="*/ 681038 w 1676400"/>
                <a:gd name="connsiteY12" fmla="*/ 0 h 1562100"/>
                <a:gd name="connsiteX13" fmla="*/ 0 w 1676400"/>
                <a:gd name="connsiteY13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781050 w 1676400"/>
                <a:gd name="connsiteY11" fmla="*/ 252413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1052513 w 1676400"/>
                <a:gd name="connsiteY10" fmla="*/ 357188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350461 h 1912561"/>
                <a:gd name="connsiteX1" fmla="*/ 0 w 1676400"/>
                <a:gd name="connsiteY1" fmla="*/ 1912561 h 1912561"/>
                <a:gd name="connsiteX2" fmla="*/ 1676400 w 1676400"/>
                <a:gd name="connsiteY2" fmla="*/ 1912561 h 1912561"/>
                <a:gd name="connsiteX3" fmla="*/ 1676400 w 1676400"/>
                <a:gd name="connsiteY3" fmla="*/ 1245811 h 1912561"/>
                <a:gd name="connsiteX4" fmla="*/ 1223963 w 1676400"/>
                <a:gd name="connsiteY4" fmla="*/ 1322011 h 1912561"/>
                <a:gd name="connsiteX5" fmla="*/ 1066800 w 1676400"/>
                <a:gd name="connsiteY5" fmla="*/ 1083886 h 1912561"/>
                <a:gd name="connsiteX6" fmla="*/ 1281112 w 1676400"/>
                <a:gd name="connsiteY6" fmla="*/ 879099 h 1912561"/>
                <a:gd name="connsiteX7" fmla="*/ 1657350 w 1676400"/>
                <a:gd name="connsiteY7" fmla="*/ 960061 h 1912561"/>
                <a:gd name="connsiteX8" fmla="*/ 1657350 w 1676400"/>
                <a:gd name="connsiteY8" fmla="*/ 350461 h 1912561"/>
                <a:gd name="connsiteX9" fmla="*/ 1081088 w 1676400"/>
                <a:gd name="connsiteY9" fmla="*/ 350461 h 1912561"/>
                <a:gd name="connsiteX10" fmla="*/ 1052513 w 1676400"/>
                <a:gd name="connsiteY10" fmla="*/ 707649 h 1912561"/>
                <a:gd name="connsiteX11" fmla="*/ 823913 w 1676400"/>
                <a:gd name="connsiteY11" fmla="*/ 826712 h 1912561"/>
                <a:gd name="connsiteX12" fmla="*/ 723901 w 1676400"/>
                <a:gd name="connsiteY12" fmla="*/ 17087 h 1912561"/>
                <a:gd name="connsiteX13" fmla="*/ 681038 w 1676400"/>
                <a:gd name="connsiteY13" fmla="*/ 350461 h 1912561"/>
                <a:gd name="connsiteX14" fmla="*/ 0 w 1676400"/>
                <a:gd name="connsiteY14" fmla="*/ 350461 h 1912561"/>
                <a:gd name="connsiteX0" fmla="*/ 0 w 1676400"/>
                <a:gd name="connsiteY0" fmla="*/ 444118 h 2006218"/>
                <a:gd name="connsiteX1" fmla="*/ 0 w 1676400"/>
                <a:gd name="connsiteY1" fmla="*/ 2006218 h 2006218"/>
                <a:gd name="connsiteX2" fmla="*/ 1676400 w 1676400"/>
                <a:gd name="connsiteY2" fmla="*/ 2006218 h 2006218"/>
                <a:gd name="connsiteX3" fmla="*/ 1676400 w 1676400"/>
                <a:gd name="connsiteY3" fmla="*/ 1339468 h 2006218"/>
                <a:gd name="connsiteX4" fmla="*/ 1223963 w 1676400"/>
                <a:gd name="connsiteY4" fmla="*/ 1415668 h 2006218"/>
                <a:gd name="connsiteX5" fmla="*/ 1066800 w 1676400"/>
                <a:gd name="connsiteY5" fmla="*/ 1177543 h 2006218"/>
                <a:gd name="connsiteX6" fmla="*/ 1281112 w 1676400"/>
                <a:gd name="connsiteY6" fmla="*/ 972756 h 2006218"/>
                <a:gd name="connsiteX7" fmla="*/ 1657350 w 1676400"/>
                <a:gd name="connsiteY7" fmla="*/ 1053718 h 2006218"/>
                <a:gd name="connsiteX8" fmla="*/ 1657350 w 1676400"/>
                <a:gd name="connsiteY8" fmla="*/ 444118 h 2006218"/>
                <a:gd name="connsiteX9" fmla="*/ 1081088 w 1676400"/>
                <a:gd name="connsiteY9" fmla="*/ 444118 h 2006218"/>
                <a:gd name="connsiteX10" fmla="*/ 1052513 w 1676400"/>
                <a:gd name="connsiteY10" fmla="*/ 801306 h 2006218"/>
                <a:gd name="connsiteX11" fmla="*/ 838200 w 1676400"/>
                <a:gd name="connsiteY11" fmla="*/ 1207 h 2006218"/>
                <a:gd name="connsiteX12" fmla="*/ 823913 w 1676400"/>
                <a:gd name="connsiteY12" fmla="*/ 920369 h 2006218"/>
                <a:gd name="connsiteX13" fmla="*/ 723901 w 1676400"/>
                <a:gd name="connsiteY13" fmla="*/ 110744 h 2006218"/>
                <a:gd name="connsiteX14" fmla="*/ 681038 w 1676400"/>
                <a:gd name="connsiteY14" fmla="*/ 444118 h 2006218"/>
                <a:gd name="connsiteX15" fmla="*/ 0 w 1676400"/>
                <a:gd name="connsiteY15" fmla="*/ 444118 h 2006218"/>
                <a:gd name="connsiteX0" fmla="*/ 0 w 1676400"/>
                <a:gd name="connsiteY0" fmla="*/ 451731 h 2013831"/>
                <a:gd name="connsiteX1" fmla="*/ 0 w 1676400"/>
                <a:gd name="connsiteY1" fmla="*/ 2013831 h 2013831"/>
                <a:gd name="connsiteX2" fmla="*/ 1676400 w 1676400"/>
                <a:gd name="connsiteY2" fmla="*/ 2013831 h 2013831"/>
                <a:gd name="connsiteX3" fmla="*/ 1676400 w 1676400"/>
                <a:gd name="connsiteY3" fmla="*/ 1347081 h 2013831"/>
                <a:gd name="connsiteX4" fmla="*/ 1223963 w 1676400"/>
                <a:gd name="connsiteY4" fmla="*/ 1423281 h 2013831"/>
                <a:gd name="connsiteX5" fmla="*/ 1066800 w 1676400"/>
                <a:gd name="connsiteY5" fmla="*/ 1185156 h 2013831"/>
                <a:gd name="connsiteX6" fmla="*/ 1281112 w 1676400"/>
                <a:gd name="connsiteY6" fmla="*/ 980369 h 2013831"/>
                <a:gd name="connsiteX7" fmla="*/ 1657350 w 1676400"/>
                <a:gd name="connsiteY7" fmla="*/ 1061331 h 2013831"/>
                <a:gd name="connsiteX8" fmla="*/ 1657350 w 1676400"/>
                <a:gd name="connsiteY8" fmla="*/ 451731 h 2013831"/>
                <a:gd name="connsiteX9" fmla="*/ 1081088 w 1676400"/>
                <a:gd name="connsiteY9" fmla="*/ 451731 h 2013831"/>
                <a:gd name="connsiteX10" fmla="*/ 1071563 w 1676400"/>
                <a:gd name="connsiteY10" fmla="*/ 32631 h 2013831"/>
                <a:gd name="connsiteX11" fmla="*/ 838200 w 1676400"/>
                <a:gd name="connsiteY11" fmla="*/ 8820 h 2013831"/>
                <a:gd name="connsiteX12" fmla="*/ 823913 w 1676400"/>
                <a:gd name="connsiteY12" fmla="*/ 927982 h 2013831"/>
                <a:gd name="connsiteX13" fmla="*/ 723901 w 1676400"/>
                <a:gd name="connsiteY13" fmla="*/ 118357 h 2013831"/>
                <a:gd name="connsiteX14" fmla="*/ 681038 w 1676400"/>
                <a:gd name="connsiteY14" fmla="*/ 451731 h 2013831"/>
                <a:gd name="connsiteX15" fmla="*/ 0 w 1676400"/>
                <a:gd name="connsiteY15" fmla="*/ 451731 h 2013831"/>
                <a:gd name="connsiteX0" fmla="*/ 0 w 1676400"/>
                <a:gd name="connsiteY0" fmla="*/ 461960 h 2024060"/>
                <a:gd name="connsiteX1" fmla="*/ 0 w 1676400"/>
                <a:gd name="connsiteY1" fmla="*/ 2024060 h 2024060"/>
                <a:gd name="connsiteX2" fmla="*/ 1676400 w 1676400"/>
                <a:gd name="connsiteY2" fmla="*/ 2024060 h 2024060"/>
                <a:gd name="connsiteX3" fmla="*/ 1676400 w 1676400"/>
                <a:gd name="connsiteY3" fmla="*/ 1357310 h 2024060"/>
                <a:gd name="connsiteX4" fmla="*/ 1223963 w 1676400"/>
                <a:gd name="connsiteY4" fmla="*/ 1433510 h 2024060"/>
                <a:gd name="connsiteX5" fmla="*/ 1066800 w 1676400"/>
                <a:gd name="connsiteY5" fmla="*/ 1195385 h 2024060"/>
                <a:gd name="connsiteX6" fmla="*/ 1281112 w 1676400"/>
                <a:gd name="connsiteY6" fmla="*/ 990598 h 2024060"/>
                <a:gd name="connsiteX7" fmla="*/ 1657350 w 1676400"/>
                <a:gd name="connsiteY7" fmla="*/ 1071560 h 2024060"/>
                <a:gd name="connsiteX8" fmla="*/ 1657350 w 1676400"/>
                <a:gd name="connsiteY8" fmla="*/ 461960 h 2024060"/>
                <a:gd name="connsiteX9" fmla="*/ 1081088 w 1676400"/>
                <a:gd name="connsiteY9" fmla="*/ 461960 h 2024060"/>
                <a:gd name="connsiteX10" fmla="*/ 1071563 w 1676400"/>
                <a:gd name="connsiteY10" fmla="*/ 42860 h 2024060"/>
                <a:gd name="connsiteX11" fmla="*/ 838200 w 1676400"/>
                <a:gd name="connsiteY11" fmla="*/ 19049 h 2024060"/>
                <a:gd name="connsiteX12" fmla="*/ 823913 w 1676400"/>
                <a:gd name="connsiteY12" fmla="*/ 938211 h 2024060"/>
                <a:gd name="connsiteX13" fmla="*/ 757238 w 1676400"/>
                <a:gd name="connsiteY13" fmla="*/ 0 h 2024060"/>
                <a:gd name="connsiteX14" fmla="*/ 723901 w 1676400"/>
                <a:gd name="connsiteY14" fmla="*/ 128586 h 2024060"/>
                <a:gd name="connsiteX15" fmla="*/ 681038 w 1676400"/>
                <a:gd name="connsiteY15" fmla="*/ 461960 h 2024060"/>
                <a:gd name="connsiteX16" fmla="*/ 0 w 1676400"/>
                <a:gd name="connsiteY16" fmla="*/ 461960 h 2024060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823913 w 1676400"/>
                <a:gd name="connsiteY12" fmla="*/ 927983 h 2013832"/>
                <a:gd name="connsiteX13" fmla="*/ 723901 w 1676400"/>
                <a:gd name="connsiteY13" fmla="*/ 118358 h 2013832"/>
                <a:gd name="connsiteX14" fmla="*/ 681038 w 1676400"/>
                <a:gd name="connsiteY14" fmla="*/ 451732 h 2013832"/>
                <a:gd name="connsiteX15" fmla="*/ 0 w 1676400"/>
                <a:gd name="connsiteY15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681038 w 1676400"/>
                <a:gd name="connsiteY13" fmla="*/ 451732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72470 h 2034570"/>
                <a:gd name="connsiteX1" fmla="*/ 0 w 1676400"/>
                <a:gd name="connsiteY1" fmla="*/ 2034570 h 2034570"/>
                <a:gd name="connsiteX2" fmla="*/ 1676400 w 1676400"/>
                <a:gd name="connsiteY2" fmla="*/ 2034570 h 2034570"/>
                <a:gd name="connsiteX3" fmla="*/ 1676400 w 1676400"/>
                <a:gd name="connsiteY3" fmla="*/ 1367820 h 2034570"/>
                <a:gd name="connsiteX4" fmla="*/ 1223963 w 1676400"/>
                <a:gd name="connsiteY4" fmla="*/ 1444020 h 2034570"/>
                <a:gd name="connsiteX5" fmla="*/ 1066800 w 1676400"/>
                <a:gd name="connsiteY5" fmla="*/ 1205895 h 2034570"/>
                <a:gd name="connsiteX6" fmla="*/ 1281112 w 1676400"/>
                <a:gd name="connsiteY6" fmla="*/ 1001108 h 2034570"/>
                <a:gd name="connsiteX7" fmla="*/ 1657350 w 1676400"/>
                <a:gd name="connsiteY7" fmla="*/ 1082070 h 2034570"/>
                <a:gd name="connsiteX8" fmla="*/ 1657350 w 1676400"/>
                <a:gd name="connsiteY8" fmla="*/ 472470 h 2034570"/>
                <a:gd name="connsiteX9" fmla="*/ 1081088 w 1676400"/>
                <a:gd name="connsiteY9" fmla="*/ 472470 h 2034570"/>
                <a:gd name="connsiteX10" fmla="*/ 1071563 w 1676400"/>
                <a:gd name="connsiteY10" fmla="*/ 53370 h 2034570"/>
                <a:gd name="connsiteX11" fmla="*/ 838200 w 1676400"/>
                <a:gd name="connsiteY11" fmla="*/ 29559 h 2034570"/>
                <a:gd name="connsiteX12" fmla="*/ 666751 w 1676400"/>
                <a:gd name="connsiteY12" fmla="*/ 139096 h 2034570"/>
                <a:gd name="connsiteX13" fmla="*/ 742950 w 1676400"/>
                <a:gd name="connsiteY13" fmla="*/ 467707 h 2034570"/>
                <a:gd name="connsiteX14" fmla="*/ 0 w 1676400"/>
                <a:gd name="connsiteY14" fmla="*/ 472470 h 2034570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23963 w 1676400"/>
                <a:gd name="connsiteY4" fmla="*/ 1435742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28473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2950 w 1676400"/>
                <a:gd name="connsiteY13" fmla="*/ 458331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53471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7350 w 1657350"/>
                <a:gd name="connsiteY8" fmla="*/ 427375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2253 w 1657350"/>
                <a:gd name="connsiteY8" fmla="*/ 482144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45936 h 2027083"/>
                <a:gd name="connsiteX14" fmla="*/ 0 w 1657350"/>
                <a:gd name="connsiteY14" fmla="*/ 464983 h 2027083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81655 h 2027083"/>
                <a:gd name="connsiteX14" fmla="*/ 0 w 1657350"/>
                <a:gd name="connsiteY14" fmla="*/ 464983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84033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76890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42979 w 1659899"/>
                <a:gd name="connsiteY13" fmla="*/ 481838 h 2027266"/>
                <a:gd name="connsiteX14" fmla="*/ 0 w 1659899"/>
                <a:gd name="connsiteY14" fmla="*/ 479454 h 2027266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09009 w 1659899"/>
                <a:gd name="connsiteY13" fmla="*/ 488191 h 2027266"/>
                <a:gd name="connsiteX14" fmla="*/ 0 w 1659899"/>
                <a:gd name="connsiteY14" fmla="*/ 479454 h 2027266"/>
                <a:gd name="connsiteX0" fmla="*/ 0 w 1659899"/>
                <a:gd name="connsiteY0" fmla="*/ 480303 h 2028115"/>
                <a:gd name="connsiteX1" fmla="*/ 2549 w 1659899"/>
                <a:gd name="connsiteY1" fmla="*/ 2028115 h 2028115"/>
                <a:gd name="connsiteX2" fmla="*/ 1656020 w 1659899"/>
                <a:gd name="connsiteY2" fmla="*/ 2028115 h 2028115"/>
                <a:gd name="connsiteX3" fmla="*/ 1656020 w 1659899"/>
                <a:gd name="connsiteY3" fmla="*/ 1363746 h 2028115"/>
                <a:gd name="connsiteX4" fmla="*/ 1274137 w 1659899"/>
                <a:gd name="connsiteY4" fmla="*/ 1423278 h 2028115"/>
                <a:gd name="connsiteX5" fmla="*/ 1069349 w 1659899"/>
                <a:gd name="connsiteY5" fmla="*/ 1199440 h 2028115"/>
                <a:gd name="connsiteX6" fmla="*/ 1326524 w 1659899"/>
                <a:gd name="connsiteY6" fmla="*/ 999415 h 2028115"/>
                <a:gd name="connsiteX7" fmla="*/ 1659899 w 1659899"/>
                <a:gd name="connsiteY7" fmla="*/ 1075615 h 2028115"/>
                <a:gd name="connsiteX8" fmla="*/ 1654802 w 1659899"/>
                <a:gd name="connsiteY8" fmla="*/ 477922 h 2028115"/>
                <a:gd name="connsiteX9" fmla="*/ 1021727 w 1659899"/>
                <a:gd name="connsiteY9" fmla="*/ 490630 h 2028115"/>
                <a:gd name="connsiteX10" fmla="*/ 1074112 w 1659899"/>
                <a:gd name="connsiteY10" fmla="*/ 46915 h 2028115"/>
                <a:gd name="connsiteX11" fmla="*/ 840749 w 1659899"/>
                <a:gd name="connsiteY11" fmla="*/ 23104 h 2028115"/>
                <a:gd name="connsiteX12" fmla="*/ 635330 w 1659899"/>
                <a:gd name="connsiteY12" fmla="*/ 135816 h 2028115"/>
                <a:gd name="connsiteX13" fmla="*/ 709009 w 1659899"/>
                <a:gd name="connsiteY13" fmla="*/ 489040 h 2028115"/>
                <a:gd name="connsiteX14" fmla="*/ 0 w 1659899"/>
                <a:gd name="connsiteY14" fmla="*/ 480303 h 2028115"/>
                <a:gd name="connsiteX0" fmla="*/ 0 w 1659899"/>
                <a:gd name="connsiteY0" fmla="*/ 459359 h 2007171"/>
                <a:gd name="connsiteX1" fmla="*/ 2549 w 1659899"/>
                <a:gd name="connsiteY1" fmla="*/ 2007171 h 2007171"/>
                <a:gd name="connsiteX2" fmla="*/ 1656020 w 1659899"/>
                <a:gd name="connsiteY2" fmla="*/ 2007171 h 2007171"/>
                <a:gd name="connsiteX3" fmla="*/ 1656020 w 1659899"/>
                <a:gd name="connsiteY3" fmla="*/ 1342802 h 2007171"/>
                <a:gd name="connsiteX4" fmla="*/ 1274137 w 1659899"/>
                <a:gd name="connsiteY4" fmla="*/ 1402334 h 2007171"/>
                <a:gd name="connsiteX5" fmla="*/ 1069349 w 1659899"/>
                <a:gd name="connsiteY5" fmla="*/ 1178496 h 2007171"/>
                <a:gd name="connsiteX6" fmla="*/ 1326524 w 1659899"/>
                <a:gd name="connsiteY6" fmla="*/ 978471 h 2007171"/>
                <a:gd name="connsiteX7" fmla="*/ 1659899 w 1659899"/>
                <a:gd name="connsiteY7" fmla="*/ 1054671 h 2007171"/>
                <a:gd name="connsiteX8" fmla="*/ 1654802 w 1659899"/>
                <a:gd name="connsiteY8" fmla="*/ 456978 h 2007171"/>
                <a:gd name="connsiteX9" fmla="*/ 1021727 w 1659899"/>
                <a:gd name="connsiteY9" fmla="*/ 469686 h 2007171"/>
                <a:gd name="connsiteX10" fmla="*/ 1118273 w 1659899"/>
                <a:gd name="connsiteY10" fmla="*/ 76771 h 2007171"/>
                <a:gd name="connsiteX11" fmla="*/ 840749 w 1659899"/>
                <a:gd name="connsiteY11" fmla="*/ 2160 h 2007171"/>
                <a:gd name="connsiteX12" fmla="*/ 635330 w 1659899"/>
                <a:gd name="connsiteY12" fmla="*/ 114872 h 2007171"/>
                <a:gd name="connsiteX13" fmla="*/ 709009 w 1659899"/>
                <a:gd name="connsiteY13" fmla="*/ 468096 h 2007171"/>
                <a:gd name="connsiteX14" fmla="*/ 0 w 1659899"/>
                <a:gd name="connsiteY14" fmla="*/ 459359 h 2007171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021727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709009 w 1659899"/>
                <a:gd name="connsiteY13" fmla="*/ 542555 h 2081630"/>
                <a:gd name="connsiteX14" fmla="*/ 0 w 1659899"/>
                <a:gd name="connsiteY14" fmla="*/ 533818 h 2081630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709009 w 1659899"/>
                <a:gd name="connsiteY13" fmla="*/ 542553 h 2081628"/>
                <a:gd name="connsiteX14" fmla="*/ 0 w 1659899"/>
                <a:gd name="connsiteY14" fmla="*/ 533816 h 2081628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926789 w 1659899"/>
                <a:gd name="connsiteY13" fmla="*/ 547772 h 2081628"/>
                <a:gd name="connsiteX14" fmla="*/ 0 w 1659899"/>
                <a:gd name="connsiteY14" fmla="*/ 533816 h 2081628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247885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926789 w 1659899"/>
                <a:gd name="connsiteY13" fmla="*/ 547774 h 2081630"/>
                <a:gd name="connsiteX14" fmla="*/ 0 w 1659899"/>
                <a:gd name="connsiteY14" fmla="*/ 533818 h 2081630"/>
                <a:gd name="connsiteX0" fmla="*/ 0 w 1659899"/>
                <a:gd name="connsiteY0" fmla="*/ 534469 h 2082281"/>
                <a:gd name="connsiteX1" fmla="*/ 2549 w 1659899"/>
                <a:gd name="connsiteY1" fmla="*/ 2082281 h 2082281"/>
                <a:gd name="connsiteX2" fmla="*/ 1656020 w 1659899"/>
                <a:gd name="connsiteY2" fmla="*/ 2082281 h 2082281"/>
                <a:gd name="connsiteX3" fmla="*/ 1656020 w 1659899"/>
                <a:gd name="connsiteY3" fmla="*/ 1417912 h 2082281"/>
                <a:gd name="connsiteX4" fmla="*/ 1274137 w 1659899"/>
                <a:gd name="connsiteY4" fmla="*/ 1477444 h 2082281"/>
                <a:gd name="connsiteX5" fmla="*/ 1069349 w 1659899"/>
                <a:gd name="connsiteY5" fmla="*/ 1253606 h 2082281"/>
                <a:gd name="connsiteX6" fmla="*/ 1326524 w 1659899"/>
                <a:gd name="connsiteY6" fmla="*/ 1053581 h 2082281"/>
                <a:gd name="connsiteX7" fmla="*/ 1659899 w 1659899"/>
                <a:gd name="connsiteY7" fmla="*/ 1129781 h 2082281"/>
                <a:gd name="connsiteX8" fmla="*/ 1654802 w 1659899"/>
                <a:gd name="connsiteY8" fmla="*/ 532088 h 2082281"/>
                <a:gd name="connsiteX9" fmla="*/ 1247885 w 1659899"/>
                <a:gd name="connsiteY9" fmla="*/ 544796 h 2082281"/>
                <a:gd name="connsiteX10" fmla="*/ 1118273 w 1659899"/>
                <a:gd name="connsiteY10" fmla="*/ 151881 h 2082281"/>
                <a:gd name="connsiteX11" fmla="*/ 867924 w 1659899"/>
                <a:gd name="connsiteY11" fmla="*/ 1070 h 2082281"/>
                <a:gd name="connsiteX12" fmla="*/ 800061 w 1659899"/>
                <a:gd name="connsiteY12" fmla="*/ 216078 h 2082281"/>
                <a:gd name="connsiteX13" fmla="*/ 926789 w 1659899"/>
                <a:gd name="connsiteY13" fmla="*/ 548425 h 2082281"/>
                <a:gd name="connsiteX14" fmla="*/ 0 w 1659899"/>
                <a:gd name="connsiteY14" fmla="*/ 534469 h 2082281"/>
                <a:gd name="connsiteX0" fmla="*/ 0 w 1659899"/>
                <a:gd name="connsiteY0" fmla="*/ 533617 h 2081429"/>
                <a:gd name="connsiteX1" fmla="*/ 2549 w 1659899"/>
                <a:gd name="connsiteY1" fmla="*/ 2081429 h 2081429"/>
                <a:gd name="connsiteX2" fmla="*/ 1656020 w 1659899"/>
                <a:gd name="connsiteY2" fmla="*/ 2081429 h 2081429"/>
                <a:gd name="connsiteX3" fmla="*/ 1656020 w 1659899"/>
                <a:gd name="connsiteY3" fmla="*/ 1417060 h 2081429"/>
                <a:gd name="connsiteX4" fmla="*/ 1274137 w 1659899"/>
                <a:gd name="connsiteY4" fmla="*/ 1476592 h 2081429"/>
                <a:gd name="connsiteX5" fmla="*/ 1069349 w 1659899"/>
                <a:gd name="connsiteY5" fmla="*/ 1252754 h 2081429"/>
                <a:gd name="connsiteX6" fmla="*/ 1326524 w 1659899"/>
                <a:gd name="connsiteY6" fmla="*/ 1052729 h 2081429"/>
                <a:gd name="connsiteX7" fmla="*/ 1659899 w 1659899"/>
                <a:gd name="connsiteY7" fmla="*/ 1128929 h 2081429"/>
                <a:gd name="connsiteX8" fmla="*/ 1654802 w 1659899"/>
                <a:gd name="connsiteY8" fmla="*/ 531236 h 2081429"/>
                <a:gd name="connsiteX9" fmla="*/ 1247885 w 1659899"/>
                <a:gd name="connsiteY9" fmla="*/ 543944 h 2081429"/>
                <a:gd name="connsiteX10" fmla="*/ 1232748 w 1659899"/>
                <a:gd name="connsiteY10" fmla="*/ 252803 h 2081429"/>
                <a:gd name="connsiteX11" fmla="*/ 867924 w 1659899"/>
                <a:gd name="connsiteY11" fmla="*/ 218 h 2081429"/>
                <a:gd name="connsiteX12" fmla="*/ 800061 w 1659899"/>
                <a:gd name="connsiteY12" fmla="*/ 215226 h 2081429"/>
                <a:gd name="connsiteX13" fmla="*/ 926789 w 1659899"/>
                <a:gd name="connsiteY13" fmla="*/ 547573 h 2081429"/>
                <a:gd name="connsiteX14" fmla="*/ 0 w 1659899"/>
                <a:gd name="connsiteY14" fmla="*/ 533617 h 2081429"/>
                <a:gd name="connsiteX0" fmla="*/ 0 w 1659899"/>
                <a:gd name="connsiteY0" fmla="*/ 463324 h 2011136"/>
                <a:gd name="connsiteX1" fmla="*/ 2549 w 1659899"/>
                <a:gd name="connsiteY1" fmla="*/ 2011136 h 2011136"/>
                <a:gd name="connsiteX2" fmla="*/ 1656020 w 1659899"/>
                <a:gd name="connsiteY2" fmla="*/ 2011136 h 2011136"/>
                <a:gd name="connsiteX3" fmla="*/ 1656020 w 1659899"/>
                <a:gd name="connsiteY3" fmla="*/ 1346767 h 2011136"/>
                <a:gd name="connsiteX4" fmla="*/ 1274137 w 1659899"/>
                <a:gd name="connsiteY4" fmla="*/ 1406299 h 2011136"/>
                <a:gd name="connsiteX5" fmla="*/ 1069349 w 1659899"/>
                <a:gd name="connsiteY5" fmla="*/ 1182461 h 2011136"/>
                <a:gd name="connsiteX6" fmla="*/ 1326524 w 1659899"/>
                <a:gd name="connsiteY6" fmla="*/ 982436 h 2011136"/>
                <a:gd name="connsiteX7" fmla="*/ 1659899 w 1659899"/>
                <a:gd name="connsiteY7" fmla="*/ 1058636 h 2011136"/>
                <a:gd name="connsiteX8" fmla="*/ 1654802 w 1659899"/>
                <a:gd name="connsiteY8" fmla="*/ 460943 h 2011136"/>
                <a:gd name="connsiteX9" fmla="*/ 1247885 w 1659899"/>
                <a:gd name="connsiteY9" fmla="*/ 473651 h 2011136"/>
                <a:gd name="connsiteX10" fmla="*/ 1232748 w 1659899"/>
                <a:gd name="connsiteY10" fmla="*/ 182510 h 2011136"/>
                <a:gd name="connsiteX11" fmla="*/ 1038238 w 1659899"/>
                <a:gd name="connsiteY11" fmla="*/ 384 h 2011136"/>
                <a:gd name="connsiteX12" fmla="*/ 800061 w 1659899"/>
                <a:gd name="connsiteY12" fmla="*/ 144933 h 2011136"/>
                <a:gd name="connsiteX13" fmla="*/ 926789 w 1659899"/>
                <a:gd name="connsiteY13" fmla="*/ 477280 h 2011136"/>
                <a:gd name="connsiteX14" fmla="*/ 0 w 1659899"/>
                <a:gd name="connsiteY14" fmla="*/ 463324 h 2011136"/>
                <a:gd name="connsiteX0" fmla="*/ 0 w 1659899"/>
                <a:gd name="connsiteY0" fmla="*/ 462970 h 2010782"/>
                <a:gd name="connsiteX1" fmla="*/ 2549 w 1659899"/>
                <a:gd name="connsiteY1" fmla="*/ 2010782 h 2010782"/>
                <a:gd name="connsiteX2" fmla="*/ 1656020 w 1659899"/>
                <a:gd name="connsiteY2" fmla="*/ 2010782 h 2010782"/>
                <a:gd name="connsiteX3" fmla="*/ 1656020 w 1659899"/>
                <a:gd name="connsiteY3" fmla="*/ 1346413 h 2010782"/>
                <a:gd name="connsiteX4" fmla="*/ 1274137 w 1659899"/>
                <a:gd name="connsiteY4" fmla="*/ 1405945 h 2010782"/>
                <a:gd name="connsiteX5" fmla="*/ 1069349 w 1659899"/>
                <a:gd name="connsiteY5" fmla="*/ 1182107 h 2010782"/>
                <a:gd name="connsiteX6" fmla="*/ 1326524 w 1659899"/>
                <a:gd name="connsiteY6" fmla="*/ 982082 h 2010782"/>
                <a:gd name="connsiteX7" fmla="*/ 1659899 w 1659899"/>
                <a:gd name="connsiteY7" fmla="*/ 1058282 h 2010782"/>
                <a:gd name="connsiteX8" fmla="*/ 1654802 w 1659899"/>
                <a:gd name="connsiteY8" fmla="*/ 460589 h 2010782"/>
                <a:gd name="connsiteX9" fmla="*/ 1247885 w 1659899"/>
                <a:gd name="connsiteY9" fmla="*/ 473297 h 2010782"/>
                <a:gd name="connsiteX10" fmla="*/ 1232748 w 1659899"/>
                <a:gd name="connsiteY10" fmla="*/ 182156 h 2010782"/>
                <a:gd name="connsiteX11" fmla="*/ 1038238 w 1659899"/>
                <a:gd name="connsiteY11" fmla="*/ 30 h 2010782"/>
                <a:gd name="connsiteX12" fmla="*/ 861487 w 1659899"/>
                <a:gd name="connsiteY12" fmla="*/ 170675 h 2010782"/>
                <a:gd name="connsiteX13" fmla="*/ 926789 w 1659899"/>
                <a:gd name="connsiteY13" fmla="*/ 476926 h 2010782"/>
                <a:gd name="connsiteX14" fmla="*/ 0 w 1659899"/>
                <a:gd name="connsiteY14" fmla="*/ 462970 h 2010782"/>
                <a:gd name="connsiteX0" fmla="*/ 0 w 1659899"/>
                <a:gd name="connsiteY0" fmla="*/ 463015 h 2010827"/>
                <a:gd name="connsiteX1" fmla="*/ 2549 w 1659899"/>
                <a:gd name="connsiteY1" fmla="*/ 2010827 h 2010827"/>
                <a:gd name="connsiteX2" fmla="*/ 1656020 w 1659899"/>
                <a:gd name="connsiteY2" fmla="*/ 2010827 h 2010827"/>
                <a:gd name="connsiteX3" fmla="*/ 1656020 w 1659899"/>
                <a:gd name="connsiteY3" fmla="*/ 1346458 h 2010827"/>
                <a:gd name="connsiteX4" fmla="*/ 1274137 w 1659899"/>
                <a:gd name="connsiteY4" fmla="*/ 1405990 h 2010827"/>
                <a:gd name="connsiteX5" fmla="*/ 1069349 w 1659899"/>
                <a:gd name="connsiteY5" fmla="*/ 1182152 h 2010827"/>
                <a:gd name="connsiteX6" fmla="*/ 1326524 w 1659899"/>
                <a:gd name="connsiteY6" fmla="*/ 982127 h 2010827"/>
                <a:gd name="connsiteX7" fmla="*/ 1659899 w 1659899"/>
                <a:gd name="connsiteY7" fmla="*/ 1058327 h 2010827"/>
                <a:gd name="connsiteX8" fmla="*/ 1654802 w 1659899"/>
                <a:gd name="connsiteY8" fmla="*/ 460634 h 2010827"/>
                <a:gd name="connsiteX9" fmla="*/ 1247885 w 1659899"/>
                <a:gd name="connsiteY9" fmla="*/ 473342 h 2010827"/>
                <a:gd name="connsiteX10" fmla="*/ 1232748 w 1659899"/>
                <a:gd name="connsiteY10" fmla="*/ 182201 h 2010827"/>
                <a:gd name="connsiteX11" fmla="*/ 1038238 w 1659899"/>
                <a:gd name="connsiteY11" fmla="*/ 75 h 2010827"/>
                <a:gd name="connsiteX12" fmla="*/ 881033 w 1659899"/>
                <a:gd name="connsiteY12" fmla="*/ 202035 h 2010827"/>
                <a:gd name="connsiteX13" fmla="*/ 926789 w 1659899"/>
                <a:gd name="connsiteY13" fmla="*/ 476971 h 2010827"/>
                <a:gd name="connsiteX14" fmla="*/ 0 w 1659899"/>
                <a:gd name="connsiteY14" fmla="*/ 463015 h 2010827"/>
                <a:gd name="connsiteX0" fmla="*/ 0 w 1659899"/>
                <a:gd name="connsiteY0" fmla="*/ 413479 h 1961291"/>
                <a:gd name="connsiteX1" fmla="*/ 2549 w 1659899"/>
                <a:gd name="connsiteY1" fmla="*/ 1961291 h 1961291"/>
                <a:gd name="connsiteX2" fmla="*/ 1656020 w 1659899"/>
                <a:gd name="connsiteY2" fmla="*/ 1961291 h 1961291"/>
                <a:gd name="connsiteX3" fmla="*/ 1656020 w 1659899"/>
                <a:gd name="connsiteY3" fmla="*/ 1296922 h 1961291"/>
                <a:gd name="connsiteX4" fmla="*/ 1274137 w 1659899"/>
                <a:gd name="connsiteY4" fmla="*/ 1356454 h 1961291"/>
                <a:gd name="connsiteX5" fmla="*/ 1069349 w 1659899"/>
                <a:gd name="connsiteY5" fmla="*/ 1132616 h 1961291"/>
                <a:gd name="connsiteX6" fmla="*/ 1326524 w 1659899"/>
                <a:gd name="connsiteY6" fmla="*/ 932591 h 1961291"/>
                <a:gd name="connsiteX7" fmla="*/ 1659899 w 1659899"/>
                <a:gd name="connsiteY7" fmla="*/ 1008791 h 1961291"/>
                <a:gd name="connsiteX8" fmla="*/ 1654802 w 1659899"/>
                <a:gd name="connsiteY8" fmla="*/ 411098 h 1961291"/>
                <a:gd name="connsiteX9" fmla="*/ 1247885 w 1659899"/>
                <a:gd name="connsiteY9" fmla="*/ 423806 h 1961291"/>
                <a:gd name="connsiteX10" fmla="*/ 1232748 w 1659899"/>
                <a:gd name="connsiteY10" fmla="*/ 132665 h 1961291"/>
                <a:gd name="connsiteX11" fmla="*/ 1054992 w 1659899"/>
                <a:gd name="connsiteY11" fmla="*/ 121 h 1961291"/>
                <a:gd name="connsiteX12" fmla="*/ 881033 w 1659899"/>
                <a:gd name="connsiteY12" fmla="*/ 152499 h 1961291"/>
                <a:gd name="connsiteX13" fmla="*/ 926789 w 1659899"/>
                <a:gd name="connsiteY13" fmla="*/ 427435 h 1961291"/>
                <a:gd name="connsiteX14" fmla="*/ 0 w 1659899"/>
                <a:gd name="connsiteY14" fmla="*/ 413479 h 196129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47885 w 1659899"/>
                <a:gd name="connsiteY9" fmla="*/ 423686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18414 w 1659899"/>
                <a:gd name="connsiteY13" fmla="*/ 409048 h 1961171"/>
                <a:gd name="connsiteX14" fmla="*/ 0 w 1659899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326524 w 1656176"/>
                <a:gd name="connsiteY6" fmla="*/ 932471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412146 w 1656176"/>
                <a:gd name="connsiteY6" fmla="*/ 765457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274137 w 1659743"/>
                <a:gd name="connsiteY4" fmla="*/ 1356334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59743" h="1961171">
                  <a:moveTo>
                    <a:pt x="0" y="413359"/>
                  </a:moveTo>
                  <a:cubicBezTo>
                    <a:pt x="850" y="929296"/>
                    <a:pt x="1699" y="1445234"/>
                    <a:pt x="2549" y="1961171"/>
                  </a:cubicBezTo>
                  <a:lnTo>
                    <a:pt x="1656020" y="1961171"/>
                  </a:lnTo>
                  <a:lnTo>
                    <a:pt x="1659743" y="1105432"/>
                  </a:lnTo>
                  <a:cubicBezTo>
                    <a:pt x="1584337" y="1007007"/>
                    <a:pt x="1476152" y="1163063"/>
                    <a:pt x="1402571" y="1140608"/>
                  </a:cubicBezTo>
                  <a:cubicBezTo>
                    <a:pt x="1328990" y="1118153"/>
                    <a:pt x="1223176" y="1031197"/>
                    <a:pt x="1218257" y="970701"/>
                  </a:cubicBezTo>
                  <a:cubicBezTo>
                    <a:pt x="1213338" y="910206"/>
                    <a:pt x="1299760" y="806971"/>
                    <a:pt x="1373057" y="777635"/>
                  </a:cubicBezTo>
                  <a:cubicBezTo>
                    <a:pt x="1446354" y="748299"/>
                    <a:pt x="1564431" y="872343"/>
                    <a:pt x="1658038" y="794685"/>
                  </a:cubicBezTo>
                  <a:cubicBezTo>
                    <a:pt x="1656959" y="666783"/>
                    <a:pt x="1655881" y="538880"/>
                    <a:pt x="1654802" y="410978"/>
                  </a:cubicBezTo>
                  <a:lnTo>
                    <a:pt x="1253470" y="408028"/>
                  </a:lnTo>
                  <a:cubicBezTo>
                    <a:pt x="1155839" y="338178"/>
                    <a:pt x="1302124" y="221426"/>
                    <a:pt x="1269044" y="153422"/>
                  </a:cubicBezTo>
                  <a:cubicBezTo>
                    <a:pt x="1235964" y="85418"/>
                    <a:pt x="1119660" y="175"/>
                    <a:pt x="1054992" y="1"/>
                  </a:cubicBezTo>
                  <a:cubicBezTo>
                    <a:pt x="990324" y="-173"/>
                    <a:pt x="903796" y="84205"/>
                    <a:pt x="881033" y="152379"/>
                  </a:cubicBezTo>
                  <a:cubicBezTo>
                    <a:pt x="858270" y="220553"/>
                    <a:pt x="1029539" y="353486"/>
                    <a:pt x="918414" y="409048"/>
                  </a:cubicBezTo>
                  <a:lnTo>
                    <a:pt x="0" y="413359"/>
                  </a:lnTo>
                  <a:close/>
                </a:path>
              </a:pathLst>
            </a:custGeom>
            <a:solidFill>
              <a:srgbClr val="FFCC99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475198" y="2869073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32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</a:t>
              </a:r>
              <a:r>
                <a:rPr lang="de-AT" sz="3200" baseline="-250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</a:t>
              </a:r>
              <a:endParaRPr lang="en-US" sz="3200" baseline="-250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98854" y="3721814"/>
            <a:ext cx="1379920" cy="999280"/>
            <a:chOff x="898854" y="3721814"/>
            <a:chExt cx="1379920" cy="999280"/>
          </a:xfrm>
        </p:grpSpPr>
        <p:sp>
          <p:nvSpPr>
            <p:cNvPr id="88" name="Freeform 87"/>
            <p:cNvSpPr/>
            <p:nvPr/>
          </p:nvSpPr>
          <p:spPr>
            <a:xfrm rot="16200000">
              <a:off x="1089174" y="3531494"/>
              <a:ext cx="999280" cy="1379920"/>
            </a:xfrm>
            <a:custGeom>
              <a:avLst/>
              <a:gdLst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3810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5874 w 1676400"/>
                <a:gd name="connsiteY6" fmla="*/ 5619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681038 w 1676400"/>
                <a:gd name="connsiteY9" fmla="*/ 0 h 1562100"/>
                <a:gd name="connsiteX10" fmla="*/ 0 w 1676400"/>
                <a:gd name="connsiteY10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81038 w 1676400"/>
                <a:gd name="connsiteY10" fmla="*/ 0 h 1562100"/>
                <a:gd name="connsiteX11" fmla="*/ 0 w 1676400"/>
                <a:gd name="connsiteY11" fmla="*/ 0 h 1562100"/>
                <a:gd name="connsiteX0" fmla="*/ 0 w 1676400"/>
                <a:gd name="connsiteY0" fmla="*/ 4762 h 1566862"/>
                <a:gd name="connsiteX1" fmla="*/ 0 w 1676400"/>
                <a:gd name="connsiteY1" fmla="*/ 1566862 h 1566862"/>
                <a:gd name="connsiteX2" fmla="*/ 1676400 w 1676400"/>
                <a:gd name="connsiteY2" fmla="*/ 1566862 h 1566862"/>
                <a:gd name="connsiteX3" fmla="*/ 1676400 w 1676400"/>
                <a:gd name="connsiteY3" fmla="*/ 900112 h 1566862"/>
                <a:gd name="connsiteX4" fmla="*/ 1223963 w 1676400"/>
                <a:gd name="connsiteY4" fmla="*/ 976312 h 1566862"/>
                <a:gd name="connsiteX5" fmla="*/ 1066800 w 1676400"/>
                <a:gd name="connsiteY5" fmla="*/ 738187 h 1566862"/>
                <a:gd name="connsiteX6" fmla="*/ 1281112 w 1676400"/>
                <a:gd name="connsiteY6" fmla="*/ 533400 h 1566862"/>
                <a:gd name="connsiteX7" fmla="*/ 1657350 w 1676400"/>
                <a:gd name="connsiteY7" fmla="*/ 614362 h 1566862"/>
                <a:gd name="connsiteX8" fmla="*/ 1657350 w 1676400"/>
                <a:gd name="connsiteY8" fmla="*/ 4762 h 1566862"/>
                <a:gd name="connsiteX9" fmla="*/ 1081088 w 1676400"/>
                <a:gd name="connsiteY9" fmla="*/ 4762 h 1566862"/>
                <a:gd name="connsiteX10" fmla="*/ 842963 w 1676400"/>
                <a:gd name="connsiteY10" fmla="*/ 0 h 1566862"/>
                <a:gd name="connsiteX11" fmla="*/ 681038 w 1676400"/>
                <a:gd name="connsiteY11" fmla="*/ 4762 h 1566862"/>
                <a:gd name="connsiteX12" fmla="*/ 0 w 1676400"/>
                <a:gd name="connsiteY12" fmla="*/ 4762 h 1566862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76276 w 1676400"/>
                <a:gd name="connsiteY10" fmla="*/ 366713 h 1562100"/>
                <a:gd name="connsiteX11" fmla="*/ 681038 w 1676400"/>
                <a:gd name="connsiteY11" fmla="*/ 0 h 1562100"/>
                <a:gd name="connsiteX12" fmla="*/ 0 w 1676400"/>
                <a:gd name="connsiteY12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781050 w 1676400"/>
                <a:gd name="connsiteY10" fmla="*/ 252413 h 1562100"/>
                <a:gd name="connsiteX11" fmla="*/ 676276 w 1676400"/>
                <a:gd name="connsiteY11" fmla="*/ 366713 h 1562100"/>
                <a:gd name="connsiteX12" fmla="*/ 681038 w 1676400"/>
                <a:gd name="connsiteY12" fmla="*/ 0 h 1562100"/>
                <a:gd name="connsiteX13" fmla="*/ 0 w 1676400"/>
                <a:gd name="connsiteY13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781050 w 1676400"/>
                <a:gd name="connsiteY11" fmla="*/ 252413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1052513 w 1676400"/>
                <a:gd name="connsiteY10" fmla="*/ 357188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350461 h 1912561"/>
                <a:gd name="connsiteX1" fmla="*/ 0 w 1676400"/>
                <a:gd name="connsiteY1" fmla="*/ 1912561 h 1912561"/>
                <a:gd name="connsiteX2" fmla="*/ 1676400 w 1676400"/>
                <a:gd name="connsiteY2" fmla="*/ 1912561 h 1912561"/>
                <a:gd name="connsiteX3" fmla="*/ 1676400 w 1676400"/>
                <a:gd name="connsiteY3" fmla="*/ 1245811 h 1912561"/>
                <a:gd name="connsiteX4" fmla="*/ 1223963 w 1676400"/>
                <a:gd name="connsiteY4" fmla="*/ 1322011 h 1912561"/>
                <a:gd name="connsiteX5" fmla="*/ 1066800 w 1676400"/>
                <a:gd name="connsiteY5" fmla="*/ 1083886 h 1912561"/>
                <a:gd name="connsiteX6" fmla="*/ 1281112 w 1676400"/>
                <a:gd name="connsiteY6" fmla="*/ 879099 h 1912561"/>
                <a:gd name="connsiteX7" fmla="*/ 1657350 w 1676400"/>
                <a:gd name="connsiteY7" fmla="*/ 960061 h 1912561"/>
                <a:gd name="connsiteX8" fmla="*/ 1657350 w 1676400"/>
                <a:gd name="connsiteY8" fmla="*/ 350461 h 1912561"/>
                <a:gd name="connsiteX9" fmla="*/ 1081088 w 1676400"/>
                <a:gd name="connsiteY9" fmla="*/ 350461 h 1912561"/>
                <a:gd name="connsiteX10" fmla="*/ 1052513 w 1676400"/>
                <a:gd name="connsiteY10" fmla="*/ 707649 h 1912561"/>
                <a:gd name="connsiteX11" fmla="*/ 823913 w 1676400"/>
                <a:gd name="connsiteY11" fmla="*/ 826712 h 1912561"/>
                <a:gd name="connsiteX12" fmla="*/ 723901 w 1676400"/>
                <a:gd name="connsiteY12" fmla="*/ 17087 h 1912561"/>
                <a:gd name="connsiteX13" fmla="*/ 681038 w 1676400"/>
                <a:gd name="connsiteY13" fmla="*/ 350461 h 1912561"/>
                <a:gd name="connsiteX14" fmla="*/ 0 w 1676400"/>
                <a:gd name="connsiteY14" fmla="*/ 350461 h 1912561"/>
                <a:gd name="connsiteX0" fmla="*/ 0 w 1676400"/>
                <a:gd name="connsiteY0" fmla="*/ 444118 h 2006218"/>
                <a:gd name="connsiteX1" fmla="*/ 0 w 1676400"/>
                <a:gd name="connsiteY1" fmla="*/ 2006218 h 2006218"/>
                <a:gd name="connsiteX2" fmla="*/ 1676400 w 1676400"/>
                <a:gd name="connsiteY2" fmla="*/ 2006218 h 2006218"/>
                <a:gd name="connsiteX3" fmla="*/ 1676400 w 1676400"/>
                <a:gd name="connsiteY3" fmla="*/ 1339468 h 2006218"/>
                <a:gd name="connsiteX4" fmla="*/ 1223963 w 1676400"/>
                <a:gd name="connsiteY4" fmla="*/ 1415668 h 2006218"/>
                <a:gd name="connsiteX5" fmla="*/ 1066800 w 1676400"/>
                <a:gd name="connsiteY5" fmla="*/ 1177543 h 2006218"/>
                <a:gd name="connsiteX6" fmla="*/ 1281112 w 1676400"/>
                <a:gd name="connsiteY6" fmla="*/ 972756 h 2006218"/>
                <a:gd name="connsiteX7" fmla="*/ 1657350 w 1676400"/>
                <a:gd name="connsiteY7" fmla="*/ 1053718 h 2006218"/>
                <a:gd name="connsiteX8" fmla="*/ 1657350 w 1676400"/>
                <a:gd name="connsiteY8" fmla="*/ 444118 h 2006218"/>
                <a:gd name="connsiteX9" fmla="*/ 1081088 w 1676400"/>
                <a:gd name="connsiteY9" fmla="*/ 444118 h 2006218"/>
                <a:gd name="connsiteX10" fmla="*/ 1052513 w 1676400"/>
                <a:gd name="connsiteY10" fmla="*/ 801306 h 2006218"/>
                <a:gd name="connsiteX11" fmla="*/ 838200 w 1676400"/>
                <a:gd name="connsiteY11" fmla="*/ 1207 h 2006218"/>
                <a:gd name="connsiteX12" fmla="*/ 823913 w 1676400"/>
                <a:gd name="connsiteY12" fmla="*/ 920369 h 2006218"/>
                <a:gd name="connsiteX13" fmla="*/ 723901 w 1676400"/>
                <a:gd name="connsiteY13" fmla="*/ 110744 h 2006218"/>
                <a:gd name="connsiteX14" fmla="*/ 681038 w 1676400"/>
                <a:gd name="connsiteY14" fmla="*/ 444118 h 2006218"/>
                <a:gd name="connsiteX15" fmla="*/ 0 w 1676400"/>
                <a:gd name="connsiteY15" fmla="*/ 444118 h 2006218"/>
                <a:gd name="connsiteX0" fmla="*/ 0 w 1676400"/>
                <a:gd name="connsiteY0" fmla="*/ 451731 h 2013831"/>
                <a:gd name="connsiteX1" fmla="*/ 0 w 1676400"/>
                <a:gd name="connsiteY1" fmla="*/ 2013831 h 2013831"/>
                <a:gd name="connsiteX2" fmla="*/ 1676400 w 1676400"/>
                <a:gd name="connsiteY2" fmla="*/ 2013831 h 2013831"/>
                <a:gd name="connsiteX3" fmla="*/ 1676400 w 1676400"/>
                <a:gd name="connsiteY3" fmla="*/ 1347081 h 2013831"/>
                <a:gd name="connsiteX4" fmla="*/ 1223963 w 1676400"/>
                <a:gd name="connsiteY4" fmla="*/ 1423281 h 2013831"/>
                <a:gd name="connsiteX5" fmla="*/ 1066800 w 1676400"/>
                <a:gd name="connsiteY5" fmla="*/ 1185156 h 2013831"/>
                <a:gd name="connsiteX6" fmla="*/ 1281112 w 1676400"/>
                <a:gd name="connsiteY6" fmla="*/ 980369 h 2013831"/>
                <a:gd name="connsiteX7" fmla="*/ 1657350 w 1676400"/>
                <a:gd name="connsiteY7" fmla="*/ 1061331 h 2013831"/>
                <a:gd name="connsiteX8" fmla="*/ 1657350 w 1676400"/>
                <a:gd name="connsiteY8" fmla="*/ 451731 h 2013831"/>
                <a:gd name="connsiteX9" fmla="*/ 1081088 w 1676400"/>
                <a:gd name="connsiteY9" fmla="*/ 451731 h 2013831"/>
                <a:gd name="connsiteX10" fmla="*/ 1071563 w 1676400"/>
                <a:gd name="connsiteY10" fmla="*/ 32631 h 2013831"/>
                <a:gd name="connsiteX11" fmla="*/ 838200 w 1676400"/>
                <a:gd name="connsiteY11" fmla="*/ 8820 h 2013831"/>
                <a:gd name="connsiteX12" fmla="*/ 823913 w 1676400"/>
                <a:gd name="connsiteY12" fmla="*/ 927982 h 2013831"/>
                <a:gd name="connsiteX13" fmla="*/ 723901 w 1676400"/>
                <a:gd name="connsiteY13" fmla="*/ 118357 h 2013831"/>
                <a:gd name="connsiteX14" fmla="*/ 681038 w 1676400"/>
                <a:gd name="connsiteY14" fmla="*/ 451731 h 2013831"/>
                <a:gd name="connsiteX15" fmla="*/ 0 w 1676400"/>
                <a:gd name="connsiteY15" fmla="*/ 451731 h 2013831"/>
                <a:gd name="connsiteX0" fmla="*/ 0 w 1676400"/>
                <a:gd name="connsiteY0" fmla="*/ 461960 h 2024060"/>
                <a:gd name="connsiteX1" fmla="*/ 0 w 1676400"/>
                <a:gd name="connsiteY1" fmla="*/ 2024060 h 2024060"/>
                <a:gd name="connsiteX2" fmla="*/ 1676400 w 1676400"/>
                <a:gd name="connsiteY2" fmla="*/ 2024060 h 2024060"/>
                <a:gd name="connsiteX3" fmla="*/ 1676400 w 1676400"/>
                <a:gd name="connsiteY3" fmla="*/ 1357310 h 2024060"/>
                <a:gd name="connsiteX4" fmla="*/ 1223963 w 1676400"/>
                <a:gd name="connsiteY4" fmla="*/ 1433510 h 2024060"/>
                <a:gd name="connsiteX5" fmla="*/ 1066800 w 1676400"/>
                <a:gd name="connsiteY5" fmla="*/ 1195385 h 2024060"/>
                <a:gd name="connsiteX6" fmla="*/ 1281112 w 1676400"/>
                <a:gd name="connsiteY6" fmla="*/ 990598 h 2024060"/>
                <a:gd name="connsiteX7" fmla="*/ 1657350 w 1676400"/>
                <a:gd name="connsiteY7" fmla="*/ 1071560 h 2024060"/>
                <a:gd name="connsiteX8" fmla="*/ 1657350 w 1676400"/>
                <a:gd name="connsiteY8" fmla="*/ 461960 h 2024060"/>
                <a:gd name="connsiteX9" fmla="*/ 1081088 w 1676400"/>
                <a:gd name="connsiteY9" fmla="*/ 461960 h 2024060"/>
                <a:gd name="connsiteX10" fmla="*/ 1071563 w 1676400"/>
                <a:gd name="connsiteY10" fmla="*/ 42860 h 2024060"/>
                <a:gd name="connsiteX11" fmla="*/ 838200 w 1676400"/>
                <a:gd name="connsiteY11" fmla="*/ 19049 h 2024060"/>
                <a:gd name="connsiteX12" fmla="*/ 823913 w 1676400"/>
                <a:gd name="connsiteY12" fmla="*/ 938211 h 2024060"/>
                <a:gd name="connsiteX13" fmla="*/ 757238 w 1676400"/>
                <a:gd name="connsiteY13" fmla="*/ 0 h 2024060"/>
                <a:gd name="connsiteX14" fmla="*/ 723901 w 1676400"/>
                <a:gd name="connsiteY14" fmla="*/ 128586 h 2024060"/>
                <a:gd name="connsiteX15" fmla="*/ 681038 w 1676400"/>
                <a:gd name="connsiteY15" fmla="*/ 461960 h 2024060"/>
                <a:gd name="connsiteX16" fmla="*/ 0 w 1676400"/>
                <a:gd name="connsiteY16" fmla="*/ 461960 h 2024060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823913 w 1676400"/>
                <a:gd name="connsiteY12" fmla="*/ 927983 h 2013832"/>
                <a:gd name="connsiteX13" fmla="*/ 723901 w 1676400"/>
                <a:gd name="connsiteY13" fmla="*/ 118358 h 2013832"/>
                <a:gd name="connsiteX14" fmla="*/ 681038 w 1676400"/>
                <a:gd name="connsiteY14" fmla="*/ 451732 h 2013832"/>
                <a:gd name="connsiteX15" fmla="*/ 0 w 1676400"/>
                <a:gd name="connsiteY15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681038 w 1676400"/>
                <a:gd name="connsiteY13" fmla="*/ 451732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72470 h 2034570"/>
                <a:gd name="connsiteX1" fmla="*/ 0 w 1676400"/>
                <a:gd name="connsiteY1" fmla="*/ 2034570 h 2034570"/>
                <a:gd name="connsiteX2" fmla="*/ 1676400 w 1676400"/>
                <a:gd name="connsiteY2" fmla="*/ 2034570 h 2034570"/>
                <a:gd name="connsiteX3" fmla="*/ 1676400 w 1676400"/>
                <a:gd name="connsiteY3" fmla="*/ 1367820 h 2034570"/>
                <a:gd name="connsiteX4" fmla="*/ 1223963 w 1676400"/>
                <a:gd name="connsiteY4" fmla="*/ 1444020 h 2034570"/>
                <a:gd name="connsiteX5" fmla="*/ 1066800 w 1676400"/>
                <a:gd name="connsiteY5" fmla="*/ 1205895 h 2034570"/>
                <a:gd name="connsiteX6" fmla="*/ 1281112 w 1676400"/>
                <a:gd name="connsiteY6" fmla="*/ 1001108 h 2034570"/>
                <a:gd name="connsiteX7" fmla="*/ 1657350 w 1676400"/>
                <a:gd name="connsiteY7" fmla="*/ 1082070 h 2034570"/>
                <a:gd name="connsiteX8" fmla="*/ 1657350 w 1676400"/>
                <a:gd name="connsiteY8" fmla="*/ 472470 h 2034570"/>
                <a:gd name="connsiteX9" fmla="*/ 1081088 w 1676400"/>
                <a:gd name="connsiteY9" fmla="*/ 472470 h 2034570"/>
                <a:gd name="connsiteX10" fmla="*/ 1071563 w 1676400"/>
                <a:gd name="connsiteY10" fmla="*/ 53370 h 2034570"/>
                <a:gd name="connsiteX11" fmla="*/ 838200 w 1676400"/>
                <a:gd name="connsiteY11" fmla="*/ 29559 h 2034570"/>
                <a:gd name="connsiteX12" fmla="*/ 666751 w 1676400"/>
                <a:gd name="connsiteY12" fmla="*/ 139096 h 2034570"/>
                <a:gd name="connsiteX13" fmla="*/ 742950 w 1676400"/>
                <a:gd name="connsiteY13" fmla="*/ 467707 h 2034570"/>
                <a:gd name="connsiteX14" fmla="*/ 0 w 1676400"/>
                <a:gd name="connsiteY14" fmla="*/ 472470 h 2034570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23963 w 1676400"/>
                <a:gd name="connsiteY4" fmla="*/ 1435742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28473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2950 w 1676400"/>
                <a:gd name="connsiteY13" fmla="*/ 458331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53471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7350 w 1657350"/>
                <a:gd name="connsiteY8" fmla="*/ 427375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2253 w 1657350"/>
                <a:gd name="connsiteY8" fmla="*/ 482144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45936 h 2027083"/>
                <a:gd name="connsiteX14" fmla="*/ 0 w 1657350"/>
                <a:gd name="connsiteY14" fmla="*/ 464983 h 2027083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81655 h 2027083"/>
                <a:gd name="connsiteX14" fmla="*/ 0 w 1657350"/>
                <a:gd name="connsiteY14" fmla="*/ 464983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84033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76890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42979 w 1659899"/>
                <a:gd name="connsiteY13" fmla="*/ 481838 h 2027266"/>
                <a:gd name="connsiteX14" fmla="*/ 0 w 1659899"/>
                <a:gd name="connsiteY14" fmla="*/ 479454 h 2027266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09009 w 1659899"/>
                <a:gd name="connsiteY13" fmla="*/ 488191 h 2027266"/>
                <a:gd name="connsiteX14" fmla="*/ 0 w 1659899"/>
                <a:gd name="connsiteY14" fmla="*/ 479454 h 2027266"/>
                <a:gd name="connsiteX0" fmla="*/ 0 w 1659899"/>
                <a:gd name="connsiteY0" fmla="*/ 480303 h 2028115"/>
                <a:gd name="connsiteX1" fmla="*/ 2549 w 1659899"/>
                <a:gd name="connsiteY1" fmla="*/ 2028115 h 2028115"/>
                <a:gd name="connsiteX2" fmla="*/ 1656020 w 1659899"/>
                <a:gd name="connsiteY2" fmla="*/ 2028115 h 2028115"/>
                <a:gd name="connsiteX3" fmla="*/ 1656020 w 1659899"/>
                <a:gd name="connsiteY3" fmla="*/ 1363746 h 2028115"/>
                <a:gd name="connsiteX4" fmla="*/ 1274137 w 1659899"/>
                <a:gd name="connsiteY4" fmla="*/ 1423278 h 2028115"/>
                <a:gd name="connsiteX5" fmla="*/ 1069349 w 1659899"/>
                <a:gd name="connsiteY5" fmla="*/ 1199440 h 2028115"/>
                <a:gd name="connsiteX6" fmla="*/ 1326524 w 1659899"/>
                <a:gd name="connsiteY6" fmla="*/ 999415 h 2028115"/>
                <a:gd name="connsiteX7" fmla="*/ 1659899 w 1659899"/>
                <a:gd name="connsiteY7" fmla="*/ 1075615 h 2028115"/>
                <a:gd name="connsiteX8" fmla="*/ 1654802 w 1659899"/>
                <a:gd name="connsiteY8" fmla="*/ 477922 h 2028115"/>
                <a:gd name="connsiteX9" fmla="*/ 1021727 w 1659899"/>
                <a:gd name="connsiteY9" fmla="*/ 490630 h 2028115"/>
                <a:gd name="connsiteX10" fmla="*/ 1074112 w 1659899"/>
                <a:gd name="connsiteY10" fmla="*/ 46915 h 2028115"/>
                <a:gd name="connsiteX11" fmla="*/ 840749 w 1659899"/>
                <a:gd name="connsiteY11" fmla="*/ 23104 h 2028115"/>
                <a:gd name="connsiteX12" fmla="*/ 635330 w 1659899"/>
                <a:gd name="connsiteY12" fmla="*/ 135816 h 2028115"/>
                <a:gd name="connsiteX13" fmla="*/ 709009 w 1659899"/>
                <a:gd name="connsiteY13" fmla="*/ 489040 h 2028115"/>
                <a:gd name="connsiteX14" fmla="*/ 0 w 1659899"/>
                <a:gd name="connsiteY14" fmla="*/ 480303 h 2028115"/>
                <a:gd name="connsiteX0" fmla="*/ 0 w 1659899"/>
                <a:gd name="connsiteY0" fmla="*/ 459359 h 2007171"/>
                <a:gd name="connsiteX1" fmla="*/ 2549 w 1659899"/>
                <a:gd name="connsiteY1" fmla="*/ 2007171 h 2007171"/>
                <a:gd name="connsiteX2" fmla="*/ 1656020 w 1659899"/>
                <a:gd name="connsiteY2" fmla="*/ 2007171 h 2007171"/>
                <a:gd name="connsiteX3" fmla="*/ 1656020 w 1659899"/>
                <a:gd name="connsiteY3" fmla="*/ 1342802 h 2007171"/>
                <a:gd name="connsiteX4" fmla="*/ 1274137 w 1659899"/>
                <a:gd name="connsiteY4" fmla="*/ 1402334 h 2007171"/>
                <a:gd name="connsiteX5" fmla="*/ 1069349 w 1659899"/>
                <a:gd name="connsiteY5" fmla="*/ 1178496 h 2007171"/>
                <a:gd name="connsiteX6" fmla="*/ 1326524 w 1659899"/>
                <a:gd name="connsiteY6" fmla="*/ 978471 h 2007171"/>
                <a:gd name="connsiteX7" fmla="*/ 1659899 w 1659899"/>
                <a:gd name="connsiteY7" fmla="*/ 1054671 h 2007171"/>
                <a:gd name="connsiteX8" fmla="*/ 1654802 w 1659899"/>
                <a:gd name="connsiteY8" fmla="*/ 456978 h 2007171"/>
                <a:gd name="connsiteX9" fmla="*/ 1021727 w 1659899"/>
                <a:gd name="connsiteY9" fmla="*/ 469686 h 2007171"/>
                <a:gd name="connsiteX10" fmla="*/ 1118273 w 1659899"/>
                <a:gd name="connsiteY10" fmla="*/ 76771 h 2007171"/>
                <a:gd name="connsiteX11" fmla="*/ 840749 w 1659899"/>
                <a:gd name="connsiteY11" fmla="*/ 2160 h 2007171"/>
                <a:gd name="connsiteX12" fmla="*/ 635330 w 1659899"/>
                <a:gd name="connsiteY12" fmla="*/ 114872 h 2007171"/>
                <a:gd name="connsiteX13" fmla="*/ 709009 w 1659899"/>
                <a:gd name="connsiteY13" fmla="*/ 468096 h 2007171"/>
                <a:gd name="connsiteX14" fmla="*/ 0 w 1659899"/>
                <a:gd name="connsiteY14" fmla="*/ 459359 h 2007171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021727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709009 w 1659899"/>
                <a:gd name="connsiteY13" fmla="*/ 542555 h 2081630"/>
                <a:gd name="connsiteX14" fmla="*/ 0 w 1659899"/>
                <a:gd name="connsiteY14" fmla="*/ 533818 h 2081630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709009 w 1659899"/>
                <a:gd name="connsiteY13" fmla="*/ 542553 h 2081628"/>
                <a:gd name="connsiteX14" fmla="*/ 0 w 1659899"/>
                <a:gd name="connsiteY14" fmla="*/ 533816 h 2081628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926789 w 1659899"/>
                <a:gd name="connsiteY13" fmla="*/ 547772 h 2081628"/>
                <a:gd name="connsiteX14" fmla="*/ 0 w 1659899"/>
                <a:gd name="connsiteY14" fmla="*/ 533816 h 2081628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247885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926789 w 1659899"/>
                <a:gd name="connsiteY13" fmla="*/ 547774 h 2081630"/>
                <a:gd name="connsiteX14" fmla="*/ 0 w 1659899"/>
                <a:gd name="connsiteY14" fmla="*/ 533818 h 2081630"/>
                <a:gd name="connsiteX0" fmla="*/ 0 w 1659899"/>
                <a:gd name="connsiteY0" fmla="*/ 534469 h 2082281"/>
                <a:gd name="connsiteX1" fmla="*/ 2549 w 1659899"/>
                <a:gd name="connsiteY1" fmla="*/ 2082281 h 2082281"/>
                <a:gd name="connsiteX2" fmla="*/ 1656020 w 1659899"/>
                <a:gd name="connsiteY2" fmla="*/ 2082281 h 2082281"/>
                <a:gd name="connsiteX3" fmla="*/ 1656020 w 1659899"/>
                <a:gd name="connsiteY3" fmla="*/ 1417912 h 2082281"/>
                <a:gd name="connsiteX4" fmla="*/ 1274137 w 1659899"/>
                <a:gd name="connsiteY4" fmla="*/ 1477444 h 2082281"/>
                <a:gd name="connsiteX5" fmla="*/ 1069349 w 1659899"/>
                <a:gd name="connsiteY5" fmla="*/ 1253606 h 2082281"/>
                <a:gd name="connsiteX6" fmla="*/ 1326524 w 1659899"/>
                <a:gd name="connsiteY6" fmla="*/ 1053581 h 2082281"/>
                <a:gd name="connsiteX7" fmla="*/ 1659899 w 1659899"/>
                <a:gd name="connsiteY7" fmla="*/ 1129781 h 2082281"/>
                <a:gd name="connsiteX8" fmla="*/ 1654802 w 1659899"/>
                <a:gd name="connsiteY8" fmla="*/ 532088 h 2082281"/>
                <a:gd name="connsiteX9" fmla="*/ 1247885 w 1659899"/>
                <a:gd name="connsiteY9" fmla="*/ 544796 h 2082281"/>
                <a:gd name="connsiteX10" fmla="*/ 1118273 w 1659899"/>
                <a:gd name="connsiteY10" fmla="*/ 151881 h 2082281"/>
                <a:gd name="connsiteX11" fmla="*/ 867924 w 1659899"/>
                <a:gd name="connsiteY11" fmla="*/ 1070 h 2082281"/>
                <a:gd name="connsiteX12" fmla="*/ 800061 w 1659899"/>
                <a:gd name="connsiteY12" fmla="*/ 216078 h 2082281"/>
                <a:gd name="connsiteX13" fmla="*/ 926789 w 1659899"/>
                <a:gd name="connsiteY13" fmla="*/ 548425 h 2082281"/>
                <a:gd name="connsiteX14" fmla="*/ 0 w 1659899"/>
                <a:gd name="connsiteY14" fmla="*/ 534469 h 2082281"/>
                <a:gd name="connsiteX0" fmla="*/ 0 w 1659899"/>
                <a:gd name="connsiteY0" fmla="*/ 533617 h 2081429"/>
                <a:gd name="connsiteX1" fmla="*/ 2549 w 1659899"/>
                <a:gd name="connsiteY1" fmla="*/ 2081429 h 2081429"/>
                <a:gd name="connsiteX2" fmla="*/ 1656020 w 1659899"/>
                <a:gd name="connsiteY2" fmla="*/ 2081429 h 2081429"/>
                <a:gd name="connsiteX3" fmla="*/ 1656020 w 1659899"/>
                <a:gd name="connsiteY3" fmla="*/ 1417060 h 2081429"/>
                <a:gd name="connsiteX4" fmla="*/ 1274137 w 1659899"/>
                <a:gd name="connsiteY4" fmla="*/ 1476592 h 2081429"/>
                <a:gd name="connsiteX5" fmla="*/ 1069349 w 1659899"/>
                <a:gd name="connsiteY5" fmla="*/ 1252754 h 2081429"/>
                <a:gd name="connsiteX6" fmla="*/ 1326524 w 1659899"/>
                <a:gd name="connsiteY6" fmla="*/ 1052729 h 2081429"/>
                <a:gd name="connsiteX7" fmla="*/ 1659899 w 1659899"/>
                <a:gd name="connsiteY7" fmla="*/ 1128929 h 2081429"/>
                <a:gd name="connsiteX8" fmla="*/ 1654802 w 1659899"/>
                <a:gd name="connsiteY8" fmla="*/ 531236 h 2081429"/>
                <a:gd name="connsiteX9" fmla="*/ 1247885 w 1659899"/>
                <a:gd name="connsiteY9" fmla="*/ 543944 h 2081429"/>
                <a:gd name="connsiteX10" fmla="*/ 1232748 w 1659899"/>
                <a:gd name="connsiteY10" fmla="*/ 252803 h 2081429"/>
                <a:gd name="connsiteX11" fmla="*/ 867924 w 1659899"/>
                <a:gd name="connsiteY11" fmla="*/ 218 h 2081429"/>
                <a:gd name="connsiteX12" fmla="*/ 800061 w 1659899"/>
                <a:gd name="connsiteY12" fmla="*/ 215226 h 2081429"/>
                <a:gd name="connsiteX13" fmla="*/ 926789 w 1659899"/>
                <a:gd name="connsiteY13" fmla="*/ 547573 h 2081429"/>
                <a:gd name="connsiteX14" fmla="*/ 0 w 1659899"/>
                <a:gd name="connsiteY14" fmla="*/ 533617 h 2081429"/>
                <a:gd name="connsiteX0" fmla="*/ 0 w 1659899"/>
                <a:gd name="connsiteY0" fmla="*/ 463324 h 2011136"/>
                <a:gd name="connsiteX1" fmla="*/ 2549 w 1659899"/>
                <a:gd name="connsiteY1" fmla="*/ 2011136 h 2011136"/>
                <a:gd name="connsiteX2" fmla="*/ 1656020 w 1659899"/>
                <a:gd name="connsiteY2" fmla="*/ 2011136 h 2011136"/>
                <a:gd name="connsiteX3" fmla="*/ 1656020 w 1659899"/>
                <a:gd name="connsiteY3" fmla="*/ 1346767 h 2011136"/>
                <a:gd name="connsiteX4" fmla="*/ 1274137 w 1659899"/>
                <a:gd name="connsiteY4" fmla="*/ 1406299 h 2011136"/>
                <a:gd name="connsiteX5" fmla="*/ 1069349 w 1659899"/>
                <a:gd name="connsiteY5" fmla="*/ 1182461 h 2011136"/>
                <a:gd name="connsiteX6" fmla="*/ 1326524 w 1659899"/>
                <a:gd name="connsiteY6" fmla="*/ 982436 h 2011136"/>
                <a:gd name="connsiteX7" fmla="*/ 1659899 w 1659899"/>
                <a:gd name="connsiteY7" fmla="*/ 1058636 h 2011136"/>
                <a:gd name="connsiteX8" fmla="*/ 1654802 w 1659899"/>
                <a:gd name="connsiteY8" fmla="*/ 460943 h 2011136"/>
                <a:gd name="connsiteX9" fmla="*/ 1247885 w 1659899"/>
                <a:gd name="connsiteY9" fmla="*/ 473651 h 2011136"/>
                <a:gd name="connsiteX10" fmla="*/ 1232748 w 1659899"/>
                <a:gd name="connsiteY10" fmla="*/ 182510 h 2011136"/>
                <a:gd name="connsiteX11" fmla="*/ 1038238 w 1659899"/>
                <a:gd name="connsiteY11" fmla="*/ 384 h 2011136"/>
                <a:gd name="connsiteX12" fmla="*/ 800061 w 1659899"/>
                <a:gd name="connsiteY12" fmla="*/ 144933 h 2011136"/>
                <a:gd name="connsiteX13" fmla="*/ 926789 w 1659899"/>
                <a:gd name="connsiteY13" fmla="*/ 477280 h 2011136"/>
                <a:gd name="connsiteX14" fmla="*/ 0 w 1659899"/>
                <a:gd name="connsiteY14" fmla="*/ 463324 h 2011136"/>
                <a:gd name="connsiteX0" fmla="*/ 0 w 1659899"/>
                <a:gd name="connsiteY0" fmla="*/ 462970 h 2010782"/>
                <a:gd name="connsiteX1" fmla="*/ 2549 w 1659899"/>
                <a:gd name="connsiteY1" fmla="*/ 2010782 h 2010782"/>
                <a:gd name="connsiteX2" fmla="*/ 1656020 w 1659899"/>
                <a:gd name="connsiteY2" fmla="*/ 2010782 h 2010782"/>
                <a:gd name="connsiteX3" fmla="*/ 1656020 w 1659899"/>
                <a:gd name="connsiteY3" fmla="*/ 1346413 h 2010782"/>
                <a:gd name="connsiteX4" fmla="*/ 1274137 w 1659899"/>
                <a:gd name="connsiteY4" fmla="*/ 1405945 h 2010782"/>
                <a:gd name="connsiteX5" fmla="*/ 1069349 w 1659899"/>
                <a:gd name="connsiteY5" fmla="*/ 1182107 h 2010782"/>
                <a:gd name="connsiteX6" fmla="*/ 1326524 w 1659899"/>
                <a:gd name="connsiteY6" fmla="*/ 982082 h 2010782"/>
                <a:gd name="connsiteX7" fmla="*/ 1659899 w 1659899"/>
                <a:gd name="connsiteY7" fmla="*/ 1058282 h 2010782"/>
                <a:gd name="connsiteX8" fmla="*/ 1654802 w 1659899"/>
                <a:gd name="connsiteY8" fmla="*/ 460589 h 2010782"/>
                <a:gd name="connsiteX9" fmla="*/ 1247885 w 1659899"/>
                <a:gd name="connsiteY9" fmla="*/ 473297 h 2010782"/>
                <a:gd name="connsiteX10" fmla="*/ 1232748 w 1659899"/>
                <a:gd name="connsiteY10" fmla="*/ 182156 h 2010782"/>
                <a:gd name="connsiteX11" fmla="*/ 1038238 w 1659899"/>
                <a:gd name="connsiteY11" fmla="*/ 30 h 2010782"/>
                <a:gd name="connsiteX12" fmla="*/ 861487 w 1659899"/>
                <a:gd name="connsiteY12" fmla="*/ 170675 h 2010782"/>
                <a:gd name="connsiteX13" fmla="*/ 926789 w 1659899"/>
                <a:gd name="connsiteY13" fmla="*/ 476926 h 2010782"/>
                <a:gd name="connsiteX14" fmla="*/ 0 w 1659899"/>
                <a:gd name="connsiteY14" fmla="*/ 462970 h 2010782"/>
                <a:gd name="connsiteX0" fmla="*/ 0 w 1659899"/>
                <a:gd name="connsiteY0" fmla="*/ 463015 h 2010827"/>
                <a:gd name="connsiteX1" fmla="*/ 2549 w 1659899"/>
                <a:gd name="connsiteY1" fmla="*/ 2010827 h 2010827"/>
                <a:gd name="connsiteX2" fmla="*/ 1656020 w 1659899"/>
                <a:gd name="connsiteY2" fmla="*/ 2010827 h 2010827"/>
                <a:gd name="connsiteX3" fmla="*/ 1656020 w 1659899"/>
                <a:gd name="connsiteY3" fmla="*/ 1346458 h 2010827"/>
                <a:gd name="connsiteX4" fmla="*/ 1274137 w 1659899"/>
                <a:gd name="connsiteY4" fmla="*/ 1405990 h 2010827"/>
                <a:gd name="connsiteX5" fmla="*/ 1069349 w 1659899"/>
                <a:gd name="connsiteY5" fmla="*/ 1182152 h 2010827"/>
                <a:gd name="connsiteX6" fmla="*/ 1326524 w 1659899"/>
                <a:gd name="connsiteY6" fmla="*/ 982127 h 2010827"/>
                <a:gd name="connsiteX7" fmla="*/ 1659899 w 1659899"/>
                <a:gd name="connsiteY7" fmla="*/ 1058327 h 2010827"/>
                <a:gd name="connsiteX8" fmla="*/ 1654802 w 1659899"/>
                <a:gd name="connsiteY8" fmla="*/ 460634 h 2010827"/>
                <a:gd name="connsiteX9" fmla="*/ 1247885 w 1659899"/>
                <a:gd name="connsiteY9" fmla="*/ 473342 h 2010827"/>
                <a:gd name="connsiteX10" fmla="*/ 1232748 w 1659899"/>
                <a:gd name="connsiteY10" fmla="*/ 182201 h 2010827"/>
                <a:gd name="connsiteX11" fmla="*/ 1038238 w 1659899"/>
                <a:gd name="connsiteY11" fmla="*/ 75 h 2010827"/>
                <a:gd name="connsiteX12" fmla="*/ 881033 w 1659899"/>
                <a:gd name="connsiteY12" fmla="*/ 202035 h 2010827"/>
                <a:gd name="connsiteX13" fmla="*/ 926789 w 1659899"/>
                <a:gd name="connsiteY13" fmla="*/ 476971 h 2010827"/>
                <a:gd name="connsiteX14" fmla="*/ 0 w 1659899"/>
                <a:gd name="connsiteY14" fmla="*/ 463015 h 2010827"/>
                <a:gd name="connsiteX0" fmla="*/ 0 w 1659899"/>
                <a:gd name="connsiteY0" fmla="*/ 413479 h 1961291"/>
                <a:gd name="connsiteX1" fmla="*/ 2549 w 1659899"/>
                <a:gd name="connsiteY1" fmla="*/ 1961291 h 1961291"/>
                <a:gd name="connsiteX2" fmla="*/ 1656020 w 1659899"/>
                <a:gd name="connsiteY2" fmla="*/ 1961291 h 1961291"/>
                <a:gd name="connsiteX3" fmla="*/ 1656020 w 1659899"/>
                <a:gd name="connsiteY3" fmla="*/ 1296922 h 1961291"/>
                <a:gd name="connsiteX4" fmla="*/ 1274137 w 1659899"/>
                <a:gd name="connsiteY4" fmla="*/ 1356454 h 1961291"/>
                <a:gd name="connsiteX5" fmla="*/ 1069349 w 1659899"/>
                <a:gd name="connsiteY5" fmla="*/ 1132616 h 1961291"/>
                <a:gd name="connsiteX6" fmla="*/ 1326524 w 1659899"/>
                <a:gd name="connsiteY6" fmla="*/ 932591 h 1961291"/>
                <a:gd name="connsiteX7" fmla="*/ 1659899 w 1659899"/>
                <a:gd name="connsiteY7" fmla="*/ 1008791 h 1961291"/>
                <a:gd name="connsiteX8" fmla="*/ 1654802 w 1659899"/>
                <a:gd name="connsiteY8" fmla="*/ 411098 h 1961291"/>
                <a:gd name="connsiteX9" fmla="*/ 1247885 w 1659899"/>
                <a:gd name="connsiteY9" fmla="*/ 423806 h 1961291"/>
                <a:gd name="connsiteX10" fmla="*/ 1232748 w 1659899"/>
                <a:gd name="connsiteY10" fmla="*/ 132665 h 1961291"/>
                <a:gd name="connsiteX11" fmla="*/ 1054992 w 1659899"/>
                <a:gd name="connsiteY11" fmla="*/ 121 h 1961291"/>
                <a:gd name="connsiteX12" fmla="*/ 881033 w 1659899"/>
                <a:gd name="connsiteY12" fmla="*/ 152499 h 1961291"/>
                <a:gd name="connsiteX13" fmla="*/ 926789 w 1659899"/>
                <a:gd name="connsiteY13" fmla="*/ 427435 h 1961291"/>
                <a:gd name="connsiteX14" fmla="*/ 0 w 1659899"/>
                <a:gd name="connsiteY14" fmla="*/ 413479 h 196129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47885 w 1659899"/>
                <a:gd name="connsiteY9" fmla="*/ 423686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18414 w 1659899"/>
                <a:gd name="connsiteY13" fmla="*/ 409048 h 1961171"/>
                <a:gd name="connsiteX14" fmla="*/ 0 w 1659899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326524 w 1656176"/>
                <a:gd name="connsiteY6" fmla="*/ 932471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412146 w 1656176"/>
                <a:gd name="connsiteY6" fmla="*/ 765457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274137 w 1659743"/>
                <a:gd name="connsiteY4" fmla="*/ 1356334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59743" h="1961171">
                  <a:moveTo>
                    <a:pt x="0" y="413359"/>
                  </a:moveTo>
                  <a:cubicBezTo>
                    <a:pt x="850" y="929296"/>
                    <a:pt x="1699" y="1445234"/>
                    <a:pt x="2549" y="1961171"/>
                  </a:cubicBezTo>
                  <a:lnTo>
                    <a:pt x="1656020" y="1961171"/>
                  </a:lnTo>
                  <a:lnTo>
                    <a:pt x="1659743" y="1105432"/>
                  </a:lnTo>
                  <a:cubicBezTo>
                    <a:pt x="1584337" y="1007007"/>
                    <a:pt x="1476152" y="1163063"/>
                    <a:pt x="1402571" y="1140608"/>
                  </a:cubicBezTo>
                  <a:cubicBezTo>
                    <a:pt x="1328990" y="1118153"/>
                    <a:pt x="1223176" y="1031197"/>
                    <a:pt x="1218257" y="970701"/>
                  </a:cubicBezTo>
                  <a:cubicBezTo>
                    <a:pt x="1213338" y="910206"/>
                    <a:pt x="1299760" y="806971"/>
                    <a:pt x="1373057" y="777635"/>
                  </a:cubicBezTo>
                  <a:cubicBezTo>
                    <a:pt x="1446354" y="748299"/>
                    <a:pt x="1564431" y="872343"/>
                    <a:pt x="1658038" y="794685"/>
                  </a:cubicBezTo>
                  <a:cubicBezTo>
                    <a:pt x="1656959" y="666783"/>
                    <a:pt x="1655881" y="538880"/>
                    <a:pt x="1654802" y="410978"/>
                  </a:cubicBezTo>
                  <a:lnTo>
                    <a:pt x="1253470" y="408028"/>
                  </a:lnTo>
                  <a:cubicBezTo>
                    <a:pt x="1155839" y="338178"/>
                    <a:pt x="1302124" y="221426"/>
                    <a:pt x="1269044" y="153422"/>
                  </a:cubicBezTo>
                  <a:cubicBezTo>
                    <a:pt x="1235964" y="85418"/>
                    <a:pt x="1119660" y="175"/>
                    <a:pt x="1054992" y="1"/>
                  </a:cubicBezTo>
                  <a:cubicBezTo>
                    <a:pt x="990324" y="-173"/>
                    <a:pt x="903796" y="84205"/>
                    <a:pt x="881033" y="152379"/>
                  </a:cubicBezTo>
                  <a:cubicBezTo>
                    <a:pt x="858270" y="220553"/>
                    <a:pt x="1029539" y="353486"/>
                    <a:pt x="918414" y="409048"/>
                  </a:cubicBezTo>
                  <a:lnTo>
                    <a:pt x="0" y="413359"/>
                  </a:lnTo>
                  <a:close/>
                </a:path>
              </a:pathLst>
            </a:custGeom>
            <a:solidFill>
              <a:srgbClr val="FFFF99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193220" y="4169045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2800" dirty="0" err="1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Assg</a:t>
              </a:r>
              <a:r>
                <a:rPr lang="de-AT" sz="2800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.</a:t>
              </a:r>
              <a:endParaRPr lang="de-AT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6" name="Right Brace 95"/>
          <p:cNvSpPr/>
          <p:nvPr/>
        </p:nvSpPr>
        <p:spPr>
          <a:xfrm rot="5400000">
            <a:off x="5447805" y="2333767"/>
            <a:ext cx="438871" cy="6462883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475656" y="3501008"/>
            <a:ext cx="1224136" cy="1266684"/>
            <a:chOff x="1674786" y="3713605"/>
            <a:chExt cx="880990" cy="1266684"/>
          </a:xfrm>
        </p:grpSpPr>
        <p:cxnSp>
          <p:nvCxnSpPr>
            <p:cNvPr id="11" name="Straight Arrow Connector 10"/>
            <p:cNvCxnSpPr>
              <a:stCxn id="87" idx="13"/>
            </p:cNvCxnSpPr>
            <p:nvPr/>
          </p:nvCxnSpPr>
          <p:spPr>
            <a:xfrm>
              <a:off x="1674786" y="3713605"/>
              <a:ext cx="880990" cy="1256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1674786" y="3713605"/>
              <a:ext cx="880990" cy="68070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1676125" y="3733800"/>
              <a:ext cx="793305" cy="124648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56902" y="3477936"/>
            <a:ext cx="1138838" cy="1263308"/>
            <a:chOff x="56902" y="3477936"/>
            <a:chExt cx="1138838" cy="1263308"/>
          </a:xfrm>
        </p:grpSpPr>
        <p:sp>
          <p:nvSpPr>
            <p:cNvPr id="89" name="Freeform 88"/>
            <p:cNvSpPr/>
            <p:nvPr/>
          </p:nvSpPr>
          <p:spPr>
            <a:xfrm>
              <a:off x="104222" y="3477936"/>
              <a:ext cx="1091518" cy="1263308"/>
            </a:xfrm>
            <a:custGeom>
              <a:avLst/>
              <a:gdLst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3810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5874 w 1676400"/>
                <a:gd name="connsiteY6" fmla="*/ 5619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681038 w 1676400"/>
                <a:gd name="connsiteY9" fmla="*/ 0 h 1562100"/>
                <a:gd name="connsiteX10" fmla="*/ 0 w 1676400"/>
                <a:gd name="connsiteY10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81038 w 1676400"/>
                <a:gd name="connsiteY10" fmla="*/ 0 h 1562100"/>
                <a:gd name="connsiteX11" fmla="*/ 0 w 1676400"/>
                <a:gd name="connsiteY11" fmla="*/ 0 h 1562100"/>
                <a:gd name="connsiteX0" fmla="*/ 0 w 1676400"/>
                <a:gd name="connsiteY0" fmla="*/ 4762 h 1566862"/>
                <a:gd name="connsiteX1" fmla="*/ 0 w 1676400"/>
                <a:gd name="connsiteY1" fmla="*/ 1566862 h 1566862"/>
                <a:gd name="connsiteX2" fmla="*/ 1676400 w 1676400"/>
                <a:gd name="connsiteY2" fmla="*/ 1566862 h 1566862"/>
                <a:gd name="connsiteX3" fmla="*/ 1676400 w 1676400"/>
                <a:gd name="connsiteY3" fmla="*/ 900112 h 1566862"/>
                <a:gd name="connsiteX4" fmla="*/ 1223963 w 1676400"/>
                <a:gd name="connsiteY4" fmla="*/ 976312 h 1566862"/>
                <a:gd name="connsiteX5" fmla="*/ 1066800 w 1676400"/>
                <a:gd name="connsiteY5" fmla="*/ 738187 h 1566862"/>
                <a:gd name="connsiteX6" fmla="*/ 1281112 w 1676400"/>
                <a:gd name="connsiteY6" fmla="*/ 533400 h 1566862"/>
                <a:gd name="connsiteX7" fmla="*/ 1657350 w 1676400"/>
                <a:gd name="connsiteY7" fmla="*/ 614362 h 1566862"/>
                <a:gd name="connsiteX8" fmla="*/ 1657350 w 1676400"/>
                <a:gd name="connsiteY8" fmla="*/ 4762 h 1566862"/>
                <a:gd name="connsiteX9" fmla="*/ 1081088 w 1676400"/>
                <a:gd name="connsiteY9" fmla="*/ 4762 h 1566862"/>
                <a:gd name="connsiteX10" fmla="*/ 842963 w 1676400"/>
                <a:gd name="connsiteY10" fmla="*/ 0 h 1566862"/>
                <a:gd name="connsiteX11" fmla="*/ 681038 w 1676400"/>
                <a:gd name="connsiteY11" fmla="*/ 4762 h 1566862"/>
                <a:gd name="connsiteX12" fmla="*/ 0 w 1676400"/>
                <a:gd name="connsiteY12" fmla="*/ 4762 h 1566862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76276 w 1676400"/>
                <a:gd name="connsiteY10" fmla="*/ 366713 h 1562100"/>
                <a:gd name="connsiteX11" fmla="*/ 681038 w 1676400"/>
                <a:gd name="connsiteY11" fmla="*/ 0 h 1562100"/>
                <a:gd name="connsiteX12" fmla="*/ 0 w 1676400"/>
                <a:gd name="connsiteY12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781050 w 1676400"/>
                <a:gd name="connsiteY10" fmla="*/ 252413 h 1562100"/>
                <a:gd name="connsiteX11" fmla="*/ 676276 w 1676400"/>
                <a:gd name="connsiteY11" fmla="*/ 366713 h 1562100"/>
                <a:gd name="connsiteX12" fmla="*/ 681038 w 1676400"/>
                <a:gd name="connsiteY12" fmla="*/ 0 h 1562100"/>
                <a:gd name="connsiteX13" fmla="*/ 0 w 1676400"/>
                <a:gd name="connsiteY13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781050 w 1676400"/>
                <a:gd name="connsiteY11" fmla="*/ 252413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1052513 w 1676400"/>
                <a:gd name="connsiteY10" fmla="*/ 357188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350461 h 1912561"/>
                <a:gd name="connsiteX1" fmla="*/ 0 w 1676400"/>
                <a:gd name="connsiteY1" fmla="*/ 1912561 h 1912561"/>
                <a:gd name="connsiteX2" fmla="*/ 1676400 w 1676400"/>
                <a:gd name="connsiteY2" fmla="*/ 1912561 h 1912561"/>
                <a:gd name="connsiteX3" fmla="*/ 1676400 w 1676400"/>
                <a:gd name="connsiteY3" fmla="*/ 1245811 h 1912561"/>
                <a:gd name="connsiteX4" fmla="*/ 1223963 w 1676400"/>
                <a:gd name="connsiteY4" fmla="*/ 1322011 h 1912561"/>
                <a:gd name="connsiteX5" fmla="*/ 1066800 w 1676400"/>
                <a:gd name="connsiteY5" fmla="*/ 1083886 h 1912561"/>
                <a:gd name="connsiteX6" fmla="*/ 1281112 w 1676400"/>
                <a:gd name="connsiteY6" fmla="*/ 879099 h 1912561"/>
                <a:gd name="connsiteX7" fmla="*/ 1657350 w 1676400"/>
                <a:gd name="connsiteY7" fmla="*/ 960061 h 1912561"/>
                <a:gd name="connsiteX8" fmla="*/ 1657350 w 1676400"/>
                <a:gd name="connsiteY8" fmla="*/ 350461 h 1912561"/>
                <a:gd name="connsiteX9" fmla="*/ 1081088 w 1676400"/>
                <a:gd name="connsiteY9" fmla="*/ 350461 h 1912561"/>
                <a:gd name="connsiteX10" fmla="*/ 1052513 w 1676400"/>
                <a:gd name="connsiteY10" fmla="*/ 707649 h 1912561"/>
                <a:gd name="connsiteX11" fmla="*/ 823913 w 1676400"/>
                <a:gd name="connsiteY11" fmla="*/ 826712 h 1912561"/>
                <a:gd name="connsiteX12" fmla="*/ 723901 w 1676400"/>
                <a:gd name="connsiteY12" fmla="*/ 17087 h 1912561"/>
                <a:gd name="connsiteX13" fmla="*/ 681038 w 1676400"/>
                <a:gd name="connsiteY13" fmla="*/ 350461 h 1912561"/>
                <a:gd name="connsiteX14" fmla="*/ 0 w 1676400"/>
                <a:gd name="connsiteY14" fmla="*/ 350461 h 1912561"/>
                <a:gd name="connsiteX0" fmla="*/ 0 w 1676400"/>
                <a:gd name="connsiteY0" fmla="*/ 444118 h 2006218"/>
                <a:gd name="connsiteX1" fmla="*/ 0 w 1676400"/>
                <a:gd name="connsiteY1" fmla="*/ 2006218 h 2006218"/>
                <a:gd name="connsiteX2" fmla="*/ 1676400 w 1676400"/>
                <a:gd name="connsiteY2" fmla="*/ 2006218 h 2006218"/>
                <a:gd name="connsiteX3" fmla="*/ 1676400 w 1676400"/>
                <a:gd name="connsiteY3" fmla="*/ 1339468 h 2006218"/>
                <a:gd name="connsiteX4" fmla="*/ 1223963 w 1676400"/>
                <a:gd name="connsiteY4" fmla="*/ 1415668 h 2006218"/>
                <a:gd name="connsiteX5" fmla="*/ 1066800 w 1676400"/>
                <a:gd name="connsiteY5" fmla="*/ 1177543 h 2006218"/>
                <a:gd name="connsiteX6" fmla="*/ 1281112 w 1676400"/>
                <a:gd name="connsiteY6" fmla="*/ 972756 h 2006218"/>
                <a:gd name="connsiteX7" fmla="*/ 1657350 w 1676400"/>
                <a:gd name="connsiteY7" fmla="*/ 1053718 h 2006218"/>
                <a:gd name="connsiteX8" fmla="*/ 1657350 w 1676400"/>
                <a:gd name="connsiteY8" fmla="*/ 444118 h 2006218"/>
                <a:gd name="connsiteX9" fmla="*/ 1081088 w 1676400"/>
                <a:gd name="connsiteY9" fmla="*/ 444118 h 2006218"/>
                <a:gd name="connsiteX10" fmla="*/ 1052513 w 1676400"/>
                <a:gd name="connsiteY10" fmla="*/ 801306 h 2006218"/>
                <a:gd name="connsiteX11" fmla="*/ 838200 w 1676400"/>
                <a:gd name="connsiteY11" fmla="*/ 1207 h 2006218"/>
                <a:gd name="connsiteX12" fmla="*/ 823913 w 1676400"/>
                <a:gd name="connsiteY12" fmla="*/ 920369 h 2006218"/>
                <a:gd name="connsiteX13" fmla="*/ 723901 w 1676400"/>
                <a:gd name="connsiteY13" fmla="*/ 110744 h 2006218"/>
                <a:gd name="connsiteX14" fmla="*/ 681038 w 1676400"/>
                <a:gd name="connsiteY14" fmla="*/ 444118 h 2006218"/>
                <a:gd name="connsiteX15" fmla="*/ 0 w 1676400"/>
                <a:gd name="connsiteY15" fmla="*/ 444118 h 2006218"/>
                <a:gd name="connsiteX0" fmla="*/ 0 w 1676400"/>
                <a:gd name="connsiteY0" fmla="*/ 451731 h 2013831"/>
                <a:gd name="connsiteX1" fmla="*/ 0 w 1676400"/>
                <a:gd name="connsiteY1" fmla="*/ 2013831 h 2013831"/>
                <a:gd name="connsiteX2" fmla="*/ 1676400 w 1676400"/>
                <a:gd name="connsiteY2" fmla="*/ 2013831 h 2013831"/>
                <a:gd name="connsiteX3" fmla="*/ 1676400 w 1676400"/>
                <a:gd name="connsiteY3" fmla="*/ 1347081 h 2013831"/>
                <a:gd name="connsiteX4" fmla="*/ 1223963 w 1676400"/>
                <a:gd name="connsiteY4" fmla="*/ 1423281 h 2013831"/>
                <a:gd name="connsiteX5" fmla="*/ 1066800 w 1676400"/>
                <a:gd name="connsiteY5" fmla="*/ 1185156 h 2013831"/>
                <a:gd name="connsiteX6" fmla="*/ 1281112 w 1676400"/>
                <a:gd name="connsiteY6" fmla="*/ 980369 h 2013831"/>
                <a:gd name="connsiteX7" fmla="*/ 1657350 w 1676400"/>
                <a:gd name="connsiteY7" fmla="*/ 1061331 h 2013831"/>
                <a:gd name="connsiteX8" fmla="*/ 1657350 w 1676400"/>
                <a:gd name="connsiteY8" fmla="*/ 451731 h 2013831"/>
                <a:gd name="connsiteX9" fmla="*/ 1081088 w 1676400"/>
                <a:gd name="connsiteY9" fmla="*/ 451731 h 2013831"/>
                <a:gd name="connsiteX10" fmla="*/ 1071563 w 1676400"/>
                <a:gd name="connsiteY10" fmla="*/ 32631 h 2013831"/>
                <a:gd name="connsiteX11" fmla="*/ 838200 w 1676400"/>
                <a:gd name="connsiteY11" fmla="*/ 8820 h 2013831"/>
                <a:gd name="connsiteX12" fmla="*/ 823913 w 1676400"/>
                <a:gd name="connsiteY12" fmla="*/ 927982 h 2013831"/>
                <a:gd name="connsiteX13" fmla="*/ 723901 w 1676400"/>
                <a:gd name="connsiteY13" fmla="*/ 118357 h 2013831"/>
                <a:gd name="connsiteX14" fmla="*/ 681038 w 1676400"/>
                <a:gd name="connsiteY14" fmla="*/ 451731 h 2013831"/>
                <a:gd name="connsiteX15" fmla="*/ 0 w 1676400"/>
                <a:gd name="connsiteY15" fmla="*/ 451731 h 2013831"/>
                <a:gd name="connsiteX0" fmla="*/ 0 w 1676400"/>
                <a:gd name="connsiteY0" fmla="*/ 461960 h 2024060"/>
                <a:gd name="connsiteX1" fmla="*/ 0 w 1676400"/>
                <a:gd name="connsiteY1" fmla="*/ 2024060 h 2024060"/>
                <a:gd name="connsiteX2" fmla="*/ 1676400 w 1676400"/>
                <a:gd name="connsiteY2" fmla="*/ 2024060 h 2024060"/>
                <a:gd name="connsiteX3" fmla="*/ 1676400 w 1676400"/>
                <a:gd name="connsiteY3" fmla="*/ 1357310 h 2024060"/>
                <a:gd name="connsiteX4" fmla="*/ 1223963 w 1676400"/>
                <a:gd name="connsiteY4" fmla="*/ 1433510 h 2024060"/>
                <a:gd name="connsiteX5" fmla="*/ 1066800 w 1676400"/>
                <a:gd name="connsiteY5" fmla="*/ 1195385 h 2024060"/>
                <a:gd name="connsiteX6" fmla="*/ 1281112 w 1676400"/>
                <a:gd name="connsiteY6" fmla="*/ 990598 h 2024060"/>
                <a:gd name="connsiteX7" fmla="*/ 1657350 w 1676400"/>
                <a:gd name="connsiteY7" fmla="*/ 1071560 h 2024060"/>
                <a:gd name="connsiteX8" fmla="*/ 1657350 w 1676400"/>
                <a:gd name="connsiteY8" fmla="*/ 461960 h 2024060"/>
                <a:gd name="connsiteX9" fmla="*/ 1081088 w 1676400"/>
                <a:gd name="connsiteY9" fmla="*/ 461960 h 2024060"/>
                <a:gd name="connsiteX10" fmla="*/ 1071563 w 1676400"/>
                <a:gd name="connsiteY10" fmla="*/ 42860 h 2024060"/>
                <a:gd name="connsiteX11" fmla="*/ 838200 w 1676400"/>
                <a:gd name="connsiteY11" fmla="*/ 19049 h 2024060"/>
                <a:gd name="connsiteX12" fmla="*/ 823913 w 1676400"/>
                <a:gd name="connsiteY12" fmla="*/ 938211 h 2024060"/>
                <a:gd name="connsiteX13" fmla="*/ 757238 w 1676400"/>
                <a:gd name="connsiteY13" fmla="*/ 0 h 2024060"/>
                <a:gd name="connsiteX14" fmla="*/ 723901 w 1676400"/>
                <a:gd name="connsiteY14" fmla="*/ 128586 h 2024060"/>
                <a:gd name="connsiteX15" fmla="*/ 681038 w 1676400"/>
                <a:gd name="connsiteY15" fmla="*/ 461960 h 2024060"/>
                <a:gd name="connsiteX16" fmla="*/ 0 w 1676400"/>
                <a:gd name="connsiteY16" fmla="*/ 461960 h 2024060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823913 w 1676400"/>
                <a:gd name="connsiteY12" fmla="*/ 927983 h 2013832"/>
                <a:gd name="connsiteX13" fmla="*/ 723901 w 1676400"/>
                <a:gd name="connsiteY13" fmla="*/ 118358 h 2013832"/>
                <a:gd name="connsiteX14" fmla="*/ 681038 w 1676400"/>
                <a:gd name="connsiteY14" fmla="*/ 451732 h 2013832"/>
                <a:gd name="connsiteX15" fmla="*/ 0 w 1676400"/>
                <a:gd name="connsiteY15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681038 w 1676400"/>
                <a:gd name="connsiteY13" fmla="*/ 451732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72470 h 2034570"/>
                <a:gd name="connsiteX1" fmla="*/ 0 w 1676400"/>
                <a:gd name="connsiteY1" fmla="*/ 2034570 h 2034570"/>
                <a:gd name="connsiteX2" fmla="*/ 1676400 w 1676400"/>
                <a:gd name="connsiteY2" fmla="*/ 2034570 h 2034570"/>
                <a:gd name="connsiteX3" fmla="*/ 1676400 w 1676400"/>
                <a:gd name="connsiteY3" fmla="*/ 1367820 h 2034570"/>
                <a:gd name="connsiteX4" fmla="*/ 1223963 w 1676400"/>
                <a:gd name="connsiteY4" fmla="*/ 1444020 h 2034570"/>
                <a:gd name="connsiteX5" fmla="*/ 1066800 w 1676400"/>
                <a:gd name="connsiteY5" fmla="*/ 1205895 h 2034570"/>
                <a:gd name="connsiteX6" fmla="*/ 1281112 w 1676400"/>
                <a:gd name="connsiteY6" fmla="*/ 1001108 h 2034570"/>
                <a:gd name="connsiteX7" fmla="*/ 1657350 w 1676400"/>
                <a:gd name="connsiteY7" fmla="*/ 1082070 h 2034570"/>
                <a:gd name="connsiteX8" fmla="*/ 1657350 w 1676400"/>
                <a:gd name="connsiteY8" fmla="*/ 472470 h 2034570"/>
                <a:gd name="connsiteX9" fmla="*/ 1081088 w 1676400"/>
                <a:gd name="connsiteY9" fmla="*/ 472470 h 2034570"/>
                <a:gd name="connsiteX10" fmla="*/ 1071563 w 1676400"/>
                <a:gd name="connsiteY10" fmla="*/ 53370 h 2034570"/>
                <a:gd name="connsiteX11" fmla="*/ 838200 w 1676400"/>
                <a:gd name="connsiteY11" fmla="*/ 29559 h 2034570"/>
                <a:gd name="connsiteX12" fmla="*/ 666751 w 1676400"/>
                <a:gd name="connsiteY12" fmla="*/ 139096 h 2034570"/>
                <a:gd name="connsiteX13" fmla="*/ 742950 w 1676400"/>
                <a:gd name="connsiteY13" fmla="*/ 467707 h 2034570"/>
                <a:gd name="connsiteX14" fmla="*/ 0 w 1676400"/>
                <a:gd name="connsiteY14" fmla="*/ 472470 h 2034570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23963 w 1676400"/>
                <a:gd name="connsiteY4" fmla="*/ 1435742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28473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2950 w 1676400"/>
                <a:gd name="connsiteY13" fmla="*/ 458331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53471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7350 w 1657350"/>
                <a:gd name="connsiteY8" fmla="*/ 427375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2253 w 1657350"/>
                <a:gd name="connsiteY8" fmla="*/ 482144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45936 h 2027083"/>
                <a:gd name="connsiteX14" fmla="*/ 0 w 1657350"/>
                <a:gd name="connsiteY14" fmla="*/ 464983 h 2027083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81655 h 2027083"/>
                <a:gd name="connsiteX14" fmla="*/ 0 w 1657350"/>
                <a:gd name="connsiteY14" fmla="*/ 464983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84033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76890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42979 w 1659899"/>
                <a:gd name="connsiteY13" fmla="*/ 481838 h 2027266"/>
                <a:gd name="connsiteX14" fmla="*/ 0 w 1659899"/>
                <a:gd name="connsiteY14" fmla="*/ 479454 h 2027266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09009 w 1659899"/>
                <a:gd name="connsiteY13" fmla="*/ 488191 h 2027266"/>
                <a:gd name="connsiteX14" fmla="*/ 0 w 1659899"/>
                <a:gd name="connsiteY14" fmla="*/ 479454 h 2027266"/>
                <a:gd name="connsiteX0" fmla="*/ 0 w 1659899"/>
                <a:gd name="connsiteY0" fmla="*/ 480303 h 2028115"/>
                <a:gd name="connsiteX1" fmla="*/ 2549 w 1659899"/>
                <a:gd name="connsiteY1" fmla="*/ 2028115 h 2028115"/>
                <a:gd name="connsiteX2" fmla="*/ 1656020 w 1659899"/>
                <a:gd name="connsiteY2" fmla="*/ 2028115 h 2028115"/>
                <a:gd name="connsiteX3" fmla="*/ 1656020 w 1659899"/>
                <a:gd name="connsiteY3" fmla="*/ 1363746 h 2028115"/>
                <a:gd name="connsiteX4" fmla="*/ 1274137 w 1659899"/>
                <a:gd name="connsiteY4" fmla="*/ 1423278 h 2028115"/>
                <a:gd name="connsiteX5" fmla="*/ 1069349 w 1659899"/>
                <a:gd name="connsiteY5" fmla="*/ 1199440 h 2028115"/>
                <a:gd name="connsiteX6" fmla="*/ 1326524 w 1659899"/>
                <a:gd name="connsiteY6" fmla="*/ 999415 h 2028115"/>
                <a:gd name="connsiteX7" fmla="*/ 1659899 w 1659899"/>
                <a:gd name="connsiteY7" fmla="*/ 1075615 h 2028115"/>
                <a:gd name="connsiteX8" fmla="*/ 1654802 w 1659899"/>
                <a:gd name="connsiteY8" fmla="*/ 477922 h 2028115"/>
                <a:gd name="connsiteX9" fmla="*/ 1021727 w 1659899"/>
                <a:gd name="connsiteY9" fmla="*/ 490630 h 2028115"/>
                <a:gd name="connsiteX10" fmla="*/ 1074112 w 1659899"/>
                <a:gd name="connsiteY10" fmla="*/ 46915 h 2028115"/>
                <a:gd name="connsiteX11" fmla="*/ 840749 w 1659899"/>
                <a:gd name="connsiteY11" fmla="*/ 23104 h 2028115"/>
                <a:gd name="connsiteX12" fmla="*/ 635330 w 1659899"/>
                <a:gd name="connsiteY12" fmla="*/ 135816 h 2028115"/>
                <a:gd name="connsiteX13" fmla="*/ 709009 w 1659899"/>
                <a:gd name="connsiteY13" fmla="*/ 489040 h 2028115"/>
                <a:gd name="connsiteX14" fmla="*/ 0 w 1659899"/>
                <a:gd name="connsiteY14" fmla="*/ 480303 h 2028115"/>
                <a:gd name="connsiteX0" fmla="*/ 0 w 1659899"/>
                <a:gd name="connsiteY0" fmla="*/ 459359 h 2007171"/>
                <a:gd name="connsiteX1" fmla="*/ 2549 w 1659899"/>
                <a:gd name="connsiteY1" fmla="*/ 2007171 h 2007171"/>
                <a:gd name="connsiteX2" fmla="*/ 1656020 w 1659899"/>
                <a:gd name="connsiteY2" fmla="*/ 2007171 h 2007171"/>
                <a:gd name="connsiteX3" fmla="*/ 1656020 w 1659899"/>
                <a:gd name="connsiteY3" fmla="*/ 1342802 h 2007171"/>
                <a:gd name="connsiteX4" fmla="*/ 1274137 w 1659899"/>
                <a:gd name="connsiteY4" fmla="*/ 1402334 h 2007171"/>
                <a:gd name="connsiteX5" fmla="*/ 1069349 w 1659899"/>
                <a:gd name="connsiteY5" fmla="*/ 1178496 h 2007171"/>
                <a:gd name="connsiteX6" fmla="*/ 1326524 w 1659899"/>
                <a:gd name="connsiteY6" fmla="*/ 978471 h 2007171"/>
                <a:gd name="connsiteX7" fmla="*/ 1659899 w 1659899"/>
                <a:gd name="connsiteY7" fmla="*/ 1054671 h 2007171"/>
                <a:gd name="connsiteX8" fmla="*/ 1654802 w 1659899"/>
                <a:gd name="connsiteY8" fmla="*/ 456978 h 2007171"/>
                <a:gd name="connsiteX9" fmla="*/ 1021727 w 1659899"/>
                <a:gd name="connsiteY9" fmla="*/ 469686 h 2007171"/>
                <a:gd name="connsiteX10" fmla="*/ 1118273 w 1659899"/>
                <a:gd name="connsiteY10" fmla="*/ 76771 h 2007171"/>
                <a:gd name="connsiteX11" fmla="*/ 840749 w 1659899"/>
                <a:gd name="connsiteY11" fmla="*/ 2160 h 2007171"/>
                <a:gd name="connsiteX12" fmla="*/ 635330 w 1659899"/>
                <a:gd name="connsiteY12" fmla="*/ 114872 h 2007171"/>
                <a:gd name="connsiteX13" fmla="*/ 709009 w 1659899"/>
                <a:gd name="connsiteY13" fmla="*/ 468096 h 2007171"/>
                <a:gd name="connsiteX14" fmla="*/ 0 w 1659899"/>
                <a:gd name="connsiteY14" fmla="*/ 459359 h 2007171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021727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709009 w 1659899"/>
                <a:gd name="connsiteY13" fmla="*/ 542555 h 2081630"/>
                <a:gd name="connsiteX14" fmla="*/ 0 w 1659899"/>
                <a:gd name="connsiteY14" fmla="*/ 533818 h 2081630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709009 w 1659899"/>
                <a:gd name="connsiteY13" fmla="*/ 542553 h 2081628"/>
                <a:gd name="connsiteX14" fmla="*/ 0 w 1659899"/>
                <a:gd name="connsiteY14" fmla="*/ 533816 h 2081628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926789 w 1659899"/>
                <a:gd name="connsiteY13" fmla="*/ 547772 h 2081628"/>
                <a:gd name="connsiteX14" fmla="*/ 0 w 1659899"/>
                <a:gd name="connsiteY14" fmla="*/ 533816 h 2081628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247885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926789 w 1659899"/>
                <a:gd name="connsiteY13" fmla="*/ 547774 h 2081630"/>
                <a:gd name="connsiteX14" fmla="*/ 0 w 1659899"/>
                <a:gd name="connsiteY14" fmla="*/ 533818 h 2081630"/>
                <a:gd name="connsiteX0" fmla="*/ 0 w 1659899"/>
                <a:gd name="connsiteY0" fmla="*/ 534469 h 2082281"/>
                <a:gd name="connsiteX1" fmla="*/ 2549 w 1659899"/>
                <a:gd name="connsiteY1" fmla="*/ 2082281 h 2082281"/>
                <a:gd name="connsiteX2" fmla="*/ 1656020 w 1659899"/>
                <a:gd name="connsiteY2" fmla="*/ 2082281 h 2082281"/>
                <a:gd name="connsiteX3" fmla="*/ 1656020 w 1659899"/>
                <a:gd name="connsiteY3" fmla="*/ 1417912 h 2082281"/>
                <a:gd name="connsiteX4" fmla="*/ 1274137 w 1659899"/>
                <a:gd name="connsiteY4" fmla="*/ 1477444 h 2082281"/>
                <a:gd name="connsiteX5" fmla="*/ 1069349 w 1659899"/>
                <a:gd name="connsiteY5" fmla="*/ 1253606 h 2082281"/>
                <a:gd name="connsiteX6" fmla="*/ 1326524 w 1659899"/>
                <a:gd name="connsiteY6" fmla="*/ 1053581 h 2082281"/>
                <a:gd name="connsiteX7" fmla="*/ 1659899 w 1659899"/>
                <a:gd name="connsiteY7" fmla="*/ 1129781 h 2082281"/>
                <a:gd name="connsiteX8" fmla="*/ 1654802 w 1659899"/>
                <a:gd name="connsiteY8" fmla="*/ 532088 h 2082281"/>
                <a:gd name="connsiteX9" fmla="*/ 1247885 w 1659899"/>
                <a:gd name="connsiteY9" fmla="*/ 544796 h 2082281"/>
                <a:gd name="connsiteX10" fmla="*/ 1118273 w 1659899"/>
                <a:gd name="connsiteY10" fmla="*/ 151881 h 2082281"/>
                <a:gd name="connsiteX11" fmla="*/ 867924 w 1659899"/>
                <a:gd name="connsiteY11" fmla="*/ 1070 h 2082281"/>
                <a:gd name="connsiteX12" fmla="*/ 800061 w 1659899"/>
                <a:gd name="connsiteY12" fmla="*/ 216078 h 2082281"/>
                <a:gd name="connsiteX13" fmla="*/ 926789 w 1659899"/>
                <a:gd name="connsiteY13" fmla="*/ 548425 h 2082281"/>
                <a:gd name="connsiteX14" fmla="*/ 0 w 1659899"/>
                <a:gd name="connsiteY14" fmla="*/ 534469 h 2082281"/>
                <a:gd name="connsiteX0" fmla="*/ 0 w 1659899"/>
                <a:gd name="connsiteY0" fmla="*/ 533617 h 2081429"/>
                <a:gd name="connsiteX1" fmla="*/ 2549 w 1659899"/>
                <a:gd name="connsiteY1" fmla="*/ 2081429 h 2081429"/>
                <a:gd name="connsiteX2" fmla="*/ 1656020 w 1659899"/>
                <a:gd name="connsiteY2" fmla="*/ 2081429 h 2081429"/>
                <a:gd name="connsiteX3" fmla="*/ 1656020 w 1659899"/>
                <a:gd name="connsiteY3" fmla="*/ 1417060 h 2081429"/>
                <a:gd name="connsiteX4" fmla="*/ 1274137 w 1659899"/>
                <a:gd name="connsiteY4" fmla="*/ 1476592 h 2081429"/>
                <a:gd name="connsiteX5" fmla="*/ 1069349 w 1659899"/>
                <a:gd name="connsiteY5" fmla="*/ 1252754 h 2081429"/>
                <a:gd name="connsiteX6" fmla="*/ 1326524 w 1659899"/>
                <a:gd name="connsiteY6" fmla="*/ 1052729 h 2081429"/>
                <a:gd name="connsiteX7" fmla="*/ 1659899 w 1659899"/>
                <a:gd name="connsiteY7" fmla="*/ 1128929 h 2081429"/>
                <a:gd name="connsiteX8" fmla="*/ 1654802 w 1659899"/>
                <a:gd name="connsiteY8" fmla="*/ 531236 h 2081429"/>
                <a:gd name="connsiteX9" fmla="*/ 1247885 w 1659899"/>
                <a:gd name="connsiteY9" fmla="*/ 543944 h 2081429"/>
                <a:gd name="connsiteX10" fmla="*/ 1232748 w 1659899"/>
                <a:gd name="connsiteY10" fmla="*/ 252803 h 2081429"/>
                <a:gd name="connsiteX11" fmla="*/ 867924 w 1659899"/>
                <a:gd name="connsiteY11" fmla="*/ 218 h 2081429"/>
                <a:gd name="connsiteX12" fmla="*/ 800061 w 1659899"/>
                <a:gd name="connsiteY12" fmla="*/ 215226 h 2081429"/>
                <a:gd name="connsiteX13" fmla="*/ 926789 w 1659899"/>
                <a:gd name="connsiteY13" fmla="*/ 547573 h 2081429"/>
                <a:gd name="connsiteX14" fmla="*/ 0 w 1659899"/>
                <a:gd name="connsiteY14" fmla="*/ 533617 h 2081429"/>
                <a:gd name="connsiteX0" fmla="*/ 0 w 1659899"/>
                <a:gd name="connsiteY0" fmla="*/ 463324 h 2011136"/>
                <a:gd name="connsiteX1" fmla="*/ 2549 w 1659899"/>
                <a:gd name="connsiteY1" fmla="*/ 2011136 h 2011136"/>
                <a:gd name="connsiteX2" fmla="*/ 1656020 w 1659899"/>
                <a:gd name="connsiteY2" fmla="*/ 2011136 h 2011136"/>
                <a:gd name="connsiteX3" fmla="*/ 1656020 w 1659899"/>
                <a:gd name="connsiteY3" fmla="*/ 1346767 h 2011136"/>
                <a:gd name="connsiteX4" fmla="*/ 1274137 w 1659899"/>
                <a:gd name="connsiteY4" fmla="*/ 1406299 h 2011136"/>
                <a:gd name="connsiteX5" fmla="*/ 1069349 w 1659899"/>
                <a:gd name="connsiteY5" fmla="*/ 1182461 h 2011136"/>
                <a:gd name="connsiteX6" fmla="*/ 1326524 w 1659899"/>
                <a:gd name="connsiteY6" fmla="*/ 982436 h 2011136"/>
                <a:gd name="connsiteX7" fmla="*/ 1659899 w 1659899"/>
                <a:gd name="connsiteY7" fmla="*/ 1058636 h 2011136"/>
                <a:gd name="connsiteX8" fmla="*/ 1654802 w 1659899"/>
                <a:gd name="connsiteY8" fmla="*/ 460943 h 2011136"/>
                <a:gd name="connsiteX9" fmla="*/ 1247885 w 1659899"/>
                <a:gd name="connsiteY9" fmla="*/ 473651 h 2011136"/>
                <a:gd name="connsiteX10" fmla="*/ 1232748 w 1659899"/>
                <a:gd name="connsiteY10" fmla="*/ 182510 h 2011136"/>
                <a:gd name="connsiteX11" fmla="*/ 1038238 w 1659899"/>
                <a:gd name="connsiteY11" fmla="*/ 384 h 2011136"/>
                <a:gd name="connsiteX12" fmla="*/ 800061 w 1659899"/>
                <a:gd name="connsiteY12" fmla="*/ 144933 h 2011136"/>
                <a:gd name="connsiteX13" fmla="*/ 926789 w 1659899"/>
                <a:gd name="connsiteY13" fmla="*/ 477280 h 2011136"/>
                <a:gd name="connsiteX14" fmla="*/ 0 w 1659899"/>
                <a:gd name="connsiteY14" fmla="*/ 463324 h 2011136"/>
                <a:gd name="connsiteX0" fmla="*/ 0 w 1659899"/>
                <a:gd name="connsiteY0" fmla="*/ 462970 h 2010782"/>
                <a:gd name="connsiteX1" fmla="*/ 2549 w 1659899"/>
                <a:gd name="connsiteY1" fmla="*/ 2010782 h 2010782"/>
                <a:gd name="connsiteX2" fmla="*/ 1656020 w 1659899"/>
                <a:gd name="connsiteY2" fmla="*/ 2010782 h 2010782"/>
                <a:gd name="connsiteX3" fmla="*/ 1656020 w 1659899"/>
                <a:gd name="connsiteY3" fmla="*/ 1346413 h 2010782"/>
                <a:gd name="connsiteX4" fmla="*/ 1274137 w 1659899"/>
                <a:gd name="connsiteY4" fmla="*/ 1405945 h 2010782"/>
                <a:gd name="connsiteX5" fmla="*/ 1069349 w 1659899"/>
                <a:gd name="connsiteY5" fmla="*/ 1182107 h 2010782"/>
                <a:gd name="connsiteX6" fmla="*/ 1326524 w 1659899"/>
                <a:gd name="connsiteY6" fmla="*/ 982082 h 2010782"/>
                <a:gd name="connsiteX7" fmla="*/ 1659899 w 1659899"/>
                <a:gd name="connsiteY7" fmla="*/ 1058282 h 2010782"/>
                <a:gd name="connsiteX8" fmla="*/ 1654802 w 1659899"/>
                <a:gd name="connsiteY8" fmla="*/ 460589 h 2010782"/>
                <a:gd name="connsiteX9" fmla="*/ 1247885 w 1659899"/>
                <a:gd name="connsiteY9" fmla="*/ 473297 h 2010782"/>
                <a:gd name="connsiteX10" fmla="*/ 1232748 w 1659899"/>
                <a:gd name="connsiteY10" fmla="*/ 182156 h 2010782"/>
                <a:gd name="connsiteX11" fmla="*/ 1038238 w 1659899"/>
                <a:gd name="connsiteY11" fmla="*/ 30 h 2010782"/>
                <a:gd name="connsiteX12" fmla="*/ 861487 w 1659899"/>
                <a:gd name="connsiteY12" fmla="*/ 170675 h 2010782"/>
                <a:gd name="connsiteX13" fmla="*/ 926789 w 1659899"/>
                <a:gd name="connsiteY13" fmla="*/ 476926 h 2010782"/>
                <a:gd name="connsiteX14" fmla="*/ 0 w 1659899"/>
                <a:gd name="connsiteY14" fmla="*/ 462970 h 2010782"/>
                <a:gd name="connsiteX0" fmla="*/ 0 w 1659899"/>
                <a:gd name="connsiteY0" fmla="*/ 463015 h 2010827"/>
                <a:gd name="connsiteX1" fmla="*/ 2549 w 1659899"/>
                <a:gd name="connsiteY1" fmla="*/ 2010827 h 2010827"/>
                <a:gd name="connsiteX2" fmla="*/ 1656020 w 1659899"/>
                <a:gd name="connsiteY2" fmla="*/ 2010827 h 2010827"/>
                <a:gd name="connsiteX3" fmla="*/ 1656020 w 1659899"/>
                <a:gd name="connsiteY3" fmla="*/ 1346458 h 2010827"/>
                <a:gd name="connsiteX4" fmla="*/ 1274137 w 1659899"/>
                <a:gd name="connsiteY4" fmla="*/ 1405990 h 2010827"/>
                <a:gd name="connsiteX5" fmla="*/ 1069349 w 1659899"/>
                <a:gd name="connsiteY5" fmla="*/ 1182152 h 2010827"/>
                <a:gd name="connsiteX6" fmla="*/ 1326524 w 1659899"/>
                <a:gd name="connsiteY6" fmla="*/ 982127 h 2010827"/>
                <a:gd name="connsiteX7" fmla="*/ 1659899 w 1659899"/>
                <a:gd name="connsiteY7" fmla="*/ 1058327 h 2010827"/>
                <a:gd name="connsiteX8" fmla="*/ 1654802 w 1659899"/>
                <a:gd name="connsiteY8" fmla="*/ 460634 h 2010827"/>
                <a:gd name="connsiteX9" fmla="*/ 1247885 w 1659899"/>
                <a:gd name="connsiteY9" fmla="*/ 473342 h 2010827"/>
                <a:gd name="connsiteX10" fmla="*/ 1232748 w 1659899"/>
                <a:gd name="connsiteY10" fmla="*/ 182201 h 2010827"/>
                <a:gd name="connsiteX11" fmla="*/ 1038238 w 1659899"/>
                <a:gd name="connsiteY11" fmla="*/ 75 h 2010827"/>
                <a:gd name="connsiteX12" fmla="*/ 881033 w 1659899"/>
                <a:gd name="connsiteY12" fmla="*/ 202035 h 2010827"/>
                <a:gd name="connsiteX13" fmla="*/ 926789 w 1659899"/>
                <a:gd name="connsiteY13" fmla="*/ 476971 h 2010827"/>
                <a:gd name="connsiteX14" fmla="*/ 0 w 1659899"/>
                <a:gd name="connsiteY14" fmla="*/ 463015 h 2010827"/>
                <a:gd name="connsiteX0" fmla="*/ 0 w 1659899"/>
                <a:gd name="connsiteY0" fmla="*/ 413479 h 1961291"/>
                <a:gd name="connsiteX1" fmla="*/ 2549 w 1659899"/>
                <a:gd name="connsiteY1" fmla="*/ 1961291 h 1961291"/>
                <a:gd name="connsiteX2" fmla="*/ 1656020 w 1659899"/>
                <a:gd name="connsiteY2" fmla="*/ 1961291 h 1961291"/>
                <a:gd name="connsiteX3" fmla="*/ 1656020 w 1659899"/>
                <a:gd name="connsiteY3" fmla="*/ 1296922 h 1961291"/>
                <a:gd name="connsiteX4" fmla="*/ 1274137 w 1659899"/>
                <a:gd name="connsiteY4" fmla="*/ 1356454 h 1961291"/>
                <a:gd name="connsiteX5" fmla="*/ 1069349 w 1659899"/>
                <a:gd name="connsiteY5" fmla="*/ 1132616 h 1961291"/>
                <a:gd name="connsiteX6" fmla="*/ 1326524 w 1659899"/>
                <a:gd name="connsiteY6" fmla="*/ 932591 h 1961291"/>
                <a:gd name="connsiteX7" fmla="*/ 1659899 w 1659899"/>
                <a:gd name="connsiteY7" fmla="*/ 1008791 h 1961291"/>
                <a:gd name="connsiteX8" fmla="*/ 1654802 w 1659899"/>
                <a:gd name="connsiteY8" fmla="*/ 411098 h 1961291"/>
                <a:gd name="connsiteX9" fmla="*/ 1247885 w 1659899"/>
                <a:gd name="connsiteY9" fmla="*/ 423806 h 1961291"/>
                <a:gd name="connsiteX10" fmla="*/ 1232748 w 1659899"/>
                <a:gd name="connsiteY10" fmla="*/ 132665 h 1961291"/>
                <a:gd name="connsiteX11" fmla="*/ 1054992 w 1659899"/>
                <a:gd name="connsiteY11" fmla="*/ 121 h 1961291"/>
                <a:gd name="connsiteX12" fmla="*/ 881033 w 1659899"/>
                <a:gd name="connsiteY12" fmla="*/ 152499 h 1961291"/>
                <a:gd name="connsiteX13" fmla="*/ 926789 w 1659899"/>
                <a:gd name="connsiteY13" fmla="*/ 427435 h 1961291"/>
                <a:gd name="connsiteX14" fmla="*/ 0 w 1659899"/>
                <a:gd name="connsiteY14" fmla="*/ 413479 h 196129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47885 w 1659899"/>
                <a:gd name="connsiteY9" fmla="*/ 423686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18414 w 1659899"/>
                <a:gd name="connsiteY13" fmla="*/ 409048 h 1961171"/>
                <a:gd name="connsiteX14" fmla="*/ 0 w 1659899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326524 w 1656176"/>
                <a:gd name="connsiteY6" fmla="*/ 932471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412146 w 1656176"/>
                <a:gd name="connsiteY6" fmla="*/ 765457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274137 w 1659743"/>
                <a:gd name="connsiteY4" fmla="*/ 1356334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59743" h="1961171">
                  <a:moveTo>
                    <a:pt x="0" y="413359"/>
                  </a:moveTo>
                  <a:cubicBezTo>
                    <a:pt x="850" y="929296"/>
                    <a:pt x="1699" y="1445234"/>
                    <a:pt x="2549" y="1961171"/>
                  </a:cubicBezTo>
                  <a:lnTo>
                    <a:pt x="1656020" y="1961171"/>
                  </a:lnTo>
                  <a:lnTo>
                    <a:pt x="1659743" y="1105432"/>
                  </a:lnTo>
                  <a:cubicBezTo>
                    <a:pt x="1584337" y="1007007"/>
                    <a:pt x="1476152" y="1163063"/>
                    <a:pt x="1402571" y="1140608"/>
                  </a:cubicBezTo>
                  <a:cubicBezTo>
                    <a:pt x="1328990" y="1118153"/>
                    <a:pt x="1223176" y="1031197"/>
                    <a:pt x="1218257" y="970701"/>
                  </a:cubicBezTo>
                  <a:cubicBezTo>
                    <a:pt x="1213338" y="910206"/>
                    <a:pt x="1299760" y="806971"/>
                    <a:pt x="1373057" y="777635"/>
                  </a:cubicBezTo>
                  <a:cubicBezTo>
                    <a:pt x="1446354" y="748299"/>
                    <a:pt x="1564431" y="872343"/>
                    <a:pt x="1658038" y="794685"/>
                  </a:cubicBezTo>
                  <a:cubicBezTo>
                    <a:pt x="1656959" y="666783"/>
                    <a:pt x="1655881" y="538880"/>
                    <a:pt x="1654802" y="410978"/>
                  </a:cubicBezTo>
                  <a:lnTo>
                    <a:pt x="1253470" y="408028"/>
                  </a:lnTo>
                  <a:cubicBezTo>
                    <a:pt x="1155839" y="338178"/>
                    <a:pt x="1302124" y="221426"/>
                    <a:pt x="1269044" y="153422"/>
                  </a:cubicBezTo>
                  <a:cubicBezTo>
                    <a:pt x="1235964" y="85418"/>
                    <a:pt x="1119660" y="175"/>
                    <a:pt x="1054992" y="1"/>
                  </a:cubicBezTo>
                  <a:cubicBezTo>
                    <a:pt x="990324" y="-173"/>
                    <a:pt x="903796" y="84205"/>
                    <a:pt x="881033" y="152379"/>
                  </a:cubicBezTo>
                  <a:cubicBezTo>
                    <a:pt x="858270" y="220553"/>
                    <a:pt x="1029539" y="353486"/>
                    <a:pt x="918414" y="409048"/>
                  </a:cubicBezTo>
                  <a:lnTo>
                    <a:pt x="0" y="413359"/>
                  </a:lnTo>
                  <a:close/>
                </a:path>
              </a:pathLst>
            </a:custGeom>
            <a:solidFill>
              <a:srgbClr val="CCFF99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6902" y="4133756"/>
              <a:ext cx="108555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2800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Layer</a:t>
              </a:r>
              <a:endParaRPr lang="de-AT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117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972 C 0.00434 0.00764 0.00833 0.00162 0.01302 -1.48148E-6 C 0.01806 -0.00208 0.05642 -0.00671 0.05833 -0.00717 C 0.07066 -0.01134 0.08073 -0.01782 0.09358 -0.02014 C 0.10955 -0.03241 0.12639 -0.03634 0.1434 -0.04004 C 0.16319 -0.0544 0.18872 -0.04305 0.20937 -0.04004 C 0.22378 -0.0294 0.23212 -0.03241 0.25035 -0.03009 C 0.33681 -0.03241 0.42083 -0.03287 0.5066 -0.02014 C 0.52535 -0.0118 0.54392 -0.01065 0.5625 -1.48148E-6 C 0.56597 0.00208 0.56944 0.00509 0.57257 0.00671 C 0.5776 0.00926 0.5875 0.01343 0.5875 0.01389 C 0.59913 0.02685 0.61285 0.03033 0.62535 0.03681 C 0.63212 0.03958 0.63767 0.04722 0.64462 0.05023 C 0.65 0.05695 0.65469 0.06019 0.66076 0.06366 C 0.66806 0.075 0.67552 0.08264 0.68264 0.09306 C 0.68819 0.11296 0.68194 0.09607 0.69149 0.10718 C 0.69809 0.11482 0.69635 0.11759 0.70174 0.12708 C 0.70434 0.13171 0.71059 0.14005 0.71059 0.14051 C 0.71215 0.15232 0.71094 0.14769 0.71337 0.15394 L 0.73559 0.20116 " pathEditMode="relative" rAng="0" ptsTypes="ffffffffffffffffff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88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7.40741E-7 C 0.00035 0.02037 -0.00242 0.09838 0.01077 0.12615 C 0.01303 0.13889 0.01824 0.15555 0.02605 0.16389 C 0.029 0.16713 0.03282 0.16921 0.03577 0.17245 C 0.04133 0.17847 0.03647 0.17569 0.04237 0.17824 C 0.04688 0.18264 0.05244 0.18889 0.05747 0.19282 C 0.05956 0.19444 0.06199 0.19537 0.06407 0.19722 C 0.07084 0.2037 0.07779 0.21504 0.08577 0.21898 C 0.09324 0.22893 0.08438 0.21828 0.09324 0.22615 C 0.09914 0.23148 0.10209 0.23634 0.10851 0.23912 C 0.11772 0.24768 0.12831 0.24976 0.13907 0.25231 C 0.14532 0.25764 0.15365 0.25787 0.16077 0.26088 C 0.1764 0.26782 0.19306 0.27523 0.20956 0.27824 C 0.25765 0.27708 0.29567 0.27592 0.34445 0.27685 C 0.36355 0.28032 0.38039 0.27916 0.40001 0.27824 C 0.41216 0.27569 0.42466 0.27291 0.43664 0.27106 C 0.44046 0.26944 0.44098 0.26921 0.44567 0.26828 C 0.45192 0.26713 0.46494 0.26527 0.46494 0.26527 C 0.48976 0.26574 0.51424 0.26574 0.53907 0.26666 C 0.54306 0.26689 0.55088 0.26967 0.55088 0.26967 " pathEditMode="relative" ptsTypes="fffffffffffffffffffA">
                                      <p:cBhvr>
                                        <p:cTn id="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80728"/>
            <a:ext cx="7200800" cy="544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8464679"/>
      </p:ext>
    </p:extLst>
  </p:cSld>
  <p:clrMapOvr>
    <a:masterClrMapping/>
  </p:clrMapOvr>
  <p:transition spd="med" advClick="0" advTm="5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rot="10800000">
            <a:off x="4858716" y="960204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FFCC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5" name="Freeform 24"/>
          <p:cNvSpPr/>
          <p:nvPr/>
        </p:nvSpPr>
        <p:spPr>
          <a:xfrm rot="16200000">
            <a:off x="4488095" y="3415026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FFFF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040998" y="3041012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CCFF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7" name="Freeform 26"/>
          <p:cNvSpPr/>
          <p:nvPr/>
        </p:nvSpPr>
        <p:spPr>
          <a:xfrm rot="5400000">
            <a:off x="2408341" y="594200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/>
              <a:t>Solution Overview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135977" y="1340768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flexible merge M</a:t>
            </a:r>
            <a:r>
              <a:rPr lang="de-AT" sz="3600" baseline="-25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  <a:endParaRPr lang="en-US" sz="3600" baseline="-250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94153" y="1138981"/>
            <a:ext cx="2635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 non-topological</a:t>
            </a:r>
          </a:p>
          <a:p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transform T</a:t>
            </a:r>
          </a:p>
        </p:txBody>
      </p:sp>
      <p:sp>
        <p:nvSpPr>
          <p:cNvPr id="12" name="Freeform 11"/>
          <p:cNvSpPr/>
          <p:nvPr/>
        </p:nvSpPr>
        <p:spPr>
          <a:xfrm>
            <a:off x="3753726" y="2515449"/>
            <a:ext cx="944217" cy="939314"/>
          </a:xfrm>
          <a:custGeom>
            <a:avLst/>
            <a:gdLst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57175 w 745332"/>
              <a:gd name="connsiteY2" fmla="*/ 516731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492919 w 745332"/>
              <a:gd name="connsiteY7" fmla="*/ 371475 h 752475"/>
              <a:gd name="connsiteX8" fmla="*/ 745332 w 745332"/>
              <a:gd name="connsiteY8" fmla="*/ 0 h 752475"/>
              <a:gd name="connsiteX0" fmla="*/ 771526 w 771526"/>
              <a:gd name="connsiteY0" fmla="*/ 0 h 728662"/>
              <a:gd name="connsiteX1" fmla="*/ 511969 w 771526"/>
              <a:gd name="connsiteY1" fmla="*/ 88105 h 728662"/>
              <a:gd name="connsiteX2" fmla="*/ 247650 w 771526"/>
              <a:gd name="connsiteY2" fmla="*/ 485775 h 728662"/>
              <a:gd name="connsiteX3" fmla="*/ 138113 w 771526"/>
              <a:gd name="connsiteY3" fmla="*/ 400049 h 728662"/>
              <a:gd name="connsiteX4" fmla="*/ 0 w 771526"/>
              <a:gd name="connsiteY4" fmla="*/ 488155 h 728662"/>
              <a:gd name="connsiteX5" fmla="*/ 185738 w 771526"/>
              <a:gd name="connsiteY5" fmla="*/ 728662 h 728662"/>
              <a:gd name="connsiteX6" fmla="*/ 309563 w 771526"/>
              <a:gd name="connsiteY6" fmla="*/ 728662 h 728662"/>
              <a:gd name="connsiteX7" fmla="*/ 492919 w 771526"/>
              <a:gd name="connsiteY7" fmla="*/ 347662 h 728662"/>
              <a:gd name="connsiteX8" fmla="*/ 771526 w 771526"/>
              <a:gd name="connsiteY8" fmla="*/ 0 h 728662"/>
              <a:gd name="connsiteX0" fmla="*/ 771526 w 771526"/>
              <a:gd name="connsiteY0" fmla="*/ 13529 h 742191"/>
              <a:gd name="connsiteX1" fmla="*/ 511969 w 771526"/>
              <a:gd name="connsiteY1" fmla="*/ 101634 h 742191"/>
              <a:gd name="connsiteX2" fmla="*/ 247650 w 771526"/>
              <a:gd name="connsiteY2" fmla="*/ 499304 h 742191"/>
              <a:gd name="connsiteX3" fmla="*/ 138113 w 771526"/>
              <a:gd name="connsiteY3" fmla="*/ 413578 h 742191"/>
              <a:gd name="connsiteX4" fmla="*/ 0 w 771526"/>
              <a:gd name="connsiteY4" fmla="*/ 501684 h 742191"/>
              <a:gd name="connsiteX5" fmla="*/ 185738 w 771526"/>
              <a:gd name="connsiteY5" fmla="*/ 742191 h 742191"/>
              <a:gd name="connsiteX6" fmla="*/ 309563 w 771526"/>
              <a:gd name="connsiteY6" fmla="*/ 742191 h 742191"/>
              <a:gd name="connsiteX7" fmla="*/ 492919 w 771526"/>
              <a:gd name="connsiteY7" fmla="*/ 361191 h 742191"/>
              <a:gd name="connsiteX8" fmla="*/ 771526 w 771526"/>
              <a:gd name="connsiteY8" fmla="*/ 13529 h 742191"/>
              <a:gd name="connsiteX0" fmla="*/ 764382 w 764382"/>
              <a:gd name="connsiteY0" fmla="*/ 11637 h 754587"/>
              <a:gd name="connsiteX1" fmla="*/ 511969 w 764382"/>
              <a:gd name="connsiteY1" fmla="*/ 114030 h 754587"/>
              <a:gd name="connsiteX2" fmla="*/ 247650 w 764382"/>
              <a:gd name="connsiteY2" fmla="*/ 511700 h 754587"/>
              <a:gd name="connsiteX3" fmla="*/ 138113 w 764382"/>
              <a:gd name="connsiteY3" fmla="*/ 425974 h 754587"/>
              <a:gd name="connsiteX4" fmla="*/ 0 w 764382"/>
              <a:gd name="connsiteY4" fmla="*/ 514080 h 754587"/>
              <a:gd name="connsiteX5" fmla="*/ 185738 w 764382"/>
              <a:gd name="connsiteY5" fmla="*/ 754587 h 754587"/>
              <a:gd name="connsiteX6" fmla="*/ 309563 w 764382"/>
              <a:gd name="connsiteY6" fmla="*/ 754587 h 754587"/>
              <a:gd name="connsiteX7" fmla="*/ 492919 w 764382"/>
              <a:gd name="connsiteY7" fmla="*/ 373587 h 754587"/>
              <a:gd name="connsiteX8" fmla="*/ 764382 w 764382"/>
              <a:gd name="connsiteY8" fmla="*/ 11637 h 754587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47650 w 764382"/>
              <a:gd name="connsiteY2" fmla="*/ 517526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57175 w 764382"/>
              <a:gd name="connsiteY2" fmla="*/ 531813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382" h="760413">
                <a:moveTo>
                  <a:pt x="764382" y="17463"/>
                </a:moveTo>
                <a:cubicBezTo>
                  <a:pt x="763985" y="-20240"/>
                  <a:pt x="594519" y="-1588"/>
                  <a:pt x="511969" y="119856"/>
                </a:cubicBezTo>
                <a:cubicBezTo>
                  <a:pt x="425847" y="208359"/>
                  <a:pt x="319484" y="479822"/>
                  <a:pt x="257175" y="531813"/>
                </a:cubicBezTo>
                <a:cubicBezTo>
                  <a:pt x="194866" y="583804"/>
                  <a:pt x="173832" y="423863"/>
                  <a:pt x="138113" y="431800"/>
                </a:cubicBezTo>
                <a:cubicBezTo>
                  <a:pt x="102394" y="439737"/>
                  <a:pt x="45244" y="492919"/>
                  <a:pt x="0" y="519906"/>
                </a:cubicBezTo>
                <a:lnTo>
                  <a:pt x="185738" y="760413"/>
                </a:lnTo>
                <a:lnTo>
                  <a:pt x="309563" y="760413"/>
                </a:lnTo>
                <a:cubicBezTo>
                  <a:pt x="364332" y="691357"/>
                  <a:pt x="417116" y="503238"/>
                  <a:pt x="492919" y="379413"/>
                </a:cubicBezTo>
                <a:cubicBezTo>
                  <a:pt x="568722" y="255588"/>
                  <a:pt x="764779" y="55166"/>
                  <a:pt x="764382" y="17463"/>
                </a:cubicBezTo>
                <a:close/>
              </a:path>
            </a:pathLst>
          </a:cu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360113" y="2515449"/>
            <a:ext cx="944217" cy="939314"/>
          </a:xfrm>
          <a:custGeom>
            <a:avLst/>
            <a:gdLst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57175 w 745332"/>
              <a:gd name="connsiteY2" fmla="*/ 516731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492919 w 745332"/>
              <a:gd name="connsiteY7" fmla="*/ 371475 h 752475"/>
              <a:gd name="connsiteX8" fmla="*/ 745332 w 745332"/>
              <a:gd name="connsiteY8" fmla="*/ 0 h 752475"/>
              <a:gd name="connsiteX0" fmla="*/ 771526 w 771526"/>
              <a:gd name="connsiteY0" fmla="*/ 0 h 728662"/>
              <a:gd name="connsiteX1" fmla="*/ 511969 w 771526"/>
              <a:gd name="connsiteY1" fmla="*/ 88105 h 728662"/>
              <a:gd name="connsiteX2" fmla="*/ 247650 w 771526"/>
              <a:gd name="connsiteY2" fmla="*/ 485775 h 728662"/>
              <a:gd name="connsiteX3" fmla="*/ 138113 w 771526"/>
              <a:gd name="connsiteY3" fmla="*/ 400049 h 728662"/>
              <a:gd name="connsiteX4" fmla="*/ 0 w 771526"/>
              <a:gd name="connsiteY4" fmla="*/ 488155 h 728662"/>
              <a:gd name="connsiteX5" fmla="*/ 185738 w 771526"/>
              <a:gd name="connsiteY5" fmla="*/ 728662 h 728662"/>
              <a:gd name="connsiteX6" fmla="*/ 309563 w 771526"/>
              <a:gd name="connsiteY6" fmla="*/ 728662 h 728662"/>
              <a:gd name="connsiteX7" fmla="*/ 492919 w 771526"/>
              <a:gd name="connsiteY7" fmla="*/ 347662 h 728662"/>
              <a:gd name="connsiteX8" fmla="*/ 771526 w 771526"/>
              <a:gd name="connsiteY8" fmla="*/ 0 h 728662"/>
              <a:gd name="connsiteX0" fmla="*/ 771526 w 771526"/>
              <a:gd name="connsiteY0" fmla="*/ 13529 h 742191"/>
              <a:gd name="connsiteX1" fmla="*/ 511969 w 771526"/>
              <a:gd name="connsiteY1" fmla="*/ 101634 h 742191"/>
              <a:gd name="connsiteX2" fmla="*/ 247650 w 771526"/>
              <a:gd name="connsiteY2" fmla="*/ 499304 h 742191"/>
              <a:gd name="connsiteX3" fmla="*/ 138113 w 771526"/>
              <a:gd name="connsiteY3" fmla="*/ 413578 h 742191"/>
              <a:gd name="connsiteX4" fmla="*/ 0 w 771526"/>
              <a:gd name="connsiteY4" fmla="*/ 501684 h 742191"/>
              <a:gd name="connsiteX5" fmla="*/ 185738 w 771526"/>
              <a:gd name="connsiteY5" fmla="*/ 742191 h 742191"/>
              <a:gd name="connsiteX6" fmla="*/ 309563 w 771526"/>
              <a:gd name="connsiteY6" fmla="*/ 742191 h 742191"/>
              <a:gd name="connsiteX7" fmla="*/ 492919 w 771526"/>
              <a:gd name="connsiteY7" fmla="*/ 361191 h 742191"/>
              <a:gd name="connsiteX8" fmla="*/ 771526 w 771526"/>
              <a:gd name="connsiteY8" fmla="*/ 13529 h 742191"/>
              <a:gd name="connsiteX0" fmla="*/ 764382 w 764382"/>
              <a:gd name="connsiteY0" fmla="*/ 11637 h 754587"/>
              <a:gd name="connsiteX1" fmla="*/ 511969 w 764382"/>
              <a:gd name="connsiteY1" fmla="*/ 114030 h 754587"/>
              <a:gd name="connsiteX2" fmla="*/ 247650 w 764382"/>
              <a:gd name="connsiteY2" fmla="*/ 511700 h 754587"/>
              <a:gd name="connsiteX3" fmla="*/ 138113 w 764382"/>
              <a:gd name="connsiteY3" fmla="*/ 425974 h 754587"/>
              <a:gd name="connsiteX4" fmla="*/ 0 w 764382"/>
              <a:gd name="connsiteY4" fmla="*/ 514080 h 754587"/>
              <a:gd name="connsiteX5" fmla="*/ 185738 w 764382"/>
              <a:gd name="connsiteY5" fmla="*/ 754587 h 754587"/>
              <a:gd name="connsiteX6" fmla="*/ 309563 w 764382"/>
              <a:gd name="connsiteY6" fmla="*/ 754587 h 754587"/>
              <a:gd name="connsiteX7" fmla="*/ 492919 w 764382"/>
              <a:gd name="connsiteY7" fmla="*/ 373587 h 754587"/>
              <a:gd name="connsiteX8" fmla="*/ 764382 w 764382"/>
              <a:gd name="connsiteY8" fmla="*/ 11637 h 754587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47650 w 764382"/>
              <a:gd name="connsiteY2" fmla="*/ 517526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57175 w 764382"/>
              <a:gd name="connsiteY2" fmla="*/ 531813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382" h="760413">
                <a:moveTo>
                  <a:pt x="764382" y="17463"/>
                </a:moveTo>
                <a:cubicBezTo>
                  <a:pt x="763985" y="-20240"/>
                  <a:pt x="594519" y="-1588"/>
                  <a:pt x="511969" y="119856"/>
                </a:cubicBezTo>
                <a:cubicBezTo>
                  <a:pt x="425847" y="208359"/>
                  <a:pt x="319484" y="479822"/>
                  <a:pt x="257175" y="531813"/>
                </a:cubicBezTo>
                <a:cubicBezTo>
                  <a:pt x="194866" y="583804"/>
                  <a:pt x="173832" y="423863"/>
                  <a:pt x="138113" y="431800"/>
                </a:cubicBezTo>
                <a:cubicBezTo>
                  <a:pt x="102394" y="439737"/>
                  <a:pt x="45244" y="492919"/>
                  <a:pt x="0" y="519906"/>
                </a:cubicBezTo>
                <a:lnTo>
                  <a:pt x="185738" y="760413"/>
                </a:lnTo>
                <a:lnTo>
                  <a:pt x="309563" y="760413"/>
                </a:lnTo>
                <a:cubicBezTo>
                  <a:pt x="364332" y="691357"/>
                  <a:pt x="417116" y="503238"/>
                  <a:pt x="492919" y="379413"/>
                </a:cubicBezTo>
                <a:cubicBezTo>
                  <a:pt x="568722" y="255588"/>
                  <a:pt x="764779" y="55166"/>
                  <a:pt x="764382" y="17463"/>
                </a:cubicBezTo>
                <a:close/>
              </a:path>
            </a:pathLst>
          </a:cu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28814" y="5129100"/>
            <a:ext cx="280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4. </a:t>
            </a:r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layering</a:t>
            </a:r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</a:t>
            </a:r>
            <a:endParaRPr lang="en-US" sz="36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60094" y="5129099"/>
            <a:ext cx="280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</a:t>
            </a:r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anchored</a:t>
            </a:r>
            <a:endParaRPr lang="de-AT" sz="36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assignments</a:t>
            </a:r>
            <a:endParaRPr lang="en-US" sz="36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114080" y="5668492"/>
            <a:ext cx="944217" cy="939314"/>
          </a:xfrm>
          <a:custGeom>
            <a:avLst/>
            <a:gdLst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57175 w 745332"/>
              <a:gd name="connsiteY2" fmla="*/ 516731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492919 w 745332"/>
              <a:gd name="connsiteY7" fmla="*/ 371475 h 752475"/>
              <a:gd name="connsiteX8" fmla="*/ 745332 w 745332"/>
              <a:gd name="connsiteY8" fmla="*/ 0 h 752475"/>
              <a:gd name="connsiteX0" fmla="*/ 771526 w 771526"/>
              <a:gd name="connsiteY0" fmla="*/ 0 h 728662"/>
              <a:gd name="connsiteX1" fmla="*/ 511969 w 771526"/>
              <a:gd name="connsiteY1" fmla="*/ 88105 h 728662"/>
              <a:gd name="connsiteX2" fmla="*/ 247650 w 771526"/>
              <a:gd name="connsiteY2" fmla="*/ 485775 h 728662"/>
              <a:gd name="connsiteX3" fmla="*/ 138113 w 771526"/>
              <a:gd name="connsiteY3" fmla="*/ 400049 h 728662"/>
              <a:gd name="connsiteX4" fmla="*/ 0 w 771526"/>
              <a:gd name="connsiteY4" fmla="*/ 488155 h 728662"/>
              <a:gd name="connsiteX5" fmla="*/ 185738 w 771526"/>
              <a:gd name="connsiteY5" fmla="*/ 728662 h 728662"/>
              <a:gd name="connsiteX6" fmla="*/ 309563 w 771526"/>
              <a:gd name="connsiteY6" fmla="*/ 728662 h 728662"/>
              <a:gd name="connsiteX7" fmla="*/ 492919 w 771526"/>
              <a:gd name="connsiteY7" fmla="*/ 347662 h 728662"/>
              <a:gd name="connsiteX8" fmla="*/ 771526 w 771526"/>
              <a:gd name="connsiteY8" fmla="*/ 0 h 728662"/>
              <a:gd name="connsiteX0" fmla="*/ 771526 w 771526"/>
              <a:gd name="connsiteY0" fmla="*/ 13529 h 742191"/>
              <a:gd name="connsiteX1" fmla="*/ 511969 w 771526"/>
              <a:gd name="connsiteY1" fmla="*/ 101634 h 742191"/>
              <a:gd name="connsiteX2" fmla="*/ 247650 w 771526"/>
              <a:gd name="connsiteY2" fmla="*/ 499304 h 742191"/>
              <a:gd name="connsiteX3" fmla="*/ 138113 w 771526"/>
              <a:gd name="connsiteY3" fmla="*/ 413578 h 742191"/>
              <a:gd name="connsiteX4" fmla="*/ 0 w 771526"/>
              <a:gd name="connsiteY4" fmla="*/ 501684 h 742191"/>
              <a:gd name="connsiteX5" fmla="*/ 185738 w 771526"/>
              <a:gd name="connsiteY5" fmla="*/ 742191 h 742191"/>
              <a:gd name="connsiteX6" fmla="*/ 309563 w 771526"/>
              <a:gd name="connsiteY6" fmla="*/ 742191 h 742191"/>
              <a:gd name="connsiteX7" fmla="*/ 492919 w 771526"/>
              <a:gd name="connsiteY7" fmla="*/ 361191 h 742191"/>
              <a:gd name="connsiteX8" fmla="*/ 771526 w 771526"/>
              <a:gd name="connsiteY8" fmla="*/ 13529 h 742191"/>
              <a:gd name="connsiteX0" fmla="*/ 764382 w 764382"/>
              <a:gd name="connsiteY0" fmla="*/ 11637 h 754587"/>
              <a:gd name="connsiteX1" fmla="*/ 511969 w 764382"/>
              <a:gd name="connsiteY1" fmla="*/ 114030 h 754587"/>
              <a:gd name="connsiteX2" fmla="*/ 247650 w 764382"/>
              <a:gd name="connsiteY2" fmla="*/ 511700 h 754587"/>
              <a:gd name="connsiteX3" fmla="*/ 138113 w 764382"/>
              <a:gd name="connsiteY3" fmla="*/ 425974 h 754587"/>
              <a:gd name="connsiteX4" fmla="*/ 0 w 764382"/>
              <a:gd name="connsiteY4" fmla="*/ 514080 h 754587"/>
              <a:gd name="connsiteX5" fmla="*/ 185738 w 764382"/>
              <a:gd name="connsiteY5" fmla="*/ 754587 h 754587"/>
              <a:gd name="connsiteX6" fmla="*/ 309563 w 764382"/>
              <a:gd name="connsiteY6" fmla="*/ 754587 h 754587"/>
              <a:gd name="connsiteX7" fmla="*/ 492919 w 764382"/>
              <a:gd name="connsiteY7" fmla="*/ 373587 h 754587"/>
              <a:gd name="connsiteX8" fmla="*/ 764382 w 764382"/>
              <a:gd name="connsiteY8" fmla="*/ 11637 h 754587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47650 w 764382"/>
              <a:gd name="connsiteY2" fmla="*/ 517526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57175 w 764382"/>
              <a:gd name="connsiteY2" fmla="*/ 531813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382" h="760413">
                <a:moveTo>
                  <a:pt x="764382" y="17463"/>
                </a:moveTo>
                <a:cubicBezTo>
                  <a:pt x="763985" y="-20240"/>
                  <a:pt x="594519" y="-1588"/>
                  <a:pt x="511969" y="119856"/>
                </a:cubicBezTo>
                <a:cubicBezTo>
                  <a:pt x="425847" y="208359"/>
                  <a:pt x="319484" y="479822"/>
                  <a:pt x="257175" y="531813"/>
                </a:cubicBezTo>
                <a:cubicBezTo>
                  <a:pt x="194866" y="583804"/>
                  <a:pt x="173832" y="423863"/>
                  <a:pt x="138113" y="431800"/>
                </a:cubicBezTo>
                <a:cubicBezTo>
                  <a:pt x="102394" y="439737"/>
                  <a:pt x="45244" y="492919"/>
                  <a:pt x="0" y="519906"/>
                </a:cubicBezTo>
                <a:lnTo>
                  <a:pt x="185738" y="760413"/>
                </a:lnTo>
                <a:lnTo>
                  <a:pt x="309563" y="760413"/>
                </a:lnTo>
                <a:cubicBezTo>
                  <a:pt x="364332" y="691357"/>
                  <a:pt x="417116" y="503238"/>
                  <a:pt x="492919" y="379413"/>
                </a:cubicBezTo>
                <a:cubicBezTo>
                  <a:pt x="568722" y="255588"/>
                  <a:pt x="764779" y="55166"/>
                  <a:pt x="764382" y="17463"/>
                </a:cubicBezTo>
                <a:close/>
              </a:path>
            </a:pathLst>
          </a:cu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640032" y="5668492"/>
            <a:ext cx="944217" cy="939314"/>
          </a:xfrm>
          <a:custGeom>
            <a:avLst/>
            <a:gdLst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57175 w 745332"/>
              <a:gd name="connsiteY2" fmla="*/ 516731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28600 w 745332"/>
              <a:gd name="connsiteY2" fmla="*/ 531019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5732 w 745332"/>
              <a:gd name="connsiteY3" fmla="*/ 431006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40531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514350 w 745332"/>
              <a:gd name="connsiteY7" fmla="*/ 338137 h 752475"/>
              <a:gd name="connsiteX8" fmla="*/ 745332 w 745332"/>
              <a:gd name="connsiteY8" fmla="*/ 0 h 752475"/>
              <a:gd name="connsiteX0" fmla="*/ 745332 w 745332"/>
              <a:gd name="connsiteY0" fmla="*/ 0 h 752475"/>
              <a:gd name="connsiteX1" fmla="*/ 511969 w 745332"/>
              <a:gd name="connsiteY1" fmla="*/ 111918 h 752475"/>
              <a:gd name="connsiteX2" fmla="*/ 247650 w 745332"/>
              <a:gd name="connsiteY2" fmla="*/ 509588 h 752475"/>
              <a:gd name="connsiteX3" fmla="*/ 138113 w 745332"/>
              <a:gd name="connsiteY3" fmla="*/ 423862 h 752475"/>
              <a:gd name="connsiteX4" fmla="*/ 0 w 745332"/>
              <a:gd name="connsiteY4" fmla="*/ 511968 h 752475"/>
              <a:gd name="connsiteX5" fmla="*/ 185738 w 745332"/>
              <a:gd name="connsiteY5" fmla="*/ 752475 h 752475"/>
              <a:gd name="connsiteX6" fmla="*/ 309563 w 745332"/>
              <a:gd name="connsiteY6" fmla="*/ 752475 h 752475"/>
              <a:gd name="connsiteX7" fmla="*/ 492919 w 745332"/>
              <a:gd name="connsiteY7" fmla="*/ 371475 h 752475"/>
              <a:gd name="connsiteX8" fmla="*/ 745332 w 745332"/>
              <a:gd name="connsiteY8" fmla="*/ 0 h 752475"/>
              <a:gd name="connsiteX0" fmla="*/ 771526 w 771526"/>
              <a:gd name="connsiteY0" fmla="*/ 0 h 728662"/>
              <a:gd name="connsiteX1" fmla="*/ 511969 w 771526"/>
              <a:gd name="connsiteY1" fmla="*/ 88105 h 728662"/>
              <a:gd name="connsiteX2" fmla="*/ 247650 w 771526"/>
              <a:gd name="connsiteY2" fmla="*/ 485775 h 728662"/>
              <a:gd name="connsiteX3" fmla="*/ 138113 w 771526"/>
              <a:gd name="connsiteY3" fmla="*/ 400049 h 728662"/>
              <a:gd name="connsiteX4" fmla="*/ 0 w 771526"/>
              <a:gd name="connsiteY4" fmla="*/ 488155 h 728662"/>
              <a:gd name="connsiteX5" fmla="*/ 185738 w 771526"/>
              <a:gd name="connsiteY5" fmla="*/ 728662 h 728662"/>
              <a:gd name="connsiteX6" fmla="*/ 309563 w 771526"/>
              <a:gd name="connsiteY6" fmla="*/ 728662 h 728662"/>
              <a:gd name="connsiteX7" fmla="*/ 492919 w 771526"/>
              <a:gd name="connsiteY7" fmla="*/ 347662 h 728662"/>
              <a:gd name="connsiteX8" fmla="*/ 771526 w 771526"/>
              <a:gd name="connsiteY8" fmla="*/ 0 h 728662"/>
              <a:gd name="connsiteX0" fmla="*/ 771526 w 771526"/>
              <a:gd name="connsiteY0" fmla="*/ 13529 h 742191"/>
              <a:gd name="connsiteX1" fmla="*/ 511969 w 771526"/>
              <a:gd name="connsiteY1" fmla="*/ 101634 h 742191"/>
              <a:gd name="connsiteX2" fmla="*/ 247650 w 771526"/>
              <a:gd name="connsiteY2" fmla="*/ 499304 h 742191"/>
              <a:gd name="connsiteX3" fmla="*/ 138113 w 771526"/>
              <a:gd name="connsiteY3" fmla="*/ 413578 h 742191"/>
              <a:gd name="connsiteX4" fmla="*/ 0 w 771526"/>
              <a:gd name="connsiteY4" fmla="*/ 501684 h 742191"/>
              <a:gd name="connsiteX5" fmla="*/ 185738 w 771526"/>
              <a:gd name="connsiteY5" fmla="*/ 742191 h 742191"/>
              <a:gd name="connsiteX6" fmla="*/ 309563 w 771526"/>
              <a:gd name="connsiteY6" fmla="*/ 742191 h 742191"/>
              <a:gd name="connsiteX7" fmla="*/ 492919 w 771526"/>
              <a:gd name="connsiteY7" fmla="*/ 361191 h 742191"/>
              <a:gd name="connsiteX8" fmla="*/ 771526 w 771526"/>
              <a:gd name="connsiteY8" fmla="*/ 13529 h 742191"/>
              <a:gd name="connsiteX0" fmla="*/ 764382 w 764382"/>
              <a:gd name="connsiteY0" fmla="*/ 11637 h 754587"/>
              <a:gd name="connsiteX1" fmla="*/ 511969 w 764382"/>
              <a:gd name="connsiteY1" fmla="*/ 114030 h 754587"/>
              <a:gd name="connsiteX2" fmla="*/ 247650 w 764382"/>
              <a:gd name="connsiteY2" fmla="*/ 511700 h 754587"/>
              <a:gd name="connsiteX3" fmla="*/ 138113 w 764382"/>
              <a:gd name="connsiteY3" fmla="*/ 425974 h 754587"/>
              <a:gd name="connsiteX4" fmla="*/ 0 w 764382"/>
              <a:gd name="connsiteY4" fmla="*/ 514080 h 754587"/>
              <a:gd name="connsiteX5" fmla="*/ 185738 w 764382"/>
              <a:gd name="connsiteY5" fmla="*/ 754587 h 754587"/>
              <a:gd name="connsiteX6" fmla="*/ 309563 w 764382"/>
              <a:gd name="connsiteY6" fmla="*/ 754587 h 754587"/>
              <a:gd name="connsiteX7" fmla="*/ 492919 w 764382"/>
              <a:gd name="connsiteY7" fmla="*/ 373587 h 754587"/>
              <a:gd name="connsiteX8" fmla="*/ 764382 w 764382"/>
              <a:gd name="connsiteY8" fmla="*/ 11637 h 754587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47650 w 764382"/>
              <a:gd name="connsiteY2" fmla="*/ 517526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  <a:gd name="connsiteX0" fmla="*/ 764382 w 764382"/>
              <a:gd name="connsiteY0" fmla="*/ 17463 h 760413"/>
              <a:gd name="connsiteX1" fmla="*/ 511969 w 764382"/>
              <a:gd name="connsiteY1" fmla="*/ 119856 h 760413"/>
              <a:gd name="connsiteX2" fmla="*/ 257175 w 764382"/>
              <a:gd name="connsiteY2" fmla="*/ 531813 h 760413"/>
              <a:gd name="connsiteX3" fmla="*/ 138113 w 764382"/>
              <a:gd name="connsiteY3" fmla="*/ 431800 h 760413"/>
              <a:gd name="connsiteX4" fmla="*/ 0 w 764382"/>
              <a:gd name="connsiteY4" fmla="*/ 519906 h 760413"/>
              <a:gd name="connsiteX5" fmla="*/ 185738 w 764382"/>
              <a:gd name="connsiteY5" fmla="*/ 760413 h 760413"/>
              <a:gd name="connsiteX6" fmla="*/ 309563 w 764382"/>
              <a:gd name="connsiteY6" fmla="*/ 760413 h 760413"/>
              <a:gd name="connsiteX7" fmla="*/ 492919 w 764382"/>
              <a:gd name="connsiteY7" fmla="*/ 379413 h 760413"/>
              <a:gd name="connsiteX8" fmla="*/ 764382 w 764382"/>
              <a:gd name="connsiteY8" fmla="*/ 17463 h 7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382" h="760413">
                <a:moveTo>
                  <a:pt x="764382" y="17463"/>
                </a:moveTo>
                <a:cubicBezTo>
                  <a:pt x="763985" y="-20240"/>
                  <a:pt x="594519" y="-1588"/>
                  <a:pt x="511969" y="119856"/>
                </a:cubicBezTo>
                <a:cubicBezTo>
                  <a:pt x="425847" y="208359"/>
                  <a:pt x="319484" y="479822"/>
                  <a:pt x="257175" y="531813"/>
                </a:cubicBezTo>
                <a:cubicBezTo>
                  <a:pt x="194866" y="583804"/>
                  <a:pt x="173832" y="423863"/>
                  <a:pt x="138113" y="431800"/>
                </a:cubicBezTo>
                <a:cubicBezTo>
                  <a:pt x="102394" y="439737"/>
                  <a:pt x="45244" y="492919"/>
                  <a:pt x="0" y="519906"/>
                </a:cubicBezTo>
                <a:lnTo>
                  <a:pt x="185738" y="760413"/>
                </a:lnTo>
                <a:lnTo>
                  <a:pt x="309563" y="760413"/>
                </a:lnTo>
                <a:cubicBezTo>
                  <a:pt x="364332" y="691357"/>
                  <a:pt x="417116" y="503238"/>
                  <a:pt x="492919" y="379413"/>
                </a:cubicBezTo>
                <a:cubicBezTo>
                  <a:pt x="568722" y="255588"/>
                  <a:pt x="764779" y="55166"/>
                  <a:pt x="764382" y="17463"/>
                </a:cubicBezTo>
                <a:close/>
              </a:path>
            </a:pathLst>
          </a:cu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6737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err="1"/>
              <a:t>Advanced</a:t>
            </a:r>
            <a:r>
              <a:rPr lang="de-AT" dirty="0"/>
              <a:t> </a:t>
            </a:r>
            <a:r>
              <a:rPr lang="de-AT" dirty="0" err="1" smtClean="0"/>
              <a:t>Editing</a:t>
            </a:r>
            <a:r>
              <a:rPr lang="de-AT" dirty="0" smtClean="0"/>
              <a:t> </a:t>
            </a:r>
            <a:r>
              <a:rPr lang="de-AT" dirty="0" err="1" smtClean="0"/>
              <a:t>Operations</a:t>
            </a:r>
            <a:endParaRPr lang="en-US" dirty="0" smtClean="0"/>
          </a:p>
        </p:txBody>
      </p:sp>
      <p:sp>
        <p:nvSpPr>
          <p:cNvPr id="5" name="Content Placeholder 269"/>
          <p:cNvSpPr txBox="1">
            <a:spLocks/>
          </p:cNvSpPr>
          <p:nvPr/>
        </p:nvSpPr>
        <p:spPr bwMode="auto">
          <a:xfrm>
            <a:off x="108977" y="908720"/>
            <a:ext cx="890587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58775" indent="-358775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98525" indent="-358775" algn="l" defTabSz="449263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2AA3D8"/>
              </a:buClr>
              <a:buSzPct val="113000"/>
              <a:buFont typeface="Arial" charset="0"/>
              <a:buBlip>
                <a:blip r:embed="rId6"/>
              </a:buBlip>
              <a:defRPr sz="3000">
                <a:solidFill>
                  <a:srgbClr val="000000"/>
                </a:solidFill>
                <a:latin typeface="+mn-lt"/>
                <a:cs typeface="+mn-cs"/>
              </a:defRPr>
            </a:lvl2pPr>
            <a:lvl3pPr marL="1344613" indent="-2667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2AA3D8"/>
              </a:buClr>
              <a:buSzPct val="76000"/>
              <a:buFont typeface="Arial" charset="0"/>
              <a:buBlip>
                <a:blip r:embed="rId5"/>
              </a:buBlip>
              <a:defRPr sz="2800">
                <a:solidFill>
                  <a:srgbClr val="000000"/>
                </a:solidFill>
                <a:latin typeface="+mn-lt"/>
                <a:cs typeface="+mn-cs"/>
              </a:defRPr>
            </a:lvl3pPr>
            <a:lvl4pPr marL="1790700" indent="-266700" algn="l" defTabSz="449263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2AA3D8"/>
              </a:buClr>
              <a:buSzPct val="97000"/>
              <a:buFont typeface="Arial" charset="0"/>
              <a:buBlip>
                <a:blip r:embed="rId6"/>
              </a:buBlip>
              <a:defRPr sz="2600">
                <a:solidFill>
                  <a:srgbClr val="000000"/>
                </a:solidFill>
                <a:latin typeface="+mn-lt"/>
                <a:cs typeface="+mn-cs"/>
              </a:defRPr>
            </a:lvl4pPr>
            <a:lvl5pPr marL="2238375" indent="-268288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5pPr>
            <a:lvl6pPr marL="26955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31527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6099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4067175" indent="-268288" algn="l" defTabSz="449263" rtl="0" fontAlgn="base">
              <a:spcBef>
                <a:spcPts val="6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de-AT" dirty="0" smtClean="0"/>
              <a:t>Enforce valid layouts after large scale editing</a:t>
            </a:r>
          </a:p>
          <a:p>
            <a:pPr lvl="1"/>
            <a:r>
              <a:rPr lang="de-AT" dirty="0" smtClean="0"/>
              <a:t>Transformation with soft influence radius, T </a:t>
            </a:r>
            <a:endParaRPr lang="en-US" dirty="0"/>
          </a:p>
        </p:txBody>
      </p:sp>
      <p:pic>
        <p:nvPicPr>
          <p:cNvPr id="2" name="adv_nontop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15364" y="2200151"/>
            <a:ext cx="8228012" cy="46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51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err="1" smtClean="0"/>
              <a:t>Advanced</a:t>
            </a:r>
            <a:r>
              <a:rPr lang="de-AT" dirty="0" smtClean="0"/>
              <a:t> </a:t>
            </a:r>
            <a:r>
              <a:rPr lang="de-AT" dirty="0" err="1" smtClean="0"/>
              <a:t>Editing</a:t>
            </a:r>
            <a:r>
              <a:rPr lang="de-AT" dirty="0" smtClean="0"/>
              <a:t> </a:t>
            </a:r>
            <a:r>
              <a:rPr lang="de-AT" dirty="0" err="1" smtClean="0"/>
              <a:t>Operations</a:t>
            </a:r>
            <a:endParaRPr lang="en-US" dirty="0" smtClean="0"/>
          </a:p>
        </p:txBody>
      </p:sp>
      <p:sp>
        <p:nvSpPr>
          <p:cNvPr id="270" name="Content Placeholder 26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Topological</a:t>
            </a:r>
            <a:r>
              <a:rPr lang="de-AT" dirty="0" smtClean="0"/>
              <a:t> </a:t>
            </a:r>
            <a:r>
              <a:rPr lang="de-AT" dirty="0" err="1" smtClean="0"/>
              <a:t>changes</a:t>
            </a:r>
            <a:r>
              <a:rPr lang="de-AT" dirty="0" smtClean="0"/>
              <a:t>, </a:t>
            </a:r>
            <a:r>
              <a:rPr lang="de-AT" dirty="0" err="1" smtClean="0"/>
              <a:t>circular</a:t>
            </a:r>
            <a:r>
              <a:rPr lang="de-AT" dirty="0" smtClean="0"/>
              <a:t> </a:t>
            </a:r>
            <a:r>
              <a:rPr lang="de-AT" dirty="0" err="1" smtClean="0"/>
              <a:t>editing</a:t>
            </a:r>
            <a:endParaRPr lang="de-AT" dirty="0" smtClean="0"/>
          </a:p>
          <a:p>
            <a:pPr lvl="1"/>
            <a:r>
              <a:rPr lang="de-AT" dirty="0" smtClean="0"/>
              <a:t>Just </a:t>
            </a:r>
            <a:r>
              <a:rPr lang="de-AT" dirty="0" err="1" smtClean="0"/>
              <a:t>use</a:t>
            </a:r>
            <a:r>
              <a:rPr lang="de-AT" dirty="0" smtClean="0"/>
              <a:t> multiple </a:t>
            </a:r>
            <a:r>
              <a:rPr lang="de-AT" dirty="0" err="1" smtClean="0"/>
              <a:t>layers</a:t>
            </a:r>
            <a:endParaRPr lang="en-US" dirty="0"/>
          </a:p>
        </p:txBody>
      </p:sp>
      <p:grpSp>
        <p:nvGrpSpPr>
          <p:cNvPr id="2" name="Group 78"/>
          <p:cNvGrpSpPr/>
          <p:nvPr/>
        </p:nvGrpSpPr>
        <p:grpSpPr>
          <a:xfrm>
            <a:off x="1391221" y="3722204"/>
            <a:ext cx="6480720" cy="3312368"/>
            <a:chOff x="9501695" y="5011672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200" name="Rectangle 199"/>
            <p:cNvSpPr/>
            <p:nvPr/>
          </p:nvSpPr>
          <p:spPr>
            <a:xfrm>
              <a:off x="9501695" y="5011672"/>
              <a:ext cx="6480720" cy="3312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grpSp>
          <p:nvGrpSpPr>
            <p:cNvPr id="3" name="Group 200"/>
            <p:cNvGrpSpPr/>
            <p:nvPr/>
          </p:nvGrpSpPr>
          <p:grpSpPr>
            <a:xfrm>
              <a:off x="10149767" y="5568652"/>
              <a:ext cx="4608512" cy="2230541"/>
              <a:chOff x="2267744" y="1996522"/>
              <a:chExt cx="4608512" cy="2230541"/>
            </a:xfrm>
          </p:grpSpPr>
          <p:cxnSp>
            <p:nvCxnSpPr>
              <p:cNvPr id="202" name="Straight Connector 201"/>
              <p:cNvCxnSpPr/>
              <p:nvPr/>
            </p:nvCxnSpPr>
            <p:spPr>
              <a:xfrm>
                <a:off x="2375756" y="2492896"/>
                <a:ext cx="36004" cy="62219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H="1">
                <a:off x="2267744" y="3115095"/>
                <a:ext cx="144016" cy="86378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267744" y="3789040"/>
                <a:ext cx="1800200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4067944" y="3789040"/>
                <a:ext cx="2036294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H="1">
                <a:off x="6104238" y="3501008"/>
                <a:ext cx="555994" cy="4778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H="1">
                <a:off x="4067944" y="3131162"/>
                <a:ext cx="648072" cy="65019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H="1">
                <a:off x="2393758" y="3115095"/>
                <a:ext cx="2304256" cy="160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H="1" flipV="1">
                <a:off x="4698014" y="3115095"/>
                <a:ext cx="1962218" cy="38591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6660233" y="2657174"/>
                <a:ext cx="216023" cy="84383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393758" y="2492896"/>
                <a:ext cx="2322258" cy="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 flipV="1">
                <a:off x="4700490" y="2492897"/>
                <a:ext cx="15526" cy="62219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H="1" flipV="1">
                <a:off x="4700490" y="2492896"/>
                <a:ext cx="2175766" cy="25622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334773" y="1996522"/>
                <a:ext cx="40983" cy="49637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6104238" y="3978876"/>
                <a:ext cx="277997" cy="24818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6" name="Freeform 215"/>
              <p:cNvSpPr/>
              <p:nvPr/>
            </p:nvSpPr>
            <p:spPr>
              <a:xfrm>
                <a:off x="2446638" y="3286897"/>
                <a:ext cx="1927654" cy="58076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7654" h="580768">
                    <a:moveTo>
                      <a:pt x="135924" y="24714"/>
                    </a:moveTo>
                    <a:lnTo>
                      <a:pt x="0" y="580768"/>
                    </a:lnTo>
                    <a:lnTo>
                      <a:pt x="1544594" y="407773"/>
                    </a:lnTo>
                    <a:lnTo>
                      <a:pt x="1927654" y="0"/>
                    </a:lnTo>
                    <a:lnTo>
                      <a:pt x="135924" y="247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7" name="Freeform 216"/>
              <p:cNvSpPr/>
              <p:nvPr/>
            </p:nvSpPr>
            <p:spPr>
              <a:xfrm>
                <a:off x="2487826" y="2610321"/>
                <a:ext cx="2075936" cy="46955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135924 w 2026508"/>
                  <a:gd name="connsiteY0" fmla="*/ 0 h 556054"/>
                  <a:gd name="connsiteX1" fmla="*/ 0 w 2026508"/>
                  <a:gd name="connsiteY1" fmla="*/ 556054 h 556054"/>
                  <a:gd name="connsiteX2" fmla="*/ 1544594 w 2026508"/>
                  <a:gd name="connsiteY2" fmla="*/ 383059 h 556054"/>
                  <a:gd name="connsiteX3" fmla="*/ 2026508 w 2026508"/>
                  <a:gd name="connsiteY3" fmla="*/ 86496 h 556054"/>
                  <a:gd name="connsiteX4" fmla="*/ 135924 w 2026508"/>
                  <a:gd name="connsiteY4" fmla="*/ 0 h 556054"/>
                  <a:gd name="connsiteX0" fmla="*/ 135924 w 2026508"/>
                  <a:gd name="connsiteY0" fmla="*/ 0 h 556054"/>
                  <a:gd name="connsiteX1" fmla="*/ 0 w 2026508"/>
                  <a:gd name="connsiteY1" fmla="*/ 556054 h 556054"/>
                  <a:gd name="connsiteX2" fmla="*/ 1989437 w 2026508"/>
                  <a:gd name="connsiteY2" fmla="*/ 444843 h 556054"/>
                  <a:gd name="connsiteX3" fmla="*/ 2026508 w 2026508"/>
                  <a:gd name="connsiteY3" fmla="*/ 86496 h 556054"/>
                  <a:gd name="connsiteX4" fmla="*/ 135924 w 2026508"/>
                  <a:gd name="connsiteY4" fmla="*/ 0 h 556054"/>
                  <a:gd name="connsiteX0" fmla="*/ 0 w 2075936"/>
                  <a:gd name="connsiteY0" fmla="*/ 1 h 469558"/>
                  <a:gd name="connsiteX1" fmla="*/ 49428 w 2075936"/>
                  <a:gd name="connsiteY1" fmla="*/ 469558 h 469558"/>
                  <a:gd name="connsiteX2" fmla="*/ 2038865 w 2075936"/>
                  <a:gd name="connsiteY2" fmla="*/ 358347 h 469558"/>
                  <a:gd name="connsiteX3" fmla="*/ 2075936 w 2075936"/>
                  <a:gd name="connsiteY3" fmla="*/ 0 h 469558"/>
                  <a:gd name="connsiteX4" fmla="*/ 0 w 2075936"/>
                  <a:gd name="connsiteY4" fmla="*/ 1 h 469558"/>
                  <a:gd name="connsiteX0" fmla="*/ 0 w 2075936"/>
                  <a:gd name="connsiteY0" fmla="*/ 1 h 469558"/>
                  <a:gd name="connsiteX1" fmla="*/ 49428 w 2075936"/>
                  <a:gd name="connsiteY1" fmla="*/ 469558 h 469558"/>
                  <a:gd name="connsiteX2" fmla="*/ 2075936 w 2075936"/>
                  <a:gd name="connsiteY2" fmla="*/ 395417 h 469558"/>
                  <a:gd name="connsiteX3" fmla="*/ 2075936 w 2075936"/>
                  <a:gd name="connsiteY3" fmla="*/ 0 h 469558"/>
                  <a:gd name="connsiteX4" fmla="*/ 0 w 2075936"/>
                  <a:gd name="connsiteY4" fmla="*/ 1 h 46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5936" h="469558">
                    <a:moveTo>
                      <a:pt x="0" y="1"/>
                    </a:moveTo>
                    <a:lnTo>
                      <a:pt x="49428" y="469558"/>
                    </a:lnTo>
                    <a:lnTo>
                      <a:pt x="2075936" y="395417"/>
                    </a:lnTo>
                    <a:lnTo>
                      <a:pt x="207593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8" name="Freeform 217"/>
              <p:cNvSpPr/>
              <p:nvPr/>
            </p:nvSpPr>
            <p:spPr>
              <a:xfrm>
                <a:off x="4847193" y="2676225"/>
                <a:ext cx="1878227" cy="69197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0 w 2125362"/>
                  <a:gd name="connsiteY0" fmla="*/ 24714 h 580768"/>
                  <a:gd name="connsiteX1" fmla="*/ 197708 w 2125362"/>
                  <a:gd name="connsiteY1" fmla="*/ 580768 h 580768"/>
                  <a:gd name="connsiteX2" fmla="*/ 1742302 w 2125362"/>
                  <a:gd name="connsiteY2" fmla="*/ 407773 h 580768"/>
                  <a:gd name="connsiteX3" fmla="*/ 2125362 w 2125362"/>
                  <a:gd name="connsiteY3" fmla="*/ 0 h 580768"/>
                  <a:gd name="connsiteX4" fmla="*/ 0 w 2125362"/>
                  <a:gd name="connsiteY4" fmla="*/ 24714 h 580768"/>
                  <a:gd name="connsiteX0" fmla="*/ 0 w 1878227"/>
                  <a:gd name="connsiteY0" fmla="*/ 0 h 556054"/>
                  <a:gd name="connsiteX1" fmla="*/ 197708 w 1878227"/>
                  <a:gd name="connsiteY1" fmla="*/ 556054 h 556054"/>
                  <a:gd name="connsiteX2" fmla="*/ 1742302 w 1878227"/>
                  <a:gd name="connsiteY2" fmla="*/ 383059 h 556054"/>
                  <a:gd name="connsiteX3" fmla="*/ 1878227 w 1878227"/>
                  <a:gd name="connsiteY3" fmla="*/ 86497 h 556054"/>
                  <a:gd name="connsiteX4" fmla="*/ 0 w 1878227"/>
                  <a:gd name="connsiteY4" fmla="*/ 0 h 556054"/>
                  <a:gd name="connsiteX0" fmla="*/ 0 w 1878227"/>
                  <a:gd name="connsiteY0" fmla="*/ 0 h 617838"/>
                  <a:gd name="connsiteX1" fmla="*/ 197708 w 1878227"/>
                  <a:gd name="connsiteY1" fmla="*/ 556054 h 617838"/>
                  <a:gd name="connsiteX2" fmla="*/ 1779372 w 1878227"/>
                  <a:gd name="connsiteY2" fmla="*/ 617838 h 617838"/>
                  <a:gd name="connsiteX3" fmla="*/ 1878227 w 1878227"/>
                  <a:gd name="connsiteY3" fmla="*/ 86497 h 617838"/>
                  <a:gd name="connsiteX4" fmla="*/ 0 w 1878227"/>
                  <a:gd name="connsiteY4" fmla="*/ 0 h 617838"/>
                  <a:gd name="connsiteX0" fmla="*/ 0 w 1878227"/>
                  <a:gd name="connsiteY0" fmla="*/ 0 h 617838"/>
                  <a:gd name="connsiteX1" fmla="*/ 12357 w 1878227"/>
                  <a:gd name="connsiteY1" fmla="*/ 333633 h 617838"/>
                  <a:gd name="connsiteX2" fmla="*/ 1779372 w 1878227"/>
                  <a:gd name="connsiteY2" fmla="*/ 617838 h 617838"/>
                  <a:gd name="connsiteX3" fmla="*/ 1878227 w 1878227"/>
                  <a:gd name="connsiteY3" fmla="*/ 86497 h 617838"/>
                  <a:gd name="connsiteX4" fmla="*/ 0 w 1878227"/>
                  <a:gd name="connsiteY4" fmla="*/ 0 h 617838"/>
                  <a:gd name="connsiteX0" fmla="*/ 0 w 1878227"/>
                  <a:gd name="connsiteY0" fmla="*/ 0 h 691978"/>
                  <a:gd name="connsiteX1" fmla="*/ 12357 w 1878227"/>
                  <a:gd name="connsiteY1" fmla="*/ 333633 h 691978"/>
                  <a:gd name="connsiteX2" fmla="*/ 1717589 w 1878227"/>
                  <a:gd name="connsiteY2" fmla="*/ 691978 h 691978"/>
                  <a:gd name="connsiteX3" fmla="*/ 1878227 w 1878227"/>
                  <a:gd name="connsiteY3" fmla="*/ 86497 h 691978"/>
                  <a:gd name="connsiteX4" fmla="*/ 0 w 1878227"/>
                  <a:gd name="connsiteY4" fmla="*/ 0 h 691978"/>
                  <a:gd name="connsiteX0" fmla="*/ 0 w 1878227"/>
                  <a:gd name="connsiteY0" fmla="*/ 0 h 691978"/>
                  <a:gd name="connsiteX1" fmla="*/ 12357 w 1878227"/>
                  <a:gd name="connsiteY1" fmla="*/ 333633 h 691978"/>
                  <a:gd name="connsiteX2" fmla="*/ 1717589 w 1878227"/>
                  <a:gd name="connsiteY2" fmla="*/ 691978 h 691978"/>
                  <a:gd name="connsiteX3" fmla="*/ 1878227 w 1878227"/>
                  <a:gd name="connsiteY3" fmla="*/ 172994 h 691978"/>
                  <a:gd name="connsiteX4" fmla="*/ 0 w 1878227"/>
                  <a:gd name="connsiteY4" fmla="*/ 0 h 69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8227" h="691978">
                    <a:moveTo>
                      <a:pt x="0" y="0"/>
                    </a:moveTo>
                    <a:lnTo>
                      <a:pt x="12357" y="333633"/>
                    </a:lnTo>
                    <a:lnTo>
                      <a:pt x="1717589" y="691978"/>
                    </a:lnTo>
                    <a:lnTo>
                      <a:pt x="1878227" y="1729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9" name="Freeform 218"/>
              <p:cNvSpPr/>
              <p:nvPr/>
            </p:nvSpPr>
            <p:spPr>
              <a:xfrm>
                <a:off x="4435208" y="3246268"/>
                <a:ext cx="1915297" cy="61680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222421 w 1927654"/>
                  <a:gd name="connsiteY0" fmla="*/ 0 h 642551"/>
                  <a:gd name="connsiteX1" fmla="*/ 0 w 1927654"/>
                  <a:gd name="connsiteY1" fmla="*/ 642551 h 642551"/>
                  <a:gd name="connsiteX2" fmla="*/ 1544594 w 1927654"/>
                  <a:gd name="connsiteY2" fmla="*/ 469556 h 642551"/>
                  <a:gd name="connsiteX3" fmla="*/ 1927654 w 1927654"/>
                  <a:gd name="connsiteY3" fmla="*/ 61783 h 642551"/>
                  <a:gd name="connsiteX4" fmla="*/ 222421 w 1927654"/>
                  <a:gd name="connsiteY4" fmla="*/ 0 h 642551"/>
                  <a:gd name="connsiteX0" fmla="*/ 284205 w 1989438"/>
                  <a:gd name="connsiteY0" fmla="*/ 0 h 469556"/>
                  <a:gd name="connsiteX1" fmla="*/ 0 w 1989438"/>
                  <a:gd name="connsiteY1" fmla="*/ 469556 h 469556"/>
                  <a:gd name="connsiteX2" fmla="*/ 1606378 w 1989438"/>
                  <a:gd name="connsiteY2" fmla="*/ 469556 h 469556"/>
                  <a:gd name="connsiteX3" fmla="*/ 1989438 w 1989438"/>
                  <a:gd name="connsiteY3" fmla="*/ 61783 h 469556"/>
                  <a:gd name="connsiteX4" fmla="*/ 284205 w 1989438"/>
                  <a:gd name="connsiteY4" fmla="*/ 0 h 469556"/>
                  <a:gd name="connsiteX0" fmla="*/ 284205 w 1989438"/>
                  <a:gd name="connsiteY0" fmla="*/ 0 h 654908"/>
                  <a:gd name="connsiteX1" fmla="*/ 0 w 1989438"/>
                  <a:gd name="connsiteY1" fmla="*/ 469556 h 654908"/>
                  <a:gd name="connsiteX2" fmla="*/ 1655805 w 1989438"/>
                  <a:gd name="connsiteY2" fmla="*/ 654908 h 654908"/>
                  <a:gd name="connsiteX3" fmla="*/ 1989438 w 1989438"/>
                  <a:gd name="connsiteY3" fmla="*/ 61783 h 654908"/>
                  <a:gd name="connsiteX4" fmla="*/ 284205 w 1989438"/>
                  <a:gd name="connsiteY4" fmla="*/ 0 h 654908"/>
                  <a:gd name="connsiteX0" fmla="*/ 284205 w 1915297"/>
                  <a:gd name="connsiteY0" fmla="*/ 0 h 654908"/>
                  <a:gd name="connsiteX1" fmla="*/ 0 w 1915297"/>
                  <a:gd name="connsiteY1" fmla="*/ 469556 h 654908"/>
                  <a:gd name="connsiteX2" fmla="*/ 1655805 w 1915297"/>
                  <a:gd name="connsiteY2" fmla="*/ 654908 h 654908"/>
                  <a:gd name="connsiteX3" fmla="*/ 1915297 w 1915297"/>
                  <a:gd name="connsiteY3" fmla="*/ 271848 h 654908"/>
                  <a:gd name="connsiteX4" fmla="*/ 284205 w 1915297"/>
                  <a:gd name="connsiteY4" fmla="*/ 0 h 654908"/>
                  <a:gd name="connsiteX0" fmla="*/ 284205 w 1915297"/>
                  <a:gd name="connsiteY0" fmla="*/ 0 h 616808"/>
                  <a:gd name="connsiteX1" fmla="*/ 0 w 1915297"/>
                  <a:gd name="connsiteY1" fmla="*/ 469556 h 616808"/>
                  <a:gd name="connsiteX2" fmla="*/ 1602465 w 1915297"/>
                  <a:gd name="connsiteY2" fmla="*/ 616808 h 616808"/>
                  <a:gd name="connsiteX3" fmla="*/ 1915297 w 1915297"/>
                  <a:gd name="connsiteY3" fmla="*/ 271848 h 616808"/>
                  <a:gd name="connsiteX4" fmla="*/ 284205 w 1915297"/>
                  <a:gd name="connsiteY4" fmla="*/ 0 h 61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5297" h="616808">
                    <a:moveTo>
                      <a:pt x="284205" y="0"/>
                    </a:moveTo>
                    <a:lnTo>
                      <a:pt x="0" y="469556"/>
                    </a:lnTo>
                    <a:lnTo>
                      <a:pt x="1602465" y="616808"/>
                    </a:lnTo>
                    <a:lnTo>
                      <a:pt x="1915297" y="271848"/>
                    </a:lnTo>
                    <a:lnTo>
                      <a:pt x="28420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 flipV="1">
                <a:off x="2487826" y="2803996"/>
                <a:ext cx="2075936" cy="411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516919" y="3505881"/>
                <a:ext cx="1623033" cy="411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4563762" y="3505881"/>
                <a:ext cx="1679474" cy="1391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4847193" y="2864025"/>
                <a:ext cx="1878227" cy="26713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843808" y="3271792"/>
                <a:ext cx="144016" cy="61216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3401870" y="3271793"/>
                <a:ext cx="144016" cy="5172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3068216" y="2610321"/>
                <a:ext cx="0" cy="4932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3722547" y="2539017"/>
                <a:ext cx="0" cy="54007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5292080" y="2663114"/>
                <a:ext cx="0" cy="4932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5868144" y="2749116"/>
                <a:ext cx="72008" cy="51742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4932040" y="3271793"/>
                <a:ext cx="154051" cy="5502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5403499" y="3335505"/>
                <a:ext cx="154051" cy="5502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2" name="TextBox 231"/>
            <p:cNvSpPr txBox="1"/>
            <p:nvPr/>
          </p:nvSpPr>
          <p:spPr>
            <a:xfrm>
              <a:off x="14974303" y="7457926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sp>
        <p:nvSpPr>
          <p:cNvPr id="83" name="Freeform 82"/>
          <p:cNvSpPr/>
          <p:nvPr/>
        </p:nvSpPr>
        <p:spPr>
          <a:xfrm>
            <a:off x="4693051" y="4077072"/>
            <a:ext cx="1103085" cy="2467429"/>
          </a:xfrm>
          <a:custGeom>
            <a:avLst/>
            <a:gdLst>
              <a:gd name="connsiteX0" fmla="*/ 841828 w 1103085"/>
              <a:gd name="connsiteY0" fmla="*/ 0 h 2467429"/>
              <a:gd name="connsiteX1" fmla="*/ 1103085 w 1103085"/>
              <a:gd name="connsiteY1" fmla="*/ 682172 h 2467429"/>
              <a:gd name="connsiteX2" fmla="*/ 928914 w 1103085"/>
              <a:gd name="connsiteY2" fmla="*/ 1494972 h 2467429"/>
              <a:gd name="connsiteX3" fmla="*/ 203200 w 1103085"/>
              <a:gd name="connsiteY3" fmla="*/ 2351314 h 2467429"/>
              <a:gd name="connsiteX4" fmla="*/ 0 w 1103085"/>
              <a:gd name="connsiteY4" fmla="*/ 2467429 h 246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085" h="2467429">
                <a:moveTo>
                  <a:pt x="841828" y="0"/>
                </a:moveTo>
                <a:lnTo>
                  <a:pt x="1103085" y="682172"/>
                </a:lnTo>
                <a:lnTo>
                  <a:pt x="928914" y="1494972"/>
                </a:lnTo>
                <a:lnTo>
                  <a:pt x="203200" y="2351314"/>
                </a:lnTo>
                <a:lnTo>
                  <a:pt x="0" y="2467429"/>
                </a:lnTo>
              </a:path>
            </a:pathLst>
          </a:custGeom>
          <a:ln w="38100">
            <a:solidFill>
              <a:srgbClr val="FF0000"/>
            </a:solidFill>
          </a:ln>
          <a:scene3d>
            <a:camera prst="perspectiveRelaxed"/>
            <a:lightRig rig="balanced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677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/>
              <a:t>Motivation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…circular editing capabilities </a:t>
            </a:r>
            <a:endParaRPr lang="en-US" dirty="0"/>
          </a:p>
        </p:txBody>
      </p:sp>
      <p:pic>
        <p:nvPicPr>
          <p:cNvPr id="2" name="adv_cir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73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err="1" smtClean="0"/>
              <a:t>Advanced</a:t>
            </a:r>
            <a:r>
              <a:rPr lang="de-AT" dirty="0" smtClean="0"/>
              <a:t> </a:t>
            </a:r>
            <a:r>
              <a:rPr lang="de-AT" dirty="0" err="1" smtClean="0"/>
              <a:t>Editing</a:t>
            </a:r>
            <a:r>
              <a:rPr lang="de-AT" dirty="0" smtClean="0"/>
              <a:t> </a:t>
            </a:r>
            <a:r>
              <a:rPr lang="de-AT" dirty="0" err="1" smtClean="0"/>
              <a:t>Operations</a:t>
            </a:r>
            <a:endParaRPr lang="en-US" dirty="0" smtClean="0"/>
          </a:p>
        </p:txBody>
      </p:sp>
      <p:sp>
        <p:nvSpPr>
          <p:cNvPr id="270" name="Content Placeholder 26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Topological</a:t>
            </a:r>
            <a:r>
              <a:rPr lang="de-AT" dirty="0" smtClean="0"/>
              <a:t> </a:t>
            </a:r>
            <a:r>
              <a:rPr lang="de-AT" dirty="0" err="1" smtClean="0"/>
              <a:t>changes</a:t>
            </a:r>
            <a:r>
              <a:rPr lang="de-AT" dirty="0" smtClean="0"/>
              <a:t>, </a:t>
            </a:r>
            <a:r>
              <a:rPr lang="de-AT" dirty="0" err="1" smtClean="0"/>
              <a:t>circular</a:t>
            </a:r>
            <a:r>
              <a:rPr lang="de-AT" dirty="0" smtClean="0"/>
              <a:t> </a:t>
            </a:r>
            <a:r>
              <a:rPr lang="de-AT" dirty="0" err="1" smtClean="0"/>
              <a:t>editing</a:t>
            </a:r>
            <a:endParaRPr lang="de-AT" dirty="0" smtClean="0"/>
          </a:p>
          <a:p>
            <a:pPr lvl="1"/>
            <a:r>
              <a:rPr lang="de-AT" dirty="0" smtClean="0"/>
              <a:t>Just </a:t>
            </a:r>
            <a:r>
              <a:rPr lang="de-AT" dirty="0" err="1" smtClean="0"/>
              <a:t>use</a:t>
            </a:r>
            <a:r>
              <a:rPr lang="de-AT" dirty="0" smtClean="0"/>
              <a:t> multiple </a:t>
            </a:r>
            <a:r>
              <a:rPr lang="de-AT" dirty="0" err="1" smtClean="0"/>
              <a:t>layers</a:t>
            </a:r>
            <a:endParaRPr lang="en-US" dirty="0"/>
          </a:p>
        </p:txBody>
      </p:sp>
      <p:grpSp>
        <p:nvGrpSpPr>
          <p:cNvPr id="2" name="Group 78"/>
          <p:cNvGrpSpPr/>
          <p:nvPr/>
        </p:nvGrpSpPr>
        <p:grpSpPr>
          <a:xfrm>
            <a:off x="1391221" y="3722204"/>
            <a:ext cx="6480720" cy="3312368"/>
            <a:chOff x="9501695" y="5011672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200" name="Rectangle 199"/>
            <p:cNvSpPr/>
            <p:nvPr/>
          </p:nvSpPr>
          <p:spPr>
            <a:xfrm>
              <a:off x="9501695" y="5011672"/>
              <a:ext cx="6480720" cy="3312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grpSp>
          <p:nvGrpSpPr>
            <p:cNvPr id="3" name="Group 200"/>
            <p:cNvGrpSpPr/>
            <p:nvPr/>
          </p:nvGrpSpPr>
          <p:grpSpPr>
            <a:xfrm>
              <a:off x="10149767" y="5568652"/>
              <a:ext cx="4608512" cy="2230541"/>
              <a:chOff x="2267744" y="1996522"/>
              <a:chExt cx="4608512" cy="2230541"/>
            </a:xfrm>
          </p:grpSpPr>
          <p:cxnSp>
            <p:nvCxnSpPr>
              <p:cNvPr id="202" name="Straight Connector 201"/>
              <p:cNvCxnSpPr/>
              <p:nvPr/>
            </p:nvCxnSpPr>
            <p:spPr>
              <a:xfrm>
                <a:off x="2375756" y="2492896"/>
                <a:ext cx="36004" cy="62219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H="1">
                <a:off x="2267744" y="3115095"/>
                <a:ext cx="144016" cy="86378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267744" y="3789040"/>
                <a:ext cx="1800200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4067944" y="3789040"/>
                <a:ext cx="2036294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H="1">
                <a:off x="6104238" y="3501008"/>
                <a:ext cx="555994" cy="4778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H="1">
                <a:off x="4067944" y="3131162"/>
                <a:ext cx="648072" cy="65019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H="1">
                <a:off x="2393758" y="3115095"/>
                <a:ext cx="2304256" cy="160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H="1" flipV="1">
                <a:off x="4698014" y="3115095"/>
                <a:ext cx="1962218" cy="38591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6660233" y="2657174"/>
                <a:ext cx="216023" cy="84383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393758" y="2492896"/>
                <a:ext cx="2322258" cy="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 flipV="1">
                <a:off x="4700490" y="2492897"/>
                <a:ext cx="15526" cy="62219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H="1" flipV="1">
                <a:off x="4700490" y="2492896"/>
                <a:ext cx="2175766" cy="25622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334773" y="1996522"/>
                <a:ext cx="40983" cy="49637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6104238" y="3978876"/>
                <a:ext cx="277997" cy="24818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6" name="Freeform 215"/>
              <p:cNvSpPr/>
              <p:nvPr/>
            </p:nvSpPr>
            <p:spPr>
              <a:xfrm>
                <a:off x="2446638" y="3286897"/>
                <a:ext cx="1927654" cy="58076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7654" h="580768">
                    <a:moveTo>
                      <a:pt x="135924" y="24714"/>
                    </a:moveTo>
                    <a:lnTo>
                      <a:pt x="0" y="580768"/>
                    </a:lnTo>
                    <a:lnTo>
                      <a:pt x="1544594" y="407773"/>
                    </a:lnTo>
                    <a:lnTo>
                      <a:pt x="1927654" y="0"/>
                    </a:lnTo>
                    <a:lnTo>
                      <a:pt x="135924" y="247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7" name="Freeform 216"/>
              <p:cNvSpPr/>
              <p:nvPr/>
            </p:nvSpPr>
            <p:spPr>
              <a:xfrm>
                <a:off x="2487826" y="2610321"/>
                <a:ext cx="2075936" cy="46955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135924 w 2026508"/>
                  <a:gd name="connsiteY0" fmla="*/ 0 h 556054"/>
                  <a:gd name="connsiteX1" fmla="*/ 0 w 2026508"/>
                  <a:gd name="connsiteY1" fmla="*/ 556054 h 556054"/>
                  <a:gd name="connsiteX2" fmla="*/ 1544594 w 2026508"/>
                  <a:gd name="connsiteY2" fmla="*/ 383059 h 556054"/>
                  <a:gd name="connsiteX3" fmla="*/ 2026508 w 2026508"/>
                  <a:gd name="connsiteY3" fmla="*/ 86496 h 556054"/>
                  <a:gd name="connsiteX4" fmla="*/ 135924 w 2026508"/>
                  <a:gd name="connsiteY4" fmla="*/ 0 h 556054"/>
                  <a:gd name="connsiteX0" fmla="*/ 135924 w 2026508"/>
                  <a:gd name="connsiteY0" fmla="*/ 0 h 556054"/>
                  <a:gd name="connsiteX1" fmla="*/ 0 w 2026508"/>
                  <a:gd name="connsiteY1" fmla="*/ 556054 h 556054"/>
                  <a:gd name="connsiteX2" fmla="*/ 1989437 w 2026508"/>
                  <a:gd name="connsiteY2" fmla="*/ 444843 h 556054"/>
                  <a:gd name="connsiteX3" fmla="*/ 2026508 w 2026508"/>
                  <a:gd name="connsiteY3" fmla="*/ 86496 h 556054"/>
                  <a:gd name="connsiteX4" fmla="*/ 135924 w 2026508"/>
                  <a:gd name="connsiteY4" fmla="*/ 0 h 556054"/>
                  <a:gd name="connsiteX0" fmla="*/ 0 w 2075936"/>
                  <a:gd name="connsiteY0" fmla="*/ 1 h 469558"/>
                  <a:gd name="connsiteX1" fmla="*/ 49428 w 2075936"/>
                  <a:gd name="connsiteY1" fmla="*/ 469558 h 469558"/>
                  <a:gd name="connsiteX2" fmla="*/ 2038865 w 2075936"/>
                  <a:gd name="connsiteY2" fmla="*/ 358347 h 469558"/>
                  <a:gd name="connsiteX3" fmla="*/ 2075936 w 2075936"/>
                  <a:gd name="connsiteY3" fmla="*/ 0 h 469558"/>
                  <a:gd name="connsiteX4" fmla="*/ 0 w 2075936"/>
                  <a:gd name="connsiteY4" fmla="*/ 1 h 469558"/>
                  <a:gd name="connsiteX0" fmla="*/ 0 w 2075936"/>
                  <a:gd name="connsiteY0" fmla="*/ 1 h 469558"/>
                  <a:gd name="connsiteX1" fmla="*/ 49428 w 2075936"/>
                  <a:gd name="connsiteY1" fmla="*/ 469558 h 469558"/>
                  <a:gd name="connsiteX2" fmla="*/ 2075936 w 2075936"/>
                  <a:gd name="connsiteY2" fmla="*/ 395417 h 469558"/>
                  <a:gd name="connsiteX3" fmla="*/ 2075936 w 2075936"/>
                  <a:gd name="connsiteY3" fmla="*/ 0 h 469558"/>
                  <a:gd name="connsiteX4" fmla="*/ 0 w 2075936"/>
                  <a:gd name="connsiteY4" fmla="*/ 1 h 46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5936" h="469558">
                    <a:moveTo>
                      <a:pt x="0" y="1"/>
                    </a:moveTo>
                    <a:lnTo>
                      <a:pt x="49428" y="469558"/>
                    </a:lnTo>
                    <a:lnTo>
                      <a:pt x="2075936" y="395417"/>
                    </a:lnTo>
                    <a:lnTo>
                      <a:pt x="207593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8" name="Freeform 217"/>
              <p:cNvSpPr/>
              <p:nvPr/>
            </p:nvSpPr>
            <p:spPr>
              <a:xfrm>
                <a:off x="4847193" y="2676225"/>
                <a:ext cx="1878227" cy="69197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0 w 2125362"/>
                  <a:gd name="connsiteY0" fmla="*/ 24714 h 580768"/>
                  <a:gd name="connsiteX1" fmla="*/ 197708 w 2125362"/>
                  <a:gd name="connsiteY1" fmla="*/ 580768 h 580768"/>
                  <a:gd name="connsiteX2" fmla="*/ 1742302 w 2125362"/>
                  <a:gd name="connsiteY2" fmla="*/ 407773 h 580768"/>
                  <a:gd name="connsiteX3" fmla="*/ 2125362 w 2125362"/>
                  <a:gd name="connsiteY3" fmla="*/ 0 h 580768"/>
                  <a:gd name="connsiteX4" fmla="*/ 0 w 2125362"/>
                  <a:gd name="connsiteY4" fmla="*/ 24714 h 580768"/>
                  <a:gd name="connsiteX0" fmla="*/ 0 w 1878227"/>
                  <a:gd name="connsiteY0" fmla="*/ 0 h 556054"/>
                  <a:gd name="connsiteX1" fmla="*/ 197708 w 1878227"/>
                  <a:gd name="connsiteY1" fmla="*/ 556054 h 556054"/>
                  <a:gd name="connsiteX2" fmla="*/ 1742302 w 1878227"/>
                  <a:gd name="connsiteY2" fmla="*/ 383059 h 556054"/>
                  <a:gd name="connsiteX3" fmla="*/ 1878227 w 1878227"/>
                  <a:gd name="connsiteY3" fmla="*/ 86497 h 556054"/>
                  <a:gd name="connsiteX4" fmla="*/ 0 w 1878227"/>
                  <a:gd name="connsiteY4" fmla="*/ 0 h 556054"/>
                  <a:gd name="connsiteX0" fmla="*/ 0 w 1878227"/>
                  <a:gd name="connsiteY0" fmla="*/ 0 h 617838"/>
                  <a:gd name="connsiteX1" fmla="*/ 197708 w 1878227"/>
                  <a:gd name="connsiteY1" fmla="*/ 556054 h 617838"/>
                  <a:gd name="connsiteX2" fmla="*/ 1779372 w 1878227"/>
                  <a:gd name="connsiteY2" fmla="*/ 617838 h 617838"/>
                  <a:gd name="connsiteX3" fmla="*/ 1878227 w 1878227"/>
                  <a:gd name="connsiteY3" fmla="*/ 86497 h 617838"/>
                  <a:gd name="connsiteX4" fmla="*/ 0 w 1878227"/>
                  <a:gd name="connsiteY4" fmla="*/ 0 h 617838"/>
                  <a:gd name="connsiteX0" fmla="*/ 0 w 1878227"/>
                  <a:gd name="connsiteY0" fmla="*/ 0 h 617838"/>
                  <a:gd name="connsiteX1" fmla="*/ 12357 w 1878227"/>
                  <a:gd name="connsiteY1" fmla="*/ 333633 h 617838"/>
                  <a:gd name="connsiteX2" fmla="*/ 1779372 w 1878227"/>
                  <a:gd name="connsiteY2" fmla="*/ 617838 h 617838"/>
                  <a:gd name="connsiteX3" fmla="*/ 1878227 w 1878227"/>
                  <a:gd name="connsiteY3" fmla="*/ 86497 h 617838"/>
                  <a:gd name="connsiteX4" fmla="*/ 0 w 1878227"/>
                  <a:gd name="connsiteY4" fmla="*/ 0 h 617838"/>
                  <a:gd name="connsiteX0" fmla="*/ 0 w 1878227"/>
                  <a:gd name="connsiteY0" fmla="*/ 0 h 691978"/>
                  <a:gd name="connsiteX1" fmla="*/ 12357 w 1878227"/>
                  <a:gd name="connsiteY1" fmla="*/ 333633 h 691978"/>
                  <a:gd name="connsiteX2" fmla="*/ 1717589 w 1878227"/>
                  <a:gd name="connsiteY2" fmla="*/ 691978 h 691978"/>
                  <a:gd name="connsiteX3" fmla="*/ 1878227 w 1878227"/>
                  <a:gd name="connsiteY3" fmla="*/ 86497 h 691978"/>
                  <a:gd name="connsiteX4" fmla="*/ 0 w 1878227"/>
                  <a:gd name="connsiteY4" fmla="*/ 0 h 691978"/>
                  <a:gd name="connsiteX0" fmla="*/ 0 w 1878227"/>
                  <a:gd name="connsiteY0" fmla="*/ 0 h 691978"/>
                  <a:gd name="connsiteX1" fmla="*/ 12357 w 1878227"/>
                  <a:gd name="connsiteY1" fmla="*/ 333633 h 691978"/>
                  <a:gd name="connsiteX2" fmla="*/ 1717589 w 1878227"/>
                  <a:gd name="connsiteY2" fmla="*/ 691978 h 691978"/>
                  <a:gd name="connsiteX3" fmla="*/ 1878227 w 1878227"/>
                  <a:gd name="connsiteY3" fmla="*/ 172994 h 691978"/>
                  <a:gd name="connsiteX4" fmla="*/ 0 w 1878227"/>
                  <a:gd name="connsiteY4" fmla="*/ 0 h 69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8227" h="691978">
                    <a:moveTo>
                      <a:pt x="0" y="0"/>
                    </a:moveTo>
                    <a:lnTo>
                      <a:pt x="12357" y="333633"/>
                    </a:lnTo>
                    <a:lnTo>
                      <a:pt x="1717589" y="691978"/>
                    </a:lnTo>
                    <a:lnTo>
                      <a:pt x="1878227" y="1729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9" name="Freeform 218"/>
              <p:cNvSpPr/>
              <p:nvPr/>
            </p:nvSpPr>
            <p:spPr>
              <a:xfrm>
                <a:off x="4435208" y="3246268"/>
                <a:ext cx="1915297" cy="61680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222421 w 1927654"/>
                  <a:gd name="connsiteY0" fmla="*/ 0 h 642551"/>
                  <a:gd name="connsiteX1" fmla="*/ 0 w 1927654"/>
                  <a:gd name="connsiteY1" fmla="*/ 642551 h 642551"/>
                  <a:gd name="connsiteX2" fmla="*/ 1544594 w 1927654"/>
                  <a:gd name="connsiteY2" fmla="*/ 469556 h 642551"/>
                  <a:gd name="connsiteX3" fmla="*/ 1927654 w 1927654"/>
                  <a:gd name="connsiteY3" fmla="*/ 61783 h 642551"/>
                  <a:gd name="connsiteX4" fmla="*/ 222421 w 1927654"/>
                  <a:gd name="connsiteY4" fmla="*/ 0 h 642551"/>
                  <a:gd name="connsiteX0" fmla="*/ 284205 w 1989438"/>
                  <a:gd name="connsiteY0" fmla="*/ 0 h 469556"/>
                  <a:gd name="connsiteX1" fmla="*/ 0 w 1989438"/>
                  <a:gd name="connsiteY1" fmla="*/ 469556 h 469556"/>
                  <a:gd name="connsiteX2" fmla="*/ 1606378 w 1989438"/>
                  <a:gd name="connsiteY2" fmla="*/ 469556 h 469556"/>
                  <a:gd name="connsiteX3" fmla="*/ 1989438 w 1989438"/>
                  <a:gd name="connsiteY3" fmla="*/ 61783 h 469556"/>
                  <a:gd name="connsiteX4" fmla="*/ 284205 w 1989438"/>
                  <a:gd name="connsiteY4" fmla="*/ 0 h 469556"/>
                  <a:gd name="connsiteX0" fmla="*/ 284205 w 1989438"/>
                  <a:gd name="connsiteY0" fmla="*/ 0 h 654908"/>
                  <a:gd name="connsiteX1" fmla="*/ 0 w 1989438"/>
                  <a:gd name="connsiteY1" fmla="*/ 469556 h 654908"/>
                  <a:gd name="connsiteX2" fmla="*/ 1655805 w 1989438"/>
                  <a:gd name="connsiteY2" fmla="*/ 654908 h 654908"/>
                  <a:gd name="connsiteX3" fmla="*/ 1989438 w 1989438"/>
                  <a:gd name="connsiteY3" fmla="*/ 61783 h 654908"/>
                  <a:gd name="connsiteX4" fmla="*/ 284205 w 1989438"/>
                  <a:gd name="connsiteY4" fmla="*/ 0 h 654908"/>
                  <a:gd name="connsiteX0" fmla="*/ 284205 w 1915297"/>
                  <a:gd name="connsiteY0" fmla="*/ 0 h 654908"/>
                  <a:gd name="connsiteX1" fmla="*/ 0 w 1915297"/>
                  <a:gd name="connsiteY1" fmla="*/ 469556 h 654908"/>
                  <a:gd name="connsiteX2" fmla="*/ 1655805 w 1915297"/>
                  <a:gd name="connsiteY2" fmla="*/ 654908 h 654908"/>
                  <a:gd name="connsiteX3" fmla="*/ 1915297 w 1915297"/>
                  <a:gd name="connsiteY3" fmla="*/ 271848 h 654908"/>
                  <a:gd name="connsiteX4" fmla="*/ 284205 w 1915297"/>
                  <a:gd name="connsiteY4" fmla="*/ 0 h 654908"/>
                  <a:gd name="connsiteX0" fmla="*/ 284205 w 1915297"/>
                  <a:gd name="connsiteY0" fmla="*/ 0 h 616808"/>
                  <a:gd name="connsiteX1" fmla="*/ 0 w 1915297"/>
                  <a:gd name="connsiteY1" fmla="*/ 469556 h 616808"/>
                  <a:gd name="connsiteX2" fmla="*/ 1602465 w 1915297"/>
                  <a:gd name="connsiteY2" fmla="*/ 616808 h 616808"/>
                  <a:gd name="connsiteX3" fmla="*/ 1915297 w 1915297"/>
                  <a:gd name="connsiteY3" fmla="*/ 271848 h 616808"/>
                  <a:gd name="connsiteX4" fmla="*/ 284205 w 1915297"/>
                  <a:gd name="connsiteY4" fmla="*/ 0 h 61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5297" h="616808">
                    <a:moveTo>
                      <a:pt x="284205" y="0"/>
                    </a:moveTo>
                    <a:lnTo>
                      <a:pt x="0" y="469556"/>
                    </a:lnTo>
                    <a:lnTo>
                      <a:pt x="1602465" y="616808"/>
                    </a:lnTo>
                    <a:lnTo>
                      <a:pt x="1915297" y="271848"/>
                    </a:lnTo>
                    <a:lnTo>
                      <a:pt x="28420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 flipV="1">
                <a:off x="2487826" y="2803996"/>
                <a:ext cx="2075936" cy="411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516919" y="3505881"/>
                <a:ext cx="1623033" cy="411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4563762" y="3505881"/>
                <a:ext cx="1679474" cy="1391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4847193" y="2864025"/>
                <a:ext cx="1878227" cy="26713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843808" y="3271792"/>
                <a:ext cx="144016" cy="61216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3401870" y="3271793"/>
                <a:ext cx="144016" cy="5172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3068216" y="2610321"/>
                <a:ext cx="0" cy="4932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3722547" y="2539017"/>
                <a:ext cx="0" cy="54007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5292080" y="2663114"/>
                <a:ext cx="0" cy="4932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5868144" y="2749116"/>
                <a:ext cx="72008" cy="51742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4932040" y="3271793"/>
                <a:ext cx="154051" cy="5502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5403499" y="3335505"/>
                <a:ext cx="154051" cy="5502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2" name="TextBox 231"/>
            <p:cNvSpPr txBox="1"/>
            <p:nvPr/>
          </p:nvSpPr>
          <p:spPr>
            <a:xfrm>
              <a:off x="14974303" y="7457926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403648" y="3717032"/>
            <a:ext cx="6480720" cy="3312368"/>
            <a:chOff x="1403648" y="2852936"/>
            <a:chExt cx="6480720" cy="3312368"/>
          </a:xfrm>
        </p:grpSpPr>
        <p:sp>
          <p:nvSpPr>
            <p:cNvPr id="165" name="Rectangle 164"/>
            <p:cNvSpPr/>
            <p:nvPr/>
          </p:nvSpPr>
          <p:spPr>
            <a:xfrm>
              <a:off x="1403648" y="2852936"/>
              <a:ext cx="6480720" cy="331236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28575">
              <a:solidFill>
                <a:schemeClr val="tx1"/>
              </a:solidFill>
            </a:ln>
            <a:scene3d>
              <a:camera prst="perspectiveRelaxed"/>
              <a:lightRig rig="balanced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4644008" y="3336057"/>
              <a:ext cx="1103085" cy="2467429"/>
            </a:xfrm>
            <a:custGeom>
              <a:avLst/>
              <a:gdLst>
                <a:gd name="connsiteX0" fmla="*/ 841828 w 1103085"/>
                <a:gd name="connsiteY0" fmla="*/ 0 h 2467429"/>
                <a:gd name="connsiteX1" fmla="*/ 1103085 w 1103085"/>
                <a:gd name="connsiteY1" fmla="*/ 682172 h 2467429"/>
                <a:gd name="connsiteX2" fmla="*/ 928914 w 1103085"/>
                <a:gd name="connsiteY2" fmla="*/ 1494972 h 2467429"/>
                <a:gd name="connsiteX3" fmla="*/ 203200 w 1103085"/>
                <a:gd name="connsiteY3" fmla="*/ 2351314 h 2467429"/>
                <a:gd name="connsiteX4" fmla="*/ 0 w 1103085"/>
                <a:gd name="connsiteY4" fmla="*/ 2467429 h 246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3085" h="2467429">
                  <a:moveTo>
                    <a:pt x="841828" y="0"/>
                  </a:moveTo>
                  <a:lnTo>
                    <a:pt x="1103085" y="682172"/>
                  </a:lnTo>
                  <a:lnTo>
                    <a:pt x="928914" y="1494972"/>
                  </a:lnTo>
                  <a:lnTo>
                    <a:pt x="203200" y="2351314"/>
                  </a:lnTo>
                  <a:lnTo>
                    <a:pt x="0" y="2467429"/>
                  </a:lnTo>
                </a:path>
              </a:pathLst>
            </a:custGeom>
            <a:ln w="38100">
              <a:solidFill>
                <a:srgbClr val="FF0000"/>
              </a:solidFill>
            </a:ln>
            <a:scene3d>
              <a:camera prst="perspectiveRelaxed"/>
              <a:lightRig rig="balanced" dir="t"/>
            </a:scene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14267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2.5E-6 -0.115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err="1" smtClean="0"/>
              <a:t>Advanced</a:t>
            </a:r>
            <a:r>
              <a:rPr lang="de-AT" dirty="0" smtClean="0"/>
              <a:t> </a:t>
            </a:r>
            <a:r>
              <a:rPr lang="de-AT" dirty="0" err="1" smtClean="0"/>
              <a:t>Editing</a:t>
            </a:r>
            <a:r>
              <a:rPr lang="de-AT" dirty="0" smtClean="0"/>
              <a:t> </a:t>
            </a:r>
            <a:r>
              <a:rPr lang="de-AT" dirty="0" err="1" smtClean="0"/>
              <a:t>Operations</a:t>
            </a:r>
            <a:endParaRPr lang="en-US" dirty="0" smtClean="0"/>
          </a:p>
        </p:txBody>
      </p:sp>
      <p:sp>
        <p:nvSpPr>
          <p:cNvPr id="270" name="Content Placeholder 26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Topological</a:t>
            </a:r>
            <a:r>
              <a:rPr lang="de-AT" dirty="0" smtClean="0"/>
              <a:t> </a:t>
            </a:r>
            <a:r>
              <a:rPr lang="de-AT" dirty="0" err="1" smtClean="0"/>
              <a:t>changes</a:t>
            </a:r>
            <a:r>
              <a:rPr lang="de-AT" dirty="0" smtClean="0"/>
              <a:t>, </a:t>
            </a:r>
            <a:r>
              <a:rPr lang="de-AT" dirty="0" err="1" smtClean="0"/>
              <a:t>circular</a:t>
            </a:r>
            <a:r>
              <a:rPr lang="de-AT" dirty="0" smtClean="0"/>
              <a:t> </a:t>
            </a:r>
            <a:r>
              <a:rPr lang="de-AT" dirty="0" err="1" smtClean="0"/>
              <a:t>editing</a:t>
            </a:r>
            <a:endParaRPr lang="de-AT" dirty="0" smtClean="0"/>
          </a:p>
          <a:p>
            <a:pPr lvl="1"/>
            <a:r>
              <a:rPr lang="de-AT" dirty="0" smtClean="0"/>
              <a:t>Just </a:t>
            </a:r>
            <a:r>
              <a:rPr lang="de-AT" dirty="0" err="1" smtClean="0"/>
              <a:t>use</a:t>
            </a:r>
            <a:r>
              <a:rPr lang="de-AT" dirty="0" smtClean="0"/>
              <a:t> multiple </a:t>
            </a:r>
            <a:r>
              <a:rPr lang="de-AT" dirty="0" err="1" smtClean="0"/>
              <a:t>layers</a:t>
            </a:r>
            <a:endParaRPr lang="en-US" dirty="0"/>
          </a:p>
        </p:txBody>
      </p:sp>
      <p:grpSp>
        <p:nvGrpSpPr>
          <p:cNvPr id="2" name="Group 78"/>
          <p:cNvGrpSpPr/>
          <p:nvPr/>
        </p:nvGrpSpPr>
        <p:grpSpPr>
          <a:xfrm>
            <a:off x="1391221" y="3722204"/>
            <a:ext cx="6480720" cy="3312368"/>
            <a:chOff x="9501695" y="5011672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200" name="Rectangle 199"/>
            <p:cNvSpPr/>
            <p:nvPr/>
          </p:nvSpPr>
          <p:spPr>
            <a:xfrm>
              <a:off x="9501695" y="5011672"/>
              <a:ext cx="6480720" cy="3312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grpSp>
          <p:nvGrpSpPr>
            <p:cNvPr id="3" name="Group 200"/>
            <p:cNvGrpSpPr/>
            <p:nvPr/>
          </p:nvGrpSpPr>
          <p:grpSpPr>
            <a:xfrm>
              <a:off x="10149767" y="5568652"/>
              <a:ext cx="4608512" cy="2230541"/>
              <a:chOff x="2267744" y="1996522"/>
              <a:chExt cx="4608512" cy="2230541"/>
            </a:xfrm>
          </p:grpSpPr>
          <p:cxnSp>
            <p:nvCxnSpPr>
              <p:cNvPr id="202" name="Straight Connector 201"/>
              <p:cNvCxnSpPr/>
              <p:nvPr/>
            </p:nvCxnSpPr>
            <p:spPr>
              <a:xfrm>
                <a:off x="2375756" y="2492896"/>
                <a:ext cx="36004" cy="62219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H="1">
                <a:off x="2267744" y="3115095"/>
                <a:ext cx="144016" cy="86378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267744" y="3789040"/>
                <a:ext cx="1800200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4067944" y="3789040"/>
                <a:ext cx="2036294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H="1">
                <a:off x="6104238" y="3501008"/>
                <a:ext cx="555994" cy="4778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H="1">
                <a:off x="4067944" y="3131162"/>
                <a:ext cx="648072" cy="65019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H="1">
                <a:off x="2393758" y="3115095"/>
                <a:ext cx="2304256" cy="160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H="1" flipV="1">
                <a:off x="4698014" y="3115095"/>
                <a:ext cx="1962218" cy="38591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6660233" y="2657174"/>
                <a:ext cx="216023" cy="84383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393758" y="2492896"/>
                <a:ext cx="2322258" cy="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 flipV="1">
                <a:off x="4700490" y="2492897"/>
                <a:ext cx="15526" cy="62219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H="1" flipV="1">
                <a:off x="4700490" y="2492896"/>
                <a:ext cx="2175766" cy="25622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334773" y="1996522"/>
                <a:ext cx="40983" cy="49637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6104238" y="3978876"/>
                <a:ext cx="277997" cy="24818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6" name="Freeform 215"/>
              <p:cNvSpPr/>
              <p:nvPr/>
            </p:nvSpPr>
            <p:spPr>
              <a:xfrm>
                <a:off x="2446638" y="3286897"/>
                <a:ext cx="1927654" cy="58076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7654" h="580768">
                    <a:moveTo>
                      <a:pt x="135924" y="24714"/>
                    </a:moveTo>
                    <a:lnTo>
                      <a:pt x="0" y="580768"/>
                    </a:lnTo>
                    <a:lnTo>
                      <a:pt x="1544594" y="407773"/>
                    </a:lnTo>
                    <a:lnTo>
                      <a:pt x="1927654" y="0"/>
                    </a:lnTo>
                    <a:lnTo>
                      <a:pt x="135924" y="247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7" name="Freeform 216"/>
              <p:cNvSpPr/>
              <p:nvPr/>
            </p:nvSpPr>
            <p:spPr>
              <a:xfrm>
                <a:off x="2487826" y="2610321"/>
                <a:ext cx="2075936" cy="46955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135924 w 2026508"/>
                  <a:gd name="connsiteY0" fmla="*/ 0 h 556054"/>
                  <a:gd name="connsiteX1" fmla="*/ 0 w 2026508"/>
                  <a:gd name="connsiteY1" fmla="*/ 556054 h 556054"/>
                  <a:gd name="connsiteX2" fmla="*/ 1544594 w 2026508"/>
                  <a:gd name="connsiteY2" fmla="*/ 383059 h 556054"/>
                  <a:gd name="connsiteX3" fmla="*/ 2026508 w 2026508"/>
                  <a:gd name="connsiteY3" fmla="*/ 86496 h 556054"/>
                  <a:gd name="connsiteX4" fmla="*/ 135924 w 2026508"/>
                  <a:gd name="connsiteY4" fmla="*/ 0 h 556054"/>
                  <a:gd name="connsiteX0" fmla="*/ 135924 w 2026508"/>
                  <a:gd name="connsiteY0" fmla="*/ 0 h 556054"/>
                  <a:gd name="connsiteX1" fmla="*/ 0 w 2026508"/>
                  <a:gd name="connsiteY1" fmla="*/ 556054 h 556054"/>
                  <a:gd name="connsiteX2" fmla="*/ 1989437 w 2026508"/>
                  <a:gd name="connsiteY2" fmla="*/ 444843 h 556054"/>
                  <a:gd name="connsiteX3" fmla="*/ 2026508 w 2026508"/>
                  <a:gd name="connsiteY3" fmla="*/ 86496 h 556054"/>
                  <a:gd name="connsiteX4" fmla="*/ 135924 w 2026508"/>
                  <a:gd name="connsiteY4" fmla="*/ 0 h 556054"/>
                  <a:gd name="connsiteX0" fmla="*/ 0 w 2075936"/>
                  <a:gd name="connsiteY0" fmla="*/ 1 h 469558"/>
                  <a:gd name="connsiteX1" fmla="*/ 49428 w 2075936"/>
                  <a:gd name="connsiteY1" fmla="*/ 469558 h 469558"/>
                  <a:gd name="connsiteX2" fmla="*/ 2038865 w 2075936"/>
                  <a:gd name="connsiteY2" fmla="*/ 358347 h 469558"/>
                  <a:gd name="connsiteX3" fmla="*/ 2075936 w 2075936"/>
                  <a:gd name="connsiteY3" fmla="*/ 0 h 469558"/>
                  <a:gd name="connsiteX4" fmla="*/ 0 w 2075936"/>
                  <a:gd name="connsiteY4" fmla="*/ 1 h 469558"/>
                  <a:gd name="connsiteX0" fmla="*/ 0 w 2075936"/>
                  <a:gd name="connsiteY0" fmla="*/ 1 h 469558"/>
                  <a:gd name="connsiteX1" fmla="*/ 49428 w 2075936"/>
                  <a:gd name="connsiteY1" fmla="*/ 469558 h 469558"/>
                  <a:gd name="connsiteX2" fmla="*/ 2075936 w 2075936"/>
                  <a:gd name="connsiteY2" fmla="*/ 395417 h 469558"/>
                  <a:gd name="connsiteX3" fmla="*/ 2075936 w 2075936"/>
                  <a:gd name="connsiteY3" fmla="*/ 0 h 469558"/>
                  <a:gd name="connsiteX4" fmla="*/ 0 w 2075936"/>
                  <a:gd name="connsiteY4" fmla="*/ 1 h 46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5936" h="469558">
                    <a:moveTo>
                      <a:pt x="0" y="1"/>
                    </a:moveTo>
                    <a:lnTo>
                      <a:pt x="49428" y="469558"/>
                    </a:lnTo>
                    <a:lnTo>
                      <a:pt x="2075936" y="395417"/>
                    </a:lnTo>
                    <a:lnTo>
                      <a:pt x="207593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8" name="Freeform 217"/>
              <p:cNvSpPr/>
              <p:nvPr/>
            </p:nvSpPr>
            <p:spPr>
              <a:xfrm>
                <a:off x="4847193" y="2676225"/>
                <a:ext cx="1878227" cy="69197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0 w 2125362"/>
                  <a:gd name="connsiteY0" fmla="*/ 24714 h 580768"/>
                  <a:gd name="connsiteX1" fmla="*/ 197708 w 2125362"/>
                  <a:gd name="connsiteY1" fmla="*/ 580768 h 580768"/>
                  <a:gd name="connsiteX2" fmla="*/ 1742302 w 2125362"/>
                  <a:gd name="connsiteY2" fmla="*/ 407773 h 580768"/>
                  <a:gd name="connsiteX3" fmla="*/ 2125362 w 2125362"/>
                  <a:gd name="connsiteY3" fmla="*/ 0 h 580768"/>
                  <a:gd name="connsiteX4" fmla="*/ 0 w 2125362"/>
                  <a:gd name="connsiteY4" fmla="*/ 24714 h 580768"/>
                  <a:gd name="connsiteX0" fmla="*/ 0 w 1878227"/>
                  <a:gd name="connsiteY0" fmla="*/ 0 h 556054"/>
                  <a:gd name="connsiteX1" fmla="*/ 197708 w 1878227"/>
                  <a:gd name="connsiteY1" fmla="*/ 556054 h 556054"/>
                  <a:gd name="connsiteX2" fmla="*/ 1742302 w 1878227"/>
                  <a:gd name="connsiteY2" fmla="*/ 383059 h 556054"/>
                  <a:gd name="connsiteX3" fmla="*/ 1878227 w 1878227"/>
                  <a:gd name="connsiteY3" fmla="*/ 86497 h 556054"/>
                  <a:gd name="connsiteX4" fmla="*/ 0 w 1878227"/>
                  <a:gd name="connsiteY4" fmla="*/ 0 h 556054"/>
                  <a:gd name="connsiteX0" fmla="*/ 0 w 1878227"/>
                  <a:gd name="connsiteY0" fmla="*/ 0 h 617838"/>
                  <a:gd name="connsiteX1" fmla="*/ 197708 w 1878227"/>
                  <a:gd name="connsiteY1" fmla="*/ 556054 h 617838"/>
                  <a:gd name="connsiteX2" fmla="*/ 1779372 w 1878227"/>
                  <a:gd name="connsiteY2" fmla="*/ 617838 h 617838"/>
                  <a:gd name="connsiteX3" fmla="*/ 1878227 w 1878227"/>
                  <a:gd name="connsiteY3" fmla="*/ 86497 h 617838"/>
                  <a:gd name="connsiteX4" fmla="*/ 0 w 1878227"/>
                  <a:gd name="connsiteY4" fmla="*/ 0 h 617838"/>
                  <a:gd name="connsiteX0" fmla="*/ 0 w 1878227"/>
                  <a:gd name="connsiteY0" fmla="*/ 0 h 617838"/>
                  <a:gd name="connsiteX1" fmla="*/ 12357 w 1878227"/>
                  <a:gd name="connsiteY1" fmla="*/ 333633 h 617838"/>
                  <a:gd name="connsiteX2" fmla="*/ 1779372 w 1878227"/>
                  <a:gd name="connsiteY2" fmla="*/ 617838 h 617838"/>
                  <a:gd name="connsiteX3" fmla="*/ 1878227 w 1878227"/>
                  <a:gd name="connsiteY3" fmla="*/ 86497 h 617838"/>
                  <a:gd name="connsiteX4" fmla="*/ 0 w 1878227"/>
                  <a:gd name="connsiteY4" fmla="*/ 0 h 617838"/>
                  <a:gd name="connsiteX0" fmla="*/ 0 w 1878227"/>
                  <a:gd name="connsiteY0" fmla="*/ 0 h 691978"/>
                  <a:gd name="connsiteX1" fmla="*/ 12357 w 1878227"/>
                  <a:gd name="connsiteY1" fmla="*/ 333633 h 691978"/>
                  <a:gd name="connsiteX2" fmla="*/ 1717589 w 1878227"/>
                  <a:gd name="connsiteY2" fmla="*/ 691978 h 691978"/>
                  <a:gd name="connsiteX3" fmla="*/ 1878227 w 1878227"/>
                  <a:gd name="connsiteY3" fmla="*/ 86497 h 691978"/>
                  <a:gd name="connsiteX4" fmla="*/ 0 w 1878227"/>
                  <a:gd name="connsiteY4" fmla="*/ 0 h 691978"/>
                  <a:gd name="connsiteX0" fmla="*/ 0 w 1878227"/>
                  <a:gd name="connsiteY0" fmla="*/ 0 h 691978"/>
                  <a:gd name="connsiteX1" fmla="*/ 12357 w 1878227"/>
                  <a:gd name="connsiteY1" fmla="*/ 333633 h 691978"/>
                  <a:gd name="connsiteX2" fmla="*/ 1717589 w 1878227"/>
                  <a:gd name="connsiteY2" fmla="*/ 691978 h 691978"/>
                  <a:gd name="connsiteX3" fmla="*/ 1878227 w 1878227"/>
                  <a:gd name="connsiteY3" fmla="*/ 172994 h 691978"/>
                  <a:gd name="connsiteX4" fmla="*/ 0 w 1878227"/>
                  <a:gd name="connsiteY4" fmla="*/ 0 h 69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8227" h="691978">
                    <a:moveTo>
                      <a:pt x="0" y="0"/>
                    </a:moveTo>
                    <a:lnTo>
                      <a:pt x="12357" y="333633"/>
                    </a:lnTo>
                    <a:lnTo>
                      <a:pt x="1717589" y="691978"/>
                    </a:lnTo>
                    <a:lnTo>
                      <a:pt x="1878227" y="1729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9" name="Freeform 218"/>
              <p:cNvSpPr/>
              <p:nvPr/>
            </p:nvSpPr>
            <p:spPr>
              <a:xfrm>
                <a:off x="4435208" y="3246268"/>
                <a:ext cx="1915297" cy="61680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222421 w 1927654"/>
                  <a:gd name="connsiteY0" fmla="*/ 0 h 642551"/>
                  <a:gd name="connsiteX1" fmla="*/ 0 w 1927654"/>
                  <a:gd name="connsiteY1" fmla="*/ 642551 h 642551"/>
                  <a:gd name="connsiteX2" fmla="*/ 1544594 w 1927654"/>
                  <a:gd name="connsiteY2" fmla="*/ 469556 h 642551"/>
                  <a:gd name="connsiteX3" fmla="*/ 1927654 w 1927654"/>
                  <a:gd name="connsiteY3" fmla="*/ 61783 h 642551"/>
                  <a:gd name="connsiteX4" fmla="*/ 222421 w 1927654"/>
                  <a:gd name="connsiteY4" fmla="*/ 0 h 642551"/>
                  <a:gd name="connsiteX0" fmla="*/ 284205 w 1989438"/>
                  <a:gd name="connsiteY0" fmla="*/ 0 h 469556"/>
                  <a:gd name="connsiteX1" fmla="*/ 0 w 1989438"/>
                  <a:gd name="connsiteY1" fmla="*/ 469556 h 469556"/>
                  <a:gd name="connsiteX2" fmla="*/ 1606378 w 1989438"/>
                  <a:gd name="connsiteY2" fmla="*/ 469556 h 469556"/>
                  <a:gd name="connsiteX3" fmla="*/ 1989438 w 1989438"/>
                  <a:gd name="connsiteY3" fmla="*/ 61783 h 469556"/>
                  <a:gd name="connsiteX4" fmla="*/ 284205 w 1989438"/>
                  <a:gd name="connsiteY4" fmla="*/ 0 h 469556"/>
                  <a:gd name="connsiteX0" fmla="*/ 284205 w 1989438"/>
                  <a:gd name="connsiteY0" fmla="*/ 0 h 654908"/>
                  <a:gd name="connsiteX1" fmla="*/ 0 w 1989438"/>
                  <a:gd name="connsiteY1" fmla="*/ 469556 h 654908"/>
                  <a:gd name="connsiteX2" fmla="*/ 1655805 w 1989438"/>
                  <a:gd name="connsiteY2" fmla="*/ 654908 h 654908"/>
                  <a:gd name="connsiteX3" fmla="*/ 1989438 w 1989438"/>
                  <a:gd name="connsiteY3" fmla="*/ 61783 h 654908"/>
                  <a:gd name="connsiteX4" fmla="*/ 284205 w 1989438"/>
                  <a:gd name="connsiteY4" fmla="*/ 0 h 654908"/>
                  <a:gd name="connsiteX0" fmla="*/ 284205 w 1915297"/>
                  <a:gd name="connsiteY0" fmla="*/ 0 h 654908"/>
                  <a:gd name="connsiteX1" fmla="*/ 0 w 1915297"/>
                  <a:gd name="connsiteY1" fmla="*/ 469556 h 654908"/>
                  <a:gd name="connsiteX2" fmla="*/ 1655805 w 1915297"/>
                  <a:gd name="connsiteY2" fmla="*/ 654908 h 654908"/>
                  <a:gd name="connsiteX3" fmla="*/ 1915297 w 1915297"/>
                  <a:gd name="connsiteY3" fmla="*/ 271848 h 654908"/>
                  <a:gd name="connsiteX4" fmla="*/ 284205 w 1915297"/>
                  <a:gd name="connsiteY4" fmla="*/ 0 h 654908"/>
                  <a:gd name="connsiteX0" fmla="*/ 284205 w 1915297"/>
                  <a:gd name="connsiteY0" fmla="*/ 0 h 616808"/>
                  <a:gd name="connsiteX1" fmla="*/ 0 w 1915297"/>
                  <a:gd name="connsiteY1" fmla="*/ 469556 h 616808"/>
                  <a:gd name="connsiteX2" fmla="*/ 1602465 w 1915297"/>
                  <a:gd name="connsiteY2" fmla="*/ 616808 h 616808"/>
                  <a:gd name="connsiteX3" fmla="*/ 1915297 w 1915297"/>
                  <a:gd name="connsiteY3" fmla="*/ 271848 h 616808"/>
                  <a:gd name="connsiteX4" fmla="*/ 284205 w 1915297"/>
                  <a:gd name="connsiteY4" fmla="*/ 0 h 61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5297" h="616808">
                    <a:moveTo>
                      <a:pt x="284205" y="0"/>
                    </a:moveTo>
                    <a:lnTo>
                      <a:pt x="0" y="469556"/>
                    </a:lnTo>
                    <a:lnTo>
                      <a:pt x="1602465" y="616808"/>
                    </a:lnTo>
                    <a:lnTo>
                      <a:pt x="1915297" y="271848"/>
                    </a:lnTo>
                    <a:lnTo>
                      <a:pt x="28420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 flipV="1">
                <a:off x="2487826" y="2803996"/>
                <a:ext cx="2075936" cy="411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516919" y="3505881"/>
                <a:ext cx="1623033" cy="411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4563762" y="3505881"/>
                <a:ext cx="1679474" cy="1391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4847193" y="2864025"/>
                <a:ext cx="1878227" cy="26713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843808" y="3271792"/>
                <a:ext cx="144016" cy="61216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3401870" y="3271793"/>
                <a:ext cx="144016" cy="5172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3068216" y="2610321"/>
                <a:ext cx="0" cy="4932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3722547" y="2539017"/>
                <a:ext cx="0" cy="54007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5292080" y="2663114"/>
                <a:ext cx="0" cy="4932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5868144" y="2749116"/>
                <a:ext cx="72008" cy="51742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4932040" y="3271793"/>
                <a:ext cx="154051" cy="5502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5403499" y="3335505"/>
                <a:ext cx="154051" cy="5502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2" name="TextBox 231"/>
            <p:cNvSpPr txBox="1"/>
            <p:nvPr/>
          </p:nvSpPr>
          <p:spPr>
            <a:xfrm>
              <a:off x="14974303" y="7457926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5" name="Rectangle 164"/>
          <p:cNvSpPr/>
          <p:nvPr/>
        </p:nvSpPr>
        <p:spPr>
          <a:xfrm>
            <a:off x="1391221" y="2907582"/>
            <a:ext cx="6480720" cy="3312368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tx1"/>
            </a:solidFill>
          </a:ln>
          <a:scene3d>
            <a:camera prst="perspectiveRelaxed"/>
            <a:lightRig rig="balanced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98" name="Freeform 197"/>
          <p:cNvSpPr/>
          <p:nvPr/>
        </p:nvSpPr>
        <p:spPr>
          <a:xfrm>
            <a:off x="4644008" y="3390703"/>
            <a:ext cx="1103085" cy="2467429"/>
          </a:xfrm>
          <a:custGeom>
            <a:avLst/>
            <a:gdLst>
              <a:gd name="connsiteX0" fmla="*/ 841828 w 1103085"/>
              <a:gd name="connsiteY0" fmla="*/ 0 h 2467429"/>
              <a:gd name="connsiteX1" fmla="*/ 1103085 w 1103085"/>
              <a:gd name="connsiteY1" fmla="*/ 682172 h 2467429"/>
              <a:gd name="connsiteX2" fmla="*/ 928914 w 1103085"/>
              <a:gd name="connsiteY2" fmla="*/ 1494972 h 2467429"/>
              <a:gd name="connsiteX3" fmla="*/ 203200 w 1103085"/>
              <a:gd name="connsiteY3" fmla="*/ 2351314 h 2467429"/>
              <a:gd name="connsiteX4" fmla="*/ 0 w 1103085"/>
              <a:gd name="connsiteY4" fmla="*/ 2467429 h 246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085" h="2467429">
                <a:moveTo>
                  <a:pt x="841828" y="0"/>
                </a:moveTo>
                <a:lnTo>
                  <a:pt x="1103085" y="682172"/>
                </a:lnTo>
                <a:lnTo>
                  <a:pt x="928914" y="1494972"/>
                </a:lnTo>
                <a:lnTo>
                  <a:pt x="203200" y="2351314"/>
                </a:lnTo>
                <a:lnTo>
                  <a:pt x="0" y="2467429"/>
                </a:lnTo>
              </a:path>
            </a:pathLst>
          </a:custGeom>
          <a:ln w="38100">
            <a:solidFill>
              <a:srgbClr val="FF0000"/>
            </a:solidFill>
          </a:ln>
          <a:scene3d>
            <a:camera prst="perspectiveRelaxed"/>
            <a:lightRig rig="balanced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267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24132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err="1" smtClean="0"/>
              <a:t>Advanced</a:t>
            </a:r>
            <a:r>
              <a:rPr lang="de-AT" dirty="0" smtClean="0"/>
              <a:t> </a:t>
            </a:r>
            <a:r>
              <a:rPr lang="de-AT" dirty="0" err="1" smtClean="0"/>
              <a:t>Editing</a:t>
            </a:r>
            <a:r>
              <a:rPr lang="de-AT" dirty="0" smtClean="0"/>
              <a:t> </a:t>
            </a:r>
            <a:r>
              <a:rPr lang="de-AT" dirty="0" err="1" smtClean="0"/>
              <a:t>Operations</a:t>
            </a:r>
            <a:endParaRPr lang="en-US" dirty="0" smtClean="0"/>
          </a:p>
        </p:txBody>
      </p:sp>
      <p:sp>
        <p:nvSpPr>
          <p:cNvPr id="270" name="Content Placeholder 26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Topological</a:t>
            </a:r>
            <a:r>
              <a:rPr lang="de-AT" dirty="0" smtClean="0"/>
              <a:t> </a:t>
            </a:r>
            <a:r>
              <a:rPr lang="de-AT" dirty="0" err="1" smtClean="0"/>
              <a:t>changes</a:t>
            </a:r>
            <a:r>
              <a:rPr lang="de-AT" dirty="0" smtClean="0"/>
              <a:t>, </a:t>
            </a:r>
            <a:r>
              <a:rPr lang="de-AT" dirty="0" err="1" smtClean="0"/>
              <a:t>circular</a:t>
            </a:r>
            <a:r>
              <a:rPr lang="de-AT" dirty="0" smtClean="0"/>
              <a:t> </a:t>
            </a:r>
            <a:r>
              <a:rPr lang="de-AT" dirty="0" err="1" smtClean="0"/>
              <a:t>editing</a:t>
            </a:r>
            <a:endParaRPr lang="de-AT" dirty="0" smtClean="0"/>
          </a:p>
          <a:p>
            <a:pPr lvl="1"/>
            <a:r>
              <a:rPr lang="de-AT" dirty="0" smtClean="0"/>
              <a:t>Just </a:t>
            </a:r>
            <a:r>
              <a:rPr lang="de-AT" dirty="0" err="1" smtClean="0"/>
              <a:t>use</a:t>
            </a:r>
            <a:r>
              <a:rPr lang="de-AT" dirty="0" smtClean="0"/>
              <a:t> multiple </a:t>
            </a:r>
            <a:r>
              <a:rPr lang="de-AT" dirty="0" err="1" smtClean="0"/>
              <a:t>layers</a:t>
            </a:r>
            <a:endParaRPr lang="en-US" dirty="0"/>
          </a:p>
        </p:txBody>
      </p:sp>
      <p:grpSp>
        <p:nvGrpSpPr>
          <p:cNvPr id="2" name="Group 78"/>
          <p:cNvGrpSpPr/>
          <p:nvPr/>
        </p:nvGrpSpPr>
        <p:grpSpPr>
          <a:xfrm>
            <a:off x="1391221" y="3722204"/>
            <a:ext cx="6480720" cy="3312368"/>
            <a:chOff x="9501695" y="5011672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200" name="Rectangle 199"/>
            <p:cNvSpPr/>
            <p:nvPr/>
          </p:nvSpPr>
          <p:spPr>
            <a:xfrm>
              <a:off x="9501695" y="5011672"/>
              <a:ext cx="6480720" cy="3312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grpSp>
          <p:nvGrpSpPr>
            <p:cNvPr id="3" name="Group 200"/>
            <p:cNvGrpSpPr/>
            <p:nvPr/>
          </p:nvGrpSpPr>
          <p:grpSpPr>
            <a:xfrm>
              <a:off x="10149767" y="5568652"/>
              <a:ext cx="4608512" cy="2230541"/>
              <a:chOff x="2267744" y="1996522"/>
              <a:chExt cx="4608512" cy="2230541"/>
            </a:xfrm>
          </p:grpSpPr>
          <p:cxnSp>
            <p:nvCxnSpPr>
              <p:cNvPr id="202" name="Straight Connector 201"/>
              <p:cNvCxnSpPr/>
              <p:nvPr/>
            </p:nvCxnSpPr>
            <p:spPr>
              <a:xfrm>
                <a:off x="2375756" y="2492896"/>
                <a:ext cx="36004" cy="62219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H="1">
                <a:off x="2267744" y="3115095"/>
                <a:ext cx="144016" cy="86378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2267744" y="3789040"/>
                <a:ext cx="1800200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4067944" y="3789040"/>
                <a:ext cx="2036294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H="1">
                <a:off x="6104238" y="3501008"/>
                <a:ext cx="555994" cy="4778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H="1">
                <a:off x="4067944" y="3131162"/>
                <a:ext cx="648072" cy="65019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H="1">
                <a:off x="2393758" y="3115095"/>
                <a:ext cx="2304256" cy="160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H="1" flipV="1">
                <a:off x="4698014" y="3115095"/>
                <a:ext cx="1962218" cy="38591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6660233" y="2657174"/>
                <a:ext cx="216023" cy="84383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2393758" y="2492896"/>
                <a:ext cx="2322258" cy="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 flipV="1">
                <a:off x="4700490" y="2492897"/>
                <a:ext cx="15526" cy="62219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H="1" flipV="1">
                <a:off x="4700490" y="2492896"/>
                <a:ext cx="2175766" cy="25622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334773" y="1996522"/>
                <a:ext cx="40983" cy="49637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6104238" y="3978876"/>
                <a:ext cx="277997" cy="24818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6" name="Freeform 215"/>
              <p:cNvSpPr/>
              <p:nvPr/>
            </p:nvSpPr>
            <p:spPr>
              <a:xfrm>
                <a:off x="2446638" y="3286897"/>
                <a:ext cx="1927654" cy="58076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7654" h="580768">
                    <a:moveTo>
                      <a:pt x="135924" y="24714"/>
                    </a:moveTo>
                    <a:lnTo>
                      <a:pt x="0" y="580768"/>
                    </a:lnTo>
                    <a:lnTo>
                      <a:pt x="1544594" y="407773"/>
                    </a:lnTo>
                    <a:lnTo>
                      <a:pt x="1927654" y="0"/>
                    </a:lnTo>
                    <a:lnTo>
                      <a:pt x="135924" y="247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7" name="Freeform 216"/>
              <p:cNvSpPr/>
              <p:nvPr/>
            </p:nvSpPr>
            <p:spPr>
              <a:xfrm>
                <a:off x="2487826" y="2610321"/>
                <a:ext cx="2075936" cy="46955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135924 w 2026508"/>
                  <a:gd name="connsiteY0" fmla="*/ 0 h 556054"/>
                  <a:gd name="connsiteX1" fmla="*/ 0 w 2026508"/>
                  <a:gd name="connsiteY1" fmla="*/ 556054 h 556054"/>
                  <a:gd name="connsiteX2" fmla="*/ 1544594 w 2026508"/>
                  <a:gd name="connsiteY2" fmla="*/ 383059 h 556054"/>
                  <a:gd name="connsiteX3" fmla="*/ 2026508 w 2026508"/>
                  <a:gd name="connsiteY3" fmla="*/ 86496 h 556054"/>
                  <a:gd name="connsiteX4" fmla="*/ 135924 w 2026508"/>
                  <a:gd name="connsiteY4" fmla="*/ 0 h 556054"/>
                  <a:gd name="connsiteX0" fmla="*/ 135924 w 2026508"/>
                  <a:gd name="connsiteY0" fmla="*/ 0 h 556054"/>
                  <a:gd name="connsiteX1" fmla="*/ 0 w 2026508"/>
                  <a:gd name="connsiteY1" fmla="*/ 556054 h 556054"/>
                  <a:gd name="connsiteX2" fmla="*/ 1989437 w 2026508"/>
                  <a:gd name="connsiteY2" fmla="*/ 444843 h 556054"/>
                  <a:gd name="connsiteX3" fmla="*/ 2026508 w 2026508"/>
                  <a:gd name="connsiteY3" fmla="*/ 86496 h 556054"/>
                  <a:gd name="connsiteX4" fmla="*/ 135924 w 2026508"/>
                  <a:gd name="connsiteY4" fmla="*/ 0 h 556054"/>
                  <a:gd name="connsiteX0" fmla="*/ 0 w 2075936"/>
                  <a:gd name="connsiteY0" fmla="*/ 1 h 469558"/>
                  <a:gd name="connsiteX1" fmla="*/ 49428 w 2075936"/>
                  <a:gd name="connsiteY1" fmla="*/ 469558 h 469558"/>
                  <a:gd name="connsiteX2" fmla="*/ 2038865 w 2075936"/>
                  <a:gd name="connsiteY2" fmla="*/ 358347 h 469558"/>
                  <a:gd name="connsiteX3" fmla="*/ 2075936 w 2075936"/>
                  <a:gd name="connsiteY3" fmla="*/ 0 h 469558"/>
                  <a:gd name="connsiteX4" fmla="*/ 0 w 2075936"/>
                  <a:gd name="connsiteY4" fmla="*/ 1 h 469558"/>
                  <a:gd name="connsiteX0" fmla="*/ 0 w 2075936"/>
                  <a:gd name="connsiteY0" fmla="*/ 1 h 469558"/>
                  <a:gd name="connsiteX1" fmla="*/ 49428 w 2075936"/>
                  <a:gd name="connsiteY1" fmla="*/ 469558 h 469558"/>
                  <a:gd name="connsiteX2" fmla="*/ 2075936 w 2075936"/>
                  <a:gd name="connsiteY2" fmla="*/ 395417 h 469558"/>
                  <a:gd name="connsiteX3" fmla="*/ 2075936 w 2075936"/>
                  <a:gd name="connsiteY3" fmla="*/ 0 h 469558"/>
                  <a:gd name="connsiteX4" fmla="*/ 0 w 2075936"/>
                  <a:gd name="connsiteY4" fmla="*/ 1 h 46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5936" h="469558">
                    <a:moveTo>
                      <a:pt x="0" y="1"/>
                    </a:moveTo>
                    <a:lnTo>
                      <a:pt x="49428" y="469558"/>
                    </a:lnTo>
                    <a:lnTo>
                      <a:pt x="2075936" y="395417"/>
                    </a:lnTo>
                    <a:lnTo>
                      <a:pt x="207593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8" name="Freeform 217"/>
              <p:cNvSpPr/>
              <p:nvPr/>
            </p:nvSpPr>
            <p:spPr>
              <a:xfrm>
                <a:off x="4847193" y="2676225"/>
                <a:ext cx="1878227" cy="69197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0 w 2125362"/>
                  <a:gd name="connsiteY0" fmla="*/ 24714 h 580768"/>
                  <a:gd name="connsiteX1" fmla="*/ 197708 w 2125362"/>
                  <a:gd name="connsiteY1" fmla="*/ 580768 h 580768"/>
                  <a:gd name="connsiteX2" fmla="*/ 1742302 w 2125362"/>
                  <a:gd name="connsiteY2" fmla="*/ 407773 h 580768"/>
                  <a:gd name="connsiteX3" fmla="*/ 2125362 w 2125362"/>
                  <a:gd name="connsiteY3" fmla="*/ 0 h 580768"/>
                  <a:gd name="connsiteX4" fmla="*/ 0 w 2125362"/>
                  <a:gd name="connsiteY4" fmla="*/ 24714 h 580768"/>
                  <a:gd name="connsiteX0" fmla="*/ 0 w 1878227"/>
                  <a:gd name="connsiteY0" fmla="*/ 0 h 556054"/>
                  <a:gd name="connsiteX1" fmla="*/ 197708 w 1878227"/>
                  <a:gd name="connsiteY1" fmla="*/ 556054 h 556054"/>
                  <a:gd name="connsiteX2" fmla="*/ 1742302 w 1878227"/>
                  <a:gd name="connsiteY2" fmla="*/ 383059 h 556054"/>
                  <a:gd name="connsiteX3" fmla="*/ 1878227 w 1878227"/>
                  <a:gd name="connsiteY3" fmla="*/ 86497 h 556054"/>
                  <a:gd name="connsiteX4" fmla="*/ 0 w 1878227"/>
                  <a:gd name="connsiteY4" fmla="*/ 0 h 556054"/>
                  <a:gd name="connsiteX0" fmla="*/ 0 w 1878227"/>
                  <a:gd name="connsiteY0" fmla="*/ 0 h 617838"/>
                  <a:gd name="connsiteX1" fmla="*/ 197708 w 1878227"/>
                  <a:gd name="connsiteY1" fmla="*/ 556054 h 617838"/>
                  <a:gd name="connsiteX2" fmla="*/ 1779372 w 1878227"/>
                  <a:gd name="connsiteY2" fmla="*/ 617838 h 617838"/>
                  <a:gd name="connsiteX3" fmla="*/ 1878227 w 1878227"/>
                  <a:gd name="connsiteY3" fmla="*/ 86497 h 617838"/>
                  <a:gd name="connsiteX4" fmla="*/ 0 w 1878227"/>
                  <a:gd name="connsiteY4" fmla="*/ 0 h 617838"/>
                  <a:gd name="connsiteX0" fmla="*/ 0 w 1878227"/>
                  <a:gd name="connsiteY0" fmla="*/ 0 h 617838"/>
                  <a:gd name="connsiteX1" fmla="*/ 12357 w 1878227"/>
                  <a:gd name="connsiteY1" fmla="*/ 333633 h 617838"/>
                  <a:gd name="connsiteX2" fmla="*/ 1779372 w 1878227"/>
                  <a:gd name="connsiteY2" fmla="*/ 617838 h 617838"/>
                  <a:gd name="connsiteX3" fmla="*/ 1878227 w 1878227"/>
                  <a:gd name="connsiteY3" fmla="*/ 86497 h 617838"/>
                  <a:gd name="connsiteX4" fmla="*/ 0 w 1878227"/>
                  <a:gd name="connsiteY4" fmla="*/ 0 h 617838"/>
                  <a:gd name="connsiteX0" fmla="*/ 0 w 1878227"/>
                  <a:gd name="connsiteY0" fmla="*/ 0 h 691978"/>
                  <a:gd name="connsiteX1" fmla="*/ 12357 w 1878227"/>
                  <a:gd name="connsiteY1" fmla="*/ 333633 h 691978"/>
                  <a:gd name="connsiteX2" fmla="*/ 1717589 w 1878227"/>
                  <a:gd name="connsiteY2" fmla="*/ 691978 h 691978"/>
                  <a:gd name="connsiteX3" fmla="*/ 1878227 w 1878227"/>
                  <a:gd name="connsiteY3" fmla="*/ 86497 h 691978"/>
                  <a:gd name="connsiteX4" fmla="*/ 0 w 1878227"/>
                  <a:gd name="connsiteY4" fmla="*/ 0 h 691978"/>
                  <a:gd name="connsiteX0" fmla="*/ 0 w 1878227"/>
                  <a:gd name="connsiteY0" fmla="*/ 0 h 691978"/>
                  <a:gd name="connsiteX1" fmla="*/ 12357 w 1878227"/>
                  <a:gd name="connsiteY1" fmla="*/ 333633 h 691978"/>
                  <a:gd name="connsiteX2" fmla="*/ 1717589 w 1878227"/>
                  <a:gd name="connsiteY2" fmla="*/ 691978 h 691978"/>
                  <a:gd name="connsiteX3" fmla="*/ 1878227 w 1878227"/>
                  <a:gd name="connsiteY3" fmla="*/ 172994 h 691978"/>
                  <a:gd name="connsiteX4" fmla="*/ 0 w 1878227"/>
                  <a:gd name="connsiteY4" fmla="*/ 0 h 69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8227" h="691978">
                    <a:moveTo>
                      <a:pt x="0" y="0"/>
                    </a:moveTo>
                    <a:lnTo>
                      <a:pt x="12357" y="333633"/>
                    </a:lnTo>
                    <a:lnTo>
                      <a:pt x="1717589" y="691978"/>
                    </a:lnTo>
                    <a:lnTo>
                      <a:pt x="1878227" y="1729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219" name="Freeform 218"/>
              <p:cNvSpPr/>
              <p:nvPr/>
            </p:nvSpPr>
            <p:spPr>
              <a:xfrm>
                <a:off x="4435208" y="3246268"/>
                <a:ext cx="1915297" cy="61680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222421 w 1927654"/>
                  <a:gd name="connsiteY0" fmla="*/ 0 h 642551"/>
                  <a:gd name="connsiteX1" fmla="*/ 0 w 1927654"/>
                  <a:gd name="connsiteY1" fmla="*/ 642551 h 642551"/>
                  <a:gd name="connsiteX2" fmla="*/ 1544594 w 1927654"/>
                  <a:gd name="connsiteY2" fmla="*/ 469556 h 642551"/>
                  <a:gd name="connsiteX3" fmla="*/ 1927654 w 1927654"/>
                  <a:gd name="connsiteY3" fmla="*/ 61783 h 642551"/>
                  <a:gd name="connsiteX4" fmla="*/ 222421 w 1927654"/>
                  <a:gd name="connsiteY4" fmla="*/ 0 h 642551"/>
                  <a:gd name="connsiteX0" fmla="*/ 284205 w 1989438"/>
                  <a:gd name="connsiteY0" fmla="*/ 0 h 469556"/>
                  <a:gd name="connsiteX1" fmla="*/ 0 w 1989438"/>
                  <a:gd name="connsiteY1" fmla="*/ 469556 h 469556"/>
                  <a:gd name="connsiteX2" fmla="*/ 1606378 w 1989438"/>
                  <a:gd name="connsiteY2" fmla="*/ 469556 h 469556"/>
                  <a:gd name="connsiteX3" fmla="*/ 1989438 w 1989438"/>
                  <a:gd name="connsiteY3" fmla="*/ 61783 h 469556"/>
                  <a:gd name="connsiteX4" fmla="*/ 284205 w 1989438"/>
                  <a:gd name="connsiteY4" fmla="*/ 0 h 469556"/>
                  <a:gd name="connsiteX0" fmla="*/ 284205 w 1989438"/>
                  <a:gd name="connsiteY0" fmla="*/ 0 h 654908"/>
                  <a:gd name="connsiteX1" fmla="*/ 0 w 1989438"/>
                  <a:gd name="connsiteY1" fmla="*/ 469556 h 654908"/>
                  <a:gd name="connsiteX2" fmla="*/ 1655805 w 1989438"/>
                  <a:gd name="connsiteY2" fmla="*/ 654908 h 654908"/>
                  <a:gd name="connsiteX3" fmla="*/ 1989438 w 1989438"/>
                  <a:gd name="connsiteY3" fmla="*/ 61783 h 654908"/>
                  <a:gd name="connsiteX4" fmla="*/ 284205 w 1989438"/>
                  <a:gd name="connsiteY4" fmla="*/ 0 h 654908"/>
                  <a:gd name="connsiteX0" fmla="*/ 284205 w 1915297"/>
                  <a:gd name="connsiteY0" fmla="*/ 0 h 654908"/>
                  <a:gd name="connsiteX1" fmla="*/ 0 w 1915297"/>
                  <a:gd name="connsiteY1" fmla="*/ 469556 h 654908"/>
                  <a:gd name="connsiteX2" fmla="*/ 1655805 w 1915297"/>
                  <a:gd name="connsiteY2" fmla="*/ 654908 h 654908"/>
                  <a:gd name="connsiteX3" fmla="*/ 1915297 w 1915297"/>
                  <a:gd name="connsiteY3" fmla="*/ 271848 h 654908"/>
                  <a:gd name="connsiteX4" fmla="*/ 284205 w 1915297"/>
                  <a:gd name="connsiteY4" fmla="*/ 0 h 654908"/>
                  <a:gd name="connsiteX0" fmla="*/ 284205 w 1915297"/>
                  <a:gd name="connsiteY0" fmla="*/ 0 h 616808"/>
                  <a:gd name="connsiteX1" fmla="*/ 0 w 1915297"/>
                  <a:gd name="connsiteY1" fmla="*/ 469556 h 616808"/>
                  <a:gd name="connsiteX2" fmla="*/ 1602465 w 1915297"/>
                  <a:gd name="connsiteY2" fmla="*/ 616808 h 616808"/>
                  <a:gd name="connsiteX3" fmla="*/ 1915297 w 1915297"/>
                  <a:gd name="connsiteY3" fmla="*/ 271848 h 616808"/>
                  <a:gd name="connsiteX4" fmla="*/ 284205 w 1915297"/>
                  <a:gd name="connsiteY4" fmla="*/ 0 h 61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5297" h="616808">
                    <a:moveTo>
                      <a:pt x="284205" y="0"/>
                    </a:moveTo>
                    <a:lnTo>
                      <a:pt x="0" y="469556"/>
                    </a:lnTo>
                    <a:lnTo>
                      <a:pt x="1602465" y="616808"/>
                    </a:lnTo>
                    <a:lnTo>
                      <a:pt x="1915297" y="271848"/>
                    </a:lnTo>
                    <a:lnTo>
                      <a:pt x="28420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cxnSp>
            <p:nvCxnSpPr>
              <p:cNvPr id="220" name="Straight Connector 219"/>
              <p:cNvCxnSpPr/>
              <p:nvPr/>
            </p:nvCxnSpPr>
            <p:spPr>
              <a:xfrm flipV="1">
                <a:off x="2487826" y="2803996"/>
                <a:ext cx="2075936" cy="411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516919" y="3505881"/>
                <a:ext cx="1623033" cy="411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4563762" y="3505881"/>
                <a:ext cx="1679474" cy="1391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4847193" y="2864025"/>
                <a:ext cx="1878227" cy="26713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843808" y="3271792"/>
                <a:ext cx="144016" cy="61216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3401870" y="3271793"/>
                <a:ext cx="144016" cy="5172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3068216" y="2610321"/>
                <a:ext cx="0" cy="4932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3722547" y="2539017"/>
                <a:ext cx="0" cy="54007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5292080" y="2663114"/>
                <a:ext cx="0" cy="4932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5868144" y="2749116"/>
                <a:ext cx="72008" cy="51742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4932040" y="3271793"/>
                <a:ext cx="154051" cy="5502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5403499" y="3335505"/>
                <a:ext cx="154051" cy="5502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2" name="TextBox 231"/>
            <p:cNvSpPr txBox="1"/>
            <p:nvPr/>
          </p:nvSpPr>
          <p:spPr>
            <a:xfrm>
              <a:off x="14974303" y="7457926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76"/>
          <p:cNvGrpSpPr/>
          <p:nvPr/>
        </p:nvGrpSpPr>
        <p:grpSpPr>
          <a:xfrm>
            <a:off x="1391221" y="2907582"/>
            <a:ext cx="6480720" cy="3312368"/>
            <a:chOff x="1323891" y="5085184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165" name="Rectangle 164"/>
            <p:cNvSpPr/>
            <p:nvPr/>
          </p:nvSpPr>
          <p:spPr>
            <a:xfrm>
              <a:off x="1323891" y="5085184"/>
              <a:ext cx="6480720" cy="331236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796499" y="7531438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2352709" y="5568305"/>
              <a:ext cx="1103085" cy="2467429"/>
            </a:xfrm>
            <a:custGeom>
              <a:avLst/>
              <a:gdLst>
                <a:gd name="connsiteX0" fmla="*/ 841828 w 1103085"/>
                <a:gd name="connsiteY0" fmla="*/ 0 h 2467429"/>
                <a:gd name="connsiteX1" fmla="*/ 1103085 w 1103085"/>
                <a:gd name="connsiteY1" fmla="*/ 682172 h 2467429"/>
                <a:gd name="connsiteX2" fmla="*/ 928914 w 1103085"/>
                <a:gd name="connsiteY2" fmla="*/ 1494972 h 2467429"/>
                <a:gd name="connsiteX3" fmla="*/ 203200 w 1103085"/>
                <a:gd name="connsiteY3" fmla="*/ 2351314 h 2467429"/>
                <a:gd name="connsiteX4" fmla="*/ 0 w 1103085"/>
                <a:gd name="connsiteY4" fmla="*/ 2467429 h 246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3085" h="2467429">
                  <a:moveTo>
                    <a:pt x="841828" y="0"/>
                  </a:moveTo>
                  <a:lnTo>
                    <a:pt x="1103085" y="682172"/>
                  </a:lnTo>
                  <a:lnTo>
                    <a:pt x="928914" y="1494972"/>
                  </a:lnTo>
                  <a:lnTo>
                    <a:pt x="203200" y="2351314"/>
                  </a:lnTo>
                  <a:lnTo>
                    <a:pt x="0" y="2467429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94"/>
          <p:cNvGrpSpPr/>
          <p:nvPr/>
        </p:nvGrpSpPr>
        <p:grpSpPr>
          <a:xfrm>
            <a:off x="1387749" y="1240346"/>
            <a:ext cx="6480720" cy="3312368"/>
            <a:chOff x="1403648" y="1391042"/>
            <a:chExt cx="6480720" cy="3312368"/>
          </a:xfrm>
          <a:scene3d>
            <a:camera prst="perspectiveRelaxed"/>
            <a:lightRig rig="balanced" dir="t"/>
          </a:scene3d>
        </p:grpSpPr>
        <p:sp>
          <p:nvSpPr>
            <p:cNvPr id="125" name="Rectangle 124"/>
            <p:cNvSpPr/>
            <p:nvPr/>
          </p:nvSpPr>
          <p:spPr>
            <a:xfrm>
              <a:off x="1403648" y="1391042"/>
              <a:ext cx="6480720" cy="33123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grpSp>
          <p:nvGrpSpPr>
            <p:cNvPr id="7" name="Group 44"/>
            <p:cNvGrpSpPr/>
            <p:nvPr/>
          </p:nvGrpSpPr>
          <p:grpSpPr>
            <a:xfrm>
              <a:off x="2051720" y="1948022"/>
              <a:ext cx="4608512" cy="2230541"/>
              <a:chOff x="2267744" y="1996522"/>
              <a:chExt cx="4608512" cy="2230541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2375756" y="2492896"/>
                <a:ext cx="36004" cy="62219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H="1">
                <a:off x="2267744" y="3115095"/>
                <a:ext cx="144016" cy="86378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2267744" y="3789040"/>
                <a:ext cx="1800200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067944" y="3789040"/>
                <a:ext cx="2036294" cy="18983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6104238" y="3501008"/>
                <a:ext cx="555994" cy="4778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4067944" y="3131162"/>
                <a:ext cx="648072" cy="65019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2393758" y="3115095"/>
                <a:ext cx="2304256" cy="1606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4698014" y="3115095"/>
                <a:ext cx="337660" cy="6395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6660233" y="2657174"/>
                <a:ext cx="216023" cy="843834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2393758" y="2492896"/>
                <a:ext cx="2322258" cy="1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4700490" y="2492897"/>
                <a:ext cx="15526" cy="62219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4700490" y="2492896"/>
                <a:ext cx="2175766" cy="25622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334773" y="1996522"/>
                <a:ext cx="40983" cy="496375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104238" y="3978876"/>
                <a:ext cx="277997" cy="24818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14" name="Freeform 8213"/>
              <p:cNvSpPr/>
              <p:nvPr/>
            </p:nvSpPr>
            <p:spPr>
              <a:xfrm>
                <a:off x="2446638" y="3299597"/>
                <a:ext cx="822754" cy="568068"/>
              </a:xfrm>
              <a:custGeom>
                <a:avLst/>
                <a:gdLst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1544594 w 1927654"/>
                  <a:gd name="connsiteY2" fmla="*/ 40777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135924 w 1927654"/>
                  <a:gd name="connsiteY0" fmla="*/ 24714 h 580768"/>
                  <a:gd name="connsiteX1" fmla="*/ 0 w 1927654"/>
                  <a:gd name="connsiteY1" fmla="*/ 580768 h 580768"/>
                  <a:gd name="connsiteX2" fmla="*/ 604794 w 1927654"/>
                  <a:gd name="connsiteY2" fmla="*/ 515723 h 580768"/>
                  <a:gd name="connsiteX3" fmla="*/ 1927654 w 1927654"/>
                  <a:gd name="connsiteY3" fmla="*/ 0 h 580768"/>
                  <a:gd name="connsiteX4" fmla="*/ 135924 w 1927654"/>
                  <a:gd name="connsiteY4" fmla="*/ 24714 h 580768"/>
                  <a:gd name="connsiteX0" fmla="*/ 135924 w 822754"/>
                  <a:gd name="connsiteY0" fmla="*/ 12014 h 568068"/>
                  <a:gd name="connsiteX1" fmla="*/ 0 w 822754"/>
                  <a:gd name="connsiteY1" fmla="*/ 568068 h 568068"/>
                  <a:gd name="connsiteX2" fmla="*/ 604794 w 822754"/>
                  <a:gd name="connsiteY2" fmla="*/ 503023 h 568068"/>
                  <a:gd name="connsiteX3" fmla="*/ 822754 w 822754"/>
                  <a:gd name="connsiteY3" fmla="*/ 0 h 568068"/>
                  <a:gd name="connsiteX4" fmla="*/ 135924 w 822754"/>
                  <a:gd name="connsiteY4" fmla="*/ 12014 h 568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754" h="568068">
                    <a:moveTo>
                      <a:pt x="135924" y="12014"/>
                    </a:moveTo>
                    <a:lnTo>
                      <a:pt x="0" y="568068"/>
                    </a:lnTo>
                    <a:lnTo>
                      <a:pt x="604794" y="503023"/>
                    </a:lnTo>
                    <a:lnTo>
                      <a:pt x="822754" y="0"/>
                    </a:lnTo>
                    <a:lnTo>
                      <a:pt x="135924" y="120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flipV="1">
                <a:off x="3401870" y="3271793"/>
                <a:ext cx="144016" cy="5172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6" name="TextBox 125"/>
            <p:cNvSpPr txBox="1"/>
            <p:nvPr/>
          </p:nvSpPr>
          <p:spPr>
            <a:xfrm>
              <a:off x="6876256" y="3837296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2432466" y="1874163"/>
              <a:ext cx="1103085" cy="2467429"/>
            </a:xfrm>
            <a:custGeom>
              <a:avLst/>
              <a:gdLst>
                <a:gd name="connsiteX0" fmla="*/ 841828 w 1103085"/>
                <a:gd name="connsiteY0" fmla="*/ 0 h 2467429"/>
                <a:gd name="connsiteX1" fmla="*/ 1103085 w 1103085"/>
                <a:gd name="connsiteY1" fmla="*/ 682172 h 2467429"/>
                <a:gd name="connsiteX2" fmla="*/ 928914 w 1103085"/>
                <a:gd name="connsiteY2" fmla="*/ 1494972 h 2467429"/>
                <a:gd name="connsiteX3" fmla="*/ 203200 w 1103085"/>
                <a:gd name="connsiteY3" fmla="*/ 2351314 h 2467429"/>
                <a:gd name="connsiteX4" fmla="*/ 0 w 1103085"/>
                <a:gd name="connsiteY4" fmla="*/ 2467429 h 246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3085" h="2467429">
                  <a:moveTo>
                    <a:pt x="841828" y="0"/>
                  </a:moveTo>
                  <a:lnTo>
                    <a:pt x="1103085" y="682172"/>
                  </a:lnTo>
                  <a:lnTo>
                    <a:pt x="928914" y="1494972"/>
                  </a:lnTo>
                  <a:lnTo>
                    <a:pt x="203200" y="2351314"/>
                  </a:lnTo>
                  <a:lnTo>
                    <a:pt x="0" y="2467429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 162"/>
            <p:cNvSpPr/>
            <p:nvPr/>
          </p:nvSpPr>
          <p:spPr>
            <a:xfrm>
              <a:off x="4889648" y="3002287"/>
              <a:ext cx="1038674" cy="658404"/>
            </a:xfrm>
            <a:custGeom>
              <a:avLst/>
              <a:gdLst>
                <a:gd name="connsiteX0" fmla="*/ 327660 w 1539240"/>
                <a:gd name="connsiteY0" fmla="*/ 0 h 640080"/>
                <a:gd name="connsiteX1" fmla="*/ 0 w 1539240"/>
                <a:gd name="connsiteY1" fmla="*/ 617220 h 640080"/>
                <a:gd name="connsiteX2" fmla="*/ 1539240 w 1539240"/>
                <a:gd name="connsiteY2" fmla="*/ 640080 h 640080"/>
                <a:gd name="connsiteX3" fmla="*/ 1470660 w 1539240"/>
                <a:gd name="connsiteY3" fmla="*/ 114300 h 640080"/>
                <a:gd name="connsiteX4" fmla="*/ 327660 w 1539240"/>
                <a:gd name="connsiteY4" fmla="*/ 0 h 640080"/>
                <a:gd name="connsiteX0" fmla="*/ 72815 w 1284395"/>
                <a:gd name="connsiteY0" fmla="*/ 0 h 755669"/>
                <a:gd name="connsiteX1" fmla="*/ 0 w 1284395"/>
                <a:gd name="connsiteY1" fmla="*/ 755669 h 755669"/>
                <a:gd name="connsiteX2" fmla="*/ 1284395 w 1284395"/>
                <a:gd name="connsiteY2" fmla="*/ 640080 h 755669"/>
                <a:gd name="connsiteX3" fmla="*/ 1215815 w 1284395"/>
                <a:gd name="connsiteY3" fmla="*/ 114300 h 755669"/>
                <a:gd name="connsiteX4" fmla="*/ 72815 w 1284395"/>
                <a:gd name="connsiteY4" fmla="*/ 0 h 755669"/>
                <a:gd name="connsiteX0" fmla="*/ 72815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114300 h 897201"/>
                <a:gd name="connsiteX4" fmla="*/ 72815 w 1215815"/>
                <a:gd name="connsiteY4" fmla="*/ 0 h 897201"/>
                <a:gd name="connsiteX0" fmla="*/ 72815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252749 h 897201"/>
                <a:gd name="connsiteX4" fmla="*/ 72815 w 1215815"/>
                <a:gd name="connsiteY4" fmla="*/ 0 h 897201"/>
                <a:gd name="connsiteX0" fmla="*/ 191742 w 1215815"/>
                <a:gd name="connsiteY0" fmla="*/ 0 h 897201"/>
                <a:gd name="connsiteX1" fmla="*/ 0 w 1215815"/>
                <a:gd name="connsiteY1" fmla="*/ 755669 h 897201"/>
                <a:gd name="connsiteX2" fmla="*/ 1012560 w 1215815"/>
                <a:gd name="connsiteY2" fmla="*/ 897201 h 897201"/>
                <a:gd name="connsiteX3" fmla="*/ 1215815 w 1215815"/>
                <a:gd name="connsiteY3" fmla="*/ 252749 h 897201"/>
                <a:gd name="connsiteX4" fmla="*/ 191742 w 1215815"/>
                <a:gd name="connsiteY4" fmla="*/ 0 h 8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815" h="897201">
                  <a:moveTo>
                    <a:pt x="191742" y="0"/>
                  </a:moveTo>
                  <a:lnTo>
                    <a:pt x="0" y="755669"/>
                  </a:lnTo>
                  <a:lnTo>
                    <a:pt x="1012560" y="897201"/>
                  </a:lnTo>
                  <a:lnTo>
                    <a:pt x="1215815" y="252749"/>
                  </a:lnTo>
                  <a:lnTo>
                    <a:pt x="1917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73" name="Freeform 272"/>
            <p:cNvSpPr/>
            <p:nvPr/>
          </p:nvSpPr>
          <p:spPr>
            <a:xfrm>
              <a:off x="3219450" y="3176803"/>
              <a:ext cx="911225" cy="544298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135924 w 759254"/>
                <a:gd name="connsiteY0" fmla="*/ 0 h 556054"/>
                <a:gd name="connsiteX1" fmla="*/ 0 w 759254"/>
                <a:gd name="connsiteY1" fmla="*/ 556054 h 556054"/>
                <a:gd name="connsiteX2" fmla="*/ 604794 w 759254"/>
                <a:gd name="connsiteY2" fmla="*/ 491009 h 556054"/>
                <a:gd name="connsiteX3" fmla="*/ 759254 w 759254"/>
                <a:gd name="connsiteY3" fmla="*/ 32436 h 556054"/>
                <a:gd name="connsiteX4" fmla="*/ 135924 w 759254"/>
                <a:gd name="connsiteY4" fmla="*/ 0 h 556054"/>
                <a:gd name="connsiteX0" fmla="*/ 135924 w 759254"/>
                <a:gd name="connsiteY0" fmla="*/ 0 h 556054"/>
                <a:gd name="connsiteX1" fmla="*/ 0 w 759254"/>
                <a:gd name="connsiteY1" fmla="*/ 556054 h 556054"/>
                <a:gd name="connsiteX2" fmla="*/ 439694 w 759254"/>
                <a:gd name="connsiteY2" fmla="*/ 484659 h 556054"/>
                <a:gd name="connsiteX3" fmla="*/ 759254 w 759254"/>
                <a:gd name="connsiteY3" fmla="*/ 32436 h 556054"/>
                <a:gd name="connsiteX4" fmla="*/ 135924 w 759254"/>
                <a:gd name="connsiteY4" fmla="*/ 0 h 556054"/>
                <a:gd name="connsiteX0" fmla="*/ 110524 w 733854"/>
                <a:gd name="connsiteY0" fmla="*/ 0 h 484659"/>
                <a:gd name="connsiteX1" fmla="*/ 0 w 733854"/>
                <a:gd name="connsiteY1" fmla="*/ 378254 h 484659"/>
                <a:gd name="connsiteX2" fmla="*/ 414294 w 733854"/>
                <a:gd name="connsiteY2" fmla="*/ 484659 h 484659"/>
                <a:gd name="connsiteX3" fmla="*/ 733854 w 733854"/>
                <a:gd name="connsiteY3" fmla="*/ 32436 h 484659"/>
                <a:gd name="connsiteX4" fmla="*/ 110524 w 733854"/>
                <a:gd name="connsiteY4" fmla="*/ 0 h 484659"/>
                <a:gd name="connsiteX0" fmla="*/ 252116 w 875446"/>
                <a:gd name="connsiteY0" fmla="*/ 0 h 544298"/>
                <a:gd name="connsiteX1" fmla="*/ 141592 w 875446"/>
                <a:gd name="connsiteY1" fmla="*/ 378254 h 544298"/>
                <a:gd name="connsiteX2" fmla="*/ 8671 w 875446"/>
                <a:gd name="connsiteY2" fmla="*/ 544298 h 544298"/>
                <a:gd name="connsiteX3" fmla="*/ 555886 w 875446"/>
                <a:gd name="connsiteY3" fmla="*/ 484659 h 544298"/>
                <a:gd name="connsiteX4" fmla="*/ 875446 w 875446"/>
                <a:gd name="connsiteY4" fmla="*/ 32436 h 544298"/>
                <a:gd name="connsiteX5" fmla="*/ 252116 w 875446"/>
                <a:gd name="connsiteY5" fmla="*/ 0 h 544298"/>
                <a:gd name="connsiteX0" fmla="*/ 295386 w 918716"/>
                <a:gd name="connsiteY0" fmla="*/ 0 h 544298"/>
                <a:gd name="connsiteX1" fmla="*/ 184862 w 918716"/>
                <a:gd name="connsiteY1" fmla="*/ 378254 h 544298"/>
                <a:gd name="connsiteX2" fmla="*/ 7491 w 918716"/>
                <a:gd name="connsiteY2" fmla="*/ 544298 h 544298"/>
                <a:gd name="connsiteX3" fmla="*/ 599156 w 918716"/>
                <a:gd name="connsiteY3" fmla="*/ 484659 h 544298"/>
                <a:gd name="connsiteX4" fmla="*/ 918716 w 918716"/>
                <a:gd name="connsiteY4" fmla="*/ 32436 h 544298"/>
                <a:gd name="connsiteX5" fmla="*/ 295386 w 918716"/>
                <a:gd name="connsiteY5" fmla="*/ 0 h 544298"/>
                <a:gd name="connsiteX0" fmla="*/ 287895 w 911225"/>
                <a:gd name="connsiteY0" fmla="*/ 0 h 544298"/>
                <a:gd name="connsiteX1" fmla="*/ 177371 w 911225"/>
                <a:gd name="connsiteY1" fmla="*/ 378254 h 544298"/>
                <a:gd name="connsiteX2" fmla="*/ 0 w 911225"/>
                <a:gd name="connsiteY2" fmla="*/ 544298 h 544298"/>
                <a:gd name="connsiteX3" fmla="*/ 591665 w 911225"/>
                <a:gd name="connsiteY3" fmla="*/ 484659 h 544298"/>
                <a:gd name="connsiteX4" fmla="*/ 911225 w 911225"/>
                <a:gd name="connsiteY4" fmla="*/ 32436 h 544298"/>
                <a:gd name="connsiteX5" fmla="*/ 287895 w 911225"/>
                <a:gd name="connsiteY5" fmla="*/ 0 h 544298"/>
                <a:gd name="connsiteX0" fmla="*/ 287895 w 911225"/>
                <a:gd name="connsiteY0" fmla="*/ 0 h 544298"/>
                <a:gd name="connsiteX1" fmla="*/ 278971 w 911225"/>
                <a:gd name="connsiteY1" fmla="*/ 321104 h 544298"/>
                <a:gd name="connsiteX2" fmla="*/ 0 w 911225"/>
                <a:gd name="connsiteY2" fmla="*/ 544298 h 544298"/>
                <a:gd name="connsiteX3" fmla="*/ 591665 w 911225"/>
                <a:gd name="connsiteY3" fmla="*/ 484659 h 544298"/>
                <a:gd name="connsiteX4" fmla="*/ 911225 w 911225"/>
                <a:gd name="connsiteY4" fmla="*/ 32436 h 544298"/>
                <a:gd name="connsiteX5" fmla="*/ 287895 w 911225"/>
                <a:gd name="connsiteY5" fmla="*/ 0 h 544298"/>
                <a:gd name="connsiteX0" fmla="*/ 287895 w 911225"/>
                <a:gd name="connsiteY0" fmla="*/ 0 h 544298"/>
                <a:gd name="connsiteX1" fmla="*/ 278971 w 911225"/>
                <a:gd name="connsiteY1" fmla="*/ 321104 h 544298"/>
                <a:gd name="connsiteX2" fmla="*/ 0 w 911225"/>
                <a:gd name="connsiteY2" fmla="*/ 544298 h 544298"/>
                <a:gd name="connsiteX3" fmla="*/ 591665 w 911225"/>
                <a:gd name="connsiteY3" fmla="*/ 484659 h 544298"/>
                <a:gd name="connsiteX4" fmla="*/ 911225 w 911225"/>
                <a:gd name="connsiteY4" fmla="*/ 32436 h 544298"/>
                <a:gd name="connsiteX5" fmla="*/ 287895 w 911225"/>
                <a:gd name="connsiteY5" fmla="*/ 0 h 544298"/>
                <a:gd name="connsiteX0" fmla="*/ 287895 w 911225"/>
                <a:gd name="connsiteY0" fmla="*/ 0 h 544298"/>
                <a:gd name="connsiteX1" fmla="*/ 228171 w 911225"/>
                <a:gd name="connsiteY1" fmla="*/ 314754 h 544298"/>
                <a:gd name="connsiteX2" fmla="*/ 0 w 911225"/>
                <a:gd name="connsiteY2" fmla="*/ 544298 h 544298"/>
                <a:gd name="connsiteX3" fmla="*/ 591665 w 911225"/>
                <a:gd name="connsiteY3" fmla="*/ 484659 h 544298"/>
                <a:gd name="connsiteX4" fmla="*/ 911225 w 911225"/>
                <a:gd name="connsiteY4" fmla="*/ 32436 h 544298"/>
                <a:gd name="connsiteX5" fmla="*/ 287895 w 911225"/>
                <a:gd name="connsiteY5" fmla="*/ 0 h 54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1225" h="544298">
                  <a:moveTo>
                    <a:pt x="287895" y="0"/>
                  </a:moveTo>
                  <a:lnTo>
                    <a:pt x="228171" y="314754"/>
                  </a:lnTo>
                  <a:cubicBezTo>
                    <a:pt x="88685" y="426351"/>
                    <a:pt x="88685" y="461276"/>
                    <a:pt x="0" y="544298"/>
                  </a:cubicBezTo>
                  <a:lnTo>
                    <a:pt x="591665" y="484659"/>
                  </a:lnTo>
                  <a:lnTo>
                    <a:pt x="911225" y="32436"/>
                  </a:lnTo>
                  <a:lnTo>
                    <a:pt x="28789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74" name="Freeform 273"/>
            <p:cNvSpPr/>
            <p:nvPr/>
          </p:nvSpPr>
          <p:spPr>
            <a:xfrm>
              <a:off x="2355674" y="2542896"/>
              <a:ext cx="978930" cy="441754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0 w 826530"/>
                <a:gd name="connsiteY0" fmla="*/ 126314 h 568068"/>
                <a:gd name="connsiteX1" fmla="*/ 3776 w 826530"/>
                <a:gd name="connsiteY1" fmla="*/ 568068 h 568068"/>
                <a:gd name="connsiteX2" fmla="*/ 608570 w 826530"/>
                <a:gd name="connsiteY2" fmla="*/ 503023 h 568068"/>
                <a:gd name="connsiteX3" fmla="*/ 826530 w 826530"/>
                <a:gd name="connsiteY3" fmla="*/ 0 h 568068"/>
                <a:gd name="connsiteX4" fmla="*/ 0 w 826530"/>
                <a:gd name="connsiteY4" fmla="*/ 126314 h 568068"/>
                <a:gd name="connsiteX0" fmla="*/ 0 w 978930"/>
                <a:gd name="connsiteY0" fmla="*/ 0 h 441754"/>
                <a:gd name="connsiteX1" fmla="*/ 3776 w 978930"/>
                <a:gd name="connsiteY1" fmla="*/ 441754 h 441754"/>
                <a:gd name="connsiteX2" fmla="*/ 608570 w 978930"/>
                <a:gd name="connsiteY2" fmla="*/ 376709 h 441754"/>
                <a:gd name="connsiteX3" fmla="*/ 978930 w 978930"/>
                <a:gd name="connsiteY3" fmla="*/ 13386 h 441754"/>
                <a:gd name="connsiteX4" fmla="*/ 0 w 978930"/>
                <a:gd name="connsiteY4" fmla="*/ 0 h 441754"/>
                <a:gd name="connsiteX0" fmla="*/ 0 w 978930"/>
                <a:gd name="connsiteY0" fmla="*/ 0 h 441754"/>
                <a:gd name="connsiteX1" fmla="*/ 3776 w 978930"/>
                <a:gd name="connsiteY1" fmla="*/ 441754 h 441754"/>
                <a:gd name="connsiteX2" fmla="*/ 907020 w 978930"/>
                <a:gd name="connsiteY2" fmla="*/ 395759 h 441754"/>
                <a:gd name="connsiteX3" fmla="*/ 978930 w 978930"/>
                <a:gd name="connsiteY3" fmla="*/ 13386 h 441754"/>
                <a:gd name="connsiteX4" fmla="*/ 0 w 978930"/>
                <a:gd name="connsiteY4" fmla="*/ 0 h 44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930" h="441754">
                  <a:moveTo>
                    <a:pt x="0" y="0"/>
                  </a:moveTo>
                  <a:cubicBezTo>
                    <a:pt x="1259" y="147251"/>
                    <a:pt x="2517" y="294503"/>
                    <a:pt x="3776" y="441754"/>
                  </a:cubicBezTo>
                  <a:lnTo>
                    <a:pt x="907020" y="395759"/>
                  </a:lnTo>
                  <a:lnTo>
                    <a:pt x="978930" y="13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75" name="Freeform 274"/>
            <p:cNvSpPr/>
            <p:nvPr/>
          </p:nvSpPr>
          <p:spPr>
            <a:xfrm>
              <a:off x="3599514" y="2546642"/>
              <a:ext cx="760906" cy="441767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0 w 826530"/>
                <a:gd name="connsiteY0" fmla="*/ 126314 h 568068"/>
                <a:gd name="connsiteX1" fmla="*/ 3776 w 826530"/>
                <a:gd name="connsiteY1" fmla="*/ 568068 h 568068"/>
                <a:gd name="connsiteX2" fmla="*/ 608570 w 826530"/>
                <a:gd name="connsiteY2" fmla="*/ 503023 h 568068"/>
                <a:gd name="connsiteX3" fmla="*/ 826530 w 826530"/>
                <a:gd name="connsiteY3" fmla="*/ 0 h 568068"/>
                <a:gd name="connsiteX4" fmla="*/ 0 w 826530"/>
                <a:gd name="connsiteY4" fmla="*/ 126314 h 568068"/>
                <a:gd name="connsiteX0" fmla="*/ 0 w 978930"/>
                <a:gd name="connsiteY0" fmla="*/ 0 h 441754"/>
                <a:gd name="connsiteX1" fmla="*/ 3776 w 978930"/>
                <a:gd name="connsiteY1" fmla="*/ 441754 h 441754"/>
                <a:gd name="connsiteX2" fmla="*/ 608570 w 978930"/>
                <a:gd name="connsiteY2" fmla="*/ 376709 h 441754"/>
                <a:gd name="connsiteX3" fmla="*/ 978930 w 978930"/>
                <a:gd name="connsiteY3" fmla="*/ 13386 h 441754"/>
                <a:gd name="connsiteX4" fmla="*/ 0 w 978930"/>
                <a:gd name="connsiteY4" fmla="*/ 0 h 441754"/>
                <a:gd name="connsiteX0" fmla="*/ 0 w 978930"/>
                <a:gd name="connsiteY0" fmla="*/ 0 h 441754"/>
                <a:gd name="connsiteX1" fmla="*/ 3776 w 978930"/>
                <a:gd name="connsiteY1" fmla="*/ 441754 h 441754"/>
                <a:gd name="connsiteX2" fmla="*/ 907020 w 978930"/>
                <a:gd name="connsiteY2" fmla="*/ 395759 h 441754"/>
                <a:gd name="connsiteX3" fmla="*/ 978930 w 978930"/>
                <a:gd name="connsiteY3" fmla="*/ 13386 h 441754"/>
                <a:gd name="connsiteX4" fmla="*/ 0 w 978930"/>
                <a:gd name="connsiteY4" fmla="*/ 0 h 441754"/>
                <a:gd name="connsiteX0" fmla="*/ 29626 w 1008556"/>
                <a:gd name="connsiteY0" fmla="*/ 0 h 441767"/>
                <a:gd name="connsiteX1" fmla="*/ 33402 w 1008556"/>
                <a:gd name="connsiteY1" fmla="*/ 441754 h 441767"/>
                <a:gd name="connsiteX2" fmla="*/ 936 w 1008556"/>
                <a:gd name="connsiteY2" fmla="*/ 406108 h 441767"/>
                <a:gd name="connsiteX3" fmla="*/ 936646 w 1008556"/>
                <a:gd name="connsiteY3" fmla="*/ 395759 h 441767"/>
                <a:gd name="connsiteX4" fmla="*/ 1008556 w 1008556"/>
                <a:gd name="connsiteY4" fmla="*/ 13386 h 441767"/>
                <a:gd name="connsiteX5" fmla="*/ 29626 w 1008556"/>
                <a:gd name="connsiteY5" fmla="*/ 0 h 441767"/>
                <a:gd name="connsiteX0" fmla="*/ 29626 w 1008556"/>
                <a:gd name="connsiteY0" fmla="*/ 0 h 441767"/>
                <a:gd name="connsiteX1" fmla="*/ 33402 w 1008556"/>
                <a:gd name="connsiteY1" fmla="*/ 441754 h 441767"/>
                <a:gd name="connsiteX2" fmla="*/ 936 w 1008556"/>
                <a:gd name="connsiteY2" fmla="*/ 406108 h 441767"/>
                <a:gd name="connsiteX3" fmla="*/ 758846 w 1008556"/>
                <a:gd name="connsiteY3" fmla="*/ 408459 h 441767"/>
                <a:gd name="connsiteX4" fmla="*/ 1008556 w 1008556"/>
                <a:gd name="connsiteY4" fmla="*/ 13386 h 441767"/>
                <a:gd name="connsiteX5" fmla="*/ 29626 w 1008556"/>
                <a:gd name="connsiteY5" fmla="*/ 0 h 441767"/>
                <a:gd name="connsiteX0" fmla="*/ 29626 w 760906"/>
                <a:gd name="connsiteY0" fmla="*/ 0 h 441767"/>
                <a:gd name="connsiteX1" fmla="*/ 33402 w 760906"/>
                <a:gd name="connsiteY1" fmla="*/ 441754 h 441767"/>
                <a:gd name="connsiteX2" fmla="*/ 936 w 760906"/>
                <a:gd name="connsiteY2" fmla="*/ 406108 h 441767"/>
                <a:gd name="connsiteX3" fmla="*/ 758846 w 760906"/>
                <a:gd name="connsiteY3" fmla="*/ 408459 h 441767"/>
                <a:gd name="connsiteX4" fmla="*/ 760906 w 760906"/>
                <a:gd name="connsiteY4" fmla="*/ 7036 h 441767"/>
                <a:gd name="connsiteX5" fmla="*/ 29626 w 760906"/>
                <a:gd name="connsiteY5" fmla="*/ 0 h 44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0906" h="441767">
                  <a:moveTo>
                    <a:pt x="29626" y="0"/>
                  </a:moveTo>
                  <a:cubicBezTo>
                    <a:pt x="30885" y="147251"/>
                    <a:pt x="32143" y="294503"/>
                    <a:pt x="33402" y="441754"/>
                  </a:cubicBezTo>
                  <a:cubicBezTo>
                    <a:pt x="41630" y="442572"/>
                    <a:pt x="-7292" y="405290"/>
                    <a:pt x="936" y="406108"/>
                  </a:cubicBezTo>
                  <a:lnTo>
                    <a:pt x="758846" y="408459"/>
                  </a:lnTo>
                  <a:cubicBezTo>
                    <a:pt x="759533" y="274651"/>
                    <a:pt x="760219" y="140844"/>
                    <a:pt x="760906" y="7036"/>
                  </a:cubicBezTo>
                  <a:lnTo>
                    <a:pt x="2962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cxnSp>
          <p:nvCxnSpPr>
            <p:cNvPr id="277" name="Straight Connector 276"/>
            <p:cNvCxnSpPr/>
            <p:nvPr/>
          </p:nvCxnSpPr>
          <p:spPr>
            <a:xfrm flipH="1" flipV="1">
              <a:off x="6027212" y="3388553"/>
              <a:ext cx="416996" cy="6395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V="1">
              <a:off x="6027212" y="3098572"/>
              <a:ext cx="76200" cy="28998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V="1">
              <a:off x="4819650" y="2844572"/>
              <a:ext cx="76200" cy="28998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flipH="1" flipV="1">
              <a:off x="4895850" y="2844572"/>
              <a:ext cx="1207562" cy="26330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5873750" y="3384601"/>
              <a:ext cx="159391" cy="38729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flipV="1">
              <a:off x="4692650" y="3130601"/>
              <a:ext cx="132929" cy="49524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H="1" flipV="1">
              <a:off x="4680652" y="3621035"/>
              <a:ext cx="1199448" cy="15721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2" name="Freeform 291"/>
            <p:cNvSpPr/>
            <p:nvPr/>
          </p:nvSpPr>
          <p:spPr>
            <a:xfrm>
              <a:off x="4093737" y="3263110"/>
              <a:ext cx="594154" cy="427509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389924 w 1076754"/>
                <a:gd name="connsiteY0" fmla="*/ 12014 h 503023"/>
                <a:gd name="connsiteX1" fmla="*/ 0 w 1076754"/>
                <a:gd name="connsiteY1" fmla="*/ 402968 h 503023"/>
                <a:gd name="connsiteX2" fmla="*/ 858794 w 1076754"/>
                <a:gd name="connsiteY2" fmla="*/ 503023 h 503023"/>
                <a:gd name="connsiteX3" fmla="*/ 1076754 w 1076754"/>
                <a:gd name="connsiteY3" fmla="*/ 0 h 503023"/>
                <a:gd name="connsiteX4" fmla="*/ 389924 w 1076754"/>
                <a:gd name="connsiteY4" fmla="*/ 12014 h 503023"/>
                <a:gd name="connsiteX0" fmla="*/ 389924 w 1076754"/>
                <a:gd name="connsiteY0" fmla="*/ 12014 h 496673"/>
                <a:gd name="connsiteX1" fmla="*/ 0 w 1076754"/>
                <a:gd name="connsiteY1" fmla="*/ 402968 h 496673"/>
                <a:gd name="connsiteX2" fmla="*/ 395244 w 1076754"/>
                <a:gd name="connsiteY2" fmla="*/ 496673 h 496673"/>
                <a:gd name="connsiteX3" fmla="*/ 1076754 w 1076754"/>
                <a:gd name="connsiteY3" fmla="*/ 0 h 496673"/>
                <a:gd name="connsiteX4" fmla="*/ 389924 w 1076754"/>
                <a:gd name="connsiteY4" fmla="*/ 12014 h 496673"/>
                <a:gd name="connsiteX0" fmla="*/ 389924 w 594154"/>
                <a:gd name="connsiteY0" fmla="*/ 0 h 484659"/>
                <a:gd name="connsiteX1" fmla="*/ 0 w 594154"/>
                <a:gd name="connsiteY1" fmla="*/ 390954 h 484659"/>
                <a:gd name="connsiteX2" fmla="*/ 395244 w 594154"/>
                <a:gd name="connsiteY2" fmla="*/ 484659 h 484659"/>
                <a:gd name="connsiteX3" fmla="*/ 594154 w 594154"/>
                <a:gd name="connsiteY3" fmla="*/ 13386 h 484659"/>
                <a:gd name="connsiteX4" fmla="*/ 389924 w 594154"/>
                <a:gd name="connsiteY4" fmla="*/ 0 h 484659"/>
                <a:gd name="connsiteX0" fmla="*/ 389924 w 594154"/>
                <a:gd name="connsiteY0" fmla="*/ 0 h 427509"/>
                <a:gd name="connsiteX1" fmla="*/ 0 w 594154"/>
                <a:gd name="connsiteY1" fmla="*/ 390954 h 427509"/>
                <a:gd name="connsiteX2" fmla="*/ 420644 w 594154"/>
                <a:gd name="connsiteY2" fmla="*/ 427509 h 427509"/>
                <a:gd name="connsiteX3" fmla="*/ 594154 w 594154"/>
                <a:gd name="connsiteY3" fmla="*/ 13386 h 427509"/>
                <a:gd name="connsiteX4" fmla="*/ 389924 w 594154"/>
                <a:gd name="connsiteY4" fmla="*/ 0 h 42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154" h="427509">
                  <a:moveTo>
                    <a:pt x="389924" y="0"/>
                  </a:moveTo>
                  <a:lnTo>
                    <a:pt x="0" y="390954"/>
                  </a:lnTo>
                  <a:lnTo>
                    <a:pt x="420644" y="427509"/>
                  </a:lnTo>
                  <a:lnTo>
                    <a:pt x="594154" y="13386"/>
                  </a:lnTo>
                  <a:lnTo>
                    <a:pt x="38992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4572991" y="2585206"/>
              <a:ext cx="634010" cy="395759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389924 w 1076754"/>
                <a:gd name="connsiteY0" fmla="*/ 12014 h 503023"/>
                <a:gd name="connsiteX1" fmla="*/ 0 w 1076754"/>
                <a:gd name="connsiteY1" fmla="*/ 402968 h 503023"/>
                <a:gd name="connsiteX2" fmla="*/ 858794 w 1076754"/>
                <a:gd name="connsiteY2" fmla="*/ 503023 h 503023"/>
                <a:gd name="connsiteX3" fmla="*/ 1076754 w 1076754"/>
                <a:gd name="connsiteY3" fmla="*/ 0 h 503023"/>
                <a:gd name="connsiteX4" fmla="*/ 389924 w 1076754"/>
                <a:gd name="connsiteY4" fmla="*/ 12014 h 503023"/>
                <a:gd name="connsiteX0" fmla="*/ 389924 w 1076754"/>
                <a:gd name="connsiteY0" fmla="*/ 12014 h 496673"/>
                <a:gd name="connsiteX1" fmla="*/ 0 w 1076754"/>
                <a:gd name="connsiteY1" fmla="*/ 402968 h 496673"/>
                <a:gd name="connsiteX2" fmla="*/ 395244 w 1076754"/>
                <a:gd name="connsiteY2" fmla="*/ 496673 h 496673"/>
                <a:gd name="connsiteX3" fmla="*/ 1076754 w 1076754"/>
                <a:gd name="connsiteY3" fmla="*/ 0 h 496673"/>
                <a:gd name="connsiteX4" fmla="*/ 389924 w 1076754"/>
                <a:gd name="connsiteY4" fmla="*/ 12014 h 496673"/>
                <a:gd name="connsiteX0" fmla="*/ 389924 w 594154"/>
                <a:gd name="connsiteY0" fmla="*/ 0 h 484659"/>
                <a:gd name="connsiteX1" fmla="*/ 0 w 594154"/>
                <a:gd name="connsiteY1" fmla="*/ 390954 h 484659"/>
                <a:gd name="connsiteX2" fmla="*/ 395244 w 594154"/>
                <a:gd name="connsiteY2" fmla="*/ 484659 h 484659"/>
                <a:gd name="connsiteX3" fmla="*/ 594154 w 594154"/>
                <a:gd name="connsiteY3" fmla="*/ 13386 h 484659"/>
                <a:gd name="connsiteX4" fmla="*/ 389924 w 594154"/>
                <a:gd name="connsiteY4" fmla="*/ 0 h 484659"/>
                <a:gd name="connsiteX0" fmla="*/ 389924 w 594154"/>
                <a:gd name="connsiteY0" fmla="*/ 0 h 427509"/>
                <a:gd name="connsiteX1" fmla="*/ 0 w 594154"/>
                <a:gd name="connsiteY1" fmla="*/ 390954 h 427509"/>
                <a:gd name="connsiteX2" fmla="*/ 420644 w 594154"/>
                <a:gd name="connsiteY2" fmla="*/ 427509 h 427509"/>
                <a:gd name="connsiteX3" fmla="*/ 594154 w 594154"/>
                <a:gd name="connsiteY3" fmla="*/ 13386 h 427509"/>
                <a:gd name="connsiteX4" fmla="*/ 389924 w 594154"/>
                <a:gd name="connsiteY4" fmla="*/ 0 h 427509"/>
                <a:gd name="connsiteX0" fmla="*/ 27974 w 594154"/>
                <a:gd name="connsiteY0" fmla="*/ 0 h 414809"/>
                <a:gd name="connsiteX1" fmla="*/ 0 w 594154"/>
                <a:gd name="connsiteY1" fmla="*/ 378254 h 414809"/>
                <a:gd name="connsiteX2" fmla="*/ 420644 w 594154"/>
                <a:gd name="connsiteY2" fmla="*/ 414809 h 414809"/>
                <a:gd name="connsiteX3" fmla="*/ 594154 w 594154"/>
                <a:gd name="connsiteY3" fmla="*/ 686 h 414809"/>
                <a:gd name="connsiteX4" fmla="*/ 27974 w 594154"/>
                <a:gd name="connsiteY4" fmla="*/ 0 h 41480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594154 w 594154"/>
                <a:gd name="connsiteY3" fmla="*/ 686 h 395759"/>
                <a:gd name="connsiteX4" fmla="*/ 27974 w 594154"/>
                <a:gd name="connsiteY4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46660 w 594154"/>
                <a:gd name="connsiteY3" fmla="*/ 1452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46660 w 594154"/>
                <a:gd name="connsiteY3" fmla="*/ 1452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02210 w 594154"/>
                <a:gd name="connsiteY3" fmla="*/ 1325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02210 w 594154"/>
                <a:gd name="connsiteY3" fmla="*/ 1325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625904"/>
                <a:gd name="connsiteY0" fmla="*/ 0 h 395759"/>
                <a:gd name="connsiteX1" fmla="*/ 0 w 625904"/>
                <a:gd name="connsiteY1" fmla="*/ 378254 h 395759"/>
                <a:gd name="connsiteX2" fmla="*/ 179344 w 625904"/>
                <a:gd name="connsiteY2" fmla="*/ 395759 h 395759"/>
                <a:gd name="connsiteX3" fmla="*/ 202210 w 625904"/>
                <a:gd name="connsiteY3" fmla="*/ 132594 h 395759"/>
                <a:gd name="connsiteX4" fmla="*/ 625904 w 625904"/>
                <a:gd name="connsiteY4" fmla="*/ 146736 h 395759"/>
                <a:gd name="connsiteX5" fmla="*/ 27974 w 625904"/>
                <a:gd name="connsiteY5" fmla="*/ 0 h 395759"/>
                <a:gd name="connsiteX0" fmla="*/ 27974 w 656775"/>
                <a:gd name="connsiteY0" fmla="*/ 0 h 395759"/>
                <a:gd name="connsiteX1" fmla="*/ 0 w 656775"/>
                <a:gd name="connsiteY1" fmla="*/ 378254 h 395759"/>
                <a:gd name="connsiteX2" fmla="*/ 179344 w 656775"/>
                <a:gd name="connsiteY2" fmla="*/ 395759 h 395759"/>
                <a:gd name="connsiteX3" fmla="*/ 202210 w 656775"/>
                <a:gd name="connsiteY3" fmla="*/ 132594 h 395759"/>
                <a:gd name="connsiteX4" fmla="*/ 625904 w 656775"/>
                <a:gd name="connsiteY4" fmla="*/ 146736 h 395759"/>
                <a:gd name="connsiteX5" fmla="*/ 634010 w 656775"/>
                <a:gd name="connsiteY5" fmla="*/ 43694 h 395759"/>
                <a:gd name="connsiteX6" fmla="*/ 27974 w 656775"/>
                <a:gd name="connsiteY6" fmla="*/ 0 h 395759"/>
                <a:gd name="connsiteX0" fmla="*/ 27974 w 655505"/>
                <a:gd name="connsiteY0" fmla="*/ 0 h 395759"/>
                <a:gd name="connsiteX1" fmla="*/ 0 w 655505"/>
                <a:gd name="connsiteY1" fmla="*/ 378254 h 395759"/>
                <a:gd name="connsiteX2" fmla="*/ 179344 w 655505"/>
                <a:gd name="connsiteY2" fmla="*/ 395759 h 395759"/>
                <a:gd name="connsiteX3" fmla="*/ 202210 w 655505"/>
                <a:gd name="connsiteY3" fmla="*/ 132594 h 395759"/>
                <a:gd name="connsiteX4" fmla="*/ 613204 w 655505"/>
                <a:gd name="connsiteY4" fmla="*/ 203886 h 395759"/>
                <a:gd name="connsiteX5" fmla="*/ 634010 w 655505"/>
                <a:gd name="connsiteY5" fmla="*/ 43694 h 395759"/>
                <a:gd name="connsiteX6" fmla="*/ 27974 w 655505"/>
                <a:gd name="connsiteY6" fmla="*/ 0 h 395759"/>
                <a:gd name="connsiteX0" fmla="*/ 27974 w 667630"/>
                <a:gd name="connsiteY0" fmla="*/ 0 h 395759"/>
                <a:gd name="connsiteX1" fmla="*/ 0 w 667630"/>
                <a:gd name="connsiteY1" fmla="*/ 378254 h 395759"/>
                <a:gd name="connsiteX2" fmla="*/ 179344 w 667630"/>
                <a:gd name="connsiteY2" fmla="*/ 395759 h 395759"/>
                <a:gd name="connsiteX3" fmla="*/ 202210 w 667630"/>
                <a:gd name="connsiteY3" fmla="*/ 132594 h 395759"/>
                <a:gd name="connsiteX4" fmla="*/ 613204 w 667630"/>
                <a:gd name="connsiteY4" fmla="*/ 203886 h 395759"/>
                <a:gd name="connsiteX5" fmla="*/ 634010 w 667630"/>
                <a:gd name="connsiteY5" fmla="*/ 43694 h 395759"/>
                <a:gd name="connsiteX6" fmla="*/ 27974 w 66763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02210 w 634010"/>
                <a:gd name="connsiteY3" fmla="*/ 1325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02210 w 634010"/>
                <a:gd name="connsiteY3" fmla="*/ 1325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40310 w 634010"/>
                <a:gd name="connsiteY3" fmla="*/ 1706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010" h="395759">
                  <a:moveTo>
                    <a:pt x="27974" y="0"/>
                  </a:moveTo>
                  <a:lnTo>
                    <a:pt x="0" y="378254"/>
                  </a:lnTo>
                  <a:lnTo>
                    <a:pt x="179344" y="395759"/>
                  </a:lnTo>
                  <a:lnTo>
                    <a:pt x="240310" y="170694"/>
                  </a:lnTo>
                  <a:lnTo>
                    <a:pt x="613204" y="203886"/>
                  </a:lnTo>
                  <a:lnTo>
                    <a:pt x="634010" y="43694"/>
                  </a:lnTo>
                  <a:lnTo>
                    <a:pt x="2797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94" name="Freeform 293"/>
            <p:cNvSpPr/>
            <p:nvPr/>
          </p:nvSpPr>
          <p:spPr>
            <a:xfrm>
              <a:off x="5280376" y="2659120"/>
              <a:ext cx="606854" cy="243359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389924 w 1076754"/>
                <a:gd name="connsiteY0" fmla="*/ 12014 h 503023"/>
                <a:gd name="connsiteX1" fmla="*/ 0 w 1076754"/>
                <a:gd name="connsiteY1" fmla="*/ 402968 h 503023"/>
                <a:gd name="connsiteX2" fmla="*/ 858794 w 1076754"/>
                <a:gd name="connsiteY2" fmla="*/ 503023 h 503023"/>
                <a:gd name="connsiteX3" fmla="*/ 1076754 w 1076754"/>
                <a:gd name="connsiteY3" fmla="*/ 0 h 503023"/>
                <a:gd name="connsiteX4" fmla="*/ 389924 w 1076754"/>
                <a:gd name="connsiteY4" fmla="*/ 12014 h 503023"/>
                <a:gd name="connsiteX0" fmla="*/ 389924 w 1076754"/>
                <a:gd name="connsiteY0" fmla="*/ 12014 h 496673"/>
                <a:gd name="connsiteX1" fmla="*/ 0 w 1076754"/>
                <a:gd name="connsiteY1" fmla="*/ 402968 h 496673"/>
                <a:gd name="connsiteX2" fmla="*/ 395244 w 1076754"/>
                <a:gd name="connsiteY2" fmla="*/ 496673 h 496673"/>
                <a:gd name="connsiteX3" fmla="*/ 1076754 w 1076754"/>
                <a:gd name="connsiteY3" fmla="*/ 0 h 496673"/>
                <a:gd name="connsiteX4" fmla="*/ 389924 w 1076754"/>
                <a:gd name="connsiteY4" fmla="*/ 12014 h 496673"/>
                <a:gd name="connsiteX0" fmla="*/ 389924 w 594154"/>
                <a:gd name="connsiteY0" fmla="*/ 0 h 484659"/>
                <a:gd name="connsiteX1" fmla="*/ 0 w 594154"/>
                <a:gd name="connsiteY1" fmla="*/ 390954 h 484659"/>
                <a:gd name="connsiteX2" fmla="*/ 395244 w 594154"/>
                <a:gd name="connsiteY2" fmla="*/ 484659 h 484659"/>
                <a:gd name="connsiteX3" fmla="*/ 594154 w 594154"/>
                <a:gd name="connsiteY3" fmla="*/ 13386 h 484659"/>
                <a:gd name="connsiteX4" fmla="*/ 389924 w 594154"/>
                <a:gd name="connsiteY4" fmla="*/ 0 h 484659"/>
                <a:gd name="connsiteX0" fmla="*/ 389924 w 594154"/>
                <a:gd name="connsiteY0" fmla="*/ 0 h 427509"/>
                <a:gd name="connsiteX1" fmla="*/ 0 w 594154"/>
                <a:gd name="connsiteY1" fmla="*/ 390954 h 427509"/>
                <a:gd name="connsiteX2" fmla="*/ 420644 w 594154"/>
                <a:gd name="connsiteY2" fmla="*/ 427509 h 427509"/>
                <a:gd name="connsiteX3" fmla="*/ 594154 w 594154"/>
                <a:gd name="connsiteY3" fmla="*/ 13386 h 427509"/>
                <a:gd name="connsiteX4" fmla="*/ 389924 w 594154"/>
                <a:gd name="connsiteY4" fmla="*/ 0 h 427509"/>
                <a:gd name="connsiteX0" fmla="*/ 21624 w 594154"/>
                <a:gd name="connsiteY0" fmla="*/ 196164 h 414123"/>
                <a:gd name="connsiteX1" fmla="*/ 0 w 594154"/>
                <a:gd name="connsiteY1" fmla="*/ 377568 h 414123"/>
                <a:gd name="connsiteX2" fmla="*/ 420644 w 594154"/>
                <a:gd name="connsiteY2" fmla="*/ 414123 h 414123"/>
                <a:gd name="connsiteX3" fmla="*/ 594154 w 594154"/>
                <a:gd name="connsiteY3" fmla="*/ 0 h 414123"/>
                <a:gd name="connsiteX4" fmla="*/ 21624 w 594154"/>
                <a:gd name="connsiteY4" fmla="*/ 196164 h 414123"/>
                <a:gd name="connsiteX0" fmla="*/ 21624 w 594154"/>
                <a:gd name="connsiteY0" fmla="*/ 196164 h 414123"/>
                <a:gd name="connsiteX1" fmla="*/ 0 w 594154"/>
                <a:gd name="connsiteY1" fmla="*/ 345818 h 414123"/>
                <a:gd name="connsiteX2" fmla="*/ 420644 w 594154"/>
                <a:gd name="connsiteY2" fmla="*/ 414123 h 414123"/>
                <a:gd name="connsiteX3" fmla="*/ 594154 w 594154"/>
                <a:gd name="connsiteY3" fmla="*/ 0 h 414123"/>
                <a:gd name="connsiteX4" fmla="*/ 21624 w 594154"/>
                <a:gd name="connsiteY4" fmla="*/ 196164 h 414123"/>
                <a:gd name="connsiteX0" fmla="*/ 21624 w 594154"/>
                <a:gd name="connsiteY0" fmla="*/ 196164 h 439523"/>
                <a:gd name="connsiteX1" fmla="*/ 0 w 594154"/>
                <a:gd name="connsiteY1" fmla="*/ 345818 h 439523"/>
                <a:gd name="connsiteX2" fmla="*/ 573044 w 594154"/>
                <a:gd name="connsiteY2" fmla="*/ 439523 h 439523"/>
                <a:gd name="connsiteX3" fmla="*/ 594154 w 594154"/>
                <a:gd name="connsiteY3" fmla="*/ 0 h 439523"/>
                <a:gd name="connsiteX4" fmla="*/ 21624 w 594154"/>
                <a:gd name="connsiteY4" fmla="*/ 196164 h 439523"/>
                <a:gd name="connsiteX0" fmla="*/ 21624 w 606854"/>
                <a:gd name="connsiteY0" fmla="*/ 0 h 243359"/>
                <a:gd name="connsiteX1" fmla="*/ 0 w 606854"/>
                <a:gd name="connsiteY1" fmla="*/ 149654 h 243359"/>
                <a:gd name="connsiteX2" fmla="*/ 573044 w 606854"/>
                <a:gd name="connsiteY2" fmla="*/ 243359 h 243359"/>
                <a:gd name="connsiteX3" fmla="*/ 606854 w 606854"/>
                <a:gd name="connsiteY3" fmla="*/ 76886 h 243359"/>
                <a:gd name="connsiteX4" fmla="*/ 21624 w 606854"/>
                <a:gd name="connsiteY4" fmla="*/ 0 h 24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854" h="243359">
                  <a:moveTo>
                    <a:pt x="21624" y="0"/>
                  </a:moveTo>
                  <a:lnTo>
                    <a:pt x="0" y="149654"/>
                  </a:lnTo>
                  <a:lnTo>
                    <a:pt x="573044" y="243359"/>
                  </a:lnTo>
                  <a:lnTo>
                    <a:pt x="606854" y="76886"/>
                  </a:lnTo>
                  <a:lnTo>
                    <a:pt x="2162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95" name="Freeform 294"/>
            <p:cNvSpPr/>
            <p:nvPr/>
          </p:nvSpPr>
          <p:spPr>
            <a:xfrm rot="1452011" flipH="1">
              <a:off x="5899638" y="2812039"/>
              <a:ext cx="533145" cy="395759"/>
            </a:xfrm>
            <a:custGeom>
              <a:avLst/>
              <a:gdLst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1544594 w 1927654"/>
                <a:gd name="connsiteY2" fmla="*/ 40777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1927654"/>
                <a:gd name="connsiteY0" fmla="*/ 24714 h 580768"/>
                <a:gd name="connsiteX1" fmla="*/ 0 w 1927654"/>
                <a:gd name="connsiteY1" fmla="*/ 580768 h 580768"/>
                <a:gd name="connsiteX2" fmla="*/ 604794 w 1927654"/>
                <a:gd name="connsiteY2" fmla="*/ 515723 h 580768"/>
                <a:gd name="connsiteX3" fmla="*/ 1927654 w 1927654"/>
                <a:gd name="connsiteY3" fmla="*/ 0 h 580768"/>
                <a:gd name="connsiteX4" fmla="*/ 135924 w 1927654"/>
                <a:gd name="connsiteY4" fmla="*/ 24714 h 580768"/>
                <a:gd name="connsiteX0" fmla="*/ 135924 w 822754"/>
                <a:gd name="connsiteY0" fmla="*/ 12014 h 568068"/>
                <a:gd name="connsiteX1" fmla="*/ 0 w 822754"/>
                <a:gd name="connsiteY1" fmla="*/ 568068 h 568068"/>
                <a:gd name="connsiteX2" fmla="*/ 604794 w 822754"/>
                <a:gd name="connsiteY2" fmla="*/ 503023 h 568068"/>
                <a:gd name="connsiteX3" fmla="*/ 822754 w 822754"/>
                <a:gd name="connsiteY3" fmla="*/ 0 h 568068"/>
                <a:gd name="connsiteX4" fmla="*/ 135924 w 822754"/>
                <a:gd name="connsiteY4" fmla="*/ 12014 h 568068"/>
                <a:gd name="connsiteX0" fmla="*/ 389924 w 1076754"/>
                <a:gd name="connsiteY0" fmla="*/ 12014 h 503023"/>
                <a:gd name="connsiteX1" fmla="*/ 0 w 1076754"/>
                <a:gd name="connsiteY1" fmla="*/ 402968 h 503023"/>
                <a:gd name="connsiteX2" fmla="*/ 858794 w 1076754"/>
                <a:gd name="connsiteY2" fmla="*/ 503023 h 503023"/>
                <a:gd name="connsiteX3" fmla="*/ 1076754 w 1076754"/>
                <a:gd name="connsiteY3" fmla="*/ 0 h 503023"/>
                <a:gd name="connsiteX4" fmla="*/ 389924 w 1076754"/>
                <a:gd name="connsiteY4" fmla="*/ 12014 h 503023"/>
                <a:gd name="connsiteX0" fmla="*/ 389924 w 1076754"/>
                <a:gd name="connsiteY0" fmla="*/ 12014 h 496673"/>
                <a:gd name="connsiteX1" fmla="*/ 0 w 1076754"/>
                <a:gd name="connsiteY1" fmla="*/ 402968 h 496673"/>
                <a:gd name="connsiteX2" fmla="*/ 395244 w 1076754"/>
                <a:gd name="connsiteY2" fmla="*/ 496673 h 496673"/>
                <a:gd name="connsiteX3" fmla="*/ 1076754 w 1076754"/>
                <a:gd name="connsiteY3" fmla="*/ 0 h 496673"/>
                <a:gd name="connsiteX4" fmla="*/ 389924 w 1076754"/>
                <a:gd name="connsiteY4" fmla="*/ 12014 h 496673"/>
                <a:gd name="connsiteX0" fmla="*/ 389924 w 594154"/>
                <a:gd name="connsiteY0" fmla="*/ 0 h 484659"/>
                <a:gd name="connsiteX1" fmla="*/ 0 w 594154"/>
                <a:gd name="connsiteY1" fmla="*/ 390954 h 484659"/>
                <a:gd name="connsiteX2" fmla="*/ 395244 w 594154"/>
                <a:gd name="connsiteY2" fmla="*/ 484659 h 484659"/>
                <a:gd name="connsiteX3" fmla="*/ 594154 w 594154"/>
                <a:gd name="connsiteY3" fmla="*/ 13386 h 484659"/>
                <a:gd name="connsiteX4" fmla="*/ 389924 w 594154"/>
                <a:gd name="connsiteY4" fmla="*/ 0 h 484659"/>
                <a:gd name="connsiteX0" fmla="*/ 389924 w 594154"/>
                <a:gd name="connsiteY0" fmla="*/ 0 h 427509"/>
                <a:gd name="connsiteX1" fmla="*/ 0 w 594154"/>
                <a:gd name="connsiteY1" fmla="*/ 390954 h 427509"/>
                <a:gd name="connsiteX2" fmla="*/ 420644 w 594154"/>
                <a:gd name="connsiteY2" fmla="*/ 427509 h 427509"/>
                <a:gd name="connsiteX3" fmla="*/ 594154 w 594154"/>
                <a:gd name="connsiteY3" fmla="*/ 13386 h 427509"/>
                <a:gd name="connsiteX4" fmla="*/ 389924 w 594154"/>
                <a:gd name="connsiteY4" fmla="*/ 0 h 427509"/>
                <a:gd name="connsiteX0" fmla="*/ 27974 w 594154"/>
                <a:gd name="connsiteY0" fmla="*/ 0 h 414809"/>
                <a:gd name="connsiteX1" fmla="*/ 0 w 594154"/>
                <a:gd name="connsiteY1" fmla="*/ 378254 h 414809"/>
                <a:gd name="connsiteX2" fmla="*/ 420644 w 594154"/>
                <a:gd name="connsiteY2" fmla="*/ 414809 h 414809"/>
                <a:gd name="connsiteX3" fmla="*/ 594154 w 594154"/>
                <a:gd name="connsiteY3" fmla="*/ 686 h 414809"/>
                <a:gd name="connsiteX4" fmla="*/ 27974 w 594154"/>
                <a:gd name="connsiteY4" fmla="*/ 0 h 41480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594154 w 594154"/>
                <a:gd name="connsiteY3" fmla="*/ 686 h 395759"/>
                <a:gd name="connsiteX4" fmla="*/ 27974 w 594154"/>
                <a:gd name="connsiteY4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46660 w 594154"/>
                <a:gd name="connsiteY3" fmla="*/ 1452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46660 w 594154"/>
                <a:gd name="connsiteY3" fmla="*/ 1452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02210 w 594154"/>
                <a:gd name="connsiteY3" fmla="*/ 1325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594154"/>
                <a:gd name="connsiteY0" fmla="*/ 0 h 395759"/>
                <a:gd name="connsiteX1" fmla="*/ 0 w 594154"/>
                <a:gd name="connsiteY1" fmla="*/ 378254 h 395759"/>
                <a:gd name="connsiteX2" fmla="*/ 179344 w 594154"/>
                <a:gd name="connsiteY2" fmla="*/ 395759 h 395759"/>
                <a:gd name="connsiteX3" fmla="*/ 202210 w 594154"/>
                <a:gd name="connsiteY3" fmla="*/ 132594 h 395759"/>
                <a:gd name="connsiteX4" fmla="*/ 594154 w 594154"/>
                <a:gd name="connsiteY4" fmla="*/ 686 h 395759"/>
                <a:gd name="connsiteX5" fmla="*/ 27974 w 594154"/>
                <a:gd name="connsiteY5" fmla="*/ 0 h 395759"/>
                <a:gd name="connsiteX0" fmla="*/ 27974 w 625904"/>
                <a:gd name="connsiteY0" fmla="*/ 0 h 395759"/>
                <a:gd name="connsiteX1" fmla="*/ 0 w 625904"/>
                <a:gd name="connsiteY1" fmla="*/ 378254 h 395759"/>
                <a:gd name="connsiteX2" fmla="*/ 179344 w 625904"/>
                <a:gd name="connsiteY2" fmla="*/ 395759 h 395759"/>
                <a:gd name="connsiteX3" fmla="*/ 202210 w 625904"/>
                <a:gd name="connsiteY3" fmla="*/ 132594 h 395759"/>
                <a:gd name="connsiteX4" fmla="*/ 625904 w 625904"/>
                <a:gd name="connsiteY4" fmla="*/ 146736 h 395759"/>
                <a:gd name="connsiteX5" fmla="*/ 27974 w 625904"/>
                <a:gd name="connsiteY5" fmla="*/ 0 h 395759"/>
                <a:gd name="connsiteX0" fmla="*/ 27974 w 656775"/>
                <a:gd name="connsiteY0" fmla="*/ 0 h 395759"/>
                <a:gd name="connsiteX1" fmla="*/ 0 w 656775"/>
                <a:gd name="connsiteY1" fmla="*/ 378254 h 395759"/>
                <a:gd name="connsiteX2" fmla="*/ 179344 w 656775"/>
                <a:gd name="connsiteY2" fmla="*/ 395759 h 395759"/>
                <a:gd name="connsiteX3" fmla="*/ 202210 w 656775"/>
                <a:gd name="connsiteY3" fmla="*/ 132594 h 395759"/>
                <a:gd name="connsiteX4" fmla="*/ 625904 w 656775"/>
                <a:gd name="connsiteY4" fmla="*/ 146736 h 395759"/>
                <a:gd name="connsiteX5" fmla="*/ 634010 w 656775"/>
                <a:gd name="connsiteY5" fmla="*/ 43694 h 395759"/>
                <a:gd name="connsiteX6" fmla="*/ 27974 w 656775"/>
                <a:gd name="connsiteY6" fmla="*/ 0 h 395759"/>
                <a:gd name="connsiteX0" fmla="*/ 27974 w 655505"/>
                <a:gd name="connsiteY0" fmla="*/ 0 h 395759"/>
                <a:gd name="connsiteX1" fmla="*/ 0 w 655505"/>
                <a:gd name="connsiteY1" fmla="*/ 378254 h 395759"/>
                <a:gd name="connsiteX2" fmla="*/ 179344 w 655505"/>
                <a:gd name="connsiteY2" fmla="*/ 395759 h 395759"/>
                <a:gd name="connsiteX3" fmla="*/ 202210 w 655505"/>
                <a:gd name="connsiteY3" fmla="*/ 132594 h 395759"/>
                <a:gd name="connsiteX4" fmla="*/ 613204 w 655505"/>
                <a:gd name="connsiteY4" fmla="*/ 203886 h 395759"/>
                <a:gd name="connsiteX5" fmla="*/ 634010 w 655505"/>
                <a:gd name="connsiteY5" fmla="*/ 43694 h 395759"/>
                <a:gd name="connsiteX6" fmla="*/ 27974 w 655505"/>
                <a:gd name="connsiteY6" fmla="*/ 0 h 395759"/>
                <a:gd name="connsiteX0" fmla="*/ 27974 w 667630"/>
                <a:gd name="connsiteY0" fmla="*/ 0 h 395759"/>
                <a:gd name="connsiteX1" fmla="*/ 0 w 667630"/>
                <a:gd name="connsiteY1" fmla="*/ 378254 h 395759"/>
                <a:gd name="connsiteX2" fmla="*/ 179344 w 667630"/>
                <a:gd name="connsiteY2" fmla="*/ 395759 h 395759"/>
                <a:gd name="connsiteX3" fmla="*/ 202210 w 667630"/>
                <a:gd name="connsiteY3" fmla="*/ 132594 h 395759"/>
                <a:gd name="connsiteX4" fmla="*/ 613204 w 667630"/>
                <a:gd name="connsiteY4" fmla="*/ 203886 h 395759"/>
                <a:gd name="connsiteX5" fmla="*/ 634010 w 667630"/>
                <a:gd name="connsiteY5" fmla="*/ 43694 h 395759"/>
                <a:gd name="connsiteX6" fmla="*/ 27974 w 66763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02210 w 634010"/>
                <a:gd name="connsiteY3" fmla="*/ 1325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02210 w 634010"/>
                <a:gd name="connsiteY3" fmla="*/ 1325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  <a:gd name="connsiteX0" fmla="*/ 27974 w 634010"/>
                <a:gd name="connsiteY0" fmla="*/ 0 h 395759"/>
                <a:gd name="connsiteX1" fmla="*/ 0 w 634010"/>
                <a:gd name="connsiteY1" fmla="*/ 378254 h 395759"/>
                <a:gd name="connsiteX2" fmla="*/ 179344 w 634010"/>
                <a:gd name="connsiteY2" fmla="*/ 395759 h 395759"/>
                <a:gd name="connsiteX3" fmla="*/ 240310 w 634010"/>
                <a:gd name="connsiteY3" fmla="*/ 170694 h 395759"/>
                <a:gd name="connsiteX4" fmla="*/ 613204 w 634010"/>
                <a:gd name="connsiteY4" fmla="*/ 203886 h 395759"/>
                <a:gd name="connsiteX5" fmla="*/ 634010 w 634010"/>
                <a:gd name="connsiteY5" fmla="*/ 43694 h 395759"/>
                <a:gd name="connsiteX6" fmla="*/ 27974 w 634010"/>
                <a:gd name="connsiteY6" fmla="*/ 0 h 39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010" h="395759">
                  <a:moveTo>
                    <a:pt x="27974" y="0"/>
                  </a:moveTo>
                  <a:lnTo>
                    <a:pt x="0" y="378254"/>
                  </a:lnTo>
                  <a:lnTo>
                    <a:pt x="179344" y="395759"/>
                  </a:lnTo>
                  <a:lnTo>
                    <a:pt x="240310" y="170694"/>
                  </a:lnTo>
                  <a:lnTo>
                    <a:pt x="613204" y="203886"/>
                  </a:lnTo>
                  <a:lnTo>
                    <a:pt x="634010" y="43694"/>
                  </a:lnTo>
                  <a:lnTo>
                    <a:pt x="2797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267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err="1"/>
              <a:t>Advanced</a:t>
            </a:r>
            <a:r>
              <a:rPr lang="de-AT" dirty="0"/>
              <a:t> </a:t>
            </a:r>
            <a:r>
              <a:rPr lang="de-AT" dirty="0" err="1" smtClean="0"/>
              <a:t>Editing</a:t>
            </a:r>
            <a:r>
              <a:rPr lang="de-AT" dirty="0" smtClean="0"/>
              <a:t> </a:t>
            </a:r>
            <a:r>
              <a:rPr lang="de-AT" dirty="0" err="1" smtClean="0"/>
              <a:t>Operations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Topological changes, circular editing</a:t>
            </a:r>
          </a:p>
          <a:p>
            <a:pPr lvl="1"/>
            <a:r>
              <a:rPr lang="de-AT" dirty="0" smtClean="0"/>
              <a:t>Just use multiple layers</a:t>
            </a:r>
            <a:endParaRPr lang="en-US" dirty="0"/>
          </a:p>
        </p:txBody>
      </p:sp>
      <p:pic>
        <p:nvPicPr>
          <p:cNvPr id="2" name="adv_cir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11076" y="2132856"/>
            <a:ext cx="8028384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64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err="1" smtClean="0"/>
              <a:t>Advanced</a:t>
            </a:r>
            <a:r>
              <a:rPr lang="de-AT" dirty="0" smtClean="0"/>
              <a:t> </a:t>
            </a:r>
            <a:r>
              <a:rPr lang="de-AT" dirty="0" err="1" smtClean="0"/>
              <a:t>Editing</a:t>
            </a:r>
            <a:r>
              <a:rPr lang="de-AT" dirty="0" smtClean="0"/>
              <a:t> </a:t>
            </a:r>
            <a:r>
              <a:rPr lang="de-AT" dirty="0" err="1" smtClean="0"/>
              <a:t>Operations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Content merging of different styles</a:t>
            </a:r>
          </a:p>
          <a:p>
            <a:pPr lvl="1"/>
            <a:r>
              <a:rPr lang="de-AT" dirty="0" smtClean="0"/>
              <a:t>Two layers, weight assignment with radius</a:t>
            </a:r>
            <a:endParaRPr lang="en-US" dirty="0"/>
          </a:p>
        </p:txBody>
      </p:sp>
      <p:pic>
        <p:nvPicPr>
          <p:cNvPr id="5" name="adv_stylemerg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5536" y="2110797"/>
            <a:ext cx="8439472" cy="474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6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err="1" smtClean="0"/>
              <a:t>Advanced</a:t>
            </a:r>
            <a:r>
              <a:rPr lang="de-AT" dirty="0" smtClean="0"/>
              <a:t> </a:t>
            </a:r>
            <a:r>
              <a:rPr lang="de-AT" dirty="0" err="1" smtClean="0"/>
              <a:t>Editing</a:t>
            </a:r>
            <a:r>
              <a:rPr lang="de-AT" dirty="0" smtClean="0"/>
              <a:t> </a:t>
            </a:r>
            <a:r>
              <a:rPr lang="de-AT" dirty="0" err="1" smtClean="0"/>
              <a:t>Operations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Persistence of changes</a:t>
            </a:r>
          </a:p>
          <a:p>
            <a:pPr lvl="1"/>
            <a:r>
              <a:rPr lang="de-AT" dirty="0" smtClean="0"/>
              <a:t>Move changed regions to separate layer</a:t>
            </a:r>
            <a:endParaRPr lang="en-US" dirty="0"/>
          </a:p>
        </p:txBody>
      </p:sp>
      <p:pic>
        <p:nvPicPr>
          <p:cNvPr id="2" name="persistenc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7544" y="2217440"/>
            <a:ext cx="8264788" cy="464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51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User Interface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8" y="908720"/>
            <a:ext cx="6840760" cy="580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391216" y="1412776"/>
            <a:ext cx="1202995" cy="2232248"/>
          </a:xfrm>
          <a:prstGeom prst="roundRect">
            <a:avLst/>
          </a:prstGeom>
          <a:ln w="762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819" y="1772816"/>
            <a:ext cx="3297738" cy="439698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918608" y="1322736"/>
            <a:ext cx="5472608" cy="5297141"/>
          </a:xfrm>
          <a:prstGeom prst="roundRect">
            <a:avLst>
              <a:gd name="adj" fmla="val 3960"/>
            </a:avLst>
          </a:prstGeom>
          <a:ln w="762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4" name="Freeform 13"/>
          <p:cNvSpPr/>
          <p:nvPr/>
        </p:nvSpPr>
        <p:spPr>
          <a:xfrm rot="5400000">
            <a:off x="1269791" y="4124390"/>
            <a:ext cx="999282" cy="1379918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27226" y="4441785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274363" y="1584954"/>
            <a:ext cx="1091518" cy="1263308"/>
            <a:chOff x="1187256" y="2713789"/>
            <a:chExt cx="1091518" cy="1263308"/>
          </a:xfrm>
        </p:grpSpPr>
        <p:sp>
          <p:nvSpPr>
            <p:cNvPr id="21" name="Freeform 20"/>
            <p:cNvSpPr/>
            <p:nvPr/>
          </p:nvSpPr>
          <p:spPr>
            <a:xfrm rot="10800000">
              <a:off x="1187256" y="2713789"/>
              <a:ext cx="1091518" cy="1263308"/>
            </a:xfrm>
            <a:custGeom>
              <a:avLst/>
              <a:gdLst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3810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5874 w 1676400"/>
                <a:gd name="connsiteY6" fmla="*/ 5619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681038 w 1676400"/>
                <a:gd name="connsiteY9" fmla="*/ 0 h 1562100"/>
                <a:gd name="connsiteX10" fmla="*/ 0 w 1676400"/>
                <a:gd name="connsiteY10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81038 w 1676400"/>
                <a:gd name="connsiteY10" fmla="*/ 0 h 1562100"/>
                <a:gd name="connsiteX11" fmla="*/ 0 w 1676400"/>
                <a:gd name="connsiteY11" fmla="*/ 0 h 1562100"/>
                <a:gd name="connsiteX0" fmla="*/ 0 w 1676400"/>
                <a:gd name="connsiteY0" fmla="*/ 4762 h 1566862"/>
                <a:gd name="connsiteX1" fmla="*/ 0 w 1676400"/>
                <a:gd name="connsiteY1" fmla="*/ 1566862 h 1566862"/>
                <a:gd name="connsiteX2" fmla="*/ 1676400 w 1676400"/>
                <a:gd name="connsiteY2" fmla="*/ 1566862 h 1566862"/>
                <a:gd name="connsiteX3" fmla="*/ 1676400 w 1676400"/>
                <a:gd name="connsiteY3" fmla="*/ 900112 h 1566862"/>
                <a:gd name="connsiteX4" fmla="*/ 1223963 w 1676400"/>
                <a:gd name="connsiteY4" fmla="*/ 976312 h 1566862"/>
                <a:gd name="connsiteX5" fmla="*/ 1066800 w 1676400"/>
                <a:gd name="connsiteY5" fmla="*/ 738187 h 1566862"/>
                <a:gd name="connsiteX6" fmla="*/ 1281112 w 1676400"/>
                <a:gd name="connsiteY6" fmla="*/ 533400 h 1566862"/>
                <a:gd name="connsiteX7" fmla="*/ 1657350 w 1676400"/>
                <a:gd name="connsiteY7" fmla="*/ 614362 h 1566862"/>
                <a:gd name="connsiteX8" fmla="*/ 1657350 w 1676400"/>
                <a:gd name="connsiteY8" fmla="*/ 4762 h 1566862"/>
                <a:gd name="connsiteX9" fmla="*/ 1081088 w 1676400"/>
                <a:gd name="connsiteY9" fmla="*/ 4762 h 1566862"/>
                <a:gd name="connsiteX10" fmla="*/ 842963 w 1676400"/>
                <a:gd name="connsiteY10" fmla="*/ 0 h 1566862"/>
                <a:gd name="connsiteX11" fmla="*/ 681038 w 1676400"/>
                <a:gd name="connsiteY11" fmla="*/ 4762 h 1566862"/>
                <a:gd name="connsiteX12" fmla="*/ 0 w 1676400"/>
                <a:gd name="connsiteY12" fmla="*/ 4762 h 1566862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76276 w 1676400"/>
                <a:gd name="connsiteY10" fmla="*/ 366713 h 1562100"/>
                <a:gd name="connsiteX11" fmla="*/ 681038 w 1676400"/>
                <a:gd name="connsiteY11" fmla="*/ 0 h 1562100"/>
                <a:gd name="connsiteX12" fmla="*/ 0 w 1676400"/>
                <a:gd name="connsiteY12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781050 w 1676400"/>
                <a:gd name="connsiteY10" fmla="*/ 252413 h 1562100"/>
                <a:gd name="connsiteX11" fmla="*/ 676276 w 1676400"/>
                <a:gd name="connsiteY11" fmla="*/ 366713 h 1562100"/>
                <a:gd name="connsiteX12" fmla="*/ 681038 w 1676400"/>
                <a:gd name="connsiteY12" fmla="*/ 0 h 1562100"/>
                <a:gd name="connsiteX13" fmla="*/ 0 w 1676400"/>
                <a:gd name="connsiteY13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781050 w 1676400"/>
                <a:gd name="connsiteY11" fmla="*/ 252413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1052513 w 1676400"/>
                <a:gd name="connsiteY10" fmla="*/ 357188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350461 h 1912561"/>
                <a:gd name="connsiteX1" fmla="*/ 0 w 1676400"/>
                <a:gd name="connsiteY1" fmla="*/ 1912561 h 1912561"/>
                <a:gd name="connsiteX2" fmla="*/ 1676400 w 1676400"/>
                <a:gd name="connsiteY2" fmla="*/ 1912561 h 1912561"/>
                <a:gd name="connsiteX3" fmla="*/ 1676400 w 1676400"/>
                <a:gd name="connsiteY3" fmla="*/ 1245811 h 1912561"/>
                <a:gd name="connsiteX4" fmla="*/ 1223963 w 1676400"/>
                <a:gd name="connsiteY4" fmla="*/ 1322011 h 1912561"/>
                <a:gd name="connsiteX5" fmla="*/ 1066800 w 1676400"/>
                <a:gd name="connsiteY5" fmla="*/ 1083886 h 1912561"/>
                <a:gd name="connsiteX6" fmla="*/ 1281112 w 1676400"/>
                <a:gd name="connsiteY6" fmla="*/ 879099 h 1912561"/>
                <a:gd name="connsiteX7" fmla="*/ 1657350 w 1676400"/>
                <a:gd name="connsiteY7" fmla="*/ 960061 h 1912561"/>
                <a:gd name="connsiteX8" fmla="*/ 1657350 w 1676400"/>
                <a:gd name="connsiteY8" fmla="*/ 350461 h 1912561"/>
                <a:gd name="connsiteX9" fmla="*/ 1081088 w 1676400"/>
                <a:gd name="connsiteY9" fmla="*/ 350461 h 1912561"/>
                <a:gd name="connsiteX10" fmla="*/ 1052513 w 1676400"/>
                <a:gd name="connsiteY10" fmla="*/ 707649 h 1912561"/>
                <a:gd name="connsiteX11" fmla="*/ 823913 w 1676400"/>
                <a:gd name="connsiteY11" fmla="*/ 826712 h 1912561"/>
                <a:gd name="connsiteX12" fmla="*/ 723901 w 1676400"/>
                <a:gd name="connsiteY12" fmla="*/ 17087 h 1912561"/>
                <a:gd name="connsiteX13" fmla="*/ 681038 w 1676400"/>
                <a:gd name="connsiteY13" fmla="*/ 350461 h 1912561"/>
                <a:gd name="connsiteX14" fmla="*/ 0 w 1676400"/>
                <a:gd name="connsiteY14" fmla="*/ 350461 h 1912561"/>
                <a:gd name="connsiteX0" fmla="*/ 0 w 1676400"/>
                <a:gd name="connsiteY0" fmla="*/ 444118 h 2006218"/>
                <a:gd name="connsiteX1" fmla="*/ 0 w 1676400"/>
                <a:gd name="connsiteY1" fmla="*/ 2006218 h 2006218"/>
                <a:gd name="connsiteX2" fmla="*/ 1676400 w 1676400"/>
                <a:gd name="connsiteY2" fmla="*/ 2006218 h 2006218"/>
                <a:gd name="connsiteX3" fmla="*/ 1676400 w 1676400"/>
                <a:gd name="connsiteY3" fmla="*/ 1339468 h 2006218"/>
                <a:gd name="connsiteX4" fmla="*/ 1223963 w 1676400"/>
                <a:gd name="connsiteY4" fmla="*/ 1415668 h 2006218"/>
                <a:gd name="connsiteX5" fmla="*/ 1066800 w 1676400"/>
                <a:gd name="connsiteY5" fmla="*/ 1177543 h 2006218"/>
                <a:gd name="connsiteX6" fmla="*/ 1281112 w 1676400"/>
                <a:gd name="connsiteY6" fmla="*/ 972756 h 2006218"/>
                <a:gd name="connsiteX7" fmla="*/ 1657350 w 1676400"/>
                <a:gd name="connsiteY7" fmla="*/ 1053718 h 2006218"/>
                <a:gd name="connsiteX8" fmla="*/ 1657350 w 1676400"/>
                <a:gd name="connsiteY8" fmla="*/ 444118 h 2006218"/>
                <a:gd name="connsiteX9" fmla="*/ 1081088 w 1676400"/>
                <a:gd name="connsiteY9" fmla="*/ 444118 h 2006218"/>
                <a:gd name="connsiteX10" fmla="*/ 1052513 w 1676400"/>
                <a:gd name="connsiteY10" fmla="*/ 801306 h 2006218"/>
                <a:gd name="connsiteX11" fmla="*/ 838200 w 1676400"/>
                <a:gd name="connsiteY11" fmla="*/ 1207 h 2006218"/>
                <a:gd name="connsiteX12" fmla="*/ 823913 w 1676400"/>
                <a:gd name="connsiteY12" fmla="*/ 920369 h 2006218"/>
                <a:gd name="connsiteX13" fmla="*/ 723901 w 1676400"/>
                <a:gd name="connsiteY13" fmla="*/ 110744 h 2006218"/>
                <a:gd name="connsiteX14" fmla="*/ 681038 w 1676400"/>
                <a:gd name="connsiteY14" fmla="*/ 444118 h 2006218"/>
                <a:gd name="connsiteX15" fmla="*/ 0 w 1676400"/>
                <a:gd name="connsiteY15" fmla="*/ 444118 h 2006218"/>
                <a:gd name="connsiteX0" fmla="*/ 0 w 1676400"/>
                <a:gd name="connsiteY0" fmla="*/ 451731 h 2013831"/>
                <a:gd name="connsiteX1" fmla="*/ 0 w 1676400"/>
                <a:gd name="connsiteY1" fmla="*/ 2013831 h 2013831"/>
                <a:gd name="connsiteX2" fmla="*/ 1676400 w 1676400"/>
                <a:gd name="connsiteY2" fmla="*/ 2013831 h 2013831"/>
                <a:gd name="connsiteX3" fmla="*/ 1676400 w 1676400"/>
                <a:gd name="connsiteY3" fmla="*/ 1347081 h 2013831"/>
                <a:gd name="connsiteX4" fmla="*/ 1223963 w 1676400"/>
                <a:gd name="connsiteY4" fmla="*/ 1423281 h 2013831"/>
                <a:gd name="connsiteX5" fmla="*/ 1066800 w 1676400"/>
                <a:gd name="connsiteY5" fmla="*/ 1185156 h 2013831"/>
                <a:gd name="connsiteX6" fmla="*/ 1281112 w 1676400"/>
                <a:gd name="connsiteY6" fmla="*/ 980369 h 2013831"/>
                <a:gd name="connsiteX7" fmla="*/ 1657350 w 1676400"/>
                <a:gd name="connsiteY7" fmla="*/ 1061331 h 2013831"/>
                <a:gd name="connsiteX8" fmla="*/ 1657350 w 1676400"/>
                <a:gd name="connsiteY8" fmla="*/ 451731 h 2013831"/>
                <a:gd name="connsiteX9" fmla="*/ 1081088 w 1676400"/>
                <a:gd name="connsiteY9" fmla="*/ 451731 h 2013831"/>
                <a:gd name="connsiteX10" fmla="*/ 1071563 w 1676400"/>
                <a:gd name="connsiteY10" fmla="*/ 32631 h 2013831"/>
                <a:gd name="connsiteX11" fmla="*/ 838200 w 1676400"/>
                <a:gd name="connsiteY11" fmla="*/ 8820 h 2013831"/>
                <a:gd name="connsiteX12" fmla="*/ 823913 w 1676400"/>
                <a:gd name="connsiteY12" fmla="*/ 927982 h 2013831"/>
                <a:gd name="connsiteX13" fmla="*/ 723901 w 1676400"/>
                <a:gd name="connsiteY13" fmla="*/ 118357 h 2013831"/>
                <a:gd name="connsiteX14" fmla="*/ 681038 w 1676400"/>
                <a:gd name="connsiteY14" fmla="*/ 451731 h 2013831"/>
                <a:gd name="connsiteX15" fmla="*/ 0 w 1676400"/>
                <a:gd name="connsiteY15" fmla="*/ 451731 h 2013831"/>
                <a:gd name="connsiteX0" fmla="*/ 0 w 1676400"/>
                <a:gd name="connsiteY0" fmla="*/ 461960 h 2024060"/>
                <a:gd name="connsiteX1" fmla="*/ 0 w 1676400"/>
                <a:gd name="connsiteY1" fmla="*/ 2024060 h 2024060"/>
                <a:gd name="connsiteX2" fmla="*/ 1676400 w 1676400"/>
                <a:gd name="connsiteY2" fmla="*/ 2024060 h 2024060"/>
                <a:gd name="connsiteX3" fmla="*/ 1676400 w 1676400"/>
                <a:gd name="connsiteY3" fmla="*/ 1357310 h 2024060"/>
                <a:gd name="connsiteX4" fmla="*/ 1223963 w 1676400"/>
                <a:gd name="connsiteY4" fmla="*/ 1433510 h 2024060"/>
                <a:gd name="connsiteX5" fmla="*/ 1066800 w 1676400"/>
                <a:gd name="connsiteY5" fmla="*/ 1195385 h 2024060"/>
                <a:gd name="connsiteX6" fmla="*/ 1281112 w 1676400"/>
                <a:gd name="connsiteY6" fmla="*/ 990598 h 2024060"/>
                <a:gd name="connsiteX7" fmla="*/ 1657350 w 1676400"/>
                <a:gd name="connsiteY7" fmla="*/ 1071560 h 2024060"/>
                <a:gd name="connsiteX8" fmla="*/ 1657350 w 1676400"/>
                <a:gd name="connsiteY8" fmla="*/ 461960 h 2024060"/>
                <a:gd name="connsiteX9" fmla="*/ 1081088 w 1676400"/>
                <a:gd name="connsiteY9" fmla="*/ 461960 h 2024060"/>
                <a:gd name="connsiteX10" fmla="*/ 1071563 w 1676400"/>
                <a:gd name="connsiteY10" fmla="*/ 42860 h 2024060"/>
                <a:gd name="connsiteX11" fmla="*/ 838200 w 1676400"/>
                <a:gd name="connsiteY11" fmla="*/ 19049 h 2024060"/>
                <a:gd name="connsiteX12" fmla="*/ 823913 w 1676400"/>
                <a:gd name="connsiteY12" fmla="*/ 938211 h 2024060"/>
                <a:gd name="connsiteX13" fmla="*/ 757238 w 1676400"/>
                <a:gd name="connsiteY13" fmla="*/ 0 h 2024060"/>
                <a:gd name="connsiteX14" fmla="*/ 723901 w 1676400"/>
                <a:gd name="connsiteY14" fmla="*/ 128586 h 2024060"/>
                <a:gd name="connsiteX15" fmla="*/ 681038 w 1676400"/>
                <a:gd name="connsiteY15" fmla="*/ 461960 h 2024060"/>
                <a:gd name="connsiteX16" fmla="*/ 0 w 1676400"/>
                <a:gd name="connsiteY16" fmla="*/ 461960 h 2024060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823913 w 1676400"/>
                <a:gd name="connsiteY12" fmla="*/ 927983 h 2013832"/>
                <a:gd name="connsiteX13" fmla="*/ 723901 w 1676400"/>
                <a:gd name="connsiteY13" fmla="*/ 118358 h 2013832"/>
                <a:gd name="connsiteX14" fmla="*/ 681038 w 1676400"/>
                <a:gd name="connsiteY14" fmla="*/ 451732 h 2013832"/>
                <a:gd name="connsiteX15" fmla="*/ 0 w 1676400"/>
                <a:gd name="connsiteY15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681038 w 1676400"/>
                <a:gd name="connsiteY13" fmla="*/ 451732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72470 h 2034570"/>
                <a:gd name="connsiteX1" fmla="*/ 0 w 1676400"/>
                <a:gd name="connsiteY1" fmla="*/ 2034570 h 2034570"/>
                <a:gd name="connsiteX2" fmla="*/ 1676400 w 1676400"/>
                <a:gd name="connsiteY2" fmla="*/ 2034570 h 2034570"/>
                <a:gd name="connsiteX3" fmla="*/ 1676400 w 1676400"/>
                <a:gd name="connsiteY3" fmla="*/ 1367820 h 2034570"/>
                <a:gd name="connsiteX4" fmla="*/ 1223963 w 1676400"/>
                <a:gd name="connsiteY4" fmla="*/ 1444020 h 2034570"/>
                <a:gd name="connsiteX5" fmla="*/ 1066800 w 1676400"/>
                <a:gd name="connsiteY5" fmla="*/ 1205895 h 2034570"/>
                <a:gd name="connsiteX6" fmla="*/ 1281112 w 1676400"/>
                <a:gd name="connsiteY6" fmla="*/ 1001108 h 2034570"/>
                <a:gd name="connsiteX7" fmla="*/ 1657350 w 1676400"/>
                <a:gd name="connsiteY7" fmla="*/ 1082070 h 2034570"/>
                <a:gd name="connsiteX8" fmla="*/ 1657350 w 1676400"/>
                <a:gd name="connsiteY8" fmla="*/ 472470 h 2034570"/>
                <a:gd name="connsiteX9" fmla="*/ 1081088 w 1676400"/>
                <a:gd name="connsiteY9" fmla="*/ 472470 h 2034570"/>
                <a:gd name="connsiteX10" fmla="*/ 1071563 w 1676400"/>
                <a:gd name="connsiteY10" fmla="*/ 53370 h 2034570"/>
                <a:gd name="connsiteX11" fmla="*/ 838200 w 1676400"/>
                <a:gd name="connsiteY11" fmla="*/ 29559 h 2034570"/>
                <a:gd name="connsiteX12" fmla="*/ 666751 w 1676400"/>
                <a:gd name="connsiteY12" fmla="*/ 139096 h 2034570"/>
                <a:gd name="connsiteX13" fmla="*/ 742950 w 1676400"/>
                <a:gd name="connsiteY13" fmla="*/ 467707 h 2034570"/>
                <a:gd name="connsiteX14" fmla="*/ 0 w 1676400"/>
                <a:gd name="connsiteY14" fmla="*/ 472470 h 2034570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23963 w 1676400"/>
                <a:gd name="connsiteY4" fmla="*/ 1435742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28473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2950 w 1676400"/>
                <a:gd name="connsiteY13" fmla="*/ 458331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53471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7350 w 1657350"/>
                <a:gd name="connsiteY8" fmla="*/ 427375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2253 w 1657350"/>
                <a:gd name="connsiteY8" fmla="*/ 482144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45936 h 2027083"/>
                <a:gd name="connsiteX14" fmla="*/ 0 w 1657350"/>
                <a:gd name="connsiteY14" fmla="*/ 464983 h 2027083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81655 h 2027083"/>
                <a:gd name="connsiteX14" fmla="*/ 0 w 1657350"/>
                <a:gd name="connsiteY14" fmla="*/ 464983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84033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76890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42979 w 1659899"/>
                <a:gd name="connsiteY13" fmla="*/ 481838 h 2027266"/>
                <a:gd name="connsiteX14" fmla="*/ 0 w 1659899"/>
                <a:gd name="connsiteY14" fmla="*/ 479454 h 2027266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09009 w 1659899"/>
                <a:gd name="connsiteY13" fmla="*/ 488191 h 2027266"/>
                <a:gd name="connsiteX14" fmla="*/ 0 w 1659899"/>
                <a:gd name="connsiteY14" fmla="*/ 479454 h 2027266"/>
                <a:gd name="connsiteX0" fmla="*/ 0 w 1659899"/>
                <a:gd name="connsiteY0" fmla="*/ 480303 h 2028115"/>
                <a:gd name="connsiteX1" fmla="*/ 2549 w 1659899"/>
                <a:gd name="connsiteY1" fmla="*/ 2028115 h 2028115"/>
                <a:gd name="connsiteX2" fmla="*/ 1656020 w 1659899"/>
                <a:gd name="connsiteY2" fmla="*/ 2028115 h 2028115"/>
                <a:gd name="connsiteX3" fmla="*/ 1656020 w 1659899"/>
                <a:gd name="connsiteY3" fmla="*/ 1363746 h 2028115"/>
                <a:gd name="connsiteX4" fmla="*/ 1274137 w 1659899"/>
                <a:gd name="connsiteY4" fmla="*/ 1423278 h 2028115"/>
                <a:gd name="connsiteX5" fmla="*/ 1069349 w 1659899"/>
                <a:gd name="connsiteY5" fmla="*/ 1199440 h 2028115"/>
                <a:gd name="connsiteX6" fmla="*/ 1326524 w 1659899"/>
                <a:gd name="connsiteY6" fmla="*/ 999415 h 2028115"/>
                <a:gd name="connsiteX7" fmla="*/ 1659899 w 1659899"/>
                <a:gd name="connsiteY7" fmla="*/ 1075615 h 2028115"/>
                <a:gd name="connsiteX8" fmla="*/ 1654802 w 1659899"/>
                <a:gd name="connsiteY8" fmla="*/ 477922 h 2028115"/>
                <a:gd name="connsiteX9" fmla="*/ 1021727 w 1659899"/>
                <a:gd name="connsiteY9" fmla="*/ 490630 h 2028115"/>
                <a:gd name="connsiteX10" fmla="*/ 1074112 w 1659899"/>
                <a:gd name="connsiteY10" fmla="*/ 46915 h 2028115"/>
                <a:gd name="connsiteX11" fmla="*/ 840749 w 1659899"/>
                <a:gd name="connsiteY11" fmla="*/ 23104 h 2028115"/>
                <a:gd name="connsiteX12" fmla="*/ 635330 w 1659899"/>
                <a:gd name="connsiteY12" fmla="*/ 135816 h 2028115"/>
                <a:gd name="connsiteX13" fmla="*/ 709009 w 1659899"/>
                <a:gd name="connsiteY13" fmla="*/ 489040 h 2028115"/>
                <a:gd name="connsiteX14" fmla="*/ 0 w 1659899"/>
                <a:gd name="connsiteY14" fmla="*/ 480303 h 2028115"/>
                <a:gd name="connsiteX0" fmla="*/ 0 w 1659899"/>
                <a:gd name="connsiteY0" fmla="*/ 459359 h 2007171"/>
                <a:gd name="connsiteX1" fmla="*/ 2549 w 1659899"/>
                <a:gd name="connsiteY1" fmla="*/ 2007171 h 2007171"/>
                <a:gd name="connsiteX2" fmla="*/ 1656020 w 1659899"/>
                <a:gd name="connsiteY2" fmla="*/ 2007171 h 2007171"/>
                <a:gd name="connsiteX3" fmla="*/ 1656020 w 1659899"/>
                <a:gd name="connsiteY3" fmla="*/ 1342802 h 2007171"/>
                <a:gd name="connsiteX4" fmla="*/ 1274137 w 1659899"/>
                <a:gd name="connsiteY4" fmla="*/ 1402334 h 2007171"/>
                <a:gd name="connsiteX5" fmla="*/ 1069349 w 1659899"/>
                <a:gd name="connsiteY5" fmla="*/ 1178496 h 2007171"/>
                <a:gd name="connsiteX6" fmla="*/ 1326524 w 1659899"/>
                <a:gd name="connsiteY6" fmla="*/ 978471 h 2007171"/>
                <a:gd name="connsiteX7" fmla="*/ 1659899 w 1659899"/>
                <a:gd name="connsiteY7" fmla="*/ 1054671 h 2007171"/>
                <a:gd name="connsiteX8" fmla="*/ 1654802 w 1659899"/>
                <a:gd name="connsiteY8" fmla="*/ 456978 h 2007171"/>
                <a:gd name="connsiteX9" fmla="*/ 1021727 w 1659899"/>
                <a:gd name="connsiteY9" fmla="*/ 469686 h 2007171"/>
                <a:gd name="connsiteX10" fmla="*/ 1118273 w 1659899"/>
                <a:gd name="connsiteY10" fmla="*/ 76771 h 2007171"/>
                <a:gd name="connsiteX11" fmla="*/ 840749 w 1659899"/>
                <a:gd name="connsiteY11" fmla="*/ 2160 h 2007171"/>
                <a:gd name="connsiteX12" fmla="*/ 635330 w 1659899"/>
                <a:gd name="connsiteY12" fmla="*/ 114872 h 2007171"/>
                <a:gd name="connsiteX13" fmla="*/ 709009 w 1659899"/>
                <a:gd name="connsiteY13" fmla="*/ 468096 h 2007171"/>
                <a:gd name="connsiteX14" fmla="*/ 0 w 1659899"/>
                <a:gd name="connsiteY14" fmla="*/ 459359 h 2007171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021727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709009 w 1659899"/>
                <a:gd name="connsiteY13" fmla="*/ 542555 h 2081630"/>
                <a:gd name="connsiteX14" fmla="*/ 0 w 1659899"/>
                <a:gd name="connsiteY14" fmla="*/ 533818 h 2081630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709009 w 1659899"/>
                <a:gd name="connsiteY13" fmla="*/ 542553 h 2081628"/>
                <a:gd name="connsiteX14" fmla="*/ 0 w 1659899"/>
                <a:gd name="connsiteY14" fmla="*/ 533816 h 2081628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926789 w 1659899"/>
                <a:gd name="connsiteY13" fmla="*/ 547772 h 2081628"/>
                <a:gd name="connsiteX14" fmla="*/ 0 w 1659899"/>
                <a:gd name="connsiteY14" fmla="*/ 533816 h 2081628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247885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926789 w 1659899"/>
                <a:gd name="connsiteY13" fmla="*/ 547774 h 2081630"/>
                <a:gd name="connsiteX14" fmla="*/ 0 w 1659899"/>
                <a:gd name="connsiteY14" fmla="*/ 533818 h 2081630"/>
                <a:gd name="connsiteX0" fmla="*/ 0 w 1659899"/>
                <a:gd name="connsiteY0" fmla="*/ 534469 h 2082281"/>
                <a:gd name="connsiteX1" fmla="*/ 2549 w 1659899"/>
                <a:gd name="connsiteY1" fmla="*/ 2082281 h 2082281"/>
                <a:gd name="connsiteX2" fmla="*/ 1656020 w 1659899"/>
                <a:gd name="connsiteY2" fmla="*/ 2082281 h 2082281"/>
                <a:gd name="connsiteX3" fmla="*/ 1656020 w 1659899"/>
                <a:gd name="connsiteY3" fmla="*/ 1417912 h 2082281"/>
                <a:gd name="connsiteX4" fmla="*/ 1274137 w 1659899"/>
                <a:gd name="connsiteY4" fmla="*/ 1477444 h 2082281"/>
                <a:gd name="connsiteX5" fmla="*/ 1069349 w 1659899"/>
                <a:gd name="connsiteY5" fmla="*/ 1253606 h 2082281"/>
                <a:gd name="connsiteX6" fmla="*/ 1326524 w 1659899"/>
                <a:gd name="connsiteY6" fmla="*/ 1053581 h 2082281"/>
                <a:gd name="connsiteX7" fmla="*/ 1659899 w 1659899"/>
                <a:gd name="connsiteY7" fmla="*/ 1129781 h 2082281"/>
                <a:gd name="connsiteX8" fmla="*/ 1654802 w 1659899"/>
                <a:gd name="connsiteY8" fmla="*/ 532088 h 2082281"/>
                <a:gd name="connsiteX9" fmla="*/ 1247885 w 1659899"/>
                <a:gd name="connsiteY9" fmla="*/ 544796 h 2082281"/>
                <a:gd name="connsiteX10" fmla="*/ 1118273 w 1659899"/>
                <a:gd name="connsiteY10" fmla="*/ 151881 h 2082281"/>
                <a:gd name="connsiteX11" fmla="*/ 867924 w 1659899"/>
                <a:gd name="connsiteY11" fmla="*/ 1070 h 2082281"/>
                <a:gd name="connsiteX12" fmla="*/ 800061 w 1659899"/>
                <a:gd name="connsiteY12" fmla="*/ 216078 h 2082281"/>
                <a:gd name="connsiteX13" fmla="*/ 926789 w 1659899"/>
                <a:gd name="connsiteY13" fmla="*/ 548425 h 2082281"/>
                <a:gd name="connsiteX14" fmla="*/ 0 w 1659899"/>
                <a:gd name="connsiteY14" fmla="*/ 534469 h 2082281"/>
                <a:gd name="connsiteX0" fmla="*/ 0 w 1659899"/>
                <a:gd name="connsiteY0" fmla="*/ 533617 h 2081429"/>
                <a:gd name="connsiteX1" fmla="*/ 2549 w 1659899"/>
                <a:gd name="connsiteY1" fmla="*/ 2081429 h 2081429"/>
                <a:gd name="connsiteX2" fmla="*/ 1656020 w 1659899"/>
                <a:gd name="connsiteY2" fmla="*/ 2081429 h 2081429"/>
                <a:gd name="connsiteX3" fmla="*/ 1656020 w 1659899"/>
                <a:gd name="connsiteY3" fmla="*/ 1417060 h 2081429"/>
                <a:gd name="connsiteX4" fmla="*/ 1274137 w 1659899"/>
                <a:gd name="connsiteY4" fmla="*/ 1476592 h 2081429"/>
                <a:gd name="connsiteX5" fmla="*/ 1069349 w 1659899"/>
                <a:gd name="connsiteY5" fmla="*/ 1252754 h 2081429"/>
                <a:gd name="connsiteX6" fmla="*/ 1326524 w 1659899"/>
                <a:gd name="connsiteY6" fmla="*/ 1052729 h 2081429"/>
                <a:gd name="connsiteX7" fmla="*/ 1659899 w 1659899"/>
                <a:gd name="connsiteY7" fmla="*/ 1128929 h 2081429"/>
                <a:gd name="connsiteX8" fmla="*/ 1654802 w 1659899"/>
                <a:gd name="connsiteY8" fmla="*/ 531236 h 2081429"/>
                <a:gd name="connsiteX9" fmla="*/ 1247885 w 1659899"/>
                <a:gd name="connsiteY9" fmla="*/ 543944 h 2081429"/>
                <a:gd name="connsiteX10" fmla="*/ 1232748 w 1659899"/>
                <a:gd name="connsiteY10" fmla="*/ 252803 h 2081429"/>
                <a:gd name="connsiteX11" fmla="*/ 867924 w 1659899"/>
                <a:gd name="connsiteY11" fmla="*/ 218 h 2081429"/>
                <a:gd name="connsiteX12" fmla="*/ 800061 w 1659899"/>
                <a:gd name="connsiteY12" fmla="*/ 215226 h 2081429"/>
                <a:gd name="connsiteX13" fmla="*/ 926789 w 1659899"/>
                <a:gd name="connsiteY13" fmla="*/ 547573 h 2081429"/>
                <a:gd name="connsiteX14" fmla="*/ 0 w 1659899"/>
                <a:gd name="connsiteY14" fmla="*/ 533617 h 2081429"/>
                <a:gd name="connsiteX0" fmla="*/ 0 w 1659899"/>
                <a:gd name="connsiteY0" fmla="*/ 463324 h 2011136"/>
                <a:gd name="connsiteX1" fmla="*/ 2549 w 1659899"/>
                <a:gd name="connsiteY1" fmla="*/ 2011136 h 2011136"/>
                <a:gd name="connsiteX2" fmla="*/ 1656020 w 1659899"/>
                <a:gd name="connsiteY2" fmla="*/ 2011136 h 2011136"/>
                <a:gd name="connsiteX3" fmla="*/ 1656020 w 1659899"/>
                <a:gd name="connsiteY3" fmla="*/ 1346767 h 2011136"/>
                <a:gd name="connsiteX4" fmla="*/ 1274137 w 1659899"/>
                <a:gd name="connsiteY4" fmla="*/ 1406299 h 2011136"/>
                <a:gd name="connsiteX5" fmla="*/ 1069349 w 1659899"/>
                <a:gd name="connsiteY5" fmla="*/ 1182461 h 2011136"/>
                <a:gd name="connsiteX6" fmla="*/ 1326524 w 1659899"/>
                <a:gd name="connsiteY6" fmla="*/ 982436 h 2011136"/>
                <a:gd name="connsiteX7" fmla="*/ 1659899 w 1659899"/>
                <a:gd name="connsiteY7" fmla="*/ 1058636 h 2011136"/>
                <a:gd name="connsiteX8" fmla="*/ 1654802 w 1659899"/>
                <a:gd name="connsiteY8" fmla="*/ 460943 h 2011136"/>
                <a:gd name="connsiteX9" fmla="*/ 1247885 w 1659899"/>
                <a:gd name="connsiteY9" fmla="*/ 473651 h 2011136"/>
                <a:gd name="connsiteX10" fmla="*/ 1232748 w 1659899"/>
                <a:gd name="connsiteY10" fmla="*/ 182510 h 2011136"/>
                <a:gd name="connsiteX11" fmla="*/ 1038238 w 1659899"/>
                <a:gd name="connsiteY11" fmla="*/ 384 h 2011136"/>
                <a:gd name="connsiteX12" fmla="*/ 800061 w 1659899"/>
                <a:gd name="connsiteY12" fmla="*/ 144933 h 2011136"/>
                <a:gd name="connsiteX13" fmla="*/ 926789 w 1659899"/>
                <a:gd name="connsiteY13" fmla="*/ 477280 h 2011136"/>
                <a:gd name="connsiteX14" fmla="*/ 0 w 1659899"/>
                <a:gd name="connsiteY14" fmla="*/ 463324 h 2011136"/>
                <a:gd name="connsiteX0" fmla="*/ 0 w 1659899"/>
                <a:gd name="connsiteY0" fmla="*/ 462970 h 2010782"/>
                <a:gd name="connsiteX1" fmla="*/ 2549 w 1659899"/>
                <a:gd name="connsiteY1" fmla="*/ 2010782 h 2010782"/>
                <a:gd name="connsiteX2" fmla="*/ 1656020 w 1659899"/>
                <a:gd name="connsiteY2" fmla="*/ 2010782 h 2010782"/>
                <a:gd name="connsiteX3" fmla="*/ 1656020 w 1659899"/>
                <a:gd name="connsiteY3" fmla="*/ 1346413 h 2010782"/>
                <a:gd name="connsiteX4" fmla="*/ 1274137 w 1659899"/>
                <a:gd name="connsiteY4" fmla="*/ 1405945 h 2010782"/>
                <a:gd name="connsiteX5" fmla="*/ 1069349 w 1659899"/>
                <a:gd name="connsiteY5" fmla="*/ 1182107 h 2010782"/>
                <a:gd name="connsiteX6" fmla="*/ 1326524 w 1659899"/>
                <a:gd name="connsiteY6" fmla="*/ 982082 h 2010782"/>
                <a:gd name="connsiteX7" fmla="*/ 1659899 w 1659899"/>
                <a:gd name="connsiteY7" fmla="*/ 1058282 h 2010782"/>
                <a:gd name="connsiteX8" fmla="*/ 1654802 w 1659899"/>
                <a:gd name="connsiteY8" fmla="*/ 460589 h 2010782"/>
                <a:gd name="connsiteX9" fmla="*/ 1247885 w 1659899"/>
                <a:gd name="connsiteY9" fmla="*/ 473297 h 2010782"/>
                <a:gd name="connsiteX10" fmla="*/ 1232748 w 1659899"/>
                <a:gd name="connsiteY10" fmla="*/ 182156 h 2010782"/>
                <a:gd name="connsiteX11" fmla="*/ 1038238 w 1659899"/>
                <a:gd name="connsiteY11" fmla="*/ 30 h 2010782"/>
                <a:gd name="connsiteX12" fmla="*/ 861487 w 1659899"/>
                <a:gd name="connsiteY12" fmla="*/ 170675 h 2010782"/>
                <a:gd name="connsiteX13" fmla="*/ 926789 w 1659899"/>
                <a:gd name="connsiteY13" fmla="*/ 476926 h 2010782"/>
                <a:gd name="connsiteX14" fmla="*/ 0 w 1659899"/>
                <a:gd name="connsiteY14" fmla="*/ 462970 h 2010782"/>
                <a:gd name="connsiteX0" fmla="*/ 0 w 1659899"/>
                <a:gd name="connsiteY0" fmla="*/ 463015 h 2010827"/>
                <a:gd name="connsiteX1" fmla="*/ 2549 w 1659899"/>
                <a:gd name="connsiteY1" fmla="*/ 2010827 h 2010827"/>
                <a:gd name="connsiteX2" fmla="*/ 1656020 w 1659899"/>
                <a:gd name="connsiteY2" fmla="*/ 2010827 h 2010827"/>
                <a:gd name="connsiteX3" fmla="*/ 1656020 w 1659899"/>
                <a:gd name="connsiteY3" fmla="*/ 1346458 h 2010827"/>
                <a:gd name="connsiteX4" fmla="*/ 1274137 w 1659899"/>
                <a:gd name="connsiteY4" fmla="*/ 1405990 h 2010827"/>
                <a:gd name="connsiteX5" fmla="*/ 1069349 w 1659899"/>
                <a:gd name="connsiteY5" fmla="*/ 1182152 h 2010827"/>
                <a:gd name="connsiteX6" fmla="*/ 1326524 w 1659899"/>
                <a:gd name="connsiteY6" fmla="*/ 982127 h 2010827"/>
                <a:gd name="connsiteX7" fmla="*/ 1659899 w 1659899"/>
                <a:gd name="connsiteY7" fmla="*/ 1058327 h 2010827"/>
                <a:gd name="connsiteX8" fmla="*/ 1654802 w 1659899"/>
                <a:gd name="connsiteY8" fmla="*/ 460634 h 2010827"/>
                <a:gd name="connsiteX9" fmla="*/ 1247885 w 1659899"/>
                <a:gd name="connsiteY9" fmla="*/ 473342 h 2010827"/>
                <a:gd name="connsiteX10" fmla="*/ 1232748 w 1659899"/>
                <a:gd name="connsiteY10" fmla="*/ 182201 h 2010827"/>
                <a:gd name="connsiteX11" fmla="*/ 1038238 w 1659899"/>
                <a:gd name="connsiteY11" fmla="*/ 75 h 2010827"/>
                <a:gd name="connsiteX12" fmla="*/ 881033 w 1659899"/>
                <a:gd name="connsiteY12" fmla="*/ 202035 h 2010827"/>
                <a:gd name="connsiteX13" fmla="*/ 926789 w 1659899"/>
                <a:gd name="connsiteY13" fmla="*/ 476971 h 2010827"/>
                <a:gd name="connsiteX14" fmla="*/ 0 w 1659899"/>
                <a:gd name="connsiteY14" fmla="*/ 463015 h 2010827"/>
                <a:gd name="connsiteX0" fmla="*/ 0 w 1659899"/>
                <a:gd name="connsiteY0" fmla="*/ 413479 h 1961291"/>
                <a:gd name="connsiteX1" fmla="*/ 2549 w 1659899"/>
                <a:gd name="connsiteY1" fmla="*/ 1961291 h 1961291"/>
                <a:gd name="connsiteX2" fmla="*/ 1656020 w 1659899"/>
                <a:gd name="connsiteY2" fmla="*/ 1961291 h 1961291"/>
                <a:gd name="connsiteX3" fmla="*/ 1656020 w 1659899"/>
                <a:gd name="connsiteY3" fmla="*/ 1296922 h 1961291"/>
                <a:gd name="connsiteX4" fmla="*/ 1274137 w 1659899"/>
                <a:gd name="connsiteY4" fmla="*/ 1356454 h 1961291"/>
                <a:gd name="connsiteX5" fmla="*/ 1069349 w 1659899"/>
                <a:gd name="connsiteY5" fmla="*/ 1132616 h 1961291"/>
                <a:gd name="connsiteX6" fmla="*/ 1326524 w 1659899"/>
                <a:gd name="connsiteY6" fmla="*/ 932591 h 1961291"/>
                <a:gd name="connsiteX7" fmla="*/ 1659899 w 1659899"/>
                <a:gd name="connsiteY7" fmla="*/ 1008791 h 1961291"/>
                <a:gd name="connsiteX8" fmla="*/ 1654802 w 1659899"/>
                <a:gd name="connsiteY8" fmla="*/ 411098 h 1961291"/>
                <a:gd name="connsiteX9" fmla="*/ 1247885 w 1659899"/>
                <a:gd name="connsiteY9" fmla="*/ 423806 h 1961291"/>
                <a:gd name="connsiteX10" fmla="*/ 1232748 w 1659899"/>
                <a:gd name="connsiteY10" fmla="*/ 132665 h 1961291"/>
                <a:gd name="connsiteX11" fmla="*/ 1054992 w 1659899"/>
                <a:gd name="connsiteY11" fmla="*/ 121 h 1961291"/>
                <a:gd name="connsiteX12" fmla="*/ 881033 w 1659899"/>
                <a:gd name="connsiteY12" fmla="*/ 152499 h 1961291"/>
                <a:gd name="connsiteX13" fmla="*/ 926789 w 1659899"/>
                <a:gd name="connsiteY13" fmla="*/ 427435 h 1961291"/>
                <a:gd name="connsiteX14" fmla="*/ 0 w 1659899"/>
                <a:gd name="connsiteY14" fmla="*/ 413479 h 196129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47885 w 1659899"/>
                <a:gd name="connsiteY9" fmla="*/ 423686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18414 w 1659899"/>
                <a:gd name="connsiteY13" fmla="*/ 409048 h 1961171"/>
                <a:gd name="connsiteX14" fmla="*/ 0 w 1659899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326524 w 1656176"/>
                <a:gd name="connsiteY6" fmla="*/ 932471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412146 w 1656176"/>
                <a:gd name="connsiteY6" fmla="*/ 765457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274137 w 1659743"/>
                <a:gd name="connsiteY4" fmla="*/ 1356334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59743" h="1961171">
                  <a:moveTo>
                    <a:pt x="0" y="413359"/>
                  </a:moveTo>
                  <a:cubicBezTo>
                    <a:pt x="850" y="929296"/>
                    <a:pt x="1699" y="1445234"/>
                    <a:pt x="2549" y="1961171"/>
                  </a:cubicBezTo>
                  <a:lnTo>
                    <a:pt x="1656020" y="1961171"/>
                  </a:lnTo>
                  <a:lnTo>
                    <a:pt x="1659743" y="1105432"/>
                  </a:lnTo>
                  <a:cubicBezTo>
                    <a:pt x="1584337" y="1007007"/>
                    <a:pt x="1476152" y="1163063"/>
                    <a:pt x="1402571" y="1140608"/>
                  </a:cubicBezTo>
                  <a:cubicBezTo>
                    <a:pt x="1328990" y="1118153"/>
                    <a:pt x="1223176" y="1031197"/>
                    <a:pt x="1218257" y="970701"/>
                  </a:cubicBezTo>
                  <a:cubicBezTo>
                    <a:pt x="1213338" y="910206"/>
                    <a:pt x="1299760" y="806971"/>
                    <a:pt x="1373057" y="777635"/>
                  </a:cubicBezTo>
                  <a:cubicBezTo>
                    <a:pt x="1446354" y="748299"/>
                    <a:pt x="1564431" y="872343"/>
                    <a:pt x="1658038" y="794685"/>
                  </a:cubicBezTo>
                  <a:cubicBezTo>
                    <a:pt x="1656959" y="666783"/>
                    <a:pt x="1655881" y="538880"/>
                    <a:pt x="1654802" y="410978"/>
                  </a:cubicBezTo>
                  <a:lnTo>
                    <a:pt x="1253470" y="408028"/>
                  </a:lnTo>
                  <a:cubicBezTo>
                    <a:pt x="1155839" y="338178"/>
                    <a:pt x="1302124" y="221426"/>
                    <a:pt x="1269044" y="153422"/>
                  </a:cubicBezTo>
                  <a:cubicBezTo>
                    <a:pt x="1235964" y="85418"/>
                    <a:pt x="1119660" y="175"/>
                    <a:pt x="1054992" y="1"/>
                  </a:cubicBezTo>
                  <a:cubicBezTo>
                    <a:pt x="990324" y="-173"/>
                    <a:pt x="903796" y="84205"/>
                    <a:pt x="881033" y="152379"/>
                  </a:cubicBezTo>
                  <a:cubicBezTo>
                    <a:pt x="858270" y="220553"/>
                    <a:pt x="1029539" y="353486"/>
                    <a:pt x="918414" y="409048"/>
                  </a:cubicBezTo>
                  <a:lnTo>
                    <a:pt x="0" y="413359"/>
                  </a:lnTo>
                  <a:close/>
                </a:path>
              </a:pathLst>
            </a:custGeom>
            <a:solidFill>
              <a:srgbClr val="FFCC99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75198" y="2869073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32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</a:t>
              </a:r>
              <a:r>
                <a:rPr lang="de-AT" sz="3200" baseline="-250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</a:t>
              </a:r>
              <a:endParaRPr lang="en-US" sz="3200" baseline="-250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6472926" y="3698225"/>
            <a:ext cx="1202995" cy="2921652"/>
          </a:xfrm>
          <a:prstGeom prst="roundRect">
            <a:avLst/>
          </a:prstGeom>
          <a:ln w="762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203496" y="2341132"/>
            <a:ext cx="1091518" cy="1263308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CCFF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56176" y="2996952"/>
            <a:ext cx="1085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8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Layer</a:t>
            </a:r>
            <a:endParaRPr lang="de-AT" sz="28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092280" y="5661248"/>
            <a:ext cx="1379920" cy="999280"/>
            <a:chOff x="898854" y="3721814"/>
            <a:chExt cx="1379920" cy="999280"/>
          </a:xfrm>
        </p:grpSpPr>
        <p:sp>
          <p:nvSpPr>
            <p:cNvPr id="19" name="Freeform 18"/>
            <p:cNvSpPr/>
            <p:nvPr/>
          </p:nvSpPr>
          <p:spPr>
            <a:xfrm rot="16200000">
              <a:off x="1089174" y="3531494"/>
              <a:ext cx="999280" cy="1379920"/>
            </a:xfrm>
            <a:custGeom>
              <a:avLst/>
              <a:gdLst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3810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5874 w 1676400"/>
                <a:gd name="connsiteY6" fmla="*/ 5619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681038 w 1676400"/>
                <a:gd name="connsiteY9" fmla="*/ 0 h 1562100"/>
                <a:gd name="connsiteX10" fmla="*/ 0 w 1676400"/>
                <a:gd name="connsiteY10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81038 w 1676400"/>
                <a:gd name="connsiteY10" fmla="*/ 0 h 1562100"/>
                <a:gd name="connsiteX11" fmla="*/ 0 w 1676400"/>
                <a:gd name="connsiteY11" fmla="*/ 0 h 1562100"/>
                <a:gd name="connsiteX0" fmla="*/ 0 w 1676400"/>
                <a:gd name="connsiteY0" fmla="*/ 4762 h 1566862"/>
                <a:gd name="connsiteX1" fmla="*/ 0 w 1676400"/>
                <a:gd name="connsiteY1" fmla="*/ 1566862 h 1566862"/>
                <a:gd name="connsiteX2" fmla="*/ 1676400 w 1676400"/>
                <a:gd name="connsiteY2" fmla="*/ 1566862 h 1566862"/>
                <a:gd name="connsiteX3" fmla="*/ 1676400 w 1676400"/>
                <a:gd name="connsiteY3" fmla="*/ 900112 h 1566862"/>
                <a:gd name="connsiteX4" fmla="*/ 1223963 w 1676400"/>
                <a:gd name="connsiteY4" fmla="*/ 976312 h 1566862"/>
                <a:gd name="connsiteX5" fmla="*/ 1066800 w 1676400"/>
                <a:gd name="connsiteY5" fmla="*/ 738187 h 1566862"/>
                <a:gd name="connsiteX6" fmla="*/ 1281112 w 1676400"/>
                <a:gd name="connsiteY6" fmla="*/ 533400 h 1566862"/>
                <a:gd name="connsiteX7" fmla="*/ 1657350 w 1676400"/>
                <a:gd name="connsiteY7" fmla="*/ 614362 h 1566862"/>
                <a:gd name="connsiteX8" fmla="*/ 1657350 w 1676400"/>
                <a:gd name="connsiteY8" fmla="*/ 4762 h 1566862"/>
                <a:gd name="connsiteX9" fmla="*/ 1081088 w 1676400"/>
                <a:gd name="connsiteY9" fmla="*/ 4762 h 1566862"/>
                <a:gd name="connsiteX10" fmla="*/ 842963 w 1676400"/>
                <a:gd name="connsiteY10" fmla="*/ 0 h 1566862"/>
                <a:gd name="connsiteX11" fmla="*/ 681038 w 1676400"/>
                <a:gd name="connsiteY11" fmla="*/ 4762 h 1566862"/>
                <a:gd name="connsiteX12" fmla="*/ 0 w 1676400"/>
                <a:gd name="connsiteY12" fmla="*/ 4762 h 1566862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76276 w 1676400"/>
                <a:gd name="connsiteY10" fmla="*/ 366713 h 1562100"/>
                <a:gd name="connsiteX11" fmla="*/ 681038 w 1676400"/>
                <a:gd name="connsiteY11" fmla="*/ 0 h 1562100"/>
                <a:gd name="connsiteX12" fmla="*/ 0 w 1676400"/>
                <a:gd name="connsiteY12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781050 w 1676400"/>
                <a:gd name="connsiteY10" fmla="*/ 252413 h 1562100"/>
                <a:gd name="connsiteX11" fmla="*/ 676276 w 1676400"/>
                <a:gd name="connsiteY11" fmla="*/ 366713 h 1562100"/>
                <a:gd name="connsiteX12" fmla="*/ 681038 w 1676400"/>
                <a:gd name="connsiteY12" fmla="*/ 0 h 1562100"/>
                <a:gd name="connsiteX13" fmla="*/ 0 w 1676400"/>
                <a:gd name="connsiteY13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781050 w 1676400"/>
                <a:gd name="connsiteY11" fmla="*/ 252413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1052513 w 1676400"/>
                <a:gd name="connsiteY10" fmla="*/ 357188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350461 h 1912561"/>
                <a:gd name="connsiteX1" fmla="*/ 0 w 1676400"/>
                <a:gd name="connsiteY1" fmla="*/ 1912561 h 1912561"/>
                <a:gd name="connsiteX2" fmla="*/ 1676400 w 1676400"/>
                <a:gd name="connsiteY2" fmla="*/ 1912561 h 1912561"/>
                <a:gd name="connsiteX3" fmla="*/ 1676400 w 1676400"/>
                <a:gd name="connsiteY3" fmla="*/ 1245811 h 1912561"/>
                <a:gd name="connsiteX4" fmla="*/ 1223963 w 1676400"/>
                <a:gd name="connsiteY4" fmla="*/ 1322011 h 1912561"/>
                <a:gd name="connsiteX5" fmla="*/ 1066800 w 1676400"/>
                <a:gd name="connsiteY5" fmla="*/ 1083886 h 1912561"/>
                <a:gd name="connsiteX6" fmla="*/ 1281112 w 1676400"/>
                <a:gd name="connsiteY6" fmla="*/ 879099 h 1912561"/>
                <a:gd name="connsiteX7" fmla="*/ 1657350 w 1676400"/>
                <a:gd name="connsiteY7" fmla="*/ 960061 h 1912561"/>
                <a:gd name="connsiteX8" fmla="*/ 1657350 w 1676400"/>
                <a:gd name="connsiteY8" fmla="*/ 350461 h 1912561"/>
                <a:gd name="connsiteX9" fmla="*/ 1081088 w 1676400"/>
                <a:gd name="connsiteY9" fmla="*/ 350461 h 1912561"/>
                <a:gd name="connsiteX10" fmla="*/ 1052513 w 1676400"/>
                <a:gd name="connsiteY10" fmla="*/ 707649 h 1912561"/>
                <a:gd name="connsiteX11" fmla="*/ 823913 w 1676400"/>
                <a:gd name="connsiteY11" fmla="*/ 826712 h 1912561"/>
                <a:gd name="connsiteX12" fmla="*/ 723901 w 1676400"/>
                <a:gd name="connsiteY12" fmla="*/ 17087 h 1912561"/>
                <a:gd name="connsiteX13" fmla="*/ 681038 w 1676400"/>
                <a:gd name="connsiteY13" fmla="*/ 350461 h 1912561"/>
                <a:gd name="connsiteX14" fmla="*/ 0 w 1676400"/>
                <a:gd name="connsiteY14" fmla="*/ 350461 h 1912561"/>
                <a:gd name="connsiteX0" fmla="*/ 0 w 1676400"/>
                <a:gd name="connsiteY0" fmla="*/ 444118 h 2006218"/>
                <a:gd name="connsiteX1" fmla="*/ 0 w 1676400"/>
                <a:gd name="connsiteY1" fmla="*/ 2006218 h 2006218"/>
                <a:gd name="connsiteX2" fmla="*/ 1676400 w 1676400"/>
                <a:gd name="connsiteY2" fmla="*/ 2006218 h 2006218"/>
                <a:gd name="connsiteX3" fmla="*/ 1676400 w 1676400"/>
                <a:gd name="connsiteY3" fmla="*/ 1339468 h 2006218"/>
                <a:gd name="connsiteX4" fmla="*/ 1223963 w 1676400"/>
                <a:gd name="connsiteY4" fmla="*/ 1415668 h 2006218"/>
                <a:gd name="connsiteX5" fmla="*/ 1066800 w 1676400"/>
                <a:gd name="connsiteY5" fmla="*/ 1177543 h 2006218"/>
                <a:gd name="connsiteX6" fmla="*/ 1281112 w 1676400"/>
                <a:gd name="connsiteY6" fmla="*/ 972756 h 2006218"/>
                <a:gd name="connsiteX7" fmla="*/ 1657350 w 1676400"/>
                <a:gd name="connsiteY7" fmla="*/ 1053718 h 2006218"/>
                <a:gd name="connsiteX8" fmla="*/ 1657350 w 1676400"/>
                <a:gd name="connsiteY8" fmla="*/ 444118 h 2006218"/>
                <a:gd name="connsiteX9" fmla="*/ 1081088 w 1676400"/>
                <a:gd name="connsiteY9" fmla="*/ 444118 h 2006218"/>
                <a:gd name="connsiteX10" fmla="*/ 1052513 w 1676400"/>
                <a:gd name="connsiteY10" fmla="*/ 801306 h 2006218"/>
                <a:gd name="connsiteX11" fmla="*/ 838200 w 1676400"/>
                <a:gd name="connsiteY11" fmla="*/ 1207 h 2006218"/>
                <a:gd name="connsiteX12" fmla="*/ 823913 w 1676400"/>
                <a:gd name="connsiteY12" fmla="*/ 920369 h 2006218"/>
                <a:gd name="connsiteX13" fmla="*/ 723901 w 1676400"/>
                <a:gd name="connsiteY13" fmla="*/ 110744 h 2006218"/>
                <a:gd name="connsiteX14" fmla="*/ 681038 w 1676400"/>
                <a:gd name="connsiteY14" fmla="*/ 444118 h 2006218"/>
                <a:gd name="connsiteX15" fmla="*/ 0 w 1676400"/>
                <a:gd name="connsiteY15" fmla="*/ 444118 h 2006218"/>
                <a:gd name="connsiteX0" fmla="*/ 0 w 1676400"/>
                <a:gd name="connsiteY0" fmla="*/ 451731 h 2013831"/>
                <a:gd name="connsiteX1" fmla="*/ 0 w 1676400"/>
                <a:gd name="connsiteY1" fmla="*/ 2013831 h 2013831"/>
                <a:gd name="connsiteX2" fmla="*/ 1676400 w 1676400"/>
                <a:gd name="connsiteY2" fmla="*/ 2013831 h 2013831"/>
                <a:gd name="connsiteX3" fmla="*/ 1676400 w 1676400"/>
                <a:gd name="connsiteY3" fmla="*/ 1347081 h 2013831"/>
                <a:gd name="connsiteX4" fmla="*/ 1223963 w 1676400"/>
                <a:gd name="connsiteY4" fmla="*/ 1423281 h 2013831"/>
                <a:gd name="connsiteX5" fmla="*/ 1066800 w 1676400"/>
                <a:gd name="connsiteY5" fmla="*/ 1185156 h 2013831"/>
                <a:gd name="connsiteX6" fmla="*/ 1281112 w 1676400"/>
                <a:gd name="connsiteY6" fmla="*/ 980369 h 2013831"/>
                <a:gd name="connsiteX7" fmla="*/ 1657350 w 1676400"/>
                <a:gd name="connsiteY7" fmla="*/ 1061331 h 2013831"/>
                <a:gd name="connsiteX8" fmla="*/ 1657350 w 1676400"/>
                <a:gd name="connsiteY8" fmla="*/ 451731 h 2013831"/>
                <a:gd name="connsiteX9" fmla="*/ 1081088 w 1676400"/>
                <a:gd name="connsiteY9" fmla="*/ 451731 h 2013831"/>
                <a:gd name="connsiteX10" fmla="*/ 1071563 w 1676400"/>
                <a:gd name="connsiteY10" fmla="*/ 32631 h 2013831"/>
                <a:gd name="connsiteX11" fmla="*/ 838200 w 1676400"/>
                <a:gd name="connsiteY11" fmla="*/ 8820 h 2013831"/>
                <a:gd name="connsiteX12" fmla="*/ 823913 w 1676400"/>
                <a:gd name="connsiteY12" fmla="*/ 927982 h 2013831"/>
                <a:gd name="connsiteX13" fmla="*/ 723901 w 1676400"/>
                <a:gd name="connsiteY13" fmla="*/ 118357 h 2013831"/>
                <a:gd name="connsiteX14" fmla="*/ 681038 w 1676400"/>
                <a:gd name="connsiteY14" fmla="*/ 451731 h 2013831"/>
                <a:gd name="connsiteX15" fmla="*/ 0 w 1676400"/>
                <a:gd name="connsiteY15" fmla="*/ 451731 h 2013831"/>
                <a:gd name="connsiteX0" fmla="*/ 0 w 1676400"/>
                <a:gd name="connsiteY0" fmla="*/ 461960 h 2024060"/>
                <a:gd name="connsiteX1" fmla="*/ 0 w 1676400"/>
                <a:gd name="connsiteY1" fmla="*/ 2024060 h 2024060"/>
                <a:gd name="connsiteX2" fmla="*/ 1676400 w 1676400"/>
                <a:gd name="connsiteY2" fmla="*/ 2024060 h 2024060"/>
                <a:gd name="connsiteX3" fmla="*/ 1676400 w 1676400"/>
                <a:gd name="connsiteY3" fmla="*/ 1357310 h 2024060"/>
                <a:gd name="connsiteX4" fmla="*/ 1223963 w 1676400"/>
                <a:gd name="connsiteY4" fmla="*/ 1433510 h 2024060"/>
                <a:gd name="connsiteX5" fmla="*/ 1066800 w 1676400"/>
                <a:gd name="connsiteY5" fmla="*/ 1195385 h 2024060"/>
                <a:gd name="connsiteX6" fmla="*/ 1281112 w 1676400"/>
                <a:gd name="connsiteY6" fmla="*/ 990598 h 2024060"/>
                <a:gd name="connsiteX7" fmla="*/ 1657350 w 1676400"/>
                <a:gd name="connsiteY7" fmla="*/ 1071560 h 2024060"/>
                <a:gd name="connsiteX8" fmla="*/ 1657350 w 1676400"/>
                <a:gd name="connsiteY8" fmla="*/ 461960 h 2024060"/>
                <a:gd name="connsiteX9" fmla="*/ 1081088 w 1676400"/>
                <a:gd name="connsiteY9" fmla="*/ 461960 h 2024060"/>
                <a:gd name="connsiteX10" fmla="*/ 1071563 w 1676400"/>
                <a:gd name="connsiteY10" fmla="*/ 42860 h 2024060"/>
                <a:gd name="connsiteX11" fmla="*/ 838200 w 1676400"/>
                <a:gd name="connsiteY11" fmla="*/ 19049 h 2024060"/>
                <a:gd name="connsiteX12" fmla="*/ 823913 w 1676400"/>
                <a:gd name="connsiteY12" fmla="*/ 938211 h 2024060"/>
                <a:gd name="connsiteX13" fmla="*/ 757238 w 1676400"/>
                <a:gd name="connsiteY13" fmla="*/ 0 h 2024060"/>
                <a:gd name="connsiteX14" fmla="*/ 723901 w 1676400"/>
                <a:gd name="connsiteY14" fmla="*/ 128586 h 2024060"/>
                <a:gd name="connsiteX15" fmla="*/ 681038 w 1676400"/>
                <a:gd name="connsiteY15" fmla="*/ 461960 h 2024060"/>
                <a:gd name="connsiteX16" fmla="*/ 0 w 1676400"/>
                <a:gd name="connsiteY16" fmla="*/ 461960 h 2024060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823913 w 1676400"/>
                <a:gd name="connsiteY12" fmla="*/ 927983 h 2013832"/>
                <a:gd name="connsiteX13" fmla="*/ 723901 w 1676400"/>
                <a:gd name="connsiteY13" fmla="*/ 118358 h 2013832"/>
                <a:gd name="connsiteX14" fmla="*/ 681038 w 1676400"/>
                <a:gd name="connsiteY14" fmla="*/ 451732 h 2013832"/>
                <a:gd name="connsiteX15" fmla="*/ 0 w 1676400"/>
                <a:gd name="connsiteY15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681038 w 1676400"/>
                <a:gd name="connsiteY13" fmla="*/ 451732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72470 h 2034570"/>
                <a:gd name="connsiteX1" fmla="*/ 0 w 1676400"/>
                <a:gd name="connsiteY1" fmla="*/ 2034570 h 2034570"/>
                <a:gd name="connsiteX2" fmla="*/ 1676400 w 1676400"/>
                <a:gd name="connsiteY2" fmla="*/ 2034570 h 2034570"/>
                <a:gd name="connsiteX3" fmla="*/ 1676400 w 1676400"/>
                <a:gd name="connsiteY3" fmla="*/ 1367820 h 2034570"/>
                <a:gd name="connsiteX4" fmla="*/ 1223963 w 1676400"/>
                <a:gd name="connsiteY4" fmla="*/ 1444020 h 2034570"/>
                <a:gd name="connsiteX5" fmla="*/ 1066800 w 1676400"/>
                <a:gd name="connsiteY5" fmla="*/ 1205895 h 2034570"/>
                <a:gd name="connsiteX6" fmla="*/ 1281112 w 1676400"/>
                <a:gd name="connsiteY6" fmla="*/ 1001108 h 2034570"/>
                <a:gd name="connsiteX7" fmla="*/ 1657350 w 1676400"/>
                <a:gd name="connsiteY7" fmla="*/ 1082070 h 2034570"/>
                <a:gd name="connsiteX8" fmla="*/ 1657350 w 1676400"/>
                <a:gd name="connsiteY8" fmla="*/ 472470 h 2034570"/>
                <a:gd name="connsiteX9" fmla="*/ 1081088 w 1676400"/>
                <a:gd name="connsiteY9" fmla="*/ 472470 h 2034570"/>
                <a:gd name="connsiteX10" fmla="*/ 1071563 w 1676400"/>
                <a:gd name="connsiteY10" fmla="*/ 53370 h 2034570"/>
                <a:gd name="connsiteX11" fmla="*/ 838200 w 1676400"/>
                <a:gd name="connsiteY11" fmla="*/ 29559 h 2034570"/>
                <a:gd name="connsiteX12" fmla="*/ 666751 w 1676400"/>
                <a:gd name="connsiteY12" fmla="*/ 139096 h 2034570"/>
                <a:gd name="connsiteX13" fmla="*/ 742950 w 1676400"/>
                <a:gd name="connsiteY13" fmla="*/ 467707 h 2034570"/>
                <a:gd name="connsiteX14" fmla="*/ 0 w 1676400"/>
                <a:gd name="connsiteY14" fmla="*/ 472470 h 2034570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23963 w 1676400"/>
                <a:gd name="connsiteY4" fmla="*/ 1435742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28473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2950 w 1676400"/>
                <a:gd name="connsiteY13" fmla="*/ 458331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53471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7350 w 1657350"/>
                <a:gd name="connsiteY8" fmla="*/ 427375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2253 w 1657350"/>
                <a:gd name="connsiteY8" fmla="*/ 482144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45936 h 2027083"/>
                <a:gd name="connsiteX14" fmla="*/ 0 w 1657350"/>
                <a:gd name="connsiteY14" fmla="*/ 464983 h 2027083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81655 h 2027083"/>
                <a:gd name="connsiteX14" fmla="*/ 0 w 1657350"/>
                <a:gd name="connsiteY14" fmla="*/ 464983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84033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76890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42979 w 1659899"/>
                <a:gd name="connsiteY13" fmla="*/ 481838 h 2027266"/>
                <a:gd name="connsiteX14" fmla="*/ 0 w 1659899"/>
                <a:gd name="connsiteY14" fmla="*/ 479454 h 2027266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09009 w 1659899"/>
                <a:gd name="connsiteY13" fmla="*/ 488191 h 2027266"/>
                <a:gd name="connsiteX14" fmla="*/ 0 w 1659899"/>
                <a:gd name="connsiteY14" fmla="*/ 479454 h 2027266"/>
                <a:gd name="connsiteX0" fmla="*/ 0 w 1659899"/>
                <a:gd name="connsiteY0" fmla="*/ 480303 h 2028115"/>
                <a:gd name="connsiteX1" fmla="*/ 2549 w 1659899"/>
                <a:gd name="connsiteY1" fmla="*/ 2028115 h 2028115"/>
                <a:gd name="connsiteX2" fmla="*/ 1656020 w 1659899"/>
                <a:gd name="connsiteY2" fmla="*/ 2028115 h 2028115"/>
                <a:gd name="connsiteX3" fmla="*/ 1656020 w 1659899"/>
                <a:gd name="connsiteY3" fmla="*/ 1363746 h 2028115"/>
                <a:gd name="connsiteX4" fmla="*/ 1274137 w 1659899"/>
                <a:gd name="connsiteY4" fmla="*/ 1423278 h 2028115"/>
                <a:gd name="connsiteX5" fmla="*/ 1069349 w 1659899"/>
                <a:gd name="connsiteY5" fmla="*/ 1199440 h 2028115"/>
                <a:gd name="connsiteX6" fmla="*/ 1326524 w 1659899"/>
                <a:gd name="connsiteY6" fmla="*/ 999415 h 2028115"/>
                <a:gd name="connsiteX7" fmla="*/ 1659899 w 1659899"/>
                <a:gd name="connsiteY7" fmla="*/ 1075615 h 2028115"/>
                <a:gd name="connsiteX8" fmla="*/ 1654802 w 1659899"/>
                <a:gd name="connsiteY8" fmla="*/ 477922 h 2028115"/>
                <a:gd name="connsiteX9" fmla="*/ 1021727 w 1659899"/>
                <a:gd name="connsiteY9" fmla="*/ 490630 h 2028115"/>
                <a:gd name="connsiteX10" fmla="*/ 1074112 w 1659899"/>
                <a:gd name="connsiteY10" fmla="*/ 46915 h 2028115"/>
                <a:gd name="connsiteX11" fmla="*/ 840749 w 1659899"/>
                <a:gd name="connsiteY11" fmla="*/ 23104 h 2028115"/>
                <a:gd name="connsiteX12" fmla="*/ 635330 w 1659899"/>
                <a:gd name="connsiteY12" fmla="*/ 135816 h 2028115"/>
                <a:gd name="connsiteX13" fmla="*/ 709009 w 1659899"/>
                <a:gd name="connsiteY13" fmla="*/ 489040 h 2028115"/>
                <a:gd name="connsiteX14" fmla="*/ 0 w 1659899"/>
                <a:gd name="connsiteY14" fmla="*/ 480303 h 2028115"/>
                <a:gd name="connsiteX0" fmla="*/ 0 w 1659899"/>
                <a:gd name="connsiteY0" fmla="*/ 459359 h 2007171"/>
                <a:gd name="connsiteX1" fmla="*/ 2549 w 1659899"/>
                <a:gd name="connsiteY1" fmla="*/ 2007171 h 2007171"/>
                <a:gd name="connsiteX2" fmla="*/ 1656020 w 1659899"/>
                <a:gd name="connsiteY2" fmla="*/ 2007171 h 2007171"/>
                <a:gd name="connsiteX3" fmla="*/ 1656020 w 1659899"/>
                <a:gd name="connsiteY3" fmla="*/ 1342802 h 2007171"/>
                <a:gd name="connsiteX4" fmla="*/ 1274137 w 1659899"/>
                <a:gd name="connsiteY4" fmla="*/ 1402334 h 2007171"/>
                <a:gd name="connsiteX5" fmla="*/ 1069349 w 1659899"/>
                <a:gd name="connsiteY5" fmla="*/ 1178496 h 2007171"/>
                <a:gd name="connsiteX6" fmla="*/ 1326524 w 1659899"/>
                <a:gd name="connsiteY6" fmla="*/ 978471 h 2007171"/>
                <a:gd name="connsiteX7" fmla="*/ 1659899 w 1659899"/>
                <a:gd name="connsiteY7" fmla="*/ 1054671 h 2007171"/>
                <a:gd name="connsiteX8" fmla="*/ 1654802 w 1659899"/>
                <a:gd name="connsiteY8" fmla="*/ 456978 h 2007171"/>
                <a:gd name="connsiteX9" fmla="*/ 1021727 w 1659899"/>
                <a:gd name="connsiteY9" fmla="*/ 469686 h 2007171"/>
                <a:gd name="connsiteX10" fmla="*/ 1118273 w 1659899"/>
                <a:gd name="connsiteY10" fmla="*/ 76771 h 2007171"/>
                <a:gd name="connsiteX11" fmla="*/ 840749 w 1659899"/>
                <a:gd name="connsiteY11" fmla="*/ 2160 h 2007171"/>
                <a:gd name="connsiteX12" fmla="*/ 635330 w 1659899"/>
                <a:gd name="connsiteY12" fmla="*/ 114872 h 2007171"/>
                <a:gd name="connsiteX13" fmla="*/ 709009 w 1659899"/>
                <a:gd name="connsiteY13" fmla="*/ 468096 h 2007171"/>
                <a:gd name="connsiteX14" fmla="*/ 0 w 1659899"/>
                <a:gd name="connsiteY14" fmla="*/ 459359 h 2007171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021727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709009 w 1659899"/>
                <a:gd name="connsiteY13" fmla="*/ 542555 h 2081630"/>
                <a:gd name="connsiteX14" fmla="*/ 0 w 1659899"/>
                <a:gd name="connsiteY14" fmla="*/ 533818 h 2081630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709009 w 1659899"/>
                <a:gd name="connsiteY13" fmla="*/ 542553 h 2081628"/>
                <a:gd name="connsiteX14" fmla="*/ 0 w 1659899"/>
                <a:gd name="connsiteY14" fmla="*/ 533816 h 2081628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926789 w 1659899"/>
                <a:gd name="connsiteY13" fmla="*/ 547772 h 2081628"/>
                <a:gd name="connsiteX14" fmla="*/ 0 w 1659899"/>
                <a:gd name="connsiteY14" fmla="*/ 533816 h 2081628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247885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926789 w 1659899"/>
                <a:gd name="connsiteY13" fmla="*/ 547774 h 2081630"/>
                <a:gd name="connsiteX14" fmla="*/ 0 w 1659899"/>
                <a:gd name="connsiteY14" fmla="*/ 533818 h 2081630"/>
                <a:gd name="connsiteX0" fmla="*/ 0 w 1659899"/>
                <a:gd name="connsiteY0" fmla="*/ 534469 h 2082281"/>
                <a:gd name="connsiteX1" fmla="*/ 2549 w 1659899"/>
                <a:gd name="connsiteY1" fmla="*/ 2082281 h 2082281"/>
                <a:gd name="connsiteX2" fmla="*/ 1656020 w 1659899"/>
                <a:gd name="connsiteY2" fmla="*/ 2082281 h 2082281"/>
                <a:gd name="connsiteX3" fmla="*/ 1656020 w 1659899"/>
                <a:gd name="connsiteY3" fmla="*/ 1417912 h 2082281"/>
                <a:gd name="connsiteX4" fmla="*/ 1274137 w 1659899"/>
                <a:gd name="connsiteY4" fmla="*/ 1477444 h 2082281"/>
                <a:gd name="connsiteX5" fmla="*/ 1069349 w 1659899"/>
                <a:gd name="connsiteY5" fmla="*/ 1253606 h 2082281"/>
                <a:gd name="connsiteX6" fmla="*/ 1326524 w 1659899"/>
                <a:gd name="connsiteY6" fmla="*/ 1053581 h 2082281"/>
                <a:gd name="connsiteX7" fmla="*/ 1659899 w 1659899"/>
                <a:gd name="connsiteY7" fmla="*/ 1129781 h 2082281"/>
                <a:gd name="connsiteX8" fmla="*/ 1654802 w 1659899"/>
                <a:gd name="connsiteY8" fmla="*/ 532088 h 2082281"/>
                <a:gd name="connsiteX9" fmla="*/ 1247885 w 1659899"/>
                <a:gd name="connsiteY9" fmla="*/ 544796 h 2082281"/>
                <a:gd name="connsiteX10" fmla="*/ 1118273 w 1659899"/>
                <a:gd name="connsiteY10" fmla="*/ 151881 h 2082281"/>
                <a:gd name="connsiteX11" fmla="*/ 867924 w 1659899"/>
                <a:gd name="connsiteY11" fmla="*/ 1070 h 2082281"/>
                <a:gd name="connsiteX12" fmla="*/ 800061 w 1659899"/>
                <a:gd name="connsiteY12" fmla="*/ 216078 h 2082281"/>
                <a:gd name="connsiteX13" fmla="*/ 926789 w 1659899"/>
                <a:gd name="connsiteY13" fmla="*/ 548425 h 2082281"/>
                <a:gd name="connsiteX14" fmla="*/ 0 w 1659899"/>
                <a:gd name="connsiteY14" fmla="*/ 534469 h 2082281"/>
                <a:gd name="connsiteX0" fmla="*/ 0 w 1659899"/>
                <a:gd name="connsiteY0" fmla="*/ 533617 h 2081429"/>
                <a:gd name="connsiteX1" fmla="*/ 2549 w 1659899"/>
                <a:gd name="connsiteY1" fmla="*/ 2081429 h 2081429"/>
                <a:gd name="connsiteX2" fmla="*/ 1656020 w 1659899"/>
                <a:gd name="connsiteY2" fmla="*/ 2081429 h 2081429"/>
                <a:gd name="connsiteX3" fmla="*/ 1656020 w 1659899"/>
                <a:gd name="connsiteY3" fmla="*/ 1417060 h 2081429"/>
                <a:gd name="connsiteX4" fmla="*/ 1274137 w 1659899"/>
                <a:gd name="connsiteY4" fmla="*/ 1476592 h 2081429"/>
                <a:gd name="connsiteX5" fmla="*/ 1069349 w 1659899"/>
                <a:gd name="connsiteY5" fmla="*/ 1252754 h 2081429"/>
                <a:gd name="connsiteX6" fmla="*/ 1326524 w 1659899"/>
                <a:gd name="connsiteY6" fmla="*/ 1052729 h 2081429"/>
                <a:gd name="connsiteX7" fmla="*/ 1659899 w 1659899"/>
                <a:gd name="connsiteY7" fmla="*/ 1128929 h 2081429"/>
                <a:gd name="connsiteX8" fmla="*/ 1654802 w 1659899"/>
                <a:gd name="connsiteY8" fmla="*/ 531236 h 2081429"/>
                <a:gd name="connsiteX9" fmla="*/ 1247885 w 1659899"/>
                <a:gd name="connsiteY9" fmla="*/ 543944 h 2081429"/>
                <a:gd name="connsiteX10" fmla="*/ 1232748 w 1659899"/>
                <a:gd name="connsiteY10" fmla="*/ 252803 h 2081429"/>
                <a:gd name="connsiteX11" fmla="*/ 867924 w 1659899"/>
                <a:gd name="connsiteY11" fmla="*/ 218 h 2081429"/>
                <a:gd name="connsiteX12" fmla="*/ 800061 w 1659899"/>
                <a:gd name="connsiteY12" fmla="*/ 215226 h 2081429"/>
                <a:gd name="connsiteX13" fmla="*/ 926789 w 1659899"/>
                <a:gd name="connsiteY13" fmla="*/ 547573 h 2081429"/>
                <a:gd name="connsiteX14" fmla="*/ 0 w 1659899"/>
                <a:gd name="connsiteY14" fmla="*/ 533617 h 2081429"/>
                <a:gd name="connsiteX0" fmla="*/ 0 w 1659899"/>
                <a:gd name="connsiteY0" fmla="*/ 463324 h 2011136"/>
                <a:gd name="connsiteX1" fmla="*/ 2549 w 1659899"/>
                <a:gd name="connsiteY1" fmla="*/ 2011136 h 2011136"/>
                <a:gd name="connsiteX2" fmla="*/ 1656020 w 1659899"/>
                <a:gd name="connsiteY2" fmla="*/ 2011136 h 2011136"/>
                <a:gd name="connsiteX3" fmla="*/ 1656020 w 1659899"/>
                <a:gd name="connsiteY3" fmla="*/ 1346767 h 2011136"/>
                <a:gd name="connsiteX4" fmla="*/ 1274137 w 1659899"/>
                <a:gd name="connsiteY4" fmla="*/ 1406299 h 2011136"/>
                <a:gd name="connsiteX5" fmla="*/ 1069349 w 1659899"/>
                <a:gd name="connsiteY5" fmla="*/ 1182461 h 2011136"/>
                <a:gd name="connsiteX6" fmla="*/ 1326524 w 1659899"/>
                <a:gd name="connsiteY6" fmla="*/ 982436 h 2011136"/>
                <a:gd name="connsiteX7" fmla="*/ 1659899 w 1659899"/>
                <a:gd name="connsiteY7" fmla="*/ 1058636 h 2011136"/>
                <a:gd name="connsiteX8" fmla="*/ 1654802 w 1659899"/>
                <a:gd name="connsiteY8" fmla="*/ 460943 h 2011136"/>
                <a:gd name="connsiteX9" fmla="*/ 1247885 w 1659899"/>
                <a:gd name="connsiteY9" fmla="*/ 473651 h 2011136"/>
                <a:gd name="connsiteX10" fmla="*/ 1232748 w 1659899"/>
                <a:gd name="connsiteY10" fmla="*/ 182510 h 2011136"/>
                <a:gd name="connsiteX11" fmla="*/ 1038238 w 1659899"/>
                <a:gd name="connsiteY11" fmla="*/ 384 h 2011136"/>
                <a:gd name="connsiteX12" fmla="*/ 800061 w 1659899"/>
                <a:gd name="connsiteY12" fmla="*/ 144933 h 2011136"/>
                <a:gd name="connsiteX13" fmla="*/ 926789 w 1659899"/>
                <a:gd name="connsiteY13" fmla="*/ 477280 h 2011136"/>
                <a:gd name="connsiteX14" fmla="*/ 0 w 1659899"/>
                <a:gd name="connsiteY14" fmla="*/ 463324 h 2011136"/>
                <a:gd name="connsiteX0" fmla="*/ 0 w 1659899"/>
                <a:gd name="connsiteY0" fmla="*/ 462970 h 2010782"/>
                <a:gd name="connsiteX1" fmla="*/ 2549 w 1659899"/>
                <a:gd name="connsiteY1" fmla="*/ 2010782 h 2010782"/>
                <a:gd name="connsiteX2" fmla="*/ 1656020 w 1659899"/>
                <a:gd name="connsiteY2" fmla="*/ 2010782 h 2010782"/>
                <a:gd name="connsiteX3" fmla="*/ 1656020 w 1659899"/>
                <a:gd name="connsiteY3" fmla="*/ 1346413 h 2010782"/>
                <a:gd name="connsiteX4" fmla="*/ 1274137 w 1659899"/>
                <a:gd name="connsiteY4" fmla="*/ 1405945 h 2010782"/>
                <a:gd name="connsiteX5" fmla="*/ 1069349 w 1659899"/>
                <a:gd name="connsiteY5" fmla="*/ 1182107 h 2010782"/>
                <a:gd name="connsiteX6" fmla="*/ 1326524 w 1659899"/>
                <a:gd name="connsiteY6" fmla="*/ 982082 h 2010782"/>
                <a:gd name="connsiteX7" fmla="*/ 1659899 w 1659899"/>
                <a:gd name="connsiteY7" fmla="*/ 1058282 h 2010782"/>
                <a:gd name="connsiteX8" fmla="*/ 1654802 w 1659899"/>
                <a:gd name="connsiteY8" fmla="*/ 460589 h 2010782"/>
                <a:gd name="connsiteX9" fmla="*/ 1247885 w 1659899"/>
                <a:gd name="connsiteY9" fmla="*/ 473297 h 2010782"/>
                <a:gd name="connsiteX10" fmla="*/ 1232748 w 1659899"/>
                <a:gd name="connsiteY10" fmla="*/ 182156 h 2010782"/>
                <a:gd name="connsiteX11" fmla="*/ 1038238 w 1659899"/>
                <a:gd name="connsiteY11" fmla="*/ 30 h 2010782"/>
                <a:gd name="connsiteX12" fmla="*/ 861487 w 1659899"/>
                <a:gd name="connsiteY12" fmla="*/ 170675 h 2010782"/>
                <a:gd name="connsiteX13" fmla="*/ 926789 w 1659899"/>
                <a:gd name="connsiteY13" fmla="*/ 476926 h 2010782"/>
                <a:gd name="connsiteX14" fmla="*/ 0 w 1659899"/>
                <a:gd name="connsiteY14" fmla="*/ 462970 h 2010782"/>
                <a:gd name="connsiteX0" fmla="*/ 0 w 1659899"/>
                <a:gd name="connsiteY0" fmla="*/ 463015 h 2010827"/>
                <a:gd name="connsiteX1" fmla="*/ 2549 w 1659899"/>
                <a:gd name="connsiteY1" fmla="*/ 2010827 h 2010827"/>
                <a:gd name="connsiteX2" fmla="*/ 1656020 w 1659899"/>
                <a:gd name="connsiteY2" fmla="*/ 2010827 h 2010827"/>
                <a:gd name="connsiteX3" fmla="*/ 1656020 w 1659899"/>
                <a:gd name="connsiteY3" fmla="*/ 1346458 h 2010827"/>
                <a:gd name="connsiteX4" fmla="*/ 1274137 w 1659899"/>
                <a:gd name="connsiteY4" fmla="*/ 1405990 h 2010827"/>
                <a:gd name="connsiteX5" fmla="*/ 1069349 w 1659899"/>
                <a:gd name="connsiteY5" fmla="*/ 1182152 h 2010827"/>
                <a:gd name="connsiteX6" fmla="*/ 1326524 w 1659899"/>
                <a:gd name="connsiteY6" fmla="*/ 982127 h 2010827"/>
                <a:gd name="connsiteX7" fmla="*/ 1659899 w 1659899"/>
                <a:gd name="connsiteY7" fmla="*/ 1058327 h 2010827"/>
                <a:gd name="connsiteX8" fmla="*/ 1654802 w 1659899"/>
                <a:gd name="connsiteY8" fmla="*/ 460634 h 2010827"/>
                <a:gd name="connsiteX9" fmla="*/ 1247885 w 1659899"/>
                <a:gd name="connsiteY9" fmla="*/ 473342 h 2010827"/>
                <a:gd name="connsiteX10" fmla="*/ 1232748 w 1659899"/>
                <a:gd name="connsiteY10" fmla="*/ 182201 h 2010827"/>
                <a:gd name="connsiteX11" fmla="*/ 1038238 w 1659899"/>
                <a:gd name="connsiteY11" fmla="*/ 75 h 2010827"/>
                <a:gd name="connsiteX12" fmla="*/ 881033 w 1659899"/>
                <a:gd name="connsiteY12" fmla="*/ 202035 h 2010827"/>
                <a:gd name="connsiteX13" fmla="*/ 926789 w 1659899"/>
                <a:gd name="connsiteY13" fmla="*/ 476971 h 2010827"/>
                <a:gd name="connsiteX14" fmla="*/ 0 w 1659899"/>
                <a:gd name="connsiteY14" fmla="*/ 463015 h 2010827"/>
                <a:gd name="connsiteX0" fmla="*/ 0 w 1659899"/>
                <a:gd name="connsiteY0" fmla="*/ 413479 h 1961291"/>
                <a:gd name="connsiteX1" fmla="*/ 2549 w 1659899"/>
                <a:gd name="connsiteY1" fmla="*/ 1961291 h 1961291"/>
                <a:gd name="connsiteX2" fmla="*/ 1656020 w 1659899"/>
                <a:gd name="connsiteY2" fmla="*/ 1961291 h 1961291"/>
                <a:gd name="connsiteX3" fmla="*/ 1656020 w 1659899"/>
                <a:gd name="connsiteY3" fmla="*/ 1296922 h 1961291"/>
                <a:gd name="connsiteX4" fmla="*/ 1274137 w 1659899"/>
                <a:gd name="connsiteY4" fmla="*/ 1356454 h 1961291"/>
                <a:gd name="connsiteX5" fmla="*/ 1069349 w 1659899"/>
                <a:gd name="connsiteY5" fmla="*/ 1132616 h 1961291"/>
                <a:gd name="connsiteX6" fmla="*/ 1326524 w 1659899"/>
                <a:gd name="connsiteY6" fmla="*/ 932591 h 1961291"/>
                <a:gd name="connsiteX7" fmla="*/ 1659899 w 1659899"/>
                <a:gd name="connsiteY7" fmla="*/ 1008791 h 1961291"/>
                <a:gd name="connsiteX8" fmla="*/ 1654802 w 1659899"/>
                <a:gd name="connsiteY8" fmla="*/ 411098 h 1961291"/>
                <a:gd name="connsiteX9" fmla="*/ 1247885 w 1659899"/>
                <a:gd name="connsiteY9" fmla="*/ 423806 h 1961291"/>
                <a:gd name="connsiteX10" fmla="*/ 1232748 w 1659899"/>
                <a:gd name="connsiteY10" fmla="*/ 132665 h 1961291"/>
                <a:gd name="connsiteX11" fmla="*/ 1054992 w 1659899"/>
                <a:gd name="connsiteY11" fmla="*/ 121 h 1961291"/>
                <a:gd name="connsiteX12" fmla="*/ 881033 w 1659899"/>
                <a:gd name="connsiteY12" fmla="*/ 152499 h 1961291"/>
                <a:gd name="connsiteX13" fmla="*/ 926789 w 1659899"/>
                <a:gd name="connsiteY13" fmla="*/ 427435 h 1961291"/>
                <a:gd name="connsiteX14" fmla="*/ 0 w 1659899"/>
                <a:gd name="connsiteY14" fmla="*/ 413479 h 196129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47885 w 1659899"/>
                <a:gd name="connsiteY9" fmla="*/ 423686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18414 w 1659899"/>
                <a:gd name="connsiteY13" fmla="*/ 409048 h 1961171"/>
                <a:gd name="connsiteX14" fmla="*/ 0 w 1659899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326524 w 1656176"/>
                <a:gd name="connsiteY6" fmla="*/ 932471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412146 w 1656176"/>
                <a:gd name="connsiteY6" fmla="*/ 765457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274137 w 1659743"/>
                <a:gd name="connsiteY4" fmla="*/ 1356334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59743" h="1961171">
                  <a:moveTo>
                    <a:pt x="0" y="413359"/>
                  </a:moveTo>
                  <a:cubicBezTo>
                    <a:pt x="850" y="929296"/>
                    <a:pt x="1699" y="1445234"/>
                    <a:pt x="2549" y="1961171"/>
                  </a:cubicBezTo>
                  <a:lnTo>
                    <a:pt x="1656020" y="1961171"/>
                  </a:lnTo>
                  <a:lnTo>
                    <a:pt x="1659743" y="1105432"/>
                  </a:lnTo>
                  <a:cubicBezTo>
                    <a:pt x="1584337" y="1007007"/>
                    <a:pt x="1476152" y="1163063"/>
                    <a:pt x="1402571" y="1140608"/>
                  </a:cubicBezTo>
                  <a:cubicBezTo>
                    <a:pt x="1328990" y="1118153"/>
                    <a:pt x="1223176" y="1031197"/>
                    <a:pt x="1218257" y="970701"/>
                  </a:cubicBezTo>
                  <a:cubicBezTo>
                    <a:pt x="1213338" y="910206"/>
                    <a:pt x="1299760" y="806971"/>
                    <a:pt x="1373057" y="777635"/>
                  </a:cubicBezTo>
                  <a:cubicBezTo>
                    <a:pt x="1446354" y="748299"/>
                    <a:pt x="1564431" y="872343"/>
                    <a:pt x="1658038" y="794685"/>
                  </a:cubicBezTo>
                  <a:cubicBezTo>
                    <a:pt x="1656959" y="666783"/>
                    <a:pt x="1655881" y="538880"/>
                    <a:pt x="1654802" y="410978"/>
                  </a:cubicBezTo>
                  <a:lnTo>
                    <a:pt x="1253470" y="408028"/>
                  </a:lnTo>
                  <a:cubicBezTo>
                    <a:pt x="1155839" y="338178"/>
                    <a:pt x="1302124" y="221426"/>
                    <a:pt x="1269044" y="153422"/>
                  </a:cubicBezTo>
                  <a:cubicBezTo>
                    <a:pt x="1235964" y="85418"/>
                    <a:pt x="1119660" y="175"/>
                    <a:pt x="1054992" y="1"/>
                  </a:cubicBezTo>
                  <a:cubicBezTo>
                    <a:pt x="990324" y="-173"/>
                    <a:pt x="903796" y="84205"/>
                    <a:pt x="881033" y="152379"/>
                  </a:cubicBezTo>
                  <a:cubicBezTo>
                    <a:pt x="858270" y="220553"/>
                    <a:pt x="1029539" y="353486"/>
                    <a:pt x="918414" y="409048"/>
                  </a:cubicBezTo>
                  <a:lnTo>
                    <a:pt x="0" y="413359"/>
                  </a:lnTo>
                  <a:close/>
                </a:path>
              </a:pathLst>
            </a:custGeom>
            <a:solidFill>
              <a:srgbClr val="FFFF99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93220" y="4169045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2800" dirty="0" err="1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Assg</a:t>
              </a:r>
              <a:r>
                <a:rPr lang="de-AT" sz="2800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.</a:t>
              </a:r>
              <a:endParaRPr lang="de-AT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522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2" animBg="1"/>
      <p:bldP spid="11" grpId="3" animBg="1"/>
      <p:bldP spid="14" grpId="0" animBg="1"/>
      <p:bldP spid="15" grpId="0"/>
      <p:bldP spid="23" grpId="0" animBg="1"/>
      <p:bldP spid="13" grpId="0" animBg="1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Results</a:t>
            </a:r>
            <a:endParaRPr lang="en-US" dirty="0" smtClean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336" y="980728"/>
            <a:ext cx="9277473" cy="5760145"/>
          </a:xfrm>
        </p:spPr>
        <p:txBody>
          <a:bodyPr/>
          <a:lstStyle/>
          <a:p>
            <a:r>
              <a:rPr lang="de-AT" dirty="0" smtClean="0"/>
              <a:t>Exported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CityEngine</a:t>
            </a:r>
            <a:r>
              <a:rPr lang="de-AT" dirty="0" smtClean="0"/>
              <a:t>, building type from color</a:t>
            </a:r>
          </a:p>
          <a:p>
            <a:pPr lvl="1"/>
            <a:endParaRPr lang="de-AT" dirty="0" smtClean="0"/>
          </a:p>
        </p:txBody>
      </p:sp>
      <p:pic>
        <p:nvPicPr>
          <p:cNvPr id="2" name="result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399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Conclusion</a:t>
            </a:r>
            <a:endParaRPr lang="en-US" dirty="0" smtClean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9277473" cy="5760145"/>
          </a:xfrm>
        </p:spPr>
        <p:txBody>
          <a:bodyPr/>
          <a:lstStyle/>
          <a:p>
            <a:r>
              <a:rPr lang="de-AT" dirty="0" smtClean="0"/>
              <a:t>Two new operators</a:t>
            </a:r>
          </a:p>
          <a:p>
            <a:pPr lvl="1"/>
            <a:r>
              <a:rPr lang="de-AT" dirty="0" smtClean="0"/>
              <a:t>Non-topological transform T</a:t>
            </a:r>
          </a:p>
          <a:p>
            <a:pPr lvl="1"/>
            <a:r>
              <a:rPr lang="de-AT" dirty="0" smtClean="0"/>
              <a:t>Flexible merge M</a:t>
            </a:r>
            <a:r>
              <a:rPr lang="de-AT" baseline="-25000" dirty="0" smtClean="0"/>
              <a:t>f</a:t>
            </a:r>
            <a:endParaRPr lang="de-AT" baseline="-25000" dirty="0"/>
          </a:p>
          <a:p>
            <a:r>
              <a:rPr lang="de-AT" dirty="0" smtClean="0"/>
              <a:t>Anchored Assignments</a:t>
            </a:r>
          </a:p>
          <a:p>
            <a:r>
              <a:rPr lang="de-AT" dirty="0" smtClean="0"/>
              <a:t>Layering System</a:t>
            </a:r>
          </a:p>
          <a:p>
            <a:endParaRPr lang="de-AT" dirty="0"/>
          </a:p>
          <a:p>
            <a:r>
              <a:rPr lang="de-AT" dirty="0" smtClean="0"/>
              <a:t>Enables</a:t>
            </a:r>
          </a:p>
          <a:p>
            <a:pPr lvl="1"/>
            <a:r>
              <a:rPr lang="de-AT" dirty="0" smtClean="0"/>
              <a:t>Valid layouts, circular editing, merging</a:t>
            </a:r>
          </a:p>
          <a:p>
            <a:pPr lvl="1"/>
            <a:r>
              <a:rPr lang="de-AT" dirty="0" smtClean="0"/>
              <a:t>Persistence</a:t>
            </a:r>
          </a:p>
          <a:p>
            <a:pPr lvl="1"/>
            <a:endParaRPr lang="de-AT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5625717" y="2581295"/>
            <a:ext cx="2221872" cy="2027455"/>
            <a:chOff x="56902" y="2713789"/>
            <a:chExt cx="2221872" cy="2027455"/>
          </a:xfrm>
        </p:grpSpPr>
        <p:sp>
          <p:nvSpPr>
            <p:cNvPr id="5" name="Freeform 4"/>
            <p:cNvSpPr/>
            <p:nvPr/>
          </p:nvSpPr>
          <p:spPr>
            <a:xfrm>
              <a:off x="104222" y="3477936"/>
              <a:ext cx="1091518" cy="1263308"/>
            </a:xfrm>
            <a:custGeom>
              <a:avLst/>
              <a:gdLst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3810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5874 w 1676400"/>
                <a:gd name="connsiteY6" fmla="*/ 5619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681038 w 1676400"/>
                <a:gd name="connsiteY9" fmla="*/ 0 h 1562100"/>
                <a:gd name="connsiteX10" fmla="*/ 0 w 1676400"/>
                <a:gd name="connsiteY10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81038 w 1676400"/>
                <a:gd name="connsiteY10" fmla="*/ 0 h 1562100"/>
                <a:gd name="connsiteX11" fmla="*/ 0 w 1676400"/>
                <a:gd name="connsiteY11" fmla="*/ 0 h 1562100"/>
                <a:gd name="connsiteX0" fmla="*/ 0 w 1676400"/>
                <a:gd name="connsiteY0" fmla="*/ 4762 h 1566862"/>
                <a:gd name="connsiteX1" fmla="*/ 0 w 1676400"/>
                <a:gd name="connsiteY1" fmla="*/ 1566862 h 1566862"/>
                <a:gd name="connsiteX2" fmla="*/ 1676400 w 1676400"/>
                <a:gd name="connsiteY2" fmla="*/ 1566862 h 1566862"/>
                <a:gd name="connsiteX3" fmla="*/ 1676400 w 1676400"/>
                <a:gd name="connsiteY3" fmla="*/ 900112 h 1566862"/>
                <a:gd name="connsiteX4" fmla="*/ 1223963 w 1676400"/>
                <a:gd name="connsiteY4" fmla="*/ 976312 h 1566862"/>
                <a:gd name="connsiteX5" fmla="*/ 1066800 w 1676400"/>
                <a:gd name="connsiteY5" fmla="*/ 738187 h 1566862"/>
                <a:gd name="connsiteX6" fmla="*/ 1281112 w 1676400"/>
                <a:gd name="connsiteY6" fmla="*/ 533400 h 1566862"/>
                <a:gd name="connsiteX7" fmla="*/ 1657350 w 1676400"/>
                <a:gd name="connsiteY7" fmla="*/ 614362 h 1566862"/>
                <a:gd name="connsiteX8" fmla="*/ 1657350 w 1676400"/>
                <a:gd name="connsiteY8" fmla="*/ 4762 h 1566862"/>
                <a:gd name="connsiteX9" fmla="*/ 1081088 w 1676400"/>
                <a:gd name="connsiteY9" fmla="*/ 4762 h 1566862"/>
                <a:gd name="connsiteX10" fmla="*/ 842963 w 1676400"/>
                <a:gd name="connsiteY10" fmla="*/ 0 h 1566862"/>
                <a:gd name="connsiteX11" fmla="*/ 681038 w 1676400"/>
                <a:gd name="connsiteY11" fmla="*/ 4762 h 1566862"/>
                <a:gd name="connsiteX12" fmla="*/ 0 w 1676400"/>
                <a:gd name="connsiteY12" fmla="*/ 4762 h 1566862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76276 w 1676400"/>
                <a:gd name="connsiteY10" fmla="*/ 366713 h 1562100"/>
                <a:gd name="connsiteX11" fmla="*/ 681038 w 1676400"/>
                <a:gd name="connsiteY11" fmla="*/ 0 h 1562100"/>
                <a:gd name="connsiteX12" fmla="*/ 0 w 1676400"/>
                <a:gd name="connsiteY12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781050 w 1676400"/>
                <a:gd name="connsiteY10" fmla="*/ 252413 h 1562100"/>
                <a:gd name="connsiteX11" fmla="*/ 676276 w 1676400"/>
                <a:gd name="connsiteY11" fmla="*/ 366713 h 1562100"/>
                <a:gd name="connsiteX12" fmla="*/ 681038 w 1676400"/>
                <a:gd name="connsiteY12" fmla="*/ 0 h 1562100"/>
                <a:gd name="connsiteX13" fmla="*/ 0 w 1676400"/>
                <a:gd name="connsiteY13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781050 w 1676400"/>
                <a:gd name="connsiteY11" fmla="*/ 252413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1052513 w 1676400"/>
                <a:gd name="connsiteY10" fmla="*/ 357188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350461 h 1912561"/>
                <a:gd name="connsiteX1" fmla="*/ 0 w 1676400"/>
                <a:gd name="connsiteY1" fmla="*/ 1912561 h 1912561"/>
                <a:gd name="connsiteX2" fmla="*/ 1676400 w 1676400"/>
                <a:gd name="connsiteY2" fmla="*/ 1912561 h 1912561"/>
                <a:gd name="connsiteX3" fmla="*/ 1676400 w 1676400"/>
                <a:gd name="connsiteY3" fmla="*/ 1245811 h 1912561"/>
                <a:gd name="connsiteX4" fmla="*/ 1223963 w 1676400"/>
                <a:gd name="connsiteY4" fmla="*/ 1322011 h 1912561"/>
                <a:gd name="connsiteX5" fmla="*/ 1066800 w 1676400"/>
                <a:gd name="connsiteY5" fmla="*/ 1083886 h 1912561"/>
                <a:gd name="connsiteX6" fmla="*/ 1281112 w 1676400"/>
                <a:gd name="connsiteY6" fmla="*/ 879099 h 1912561"/>
                <a:gd name="connsiteX7" fmla="*/ 1657350 w 1676400"/>
                <a:gd name="connsiteY7" fmla="*/ 960061 h 1912561"/>
                <a:gd name="connsiteX8" fmla="*/ 1657350 w 1676400"/>
                <a:gd name="connsiteY8" fmla="*/ 350461 h 1912561"/>
                <a:gd name="connsiteX9" fmla="*/ 1081088 w 1676400"/>
                <a:gd name="connsiteY9" fmla="*/ 350461 h 1912561"/>
                <a:gd name="connsiteX10" fmla="*/ 1052513 w 1676400"/>
                <a:gd name="connsiteY10" fmla="*/ 707649 h 1912561"/>
                <a:gd name="connsiteX11" fmla="*/ 823913 w 1676400"/>
                <a:gd name="connsiteY11" fmla="*/ 826712 h 1912561"/>
                <a:gd name="connsiteX12" fmla="*/ 723901 w 1676400"/>
                <a:gd name="connsiteY12" fmla="*/ 17087 h 1912561"/>
                <a:gd name="connsiteX13" fmla="*/ 681038 w 1676400"/>
                <a:gd name="connsiteY13" fmla="*/ 350461 h 1912561"/>
                <a:gd name="connsiteX14" fmla="*/ 0 w 1676400"/>
                <a:gd name="connsiteY14" fmla="*/ 350461 h 1912561"/>
                <a:gd name="connsiteX0" fmla="*/ 0 w 1676400"/>
                <a:gd name="connsiteY0" fmla="*/ 444118 h 2006218"/>
                <a:gd name="connsiteX1" fmla="*/ 0 w 1676400"/>
                <a:gd name="connsiteY1" fmla="*/ 2006218 h 2006218"/>
                <a:gd name="connsiteX2" fmla="*/ 1676400 w 1676400"/>
                <a:gd name="connsiteY2" fmla="*/ 2006218 h 2006218"/>
                <a:gd name="connsiteX3" fmla="*/ 1676400 w 1676400"/>
                <a:gd name="connsiteY3" fmla="*/ 1339468 h 2006218"/>
                <a:gd name="connsiteX4" fmla="*/ 1223963 w 1676400"/>
                <a:gd name="connsiteY4" fmla="*/ 1415668 h 2006218"/>
                <a:gd name="connsiteX5" fmla="*/ 1066800 w 1676400"/>
                <a:gd name="connsiteY5" fmla="*/ 1177543 h 2006218"/>
                <a:gd name="connsiteX6" fmla="*/ 1281112 w 1676400"/>
                <a:gd name="connsiteY6" fmla="*/ 972756 h 2006218"/>
                <a:gd name="connsiteX7" fmla="*/ 1657350 w 1676400"/>
                <a:gd name="connsiteY7" fmla="*/ 1053718 h 2006218"/>
                <a:gd name="connsiteX8" fmla="*/ 1657350 w 1676400"/>
                <a:gd name="connsiteY8" fmla="*/ 444118 h 2006218"/>
                <a:gd name="connsiteX9" fmla="*/ 1081088 w 1676400"/>
                <a:gd name="connsiteY9" fmla="*/ 444118 h 2006218"/>
                <a:gd name="connsiteX10" fmla="*/ 1052513 w 1676400"/>
                <a:gd name="connsiteY10" fmla="*/ 801306 h 2006218"/>
                <a:gd name="connsiteX11" fmla="*/ 838200 w 1676400"/>
                <a:gd name="connsiteY11" fmla="*/ 1207 h 2006218"/>
                <a:gd name="connsiteX12" fmla="*/ 823913 w 1676400"/>
                <a:gd name="connsiteY12" fmla="*/ 920369 h 2006218"/>
                <a:gd name="connsiteX13" fmla="*/ 723901 w 1676400"/>
                <a:gd name="connsiteY13" fmla="*/ 110744 h 2006218"/>
                <a:gd name="connsiteX14" fmla="*/ 681038 w 1676400"/>
                <a:gd name="connsiteY14" fmla="*/ 444118 h 2006218"/>
                <a:gd name="connsiteX15" fmla="*/ 0 w 1676400"/>
                <a:gd name="connsiteY15" fmla="*/ 444118 h 2006218"/>
                <a:gd name="connsiteX0" fmla="*/ 0 w 1676400"/>
                <a:gd name="connsiteY0" fmla="*/ 451731 h 2013831"/>
                <a:gd name="connsiteX1" fmla="*/ 0 w 1676400"/>
                <a:gd name="connsiteY1" fmla="*/ 2013831 h 2013831"/>
                <a:gd name="connsiteX2" fmla="*/ 1676400 w 1676400"/>
                <a:gd name="connsiteY2" fmla="*/ 2013831 h 2013831"/>
                <a:gd name="connsiteX3" fmla="*/ 1676400 w 1676400"/>
                <a:gd name="connsiteY3" fmla="*/ 1347081 h 2013831"/>
                <a:gd name="connsiteX4" fmla="*/ 1223963 w 1676400"/>
                <a:gd name="connsiteY4" fmla="*/ 1423281 h 2013831"/>
                <a:gd name="connsiteX5" fmla="*/ 1066800 w 1676400"/>
                <a:gd name="connsiteY5" fmla="*/ 1185156 h 2013831"/>
                <a:gd name="connsiteX6" fmla="*/ 1281112 w 1676400"/>
                <a:gd name="connsiteY6" fmla="*/ 980369 h 2013831"/>
                <a:gd name="connsiteX7" fmla="*/ 1657350 w 1676400"/>
                <a:gd name="connsiteY7" fmla="*/ 1061331 h 2013831"/>
                <a:gd name="connsiteX8" fmla="*/ 1657350 w 1676400"/>
                <a:gd name="connsiteY8" fmla="*/ 451731 h 2013831"/>
                <a:gd name="connsiteX9" fmla="*/ 1081088 w 1676400"/>
                <a:gd name="connsiteY9" fmla="*/ 451731 h 2013831"/>
                <a:gd name="connsiteX10" fmla="*/ 1071563 w 1676400"/>
                <a:gd name="connsiteY10" fmla="*/ 32631 h 2013831"/>
                <a:gd name="connsiteX11" fmla="*/ 838200 w 1676400"/>
                <a:gd name="connsiteY11" fmla="*/ 8820 h 2013831"/>
                <a:gd name="connsiteX12" fmla="*/ 823913 w 1676400"/>
                <a:gd name="connsiteY12" fmla="*/ 927982 h 2013831"/>
                <a:gd name="connsiteX13" fmla="*/ 723901 w 1676400"/>
                <a:gd name="connsiteY13" fmla="*/ 118357 h 2013831"/>
                <a:gd name="connsiteX14" fmla="*/ 681038 w 1676400"/>
                <a:gd name="connsiteY14" fmla="*/ 451731 h 2013831"/>
                <a:gd name="connsiteX15" fmla="*/ 0 w 1676400"/>
                <a:gd name="connsiteY15" fmla="*/ 451731 h 2013831"/>
                <a:gd name="connsiteX0" fmla="*/ 0 w 1676400"/>
                <a:gd name="connsiteY0" fmla="*/ 461960 h 2024060"/>
                <a:gd name="connsiteX1" fmla="*/ 0 w 1676400"/>
                <a:gd name="connsiteY1" fmla="*/ 2024060 h 2024060"/>
                <a:gd name="connsiteX2" fmla="*/ 1676400 w 1676400"/>
                <a:gd name="connsiteY2" fmla="*/ 2024060 h 2024060"/>
                <a:gd name="connsiteX3" fmla="*/ 1676400 w 1676400"/>
                <a:gd name="connsiteY3" fmla="*/ 1357310 h 2024060"/>
                <a:gd name="connsiteX4" fmla="*/ 1223963 w 1676400"/>
                <a:gd name="connsiteY4" fmla="*/ 1433510 h 2024060"/>
                <a:gd name="connsiteX5" fmla="*/ 1066800 w 1676400"/>
                <a:gd name="connsiteY5" fmla="*/ 1195385 h 2024060"/>
                <a:gd name="connsiteX6" fmla="*/ 1281112 w 1676400"/>
                <a:gd name="connsiteY6" fmla="*/ 990598 h 2024060"/>
                <a:gd name="connsiteX7" fmla="*/ 1657350 w 1676400"/>
                <a:gd name="connsiteY7" fmla="*/ 1071560 h 2024060"/>
                <a:gd name="connsiteX8" fmla="*/ 1657350 w 1676400"/>
                <a:gd name="connsiteY8" fmla="*/ 461960 h 2024060"/>
                <a:gd name="connsiteX9" fmla="*/ 1081088 w 1676400"/>
                <a:gd name="connsiteY9" fmla="*/ 461960 h 2024060"/>
                <a:gd name="connsiteX10" fmla="*/ 1071563 w 1676400"/>
                <a:gd name="connsiteY10" fmla="*/ 42860 h 2024060"/>
                <a:gd name="connsiteX11" fmla="*/ 838200 w 1676400"/>
                <a:gd name="connsiteY11" fmla="*/ 19049 h 2024060"/>
                <a:gd name="connsiteX12" fmla="*/ 823913 w 1676400"/>
                <a:gd name="connsiteY12" fmla="*/ 938211 h 2024060"/>
                <a:gd name="connsiteX13" fmla="*/ 757238 w 1676400"/>
                <a:gd name="connsiteY13" fmla="*/ 0 h 2024060"/>
                <a:gd name="connsiteX14" fmla="*/ 723901 w 1676400"/>
                <a:gd name="connsiteY14" fmla="*/ 128586 h 2024060"/>
                <a:gd name="connsiteX15" fmla="*/ 681038 w 1676400"/>
                <a:gd name="connsiteY15" fmla="*/ 461960 h 2024060"/>
                <a:gd name="connsiteX16" fmla="*/ 0 w 1676400"/>
                <a:gd name="connsiteY16" fmla="*/ 461960 h 2024060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823913 w 1676400"/>
                <a:gd name="connsiteY12" fmla="*/ 927983 h 2013832"/>
                <a:gd name="connsiteX13" fmla="*/ 723901 w 1676400"/>
                <a:gd name="connsiteY13" fmla="*/ 118358 h 2013832"/>
                <a:gd name="connsiteX14" fmla="*/ 681038 w 1676400"/>
                <a:gd name="connsiteY14" fmla="*/ 451732 h 2013832"/>
                <a:gd name="connsiteX15" fmla="*/ 0 w 1676400"/>
                <a:gd name="connsiteY15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681038 w 1676400"/>
                <a:gd name="connsiteY13" fmla="*/ 451732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72470 h 2034570"/>
                <a:gd name="connsiteX1" fmla="*/ 0 w 1676400"/>
                <a:gd name="connsiteY1" fmla="*/ 2034570 h 2034570"/>
                <a:gd name="connsiteX2" fmla="*/ 1676400 w 1676400"/>
                <a:gd name="connsiteY2" fmla="*/ 2034570 h 2034570"/>
                <a:gd name="connsiteX3" fmla="*/ 1676400 w 1676400"/>
                <a:gd name="connsiteY3" fmla="*/ 1367820 h 2034570"/>
                <a:gd name="connsiteX4" fmla="*/ 1223963 w 1676400"/>
                <a:gd name="connsiteY4" fmla="*/ 1444020 h 2034570"/>
                <a:gd name="connsiteX5" fmla="*/ 1066800 w 1676400"/>
                <a:gd name="connsiteY5" fmla="*/ 1205895 h 2034570"/>
                <a:gd name="connsiteX6" fmla="*/ 1281112 w 1676400"/>
                <a:gd name="connsiteY6" fmla="*/ 1001108 h 2034570"/>
                <a:gd name="connsiteX7" fmla="*/ 1657350 w 1676400"/>
                <a:gd name="connsiteY7" fmla="*/ 1082070 h 2034570"/>
                <a:gd name="connsiteX8" fmla="*/ 1657350 w 1676400"/>
                <a:gd name="connsiteY8" fmla="*/ 472470 h 2034570"/>
                <a:gd name="connsiteX9" fmla="*/ 1081088 w 1676400"/>
                <a:gd name="connsiteY9" fmla="*/ 472470 h 2034570"/>
                <a:gd name="connsiteX10" fmla="*/ 1071563 w 1676400"/>
                <a:gd name="connsiteY10" fmla="*/ 53370 h 2034570"/>
                <a:gd name="connsiteX11" fmla="*/ 838200 w 1676400"/>
                <a:gd name="connsiteY11" fmla="*/ 29559 h 2034570"/>
                <a:gd name="connsiteX12" fmla="*/ 666751 w 1676400"/>
                <a:gd name="connsiteY12" fmla="*/ 139096 h 2034570"/>
                <a:gd name="connsiteX13" fmla="*/ 742950 w 1676400"/>
                <a:gd name="connsiteY13" fmla="*/ 467707 h 2034570"/>
                <a:gd name="connsiteX14" fmla="*/ 0 w 1676400"/>
                <a:gd name="connsiteY14" fmla="*/ 472470 h 2034570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23963 w 1676400"/>
                <a:gd name="connsiteY4" fmla="*/ 1435742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28473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2950 w 1676400"/>
                <a:gd name="connsiteY13" fmla="*/ 458331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53471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7350 w 1657350"/>
                <a:gd name="connsiteY8" fmla="*/ 427375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2253 w 1657350"/>
                <a:gd name="connsiteY8" fmla="*/ 482144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45936 h 2027083"/>
                <a:gd name="connsiteX14" fmla="*/ 0 w 1657350"/>
                <a:gd name="connsiteY14" fmla="*/ 464983 h 2027083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81655 h 2027083"/>
                <a:gd name="connsiteX14" fmla="*/ 0 w 1657350"/>
                <a:gd name="connsiteY14" fmla="*/ 464983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84033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76890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42979 w 1659899"/>
                <a:gd name="connsiteY13" fmla="*/ 481838 h 2027266"/>
                <a:gd name="connsiteX14" fmla="*/ 0 w 1659899"/>
                <a:gd name="connsiteY14" fmla="*/ 479454 h 2027266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09009 w 1659899"/>
                <a:gd name="connsiteY13" fmla="*/ 488191 h 2027266"/>
                <a:gd name="connsiteX14" fmla="*/ 0 w 1659899"/>
                <a:gd name="connsiteY14" fmla="*/ 479454 h 2027266"/>
                <a:gd name="connsiteX0" fmla="*/ 0 w 1659899"/>
                <a:gd name="connsiteY0" fmla="*/ 480303 h 2028115"/>
                <a:gd name="connsiteX1" fmla="*/ 2549 w 1659899"/>
                <a:gd name="connsiteY1" fmla="*/ 2028115 h 2028115"/>
                <a:gd name="connsiteX2" fmla="*/ 1656020 w 1659899"/>
                <a:gd name="connsiteY2" fmla="*/ 2028115 h 2028115"/>
                <a:gd name="connsiteX3" fmla="*/ 1656020 w 1659899"/>
                <a:gd name="connsiteY3" fmla="*/ 1363746 h 2028115"/>
                <a:gd name="connsiteX4" fmla="*/ 1274137 w 1659899"/>
                <a:gd name="connsiteY4" fmla="*/ 1423278 h 2028115"/>
                <a:gd name="connsiteX5" fmla="*/ 1069349 w 1659899"/>
                <a:gd name="connsiteY5" fmla="*/ 1199440 h 2028115"/>
                <a:gd name="connsiteX6" fmla="*/ 1326524 w 1659899"/>
                <a:gd name="connsiteY6" fmla="*/ 999415 h 2028115"/>
                <a:gd name="connsiteX7" fmla="*/ 1659899 w 1659899"/>
                <a:gd name="connsiteY7" fmla="*/ 1075615 h 2028115"/>
                <a:gd name="connsiteX8" fmla="*/ 1654802 w 1659899"/>
                <a:gd name="connsiteY8" fmla="*/ 477922 h 2028115"/>
                <a:gd name="connsiteX9" fmla="*/ 1021727 w 1659899"/>
                <a:gd name="connsiteY9" fmla="*/ 490630 h 2028115"/>
                <a:gd name="connsiteX10" fmla="*/ 1074112 w 1659899"/>
                <a:gd name="connsiteY10" fmla="*/ 46915 h 2028115"/>
                <a:gd name="connsiteX11" fmla="*/ 840749 w 1659899"/>
                <a:gd name="connsiteY11" fmla="*/ 23104 h 2028115"/>
                <a:gd name="connsiteX12" fmla="*/ 635330 w 1659899"/>
                <a:gd name="connsiteY12" fmla="*/ 135816 h 2028115"/>
                <a:gd name="connsiteX13" fmla="*/ 709009 w 1659899"/>
                <a:gd name="connsiteY13" fmla="*/ 489040 h 2028115"/>
                <a:gd name="connsiteX14" fmla="*/ 0 w 1659899"/>
                <a:gd name="connsiteY14" fmla="*/ 480303 h 2028115"/>
                <a:gd name="connsiteX0" fmla="*/ 0 w 1659899"/>
                <a:gd name="connsiteY0" fmla="*/ 459359 h 2007171"/>
                <a:gd name="connsiteX1" fmla="*/ 2549 w 1659899"/>
                <a:gd name="connsiteY1" fmla="*/ 2007171 h 2007171"/>
                <a:gd name="connsiteX2" fmla="*/ 1656020 w 1659899"/>
                <a:gd name="connsiteY2" fmla="*/ 2007171 h 2007171"/>
                <a:gd name="connsiteX3" fmla="*/ 1656020 w 1659899"/>
                <a:gd name="connsiteY3" fmla="*/ 1342802 h 2007171"/>
                <a:gd name="connsiteX4" fmla="*/ 1274137 w 1659899"/>
                <a:gd name="connsiteY4" fmla="*/ 1402334 h 2007171"/>
                <a:gd name="connsiteX5" fmla="*/ 1069349 w 1659899"/>
                <a:gd name="connsiteY5" fmla="*/ 1178496 h 2007171"/>
                <a:gd name="connsiteX6" fmla="*/ 1326524 w 1659899"/>
                <a:gd name="connsiteY6" fmla="*/ 978471 h 2007171"/>
                <a:gd name="connsiteX7" fmla="*/ 1659899 w 1659899"/>
                <a:gd name="connsiteY7" fmla="*/ 1054671 h 2007171"/>
                <a:gd name="connsiteX8" fmla="*/ 1654802 w 1659899"/>
                <a:gd name="connsiteY8" fmla="*/ 456978 h 2007171"/>
                <a:gd name="connsiteX9" fmla="*/ 1021727 w 1659899"/>
                <a:gd name="connsiteY9" fmla="*/ 469686 h 2007171"/>
                <a:gd name="connsiteX10" fmla="*/ 1118273 w 1659899"/>
                <a:gd name="connsiteY10" fmla="*/ 76771 h 2007171"/>
                <a:gd name="connsiteX11" fmla="*/ 840749 w 1659899"/>
                <a:gd name="connsiteY11" fmla="*/ 2160 h 2007171"/>
                <a:gd name="connsiteX12" fmla="*/ 635330 w 1659899"/>
                <a:gd name="connsiteY12" fmla="*/ 114872 h 2007171"/>
                <a:gd name="connsiteX13" fmla="*/ 709009 w 1659899"/>
                <a:gd name="connsiteY13" fmla="*/ 468096 h 2007171"/>
                <a:gd name="connsiteX14" fmla="*/ 0 w 1659899"/>
                <a:gd name="connsiteY14" fmla="*/ 459359 h 2007171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021727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709009 w 1659899"/>
                <a:gd name="connsiteY13" fmla="*/ 542555 h 2081630"/>
                <a:gd name="connsiteX14" fmla="*/ 0 w 1659899"/>
                <a:gd name="connsiteY14" fmla="*/ 533818 h 2081630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709009 w 1659899"/>
                <a:gd name="connsiteY13" fmla="*/ 542553 h 2081628"/>
                <a:gd name="connsiteX14" fmla="*/ 0 w 1659899"/>
                <a:gd name="connsiteY14" fmla="*/ 533816 h 2081628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926789 w 1659899"/>
                <a:gd name="connsiteY13" fmla="*/ 547772 h 2081628"/>
                <a:gd name="connsiteX14" fmla="*/ 0 w 1659899"/>
                <a:gd name="connsiteY14" fmla="*/ 533816 h 2081628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247885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926789 w 1659899"/>
                <a:gd name="connsiteY13" fmla="*/ 547774 h 2081630"/>
                <a:gd name="connsiteX14" fmla="*/ 0 w 1659899"/>
                <a:gd name="connsiteY14" fmla="*/ 533818 h 2081630"/>
                <a:gd name="connsiteX0" fmla="*/ 0 w 1659899"/>
                <a:gd name="connsiteY0" fmla="*/ 534469 h 2082281"/>
                <a:gd name="connsiteX1" fmla="*/ 2549 w 1659899"/>
                <a:gd name="connsiteY1" fmla="*/ 2082281 h 2082281"/>
                <a:gd name="connsiteX2" fmla="*/ 1656020 w 1659899"/>
                <a:gd name="connsiteY2" fmla="*/ 2082281 h 2082281"/>
                <a:gd name="connsiteX3" fmla="*/ 1656020 w 1659899"/>
                <a:gd name="connsiteY3" fmla="*/ 1417912 h 2082281"/>
                <a:gd name="connsiteX4" fmla="*/ 1274137 w 1659899"/>
                <a:gd name="connsiteY4" fmla="*/ 1477444 h 2082281"/>
                <a:gd name="connsiteX5" fmla="*/ 1069349 w 1659899"/>
                <a:gd name="connsiteY5" fmla="*/ 1253606 h 2082281"/>
                <a:gd name="connsiteX6" fmla="*/ 1326524 w 1659899"/>
                <a:gd name="connsiteY6" fmla="*/ 1053581 h 2082281"/>
                <a:gd name="connsiteX7" fmla="*/ 1659899 w 1659899"/>
                <a:gd name="connsiteY7" fmla="*/ 1129781 h 2082281"/>
                <a:gd name="connsiteX8" fmla="*/ 1654802 w 1659899"/>
                <a:gd name="connsiteY8" fmla="*/ 532088 h 2082281"/>
                <a:gd name="connsiteX9" fmla="*/ 1247885 w 1659899"/>
                <a:gd name="connsiteY9" fmla="*/ 544796 h 2082281"/>
                <a:gd name="connsiteX10" fmla="*/ 1118273 w 1659899"/>
                <a:gd name="connsiteY10" fmla="*/ 151881 h 2082281"/>
                <a:gd name="connsiteX11" fmla="*/ 867924 w 1659899"/>
                <a:gd name="connsiteY11" fmla="*/ 1070 h 2082281"/>
                <a:gd name="connsiteX12" fmla="*/ 800061 w 1659899"/>
                <a:gd name="connsiteY12" fmla="*/ 216078 h 2082281"/>
                <a:gd name="connsiteX13" fmla="*/ 926789 w 1659899"/>
                <a:gd name="connsiteY13" fmla="*/ 548425 h 2082281"/>
                <a:gd name="connsiteX14" fmla="*/ 0 w 1659899"/>
                <a:gd name="connsiteY14" fmla="*/ 534469 h 2082281"/>
                <a:gd name="connsiteX0" fmla="*/ 0 w 1659899"/>
                <a:gd name="connsiteY0" fmla="*/ 533617 h 2081429"/>
                <a:gd name="connsiteX1" fmla="*/ 2549 w 1659899"/>
                <a:gd name="connsiteY1" fmla="*/ 2081429 h 2081429"/>
                <a:gd name="connsiteX2" fmla="*/ 1656020 w 1659899"/>
                <a:gd name="connsiteY2" fmla="*/ 2081429 h 2081429"/>
                <a:gd name="connsiteX3" fmla="*/ 1656020 w 1659899"/>
                <a:gd name="connsiteY3" fmla="*/ 1417060 h 2081429"/>
                <a:gd name="connsiteX4" fmla="*/ 1274137 w 1659899"/>
                <a:gd name="connsiteY4" fmla="*/ 1476592 h 2081429"/>
                <a:gd name="connsiteX5" fmla="*/ 1069349 w 1659899"/>
                <a:gd name="connsiteY5" fmla="*/ 1252754 h 2081429"/>
                <a:gd name="connsiteX6" fmla="*/ 1326524 w 1659899"/>
                <a:gd name="connsiteY6" fmla="*/ 1052729 h 2081429"/>
                <a:gd name="connsiteX7" fmla="*/ 1659899 w 1659899"/>
                <a:gd name="connsiteY7" fmla="*/ 1128929 h 2081429"/>
                <a:gd name="connsiteX8" fmla="*/ 1654802 w 1659899"/>
                <a:gd name="connsiteY8" fmla="*/ 531236 h 2081429"/>
                <a:gd name="connsiteX9" fmla="*/ 1247885 w 1659899"/>
                <a:gd name="connsiteY9" fmla="*/ 543944 h 2081429"/>
                <a:gd name="connsiteX10" fmla="*/ 1232748 w 1659899"/>
                <a:gd name="connsiteY10" fmla="*/ 252803 h 2081429"/>
                <a:gd name="connsiteX11" fmla="*/ 867924 w 1659899"/>
                <a:gd name="connsiteY11" fmla="*/ 218 h 2081429"/>
                <a:gd name="connsiteX12" fmla="*/ 800061 w 1659899"/>
                <a:gd name="connsiteY12" fmla="*/ 215226 h 2081429"/>
                <a:gd name="connsiteX13" fmla="*/ 926789 w 1659899"/>
                <a:gd name="connsiteY13" fmla="*/ 547573 h 2081429"/>
                <a:gd name="connsiteX14" fmla="*/ 0 w 1659899"/>
                <a:gd name="connsiteY14" fmla="*/ 533617 h 2081429"/>
                <a:gd name="connsiteX0" fmla="*/ 0 w 1659899"/>
                <a:gd name="connsiteY0" fmla="*/ 463324 h 2011136"/>
                <a:gd name="connsiteX1" fmla="*/ 2549 w 1659899"/>
                <a:gd name="connsiteY1" fmla="*/ 2011136 h 2011136"/>
                <a:gd name="connsiteX2" fmla="*/ 1656020 w 1659899"/>
                <a:gd name="connsiteY2" fmla="*/ 2011136 h 2011136"/>
                <a:gd name="connsiteX3" fmla="*/ 1656020 w 1659899"/>
                <a:gd name="connsiteY3" fmla="*/ 1346767 h 2011136"/>
                <a:gd name="connsiteX4" fmla="*/ 1274137 w 1659899"/>
                <a:gd name="connsiteY4" fmla="*/ 1406299 h 2011136"/>
                <a:gd name="connsiteX5" fmla="*/ 1069349 w 1659899"/>
                <a:gd name="connsiteY5" fmla="*/ 1182461 h 2011136"/>
                <a:gd name="connsiteX6" fmla="*/ 1326524 w 1659899"/>
                <a:gd name="connsiteY6" fmla="*/ 982436 h 2011136"/>
                <a:gd name="connsiteX7" fmla="*/ 1659899 w 1659899"/>
                <a:gd name="connsiteY7" fmla="*/ 1058636 h 2011136"/>
                <a:gd name="connsiteX8" fmla="*/ 1654802 w 1659899"/>
                <a:gd name="connsiteY8" fmla="*/ 460943 h 2011136"/>
                <a:gd name="connsiteX9" fmla="*/ 1247885 w 1659899"/>
                <a:gd name="connsiteY9" fmla="*/ 473651 h 2011136"/>
                <a:gd name="connsiteX10" fmla="*/ 1232748 w 1659899"/>
                <a:gd name="connsiteY10" fmla="*/ 182510 h 2011136"/>
                <a:gd name="connsiteX11" fmla="*/ 1038238 w 1659899"/>
                <a:gd name="connsiteY11" fmla="*/ 384 h 2011136"/>
                <a:gd name="connsiteX12" fmla="*/ 800061 w 1659899"/>
                <a:gd name="connsiteY12" fmla="*/ 144933 h 2011136"/>
                <a:gd name="connsiteX13" fmla="*/ 926789 w 1659899"/>
                <a:gd name="connsiteY13" fmla="*/ 477280 h 2011136"/>
                <a:gd name="connsiteX14" fmla="*/ 0 w 1659899"/>
                <a:gd name="connsiteY14" fmla="*/ 463324 h 2011136"/>
                <a:gd name="connsiteX0" fmla="*/ 0 w 1659899"/>
                <a:gd name="connsiteY0" fmla="*/ 462970 h 2010782"/>
                <a:gd name="connsiteX1" fmla="*/ 2549 w 1659899"/>
                <a:gd name="connsiteY1" fmla="*/ 2010782 h 2010782"/>
                <a:gd name="connsiteX2" fmla="*/ 1656020 w 1659899"/>
                <a:gd name="connsiteY2" fmla="*/ 2010782 h 2010782"/>
                <a:gd name="connsiteX3" fmla="*/ 1656020 w 1659899"/>
                <a:gd name="connsiteY3" fmla="*/ 1346413 h 2010782"/>
                <a:gd name="connsiteX4" fmla="*/ 1274137 w 1659899"/>
                <a:gd name="connsiteY4" fmla="*/ 1405945 h 2010782"/>
                <a:gd name="connsiteX5" fmla="*/ 1069349 w 1659899"/>
                <a:gd name="connsiteY5" fmla="*/ 1182107 h 2010782"/>
                <a:gd name="connsiteX6" fmla="*/ 1326524 w 1659899"/>
                <a:gd name="connsiteY6" fmla="*/ 982082 h 2010782"/>
                <a:gd name="connsiteX7" fmla="*/ 1659899 w 1659899"/>
                <a:gd name="connsiteY7" fmla="*/ 1058282 h 2010782"/>
                <a:gd name="connsiteX8" fmla="*/ 1654802 w 1659899"/>
                <a:gd name="connsiteY8" fmla="*/ 460589 h 2010782"/>
                <a:gd name="connsiteX9" fmla="*/ 1247885 w 1659899"/>
                <a:gd name="connsiteY9" fmla="*/ 473297 h 2010782"/>
                <a:gd name="connsiteX10" fmla="*/ 1232748 w 1659899"/>
                <a:gd name="connsiteY10" fmla="*/ 182156 h 2010782"/>
                <a:gd name="connsiteX11" fmla="*/ 1038238 w 1659899"/>
                <a:gd name="connsiteY11" fmla="*/ 30 h 2010782"/>
                <a:gd name="connsiteX12" fmla="*/ 861487 w 1659899"/>
                <a:gd name="connsiteY12" fmla="*/ 170675 h 2010782"/>
                <a:gd name="connsiteX13" fmla="*/ 926789 w 1659899"/>
                <a:gd name="connsiteY13" fmla="*/ 476926 h 2010782"/>
                <a:gd name="connsiteX14" fmla="*/ 0 w 1659899"/>
                <a:gd name="connsiteY14" fmla="*/ 462970 h 2010782"/>
                <a:gd name="connsiteX0" fmla="*/ 0 w 1659899"/>
                <a:gd name="connsiteY0" fmla="*/ 463015 h 2010827"/>
                <a:gd name="connsiteX1" fmla="*/ 2549 w 1659899"/>
                <a:gd name="connsiteY1" fmla="*/ 2010827 h 2010827"/>
                <a:gd name="connsiteX2" fmla="*/ 1656020 w 1659899"/>
                <a:gd name="connsiteY2" fmla="*/ 2010827 h 2010827"/>
                <a:gd name="connsiteX3" fmla="*/ 1656020 w 1659899"/>
                <a:gd name="connsiteY3" fmla="*/ 1346458 h 2010827"/>
                <a:gd name="connsiteX4" fmla="*/ 1274137 w 1659899"/>
                <a:gd name="connsiteY4" fmla="*/ 1405990 h 2010827"/>
                <a:gd name="connsiteX5" fmla="*/ 1069349 w 1659899"/>
                <a:gd name="connsiteY5" fmla="*/ 1182152 h 2010827"/>
                <a:gd name="connsiteX6" fmla="*/ 1326524 w 1659899"/>
                <a:gd name="connsiteY6" fmla="*/ 982127 h 2010827"/>
                <a:gd name="connsiteX7" fmla="*/ 1659899 w 1659899"/>
                <a:gd name="connsiteY7" fmla="*/ 1058327 h 2010827"/>
                <a:gd name="connsiteX8" fmla="*/ 1654802 w 1659899"/>
                <a:gd name="connsiteY8" fmla="*/ 460634 h 2010827"/>
                <a:gd name="connsiteX9" fmla="*/ 1247885 w 1659899"/>
                <a:gd name="connsiteY9" fmla="*/ 473342 h 2010827"/>
                <a:gd name="connsiteX10" fmla="*/ 1232748 w 1659899"/>
                <a:gd name="connsiteY10" fmla="*/ 182201 h 2010827"/>
                <a:gd name="connsiteX11" fmla="*/ 1038238 w 1659899"/>
                <a:gd name="connsiteY11" fmla="*/ 75 h 2010827"/>
                <a:gd name="connsiteX12" fmla="*/ 881033 w 1659899"/>
                <a:gd name="connsiteY12" fmla="*/ 202035 h 2010827"/>
                <a:gd name="connsiteX13" fmla="*/ 926789 w 1659899"/>
                <a:gd name="connsiteY13" fmla="*/ 476971 h 2010827"/>
                <a:gd name="connsiteX14" fmla="*/ 0 w 1659899"/>
                <a:gd name="connsiteY14" fmla="*/ 463015 h 2010827"/>
                <a:gd name="connsiteX0" fmla="*/ 0 w 1659899"/>
                <a:gd name="connsiteY0" fmla="*/ 413479 h 1961291"/>
                <a:gd name="connsiteX1" fmla="*/ 2549 w 1659899"/>
                <a:gd name="connsiteY1" fmla="*/ 1961291 h 1961291"/>
                <a:gd name="connsiteX2" fmla="*/ 1656020 w 1659899"/>
                <a:gd name="connsiteY2" fmla="*/ 1961291 h 1961291"/>
                <a:gd name="connsiteX3" fmla="*/ 1656020 w 1659899"/>
                <a:gd name="connsiteY3" fmla="*/ 1296922 h 1961291"/>
                <a:gd name="connsiteX4" fmla="*/ 1274137 w 1659899"/>
                <a:gd name="connsiteY4" fmla="*/ 1356454 h 1961291"/>
                <a:gd name="connsiteX5" fmla="*/ 1069349 w 1659899"/>
                <a:gd name="connsiteY5" fmla="*/ 1132616 h 1961291"/>
                <a:gd name="connsiteX6" fmla="*/ 1326524 w 1659899"/>
                <a:gd name="connsiteY6" fmla="*/ 932591 h 1961291"/>
                <a:gd name="connsiteX7" fmla="*/ 1659899 w 1659899"/>
                <a:gd name="connsiteY7" fmla="*/ 1008791 h 1961291"/>
                <a:gd name="connsiteX8" fmla="*/ 1654802 w 1659899"/>
                <a:gd name="connsiteY8" fmla="*/ 411098 h 1961291"/>
                <a:gd name="connsiteX9" fmla="*/ 1247885 w 1659899"/>
                <a:gd name="connsiteY9" fmla="*/ 423806 h 1961291"/>
                <a:gd name="connsiteX10" fmla="*/ 1232748 w 1659899"/>
                <a:gd name="connsiteY10" fmla="*/ 132665 h 1961291"/>
                <a:gd name="connsiteX11" fmla="*/ 1054992 w 1659899"/>
                <a:gd name="connsiteY11" fmla="*/ 121 h 1961291"/>
                <a:gd name="connsiteX12" fmla="*/ 881033 w 1659899"/>
                <a:gd name="connsiteY12" fmla="*/ 152499 h 1961291"/>
                <a:gd name="connsiteX13" fmla="*/ 926789 w 1659899"/>
                <a:gd name="connsiteY13" fmla="*/ 427435 h 1961291"/>
                <a:gd name="connsiteX14" fmla="*/ 0 w 1659899"/>
                <a:gd name="connsiteY14" fmla="*/ 413479 h 196129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47885 w 1659899"/>
                <a:gd name="connsiteY9" fmla="*/ 423686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18414 w 1659899"/>
                <a:gd name="connsiteY13" fmla="*/ 409048 h 1961171"/>
                <a:gd name="connsiteX14" fmla="*/ 0 w 1659899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326524 w 1656176"/>
                <a:gd name="connsiteY6" fmla="*/ 932471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412146 w 1656176"/>
                <a:gd name="connsiteY6" fmla="*/ 765457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274137 w 1659743"/>
                <a:gd name="connsiteY4" fmla="*/ 1356334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59743" h="1961171">
                  <a:moveTo>
                    <a:pt x="0" y="413359"/>
                  </a:moveTo>
                  <a:cubicBezTo>
                    <a:pt x="850" y="929296"/>
                    <a:pt x="1699" y="1445234"/>
                    <a:pt x="2549" y="1961171"/>
                  </a:cubicBezTo>
                  <a:lnTo>
                    <a:pt x="1656020" y="1961171"/>
                  </a:lnTo>
                  <a:lnTo>
                    <a:pt x="1659743" y="1105432"/>
                  </a:lnTo>
                  <a:cubicBezTo>
                    <a:pt x="1584337" y="1007007"/>
                    <a:pt x="1476152" y="1163063"/>
                    <a:pt x="1402571" y="1140608"/>
                  </a:cubicBezTo>
                  <a:cubicBezTo>
                    <a:pt x="1328990" y="1118153"/>
                    <a:pt x="1223176" y="1031197"/>
                    <a:pt x="1218257" y="970701"/>
                  </a:cubicBezTo>
                  <a:cubicBezTo>
                    <a:pt x="1213338" y="910206"/>
                    <a:pt x="1299760" y="806971"/>
                    <a:pt x="1373057" y="777635"/>
                  </a:cubicBezTo>
                  <a:cubicBezTo>
                    <a:pt x="1446354" y="748299"/>
                    <a:pt x="1564431" y="872343"/>
                    <a:pt x="1658038" y="794685"/>
                  </a:cubicBezTo>
                  <a:cubicBezTo>
                    <a:pt x="1656959" y="666783"/>
                    <a:pt x="1655881" y="538880"/>
                    <a:pt x="1654802" y="410978"/>
                  </a:cubicBezTo>
                  <a:lnTo>
                    <a:pt x="1253470" y="408028"/>
                  </a:lnTo>
                  <a:cubicBezTo>
                    <a:pt x="1155839" y="338178"/>
                    <a:pt x="1302124" y="221426"/>
                    <a:pt x="1269044" y="153422"/>
                  </a:cubicBezTo>
                  <a:cubicBezTo>
                    <a:pt x="1235964" y="85418"/>
                    <a:pt x="1119660" y="175"/>
                    <a:pt x="1054992" y="1"/>
                  </a:cubicBezTo>
                  <a:cubicBezTo>
                    <a:pt x="990324" y="-173"/>
                    <a:pt x="903796" y="84205"/>
                    <a:pt x="881033" y="152379"/>
                  </a:cubicBezTo>
                  <a:cubicBezTo>
                    <a:pt x="858270" y="220553"/>
                    <a:pt x="1029539" y="353486"/>
                    <a:pt x="918414" y="409048"/>
                  </a:cubicBezTo>
                  <a:lnTo>
                    <a:pt x="0" y="413359"/>
                  </a:lnTo>
                  <a:close/>
                </a:path>
              </a:pathLst>
            </a:custGeom>
            <a:solidFill>
              <a:srgbClr val="CCFF99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 rot="5400000">
              <a:off x="281754" y="2536572"/>
              <a:ext cx="999282" cy="1379918"/>
            </a:xfrm>
            <a:custGeom>
              <a:avLst/>
              <a:gdLst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3810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00150 w 1676400"/>
                <a:gd name="connsiteY6" fmla="*/ 533400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162050 w 1676400"/>
                <a:gd name="connsiteY4" fmla="*/ 99060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47750 w 1676400"/>
                <a:gd name="connsiteY5" fmla="*/ 781050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23962 w 1676400"/>
                <a:gd name="connsiteY6" fmla="*/ 5238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5874 w 1676400"/>
                <a:gd name="connsiteY6" fmla="*/ 561975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0 w 1676400"/>
                <a:gd name="connsiteY9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681038 w 1676400"/>
                <a:gd name="connsiteY9" fmla="*/ 0 h 1562100"/>
                <a:gd name="connsiteX10" fmla="*/ 0 w 1676400"/>
                <a:gd name="connsiteY10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81038 w 1676400"/>
                <a:gd name="connsiteY10" fmla="*/ 0 h 1562100"/>
                <a:gd name="connsiteX11" fmla="*/ 0 w 1676400"/>
                <a:gd name="connsiteY11" fmla="*/ 0 h 1562100"/>
                <a:gd name="connsiteX0" fmla="*/ 0 w 1676400"/>
                <a:gd name="connsiteY0" fmla="*/ 4762 h 1566862"/>
                <a:gd name="connsiteX1" fmla="*/ 0 w 1676400"/>
                <a:gd name="connsiteY1" fmla="*/ 1566862 h 1566862"/>
                <a:gd name="connsiteX2" fmla="*/ 1676400 w 1676400"/>
                <a:gd name="connsiteY2" fmla="*/ 1566862 h 1566862"/>
                <a:gd name="connsiteX3" fmla="*/ 1676400 w 1676400"/>
                <a:gd name="connsiteY3" fmla="*/ 900112 h 1566862"/>
                <a:gd name="connsiteX4" fmla="*/ 1223963 w 1676400"/>
                <a:gd name="connsiteY4" fmla="*/ 976312 h 1566862"/>
                <a:gd name="connsiteX5" fmla="*/ 1066800 w 1676400"/>
                <a:gd name="connsiteY5" fmla="*/ 738187 h 1566862"/>
                <a:gd name="connsiteX6" fmla="*/ 1281112 w 1676400"/>
                <a:gd name="connsiteY6" fmla="*/ 533400 h 1566862"/>
                <a:gd name="connsiteX7" fmla="*/ 1657350 w 1676400"/>
                <a:gd name="connsiteY7" fmla="*/ 614362 h 1566862"/>
                <a:gd name="connsiteX8" fmla="*/ 1657350 w 1676400"/>
                <a:gd name="connsiteY8" fmla="*/ 4762 h 1566862"/>
                <a:gd name="connsiteX9" fmla="*/ 1081088 w 1676400"/>
                <a:gd name="connsiteY9" fmla="*/ 4762 h 1566862"/>
                <a:gd name="connsiteX10" fmla="*/ 842963 w 1676400"/>
                <a:gd name="connsiteY10" fmla="*/ 0 h 1566862"/>
                <a:gd name="connsiteX11" fmla="*/ 681038 w 1676400"/>
                <a:gd name="connsiteY11" fmla="*/ 4762 h 1566862"/>
                <a:gd name="connsiteX12" fmla="*/ 0 w 1676400"/>
                <a:gd name="connsiteY12" fmla="*/ 4762 h 1566862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676276 w 1676400"/>
                <a:gd name="connsiteY10" fmla="*/ 366713 h 1562100"/>
                <a:gd name="connsiteX11" fmla="*/ 681038 w 1676400"/>
                <a:gd name="connsiteY11" fmla="*/ 0 h 1562100"/>
                <a:gd name="connsiteX12" fmla="*/ 0 w 1676400"/>
                <a:gd name="connsiteY12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781050 w 1676400"/>
                <a:gd name="connsiteY10" fmla="*/ 252413 h 1562100"/>
                <a:gd name="connsiteX11" fmla="*/ 676276 w 1676400"/>
                <a:gd name="connsiteY11" fmla="*/ 366713 h 1562100"/>
                <a:gd name="connsiteX12" fmla="*/ 681038 w 1676400"/>
                <a:gd name="connsiteY12" fmla="*/ 0 h 1562100"/>
                <a:gd name="connsiteX13" fmla="*/ 0 w 1676400"/>
                <a:gd name="connsiteY13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781050 w 1676400"/>
                <a:gd name="connsiteY11" fmla="*/ 252413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928688 w 1676400"/>
                <a:gd name="connsiteY10" fmla="*/ 138113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0 h 1562100"/>
                <a:gd name="connsiteX1" fmla="*/ 0 w 1676400"/>
                <a:gd name="connsiteY1" fmla="*/ 1562100 h 1562100"/>
                <a:gd name="connsiteX2" fmla="*/ 1676400 w 1676400"/>
                <a:gd name="connsiteY2" fmla="*/ 1562100 h 1562100"/>
                <a:gd name="connsiteX3" fmla="*/ 1676400 w 1676400"/>
                <a:gd name="connsiteY3" fmla="*/ 895350 h 1562100"/>
                <a:gd name="connsiteX4" fmla="*/ 1223963 w 1676400"/>
                <a:gd name="connsiteY4" fmla="*/ 971550 h 1562100"/>
                <a:gd name="connsiteX5" fmla="*/ 1066800 w 1676400"/>
                <a:gd name="connsiteY5" fmla="*/ 733425 h 1562100"/>
                <a:gd name="connsiteX6" fmla="*/ 1281112 w 1676400"/>
                <a:gd name="connsiteY6" fmla="*/ 528638 h 1562100"/>
                <a:gd name="connsiteX7" fmla="*/ 1657350 w 1676400"/>
                <a:gd name="connsiteY7" fmla="*/ 609600 h 1562100"/>
                <a:gd name="connsiteX8" fmla="*/ 1657350 w 1676400"/>
                <a:gd name="connsiteY8" fmla="*/ 0 h 1562100"/>
                <a:gd name="connsiteX9" fmla="*/ 1081088 w 1676400"/>
                <a:gd name="connsiteY9" fmla="*/ 0 h 1562100"/>
                <a:gd name="connsiteX10" fmla="*/ 1052513 w 1676400"/>
                <a:gd name="connsiteY10" fmla="*/ 357188 h 1562100"/>
                <a:gd name="connsiteX11" fmla="*/ 823913 w 1676400"/>
                <a:gd name="connsiteY11" fmla="*/ 476251 h 1562100"/>
                <a:gd name="connsiteX12" fmla="*/ 676276 w 1676400"/>
                <a:gd name="connsiteY12" fmla="*/ 366713 h 1562100"/>
                <a:gd name="connsiteX13" fmla="*/ 681038 w 1676400"/>
                <a:gd name="connsiteY13" fmla="*/ 0 h 1562100"/>
                <a:gd name="connsiteX14" fmla="*/ 0 w 1676400"/>
                <a:gd name="connsiteY14" fmla="*/ 0 h 1562100"/>
                <a:gd name="connsiteX0" fmla="*/ 0 w 1676400"/>
                <a:gd name="connsiteY0" fmla="*/ 350461 h 1912561"/>
                <a:gd name="connsiteX1" fmla="*/ 0 w 1676400"/>
                <a:gd name="connsiteY1" fmla="*/ 1912561 h 1912561"/>
                <a:gd name="connsiteX2" fmla="*/ 1676400 w 1676400"/>
                <a:gd name="connsiteY2" fmla="*/ 1912561 h 1912561"/>
                <a:gd name="connsiteX3" fmla="*/ 1676400 w 1676400"/>
                <a:gd name="connsiteY3" fmla="*/ 1245811 h 1912561"/>
                <a:gd name="connsiteX4" fmla="*/ 1223963 w 1676400"/>
                <a:gd name="connsiteY4" fmla="*/ 1322011 h 1912561"/>
                <a:gd name="connsiteX5" fmla="*/ 1066800 w 1676400"/>
                <a:gd name="connsiteY5" fmla="*/ 1083886 h 1912561"/>
                <a:gd name="connsiteX6" fmla="*/ 1281112 w 1676400"/>
                <a:gd name="connsiteY6" fmla="*/ 879099 h 1912561"/>
                <a:gd name="connsiteX7" fmla="*/ 1657350 w 1676400"/>
                <a:gd name="connsiteY7" fmla="*/ 960061 h 1912561"/>
                <a:gd name="connsiteX8" fmla="*/ 1657350 w 1676400"/>
                <a:gd name="connsiteY8" fmla="*/ 350461 h 1912561"/>
                <a:gd name="connsiteX9" fmla="*/ 1081088 w 1676400"/>
                <a:gd name="connsiteY9" fmla="*/ 350461 h 1912561"/>
                <a:gd name="connsiteX10" fmla="*/ 1052513 w 1676400"/>
                <a:gd name="connsiteY10" fmla="*/ 707649 h 1912561"/>
                <a:gd name="connsiteX11" fmla="*/ 823913 w 1676400"/>
                <a:gd name="connsiteY11" fmla="*/ 826712 h 1912561"/>
                <a:gd name="connsiteX12" fmla="*/ 723901 w 1676400"/>
                <a:gd name="connsiteY12" fmla="*/ 17087 h 1912561"/>
                <a:gd name="connsiteX13" fmla="*/ 681038 w 1676400"/>
                <a:gd name="connsiteY13" fmla="*/ 350461 h 1912561"/>
                <a:gd name="connsiteX14" fmla="*/ 0 w 1676400"/>
                <a:gd name="connsiteY14" fmla="*/ 350461 h 1912561"/>
                <a:gd name="connsiteX0" fmla="*/ 0 w 1676400"/>
                <a:gd name="connsiteY0" fmla="*/ 444118 h 2006218"/>
                <a:gd name="connsiteX1" fmla="*/ 0 w 1676400"/>
                <a:gd name="connsiteY1" fmla="*/ 2006218 h 2006218"/>
                <a:gd name="connsiteX2" fmla="*/ 1676400 w 1676400"/>
                <a:gd name="connsiteY2" fmla="*/ 2006218 h 2006218"/>
                <a:gd name="connsiteX3" fmla="*/ 1676400 w 1676400"/>
                <a:gd name="connsiteY3" fmla="*/ 1339468 h 2006218"/>
                <a:gd name="connsiteX4" fmla="*/ 1223963 w 1676400"/>
                <a:gd name="connsiteY4" fmla="*/ 1415668 h 2006218"/>
                <a:gd name="connsiteX5" fmla="*/ 1066800 w 1676400"/>
                <a:gd name="connsiteY5" fmla="*/ 1177543 h 2006218"/>
                <a:gd name="connsiteX6" fmla="*/ 1281112 w 1676400"/>
                <a:gd name="connsiteY6" fmla="*/ 972756 h 2006218"/>
                <a:gd name="connsiteX7" fmla="*/ 1657350 w 1676400"/>
                <a:gd name="connsiteY7" fmla="*/ 1053718 h 2006218"/>
                <a:gd name="connsiteX8" fmla="*/ 1657350 w 1676400"/>
                <a:gd name="connsiteY8" fmla="*/ 444118 h 2006218"/>
                <a:gd name="connsiteX9" fmla="*/ 1081088 w 1676400"/>
                <a:gd name="connsiteY9" fmla="*/ 444118 h 2006218"/>
                <a:gd name="connsiteX10" fmla="*/ 1052513 w 1676400"/>
                <a:gd name="connsiteY10" fmla="*/ 801306 h 2006218"/>
                <a:gd name="connsiteX11" fmla="*/ 838200 w 1676400"/>
                <a:gd name="connsiteY11" fmla="*/ 1207 h 2006218"/>
                <a:gd name="connsiteX12" fmla="*/ 823913 w 1676400"/>
                <a:gd name="connsiteY12" fmla="*/ 920369 h 2006218"/>
                <a:gd name="connsiteX13" fmla="*/ 723901 w 1676400"/>
                <a:gd name="connsiteY13" fmla="*/ 110744 h 2006218"/>
                <a:gd name="connsiteX14" fmla="*/ 681038 w 1676400"/>
                <a:gd name="connsiteY14" fmla="*/ 444118 h 2006218"/>
                <a:gd name="connsiteX15" fmla="*/ 0 w 1676400"/>
                <a:gd name="connsiteY15" fmla="*/ 444118 h 2006218"/>
                <a:gd name="connsiteX0" fmla="*/ 0 w 1676400"/>
                <a:gd name="connsiteY0" fmla="*/ 451731 h 2013831"/>
                <a:gd name="connsiteX1" fmla="*/ 0 w 1676400"/>
                <a:gd name="connsiteY1" fmla="*/ 2013831 h 2013831"/>
                <a:gd name="connsiteX2" fmla="*/ 1676400 w 1676400"/>
                <a:gd name="connsiteY2" fmla="*/ 2013831 h 2013831"/>
                <a:gd name="connsiteX3" fmla="*/ 1676400 w 1676400"/>
                <a:gd name="connsiteY3" fmla="*/ 1347081 h 2013831"/>
                <a:gd name="connsiteX4" fmla="*/ 1223963 w 1676400"/>
                <a:gd name="connsiteY4" fmla="*/ 1423281 h 2013831"/>
                <a:gd name="connsiteX5" fmla="*/ 1066800 w 1676400"/>
                <a:gd name="connsiteY5" fmla="*/ 1185156 h 2013831"/>
                <a:gd name="connsiteX6" fmla="*/ 1281112 w 1676400"/>
                <a:gd name="connsiteY6" fmla="*/ 980369 h 2013831"/>
                <a:gd name="connsiteX7" fmla="*/ 1657350 w 1676400"/>
                <a:gd name="connsiteY7" fmla="*/ 1061331 h 2013831"/>
                <a:gd name="connsiteX8" fmla="*/ 1657350 w 1676400"/>
                <a:gd name="connsiteY8" fmla="*/ 451731 h 2013831"/>
                <a:gd name="connsiteX9" fmla="*/ 1081088 w 1676400"/>
                <a:gd name="connsiteY9" fmla="*/ 451731 h 2013831"/>
                <a:gd name="connsiteX10" fmla="*/ 1071563 w 1676400"/>
                <a:gd name="connsiteY10" fmla="*/ 32631 h 2013831"/>
                <a:gd name="connsiteX11" fmla="*/ 838200 w 1676400"/>
                <a:gd name="connsiteY11" fmla="*/ 8820 h 2013831"/>
                <a:gd name="connsiteX12" fmla="*/ 823913 w 1676400"/>
                <a:gd name="connsiteY12" fmla="*/ 927982 h 2013831"/>
                <a:gd name="connsiteX13" fmla="*/ 723901 w 1676400"/>
                <a:gd name="connsiteY13" fmla="*/ 118357 h 2013831"/>
                <a:gd name="connsiteX14" fmla="*/ 681038 w 1676400"/>
                <a:gd name="connsiteY14" fmla="*/ 451731 h 2013831"/>
                <a:gd name="connsiteX15" fmla="*/ 0 w 1676400"/>
                <a:gd name="connsiteY15" fmla="*/ 451731 h 2013831"/>
                <a:gd name="connsiteX0" fmla="*/ 0 w 1676400"/>
                <a:gd name="connsiteY0" fmla="*/ 461960 h 2024060"/>
                <a:gd name="connsiteX1" fmla="*/ 0 w 1676400"/>
                <a:gd name="connsiteY1" fmla="*/ 2024060 h 2024060"/>
                <a:gd name="connsiteX2" fmla="*/ 1676400 w 1676400"/>
                <a:gd name="connsiteY2" fmla="*/ 2024060 h 2024060"/>
                <a:gd name="connsiteX3" fmla="*/ 1676400 w 1676400"/>
                <a:gd name="connsiteY3" fmla="*/ 1357310 h 2024060"/>
                <a:gd name="connsiteX4" fmla="*/ 1223963 w 1676400"/>
                <a:gd name="connsiteY4" fmla="*/ 1433510 h 2024060"/>
                <a:gd name="connsiteX5" fmla="*/ 1066800 w 1676400"/>
                <a:gd name="connsiteY5" fmla="*/ 1195385 h 2024060"/>
                <a:gd name="connsiteX6" fmla="*/ 1281112 w 1676400"/>
                <a:gd name="connsiteY6" fmla="*/ 990598 h 2024060"/>
                <a:gd name="connsiteX7" fmla="*/ 1657350 w 1676400"/>
                <a:gd name="connsiteY7" fmla="*/ 1071560 h 2024060"/>
                <a:gd name="connsiteX8" fmla="*/ 1657350 w 1676400"/>
                <a:gd name="connsiteY8" fmla="*/ 461960 h 2024060"/>
                <a:gd name="connsiteX9" fmla="*/ 1081088 w 1676400"/>
                <a:gd name="connsiteY9" fmla="*/ 461960 h 2024060"/>
                <a:gd name="connsiteX10" fmla="*/ 1071563 w 1676400"/>
                <a:gd name="connsiteY10" fmla="*/ 42860 h 2024060"/>
                <a:gd name="connsiteX11" fmla="*/ 838200 w 1676400"/>
                <a:gd name="connsiteY11" fmla="*/ 19049 h 2024060"/>
                <a:gd name="connsiteX12" fmla="*/ 823913 w 1676400"/>
                <a:gd name="connsiteY12" fmla="*/ 938211 h 2024060"/>
                <a:gd name="connsiteX13" fmla="*/ 757238 w 1676400"/>
                <a:gd name="connsiteY13" fmla="*/ 0 h 2024060"/>
                <a:gd name="connsiteX14" fmla="*/ 723901 w 1676400"/>
                <a:gd name="connsiteY14" fmla="*/ 128586 h 2024060"/>
                <a:gd name="connsiteX15" fmla="*/ 681038 w 1676400"/>
                <a:gd name="connsiteY15" fmla="*/ 461960 h 2024060"/>
                <a:gd name="connsiteX16" fmla="*/ 0 w 1676400"/>
                <a:gd name="connsiteY16" fmla="*/ 461960 h 2024060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823913 w 1676400"/>
                <a:gd name="connsiteY12" fmla="*/ 927983 h 2013832"/>
                <a:gd name="connsiteX13" fmla="*/ 723901 w 1676400"/>
                <a:gd name="connsiteY13" fmla="*/ 118358 h 2013832"/>
                <a:gd name="connsiteX14" fmla="*/ 681038 w 1676400"/>
                <a:gd name="connsiteY14" fmla="*/ 451732 h 2013832"/>
                <a:gd name="connsiteX15" fmla="*/ 0 w 1676400"/>
                <a:gd name="connsiteY15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681038 w 1676400"/>
                <a:gd name="connsiteY13" fmla="*/ 451732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72390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51732 h 2013832"/>
                <a:gd name="connsiteX1" fmla="*/ 0 w 1676400"/>
                <a:gd name="connsiteY1" fmla="*/ 2013832 h 2013832"/>
                <a:gd name="connsiteX2" fmla="*/ 1676400 w 1676400"/>
                <a:gd name="connsiteY2" fmla="*/ 2013832 h 2013832"/>
                <a:gd name="connsiteX3" fmla="*/ 1676400 w 1676400"/>
                <a:gd name="connsiteY3" fmla="*/ 1347082 h 2013832"/>
                <a:gd name="connsiteX4" fmla="*/ 1223963 w 1676400"/>
                <a:gd name="connsiteY4" fmla="*/ 1423282 h 2013832"/>
                <a:gd name="connsiteX5" fmla="*/ 1066800 w 1676400"/>
                <a:gd name="connsiteY5" fmla="*/ 1185157 h 2013832"/>
                <a:gd name="connsiteX6" fmla="*/ 1281112 w 1676400"/>
                <a:gd name="connsiteY6" fmla="*/ 980370 h 2013832"/>
                <a:gd name="connsiteX7" fmla="*/ 1657350 w 1676400"/>
                <a:gd name="connsiteY7" fmla="*/ 1061332 h 2013832"/>
                <a:gd name="connsiteX8" fmla="*/ 1657350 w 1676400"/>
                <a:gd name="connsiteY8" fmla="*/ 451732 h 2013832"/>
                <a:gd name="connsiteX9" fmla="*/ 1081088 w 1676400"/>
                <a:gd name="connsiteY9" fmla="*/ 451732 h 2013832"/>
                <a:gd name="connsiteX10" fmla="*/ 1071563 w 1676400"/>
                <a:gd name="connsiteY10" fmla="*/ 32632 h 2013832"/>
                <a:gd name="connsiteX11" fmla="*/ 838200 w 1676400"/>
                <a:gd name="connsiteY11" fmla="*/ 8821 h 2013832"/>
                <a:gd name="connsiteX12" fmla="*/ 666751 w 1676400"/>
                <a:gd name="connsiteY12" fmla="*/ 118358 h 2013832"/>
                <a:gd name="connsiteX13" fmla="*/ 742950 w 1676400"/>
                <a:gd name="connsiteY13" fmla="*/ 446969 h 2013832"/>
                <a:gd name="connsiteX14" fmla="*/ 0 w 1676400"/>
                <a:gd name="connsiteY14" fmla="*/ 451732 h 2013832"/>
                <a:gd name="connsiteX0" fmla="*/ 0 w 1676400"/>
                <a:gd name="connsiteY0" fmla="*/ 472470 h 2034570"/>
                <a:gd name="connsiteX1" fmla="*/ 0 w 1676400"/>
                <a:gd name="connsiteY1" fmla="*/ 2034570 h 2034570"/>
                <a:gd name="connsiteX2" fmla="*/ 1676400 w 1676400"/>
                <a:gd name="connsiteY2" fmla="*/ 2034570 h 2034570"/>
                <a:gd name="connsiteX3" fmla="*/ 1676400 w 1676400"/>
                <a:gd name="connsiteY3" fmla="*/ 1367820 h 2034570"/>
                <a:gd name="connsiteX4" fmla="*/ 1223963 w 1676400"/>
                <a:gd name="connsiteY4" fmla="*/ 1444020 h 2034570"/>
                <a:gd name="connsiteX5" fmla="*/ 1066800 w 1676400"/>
                <a:gd name="connsiteY5" fmla="*/ 1205895 h 2034570"/>
                <a:gd name="connsiteX6" fmla="*/ 1281112 w 1676400"/>
                <a:gd name="connsiteY6" fmla="*/ 1001108 h 2034570"/>
                <a:gd name="connsiteX7" fmla="*/ 1657350 w 1676400"/>
                <a:gd name="connsiteY7" fmla="*/ 1082070 h 2034570"/>
                <a:gd name="connsiteX8" fmla="*/ 1657350 w 1676400"/>
                <a:gd name="connsiteY8" fmla="*/ 472470 h 2034570"/>
                <a:gd name="connsiteX9" fmla="*/ 1081088 w 1676400"/>
                <a:gd name="connsiteY9" fmla="*/ 472470 h 2034570"/>
                <a:gd name="connsiteX10" fmla="*/ 1071563 w 1676400"/>
                <a:gd name="connsiteY10" fmla="*/ 53370 h 2034570"/>
                <a:gd name="connsiteX11" fmla="*/ 838200 w 1676400"/>
                <a:gd name="connsiteY11" fmla="*/ 29559 h 2034570"/>
                <a:gd name="connsiteX12" fmla="*/ 666751 w 1676400"/>
                <a:gd name="connsiteY12" fmla="*/ 139096 h 2034570"/>
                <a:gd name="connsiteX13" fmla="*/ 742950 w 1676400"/>
                <a:gd name="connsiteY13" fmla="*/ 467707 h 2034570"/>
                <a:gd name="connsiteX14" fmla="*/ 0 w 1676400"/>
                <a:gd name="connsiteY14" fmla="*/ 472470 h 2034570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23963 w 1676400"/>
                <a:gd name="connsiteY4" fmla="*/ 1435742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1112 w 1676400"/>
                <a:gd name="connsiteY6" fmla="*/ 992830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285875 w 1676400"/>
                <a:gd name="connsiteY6" fmla="*/ 930917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64192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4192 h 2026292"/>
                <a:gd name="connsiteX1" fmla="*/ 0 w 1676400"/>
                <a:gd name="connsiteY1" fmla="*/ 2026292 h 2026292"/>
                <a:gd name="connsiteX2" fmla="*/ 1676400 w 1676400"/>
                <a:gd name="connsiteY2" fmla="*/ 2026292 h 2026292"/>
                <a:gd name="connsiteX3" fmla="*/ 1676400 w 1676400"/>
                <a:gd name="connsiteY3" fmla="*/ 1359542 h 2026292"/>
                <a:gd name="connsiteX4" fmla="*/ 1271588 w 1676400"/>
                <a:gd name="connsiteY4" fmla="*/ 1421455 h 2026292"/>
                <a:gd name="connsiteX5" fmla="*/ 1066800 w 1676400"/>
                <a:gd name="connsiteY5" fmla="*/ 1197617 h 2026292"/>
                <a:gd name="connsiteX6" fmla="*/ 1323975 w 1676400"/>
                <a:gd name="connsiteY6" fmla="*/ 997592 h 2026292"/>
                <a:gd name="connsiteX7" fmla="*/ 1657350 w 1676400"/>
                <a:gd name="connsiteY7" fmla="*/ 1073792 h 2026292"/>
                <a:gd name="connsiteX8" fmla="*/ 1657350 w 1676400"/>
                <a:gd name="connsiteY8" fmla="*/ 428473 h 2026292"/>
                <a:gd name="connsiteX9" fmla="*/ 1081088 w 1676400"/>
                <a:gd name="connsiteY9" fmla="*/ 464192 h 2026292"/>
                <a:gd name="connsiteX10" fmla="*/ 1071563 w 1676400"/>
                <a:gd name="connsiteY10" fmla="*/ 45092 h 2026292"/>
                <a:gd name="connsiteX11" fmla="*/ 838200 w 1676400"/>
                <a:gd name="connsiteY11" fmla="*/ 21281 h 2026292"/>
                <a:gd name="connsiteX12" fmla="*/ 666751 w 1676400"/>
                <a:gd name="connsiteY12" fmla="*/ 130818 h 2026292"/>
                <a:gd name="connsiteX13" fmla="*/ 742950 w 1676400"/>
                <a:gd name="connsiteY13" fmla="*/ 459429 h 2026292"/>
                <a:gd name="connsiteX14" fmla="*/ 0 w 1676400"/>
                <a:gd name="connsiteY14" fmla="*/ 464192 h 2026292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2950 w 1676400"/>
                <a:gd name="connsiteY13" fmla="*/ 458331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76400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76400"/>
                <a:gd name="connsiteY0" fmla="*/ 463094 h 2025194"/>
                <a:gd name="connsiteX1" fmla="*/ 0 w 1676400"/>
                <a:gd name="connsiteY1" fmla="*/ 2025194 h 2025194"/>
                <a:gd name="connsiteX2" fmla="*/ 1653471 w 1676400"/>
                <a:gd name="connsiteY2" fmla="*/ 2025194 h 2025194"/>
                <a:gd name="connsiteX3" fmla="*/ 1676400 w 1676400"/>
                <a:gd name="connsiteY3" fmla="*/ 1358444 h 2025194"/>
                <a:gd name="connsiteX4" fmla="*/ 1271588 w 1676400"/>
                <a:gd name="connsiteY4" fmla="*/ 1420357 h 2025194"/>
                <a:gd name="connsiteX5" fmla="*/ 1066800 w 1676400"/>
                <a:gd name="connsiteY5" fmla="*/ 1196519 h 2025194"/>
                <a:gd name="connsiteX6" fmla="*/ 1323975 w 1676400"/>
                <a:gd name="connsiteY6" fmla="*/ 996494 h 2025194"/>
                <a:gd name="connsiteX7" fmla="*/ 1657350 w 1676400"/>
                <a:gd name="connsiteY7" fmla="*/ 1072694 h 2025194"/>
                <a:gd name="connsiteX8" fmla="*/ 1657350 w 1676400"/>
                <a:gd name="connsiteY8" fmla="*/ 427375 h 2025194"/>
                <a:gd name="connsiteX9" fmla="*/ 1073531 w 1676400"/>
                <a:gd name="connsiteY9" fmla="*/ 446428 h 2025194"/>
                <a:gd name="connsiteX10" fmla="*/ 1071563 w 1676400"/>
                <a:gd name="connsiteY10" fmla="*/ 43994 h 2025194"/>
                <a:gd name="connsiteX11" fmla="*/ 838200 w 1676400"/>
                <a:gd name="connsiteY11" fmla="*/ 20183 h 2025194"/>
                <a:gd name="connsiteX12" fmla="*/ 666751 w 1676400"/>
                <a:gd name="connsiteY12" fmla="*/ 129720 h 2025194"/>
                <a:gd name="connsiteX13" fmla="*/ 740430 w 1676400"/>
                <a:gd name="connsiteY13" fmla="*/ 444047 h 2025194"/>
                <a:gd name="connsiteX14" fmla="*/ 0 w 167640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7350 w 1657350"/>
                <a:gd name="connsiteY8" fmla="*/ 427375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3094 h 2025194"/>
                <a:gd name="connsiteX1" fmla="*/ 0 w 1657350"/>
                <a:gd name="connsiteY1" fmla="*/ 2025194 h 2025194"/>
                <a:gd name="connsiteX2" fmla="*/ 1653471 w 1657350"/>
                <a:gd name="connsiteY2" fmla="*/ 2025194 h 2025194"/>
                <a:gd name="connsiteX3" fmla="*/ 1653471 w 1657350"/>
                <a:gd name="connsiteY3" fmla="*/ 1360825 h 2025194"/>
                <a:gd name="connsiteX4" fmla="*/ 1271588 w 1657350"/>
                <a:gd name="connsiteY4" fmla="*/ 1420357 h 2025194"/>
                <a:gd name="connsiteX5" fmla="*/ 1066800 w 1657350"/>
                <a:gd name="connsiteY5" fmla="*/ 1196519 h 2025194"/>
                <a:gd name="connsiteX6" fmla="*/ 1323975 w 1657350"/>
                <a:gd name="connsiteY6" fmla="*/ 996494 h 2025194"/>
                <a:gd name="connsiteX7" fmla="*/ 1657350 w 1657350"/>
                <a:gd name="connsiteY7" fmla="*/ 1072694 h 2025194"/>
                <a:gd name="connsiteX8" fmla="*/ 1652253 w 1657350"/>
                <a:gd name="connsiteY8" fmla="*/ 482144 h 2025194"/>
                <a:gd name="connsiteX9" fmla="*/ 1073531 w 1657350"/>
                <a:gd name="connsiteY9" fmla="*/ 446428 h 2025194"/>
                <a:gd name="connsiteX10" fmla="*/ 1071563 w 1657350"/>
                <a:gd name="connsiteY10" fmla="*/ 43994 h 2025194"/>
                <a:gd name="connsiteX11" fmla="*/ 838200 w 1657350"/>
                <a:gd name="connsiteY11" fmla="*/ 20183 h 2025194"/>
                <a:gd name="connsiteX12" fmla="*/ 666751 w 1657350"/>
                <a:gd name="connsiteY12" fmla="*/ 129720 h 2025194"/>
                <a:gd name="connsiteX13" fmla="*/ 740430 w 1657350"/>
                <a:gd name="connsiteY13" fmla="*/ 444047 h 2025194"/>
                <a:gd name="connsiteX14" fmla="*/ 0 w 1657350"/>
                <a:gd name="connsiteY14" fmla="*/ 463094 h 2025194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45936 h 2027083"/>
                <a:gd name="connsiteX14" fmla="*/ 0 w 1657350"/>
                <a:gd name="connsiteY14" fmla="*/ 464983 h 2027083"/>
                <a:gd name="connsiteX0" fmla="*/ 0 w 1657350"/>
                <a:gd name="connsiteY0" fmla="*/ 464983 h 2027083"/>
                <a:gd name="connsiteX1" fmla="*/ 0 w 1657350"/>
                <a:gd name="connsiteY1" fmla="*/ 2027083 h 2027083"/>
                <a:gd name="connsiteX2" fmla="*/ 1653471 w 1657350"/>
                <a:gd name="connsiteY2" fmla="*/ 2027083 h 2027083"/>
                <a:gd name="connsiteX3" fmla="*/ 1653471 w 1657350"/>
                <a:gd name="connsiteY3" fmla="*/ 1362714 h 2027083"/>
                <a:gd name="connsiteX4" fmla="*/ 1271588 w 1657350"/>
                <a:gd name="connsiteY4" fmla="*/ 1422246 h 2027083"/>
                <a:gd name="connsiteX5" fmla="*/ 1066800 w 1657350"/>
                <a:gd name="connsiteY5" fmla="*/ 1198408 h 2027083"/>
                <a:gd name="connsiteX6" fmla="*/ 1323975 w 1657350"/>
                <a:gd name="connsiteY6" fmla="*/ 998383 h 2027083"/>
                <a:gd name="connsiteX7" fmla="*/ 1657350 w 1657350"/>
                <a:gd name="connsiteY7" fmla="*/ 1074583 h 2027083"/>
                <a:gd name="connsiteX8" fmla="*/ 1652253 w 1657350"/>
                <a:gd name="connsiteY8" fmla="*/ 484033 h 2027083"/>
                <a:gd name="connsiteX9" fmla="*/ 1073530 w 1657350"/>
                <a:gd name="connsiteY9" fmla="*/ 476895 h 2027083"/>
                <a:gd name="connsiteX10" fmla="*/ 1071563 w 1657350"/>
                <a:gd name="connsiteY10" fmla="*/ 45883 h 2027083"/>
                <a:gd name="connsiteX11" fmla="*/ 838200 w 1657350"/>
                <a:gd name="connsiteY11" fmla="*/ 22072 h 2027083"/>
                <a:gd name="connsiteX12" fmla="*/ 666751 w 1657350"/>
                <a:gd name="connsiteY12" fmla="*/ 131609 h 2027083"/>
                <a:gd name="connsiteX13" fmla="*/ 740430 w 1657350"/>
                <a:gd name="connsiteY13" fmla="*/ 481655 h 2027083"/>
                <a:gd name="connsiteX14" fmla="*/ 0 w 1657350"/>
                <a:gd name="connsiteY14" fmla="*/ 464983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84033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271 h 2027083"/>
                <a:gd name="connsiteX1" fmla="*/ 2549 w 1659899"/>
                <a:gd name="connsiteY1" fmla="*/ 2027083 h 2027083"/>
                <a:gd name="connsiteX2" fmla="*/ 1656020 w 1659899"/>
                <a:gd name="connsiteY2" fmla="*/ 2027083 h 2027083"/>
                <a:gd name="connsiteX3" fmla="*/ 1656020 w 1659899"/>
                <a:gd name="connsiteY3" fmla="*/ 1362714 h 2027083"/>
                <a:gd name="connsiteX4" fmla="*/ 1274137 w 1659899"/>
                <a:gd name="connsiteY4" fmla="*/ 1422246 h 2027083"/>
                <a:gd name="connsiteX5" fmla="*/ 1069349 w 1659899"/>
                <a:gd name="connsiteY5" fmla="*/ 1198408 h 2027083"/>
                <a:gd name="connsiteX6" fmla="*/ 1326524 w 1659899"/>
                <a:gd name="connsiteY6" fmla="*/ 998383 h 2027083"/>
                <a:gd name="connsiteX7" fmla="*/ 1659899 w 1659899"/>
                <a:gd name="connsiteY7" fmla="*/ 1074583 h 2027083"/>
                <a:gd name="connsiteX8" fmla="*/ 1654802 w 1659899"/>
                <a:gd name="connsiteY8" fmla="*/ 476890 h 2027083"/>
                <a:gd name="connsiteX9" fmla="*/ 1076079 w 1659899"/>
                <a:gd name="connsiteY9" fmla="*/ 476895 h 2027083"/>
                <a:gd name="connsiteX10" fmla="*/ 1074112 w 1659899"/>
                <a:gd name="connsiteY10" fmla="*/ 45883 h 2027083"/>
                <a:gd name="connsiteX11" fmla="*/ 840749 w 1659899"/>
                <a:gd name="connsiteY11" fmla="*/ 22072 h 2027083"/>
                <a:gd name="connsiteX12" fmla="*/ 669300 w 1659899"/>
                <a:gd name="connsiteY12" fmla="*/ 131609 h 2027083"/>
                <a:gd name="connsiteX13" fmla="*/ 742979 w 1659899"/>
                <a:gd name="connsiteY13" fmla="*/ 481655 h 2027083"/>
                <a:gd name="connsiteX14" fmla="*/ 0 w 1659899"/>
                <a:gd name="connsiteY14" fmla="*/ 479271 h 2027083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42979 w 1659899"/>
                <a:gd name="connsiteY13" fmla="*/ 481838 h 2027266"/>
                <a:gd name="connsiteX14" fmla="*/ 0 w 1659899"/>
                <a:gd name="connsiteY14" fmla="*/ 479454 h 2027266"/>
                <a:gd name="connsiteX0" fmla="*/ 0 w 1659899"/>
                <a:gd name="connsiteY0" fmla="*/ 479454 h 2027266"/>
                <a:gd name="connsiteX1" fmla="*/ 2549 w 1659899"/>
                <a:gd name="connsiteY1" fmla="*/ 2027266 h 2027266"/>
                <a:gd name="connsiteX2" fmla="*/ 1656020 w 1659899"/>
                <a:gd name="connsiteY2" fmla="*/ 2027266 h 2027266"/>
                <a:gd name="connsiteX3" fmla="*/ 1656020 w 1659899"/>
                <a:gd name="connsiteY3" fmla="*/ 1362897 h 2027266"/>
                <a:gd name="connsiteX4" fmla="*/ 1274137 w 1659899"/>
                <a:gd name="connsiteY4" fmla="*/ 1422429 h 2027266"/>
                <a:gd name="connsiteX5" fmla="*/ 1069349 w 1659899"/>
                <a:gd name="connsiteY5" fmla="*/ 1198591 h 2027266"/>
                <a:gd name="connsiteX6" fmla="*/ 1326524 w 1659899"/>
                <a:gd name="connsiteY6" fmla="*/ 998566 h 2027266"/>
                <a:gd name="connsiteX7" fmla="*/ 1659899 w 1659899"/>
                <a:gd name="connsiteY7" fmla="*/ 1074766 h 2027266"/>
                <a:gd name="connsiteX8" fmla="*/ 1654802 w 1659899"/>
                <a:gd name="connsiteY8" fmla="*/ 477073 h 2027266"/>
                <a:gd name="connsiteX9" fmla="*/ 1076079 w 1659899"/>
                <a:gd name="connsiteY9" fmla="*/ 477078 h 2027266"/>
                <a:gd name="connsiteX10" fmla="*/ 1074112 w 1659899"/>
                <a:gd name="connsiteY10" fmla="*/ 46066 h 2027266"/>
                <a:gd name="connsiteX11" fmla="*/ 840749 w 1659899"/>
                <a:gd name="connsiteY11" fmla="*/ 22255 h 2027266"/>
                <a:gd name="connsiteX12" fmla="*/ 635330 w 1659899"/>
                <a:gd name="connsiteY12" fmla="*/ 134967 h 2027266"/>
                <a:gd name="connsiteX13" fmla="*/ 709009 w 1659899"/>
                <a:gd name="connsiteY13" fmla="*/ 488191 h 2027266"/>
                <a:gd name="connsiteX14" fmla="*/ 0 w 1659899"/>
                <a:gd name="connsiteY14" fmla="*/ 479454 h 2027266"/>
                <a:gd name="connsiteX0" fmla="*/ 0 w 1659899"/>
                <a:gd name="connsiteY0" fmla="*/ 480303 h 2028115"/>
                <a:gd name="connsiteX1" fmla="*/ 2549 w 1659899"/>
                <a:gd name="connsiteY1" fmla="*/ 2028115 h 2028115"/>
                <a:gd name="connsiteX2" fmla="*/ 1656020 w 1659899"/>
                <a:gd name="connsiteY2" fmla="*/ 2028115 h 2028115"/>
                <a:gd name="connsiteX3" fmla="*/ 1656020 w 1659899"/>
                <a:gd name="connsiteY3" fmla="*/ 1363746 h 2028115"/>
                <a:gd name="connsiteX4" fmla="*/ 1274137 w 1659899"/>
                <a:gd name="connsiteY4" fmla="*/ 1423278 h 2028115"/>
                <a:gd name="connsiteX5" fmla="*/ 1069349 w 1659899"/>
                <a:gd name="connsiteY5" fmla="*/ 1199440 h 2028115"/>
                <a:gd name="connsiteX6" fmla="*/ 1326524 w 1659899"/>
                <a:gd name="connsiteY6" fmla="*/ 999415 h 2028115"/>
                <a:gd name="connsiteX7" fmla="*/ 1659899 w 1659899"/>
                <a:gd name="connsiteY7" fmla="*/ 1075615 h 2028115"/>
                <a:gd name="connsiteX8" fmla="*/ 1654802 w 1659899"/>
                <a:gd name="connsiteY8" fmla="*/ 477922 h 2028115"/>
                <a:gd name="connsiteX9" fmla="*/ 1021727 w 1659899"/>
                <a:gd name="connsiteY9" fmla="*/ 490630 h 2028115"/>
                <a:gd name="connsiteX10" fmla="*/ 1074112 w 1659899"/>
                <a:gd name="connsiteY10" fmla="*/ 46915 h 2028115"/>
                <a:gd name="connsiteX11" fmla="*/ 840749 w 1659899"/>
                <a:gd name="connsiteY11" fmla="*/ 23104 h 2028115"/>
                <a:gd name="connsiteX12" fmla="*/ 635330 w 1659899"/>
                <a:gd name="connsiteY12" fmla="*/ 135816 h 2028115"/>
                <a:gd name="connsiteX13" fmla="*/ 709009 w 1659899"/>
                <a:gd name="connsiteY13" fmla="*/ 489040 h 2028115"/>
                <a:gd name="connsiteX14" fmla="*/ 0 w 1659899"/>
                <a:gd name="connsiteY14" fmla="*/ 480303 h 2028115"/>
                <a:gd name="connsiteX0" fmla="*/ 0 w 1659899"/>
                <a:gd name="connsiteY0" fmla="*/ 459359 h 2007171"/>
                <a:gd name="connsiteX1" fmla="*/ 2549 w 1659899"/>
                <a:gd name="connsiteY1" fmla="*/ 2007171 h 2007171"/>
                <a:gd name="connsiteX2" fmla="*/ 1656020 w 1659899"/>
                <a:gd name="connsiteY2" fmla="*/ 2007171 h 2007171"/>
                <a:gd name="connsiteX3" fmla="*/ 1656020 w 1659899"/>
                <a:gd name="connsiteY3" fmla="*/ 1342802 h 2007171"/>
                <a:gd name="connsiteX4" fmla="*/ 1274137 w 1659899"/>
                <a:gd name="connsiteY4" fmla="*/ 1402334 h 2007171"/>
                <a:gd name="connsiteX5" fmla="*/ 1069349 w 1659899"/>
                <a:gd name="connsiteY5" fmla="*/ 1178496 h 2007171"/>
                <a:gd name="connsiteX6" fmla="*/ 1326524 w 1659899"/>
                <a:gd name="connsiteY6" fmla="*/ 978471 h 2007171"/>
                <a:gd name="connsiteX7" fmla="*/ 1659899 w 1659899"/>
                <a:gd name="connsiteY7" fmla="*/ 1054671 h 2007171"/>
                <a:gd name="connsiteX8" fmla="*/ 1654802 w 1659899"/>
                <a:gd name="connsiteY8" fmla="*/ 456978 h 2007171"/>
                <a:gd name="connsiteX9" fmla="*/ 1021727 w 1659899"/>
                <a:gd name="connsiteY9" fmla="*/ 469686 h 2007171"/>
                <a:gd name="connsiteX10" fmla="*/ 1118273 w 1659899"/>
                <a:gd name="connsiteY10" fmla="*/ 76771 h 2007171"/>
                <a:gd name="connsiteX11" fmla="*/ 840749 w 1659899"/>
                <a:gd name="connsiteY11" fmla="*/ 2160 h 2007171"/>
                <a:gd name="connsiteX12" fmla="*/ 635330 w 1659899"/>
                <a:gd name="connsiteY12" fmla="*/ 114872 h 2007171"/>
                <a:gd name="connsiteX13" fmla="*/ 709009 w 1659899"/>
                <a:gd name="connsiteY13" fmla="*/ 468096 h 2007171"/>
                <a:gd name="connsiteX14" fmla="*/ 0 w 1659899"/>
                <a:gd name="connsiteY14" fmla="*/ 459359 h 2007171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021727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709009 w 1659899"/>
                <a:gd name="connsiteY13" fmla="*/ 542555 h 2081630"/>
                <a:gd name="connsiteX14" fmla="*/ 0 w 1659899"/>
                <a:gd name="connsiteY14" fmla="*/ 533818 h 2081630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709009 w 1659899"/>
                <a:gd name="connsiteY13" fmla="*/ 542553 h 2081628"/>
                <a:gd name="connsiteX14" fmla="*/ 0 w 1659899"/>
                <a:gd name="connsiteY14" fmla="*/ 533816 h 2081628"/>
                <a:gd name="connsiteX0" fmla="*/ 0 w 1659899"/>
                <a:gd name="connsiteY0" fmla="*/ 533816 h 2081628"/>
                <a:gd name="connsiteX1" fmla="*/ 2549 w 1659899"/>
                <a:gd name="connsiteY1" fmla="*/ 2081628 h 2081628"/>
                <a:gd name="connsiteX2" fmla="*/ 1656020 w 1659899"/>
                <a:gd name="connsiteY2" fmla="*/ 2081628 h 2081628"/>
                <a:gd name="connsiteX3" fmla="*/ 1656020 w 1659899"/>
                <a:gd name="connsiteY3" fmla="*/ 1417259 h 2081628"/>
                <a:gd name="connsiteX4" fmla="*/ 1274137 w 1659899"/>
                <a:gd name="connsiteY4" fmla="*/ 1476791 h 2081628"/>
                <a:gd name="connsiteX5" fmla="*/ 1069349 w 1659899"/>
                <a:gd name="connsiteY5" fmla="*/ 1252953 h 2081628"/>
                <a:gd name="connsiteX6" fmla="*/ 1326524 w 1659899"/>
                <a:gd name="connsiteY6" fmla="*/ 1052928 h 2081628"/>
                <a:gd name="connsiteX7" fmla="*/ 1659899 w 1659899"/>
                <a:gd name="connsiteY7" fmla="*/ 1129128 h 2081628"/>
                <a:gd name="connsiteX8" fmla="*/ 1654802 w 1659899"/>
                <a:gd name="connsiteY8" fmla="*/ 531435 h 2081628"/>
                <a:gd name="connsiteX9" fmla="*/ 1222755 w 1659899"/>
                <a:gd name="connsiteY9" fmla="*/ 541533 h 2081628"/>
                <a:gd name="connsiteX10" fmla="*/ 1118273 w 1659899"/>
                <a:gd name="connsiteY10" fmla="*/ 151228 h 2081628"/>
                <a:gd name="connsiteX11" fmla="*/ 867924 w 1659899"/>
                <a:gd name="connsiteY11" fmla="*/ 417 h 2081628"/>
                <a:gd name="connsiteX12" fmla="*/ 635330 w 1659899"/>
                <a:gd name="connsiteY12" fmla="*/ 189329 h 2081628"/>
                <a:gd name="connsiteX13" fmla="*/ 926789 w 1659899"/>
                <a:gd name="connsiteY13" fmla="*/ 547772 h 2081628"/>
                <a:gd name="connsiteX14" fmla="*/ 0 w 1659899"/>
                <a:gd name="connsiteY14" fmla="*/ 533816 h 2081628"/>
                <a:gd name="connsiteX0" fmla="*/ 0 w 1659899"/>
                <a:gd name="connsiteY0" fmla="*/ 533818 h 2081630"/>
                <a:gd name="connsiteX1" fmla="*/ 2549 w 1659899"/>
                <a:gd name="connsiteY1" fmla="*/ 2081630 h 2081630"/>
                <a:gd name="connsiteX2" fmla="*/ 1656020 w 1659899"/>
                <a:gd name="connsiteY2" fmla="*/ 2081630 h 2081630"/>
                <a:gd name="connsiteX3" fmla="*/ 1656020 w 1659899"/>
                <a:gd name="connsiteY3" fmla="*/ 1417261 h 2081630"/>
                <a:gd name="connsiteX4" fmla="*/ 1274137 w 1659899"/>
                <a:gd name="connsiteY4" fmla="*/ 1476793 h 2081630"/>
                <a:gd name="connsiteX5" fmla="*/ 1069349 w 1659899"/>
                <a:gd name="connsiteY5" fmla="*/ 1252955 h 2081630"/>
                <a:gd name="connsiteX6" fmla="*/ 1326524 w 1659899"/>
                <a:gd name="connsiteY6" fmla="*/ 1052930 h 2081630"/>
                <a:gd name="connsiteX7" fmla="*/ 1659899 w 1659899"/>
                <a:gd name="connsiteY7" fmla="*/ 1129130 h 2081630"/>
                <a:gd name="connsiteX8" fmla="*/ 1654802 w 1659899"/>
                <a:gd name="connsiteY8" fmla="*/ 531437 h 2081630"/>
                <a:gd name="connsiteX9" fmla="*/ 1247885 w 1659899"/>
                <a:gd name="connsiteY9" fmla="*/ 544145 h 2081630"/>
                <a:gd name="connsiteX10" fmla="*/ 1118273 w 1659899"/>
                <a:gd name="connsiteY10" fmla="*/ 151230 h 2081630"/>
                <a:gd name="connsiteX11" fmla="*/ 867924 w 1659899"/>
                <a:gd name="connsiteY11" fmla="*/ 419 h 2081630"/>
                <a:gd name="connsiteX12" fmla="*/ 635330 w 1659899"/>
                <a:gd name="connsiteY12" fmla="*/ 189331 h 2081630"/>
                <a:gd name="connsiteX13" fmla="*/ 926789 w 1659899"/>
                <a:gd name="connsiteY13" fmla="*/ 547774 h 2081630"/>
                <a:gd name="connsiteX14" fmla="*/ 0 w 1659899"/>
                <a:gd name="connsiteY14" fmla="*/ 533818 h 2081630"/>
                <a:gd name="connsiteX0" fmla="*/ 0 w 1659899"/>
                <a:gd name="connsiteY0" fmla="*/ 534469 h 2082281"/>
                <a:gd name="connsiteX1" fmla="*/ 2549 w 1659899"/>
                <a:gd name="connsiteY1" fmla="*/ 2082281 h 2082281"/>
                <a:gd name="connsiteX2" fmla="*/ 1656020 w 1659899"/>
                <a:gd name="connsiteY2" fmla="*/ 2082281 h 2082281"/>
                <a:gd name="connsiteX3" fmla="*/ 1656020 w 1659899"/>
                <a:gd name="connsiteY3" fmla="*/ 1417912 h 2082281"/>
                <a:gd name="connsiteX4" fmla="*/ 1274137 w 1659899"/>
                <a:gd name="connsiteY4" fmla="*/ 1477444 h 2082281"/>
                <a:gd name="connsiteX5" fmla="*/ 1069349 w 1659899"/>
                <a:gd name="connsiteY5" fmla="*/ 1253606 h 2082281"/>
                <a:gd name="connsiteX6" fmla="*/ 1326524 w 1659899"/>
                <a:gd name="connsiteY6" fmla="*/ 1053581 h 2082281"/>
                <a:gd name="connsiteX7" fmla="*/ 1659899 w 1659899"/>
                <a:gd name="connsiteY7" fmla="*/ 1129781 h 2082281"/>
                <a:gd name="connsiteX8" fmla="*/ 1654802 w 1659899"/>
                <a:gd name="connsiteY8" fmla="*/ 532088 h 2082281"/>
                <a:gd name="connsiteX9" fmla="*/ 1247885 w 1659899"/>
                <a:gd name="connsiteY9" fmla="*/ 544796 h 2082281"/>
                <a:gd name="connsiteX10" fmla="*/ 1118273 w 1659899"/>
                <a:gd name="connsiteY10" fmla="*/ 151881 h 2082281"/>
                <a:gd name="connsiteX11" fmla="*/ 867924 w 1659899"/>
                <a:gd name="connsiteY11" fmla="*/ 1070 h 2082281"/>
                <a:gd name="connsiteX12" fmla="*/ 800061 w 1659899"/>
                <a:gd name="connsiteY12" fmla="*/ 216078 h 2082281"/>
                <a:gd name="connsiteX13" fmla="*/ 926789 w 1659899"/>
                <a:gd name="connsiteY13" fmla="*/ 548425 h 2082281"/>
                <a:gd name="connsiteX14" fmla="*/ 0 w 1659899"/>
                <a:gd name="connsiteY14" fmla="*/ 534469 h 2082281"/>
                <a:gd name="connsiteX0" fmla="*/ 0 w 1659899"/>
                <a:gd name="connsiteY0" fmla="*/ 533617 h 2081429"/>
                <a:gd name="connsiteX1" fmla="*/ 2549 w 1659899"/>
                <a:gd name="connsiteY1" fmla="*/ 2081429 h 2081429"/>
                <a:gd name="connsiteX2" fmla="*/ 1656020 w 1659899"/>
                <a:gd name="connsiteY2" fmla="*/ 2081429 h 2081429"/>
                <a:gd name="connsiteX3" fmla="*/ 1656020 w 1659899"/>
                <a:gd name="connsiteY3" fmla="*/ 1417060 h 2081429"/>
                <a:gd name="connsiteX4" fmla="*/ 1274137 w 1659899"/>
                <a:gd name="connsiteY4" fmla="*/ 1476592 h 2081429"/>
                <a:gd name="connsiteX5" fmla="*/ 1069349 w 1659899"/>
                <a:gd name="connsiteY5" fmla="*/ 1252754 h 2081429"/>
                <a:gd name="connsiteX6" fmla="*/ 1326524 w 1659899"/>
                <a:gd name="connsiteY6" fmla="*/ 1052729 h 2081429"/>
                <a:gd name="connsiteX7" fmla="*/ 1659899 w 1659899"/>
                <a:gd name="connsiteY7" fmla="*/ 1128929 h 2081429"/>
                <a:gd name="connsiteX8" fmla="*/ 1654802 w 1659899"/>
                <a:gd name="connsiteY8" fmla="*/ 531236 h 2081429"/>
                <a:gd name="connsiteX9" fmla="*/ 1247885 w 1659899"/>
                <a:gd name="connsiteY9" fmla="*/ 543944 h 2081429"/>
                <a:gd name="connsiteX10" fmla="*/ 1232748 w 1659899"/>
                <a:gd name="connsiteY10" fmla="*/ 252803 h 2081429"/>
                <a:gd name="connsiteX11" fmla="*/ 867924 w 1659899"/>
                <a:gd name="connsiteY11" fmla="*/ 218 h 2081429"/>
                <a:gd name="connsiteX12" fmla="*/ 800061 w 1659899"/>
                <a:gd name="connsiteY12" fmla="*/ 215226 h 2081429"/>
                <a:gd name="connsiteX13" fmla="*/ 926789 w 1659899"/>
                <a:gd name="connsiteY13" fmla="*/ 547573 h 2081429"/>
                <a:gd name="connsiteX14" fmla="*/ 0 w 1659899"/>
                <a:gd name="connsiteY14" fmla="*/ 533617 h 2081429"/>
                <a:gd name="connsiteX0" fmla="*/ 0 w 1659899"/>
                <a:gd name="connsiteY0" fmla="*/ 463324 h 2011136"/>
                <a:gd name="connsiteX1" fmla="*/ 2549 w 1659899"/>
                <a:gd name="connsiteY1" fmla="*/ 2011136 h 2011136"/>
                <a:gd name="connsiteX2" fmla="*/ 1656020 w 1659899"/>
                <a:gd name="connsiteY2" fmla="*/ 2011136 h 2011136"/>
                <a:gd name="connsiteX3" fmla="*/ 1656020 w 1659899"/>
                <a:gd name="connsiteY3" fmla="*/ 1346767 h 2011136"/>
                <a:gd name="connsiteX4" fmla="*/ 1274137 w 1659899"/>
                <a:gd name="connsiteY4" fmla="*/ 1406299 h 2011136"/>
                <a:gd name="connsiteX5" fmla="*/ 1069349 w 1659899"/>
                <a:gd name="connsiteY5" fmla="*/ 1182461 h 2011136"/>
                <a:gd name="connsiteX6" fmla="*/ 1326524 w 1659899"/>
                <a:gd name="connsiteY6" fmla="*/ 982436 h 2011136"/>
                <a:gd name="connsiteX7" fmla="*/ 1659899 w 1659899"/>
                <a:gd name="connsiteY7" fmla="*/ 1058636 h 2011136"/>
                <a:gd name="connsiteX8" fmla="*/ 1654802 w 1659899"/>
                <a:gd name="connsiteY8" fmla="*/ 460943 h 2011136"/>
                <a:gd name="connsiteX9" fmla="*/ 1247885 w 1659899"/>
                <a:gd name="connsiteY9" fmla="*/ 473651 h 2011136"/>
                <a:gd name="connsiteX10" fmla="*/ 1232748 w 1659899"/>
                <a:gd name="connsiteY10" fmla="*/ 182510 h 2011136"/>
                <a:gd name="connsiteX11" fmla="*/ 1038238 w 1659899"/>
                <a:gd name="connsiteY11" fmla="*/ 384 h 2011136"/>
                <a:gd name="connsiteX12" fmla="*/ 800061 w 1659899"/>
                <a:gd name="connsiteY12" fmla="*/ 144933 h 2011136"/>
                <a:gd name="connsiteX13" fmla="*/ 926789 w 1659899"/>
                <a:gd name="connsiteY13" fmla="*/ 477280 h 2011136"/>
                <a:gd name="connsiteX14" fmla="*/ 0 w 1659899"/>
                <a:gd name="connsiteY14" fmla="*/ 463324 h 2011136"/>
                <a:gd name="connsiteX0" fmla="*/ 0 w 1659899"/>
                <a:gd name="connsiteY0" fmla="*/ 462970 h 2010782"/>
                <a:gd name="connsiteX1" fmla="*/ 2549 w 1659899"/>
                <a:gd name="connsiteY1" fmla="*/ 2010782 h 2010782"/>
                <a:gd name="connsiteX2" fmla="*/ 1656020 w 1659899"/>
                <a:gd name="connsiteY2" fmla="*/ 2010782 h 2010782"/>
                <a:gd name="connsiteX3" fmla="*/ 1656020 w 1659899"/>
                <a:gd name="connsiteY3" fmla="*/ 1346413 h 2010782"/>
                <a:gd name="connsiteX4" fmla="*/ 1274137 w 1659899"/>
                <a:gd name="connsiteY4" fmla="*/ 1405945 h 2010782"/>
                <a:gd name="connsiteX5" fmla="*/ 1069349 w 1659899"/>
                <a:gd name="connsiteY5" fmla="*/ 1182107 h 2010782"/>
                <a:gd name="connsiteX6" fmla="*/ 1326524 w 1659899"/>
                <a:gd name="connsiteY6" fmla="*/ 982082 h 2010782"/>
                <a:gd name="connsiteX7" fmla="*/ 1659899 w 1659899"/>
                <a:gd name="connsiteY7" fmla="*/ 1058282 h 2010782"/>
                <a:gd name="connsiteX8" fmla="*/ 1654802 w 1659899"/>
                <a:gd name="connsiteY8" fmla="*/ 460589 h 2010782"/>
                <a:gd name="connsiteX9" fmla="*/ 1247885 w 1659899"/>
                <a:gd name="connsiteY9" fmla="*/ 473297 h 2010782"/>
                <a:gd name="connsiteX10" fmla="*/ 1232748 w 1659899"/>
                <a:gd name="connsiteY10" fmla="*/ 182156 h 2010782"/>
                <a:gd name="connsiteX11" fmla="*/ 1038238 w 1659899"/>
                <a:gd name="connsiteY11" fmla="*/ 30 h 2010782"/>
                <a:gd name="connsiteX12" fmla="*/ 861487 w 1659899"/>
                <a:gd name="connsiteY12" fmla="*/ 170675 h 2010782"/>
                <a:gd name="connsiteX13" fmla="*/ 926789 w 1659899"/>
                <a:gd name="connsiteY13" fmla="*/ 476926 h 2010782"/>
                <a:gd name="connsiteX14" fmla="*/ 0 w 1659899"/>
                <a:gd name="connsiteY14" fmla="*/ 462970 h 2010782"/>
                <a:gd name="connsiteX0" fmla="*/ 0 w 1659899"/>
                <a:gd name="connsiteY0" fmla="*/ 463015 h 2010827"/>
                <a:gd name="connsiteX1" fmla="*/ 2549 w 1659899"/>
                <a:gd name="connsiteY1" fmla="*/ 2010827 h 2010827"/>
                <a:gd name="connsiteX2" fmla="*/ 1656020 w 1659899"/>
                <a:gd name="connsiteY2" fmla="*/ 2010827 h 2010827"/>
                <a:gd name="connsiteX3" fmla="*/ 1656020 w 1659899"/>
                <a:gd name="connsiteY3" fmla="*/ 1346458 h 2010827"/>
                <a:gd name="connsiteX4" fmla="*/ 1274137 w 1659899"/>
                <a:gd name="connsiteY4" fmla="*/ 1405990 h 2010827"/>
                <a:gd name="connsiteX5" fmla="*/ 1069349 w 1659899"/>
                <a:gd name="connsiteY5" fmla="*/ 1182152 h 2010827"/>
                <a:gd name="connsiteX6" fmla="*/ 1326524 w 1659899"/>
                <a:gd name="connsiteY6" fmla="*/ 982127 h 2010827"/>
                <a:gd name="connsiteX7" fmla="*/ 1659899 w 1659899"/>
                <a:gd name="connsiteY7" fmla="*/ 1058327 h 2010827"/>
                <a:gd name="connsiteX8" fmla="*/ 1654802 w 1659899"/>
                <a:gd name="connsiteY8" fmla="*/ 460634 h 2010827"/>
                <a:gd name="connsiteX9" fmla="*/ 1247885 w 1659899"/>
                <a:gd name="connsiteY9" fmla="*/ 473342 h 2010827"/>
                <a:gd name="connsiteX10" fmla="*/ 1232748 w 1659899"/>
                <a:gd name="connsiteY10" fmla="*/ 182201 h 2010827"/>
                <a:gd name="connsiteX11" fmla="*/ 1038238 w 1659899"/>
                <a:gd name="connsiteY11" fmla="*/ 75 h 2010827"/>
                <a:gd name="connsiteX12" fmla="*/ 881033 w 1659899"/>
                <a:gd name="connsiteY12" fmla="*/ 202035 h 2010827"/>
                <a:gd name="connsiteX13" fmla="*/ 926789 w 1659899"/>
                <a:gd name="connsiteY13" fmla="*/ 476971 h 2010827"/>
                <a:gd name="connsiteX14" fmla="*/ 0 w 1659899"/>
                <a:gd name="connsiteY14" fmla="*/ 463015 h 2010827"/>
                <a:gd name="connsiteX0" fmla="*/ 0 w 1659899"/>
                <a:gd name="connsiteY0" fmla="*/ 413479 h 1961291"/>
                <a:gd name="connsiteX1" fmla="*/ 2549 w 1659899"/>
                <a:gd name="connsiteY1" fmla="*/ 1961291 h 1961291"/>
                <a:gd name="connsiteX2" fmla="*/ 1656020 w 1659899"/>
                <a:gd name="connsiteY2" fmla="*/ 1961291 h 1961291"/>
                <a:gd name="connsiteX3" fmla="*/ 1656020 w 1659899"/>
                <a:gd name="connsiteY3" fmla="*/ 1296922 h 1961291"/>
                <a:gd name="connsiteX4" fmla="*/ 1274137 w 1659899"/>
                <a:gd name="connsiteY4" fmla="*/ 1356454 h 1961291"/>
                <a:gd name="connsiteX5" fmla="*/ 1069349 w 1659899"/>
                <a:gd name="connsiteY5" fmla="*/ 1132616 h 1961291"/>
                <a:gd name="connsiteX6" fmla="*/ 1326524 w 1659899"/>
                <a:gd name="connsiteY6" fmla="*/ 932591 h 1961291"/>
                <a:gd name="connsiteX7" fmla="*/ 1659899 w 1659899"/>
                <a:gd name="connsiteY7" fmla="*/ 1008791 h 1961291"/>
                <a:gd name="connsiteX8" fmla="*/ 1654802 w 1659899"/>
                <a:gd name="connsiteY8" fmla="*/ 411098 h 1961291"/>
                <a:gd name="connsiteX9" fmla="*/ 1247885 w 1659899"/>
                <a:gd name="connsiteY9" fmla="*/ 423806 h 1961291"/>
                <a:gd name="connsiteX10" fmla="*/ 1232748 w 1659899"/>
                <a:gd name="connsiteY10" fmla="*/ 132665 h 1961291"/>
                <a:gd name="connsiteX11" fmla="*/ 1054992 w 1659899"/>
                <a:gd name="connsiteY11" fmla="*/ 121 h 1961291"/>
                <a:gd name="connsiteX12" fmla="*/ 881033 w 1659899"/>
                <a:gd name="connsiteY12" fmla="*/ 152499 h 1961291"/>
                <a:gd name="connsiteX13" fmla="*/ 926789 w 1659899"/>
                <a:gd name="connsiteY13" fmla="*/ 427435 h 1961291"/>
                <a:gd name="connsiteX14" fmla="*/ 0 w 1659899"/>
                <a:gd name="connsiteY14" fmla="*/ 413479 h 196129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47885 w 1659899"/>
                <a:gd name="connsiteY9" fmla="*/ 423686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26789 w 1659899"/>
                <a:gd name="connsiteY13" fmla="*/ 427315 h 1961171"/>
                <a:gd name="connsiteX14" fmla="*/ 0 w 1659899"/>
                <a:gd name="connsiteY14" fmla="*/ 413359 h 1961171"/>
                <a:gd name="connsiteX0" fmla="*/ 0 w 1659899"/>
                <a:gd name="connsiteY0" fmla="*/ 413359 h 1961171"/>
                <a:gd name="connsiteX1" fmla="*/ 2549 w 1659899"/>
                <a:gd name="connsiteY1" fmla="*/ 1961171 h 1961171"/>
                <a:gd name="connsiteX2" fmla="*/ 1656020 w 1659899"/>
                <a:gd name="connsiteY2" fmla="*/ 1961171 h 1961171"/>
                <a:gd name="connsiteX3" fmla="*/ 1656020 w 1659899"/>
                <a:gd name="connsiteY3" fmla="*/ 1296802 h 1961171"/>
                <a:gd name="connsiteX4" fmla="*/ 1274137 w 1659899"/>
                <a:gd name="connsiteY4" fmla="*/ 1356334 h 1961171"/>
                <a:gd name="connsiteX5" fmla="*/ 1069349 w 1659899"/>
                <a:gd name="connsiteY5" fmla="*/ 1132496 h 1961171"/>
                <a:gd name="connsiteX6" fmla="*/ 1326524 w 1659899"/>
                <a:gd name="connsiteY6" fmla="*/ 932471 h 1961171"/>
                <a:gd name="connsiteX7" fmla="*/ 1659899 w 1659899"/>
                <a:gd name="connsiteY7" fmla="*/ 1008671 h 1961171"/>
                <a:gd name="connsiteX8" fmla="*/ 1654802 w 1659899"/>
                <a:gd name="connsiteY8" fmla="*/ 410978 h 1961171"/>
                <a:gd name="connsiteX9" fmla="*/ 1253470 w 1659899"/>
                <a:gd name="connsiteY9" fmla="*/ 408028 h 1961171"/>
                <a:gd name="connsiteX10" fmla="*/ 1269044 w 1659899"/>
                <a:gd name="connsiteY10" fmla="*/ 153422 h 1961171"/>
                <a:gd name="connsiteX11" fmla="*/ 1054992 w 1659899"/>
                <a:gd name="connsiteY11" fmla="*/ 1 h 1961171"/>
                <a:gd name="connsiteX12" fmla="*/ 881033 w 1659899"/>
                <a:gd name="connsiteY12" fmla="*/ 152379 h 1961171"/>
                <a:gd name="connsiteX13" fmla="*/ 918414 w 1659899"/>
                <a:gd name="connsiteY13" fmla="*/ 409048 h 1961171"/>
                <a:gd name="connsiteX14" fmla="*/ 0 w 1659899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326524 w 1656176"/>
                <a:gd name="connsiteY6" fmla="*/ 932471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6176"/>
                <a:gd name="connsiteY0" fmla="*/ 413359 h 1961171"/>
                <a:gd name="connsiteX1" fmla="*/ 2549 w 1656176"/>
                <a:gd name="connsiteY1" fmla="*/ 1961171 h 1961171"/>
                <a:gd name="connsiteX2" fmla="*/ 1656020 w 1656176"/>
                <a:gd name="connsiteY2" fmla="*/ 1961171 h 1961171"/>
                <a:gd name="connsiteX3" fmla="*/ 1656020 w 1656176"/>
                <a:gd name="connsiteY3" fmla="*/ 1296802 h 1961171"/>
                <a:gd name="connsiteX4" fmla="*/ 1274137 w 1656176"/>
                <a:gd name="connsiteY4" fmla="*/ 1356334 h 1961171"/>
                <a:gd name="connsiteX5" fmla="*/ 1069349 w 1656176"/>
                <a:gd name="connsiteY5" fmla="*/ 1132496 h 1961171"/>
                <a:gd name="connsiteX6" fmla="*/ 1412146 w 1656176"/>
                <a:gd name="connsiteY6" fmla="*/ 765457 h 1961171"/>
                <a:gd name="connsiteX7" fmla="*/ 1656176 w 1656176"/>
                <a:gd name="connsiteY7" fmla="*/ 792945 h 1961171"/>
                <a:gd name="connsiteX8" fmla="*/ 1654802 w 1656176"/>
                <a:gd name="connsiteY8" fmla="*/ 410978 h 1961171"/>
                <a:gd name="connsiteX9" fmla="*/ 1253470 w 1656176"/>
                <a:gd name="connsiteY9" fmla="*/ 408028 h 1961171"/>
                <a:gd name="connsiteX10" fmla="*/ 1269044 w 1656176"/>
                <a:gd name="connsiteY10" fmla="*/ 153422 h 1961171"/>
                <a:gd name="connsiteX11" fmla="*/ 1054992 w 1656176"/>
                <a:gd name="connsiteY11" fmla="*/ 1 h 1961171"/>
                <a:gd name="connsiteX12" fmla="*/ 881033 w 1656176"/>
                <a:gd name="connsiteY12" fmla="*/ 152379 h 1961171"/>
                <a:gd name="connsiteX13" fmla="*/ 918414 w 1656176"/>
                <a:gd name="connsiteY13" fmla="*/ 409048 h 1961171"/>
                <a:gd name="connsiteX14" fmla="*/ 0 w 1656176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274137 w 1659743"/>
                <a:gd name="connsiteY4" fmla="*/ 1356334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069349 w 1659743"/>
                <a:gd name="connsiteY5" fmla="*/ 1132496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412146 w 1659743"/>
                <a:gd name="connsiteY6" fmla="*/ 765457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6176 w 1659743"/>
                <a:gd name="connsiteY7" fmla="*/ 79294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  <a:gd name="connsiteX0" fmla="*/ 0 w 1659743"/>
                <a:gd name="connsiteY0" fmla="*/ 413359 h 1961171"/>
                <a:gd name="connsiteX1" fmla="*/ 2549 w 1659743"/>
                <a:gd name="connsiteY1" fmla="*/ 1961171 h 1961171"/>
                <a:gd name="connsiteX2" fmla="*/ 1656020 w 1659743"/>
                <a:gd name="connsiteY2" fmla="*/ 1961171 h 1961171"/>
                <a:gd name="connsiteX3" fmla="*/ 1659743 w 1659743"/>
                <a:gd name="connsiteY3" fmla="*/ 1105432 h 1961171"/>
                <a:gd name="connsiteX4" fmla="*/ 1402571 w 1659743"/>
                <a:gd name="connsiteY4" fmla="*/ 1140608 h 1961171"/>
                <a:gd name="connsiteX5" fmla="*/ 1218257 w 1659743"/>
                <a:gd name="connsiteY5" fmla="*/ 970701 h 1961171"/>
                <a:gd name="connsiteX6" fmla="*/ 1373057 w 1659743"/>
                <a:gd name="connsiteY6" fmla="*/ 777635 h 1961171"/>
                <a:gd name="connsiteX7" fmla="*/ 1658038 w 1659743"/>
                <a:gd name="connsiteY7" fmla="*/ 794685 h 1961171"/>
                <a:gd name="connsiteX8" fmla="*/ 1654802 w 1659743"/>
                <a:gd name="connsiteY8" fmla="*/ 410978 h 1961171"/>
                <a:gd name="connsiteX9" fmla="*/ 1253470 w 1659743"/>
                <a:gd name="connsiteY9" fmla="*/ 408028 h 1961171"/>
                <a:gd name="connsiteX10" fmla="*/ 1269044 w 1659743"/>
                <a:gd name="connsiteY10" fmla="*/ 153422 h 1961171"/>
                <a:gd name="connsiteX11" fmla="*/ 1054992 w 1659743"/>
                <a:gd name="connsiteY11" fmla="*/ 1 h 1961171"/>
                <a:gd name="connsiteX12" fmla="*/ 881033 w 1659743"/>
                <a:gd name="connsiteY12" fmla="*/ 152379 h 1961171"/>
                <a:gd name="connsiteX13" fmla="*/ 918414 w 1659743"/>
                <a:gd name="connsiteY13" fmla="*/ 409048 h 1961171"/>
                <a:gd name="connsiteX14" fmla="*/ 0 w 1659743"/>
                <a:gd name="connsiteY14" fmla="*/ 413359 h 196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59743" h="1961171">
                  <a:moveTo>
                    <a:pt x="0" y="413359"/>
                  </a:moveTo>
                  <a:cubicBezTo>
                    <a:pt x="850" y="929296"/>
                    <a:pt x="1699" y="1445234"/>
                    <a:pt x="2549" y="1961171"/>
                  </a:cubicBezTo>
                  <a:lnTo>
                    <a:pt x="1656020" y="1961171"/>
                  </a:lnTo>
                  <a:lnTo>
                    <a:pt x="1659743" y="1105432"/>
                  </a:lnTo>
                  <a:cubicBezTo>
                    <a:pt x="1584337" y="1007007"/>
                    <a:pt x="1476152" y="1163063"/>
                    <a:pt x="1402571" y="1140608"/>
                  </a:cubicBezTo>
                  <a:cubicBezTo>
                    <a:pt x="1328990" y="1118153"/>
                    <a:pt x="1223176" y="1031197"/>
                    <a:pt x="1218257" y="970701"/>
                  </a:cubicBezTo>
                  <a:cubicBezTo>
                    <a:pt x="1213338" y="910206"/>
                    <a:pt x="1299760" y="806971"/>
                    <a:pt x="1373057" y="777635"/>
                  </a:cubicBezTo>
                  <a:cubicBezTo>
                    <a:pt x="1446354" y="748299"/>
                    <a:pt x="1564431" y="872343"/>
                    <a:pt x="1658038" y="794685"/>
                  </a:cubicBezTo>
                  <a:cubicBezTo>
                    <a:pt x="1656959" y="666783"/>
                    <a:pt x="1655881" y="538880"/>
                    <a:pt x="1654802" y="410978"/>
                  </a:cubicBezTo>
                  <a:lnTo>
                    <a:pt x="1253470" y="408028"/>
                  </a:lnTo>
                  <a:cubicBezTo>
                    <a:pt x="1155839" y="338178"/>
                    <a:pt x="1302124" y="221426"/>
                    <a:pt x="1269044" y="153422"/>
                  </a:cubicBezTo>
                  <a:cubicBezTo>
                    <a:pt x="1235964" y="85418"/>
                    <a:pt x="1119660" y="175"/>
                    <a:pt x="1054992" y="1"/>
                  </a:cubicBezTo>
                  <a:cubicBezTo>
                    <a:pt x="990324" y="-173"/>
                    <a:pt x="903796" y="84205"/>
                    <a:pt x="881033" y="152379"/>
                  </a:cubicBezTo>
                  <a:cubicBezTo>
                    <a:pt x="858270" y="220553"/>
                    <a:pt x="1029539" y="353486"/>
                    <a:pt x="918414" y="409048"/>
                  </a:cubicBezTo>
                  <a:lnTo>
                    <a:pt x="0" y="413359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DejaVu Sans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9189" y="2853967"/>
              <a:ext cx="43473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32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187256" y="2713789"/>
              <a:ext cx="1091518" cy="1263308"/>
              <a:chOff x="1187256" y="2713789"/>
              <a:chExt cx="1091518" cy="1263308"/>
            </a:xfrm>
          </p:grpSpPr>
          <p:sp>
            <p:nvSpPr>
              <p:cNvPr id="9" name="Freeform 8"/>
              <p:cNvSpPr/>
              <p:nvPr/>
            </p:nvSpPr>
            <p:spPr>
              <a:xfrm rot="10800000">
                <a:off x="1187256" y="2713789"/>
                <a:ext cx="1091518" cy="1263308"/>
              </a:xfrm>
              <a:custGeom>
                <a:avLst/>
                <a:gdLst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162050 w 1676400"/>
                  <a:gd name="connsiteY4" fmla="*/ 990600 h 1562100"/>
                  <a:gd name="connsiteX5" fmla="*/ 1047750 w 1676400"/>
                  <a:gd name="connsiteY5" fmla="*/ 781050 h 1562100"/>
                  <a:gd name="connsiteX6" fmla="*/ 1200150 w 1676400"/>
                  <a:gd name="connsiteY6" fmla="*/ 533400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3810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162050 w 1676400"/>
                  <a:gd name="connsiteY4" fmla="*/ 990600 h 1562100"/>
                  <a:gd name="connsiteX5" fmla="*/ 1047750 w 1676400"/>
                  <a:gd name="connsiteY5" fmla="*/ 781050 h 1562100"/>
                  <a:gd name="connsiteX6" fmla="*/ 1200150 w 1676400"/>
                  <a:gd name="connsiteY6" fmla="*/ 533400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162050 w 1676400"/>
                  <a:gd name="connsiteY4" fmla="*/ 990600 h 1562100"/>
                  <a:gd name="connsiteX5" fmla="*/ 1047750 w 1676400"/>
                  <a:gd name="connsiteY5" fmla="*/ 781050 h 1562100"/>
                  <a:gd name="connsiteX6" fmla="*/ 1223962 w 1676400"/>
                  <a:gd name="connsiteY6" fmla="*/ 5238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47750 w 1676400"/>
                  <a:gd name="connsiteY5" fmla="*/ 781050 h 1562100"/>
                  <a:gd name="connsiteX6" fmla="*/ 1223962 w 1676400"/>
                  <a:gd name="connsiteY6" fmla="*/ 5238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23962 w 1676400"/>
                  <a:gd name="connsiteY6" fmla="*/ 5238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23962 w 1676400"/>
                  <a:gd name="connsiteY6" fmla="*/ 5238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23962 w 1676400"/>
                  <a:gd name="connsiteY6" fmla="*/ 5238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23962 w 1676400"/>
                  <a:gd name="connsiteY6" fmla="*/ 5238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5874 w 1676400"/>
                  <a:gd name="connsiteY6" fmla="*/ 5619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681038 w 1676400"/>
                  <a:gd name="connsiteY9" fmla="*/ 0 h 1562100"/>
                  <a:gd name="connsiteX10" fmla="*/ 0 w 1676400"/>
                  <a:gd name="connsiteY10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1081088 w 1676400"/>
                  <a:gd name="connsiteY9" fmla="*/ 0 h 1562100"/>
                  <a:gd name="connsiteX10" fmla="*/ 681038 w 1676400"/>
                  <a:gd name="connsiteY10" fmla="*/ 0 h 1562100"/>
                  <a:gd name="connsiteX11" fmla="*/ 0 w 1676400"/>
                  <a:gd name="connsiteY11" fmla="*/ 0 h 1562100"/>
                  <a:gd name="connsiteX0" fmla="*/ 0 w 1676400"/>
                  <a:gd name="connsiteY0" fmla="*/ 4762 h 1566862"/>
                  <a:gd name="connsiteX1" fmla="*/ 0 w 1676400"/>
                  <a:gd name="connsiteY1" fmla="*/ 1566862 h 1566862"/>
                  <a:gd name="connsiteX2" fmla="*/ 1676400 w 1676400"/>
                  <a:gd name="connsiteY2" fmla="*/ 1566862 h 1566862"/>
                  <a:gd name="connsiteX3" fmla="*/ 1676400 w 1676400"/>
                  <a:gd name="connsiteY3" fmla="*/ 900112 h 1566862"/>
                  <a:gd name="connsiteX4" fmla="*/ 1223963 w 1676400"/>
                  <a:gd name="connsiteY4" fmla="*/ 976312 h 1566862"/>
                  <a:gd name="connsiteX5" fmla="*/ 1066800 w 1676400"/>
                  <a:gd name="connsiteY5" fmla="*/ 738187 h 1566862"/>
                  <a:gd name="connsiteX6" fmla="*/ 1281112 w 1676400"/>
                  <a:gd name="connsiteY6" fmla="*/ 533400 h 1566862"/>
                  <a:gd name="connsiteX7" fmla="*/ 1657350 w 1676400"/>
                  <a:gd name="connsiteY7" fmla="*/ 614362 h 1566862"/>
                  <a:gd name="connsiteX8" fmla="*/ 1657350 w 1676400"/>
                  <a:gd name="connsiteY8" fmla="*/ 4762 h 1566862"/>
                  <a:gd name="connsiteX9" fmla="*/ 1081088 w 1676400"/>
                  <a:gd name="connsiteY9" fmla="*/ 4762 h 1566862"/>
                  <a:gd name="connsiteX10" fmla="*/ 842963 w 1676400"/>
                  <a:gd name="connsiteY10" fmla="*/ 0 h 1566862"/>
                  <a:gd name="connsiteX11" fmla="*/ 681038 w 1676400"/>
                  <a:gd name="connsiteY11" fmla="*/ 4762 h 1566862"/>
                  <a:gd name="connsiteX12" fmla="*/ 0 w 1676400"/>
                  <a:gd name="connsiteY12" fmla="*/ 4762 h 1566862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1081088 w 1676400"/>
                  <a:gd name="connsiteY9" fmla="*/ 0 h 1562100"/>
                  <a:gd name="connsiteX10" fmla="*/ 676276 w 1676400"/>
                  <a:gd name="connsiteY10" fmla="*/ 366713 h 1562100"/>
                  <a:gd name="connsiteX11" fmla="*/ 681038 w 1676400"/>
                  <a:gd name="connsiteY11" fmla="*/ 0 h 1562100"/>
                  <a:gd name="connsiteX12" fmla="*/ 0 w 1676400"/>
                  <a:gd name="connsiteY12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1081088 w 1676400"/>
                  <a:gd name="connsiteY9" fmla="*/ 0 h 1562100"/>
                  <a:gd name="connsiteX10" fmla="*/ 781050 w 1676400"/>
                  <a:gd name="connsiteY10" fmla="*/ 252413 h 1562100"/>
                  <a:gd name="connsiteX11" fmla="*/ 676276 w 1676400"/>
                  <a:gd name="connsiteY11" fmla="*/ 366713 h 1562100"/>
                  <a:gd name="connsiteX12" fmla="*/ 681038 w 1676400"/>
                  <a:gd name="connsiteY12" fmla="*/ 0 h 1562100"/>
                  <a:gd name="connsiteX13" fmla="*/ 0 w 1676400"/>
                  <a:gd name="connsiteY13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1081088 w 1676400"/>
                  <a:gd name="connsiteY9" fmla="*/ 0 h 1562100"/>
                  <a:gd name="connsiteX10" fmla="*/ 928688 w 1676400"/>
                  <a:gd name="connsiteY10" fmla="*/ 138113 h 1562100"/>
                  <a:gd name="connsiteX11" fmla="*/ 781050 w 1676400"/>
                  <a:gd name="connsiteY11" fmla="*/ 252413 h 1562100"/>
                  <a:gd name="connsiteX12" fmla="*/ 676276 w 1676400"/>
                  <a:gd name="connsiteY12" fmla="*/ 366713 h 1562100"/>
                  <a:gd name="connsiteX13" fmla="*/ 681038 w 1676400"/>
                  <a:gd name="connsiteY13" fmla="*/ 0 h 1562100"/>
                  <a:gd name="connsiteX14" fmla="*/ 0 w 1676400"/>
                  <a:gd name="connsiteY14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1081088 w 1676400"/>
                  <a:gd name="connsiteY9" fmla="*/ 0 h 1562100"/>
                  <a:gd name="connsiteX10" fmla="*/ 928688 w 1676400"/>
                  <a:gd name="connsiteY10" fmla="*/ 138113 h 1562100"/>
                  <a:gd name="connsiteX11" fmla="*/ 823913 w 1676400"/>
                  <a:gd name="connsiteY11" fmla="*/ 476251 h 1562100"/>
                  <a:gd name="connsiteX12" fmla="*/ 676276 w 1676400"/>
                  <a:gd name="connsiteY12" fmla="*/ 366713 h 1562100"/>
                  <a:gd name="connsiteX13" fmla="*/ 681038 w 1676400"/>
                  <a:gd name="connsiteY13" fmla="*/ 0 h 1562100"/>
                  <a:gd name="connsiteX14" fmla="*/ 0 w 1676400"/>
                  <a:gd name="connsiteY14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1081088 w 1676400"/>
                  <a:gd name="connsiteY9" fmla="*/ 0 h 1562100"/>
                  <a:gd name="connsiteX10" fmla="*/ 1052513 w 1676400"/>
                  <a:gd name="connsiteY10" fmla="*/ 357188 h 1562100"/>
                  <a:gd name="connsiteX11" fmla="*/ 823913 w 1676400"/>
                  <a:gd name="connsiteY11" fmla="*/ 476251 h 1562100"/>
                  <a:gd name="connsiteX12" fmla="*/ 676276 w 1676400"/>
                  <a:gd name="connsiteY12" fmla="*/ 366713 h 1562100"/>
                  <a:gd name="connsiteX13" fmla="*/ 681038 w 1676400"/>
                  <a:gd name="connsiteY13" fmla="*/ 0 h 1562100"/>
                  <a:gd name="connsiteX14" fmla="*/ 0 w 1676400"/>
                  <a:gd name="connsiteY14" fmla="*/ 0 h 1562100"/>
                  <a:gd name="connsiteX0" fmla="*/ 0 w 1676400"/>
                  <a:gd name="connsiteY0" fmla="*/ 350461 h 1912561"/>
                  <a:gd name="connsiteX1" fmla="*/ 0 w 1676400"/>
                  <a:gd name="connsiteY1" fmla="*/ 1912561 h 1912561"/>
                  <a:gd name="connsiteX2" fmla="*/ 1676400 w 1676400"/>
                  <a:gd name="connsiteY2" fmla="*/ 1912561 h 1912561"/>
                  <a:gd name="connsiteX3" fmla="*/ 1676400 w 1676400"/>
                  <a:gd name="connsiteY3" fmla="*/ 1245811 h 1912561"/>
                  <a:gd name="connsiteX4" fmla="*/ 1223963 w 1676400"/>
                  <a:gd name="connsiteY4" fmla="*/ 1322011 h 1912561"/>
                  <a:gd name="connsiteX5" fmla="*/ 1066800 w 1676400"/>
                  <a:gd name="connsiteY5" fmla="*/ 1083886 h 1912561"/>
                  <a:gd name="connsiteX6" fmla="*/ 1281112 w 1676400"/>
                  <a:gd name="connsiteY6" fmla="*/ 879099 h 1912561"/>
                  <a:gd name="connsiteX7" fmla="*/ 1657350 w 1676400"/>
                  <a:gd name="connsiteY7" fmla="*/ 960061 h 1912561"/>
                  <a:gd name="connsiteX8" fmla="*/ 1657350 w 1676400"/>
                  <a:gd name="connsiteY8" fmla="*/ 350461 h 1912561"/>
                  <a:gd name="connsiteX9" fmla="*/ 1081088 w 1676400"/>
                  <a:gd name="connsiteY9" fmla="*/ 350461 h 1912561"/>
                  <a:gd name="connsiteX10" fmla="*/ 1052513 w 1676400"/>
                  <a:gd name="connsiteY10" fmla="*/ 707649 h 1912561"/>
                  <a:gd name="connsiteX11" fmla="*/ 823913 w 1676400"/>
                  <a:gd name="connsiteY11" fmla="*/ 826712 h 1912561"/>
                  <a:gd name="connsiteX12" fmla="*/ 723901 w 1676400"/>
                  <a:gd name="connsiteY12" fmla="*/ 17087 h 1912561"/>
                  <a:gd name="connsiteX13" fmla="*/ 681038 w 1676400"/>
                  <a:gd name="connsiteY13" fmla="*/ 350461 h 1912561"/>
                  <a:gd name="connsiteX14" fmla="*/ 0 w 1676400"/>
                  <a:gd name="connsiteY14" fmla="*/ 350461 h 1912561"/>
                  <a:gd name="connsiteX0" fmla="*/ 0 w 1676400"/>
                  <a:gd name="connsiteY0" fmla="*/ 444118 h 2006218"/>
                  <a:gd name="connsiteX1" fmla="*/ 0 w 1676400"/>
                  <a:gd name="connsiteY1" fmla="*/ 2006218 h 2006218"/>
                  <a:gd name="connsiteX2" fmla="*/ 1676400 w 1676400"/>
                  <a:gd name="connsiteY2" fmla="*/ 2006218 h 2006218"/>
                  <a:gd name="connsiteX3" fmla="*/ 1676400 w 1676400"/>
                  <a:gd name="connsiteY3" fmla="*/ 1339468 h 2006218"/>
                  <a:gd name="connsiteX4" fmla="*/ 1223963 w 1676400"/>
                  <a:gd name="connsiteY4" fmla="*/ 1415668 h 2006218"/>
                  <a:gd name="connsiteX5" fmla="*/ 1066800 w 1676400"/>
                  <a:gd name="connsiteY5" fmla="*/ 1177543 h 2006218"/>
                  <a:gd name="connsiteX6" fmla="*/ 1281112 w 1676400"/>
                  <a:gd name="connsiteY6" fmla="*/ 972756 h 2006218"/>
                  <a:gd name="connsiteX7" fmla="*/ 1657350 w 1676400"/>
                  <a:gd name="connsiteY7" fmla="*/ 1053718 h 2006218"/>
                  <a:gd name="connsiteX8" fmla="*/ 1657350 w 1676400"/>
                  <a:gd name="connsiteY8" fmla="*/ 444118 h 2006218"/>
                  <a:gd name="connsiteX9" fmla="*/ 1081088 w 1676400"/>
                  <a:gd name="connsiteY9" fmla="*/ 444118 h 2006218"/>
                  <a:gd name="connsiteX10" fmla="*/ 1052513 w 1676400"/>
                  <a:gd name="connsiteY10" fmla="*/ 801306 h 2006218"/>
                  <a:gd name="connsiteX11" fmla="*/ 838200 w 1676400"/>
                  <a:gd name="connsiteY11" fmla="*/ 1207 h 2006218"/>
                  <a:gd name="connsiteX12" fmla="*/ 823913 w 1676400"/>
                  <a:gd name="connsiteY12" fmla="*/ 920369 h 2006218"/>
                  <a:gd name="connsiteX13" fmla="*/ 723901 w 1676400"/>
                  <a:gd name="connsiteY13" fmla="*/ 110744 h 2006218"/>
                  <a:gd name="connsiteX14" fmla="*/ 681038 w 1676400"/>
                  <a:gd name="connsiteY14" fmla="*/ 444118 h 2006218"/>
                  <a:gd name="connsiteX15" fmla="*/ 0 w 1676400"/>
                  <a:gd name="connsiteY15" fmla="*/ 444118 h 2006218"/>
                  <a:gd name="connsiteX0" fmla="*/ 0 w 1676400"/>
                  <a:gd name="connsiteY0" fmla="*/ 451731 h 2013831"/>
                  <a:gd name="connsiteX1" fmla="*/ 0 w 1676400"/>
                  <a:gd name="connsiteY1" fmla="*/ 2013831 h 2013831"/>
                  <a:gd name="connsiteX2" fmla="*/ 1676400 w 1676400"/>
                  <a:gd name="connsiteY2" fmla="*/ 2013831 h 2013831"/>
                  <a:gd name="connsiteX3" fmla="*/ 1676400 w 1676400"/>
                  <a:gd name="connsiteY3" fmla="*/ 1347081 h 2013831"/>
                  <a:gd name="connsiteX4" fmla="*/ 1223963 w 1676400"/>
                  <a:gd name="connsiteY4" fmla="*/ 1423281 h 2013831"/>
                  <a:gd name="connsiteX5" fmla="*/ 1066800 w 1676400"/>
                  <a:gd name="connsiteY5" fmla="*/ 1185156 h 2013831"/>
                  <a:gd name="connsiteX6" fmla="*/ 1281112 w 1676400"/>
                  <a:gd name="connsiteY6" fmla="*/ 980369 h 2013831"/>
                  <a:gd name="connsiteX7" fmla="*/ 1657350 w 1676400"/>
                  <a:gd name="connsiteY7" fmla="*/ 1061331 h 2013831"/>
                  <a:gd name="connsiteX8" fmla="*/ 1657350 w 1676400"/>
                  <a:gd name="connsiteY8" fmla="*/ 451731 h 2013831"/>
                  <a:gd name="connsiteX9" fmla="*/ 1081088 w 1676400"/>
                  <a:gd name="connsiteY9" fmla="*/ 451731 h 2013831"/>
                  <a:gd name="connsiteX10" fmla="*/ 1071563 w 1676400"/>
                  <a:gd name="connsiteY10" fmla="*/ 32631 h 2013831"/>
                  <a:gd name="connsiteX11" fmla="*/ 838200 w 1676400"/>
                  <a:gd name="connsiteY11" fmla="*/ 8820 h 2013831"/>
                  <a:gd name="connsiteX12" fmla="*/ 823913 w 1676400"/>
                  <a:gd name="connsiteY12" fmla="*/ 927982 h 2013831"/>
                  <a:gd name="connsiteX13" fmla="*/ 723901 w 1676400"/>
                  <a:gd name="connsiteY13" fmla="*/ 118357 h 2013831"/>
                  <a:gd name="connsiteX14" fmla="*/ 681038 w 1676400"/>
                  <a:gd name="connsiteY14" fmla="*/ 451731 h 2013831"/>
                  <a:gd name="connsiteX15" fmla="*/ 0 w 1676400"/>
                  <a:gd name="connsiteY15" fmla="*/ 451731 h 2013831"/>
                  <a:gd name="connsiteX0" fmla="*/ 0 w 1676400"/>
                  <a:gd name="connsiteY0" fmla="*/ 461960 h 2024060"/>
                  <a:gd name="connsiteX1" fmla="*/ 0 w 1676400"/>
                  <a:gd name="connsiteY1" fmla="*/ 2024060 h 2024060"/>
                  <a:gd name="connsiteX2" fmla="*/ 1676400 w 1676400"/>
                  <a:gd name="connsiteY2" fmla="*/ 2024060 h 2024060"/>
                  <a:gd name="connsiteX3" fmla="*/ 1676400 w 1676400"/>
                  <a:gd name="connsiteY3" fmla="*/ 1357310 h 2024060"/>
                  <a:gd name="connsiteX4" fmla="*/ 1223963 w 1676400"/>
                  <a:gd name="connsiteY4" fmla="*/ 1433510 h 2024060"/>
                  <a:gd name="connsiteX5" fmla="*/ 1066800 w 1676400"/>
                  <a:gd name="connsiteY5" fmla="*/ 1195385 h 2024060"/>
                  <a:gd name="connsiteX6" fmla="*/ 1281112 w 1676400"/>
                  <a:gd name="connsiteY6" fmla="*/ 990598 h 2024060"/>
                  <a:gd name="connsiteX7" fmla="*/ 1657350 w 1676400"/>
                  <a:gd name="connsiteY7" fmla="*/ 1071560 h 2024060"/>
                  <a:gd name="connsiteX8" fmla="*/ 1657350 w 1676400"/>
                  <a:gd name="connsiteY8" fmla="*/ 461960 h 2024060"/>
                  <a:gd name="connsiteX9" fmla="*/ 1081088 w 1676400"/>
                  <a:gd name="connsiteY9" fmla="*/ 461960 h 2024060"/>
                  <a:gd name="connsiteX10" fmla="*/ 1071563 w 1676400"/>
                  <a:gd name="connsiteY10" fmla="*/ 42860 h 2024060"/>
                  <a:gd name="connsiteX11" fmla="*/ 838200 w 1676400"/>
                  <a:gd name="connsiteY11" fmla="*/ 19049 h 2024060"/>
                  <a:gd name="connsiteX12" fmla="*/ 823913 w 1676400"/>
                  <a:gd name="connsiteY12" fmla="*/ 938211 h 2024060"/>
                  <a:gd name="connsiteX13" fmla="*/ 757238 w 1676400"/>
                  <a:gd name="connsiteY13" fmla="*/ 0 h 2024060"/>
                  <a:gd name="connsiteX14" fmla="*/ 723901 w 1676400"/>
                  <a:gd name="connsiteY14" fmla="*/ 128586 h 2024060"/>
                  <a:gd name="connsiteX15" fmla="*/ 681038 w 1676400"/>
                  <a:gd name="connsiteY15" fmla="*/ 461960 h 2024060"/>
                  <a:gd name="connsiteX16" fmla="*/ 0 w 1676400"/>
                  <a:gd name="connsiteY16" fmla="*/ 461960 h 2024060"/>
                  <a:gd name="connsiteX0" fmla="*/ 0 w 1676400"/>
                  <a:gd name="connsiteY0" fmla="*/ 451732 h 2013832"/>
                  <a:gd name="connsiteX1" fmla="*/ 0 w 1676400"/>
                  <a:gd name="connsiteY1" fmla="*/ 2013832 h 2013832"/>
                  <a:gd name="connsiteX2" fmla="*/ 1676400 w 1676400"/>
                  <a:gd name="connsiteY2" fmla="*/ 2013832 h 2013832"/>
                  <a:gd name="connsiteX3" fmla="*/ 1676400 w 1676400"/>
                  <a:gd name="connsiteY3" fmla="*/ 1347082 h 2013832"/>
                  <a:gd name="connsiteX4" fmla="*/ 1223963 w 1676400"/>
                  <a:gd name="connsiteY4" fmla="*/ 1423282 h 2013832"/>
                  <a:gd name="connsiteX5" fmla="*/ 1066800 w 1676400"/>
                  <a:gd name="connsiteY5" fmla="*/ 1185157 h 2013832"/>
                  <a:gd name="connsiteX6" fmla="*/ 1281112 w 1676400"/>
                  <a:gd name="connsiteY6" fmla="*/ 980370 h 2013832"/>
                  <a:gd name="connsiteX7" fmla="*/ 1657350 w 1676400"/>
                  <a:gd name="connsiteY7" fmla="*/ 1061332 h 2013832"/>
                  <a:gd name="connsiteX8" fmla="*/ 1657350 w 1676400"/>
                  <a:gd name="connsiteY8" fmla="*/ 451732 h 2013832"/>
                  <a:gd name="connsiteX9" fmla="*/ 1081088 w 1676400"/>
                  <a:gd name="connsiteY9" fmla="*/ 451732 h 2013832"/>
                  <a:gd name="connsiteX10" fmla="*/ 1071563 w 1676400"/>
                  <a:gd name="connsiteY10" fmla="*/ 32632 h 2013832"/>
                  <a:gd name="connsiteX11" fmla="*/ 838200 w 1676400"/>
                  <a:gd name="connsiteY11" fmla="*/ 8821 h 2013832"/>
                  <a:gd name="connsiteX12" fmla="*/ 823913 w 1676400"/>
                  <a:gd name="connsiteY12" fmla="*/ 927983 h 2013832"/>
                  <a:gd name="connsiteX13" fmla="*/ 723901 w 1676400"/>
                  <a:gd name="connsiteY13" fmla="*/ 118358 h 2013832"/>
                  <a:gd name="connsiteX14" fmla="*/ 681038 w 1676400"/>
                  <a:gd name="connsiteY14" fmla="*/ 451732 h 2013832"/>
                  <a:gd name="connsiteX15" fmla="*/ 0 w 1676400"/>
                  <a:gd name="connsiteY15" fmla="*/ 451732 h 2013832"/>
                  <a:gd name="connsiteX0" fmla="*/ 0 w 1676400"/>
                  <a:gd name="connsiteY0" fmla="*/ 451732 h 2013832"/>
                  <a:gd name="connsiteX1" fmla="*/ 0 w 1676400"/>
                  <a:gd name="connsiteY1" fmla="*/ 2013832 h 2013832"/>
                  <a:gd name="connsiteX2" fmla="*/ 1676400 w 1676400"/>
                  <a:gd name="connsiteY2" fmla="*/ 2013832 h 2013832"/>
                  <a:gd name="connsiteX3" fmla="*/ 1676400 w 1676400"/>
                  <a:gd name="connsiteY3" fmla="*/ 1347082 h 2013832"/>
                  <a:gd name="connsiteX4" fmla="*/ 1223963 w 1676400"/>
                  <a:gd name="connsiteY4" fmla="*/ 1423282 h 2013832"/>
                  <a:gd name="connsiteX5" fmla="*/ 1066800 w 1676400"/>
                  <a:gd name="connsiteY5" fmla="*/ 1185157 h 2013832"/>
                  <a:gd name="connsiteX6" fmla="*/ 1281112 w 1676400"/>
                  <a:gd name="connsiteY6" fmla="*/ 980370 h 2013832"/>
                  <a:gd name="connsiteX7" fmla="*/ 1657350 w 1676400"/>
                  <a:gd name="connsiteY7" fmla="*/ 1061332 h 2013832"/>
                  <a:gd name="connsiteX8" fmla="*/ 1657350 w 1676400"/>
                  <a:gd name="connsiteY8" fmla="*/ 451732 h 2013832"/>
                  <a:gd name="connsiteX9" fmla="*/ 1081088 w 1676400"/>
                  <a:gd name="connsiteY9" fmla="*/ 451732 h 2013832"/>
                  <a:gd name="connsiteX10" fmla="*/ 1071563 w 1676400"/>
                  <a:gd name="connsiteY10" fmla="*/ 32632 h 2013832"/>
                  <a:gd name="connsiteX11" fmla="*/ 838200 w 1676400"/>
                  <a:gd name="connsiteY11" fmla="*/ 8821 h 2013832"/>
                  <a:gd name="connsiteX12" fmla="*/ 723901 w 1676400"/>
                  <a:gd name="connsiteY12" fmla="*/ 118358 h 2013832"/>
                  <a:gd name="connsiteX13" fmla="*/ 681038 w 1676400"/>
                  <a:gd name="connsiteY13" fmla="*/ 451732 h 2013832"/>
                  <a:gd name="connsiteX14" fmla="*/ 0 w 1676400"/>
                  <a:gd name="connsiteY14" fmla="*/ 451732 h 2013832"/>
                  <a:gd name="connsiteX0" fmla="*/ 0 w 1676400"/>
                  <a:gd name="connsiteY0" fmla="*/ 451732 h 2013832"/>
                  <a:gd name="connsiteX1" fmla="*/ 0 w 1676400"/>
                  <a:gd name="connsiteY1" fmla="*/ 2013832 h 2013832"/>
                  <a:gd name="connsiteX2" fmla="*/ 1676400 w 1676400"/>
                  <a:gd name="connsiteY2" fmla="*/ 2013832 h 2013832"/>
                  <a:gd name="connsiteX3" fmla="*/ 1676400 w 1676400"/>
                  <a:gd name="connsiteY3" fmla="*/ 1347082 h 2013832"/>
                  <a:gd name="connsiteX4" fmla="*/ 1223963 w 1676400"/>
                  <a:gd name="connsiteY4" fmla="*/ 1423282 h 2013832"/>
                  <a:gd name="connsiteX5" fmla="*/ 1066800 w 1676400"/>
                  <a:gd name="connsiteY5" fmla="*/ 1185157 h 2013832"/>
                  <a:gd name="connsiteX6" fmla="*/ 1281112 w 1676400"/>
                  <a:gd name="connsiteY6" fmla="*/ 980370 h 2013832"/>
                  <a:gd name="connsiteX7" fmla="*/ 1657350 w 1676400"/>
                  <a:gd name="connsiteY7" fmla="*/ 1061332 h 2013832"/>
                  <a:gd name="connsiteX8" fmla="*/ 1657350 w 1676400"/>
                  <a:gd name="connsiteY8" fmla="*/ 451732 h 2013832"/>
                  <a:gd name="connsiteX9" fmla="*/ 1081088 w 1676400"/>
                  <a:gd name="connsiteY9" fmla="*/ 451732 h 2013832"/>
                  <a:gd name="connsiteX10" fmla="*/ 1071563 w 1676400"/>
                  <a:gd name="connsiteY10" fmla="*/ 32632 h 2013832"/>
                  <a:gd name="connsiteX11" fmla="*/ 838200 w 1676400"/>
                  <a:gd name="connsiteY11" fmla="*/ 8821 h 2013832"/>
                  <a:gd name="connsiteX12" fmla="*/ 723901 w 1676400"/>
                  <a:gd name="connsiteY12" fmla="*/ 118358 h 2013832"/>
                  <a:gd name="connsiteX13" fmla="*/ 742950 w 1676400"/>
                  <a:gd name="connsiteY13" fmla="*/ 446969 h 2013832"/>
                  <a:gd name="connsiteX14" fmla="*/ 0 w 1676400"/>
                  <a:gd name="connsiteY14" fmla="*/ 451732 h 2013832"/>
                  <a:gd name="connsiteX0" fmla="*/ 0 w 1676400"/>
                  <a:gd name="connsiteY0" fmla="*/ 451732 h 2013832"/>
                  <a:gd name="connsiteX1" fmla="*/ 0 w 1676400"/>
                  <a:gd name="connsiteY1" fmla="*/ 2013832 h 2013832"/>
                  <a:gd name="connsiteX2" fmla="*/ 1676400 w 1676400"/>
                  <a:gd name="connsiteY2" fmla="*/ 2013832 h 2013832"/>
                  <a:gd name="connsiteX3" fmla="*/ 1676400 w 1676400"/>
                  <a:gd name="connsiteY3" fmla="*/ 1347082 h 2013832"/>
                  <a:gd name="connsiteX4" fmla="*/ 1223963 w 1676400"/>
                  <a:gd name="connsiteY4" fmla="*/ 1423282 h 2013832"/>
                  <a:gd name="connsiteX5" fmla="*/ 1066800 w 1676400"/>
                  <a:gd name="connsiteY5" fmla="*/ 1185157 h 2013832"/>
                  <a:gd name="connsiteX6" fmla="*/ 1281112 w 1676400"/>
                  <a:gd name="connsiteY6" fmla="*/ 980370 h 2013832"/>
                  <a:gd name="connsiteX7" fmla="*/ 1657350 w 1676400"/>
                  <a:gd name="connsiteY7" fmla="*/ 1061332 h 2013832"/>
                  <a:gd name="connsiteX8" fmla="*/ 1657350 w 1676400"/>
                  <a:gd name="connsiteY8" fmla="*/ 451732 h 2013832"/>
                  <a:gd name="connsiteX9" fmla="*/ 1081088 w 1676400"/>
                  <a:gd name="connsiteY9" fmla="*/ 451732 h 2013832"/>
                  <a:gd name="connsiteX10" fmla="*/ 1071563 w 1676400"/>
                  <a:gd name="connsiteY10" fmla="*/ 32632 h 2013832"/>
                  <a:gd name="connsiteX11" fmla="*/ 838200 w 1676400"/>
                  <a:gd name="connsiteY11" fmla="*/ 8821 h 2013832"/>
                  <a:gd name="connsiteX12" fmla="*/ 666751 w 1676400"/>
                  <a:gd name="connsiteY12" fmla="*/ 118358 h 2013832"/>
                  <a:gd name="connsiteX13" fmla="*/ 742950 w 1676400"/>
                  <a:gd name="connsiteY13" fmla="*/ 446969 h 2013832"/>
                  <a:gd name="connsiteX14" fmla="*/ 0 w 1676400"/>
                  <a:gd name="connsiteY14" fmla="*/ 451732 h 2013832"/>
                  <a:gd name="connsiteX0" fmla="*/ 0 w 1676400"/>
                  <a:gd name="connsiteY0" fmla="*/ 451732 h 2013832"/>
                  <a:gd name="connsiteX1" fmla="*/ 0 w 1676400"/>
                  <a:gd name="connsiteY1" fmla="*/ 2013832 h 2013832"/>
                  <a:gd name="connsiteX2" fmla="*/ 1676400 w 1676400"/>
                  <a:gd name="connsiteY2" fmla="*/ 2013832 h 2013832"/>
                  <a:gd name="connsiteX3" fmla="*/ 1676400 w 1676400"/>
                  <a:gd name="connsiteY3" fmla="*/ 1347082 h 2013832"/>
                  <a:gd name="connsiteX4" fmla="*/ 1223963 w 1676400"/>
                  <a:gd name="connsiteY4" fmla="*/ 1423282 h 2013832"/>
                  <a:gd name="connsiteX5" fmla="*/ 1066800 w 1676400"/>
                  <a:gd name="connsiteY5" fmla="*/ 1185157 h 2013832"/>
                  <a:gd name="connsiteX6" fmla="*/ 1281112 w 1676400"/>
                  <a:gd name="connsiteY6" fmla="*/ 980370 h 2013832"/>
                  <a:gd name="connsiteX7" fmla="*/ 1657350 w 1676400"/>
                  <a:gd name="connsiteY7" fmla="*/ 1061332 h 2013832"/>
                  <a:gd name="connsiteX8" fmla="*/ 1657350 w 1676400"/>
                  <a:gd name="connsiteY8" fmla="*/ 451732 h 2013832"/>
                  <a:gd name="connsiteX9" fmla="*/ 1081088 w 1676400"/>
                  <a:gd name="connsiteY9" fmla="*/ 451732 h 2013832"/>
                  <a:gd name="connsiteX10" fmla="*/ 1071563 w 1676400"/>
                  <a:gd name="connsiteY10" fmla="*/ 32632 h 2013832"/>
                  <a:gd name="connsiteX11" fmla="*/ 838200 w 1676400"/>
                  <a:gd name="connsiteY11" fmla="*/ 8821 h 2013832"/>
                  <a:gd name="connsiteX12" fmla="*/ 666751 w 1676400"/>
                  <a:gd name="connsiteY12" fmla="*/ 118358 h 2013832"/>
                  <a:gd name="connsiteX13" fmla="*/ 742950 w 1676400"/>
                  <a:gd name="connsiteY13" fmla="*/ 446969 h 2013832"/>
                  <a:gd name="connsiteX14" fmla="*/ 0 w 1676400"/>
                  <a:gd name="connsiteY14" fmla="*/ 451732 h 2013832"/>
                  <a:gd name="connsiteX0" fmla="*/ 0 w 1676400"/>
                  <a:gd name="connsiteY0" fmla="*/ 472470 h 2034570"/>
                  <a:gd name="connsiteX1" fmla="*/ 0 w 1676400"/>
                  <a:gd name="connsiteY1" fmla="*/ 2034570 h 2034570"/>
                  <a:gd name="connsiteX2" fmla="*/ 1676400 w 1676400"/>
                  <a:gd name="connsiteY2" fmla="*/ 2034570 h 2034570"/>
                  <a:gd name="connsiteX3" fmla="*/ 1676400 w 1676400"/>
                  <a:gd name="connsiteY3" fmla="*/ 1367820 h 2034570"/>
                  <a:gd name="connsiteX4" fmla="*/ 1223963 w 1676400"/>
                  <a:gd name="connsiteY4" fmla="*/ 1444020 h 2034570"/>
                  <a:gd name="connsiteX5" fmla="*/ 1066800 w 1676400"/>
                  <a:gd name="connsiteY5" fmla="*/ 1205895 h 2034570"/>
                  <a:gd name="connsiteX6" fmla="*/ 1281112 w 1676400"/>
                  <a:gd name="connsiteY6" fmla="*/ 1001108 h 2034570"/>
                  <a:gd name="connsiteX7" fmla="*/ 1657350 w 1676400"/>
                  <a:gd name="connsiteY7" fmla="*/ 1082070 h 2034570"/>
                  <a:gd name="connsiteX8" fmla="*/ 1657350 w 1676400"/>
                  <a:gd name="connsiteY8" fmla="*/ 472470 h 2034570"/>
                  <a:gd name="connsiteX9" fmla="*/ 1081088 w 1676400"/>
                  <a:gd name="connsiteY9" fmla="*/ 472470 h 2034570"/>
                  <a:gd name="connsiteX10" fmla="*/ 1071563 w 1676400"/>
                  <a:gd name="connsiteY10" fmla="*/ 53370 h 2034570"/>
                  <a:gd name="connsiteX11" fmla="*/ 838200 w 1676400"/>
                  <a:gd name="connsiteY11" fmla="*/ 29559 h 2034570"/>
                  <a:gd name="connsiteX12" fmla="*/ 666751 w 1676400"/>
                  <a:gd name="connsiteY12" fmla="*/ 139096 h 2034570"/>
                  <a:gd name="connsiteX13" fmla="*/ 742950 w 1676400"/>
                  <a:gd name="connsiteY13" fmla="*/ 467707 h 2034570"/>
                  <a:gd name="connsiteX14" fmla="*/ 0 w 1676400"/>
                  <a:gd name="connsiteY14" fmla="*/ 472470 h 2034570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23963 w 1676400"/>
                  <a:gd name="connsiteY4" fmla="*/ 1435742 h 2026292"/>
                  <a:gd name="connsiteX5" fmla="*/ 1066800 w 1676400"/>
                  <a:gd name="connsiteY5" fmla="*/ 1197617 h 2026292"/>
                  <a:gd name="connsiteX6" fmla="*/ 1281112 w 1676400"/>
                  <a:gd name="connsiteY6" fmla="*/ 992830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281112 w 1676400"/>
                  <a:gd name="connsiteY6" fmla="*/ 992830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285875 w 1676400"/>
                  <a:gd name="connsiteY6" fmla="*/ 930917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285875 w 1676400"/>
                  <a:gd name="connsiteY6" fmla="*/ 930917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285875 w 1676400"/>
                  <a:gd name="connsiteY6" fmla="*/ 930917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285875 w 1676400"/>
                  <a:gd name="connsiteY6" fmla="*/ 930917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323975 w 1676400"/>
                  <a:gd name="connsiteY6" fmla="*/ 997592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323975 w 1676400"/>
                  <a:gd name="connsiteY6" fmla="*/ 997592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323975 w 1676400"/>
                  <a:gd name="connsiteY6" fmla="*/ 997592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28473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3094 h 2025194"/>
                  <a:gd name="connsiteX1" fmla="*/ 0 w 1676400"/>
                  <a:gd name="connsiteY1" fmla="*/ 2025194 h 2025194"/>
                  <a:gd name="connsiteX2" fmla="*/ 1676400 w 1676400"/>
                  <a:gd name="connsiteY2" fmla="*/ 2025194 h 2025194"/>
                  <a:gd name="connsiteX3" fmla="*/ 1676400 w 1676400"/>
                  <a:gd name="connsiteY3" fmla="*/ 1358444 h 2025194"/>
                  <a:gd name="connsiteX4" fmla="*/ 1271588 w 1676400"/>
                  <a:gd name="connsiteY4" fmla="*/ 1420357 h 2025194"/>
                  <a:gd name="connsiteX5" fmla="*/ 1066800 w 1676400"/>
                  <a:gd name="connsiteY5" fmla="*/ 1196519 h 2025194"/>
                  <a:gd name="connsiteX6" fmla="*/ 1323975 w 1676400"/>
                  <a:gd name="connsiteY6" fmla="*/ 996494 h 2025194"/>
                  <a:gd name="connsiteX7" fmla="*/ 1657350 w 1676400"/>
                  <a:gd name="connsiteY7" fmla="*/ 1072694 h 2025194"/>
                  <a:gd name="connsiteX8" fmla="*/ 1657350 w 1676400"/>
                  <a:gd name="connsiteY8" fmla="*/ 427375 h 2025194"/>
                  <a:gd name="connsiteX9" fmla="*/ 1073531 w 1676400"/>
                  <a:gd name="connsiteY9" fmla="*/ 446428 h 2025194"/>
                  <a:gd name="connsiteX10" fmla="*/ 1071563 w 1676400"/>
                  <a:gd name="connsiteY10" fmla="*/ 43994 h 2025194"/>
                  <a:gd name="connsiteX11" fmla="*/ 838200 w 1676400"/>
                  <a:gd name="connsiteY11" fmla="*/ 20183 h 2025194"/>
                  <a:gd name="connsiteX12" fmla="*/ 666751 w 1676400"/>
                  <a:gd name="connsiteY12" fmla="*/ 129720 h 2025194"/>
                  <a:gd name="connsiteX13" fmla="*/ 742950 w 1676400"/>
                  <a:gd name="connsiteY13" fmla="*/ 458331 h 2025194"/>
                  <a:gd name="connsiteX14" fmla="*/ 0 w 1676400"/>
                  <a:gd name="connsiteY14" fmla="*/ 463094 h 2025194"/>
                  <a:gd name="connsiteX0" fmla="*/ 0 w 1676400"/>
                  <a:gd name="connsiteY0" fmla="*/ 463094 h 2025194"/>
                  <a:gd name="connsiteX1" fmla="*/ 0 w 1676400"/>
                  <a:gd name="connsiteY1" fmla="*/ 2025194 h 2025194"/>
                  <a:gd name="connsiteX2" fmla="*/ 1676400 w 1676400"/>
                  <a:gd name="connsiteY2" fmla="*/ 2025194 h 2025194"/>
                  <a:gd name="connsiteX3" fmla="*/ 1676400 w 1676400"/>
                  <a:gd name="connsiteY3" fmla="*/ 1358444 h 2025194"/>
                  <a:gd name="connsiteX4" fmla="*/ 1271588 w 1676400"/>
                  <a:gd name="connsiteY4" fmla="*/ 1420357 h 2025194"/>
                  <a:gd name="connsiteX5" fmla="*/ 1066800 w 1676400"/>
                  <a:gd name="connsiteY5" fmla="*/ 1196519 h 2025194"/>
                  <a:gd name="connsiteX6" fmla="*/ 1323975 w 1676400"/>
                  <a:gd name="connsiteY6" fmla="*/ 996494 h 2025194"/>
                  <a:gd name="connsiteX7" fmla="*/ 1657350 w 1676400"/>
                  <a:gd name="connsiteY7" fmla="*/ 1072694 h 2025194"/>
                  <a:gd name="connsiteX8" fmla="*/ 1657350 w 1676400"/>
                  <a:gd name="connsiteY8" fmla="*/ 427375 h 2025194"/>
                  <a:gd name="connsiteX9" fmla="*/ 1073531 w 1676400"/>
                  <a:gd name="connsiteY9" fmla="*/ 446428 h 2025194"/>
                  <a:gd name="connsiteX10" fmla="*/ 1071563 w 1676400"/>
                  <a:gd name="connsiteY10" fmla="*/ 43994 h 2025194"/>
                  <a:gd name="connsiteX11" fmla="*/ 838200 w 1676400"/>
                  <a:gd name="connsiteY11" fmla="*/ 20183 h 2025194"/>
                  <a:gd name="connsiteX12" fmla="*/ 666751 w 1676400"/>
                  <a:gd name="connsiteY12" fmla="*/ 129720 h 2025194"/>
                  <a:gd name="connsiteX13" fmla="*/ 740430 w 1676400"/>
                  <a:gd name="connsiteY13" fmla="*/ 444047 h 2025194"/>
                  <a:gd name="connsiteX14" fmla="*/ 0 w 1676400"/>
                  <a:gd name="connsiteY14" fmla="*/ 463094 h 2025194"/>
                  <a:gd name="connsiteX0" fmla="*/ 0 w 1676400"/>
                  <a:gd name="connsiteY0" fmla="*/ 463094 h 2025194"/>
                  <a:gd name="connsiteX1" fmla="*/ 0 w 1676400"/>
                  <a:gd name="connsiteY1" fmla="*/ 2025194 h 2025194"/>
                  <a:gd name="connsiteX2" fmla="*/ 1653471 w 1676400"/>
                  <a:gd name="connsiteY2" fmla="*/ 2025194 h 2025194"/>
                  <a:gd name="connsiteX3" fmla="*/ 1676400 w 1676400"/>
                  <a:gd name="connsiteY3" fmla="*/ 1358444 h 2025194"/>
                  <a:gd name="connsiteX4" fmla="*/ 1271588 w 1676400"/>
                  <a:gd name="connsiteY4" fmla="*/ 1420357 h 2025194"/>
                  <a:gd name="connsiteX5" fmla="*/ 1066800 w 1676400"/>
                  <a:gd name="connsiteY5" fmla="*/ 1196519 h 2025194"/>
                  <a:gd name="connsiteX6" fmla="*/ 1323975 w 1676400"/>
                  <a:gd name="connsiteY6" fmla="*/ 996494 h 2025194"/>
                  <a:gd name="connsiteX7" fmla="*/ 1657350 w 1676400"/>
                  <a:gd name="connsiteY7" fmla="*/ 1072694 h 2025194"/>
                  <a:gd name="connsiteX8" fmla="*/ 1657350 w 1676400"/>
                  <a:gd name="connsiteY8" fmla="*/ 427375 h 2025194"/>
                  <a:gd name="connsiteX9" fmla="*/ 1073531 w 1676400"/>
                  <a:gd name="connsiteY9" fmla="*/ 446428 h 2025194"/>
                  <a:gd name="connsiteX10" fmla="*/ 1071563 w 1676400"/>
                  <a:gd name="connsiteY10" fmla="*/ 43994 h 2025194"/>
                  <a:gd name="connsiteX11" fmla="*/ 838200 w 1676400"/>
                  <a:gd name="connsiteY11" fmla="*/ 20183 h 2025194"/>
                  <a:gd name="connsiteX12" fmla="*/ 666751 w 1676400"/>
                  <a:gd name="connsiteY12" fmla="*/ 129720 h 2025194"/>
                  <a:gd name="connsiteX13" fmla="*/ 740430 w 1676400"/>
                  <a:gd name="connsiteY13" fmla="*/ 444047 h 2025194"/>
                  <a:gd name="connsiteX14" fmla="*/ 0 w 1676400"/>
                  <a:gd name="connsiteY14" fmla="*/ 463094 h 2025194"/>
                  <a:gd name="connsiteX0" fmla="*/ 0 w 1657350"/>
                  <a:gd name="connsiteY0" fmla="*/ 463094 h 2025194"/>
                  <a:gd name="connsiteX1" fmla="*/ 0 w 1657350"/>
                  <a:gd name="connsiteY1" fmla="*/ 2025194 h 2025194"/>
                  <a:gd name="connsiteX2" fmla="*/ 1653471 w 1657350"/>
                  <a:gd name="connsiteY2" fmla="*/ 2025194 h 2025194"/>
                  <a:gd name="connsiteX3" fmla="*/ 1653471 w 1657350"/>
                  <a:gd name="connsiteY3" fmla="*/ 1360825 h 2025194"/>
                  <a:gd name="connsiteX4" fmla="*/ 1271588 w 1657350"/>
                  <a:gd name="connsiteY4" fmla="*/ 1420357 h 2025194"/>
                  <a:gd name="connsiteX5" fmla="*/ 1066800 w 1657350"/>
                  <a:gd name="connsiteY5" fmla="*/ 1196519 h 2025194"/>
                  <a:gd name="connsiteX6" fmla="*/ 1323975 w 1657350"/>
                  <a:gd name="connsiteY6" fmla="*/ 996494 h 2025194"/>
                  <a:gd name="connsiteX7" fmla="*/ 1657350 w 1657350"/>
                  <a:gd name="connsiteY7" fmla="*/ 1072694 h 2025194"/>
                  <a:gd name="connsiteX8" fmla="*/ 1657350 w 1657350"/>
                  <a:gd name="connsiteY8" fmla="*/ 427375 h 2025194"/>
                  <a:gd name="connsiteX9" fmla="*/ 1073531 w 1657350"/>
                  <a:gd name="connsiteY9" fmla="*/ 446428 h 2025194"/>
                  <a:gd name="connsiteX10" fmla="*/ 1071563 w 1657350"/>
                  <a:gd name="connsiteY10" fmla="*/ 43994 h 2025194"/>
                  <a:gd name="connsiteX11" fmla="*/ 838200 w 1657350"/>
                  <a:gd name="connsiteY11" fmla="*/ 20183 h 2025194"/>
                  <a:gd name="connsiteX12" fmla="*/ 666751 w 1657350"/>
                  <a:gd name="connsiteY12" fmla="*/ 129720 h 2025194"/>
                  <a:gd name="connsiteX13" fmla="*/ 740430 w 1657350"/>
                  <a:gd name="connsiteY13" fmla="*/ 444047 h 2025194"/>
                  <a:gd name="connsiteX14" fmla="*/ 0 w 1657350"/>
                  <a:gd name="connsiteY14" fmla="*/ 463094 h 2025194"/>
                  <a:gd name="connsiteX0" fmla="*/ 0 w 1657350"/>
                  <a:gd name="connsiteY0" fmla="*/ 463094 h 2025194"/>
                  <a:gd name="connsiteX1" fmla="*/ 0 w 1657350"/>
                  <a:gd name="connsiteY1" fmla="*/ 2025194 h 2025194"/>
                  <a:gd name="connsiteX2" fmla="*/ 1653471 w 1657350"/>
                  <a:gd name="connsiteY2" fmla="*/ 2025194 h 2025194"/>
                  <a:gd name="connsiteX3" fmla="*/ 1653471 w 1657350"/>
                  <a:gd name="connsiteY3" fmla="*/ 1360825 h 2025194"/>
                  <a:gd name="connsiteX4" fmla="*/ 1271588 w 1657350"/>
                  <a:gd name="connsiteY4" fmla="*/ 1420357 h 2025194"/>
                  <a:gd name="connsiteX5" fmla="*/ 1066800 w 1657350"/>
                  <a:gd name="connsiteY5" fmla="*/ 1196519 h 2025194"/>
                  <a:gd name="connsiteX6" fmla="*/ 1323975 w 1657350"/>
                  <a:gd name="connsiteY6" fmla="*/ 996494 h 2025194"/>
                  <a:gd name="connsiteX7" fmla="*/ 1657350 w 1657350"/>
                  <a:gd name="connsiteY7" fmla="*/ 1072694 h 2025194"/>
                  <a:gd name="connsiteX8" fmla="*/ 1652253 w 1657350"/>
                  <a:gd name="connsiteY8" fmla="*/ 482144 h 2025194"/>
                  <a:gd name="connsiteX9" fmla="*/ 1073531 w 1657350"/>
                  <a:gd name="connsiteY9" fmla="*/ 446428 h 2025194"/>
                  <a:gd name="connsiteX10" fmla="*/ 1071563 w 1657350"/>
                  <a:gd name="connsiteY10" fmla="*/ 43994 h 2025194"/>
                  <a:gd name="connsiteX11" fmla="*/ 838200 w 1657350"/>
                  <a:gd name="connsiteY11" fmla="*/ 20183 h 2025194"/>
                  <a:gd name="connsiteX12" fmla="*/ 666751 w 1657350"/>
                  <a:gd name="connsiteY12" fmla="*/ 129720 h 2025194"/>
                  <a:gd name="connsiteX13" fmla="*/ 740430 w 1657350"/>
                  <a:gd name="connsiteY13" fmla="*/ 444047 h 2025194"/>
                  <a:gd name="connsiteX14" fmla="*/ 0 w 1657350"/>
                  <a:gd name="connsiteY14" fmla="*/ 463094 h 2025194"/>
                  <a:gd name="connsiteX0" fmla="*/ 0 w 1657350"/>
                  <a:gd name="connsiteY0" fmla="*/ 464983 h 2027083"/>
                  <a:gd name="connsiteX1" fmla="*/ 0 w 1657350"/>
                  <a:gd name="connsiteY1" fmla="*/ 2027083 h 2027083"/>
                  <a:gd name="connsiteX2" fmla="*/ 1653471 w 1657350"/>
                  <a:gd name="connsiteY2" fmla="*/ 2027083 h 2027083"/>
                  <a:gd name="connsiteX3" fmla="*/ 1653471 w 1657350"/>
                  <a:gd name="connsiteY3" fmla="*/ 1362714 h 2027083"/>
                  <a:gd name="connsiteX4" fmla="*/ 1271588 w 1657350"/>
                  <a:gd name="connsiteY4" fmla="*/ 1422246 h 2027083"/>
                  <a:gd name="connsiteX5" fmla="*/ 1066800 w 1657350"/>
                  <a:gd name="connsiteY5" fmla="*/ 1198408 h 2027083"/>
                  <a:gd name="connsiteX6" fmla="*/ 1323975 w 1657350"/>
                  <a:gd name="connsiteY6" fmla="*/ 998383 h 2027083"/>
                  <a:gd name="connsiteX7" fmla="*/ 1657350 w 1657350"/>
                  <a:gd name="connsiteY7" fmla="*/ 1074583 h 2027083"/>
                  <a:gd name="connsiteX8" fmla="*/ 1652253 w 1657350"/>
                  <a:gd name="connsiteY8" fmla="*/ 484033 h 2027083"/>
                  <a:gd name="connsiteX9" fmla="*/ 1073530 w 1657350"/>
                  <a:gd name="connsiteY9" fmla="*/ 476895 h 2027083"/>
                  <a:gd name="connsiteX10" fmla="*/ 1071563 w 1657350"/>
                  <a:gd name="connsiteY10" fmla="*/ 45883 h 2027083"/>
                  <a:gd name="connsiteX11" fmla="*/ 838200 w 1657350"/>
                  <a:gd name="connsiteY11" fmla="*/ 22072 h 2027083"/>
                  <a:gd name="connsiteX12" fmla="*/ 666751 w 1657350"/>
                  <a:gd name="connsiteY12" fmla="*/ 131609 h 2027083"/>
                  <a:gd name="connsiteX13" fmla="*/ 740430 w 1657350"/>
                  <a:gd name="connsiteY13" fmla="*/ 445936 h 2027083"/>
                  <a:gd name="connsiteX14" fmla="*/ 0 w 1657350"/>
                  <a:gd name="connsiteY14" fmla="*/ 464983 h 2027083"/>
                  <a:gd name="connsiteX0" fmla="*/ 0 w 1657350"/>
                  <a:gd name="connsiteY0" fmla="*/ 464983 h 2027083"/>
                  <a:gd name="connsiteX1" fmla="*/ 0 w 1657350"/>
                  <a:gd name="connsiteY1" fmla="*/ 2027083 h 2027083"/>
                  <a:gd name="connsiteX2" fmla="*/ 1653471 w 1657350"/>
                  <a:gd name="connsiteY2" fmla="*/ 2027083 h 2027083"/>
                  <a:gd name="connsiteX3" fmla="*/ 1653471 w 1657350"/>
                  <a:gd name="connsiteY3" fmla="*/ 1362714 h 2027083"/>
                  <a:gd name="connsiteX4" fmla="*/ 1271588 w 1657350"/>
                  <a:gd name="connsiteY4" fmla="*/ 1422246 h 2027083"/>
                  <a:gd name="connsiteX5" fmla="*/ 1066800 w 1657350"/>
                  <a:gd name="connsiteY5" fmla="*/ 1198408 h 2027083"/>
                  <a:gd name="connsiteX6" fmla="*/ 1323975 w 1657350"/>
                  <a:gd name="connsiteY6" fmla="*/ 998383 h 2027083"/>
                  <a:gd name="connsiteX7" fmla="*/ 1657350 w 1657350"/>
                  <a:gd name="connsiteY7" fmla="*/ 1074583 h 2027083"/>
                  <a:gd name="connsiteX8" fmla="*/ 1652253 w 1657350"/>
                  <a:gd name="connsiteY8" fmla="*/ 484033 h 2027083"/>
                  <a:gd name="connsiteX9" fmla="*/ 1073530 w 1657350"/>
                  <a:gd name="connsiteY9" fmla="*/ 476895 h 2027083"/>
                  <a:gd name="connsiteX10" fmla="*/ 1071563 w 1657350"/>
                  <a:gd name="connsiteY10" fmla="*/ 45883 h 2027083"/>
                  <a:gd name="connsiteX11" fmla="*/ 838200 w 1657350"/>
                  <a:gd name="connsiteY11" fmla="*/ 22072 h 2027083"/>
                  <a:gd name="connsiteX12" fmla="*/ 666751 w 1657350"/>
                  <a:gd name="connsiteY12" fmla="*/ 131609 h 2027083"/>
                  <a:gd name="connsiteX13" fmla="*/ 740430 w 1657350"/>
                  <a:gd name="connsiteY13" fmla="*/ 481655 h 2027083"/>
                  <a:gd name="connsiteX14" fmla="*/ 0 w 1657350"/>
                  <a:gd name="connsiteY14" fmla="*/ 464983 h 2027083"/>
                  <a:gd name="connsiteX0" fmla="*/ 0 w 1659899"/>
                  <a:gd name="connsiteY0" fmla="*/ 479271 h 2027083"/>
                  <a:gd name="connsiteX1" fmla="*/ 2549 w 1659899"/>
                  <a:gd name="connsiteY1" fmla="*/ 2027083 h 2027083"/>
                  <a:gd name="connsiteX2" fmla="*/ 1656020 w 1659899"/>
                  <a:gd name="connsiteY2" fmla="*/ 2027083 h 2027083"/>
                  <a:gd name="connsiteX3" fmla="*/ 1656020 w 1659899"/>
                  <a:gd name="connsiteY3" fmla="*/ 1362714 h 2027083"/>
                  <a:gd name="connsiteX4" fmla="*/ 1274137 w 1659899"/>
                  <a:gd name="connsiteY4" fmla="*/ 1422246 h 2027083"/>
                  <a:gd name="connsiteX5" fmla="*/ 1069349 w 1659899"/>
                  <a:gd name="connsiteY5" fmla="*/ 1198408 h 2027083"/>
                  <a:gd name="connsiteX6" fmla="*/ 1326524 w 1659899"/>
                  <a:gd name="connsiteY6" fmla="*/ 998383 h 2027083"/>
                  <a:gd name="connsiteX7" fmla="*/ 1659899 w 1659899"/>
                  <a:gd name="connsiteY7" fmla="*/ 1074583 h 2027083"/>
                  <a:gd name="connsiteX8" fmla="*/ 1654802 w 1659899"/>
                  <a:gd name="connsiteY8" fmla="*/ 484033 h 2027083"/>
                  <a:gd name="connsiteX9" fmla="*/ 1076079 w 1659899"/>
                  <a:gd name="connsiteY9" fmla="*/ 476895 h 2027083"/>
                  <a:gd name="connsiteX10" fmla="*/ 1074112 w 1659899"/>
                  <a:gd name="connsiteY10" fmla="*/ 45883 h 2027083"/>
                  <a:gd name="connsiteX11" fmla="*/ 840749 w 1659899"/>
                  <a:gd name="connsiteY11" fmla="*/ 22072 h 2027083"/>
                  <a:gd name="connsiteX12" fmla="*/ 669300 w 1659899"/>
                  <a:gd name="connsiteY12" fmla="*/ 131609 h 2027083"/>
                  <a:gd name="connsiteX13" fmla="*/ 742979 w 1659899"/>
                  <a:gd name="connsiteY13" fmla="*/ 481655 h 2027083"/>
                  <a:gd name="connsiteX14" fmla="*/ 0 w 1659899"/>
                  <a:gd name="connsiteY14" fmla="*/ 479271 h 2027083"/>
                  <a:gd name="connsiteX0" fmla="*/ 0 w 1659899"/>
                  <a:gd name="connsiteY0" fmla="*/ 479271 h 2027083"/>
                  <a:gd name="connsiteX1" fmla="*/ 2549 w 1659899"/>
                  <a:gd name="connsiteY1" fmla="*/ 2027083 h 2027083"/>
                  <a:gd name="connsiteX2" fmla="*/ 1656020 w 1659899"/>
                  <a:gd name="connsiteY2" fmla="*/ 2027083 h 2027083"/>
                  <a:gd name="connsiteX3" fmla="*/ 1656020 w 1659899"/>
                  <a:gd name="connsiteY3" fmla="*/ 1362714 h 2027083"/>
                  <a:gd name="connsiteX4" fmla="*/ 1274137 w 1659899"/>
                  <a:gd name="connsiteY4" fmla="*/ 1422246 h 2027083"/>
                  <a:gd name="connsiteX5" fmla="*/ 1069349 w 1659899"/>
                  <a:gd name="connsiteY5" fmla="*/ 1198408 h 2027083"/>
                  <a:gd name="connsiteX6" fmla="*/ 1326524 w 1659899"/>
                  <a:gd name="connsiteY6" fmla="*/ 998383 h 2027083"/>
                  <a:gd name="connsiteX7" fmla="*/ 1659899 w 1659899"/>
                  <a:gd name="connsiteY7" fmla="*/ 1074583 h 2027083"/>
                  <a:gd name="connsiteX8" fmla="*/ 1654802 w 1659899"/>
                  <a:gd name="connsiteY8" fmla="*/ 476890 h 2027083"/>
                  <a:gd name="connsiteX9" fmla="*/ 1076079 w 1659899"/>
                  <a:gd name="connsiteY9" fmla="*/ 476895 h 2027083"/>
                  <a:gd name="connsiteX10" fmla="*/ 1074112 w 1659899"/>
                  <a:gd name="connsiteY10" fmla="*/ 45883 h 2027083"/>
                  <a:gd name="connsiteX11" fmla="*/ 840749 w 1659899"/>
                  <a:gd name="connsiteY11" fmla="*/ 22072 h 2027083"/>
                  <a:gd name="connsiteX12" fmla="*/ 669300 w 1659899"/>
                  <a:gd name="connsiteY12" fmla="*/ 131609 h 2027083"/>
                  <a:gd name="connsiteX13" fmla="*/ 742979 w 1659899"/>
                  <a:gd name="connsiteY13" fmla="*/ 481655 h 2027083"/>
                  <a:gd name="connsiteX14" fmla="*/ 0 w 1659899"/>
                  <a:gd name="connsiteY14" fmla="*/ 479271 h 2027083"/>
                  <a:gd name="connsiteX0" fmla="*/ 0 w 1659899"/>
                  <a:gd name="connsiteY0" fmla="*/ 479454 h 2027266"/>
                  <a:gd name="connsiteX1" fmla="*/ 2549 w 1659899"/>
                  <a:gd name="connsiteY1" fmla="*/ 2027266 h 2027266"/>
                  <a:gd name="connsiteX2" fmla="*/ 1656020 w 1659899"/>
                  <a:gd name="connsiteY2" fmla="*/ 2027266 h 2027266"/>
                  <a:gd name="connsiteX3" fmla="*/ 1656020 w 1659899"/>
                  <a:gd name="connsiteY3" fmla="*/ 1362897 h 2027266"/>
                  <a:gd name="connsiteX4" fmla="*/ 1274137 w 1659899"/>
                  <a:gd name="connsiteY4" fmla="*/ 1422429 h 2027266"/>
                  <a:gd name="connsiteX5" fmla="*/ 1069349 w 1659899"/>
                  <a:gd name="connsiteY5" fmla="*/ 1198591 h 2027266"/>
                  <a:gd name="connsiteX6" fmla="*/ 1326524 w 1659899"/>
                  <a:gd name="connsiteY6" fmla="*/ 998566 h 2027266"/>
                  <a:gd name="connsiteX7" fmla="*/ 1659899 w 1659899"/>
                  <a:gd name="connsiteY7" fmla="*/ 1074766 h 2027266"/>
                  <a:gd name="connsiteX8" fmla="*/ 1654802 w 1659899"/>
                  <a:gd name="connsiteY8" fmla="*/ 477073 h 2027266"/>
                  <a:gd name="connsiteX9" fmla="*/ 1076079 w 1659899"/>
                  <a:gd name="connsiteY9" fmla="*/ 477078 h 2027266"/>
                  <a:gd name="connsiteX10" fmla="*/ 1074112 w 1659899"/>
                  <a:gd name="connsiteY10" fmla="*/ 46066 h 2027266"/>
                  <a:gd name="connsiteX11" fmla="*/ 840749 w 1659899"/>
                  <a:gd name="connsiteY11" fmla="*/ 22255 h 2027266"/>
                  <a:gd name="connsiteX12" fmla="*/ 635330 w 1659899"/>
                  <a:gd name="connsiteY12" fmla="*/ 134967 h 2027266"/>
                  <a:gd name="connsiteX13" fmla="*/ 742979 w 1659899"/>
                  <a:gd name="connsiteY13" fmla="*/ 481838 h 2027266"/>
                  <a:gd name="connsiteX14" fmla="*/ 0 w 1659899"/>
                  <a:gd name="connsiteY14" fmla="*/ 479454 h 2027266"/>
                  <a:gd name="connsiteX0" fmla="*/ 0 w 1659899"/>
                  <a:gd name="connsiteY0" fmla="*/ 479454 h 2027266"/>
                  <a:gd name="connsiteX1" fmla="*/ 2549 w 1659899"/>
                  <a:gd name="connsiteY1" fmla="*/ 2027266 h 2027266"/>
                  <a:gd name="connsiteX2" fmla="*/ 1656020 w 1659899"/>
                  <a:gd name="connsiteY2" fmla="*/ 2027266 h 2027266"/>
                  <a:gd name="connsiteX3" fmla="*/ 1656020 w 1659899"/>
                  <a:gd name="connsiteY3" fmla="*/ 1362897 h 2027266"/>
                  <a:gd name="connsiteX4" fmla="*/ 1274137 w 1659899"/>
                  <a:gd name="connsiteY4" fmla="*/ 1422429 h 2027266"/>
                  <a:gd name="connsiteX5" fmla="*/ 1069349 w 1659899"/>
                  <a:gd name="connsiteY5" fmla="*/ 1198591 h 2027266"/>
                  <a:gd name="connsiteX6" fmla="*/ 1326524 w 1659899"/>
                  <a:gd name="connsiteY6" fmla="*/ 998566 h 2027266"/>
                  <a:gd name="connsiteX7" fmla="*/ 1659899 w 1659899"/>
                  <a:gd name="connsiteY7" fmla="*/ 1074766 h 2027266"/>
                  <a:gd name="connsiteX8" fmla="*/ 1654802 w 1659899"/>
                  <a:gd name="connsiteY8" fmla="*/ 477073 h 2027266"/>
                  <a:gd name="connsiteX9" fmla="*/ 1076079 w 1659899"/>
                  <a:gd name="connsiteY9" fmla="*/ 477078 h 2027266"/>
                  <a:gd name="connsiteX10" fmla="*/ 1074112 w 1659899"/>
                  <a:gd name="connsiteY10" fmla="*/ 46066 h 2027266"/>
                  <a:gd name="connsiteX11" fmla="*/ 840749 w 1659899"/>
                  <a:gd name="connsiteY11" fmla="*/ 22255 h 2027266"/>
                  <a:gd name="connsiteX12" fmla="*/ 635330 w 1659899"/>
                  <a:gd name="connsiteY12" fmla="*/ 134967 h 2027266"/>
                  <a:gd name="connsiteX13" fmla="*/ 709009 w 1659899"/>
                  <a:gd name="connsiteY13" fmla="*/ 488191 h 2027266"/>
                  <a:gd name="connsiteX14" fmla="*/ 0 w 1659899"/>
                  <a:gd name="connsiteY14" fmla="*/ 479454 h 2027266"/>
                  <a:gd name="connsiteX0" fmla="*/ 0 w 1659899"/>
                  <a:gd name="connsiteY0" fmla="*/ 480303 h 2028115"/>
                  <a:gd name="connsiteX1" fmla="*/ 2549 w 1659899"/>
                  <a:gd name="connsiteY1" fmla="*/ 2028115 h 2028115"/>
                  <a:gd name="connsiteX2" fmla="*/ 1656020 w 1659899"/>
                  <a:gd name="connsiteY2" fmla="*/ 2028115 h 2028115"/>
                  <a:gd name="connsiteX3" fmla="*/ 1656020 w 1659899"/>
                  <a:gd name="connsiteY3" fmla="*/ 1363746 h 2028115"/>
                  <a:gd name="connsiteX4" fmla="*/ 1274137 w 1659899"/>
                  <a:gd name="connsiteY4" fmla="*/ 1423278 h 2028115"/>
                  <a:gd name="connsiteX5" fmla="*/ 1069349 w 1659899"/>
                  <a:gd name="connsiteY5" fmla="*/ 1199440 h 2028115"/>
                  <a:gd name="connsiteX6" fmla="*/ 1326524 w 1659899"/>
                  <a:gd name="connsiteY6" fmla="*/ 999415 h 2028115"/>
                  <a:gd name="connsiteX7" fmla="*/ 1659899 w 1659899"/>
                  <a:gd name="connsiteY7" fmla="*/ 1075615 h 2028115"/>
                  <a:gd name="connsiteX8" fmla="*/ 1654802 w 1659899"/>
                  <a:gd name="connsiteY8" fmla="*/ 477922 h 2028115"/>
                  <a:gd name="connsiteX9" fmla="*/ 1021727 w 1659899"/>
                  <a:gd name="connsiteY9" fmla="*/ 490630 h 2028115"/>
                  <a:gd name="connsiteX10" fmla="*/ 1074112 w 1659899"/>
                  <a:gd name="connsiteY10" fmla="*/ 46915 h 2028115"/>
                  <a:gd name="connsiteX11" fmla="*/ 840749 w 1659899"/>
                  <a:gd name="connsiteY11" fmla="*/ 23104 h 2028115"/>
                  <a:gd name="connsiteX12" fmla="*/ 635330 w 1659899"/>
                  <a:gd name="connsiteY12" fmla="*/ 135816 h 2028115"/>
                  <a:gd name="connsiteX13" fmla="*/ 709009 w 1659899"/>
                  <a:gd name="connsiteY13" fmla="*/ 489040 h 2028115"/>
                  <a:gd name="connsiteX14" fmla="*/ 0 w 1659899"/>
                  <a:gd name="connsiteY14" fmla="*/ 480303 h 2028115"/>
                  <a:gd name="connsiteX0" fmla="*/ 0 w 1659899"/>
                  <a:gd name="connsiteY0" fmla="*/ 459359 h 2007171"/>
                  <a:gd name="connsiteX1" fmla="*/ 2549 w 1659899"/>
                  <a:gd name="connsiteY1" fmla="*/ 2007171 h 2007171"/>
                  <a:gd name="connsiteX2" fmla="*/ 1656020 w 1659899"/>
                  <a:gd name="connsiteY2" fmla="*/ 2007171 h 2007171"/>
                  <a:gd name="connsiteX3" fmla="*/ 1656020 w 1659899"/>
                  <a:gd name="connsiteY3" fmla="*/ 1342802 h 2007171"/>
                  <a:gd name="connsiteX4" fmla="*/ 1274137 w 1659899"/>
                  <a:gd name="connsiteY4" fmla="*/ 1402334 h 2007171"/>
                  <a:gd name="connsiteX5" fmla="*/ 1069349 w 1659899"/>
                  <a:gd name="connsiteY5" fmla="*/ 1178496 h 2007171"/>
                  <a:gd name="connsiteX6" fmla="*/ 1326524 w 1659899"/>
                  <a:gd name="connsiteY6" fmla="*/ 978471 h 2007171"/>
                  <a:gd name="connsiteX7" fmla="*/ 1659899 w 1659899"/>
                  <a:gd name="connsiteY7" fmla="*/ 1054671 h 2007171"/>
                  <a:gd name="connsiteX8" fmla="*/ 1654802 w 1659899"/>
                  <a:gd name="connsiteY8" fmla="*/ 456978 h 2007171"/>
                  <a:gd name="connsiteX9" fmla="*/ 1021727 w 1659899"/>
                  <a:gd name="connsiteY9" fmla="*/ 469686 h 2007171"/>
                  <a:gd name="connsiteX10" fmla="*/ 1118273 w 1659899"/>
                  <a:gd name="connsiteY10" fmla="*/ 76771 h 2007171"/>
                  <a:gd name="connsiteX11" fmla="*/ 840749 w 1659899"/>
                  <a:gd name="connsiteY11" fmla="*/ 2160 h 2007171"/>
                  <a:gd name="connsiteX12" fmla="*/ 635330 w 1659899"/>
                  <a:gd name="connsiteY12" fmla="*/ 114872 h 2007171"/>
                  <a:gd name="connsiteX13" fmla="*/ 709009 w 1659899"/>
                  <a:gd name="connsiteY13" fmla="*/ 468096 h 2007171"/>
                  <a:gd name="connsiteX14" fmla="*/ 0 w 1659899"/>
                  <a:gd name="connsiteY14" fmla="*/ 459359 h 2007171"/>
                  <a:gd name="connsiteX0" fmla="*/ 0 w 1659899"/>
                  <a:gd name="connsiteY0" fmla="*/ 533818 h 2081630"/>
                  <a:gd name="connsiteX1" fmla="*/ 2549 w 1659899"/>
                  <a:gd name="connsiteY1" fmla="*/ 2081630 h 2081630"/>
                  <a:gd name="connsiteX2" fmla="*/ 1656020 w 1659899"/>
                  <a:gd name="connsiteY2" fmla="*/ 2081630 h 2081630"/>
                  <a:gd name="connsiteX3" fmla="*/ 1656020 w 1659899"/>
                  <a:gd name="connsiteY3" fmla="*/ 1417261 h 2081630"/>
                  <a:gd name="connsiteX4" fmla="*/ 1274137 w 1659899"/>
                  <a:gd name="connsiteY4" fmla="*/ 1476793 h 2081630"/>
                  <a:gd name="connsiteX5" fmla="*/ 1069349 w 1659899"/>
                  <a:gd name="connsiteY5" fmla="*/ 1252955 h 2081630"/>
                  <a:gd name="connsiteX6" fmla="*/ 1326524 w 1659899"/>
                  <a:gd name="connsiteY6" fmla="*/ 1052930 h 2081630"/>
                  <a:gd name="connsiteX7" fmla="*/ 1659899 w 1659899"/>
                  <a:gd name="connsiteY7" fmla="*/ 1129130 h 2081630"/>
                  <a:gd name="connsiteX8" fmla="*/ 1654802 w 1659899"/>
                  <a:gd name="connsiteY8" fmla="*/ 531437 h 2081630"/>
                  <a:gd name="connsiteX9" fmla="*/ 1021727 w 1659899"/>
                  <a:gd name="connsiteY9" fmla="*/ 544145 h 2081630"/>
                  <a:gd name="connsiteX10" fmla="*/ 1118273 w 1659899"/>
                  <a:gd name="connsiteY10" fmla="*/ 151230 h 2081630"/>
                  <a:gd name="connsiteX11" fmla="*/ 867924 w 1659899"/>
                  <a:gd name="connsiteY11" fmla="*/ 419 h 2081630"/>
                  <a:gd name="connsiteX12" fmla="*/ 635330 w 1659899"/>
                  <a:gd name="connsiteY12" fmla="*/ 189331 h 2081630"/>
                  <a:gd name="connsiteX13" fmla="*/ 709009 w 1659899"/>
                  <a:gd name="connsiteY13" fmla="*/ 542555 h 2081630"/>
                  <a:gd name="connsiteX14" fmla="*/ 0 w 1659899"/>
                  <a:gd name="connsiteY14" fmla="*/ 533818 h 2081630"/>
                  <a:gd name="connsiteX0" fmla="*/ 0 w 1659899"/>
                  <a:gd name="connsiteY0" fmla="*/ 533816 h 2081628"/>
                  <a:gd name="connsiteX1" fmla="*/ 2549 w 1659899"/>
                  <a:gd name="connsiteY1" fmla="*/ 2081628 h 2081628"/>
                  <a:gd name="connsiteX2" fmla="*/ 1656020 w 1659899"/>
                  <a:gd name="connsiteY2" fmla="*/ 2081628 h 2081628"/>
                  <a:gd name="connsiteX3" fmla="*/ 1656020 w 1659899"/>
                  <a:gd name="connsiteY3" fmla="*/ 1417259 h 2081628"/>
                  <a:gd name="connsiteX4" fmla="*/ 1274137 w 1659899"/>
                  <a:gd name="connsiteY4" fmla="*/ 1476791 h 2081628"/>
                  <a:gd name="connsiteX5" fmla="*/ 1069349 w 1659899"/>
                  <a:gd name="connsiteY5" fmla="*/ 1252953 h 2081628"/>
                  <a:gd name="connsiteX6" fmla="*/ 1326524 w 1659899"/>
                  <a:gd name="connsiteY6" fmla="*/ 1052928 h 2081628"/>
                  <a:gd name="connsiteX7" fmla="*/ 1659899 w 1659899"/>
                  <a:gd name="connsiteY7" fmla="*/ 1129128 h 2081628"/>
                  <a:gd name="connsiteX8" fmla="*/ 1654802 w 1659899"/>
                  <a:gd name="connsiteY8" fmla="*/ 531435 h 2081628"/>
                  <a:gd name="connsiteX9" fmla="*/ 1222755 w 1659899"/>
                  <a:gd name="connsiteY9" fmla="*/ 541533 h 2081628"/>
                  <a:gd name="connsiteX10" fmla="*/ 1118273 w 1659899"/>
                  <a:gd name="connsiteY10" fmla="*/ 151228 h 2081628"/>
                  <a:gd name="connsiteX11" fmla="*/ 867924 w 1659899"/>
                  <a:gd name="connsiteY11" fmla="*/ 417 h 2081628"/>
                  <a:gd name="connsiteX12" fmla="*/ 635330 w 1659899"/>
                  <a:gd name="connsiteY12" fmla="*/ 189329 h 2081628"/>
                  <a:gd name="connsiteX13" fmla="*/ 709009 w 1659899"/>
                  <a:gd name="connsiteY13" fmla="*/ 542553 h 2081628"/>
                  <a:gd name="connsiteX14" fmla="*/ 0 w 1659899"/>
                  <a:gd name="connsiteY14" fmla="*/ 533816 h 2081628"/>
                  <a:gd name="connsiteX0" fmla="*/ 0 w 1659899"/>
                  <a:gd name="connsiteY0" fmla="*/ 533816 h 2081628"/>
                  <a:gd name="connsiteX1" fmla="*/ 2549 w 1659899"/>
                  <a:gd name="connsiteY1" fmla="*/ 2081628 h 2081628"/>
                  <a:gd name="connsiteX2" fmla="*/ 1656020 w 1659899"/>
                  <a:gd name="connsiteY2" fmla="*/ 2081628 h 2081628"/>
                  <a:gd name="connsiteX3" fmla="*/ 1656020 w 1659899"/>
                  <a:gd name="connsiteY3" fmla="*/ 1417259 h 2081628"/>
                  <a:gd name="connsiteX4" fmla="*/ 1274137 w 1659899"/>
                  <a:gd name="connsiteY4" fmla="*/ 1476791 h 2081628"/>
                  <a:gd name="connsiteX5" fmla="*/ 1069349 w 1659899"/>
                  <a:gd name="connsiteY5" fmla="*/ 1252953 h 2081628"/>
                  <a:gd name="connsiteX6" fmla="*/ 1326524 w 1659899"/>
                  <a:gd name="connsiteY6" fmla="*/ 1052928 h 2081628"/>
                  <a:gd name="connsiteX7" fmla="*/ 1659899 w 1659899"/>
                  <a:gd name="connsiteY7" fmla="*/ 1129128 h 2081628"/>
                  <a:gd name="connsiteX8" fmla="*/ 1654802 w 1659899"/>
                  <a:gd name="connsiteY8" fmla="*/ 531435 h 2081628"/>
                  <a:gd name="connsiteX9" fmla="*/ 1222755 w 1659899"/>
                  <a:gd name="connsiteY9" fmla="*/ 541533 h 2081628"/>
                  <a:gd name="connsiteX10" fmla="*/ 1118273 w 1659899"/>
                  <a:gd name="connsiteY10" fmla="*/ 151228 h 2081628"/>
                  <a:gd name="connsiteX11" fmla="*/ 867924 w 1659899"/>
                  <a:gd name="connsiteY11" fmla="*/ 417 h 2081628"/>
                  <a:gd name="connsiteX12" fmla="*/ 635330 w 1659899"/>
                  <a:gd name="connsiteY12" fmla="*/ 189329 h 2081628"/>
                  <a:gd name="connsiteX13" fmla="*/ 926789 w 1659899"/>
                  <a:gd name="connsiteY13" fmla="*/ 547772 h 2081628"/>
                  <a:gd name="connsiteX14" fmla="*/ 0 w 1659899"/>
                  <a:gd name="connsiteY14" fmla="*/ 533816 h 2081628"/>
                  <a:gd name="connsiteX0" fmla="*/ 0 w 1659899"/>
                  <a:gd name="connsiteY0" fmla="*/ 533818 h 2081630"/>
                  <a:gd name="connsiteX1" fmla="*/ 2549 w 1659899"/>
                  <a:gd name="connsiteY1" fmla="*/ 2081630 h 2081630"/>
                  <a:gd name="connsiteX2" fmla="*/ 1656020 w 1659899"/>
                  <a:gd name="connsiteY2" fmla="*/ 2081630 h 2081630"/>
                  <a:gd name="connsiteX3" fmla="*/ 1656020 w 1659899"/>
                  <a:gd name="connsiteY3" fmla="*/ 1417261 h 2081630"/>
                  <a:gd name="connsiteX4" fmla="*/ 1274137 w 1659899"/>
                  <a:gd name="connsiteY4" fmla="*/ 1476793 h 2081630"/>
                  <a:gd name="connsiteX5" fmla="*/ 1069349 w 1659899"/>
                  <a:gd name="connsiteY5" fmla="*/ 1252955 h 2081630"/>
                  <a:gd name="connsiteX6" fmla="*/ 1326524 w 1659899"/>
                  <a:gd name="connsiteY6" fmla="*/ 1052930 h 2081630"/>
                  <a:gd name="connsiteX7" fmla="*/ 1659899 w 1659899"/>
                  <a:gd name="connsiteY7" fmla="*/ 1129130 h 2081630"/>
                  <a:gd name="connsiteX8" fmla="*/ 1654802 w 1659899"/>
                  <a:gd name="connsiteY8" fmla="*/ 531437 h 2081630"/>
                  <a:gd name="connsiteX9" fmla="*/ 1247885 w 1659899"/>
                  <a:gd name="connsiteY9" fmla="*/ 544145 h 2081630"/>
                  <a:gd name="connsiteX10" fmla="*/ 1118273 w 1659899"/>
                  <a:gd name="connsiteY10" fmla="*/ 151230 h 2081630"/>
                  <a:gd name="connsiteX11" fmla="*/ 867924 w 1659899"/>
                  <a:gd name="connsiteY11" fmla="*/ 419 h 2081630"/>
                  <a:gd name="connsiteX12" fmla="*/ 635330 w 1659899"/>
                  <a:gd name="connsiteY12" fmla="*/ 189331 h 2081630"/>
                  <a:gd name="connsiteX13" fmla="*/ 926789 w 1659899"/>
                  <a:gd name="connsiteY13" fmla="*/ 547774 h 2081630"/>
                  <a:gd name="connsiteX14" fmla="*/ 0 w 1659899"/>
                  <a:gd name="connsiteY14" fmla="*/ 533818 h 2081630"/>
                  <a:gd name="connsiteX0" fmla="*/ 0 w 1659899"/>
                  <a:gd name="connsiteY0" fmla="*/ 534469 h 2082281"/>
                  <a:gd name="connsiteX1" fmla="*/ 2549 w 1659899"/>
                  <a:gd name="connsiteY1" fmla="*/ 2082281 h 2082281"/>
                  <a:gd name="connsiteX2" fmla="*/ 1656020 w 1659899"/>
                  <a:gd name="connsiteY2" fmla="*/ 2082281 h 2082281"/>
                  <a:gd name="connsiteX3" fmla="*/ 1656020 w 1659899"/>
                  <a:gd name="connsiteY3" fmla="*/ 1417912 h 2082281"/>
                  <a:gd name="connsiteX4" fmla="*/ 1274137 w 1659899"/>
                  <a:gd name="connsiteY4" fmla="*/ 1477444 h 2082281"/>
                  <a:gd name="connsiteX5" fmla="*/ 1069349 w 1659899"/>
                  <a:gd name="connsiteY5" fmla="*/ 1253606 h 2082281"/>
                  <a:gd name="connsiteX6" fmla="*/ 1326524 w 1659899"/>
                  <a:gd name="connsiteY6" fmla="*/ 1053581 h 2082281"/>
                  <a:gd name="connsiteX7" fmla="*/ 1659899 w 1659899"/>
                  <a:gd name="connsiteY7" fmla="*/ 1129781 h 2082281"/>
                  <a:gd name="connsiteX8" fmla="*/ 1654802 w 1659899"/>
                  <a:gd name="connsiteY8" fmla="*/ 532088 h 2082281"/>
                  <a:gd name="connsiteX9" fmla="*/ 1247885 w 1659899"/>
                  <a:gd name="connsiteY9" fmla="*/ 544796 h 2082281"/>
                  <a:gd name="connsiteX10" fmla="*/ 1118273 w 1659899"/>
                  <a:gd name="connsiteY10" fmla="*/ 151881 h 2082281"/>
                  <a:gd name="connsiteX11" fmla="*/ 867924 w 1659899"/>
                  <a:gd name="connsiteY11" fmla="*/ 1070 h 2082281"/>
                  <a:gd name="connsiteX12" fmla="*/ 800061 w 1659899"/>
                  <a:gd name="connsiteY12" fmla="*/ 216078 h 2082281"/>
                  <a:gd name="connsiteX13" fmla="*/ 926789 w 1659899"/>
                  <a:gd name="connsiteY13" fmla="*/ 548425 h 2082281"/>
                  <a:gd name="connsiteX14" fmla="*/ 0 w 1659899"/>
                  <a:gd name="connsiteY14" fmla="*/ 534469 h 2082281"/>
                  <a:gd name="connsiteX0" fmla="*/ 0 w 1659899"/>
                  <a:gd name="connsiteY0" fmla="*/ 533617 h 2081429"/>
                  <a:gd name="connsiteX1" fmla="*/ 2549 w 1659899"/>
                  <a:gd name="connsiteY1" fmla="*/ 2081429 h 2081429"/>
                  <a:gd name="connsiteX2" fmla="*/ 1656020 w 1659899"/>
                  <a:gd name="connsiteY2" fmla="*/ 2081429 h 2081429"/>
                  <a:gd name="connsiteX3" fmla="*/ 1656020 w 1659899"/>
                  <a:gd name="connsiteY3" fmla="*/ 1417060 h 2081429"/>
                  <a:gd name="connsiteX4" fmla="*/ 1274137 w 1659899"/>
                  <a:gd name="connsiteY4" fmla="*/ 1476592 h 2081429"/>
                  <a:gd name="connsiteX5" fmla="*/ 1069349 w 1659899"/>
                  <a:gd name="connsiteY5" fmla="*/ 1252754 h 2081429"/>
                  <a:gd name="connsiteX6" fmla="*/ 1326524 w 1659899"/>
                  <a:gd name="connsiteY6" fmla="*/ 1052729 h 2081429"/>
                  <a:gd name="connsiteX7" fmla="*/ 1659899 w 1659899"/>
                  <a:gd name="connsiteY7" fmla="*/ 1128929 h 2081429"/>
                  <a:gd name="connsiteX8" fmla="*/ 1654802 w 1659899"/>
                  <a:gd name="connsiteY8" fmla="*/ 531236 h 2081429"/>
                  <a:gd name="connsiteX9" fmla="*/ 1247885 w 1659899"/>
                  <a:gd name="connsiteY9" fmla="*/ 543944 h 2081429"/>
                  <a:gd name="connsiteX10" fmla="*/ 1232748 w 1659899"/>
                  <a:gd name="connsiteY10" fmla="*/ 252803 h 2081429"/>
                  <a:gd name="connsiteX11" fmla="*/ 867924 w 1659899"/>
                  <a:gd name="connsiteY11" fmla="*/ 218 h 2081429"/>
                  <a:gd name="connsiteX12" fmla="*/ 800061 w 1659899"/>
                  <a:gd name="connsiteY12" fmla="*/ 215226 h 2081429"/>
                  <a:gd name="connsiteX13" fmla="*/ 926789 w 1659899"/>
                  <a:gd name="connsiteY13" fmla="*/ 547573 h 2081429"/>
                  <a:gd name="connsiteX14" fmla="*/ 0 w 1659899"/>
                  <a:gd name="connsiteY14" fmla="*/ 533617 h 2081429"/>
                  <a:gd name="connsiteX0" fmla="*/ 0 w 1659899"/>
                  <a:gd name="connsiteY0" fmla="*/ 463324 h 2011136"/>
                  <a:gd name="connsiteX1" fmla="*/ 2549 w 1659899"/>
                  <a:gd name="connsiteY1" fmla="*/ 2011136 h 2011136"/>
                  <a:gd name="connsiteX2" fmla="*/ 1656020 w 1659899"/>
                  <a:gd name="connsiteY2" fmla="*/ 2011136 h 2011136"/>
                  <a:gd name="connsiteX3" fmla="*/ 1656020 w 1659899"/>
                  <a:gd name="connsiteY3" fmla="*/ 1346767 h 2011136"/>
                  <a:gd name="connsiteX4" fmla="*/ 1274137 w 1659899"/>
                  <a:gd name="connsiteY4" fmla="*/ 1406299 h 2011136"/>
                  <a:gd name="connsiteX5" fmla="*/ 1069349 w 1659899"/>
                  <a:gd name="connsiteY5" fmla="*/ 1182461 h 2011136"/>
                  <a:gd name="connsiteX6" fmla="*/ 1326524 w 1659899"/>
                  <a:gd name="connsiteY6" fmla="*/ 982436 h 2011136"/>
                  <a:gd name="connsiteX7" fmla="*/ 1659899 w 1659899"/>
                  <a:gd name="connsiteY7" fmla="*/ 1058636 h 2011136"/>
                  <a:gd name="connsiteX8" fmla="*/ 1654802 w 1659899"/>
                  <a:gd name="connsiteY8" fmla="*/ 460943 h 2011136"/>
                  <a:gd name="connsiteX9" fmla="*/ 1247885 w 1659899"/>
                  <a:gd name="connsiteY9" fmla="*/ 473651 h 2011136"/>
                  <a:gd name="connsiteX10" fmla="*/ 1232748 w 1659899"/>
                  <a:gd name="connsiteY10" fmla="*/ 182510 h 2011136"/>
                  <a:gd name="connsiteX11" fmla="*/ 1038238 w 1659899"/>
                  <a:gd name="connsiteY11" fmla="*/ 384 h 2011136"/>
                  <a:gd name="connsiteX12" fmla="*/ 800061 w 1659899"/>
                  <a:gd name="connsiteY12" fmla="*/ 144933 h 2011136"/>
                  <a:gd name="connsiteX13" fmla="*/ 926789 w 1659899"/>
                  <a:gd name="connsiteY13" fmla="*/ 477280 h 2011136"/>
                  <a:gd name="connsiteX14" fmla="*/ 0 w 1659899"/>
                  <a:gd name="connsiteY14" fmla="*/ 463324 h 2011136"/>
                  <a:gd name="connsiteX0" fmla="*/ 0 w 1659899"/>
                  <a:gd name="connsiteY0" fmla="*/ 462970 h 2010782"/>
                  <a:gd name="connsiteX1" fmla="*/ 2549 w 1659899"/>
                  <a:gd name="connsiteY1" fmla="*/ 2010782 h 2010782"/>
                  <a:gd name="connsiteX2" fmla="*/ 1656020 w 1659899"/>
                  <a:gd name="connsiteY2" fmla="*/ 2010782 h 2010782"/>
                  <a:gd name="connsiteX3" fmla="*/ 1656020 w 1659899"/>
                  <a:gd name="connsiteY3" fmla="*/ 1346413 h 2010782"/>
                  <a:gd name="connsiteX4" fmla="*/ 1274137 w 1659899"/>
                  <a:gd name="connsiteY4" fmla="*/ 1405945 h 2010782"/>
                  <a:gd name="connsiteX5" fmla="*/ 1069349 w 1659899"/>
                  <a:gd name="connsiteY5" fmla="*/ 1182107 h 2010782"/>
                  <a:gd name="connsiteX6" fmla="*/ 1326524 w 1659899"/>
                  <a:gd name="connsiteY6" fmla="*/ 982082 h 2010782"/>
                  <a:gd name="connsiteX7" fmla="*/ 1659899 w 1659899"/>
                  <a:gd name="connsiteY7" fmla="*/ 1058282 h 2010782"/>
                  <a:gd name="connsiteX8" fmla="*/ 1654802 w 1659899"/>
                  <a:gd name="connsiteY8" fmla="*/ 460589 h 2010782"/>
                  <a:gd name="connsiteX9" fmla="*/ 1247885 w 1659899"/>
                  <a:gd name="connsiteY9" fmla="*/ 473297 h 2010782"/>
                  <a:gd name="connsiteX10" fmla="*/ 1232748 w 1659899"/>
                  <a:gd name="connsiteY10" fmla="*/ 182156 h 2010782"/>
                  <a:gd name="connsiteX11" fmla="*/ 1038238 w 1659899"/>
                  <a:gd name="connsiteY11" fmla="*/ 30 h 2010782"/>
                  <a:gd name="connsiteX12" fmla="*/ 861487 w 1659899"/>
                  <a:gd name="connsiteY12" fmla="*/ 170675 h 2010782"/>
                  <a:gd name="connsiteX13" fmla="*/ 926789 w 1659899"/>
                  <a:gd name="connsiteY13" fmla="*/ 476926 h 2010782"/>
                  <a:gd name="connsiteX14" fmla="*/ 0 w 1659899"/>
                  <a:gd name="connsiteY14" fmla="*/ 462970 h 2010782"/>
                  <a:gd name="connsiteX0" fmla="*/ 0 w 1659899"/>
                  <a:gd name="connsiteY0" fmla="*/ 463015 h 2010827"/>
                  <a:gd name="connsiteX1" fmla="*/ 2549 w 1659899"/>
                  <a:gd name="connsiteY1" fmla="*/ 2010827 h 2010827"/>
                  <a:gd name="connsiteX2" fmla="*/ 1656020 w 1659899"/>
                  <a:gd name="connsiteY2" fmla="*/ 2010827 h 2010827"/>
                  <a:gd name="connsiteX3" fmla="*/ 1656020 w 1659899"/>
                  <a:gd name="connsiteY3" fmla="*/ 1346458 h 2010827"/>
                  <a:gd name="connsiteX4" fmla="*/ 1274137 w 1659899"/>
                  <a:gd name="connsiteY4" fmla="*/ 1405990 h 2010827"/>
                  <a:gd name="connsiteX5" fmla="*/ 1069349 w 1659899"/>
                  <a:gd name="connsiteY5" fmla="*/ 1182152 h 2010827"/>
                  <a:gd name="connsiteX6" fmla="*/ 1326524 w 1659899"/>
                  <a:gd name="connsiteY6" fmla="*/ 982127 h 2010827"/>
                  <a:gd name="connsiteX7" fmla="*/ 1659899 w 1659899"/>
                  <a:gd name="connsiteY7" fmla="*/ 1058327 h 2010827"/>
                  <a:gd name="connsiteX8" fmla="*/ 1654802 w 1659899"/>
                  <a:gd name="connsiteY8" fmla="*/ 460634 h 2010827"/>
                  <a:gd name="connsiteX9" fmla="*/ 1247885 w 1659899"/>
                  <a:gd name="connsiteY9" fmla="*/ 473342 h 2010827"/>
                  <a:gd name="connsiteX10" fmla="*/ 1232748 w 1659899"/>
                  <a:gd name="connsiteY10" fmla="*/ 182201 h 2010827"/>
                  <a:gd name="connsiteX11" fmla="*/ 1038238 w 1659899"/>
                  <a:gd name="connsiteY11" fmla="*/ 75 h 2010827"/>
                  <a:gd name="connsiteX12" fmla="*/ 881033 w 1659899"/>
                  <a:gd name="connsiteY12" fmla="*/ 202035 h 2010827"/>
                  <a:gd name="connsiteX13" fmla="*/ 926789 w 1659899"/>
                  <a:gd name="connsiteY13" fmla="*/ 476971 h 2010827"/>
                  <a:gd name="connsiteX14" fmla="*/ 0 w 1659899"/>
                  <a:gd name="connsiteY14" fmla="*/ 463015 h 2010827"/>
                  <a:gd name="connsiteX0" fmla="*/ 0 w 1659899"/>
                  <a:gd name="connsiteY0" fmla="*/ 413479 h 1961291"/>
                  <a:gd name="connsiteX1" fmla="*/ 2549 w 1659899"/>
                  <a:gd name="connsiteY1" fmla="*/ 1961291 h 1961291"/>
                  <a:gd name="connsiteX2" fmla="*/ 1656020 w 1659899"/>
                  <a:gd name="connsiteY2" fmla="*/ 1961291 h 1961291"/>
                  <a:gd name="connsiteX3" fmla="*/ 1656020 w 1659899"/>
                  <a:gd name="connsiteY3" fmla="*/ 1296922 h 1961291"/>
                  <a:gd name="connsiteX4" fmla="*/ 1274137 w 1659899"/>
                  <a:gd name="connsiteY4" fmla="*/ 1356454 h 1961291"/>
                  <a:gd name="connsiteX5" fmla="*/ 1069349 w 1659899"/>
                  <a:gd name="connsiteY5" fmla="*/ 1132616 h 1961291"/>
                  <a:gd name="connsiteX6" fmla="*/ 1326524 w 1659899"/>
                  <a:gd name="connsiteY6" fmla="*/ 932591 h 1961291"/>
                  <a:gd name="connsiteX7" fmla="*/ 1659899 w 1659899"/>
                  <a:gd name="connsiteY7" fmla="*/ 1008791 h 1961291"/>
                  <a:gd name="connsiteX8" fmla="*/ 1654802 w 1659899"/>
                  <a:gd name="connsiteY8" fmla="*/ 411098 h 1961291"/>
                  <a:gd name="connsiteX9" fmla="*/ 1247885 w 1659899"/>
                  <a:gd name="connsiteY9" fmla="*/ 423806 h 1961291"/>
                  <a:gd name="connsiteX10" fmla="*/ 1232748 w 1659899"/>
                  <a:gd name="connsiteY10" fmla="*/ 132665 h 1961291"/>
                  <a:gd name="connsiteX11" fmla="*/ 1054992 w 1659899"/>
                  <a:gd name="connsiteY11" fmla="*/ 121 h 1961291"/>
                  <a:gd name="connsiteX12" fmla="*/ 881033 w 1659899"/>
                  <a:gd name="connsiteY12" fmla="*/ 152499 h 1961291"/>
                  <a:gd name="connsiteX13" fmla="*/ 926789 w 1659899"/>
                  <a:gd name="connsiteY13" fmla="*/ 427435 h 1961291"/>
                  <a:gd name="connsiteX14" fmla="*/ 0 w 1659899"/>
                  <a:gd name="connsiteY14" fmla="*/ 413479 h 1961291"/>
                  <a:gd name="connsiteX0" fmla="*/ 0 w 1659899"/>
                  <a:gd name="connsiteY0" fmla="*/ 413359 h 1961171"/>
                  <a:gd name="connsiteX1" fmla="*/ 2549 w 1659899"/>
                  <a:gd name="connsiteY1" fmla="*/ 1961171 h 1961171"/>
                  <a:gd name="connsiteX2" fmla="*/ 1656020 w 1659899"/>
                  <a:gd name="connsiteY2" fmla="*/ 1961171 h 1961171"/>
                  <a:gd name="connsiteX3" fmla="*/ 1656020 w 1659899"/>
                  <a:gd name="connsiteY3" fmla="*/ 1296802 h 1961171"/>
                  <a:gd name="connsiteX4" fmla="*/ 1274137 w 1659899"/>
                  <a:gd name="connsiteY4" fmla="*/ 1356334 h 1961171"/>
                  <a:gd name="connsiteX5" fmla="*/ 1069349 w 1659899"/>
                  <a:gd name="connsiteY5" fmla="*/ 1132496 h 1961171"/>
                  <a:gd name="connsiteX6" fmla="*/ 1326524 w 1659899"/>
                  <a:gd name="connsiteY6" fmla="*/ 932471 h 1961171"/>
                  <a:gd name="connsiteX7" fmla="*/ 1659899 w 1659899"/>
                  <a:gd name="connsiteY7" fmla="*/ 1008671 h 1961171"/>
                  <a:gd name="connsiteX8" fmla="*/ 1654802 w 1659899"/>
                  <a:gd name="connsiteY8" fmla="*/ 410978 h 1961171"/>
                  <a:gd name="connsiteX9" fmla="*/ 1247885 w 1659899"/>
                  <a:gd name="connsiteY9" fmla="*/ 423686 h 1961171"/>
                  <a:gd name="connsiteX10" fmla="*/ 1269044 w 1659899"/>
                  <a:gd name="connsiteY10" fmla="*/ 153422 h 1961171"/>
                  <a:gd name="connsiteX11" fmla="*/ 1054992 w 1659899"/>
                  <a:gd name="connsiteY11" fmla="*/ 1 h 1961171"/>
                  <a:gd name="connsiteX12" fmla="*/ 881033 w 1659899"/>
                  <a:gd name="connsiteY12" fmla="*/ 152379 h 1961171"/>
                  <a:gd name="connsiteX13" fmla="*/ 926789 w 1659899"/>
                  <a:gd name="connsiteY13" fmla="*/ 427315 h 1961171"/>
                  <a:gd name="connsiteX14" fmla="*/ 0 w 1659899"/>
                  <a:gd name="connsiteY14" fmla="*/ 413359 h 1961171"/>
                  <a:gd name="connsiteX0" fmla="*/ 0 w 1659899"/>
                  <a:gd name="connsiteY0" fmla="*/ 413359 h 1961171"/>
                  <a:gd name="connsiteX1" fmla="*/ 2549 w 1659899"/>
                  <a:gd name="connsiteY1" fmla="*/ 1961171 h 1961171"/>
                  <a:gd name="connsiteX2" fmla="*/ 1656020 w 1659899"/>
                  <a:gd name="connsiteY2" fmla="*/ 1961171 h 1961171"/>
                  <a:gd name="connsiteX3" fmla="*/ 1656020 w 1659899"/>
                  <a:gd name="connsiteY3" fmla="*/ 1296802 h 1961171"/>
                  <a:gd name="connsiteX4" fmla="*/ 1274137 w 1659899"/>
                  <a:gd name="connsiteY4" fmla="*/ 1356334 h 1961171"/>
                  <a:gd name="connsiteX5" fmla="*/ 1069349 w 1659899"/>
                  <a:gd name="connsiteY5" fmla="*/ 1132496 h 1961171"/>
                  <a:gd name="connsiteX6" fmla="*/ 1326524 w 1659899"/>
                  <a:gd name="connsiteY6" fmla="*/ 932471 h 1961171"/>
                  <a:gd name="connsiteX7" fmla="*/ 1659899 w 1659899"/>
                  <a:gd name="connsiteY7" fmla="*/ 1008671 h 1961171"/>
                  <a:gd name="connsiteX8" fmla="*/ 1654802 w 1659899"/>
                  <a:gd name="connsiteY8" fmla="*/ 410978 h 1961171"/>
                  <a:gd name="connsiteX9" fmla="*/ 1253470 w 1659899"/>
                  <a:gd name="connsiteY9" fmla="*/ 408028 h 1961171"/>
                  <a:gd name="connsiteX10" fmla="*/ 1269044 w 1659899"/>
                  <a:gd name="connsiteY10" fmla="*/ 153422 h 1961171"/>
                  <a:gd name="connsiteX11" fmla="*/ 1054992 w 1659899"/>
                  <a:gd name="connsiteY11" fmla="*/ 1 h 1961171"/>
                  <a:gd name="connsiteX12" fmla="*/ 881033 w 1659899"/>
                  <a:gd name="connsiteY12" fmla="*/ 152379 h 1961171"/>
                  <a:gd name="connsiteX13" fmla="*/ 926789 w 1659899"/>
                  <a:gd name="connsiteY13" fmla="*/ 427315 h 1961171"/>
                  <a:gd name="connsiteX14" fmla="*/ 0 w 1659899"/>
                  <a:gd name="connsiteY14" fmla="*/ 413359 h 1961171"/>
                  <a:gd name="connsiteX0" fmla="*/ 0 w 1659899"/>
                  <a:gd name="connsiteY0" fmla="*/ 413359 h 1961171"/>
                  <a:gd name="connsiteX1" fmla="*/ 2549 w 1659899"/>
                  <a:gd name="connsiteY1" fmla="*/ 1961171 h 1961171"/>
                  <a:gd name="connsiteX2" fmla="*/ 1656020 w 1659899"/>
                  <a:gd name="connsiteY2" fmla="*/ 1961171 h 1961171"/>
                  <a:gd name="connsiteX3" fmla="*/ 1656020 w 1659899"/>
                  <a:gd name="connsiteY3" fmla="*/ 1296802 h 1961171"/>
                  <a:gd name="connsiteX4" fmla="*/ 1274137 w 1659899"/>
                  <a:gd name="connsiteY4" fmla="*/ 1356334 h 1961171"/>
                  <a:gd name="connsiteX5" fmla="*/ 1069349 w 1659899"/>
                  <a:gd name="connsiteY5" fmla="*/ 1132496 h 1961171"/>
                  <a:gd name="connsiteX6" fmla="*/ 1326524 w 1659899"/>
                  <a:gd name="connsiteY6" fmla="*/ 932471 h 1961171"/>
                  <a:gd name="connsiteX7" fmla="*/ 1659899 w 1659899"/>
                  <a:gd name="connsiteY7" fmla="*/ 1008671 h 1961171"/>
                  <a:gd name="connsiteX8" fmla="*/ 1654802 w 1659899"/>
                  <a:gd name="connsiteY8" fmla="*/ 410978 h 1961171"/>
                  <a:gd name="connsiteX9" fmla="*/ 1253470 w 1659899"/>
                  <a:gd name="connsiteY9" fmla="*/ 408028 h 1961171"/>
                  <a:gd name="connsiteX10" fmla="*/ 1269044 w 1659899"/>
                  <a:gd name="connsiteY10" fmla="*/ 153422 h 1961171"/>
                  <a:gd name="connsiteX11" fmla="*/ 1054992 w 1659899"/>
                  <a:gd name="connsiteY11" fmla="*/ 1 h 1961171"/>
                  <a:gd name="connsiteX12" fmla="*/ 881033 w 1659899"/>
                  <a:gd name="connsiteY12" fmla="*/ 152379 h 1961171"/>
                  <a:gd name="connsiteX13" fmla="*/ 918414 w 1659899"/>
                  <a:gd name="connsiteY13" fmla="*/ 409048 h 1961171"/>
                  <a:gd name="connsiteX14" fmla="*/ 0 w 1659899"/>
                  <a:gd name="connsiteY14" fmla="*/ 413359 h 1961171"/>
                  <a:gd name="connsiteX0" fmla="*/ 0 w 1656176"/>
                  <a:gd name="connsiteY0" fmla="*/ 413359 h 1961171"/>
                  <a:gd name="connsiteX1" fmla="*/ 2549 w 1656176"/>
                  <a:gd name="connsiteY1" fmla="*/ 1961171 h 1961171"/>
                  <a:gd name="connsiteX2" fmla="*/ 1656020 w 1656176"/>
                  <a:gd name="connsiteY2" fmla="*/ 1961171 h 1961171"/>
                  <a:gd name="connsiteX3" fmla="*/ 1656020 w 1656176"/>
                  <a:gd name="connsiteY3" fmla="*/ 1296802 h 1961171"/>
                  <a:gd name="connsiteX4" fmla="*/ 1274137 w 1656176"/>
                  <a:gd name="connsiteY4" fmla="*/ 1356334 h 1961171"/>
                  <a:gd name="connsiteX5" fmla="*/ 1069349 w 1656176"/>
                  <a:gd name="connsiteY5" fmla="*/ 1132496 h 1961171"/>
                  <a:gd name="connsiteX6" fmla="*/ 1326524 w 1656176"/>
                  <a:gd name="connsiteY6" fmla="*/ 932471 h 1961171"/>
                  <a:gd name="connsiteX7" fmla="*/ 1656176 w 1656176"/>
                  <a:gd name="connsiteY7" fmla="*/ 792945 h 1961171"/>
                  <a:gd name="connsiteX8" fmla="*/ 1654802 w 1656176"/>
                  <a:gd name="connsiteY8" fmla="*/ 410978 h 1961171"/>
                  <a:gd name="connsiteX9" fmla="*/ 1253470 w 1656176"/>
                  <a:gd name="connsiteY9" fmla="*/ 408028 h 1961171"/>
                  <a:gd name="connsiteX10" fmla="*/ 1269044 w 1656176"/>
                  <a:gd name="connsiteY10" fmla="*/ 153422 h 1961171"/>
                  <a:gd name="connsiteX11" fmla="*/ 1054992 w 1656176"/>
                  <a:gd name="connsiteY11" fmla="*/ 1 h 1961171"/>
                  <a:gd name="connsiteX12" fmla="*/ 881033 w 1656176"/>
                  <a:gd name="connsiteY12" fmla="*/ 152379 h 1961171"/>
                  <a:gd name="connsiteX13" fmla="*/ 918414 w 1656176"/>
                  <a:gd name="connsiteY13" fmla="*/ 409048 h 1961171"/>
                  <a:gd name="connsiteX14" fmla="*/ 0 w 1656176"/>
                  <a:gd name="connsiteY14" fmla="*/ 413359 h 1961171"/>
                  <a:gd name="connsiteX0" fmla="*/ 0 w 1656176"/>
                  <a:gd name="connsiteY0" fmla="*/ 413359 h 1961171"/>
                  <a:gd name="connsiteX1" fmla="*/ 2549 w 1656176"/>
                  <a:gd name="connsiteY1" fmla="*/ 1961171 h 1961171"/>
                  <a:gd name="connsiteX2" fmla="*/ 1656020 w 1656176"/>
                  <a:gd name="connsiteY2" fmla="*/ 1961171 h 1961171"/>
                  <a:gd name="connsiteX3" fmla="*/ 1656020 w 1656176"/>
                  <a:gd name="connsiteY3" fmla="*/ 1296802 h 1961171"/>
                  <a:gd name="connsiteX4" fmla="*/ 1274137 w 1656176"/>
                  <a:gd name="connsiteY4" fmla="*/ 1356334 h 1961171"/>
                  <a:gd name="connsiteX5" fmla="*/ 1069349 w 1656176"/>
                  <a:gd name="connsiteY5" fmla="*/ 1132496 h 1961171"/>
                  <a:gd name="connsiteX6" fmla="*/ 1412146 w 1656176"/>
                  <a:gd name="connsiteY6" fmla="*/ 765457 h 1961171"/>
                  <a:gd name="connsiteX7" fmla="*/ 1656176 w 1656176"/>
                  <a:gd name="connsiteY7" fmla="*/ 792945 h 1961171"/>
                  <a:gd name="connsiteX8" fmla="*/ 1654802 w 1656176"/>
                  <a:gd name="connsiteY8" fmla="*/ 410978 h 1961171"/>
                  <a:gd name="connsiteX9" fmla="*/ 1253470 w 1656176"/>
                  <a:gd name="connsiteY9" fmla="*/ 408028 h 1961171"/>
                  <a:gd name="connsiteX10" fmla="*/ 1269044 w 1656176"/>
                  <a:gd name="connsiteY10" fmla="*/ 153422 h 1961171"/>
                  <a:gd name="connsiteX11" fmla="*/ 1054992 w 1656176"/>
                  <a:gd name="connsiteY11" fmla="*/ 1 h 1961171"/>
                  <a:gd name="connsiteX12" fmla="*/ 881033 w 1656176"/>
                  <a:gd name="connsiteY12" fmla="*/ 152379 h 1961171"/>
                  <a:gd name="connsiteX13" fmla="*/ 918414 w 1656176"/>
                  <a:gd name="connsiteY13" fmla="*/ 409048 h 1961171"/>
                  <a:gd name="connsiteX14" fmla="*/ 0 w 1656176"/>
                  <a:gd name="connsiteY14" fmla="*/ 413359 h 1961171"/>
                  <a:gd name="connsiteX0" fmla="*/ 0 w 1659743"/>
                  <a:gd name="connsiteY0" fmla="*/ 413359 h 1961171"/>
                  <a:gd name="connsiteX1" fmla="*/ 2549 w 1659743"/>
                  <a:gd name="connsiteY1" fmla="*/ 1961171 h 1961171"/>
                  <a:gd name="connsiteX2" fmla="*/ 1656020 w 1659743"/>
                  <a:gd name="connsiteY2" fmla="*/ 1961171 h 1961171"/>
                  <a:gd name="connsiteX3" fmla="*/ 1659743 w 1659743"/>
                  <a:gd name="connsiteY3" fmla="*/ 1105432 h 1961171"/>
                  <a:gd name="connsiteX4" fmla="*/ 1274137 w 1659743"/>
                  <a:gd name="connsiteY4" fmla="*/ 1356334 h 1961171"/>
                  <a:gd name="connsiteX5" fmla="*/ 1069349 w 1659743"/>
                  <a:gd name="connsiteY5" fmla="*/ 1132496 h 1961171"/>
                  <a:gd name="connsiteX6" fmla="*/ 1412146 w 1659743"/>
                  <a:gd name="connsiteY6" fmla="*/ 765457 h 1961171"/>
                  <a:gd name="connsiteX7" fmla="*/ 1656176 w 1659743"/>
                  <a:gd name="connsiteY7" fmla="*/ 792945 h 1961171"/>
                  <a:gd name="connsiteX8" fmla="*/ 1654802 w 1659743"/>
                  <a:gd name="connsiteY8" fmla="*/ 410978 h 1961171"/>
                  <a:gd name="connsiteX9" fmla="*/ 1253470 w 1659743"/>
                  <a:gd name="connsiteY9" fmla="*/ 408028 h 1961171"/>
                  <a:gd name="connsiteX10" fmla="*/ 1269044 w 1659743"/>
                  <a:gd name="connsiteY10" fmla="*/ 153422 h 1961171"/>
                  <a:gd name="connsiteX11" fmla="*/ 1054992 w 1659743"/>
                  <a:gd name="connsiteY11" fmla="*/ 1 h 1961171"/>
                  <a:gd name="connsiteX12" fmla="*/ 881033 w 1659743"/>
                  <a:gd name="connsiteY12" fmla="*/ 152379 h 1961171"/>
                  <a:gd name="connsiteX13" fmla="*/ 918414 w 1659743"/>
                  <a:gd name="connsiteY13" fmla="*/ 409048 h 1961171"/>
                  <a:gd name="connsiteX14" fmla="*/ 0 w 1659743"/>
                  <a:gd name="connsiteY14" fmla="*/ 413359 h 1961171"/>
                  <a:gd name="connsiteX0" fmla="*/ 0 w 1659743"/>
                  <a:gd name="connsiteY0" fmla="*/ 413359 h 1961171"/>
                  <a:gd name="connsiteX1" fmla="*/ 2549 w 1659743"/>
                  <a:gd name="connsiteY1" fmla="*/ 1961171 h 1961171"/>
                  <a:gd name="connsiteX2" fmla="*/ 1656020 w 1659743"/>
                  <a:gd name="connsiteY2" fmla="*/ 1961171 h 1961171"/>
                  <a:gd name="connsiteX3" fmla="*/ 1659743 w 1659743"/>
                  <a:gd name="connsiteY3" fmla="*/ 1105432 h 1961171"/>
                  <a:gd name="connsiteX4" fmla="*/ 1402571 w 1659743"/>
                  <a:gd name="connsiteY4" fmla="*/ 1140608 h 1961171"/>
                  <a:gd name="connsiteX5" fmla="*/ 1069349 w 1659743"/>
                  <a:gd name="connsiteY5" fmla="*/ 1132496 h 1961171"/>
                  <a:gd name="connsiteX6" fmla="*/ 1412146 w 1659743"/>
                  <a:gd name="connsiteY6" fmla="*/ 765457 h 1961171"/>
                  <a:gd name="connsiteX7" fmla="*/ 1656176 w 1659743"/>
                  <a:gd name="connsiteY7" fmla="*/ 792945 h 1961171"/>
                  <a:gd name="connsiteX8" fmla="*/ 1654802 w 1659743"/>
                  <a:gd name="connsiteY8" fmla="*/ 410978 h 1961171"/>
                  <a:gd name="connsiteX9" fmla="*/ 1253470 w 1659743"/>
                  <a:gd name="connsiteY9" fmla="*/ 408028 h 1961171"/>
                  <a:gd name="connsiteX10" fmla="*/ 1269044 w 1659743"/>
                  <a:gd name="connsiteY10" fmla="*/ 153422 h 1961171"/>
                  <a:gd name="connsiteX11" fmla="*/ 1054992 w 1659743"/>
                  <a:gd name="connsiteY11" fmla="*/ 1 h 1961171"/>
                  <a:gd name="connsiteX12" fmla="*/ 881033 w 1659743"/>
                  <a:gd name="connsiteY12" fmla="*/ 152379 h 1961171"/>
                  <a:gd name="connsiteX13" fmla="*/ 918414 w 1659743"/>
                  <a:gd name="connsiteY13" fmla="*/ 409048 h 1961171"/>
                  <a:gd name="connsiteX14" fmla="*/ 0 w 1659743"/>
                  <a:gd name="connsiteY14" fmla="*/ 413359 h 1961171"/>
                  <a:gd name="connsiteX0" fmla="*/ 0 w 1659743"/>
                  <a:gd name="connsiteY0" fmla="*/ 413359 h 1961171"/>
                  <a:gd name="connsiteX1" fmla="*/ 2549 w 1659743"/>
                  <a:gd name="connsiteY1" fmla="*/ 1961171 h 1961171"/>
                  <a:gd name="connsiteX2" fmla="*/ 1656020 w 1659743"/>
                  <a:gd name="connsiteY2" fmla="*/ 1961171 h 1961171"/>
                  <a:gd name="connsiteX3" fmla="*/ 1659743 w 1659743"/>
                  <a:gd name="connsiteY3" fmla="*/ 1105432 h 1961171"/>
                  <a:gd name="connsiteX4" fmla="*/ 1402571 w 1659743"/>
                  <a:gd name="connsiteY4" fmla="*/ 1140608 h 1961171"/>
                  <a:gd name="connsiteX5" fmla="*/ 1218257 w 1659743"/>
                  <a:gd name="connsiteY5" fmla="*/ 970701 h 1961171"/>
                  <a:gd name="connsiteX6" fmla="*/ 1412146 w 1659743"/>
                  <a:gd name="connsiteY6" fmla="*/ 765457 h 1961171"/>
                  <a:gd name="connsiteX7" fmla="*/ 1656176 w 1659743"/>
                  <a:gd name="connsiteY7" fmla="*/ 792945 h 1961171"/>
                  <a:gd name="connsiteX8" fmla="*/ 1654802 w 1659743"/>
                  <a:gd name="connsiteY8" fmla="*/ 410978 h 1961171"/>
                  <a:gd name="connsiteX9" fmla="*/ 1253470 w 1659743"/>
                  <a:gd name="connsiteY9" fmla="*/ 408028 h 1961171"/>
                  <a:gd name="connsiteX10" fmla="*/ 1269044 w 1659743"/>
                  <a:gd name="connsiteY10" fmla="*/ 153422 h 1961171"/>
                  <a:gd name="connsiteX11" fmla="*/ 1054992 w 1659743"/>
                  <a:gd name="connsiteY11" fmla="*/ 1 h 1961171"/>
                  <a:gd name="connsiteX12" fmla="*/ 881033 w 1659743"/>
                  <a:gd name="connsiteY12" fmla="*/ 152379 h 1961171"/>
                  <a:gd name="connsiteX13" fmla="*/ 918414 w 1659743"/>
                  <a:gd name="connsiteY13" fmla="*/ 409048 h 1961171"/>
                  <a:gd name="connsiteX14" fmla="*/ 0 w 1659743"/>
                  <a:gd name="connsiteY14" fmla="*/ 413359 h 1961171"/>
                  <a:gd name="connsiteX0" fmla="*/ 0 w 1659743"/>
                  <a:gd name="connsiteY0" fmla="*/ 413359 h 1961171"/>
                  <a:gd name="connsiteX1" fmla="*/ 2549 w 1659743"/>
                  <a:gd name="connsiteY1" fmla="*/ 1961171 h 1961171"/>
                  <a:gd name="connsiteX2" fmla="*/ 1656020 w 1659743"/>
                  <a:gd name="connsiteY2" fmla="*/ 1961171 h 1961171"/>
                  <a:gd name="connsiteX3" fmla="*/ 1659743 w 1659743"/>
                  <a:gd name="connsiteY3" fmla="*/ 1105432 h 1961171"/>
                  <a:gd name="connsiteX4" fmla="*/ 1402571 w 1659743"/>
                  <a:gd name="connsiteY4" fmla="*/ 1140608 h 1961171"/>
                  <a:gd name="connsiteX5" fmla="*/ 1218257 w 1659743"/>
                  <a:gd name="connsiteY5" fmla="*/ 970701 h 1961171"/>
                  <a:gd name="connsiteX6" fmla="*/ 1373057 w 1659743"/>
                  <a:gd name="connsiteY6" fmla="*/ 777635 h 1961171"/>
                  <a:gd name="connsiteX7" fmla="*/ 1656176 w 1659743"/>
                  <a:gd name="connsiteY7" fmla="*/ 792945 h 1961171"/>
                  <a:gd name="connsiteX8" fmla="*/ 1654802 w 1659743"/>
                  <a:gd name="connsiteY8" fmla="*/ 410978 h 1961171"/>
                  <a:gd name="connsiteX9" fmla="*/ 1253470 w 1659743"/>
                  <a:gd name="connsiteY9" fmla="*/ 408028 h 1961171"/>
                  <a:gd name="connsiteX10" fmla="*/ 1269044 w 1659743"/>
                  <a:gd name="connsiteY10" fmla="*/ 153422 h 1961171"/>
                  <a:gd name="connsiteX11" fmla="*/ 1054992 w 1659743"/>
                  <a:gd name="connsiteY11" fmla="*/ 1 h 1961171"/>
                  <a:gd name="connsiteX12" fmla="*/ 881033 w 1659743"/>
                  <a:gd name="connsiteY12" fmla="*/ 152379 h 1961171"/>
                  <a:gd name="connsiteX13" fmla="*/ 918414 w 1659743"/>
                  <a:gd name="connsiteY13" fmla="*/ 409048 h 1961171"/>
                  <a:gd name="connsiteX14" fmla="*/ 0 w 1659743"/>
                  <a:gd name="connsiteY14" fmla="*/ 413359 h 1961171"/>
                  <a:gd name="connsiteX0" fmla="*/ 0 w 1659743"/>
                  <a:gd name="connsiteY0" fmla="*/ 413359 h 1961171"/>
                  <a:gd name="connsiteX1" fmla="*/ 2549 w 1659743"/>
                  <a:gd name="connsiteY1" fmla="*/ 1961171 h 1961171"/>
                  <a:gd name="connsiteX2" fmla="*/ 1656020 w 1659743"/>
                  <a:gd name="connsiteY2" fmla="*/ 1961171 h 1961171"/>
                  <a:gd name="connsiteX3" fmla="*/ 1659743 w 1659743"/>
                  <a:gd name="connsiteY3" fmla="*/ 1105432 h 1961171"/>
                  <a:gd name="connsiteX4" fmla="*/ 1402571 w 1659743"/>
                  <a:gd name="connsiteY4" fmla="*/ 1140608 h 1961171"/>
                  <a:gd name="connsiteX5" fmla="*/ 1218257 w 1659743"/>
                  <a:gd name="connsiteY5" fmla="*/ 970701 h 1961171"/>
                  <a:gd name="connsiteX6" fmla="*/ 1373057 w 1659743"/>
                  <a:gd name="connsiteY6" fmla="*/ 777635 h 1961171"/>
                  <a:gd name="connsiteX7" fmla="*/ 1658038 w 1659743"/>
                  <a:gd name="connsiteY7" fmla="*/ 794685 h 1961171"/>
                  <a:gd name="connsiteX8" fmla="*/ 1654802 w 1659743"/>
                  <a:gd name="connsiteY8" fmla="*/ 410978 h 1961171"/>
                  <a:gd name="connsiteX9" fmla="*/ 1253470 w 1659743"/>
                  <a:gd name="connsiteY9" fmla="*/ 408028 h 1961171"/>
                  <a:gd name="connsiteX10" fmla="*/ 1269044 w 1659743"/>
                  <a:gd name="connsiteY10" fmla="*/ 153422 h 1961171"/>
                  <a:gd name="connsiteX11" fmla="*/ 1054992 w 1659743"/>
                  <a:gd name="connsiteY11" fmla="*/ 1 h 1961171"/>
                  <a:gd name="connsiteX12" fmla="*/ 881033 w 1659743"/>
                  <a:gd name="connsiteY12" fmla="*/ 152379 h 1961171"/>
                  <a:gd name="connsiteX13" fmla="*/ 918414 w 1659743"/>
                  <a:gd name="connsiteY13" fmla="*/ 409048 h 1961171"/>
                  <a:gd name="connsiteX14" fmla="*/ 0 w 1659743"/>
                  <a:gd name="connsiteY14" fmla="*/ 413359 h 1961171"/>
                  <a:gd name="connsiteX0" fmla="*/ 0 w 1659743"/>
                  <a:gd name="connsiteY0" fmla="*/ 413359 h 1961171"/>
                  <a:gd name="connsiteX1" fmla="*/ 2549 w 1659743"/>
                  <a:gd name="connsiteY1" fmla="*/ 1961171 h 1961171"/>
                  <a:gd name="connsiteX2" fmla="*/ 1656020 w 1659743"/>
                  <a:gd name="connsiteY2" fmla="*/ 1961171 h 1961171"/>
                  <a:gd name="connsiteX3" fmla="*/ 1659743 w 1659743"/>
                  <a:gd name="connsiteY3" fmla="*/ 1105432 h 1961171"/>
                  <a:gd name="connsiteX4" fmla="*/ 1402571 w 1659743"/>
                  <a:gd name="connsiteY4" fmla="*/ 1140608 h 1961171"/>
                  <a:gd name="connsiteX5" fmla="*/ 1218257 w 1659743"/>
                  <a:gd name="connsiteY5" fmla="*/ 970701 h 1961171"/>
                  <a:gd name="connsiteX6" fmla="*/ 1373057 w 1659743"/>
                  <a:gd name="connsiteY6" fmla="*/ 777635 h 1961171"/>
                  <a:gd name="connsiteX7" fmla="*/ 1658038 w 1659743"/>
                  <a:gd name="connsiteY7" fmla="*/ 794685 h 1961171"/>
                  <a:gd name="connsiteX8" fmla="*/ 1654802 w 1659743"/>
                  <a:gd name="connsiteY8" fmla="*/ 410978 h 1961171"/>
                  <a:gd name="connsiteX9" fmla="*/ 1253470 w 1659743"/>
                  <a:gd name="connsiteY9" fmla="*/ 408028 h 1961171"/>
                  <a:gd name="connsiteX10" fmla="*/ 1269044 w 1659743"/>
                  <a:gd name="connsiteY10" fmla="*/ 153422 h 1961171"/>
                  <a:gd name="connsiteX11" fmla="*/ 1054992 w 1659743"/>
                  <a:gd name="connsiteY11" fmla="*/ 1 h 1961171"/>
                  <a:gd name="connsiteX12" fmla="*/ 881033 w 1659743"/>
                  <a:gd name="connsiteY12" fmla="*/ 152379 h 1961171"/>
                  <a:gd name="connsiteX13" fmla="*/ 918414 w 1659743"/>
                  <a:gd name="connsiteY13" fmla="*/ 409048 h 1961171"/>
                  <a:gd name="connsiteX14" fmla="*/ 0 w 1659743"/>
                  <a:gd name="connsiteY14" fmla="*/ 413359 h 196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59743" h="1961171">
                    <a:moveTo>
                      <a:pt x="0" y="413359"/>
                    </a:moveTo>
                    <a:cubicBezTo>
                      <a:pt x="850" y="929296"/>
                      <a:pt x="1699" y="1445234"/>
                      <a:pt x="2549" y="1961171"/>
                    </a:cubicBezTo>
                    <a:lnTo>
                      <a:pt x="1656020" y="1961171"/>
                    </a:lnTo>
                    <a:lnTo>
                      <a:pt x="1659743" y="1105432"/>
                    </a:lnTo>
                    <a:cubicBezTo>
                      <a:pt x="1584337" y="1007007"/>
                      <a:pt x="1476152" y="1163063"/>
                      <a:pt x="1402571" y="1140608"/>
                    </a:cubicBezTo>
                    <a:cubicBezTo>
                      <a:pt x="1328990" y="1118153"/>
                      <a:pt x="1223176" y="1031197"/>
                      <a:pt x="1218257" y="970701"/>
                    </a:cubicBezTo>
                    <a:cubicBezTo>
                      <a:pt x="1213338" y="910206"/>
                      <a:pt x="1299760" y="806971"/>
                      <a:pt x="1373057" y="777635"/>
                    </a:cubicBezTo>
                    <a:cubicBezTo>
                      <a:pt x="1446354" y="748299"/>
                      <a:pt x="1564431" y="872343"/>
                      <a:pt x="1658038" y="794685"/>
                    </a:cubicBezTo>
                    <a:cubicBezTo>
                      <a:pt x="1656959" y="666783"/>
                      <a:pt x="1655881" y="538880"/>
                      <a:pt x="1654802" y="410978"/>
                    </a:cubicBezTo>
                    <a:lnTo>
                      <a:pt x="1253470" y="408028"/>
                    </a:lnTo>
                    <a:cubicBezTo>
                      <a:pt x="1155839" y="338178"/>
                      <a:pt x="1302124" y="221426"/>
                      <a:pt x="1269044" y="153422"/>
                    </a:cubicBezTo>
                    <a:cubicBezTo>
                      <a:pt x="1235964" y="85418"/>
                      <a:pt x="1119660" y="175"/>
                      <a:pt x="1054992" y="1"/>
                    </a:cubicBezTo>
                    <a:cubicBezTo>
                      <a:pt x="990324" y="-173"/>
                      <a:pt x="903796" y="84205"/>
                      <a:pt x="881033" y="152379"/>
                    </a:cubicBezTo>
                    <a:cubicBezTo>
                      <a:pt x="858270" y="220553"/>
                      <a:pt x="1029539" y="353486"/>
                      <a:pt x="918414" y="409048"/>
                    </a:cubicBezTo>
                    <a:lnTo>
                      <a:pt x="0" y="413359"/>
                    </a:lnTo>
                    <a:close/>
                  </a:path>
                </a:pathLst>
              </a:custGeom>
              <a:solidFill>
                <a:srgbClr val="FFCC99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75198" y="2869073"/>
                <a:ext cx="6014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3200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</a:t>
                </a:r>
                <a:r>
                  <a:rPr lang="de-AT" sz="3200" baseline="-25000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</a:t>
                </a:r>
                <a:endParaRPr lang="en-US" sz="3200" baseline="-250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6902" y="4133756"/>
              <a:ext cx="108555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2800" dirty="0" smtClean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Layer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98854" y="3721814"/>
              <a:ext cx="1379920" cy="999280"/>
              <a:chOff x="898854" y="3721814"/>
              <a:chExt cx="1379920" cy="999280"/>
            </a:xfrm>
          </p:grpSpPr>
          <p:sp>
            <p:nvSpPr>
              <p:cNvPr id="13" name="Freeform 12"/>
              <p:cNvSpPr/>
              <p:nvPr/>
            </p:nvSpPr>
            <p:spPr>
              <a:xfrm rot="16200000">
                <a:off x="1089174" y="3531494"/>
                <a:ext cx="999280" cy="1379920"/>
              </a:xfrm>
              <a:custGeom>
                <a:avLst/>
                <a:gdLst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162050 w 1676400"/>
                  <a:gd name="connsiteY4" fmla="*/ 990600 h 1562100"/>
                  <a:gd name="connsiteX5" fmla="*/ 1047750 w 1676400"/>
                  <a:gd name="connsiteY5" fmla="*/ 781050 h 1562100"/>
                  <a:gd name="connsiteX6" fmla="*/ 1200150 w 1676400"/>
                  <a:gd name="connsiteY6" fmla="*/ 533400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3810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162050 w 1676400"/>
                  <a:gd name="connsiteY4" fmla="*/ 990600 h 1562100"/>
                  <a:gd name="connsiteX5" fmla="*/ 1047750 w 1676400"/>
                  <a:gd name="connsiteY5" fmla="*/ 781050 h 1562100"/>
                  <a:gd name="connsiteX6" fmla="*/ 1200150 w 1676400"/>
                  <a:gd name="connsiteY6" fmla="*/ 533400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162050 w 1676400"/>
                  <a:gd name="connsiteY4" fmla="*/ 990600 h 1562100"/>
                  <a:gd name="connsiteX5" fmla="*/ 1047750 w 1676400"/>
                  <a:gd name="connsiteY5" fmla="*/ 781050 h 1562100"/>
                  <a:gd name="connsiteX6" fmla="*/ 1223962 w 1676400"/>
                  <a:gd name="connsiteY6" fmla="*/ 5238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47750 w 1676400"/>
                  <a:gd name="connsiteY5" fmla="*/ 781050 h 1562100"/>
                  <a:gd name="connsiteX6" fmla="*/ 1223962 w 1676400"/>
                  <a:gd name="connsiteY6" fmla="*/ 5238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23962 w 1676400"/>
                  <a:gd name="connsiteY6" fmla="*/ 5238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23962 w 1676400"/>
                  <a:gd name="connsiteY6" fmla="*/ 5238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23962 w 1676400"/>
                  <a:gd name="connsiteY6" fmla="*/ 5238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23962 w 1676400"/>
                  <a:gd name="connsiteY6" fmla="*/ 5238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5874 w 1676400"/>
                  <a:gd name="connsiteY6" fmla="*/ 561975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0 w 1676400"/>
                  <a:gd name="connsiteY9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681038 w 1676400"/>
                  <a:gd name="connsiteY9" fmla="*/ 0 h 1562100"/>
                  <a:gd name="connsiteX10" fmla="*/ 0 w 1676400"/>
                  <a:gd name="connsiteY10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1081088 w 1676400"/>
                  <a:gd name="connsiteY9" fmla="*/ 0 h 1562100"/>
                  <a:gd name="connsiteX10" fmla="*/ 681038 w 1676400"/>
                  <a:gd name="connsiteY10" fmla="*/ 0 h 1562100"/>
                  <a:gd name="connsiteX11" fmla="*/ 0 w 1676400"/>
                  <a:gd name="connsiteY11" fmla="*/ 0 h 1562100"/>
                  <a:gd name="connsiteX0" fmla="*/ 0 w 1676400"/>
                  <a:gd name="connsiteY0" fmla="*/ 4762 h 1566862"/>
                  <a:gd name="connsiteX1" fmla="*/ 0 w 1676400"/>
                  <a:gd name="connsiteY1" fmla="*/ 1566862 h 1566862"/>
                  <a:gd name="connsiteX2" fmla="*/ 1676400 w 1676400"/>
                  <a:gd name="connsiteY2" fmla="*/ 1566862 h 1566862"/>
                  <a:gd name="connsiteX3" fmla="*/ 1676400 w 1676400"/>
                  <a:gd name="connsiteY3" fmla="*/ 900112 h 1566862"/>
                  <a:gd name="connsiteX4" fmla="*/ 1223963 w 1676400"/>
                  <a:gd name="connsiteY4" fmla="*/ 976312 h 1566862"/>
                  <a:gd name="connsiteX5" fmla="*/ 1066800 w 1676400"/>
                  <a:gd name="connsiteY5" fmla="*/ 738187 h 1566862"/>
                  <a:gd name="connsiteX6" fmla="*/ 1281112 w 1676400"/>
                  <a:gd name="connsiteY6" fmla="*/ 533400 h 1566862"/>
                  <a:gd name="connsiteX7" fmla="*/ 1657350 w 1676400"/>
                  <a:gd name="connsiteY7" fmla="*/ 614362 h 1566862"/>
                  <a:gd name="connsiteX8" fmla="*/ 1657350 w 1676400"/>
                  <a:gd name="connsiteY8" fmla="*/ 4762 h 1566862"/>
                  <a:gd name="connsiteX9" fmla="*/ 1081088 w 1676400"/>
                  <a:gd name="connsiteY9" fmla="*/ 4762 h 1566862"/>
                  <a:gd name="connsiteX10" fmla="*/ 842963 w 1676400"/>
                  <a:gd name="connsiteY10" fmla="*/ 0 h 1566862"/>
                  <a:gd name="connsiteX11" fmla="*/ 681038 w 1676400"/>
                  <a:gd name="connsiteY11" fmla="*/ 4762 h 1566862"/>
                  <a:gd name="connsiteX12" fmla="*/ 0 w 1676400"/>
                  <a:gd name="connsiteY12" fmla="*/ 4762 h 1566862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1081088 w 1676400"/>
                  <a:gd name="connsiteY9" fmla="*/ 0 h 1562100"/>
                  <a:gd name="connsiteX10" fmla="*/ 676276 w 1676400"/>
                  <a:gd name="connsiteY10" fmla="*/ 366713 h 1562100"/>
                  <a:gd name="connsiteX11" fmla="*/ 681038 w 1676400"/>
                  <a:gd name="connsiteY11" fmla="*/ 0 h 1562100"/>
                  <a:gd name="connsiteX12" fmla="*/ 0 w 1676400"/>
                  <a:gd name="connsiteY12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1081088 w 1676400"/>
                  <a:gd name="connsiteY9" fmla="*/ 0 h 1562100"/>
                  <a:gd name="connsiteX10" fmla="*/ 781050 w 1676400"/>
                  <a:gd name="connsiteY10" fmla="*/ 252413 h 1562100"/>
                  <a:gd name="connsiteX11" fmla="*/ 676276 w 1676400"/>
                  <a:gd name="connsiteY11" fmla="*/ 366713 h 1562100"/>
                  <a:gd name="connsiteX12" fmla="*/ 681038 w 1676400"/>
                  <a:gd name="connsiteY12" fmla="*/ 0 h 1562100"/>
                  <a:gd name="connsiteX13" fmla="*/ 0 w 1676400"/>
                  <a:gd name="connsiteY13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1081088 w 1676400"/>
                  <a:gd name="connsiteY9" fmla="*/ 0 h 1562100"/>
                  <a:gd name="connsiteX10" fmla="*/ 928688 w 1676400"/>
                  <a:gd name="connsiteY10" fmla="*/ 138113 h 1562100"/>
                  <a:gd name="connsiteX11" fmla="*/ 781050 w 1676400"/>
                  <a:gd name="connsiteY11" fmla="*/ 252413 h 1562100"/>
                  <a:gd name="connsiteX12" fmla="*/ 676276 w 1676400"/>
                  <a:gd name="connsiteY12" fmla="*/ 366713 h 1562100"/>
                  <a:gd name="connsiteX13" fmla="*/ 681038 w 1676400"/>
                  <a:gd name="connsiteY13" fmla="*/ 0 h 1562100"/>
                  <a:gd name="connsiteX14" fmla="*/ 0 w 1676400"/>
                  <a:gd name="connsiteY14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1081088 w 1676400"/>
                  <a:gd name="connsiteY9" fmla="*/ 0 h 1562100"/>
                  <a:gd name="connsiteX10" fmla="*/ 928688 w 1676400"/>
                  <a:gd name="connsiteY10" fmla="*/ 138113 h 1562100"/>
                  <a:gd name="connsiteX11" fmla="*/ 823913 w 1676400"/>
                  <a:gd name="connsiteY11" fmla="*/ 476251 h 1562100"/>
                  <a:gd name="connsiteX12" fmla="*/ 676276 w 1676400"/>
                  <a:gd name="connsiteY12" fmla="*/ 366713 h 1562100"/>
                  <a:gd name="connsiteX13" fmla="*/ 681038 w 1676400"/>
                  <a:gd name="connsiteY13" fmla="*/ 0 h 1562100"/>
                  <a:gd name="connsiteX14" fmla="*/ 0 w 1676400"/>
                  <a:gd name="connsiteY14" fmla="*/ 0 h 1562100"/>
                  <a:gd name="connsiteX0" fmla="*/ 0 w 1676400"/>
                  <a:gd name="connsiteY0" fmla="*/ 0 h 1562100"/>
                  <a:gd name="connsiteX1" fmla="*/ 0 w 1676400"/>
                  <a:gd name="connsiteY1" fmla="*/ 1562100 h 1562100"/>
                  <a:gd name="connsiteX2" fmla="*/ 1676400 w 1676400"/>
                  <a:gd name="connsiteY2" fmla="*/ 1562100 h 1562100"/>
                  <a:gd name="connsiteX3" fmla="*/ 1676400 w 1676400"/>
                  <a:gd name="connsiteY3" fmla="*/ 895350 h 1562100"/>
                  <a:gd name="connsiteX4" fmla="*/ 1223963 w 1676400"/>
                  <a:gd name="connsiteY4" fmla="*/ 971550 h 1562100"/>
                  <a:gd name="connsiteX5" fmla="*/ 1066800 w 1676400"/>
                  <a:gd name="connsiteY5" fmla="*/ 733425 h 1562100"/>
                  <a:gd name="connsiteX6" fmla="*/ 1281112 w 1676400"/>
                  <a:gd name="connsiteY6" fmla="*/ 528638 h 1562100"/>
                  <a:gd name="connsiteX7" fmla="*/ 1657350 w 1676400"/>
                  <a:gd name="connsiteY7" fmla="*/ 609600 h 1562100"/>
                  <a:gd name="connsiteX8" fmla="*/ 1657350 w 1676400"/>
                  <a:gd name="connsiteY8" fmla="*/ 0 h 1562100"/>
                  <a:gd name="connsiteX9" fmla="*/ 1081088 w 1676400"/>
                  <a:gd name="connsiteY9" fmla="*/ 0 h 1562100"/>
                  <a:gd name="connsiteX10" fmla="*/ 1052513 w 1676400"/>
                  <a:gd name="connsiteY10" fmla="*/ 357188 h 1562100"/>
                  <a:gd name="connsiteX11" fmla="*/ 823913 w 1676400"/>
                  <a:gd name="connsiteY11" fmla="*/ 476251 h 1562100"/>
                  <a:gd name="connsiteX12" fmla="*/ 676276 w 1676400"/>
                  <a:gd name="connsiteY12" fmla="*/ 366713 h 1562100"/>
                  <a:gd name="connsiteX13" fmla="*/ 681038 w 1676400"/>
                  <a:gd name="connsiteY13" fmla="*/ 0 h 1562100"/>
                  <a:gd name="connsiteX14" fmla="*/ 0 w 1676400"/>
                  <a:gd name="connsiteY14" fmla="*/ 0 h 1562100"/>
                  <a:gd name="connsiteX0" fmla="*/ 0 w 1676400"/>
                  <a:gd name="connsiteY0" fmla="*/ 350461 h 1912561"/>
                  <a:gd name="connsiteX1" fmla="*/ 0 w 1676400"/>
                  <a:gd name="connsiteY1" fmla="*/ 1912561 h 1912561"/>
                  <a:gd name="connsiteX2" fmla="*/ 1676400 w 1676400"/>
                  <a:gd name="connsiteY2" fmla="*/ 1912561 h 1912561"/>
                  <a:gd name="connsiteX3" fmla="*/ 1676400 w 1676400"/>
                  <a:gd name="connsiteY3" fmla="*/ 1245811 h 1912561"/>
                  <a:gd name="connsiteX4" fmla="*/ 1223963 w 1676400"/>
                  <a:gd name="connsiteY4" fmla="*/ 1322011 h 1912561"/>
                  <a:gd name="connsiteX5" fmla="*/ 1066800 w 1676400"/>
                  <a:gd name="connsiteY5" fmla="*/ 1083886 h 1912561"/>
                  <a:gd name="connsiteX6" fmla="*/ 1281112 w 1676400"/>
                  <a:gd name="connsiteY6" fmla="*/ 879099 h 1912561"/>
                  <a:gd name="connsiteX7" fmla="*/ 1657350 w 1676400"/>
                  <a:gd name="connsiteY7" fmla="*/ 960061 h 1912561"/>
                  <a:gd name="connsiteX8" fmla="*/ 1657350 w 1676400"/>
                  <a:gd name="connsiteY8" fmla="*/ 350461 h 1912561"/>
                  <a:gd name="connsiteX9" fmla="*/ 1081088 w 1676400"/>
                  <a:gd name="connsiteY9" fmla="*/ 350461 h 1912561"/>
                  <a:gd name="connsiteX10" fmla="*/ 1052513 w 1676400"/>
                  <a:gd name="connsiteY10" fmla="*/ 707649 h 1912561"/>
                  <a:gd name="connsiteX11" fmla="*/ 823913 w 1676400"/>
                  <a:gd name="connsiteY11" fmla="*/ 826712 h 1912561"/>
                  <a:gd name="connsiteX12" fmla="*/ 723901 w 1676400"/>
                  <a:gd name="connsiteY12" fmla="*/ 17087 h 1912561"/>
                  <a:gd name="connsiteX13" fmla="*/ 681038 w 1676400"/>
                  <a:gd name="connsiteY13" fmla="*/ 350461 h 1912561"/>
                  <a:gd name="connsiteX14" fmla="*/ 0 w 1676400"/>
                  <a:gd name="connsiteY14" fmla="*/ 350461 h 1912561"/>
                  <a:gd name="connsiteX0" fmla="*/ 0 w 1676400"/>
                  <a:gd name="connsiteY0" fmla="*/ 444118 h 2006218"/>
                  <a:gd name="connsiteX1" fmla="*/ 0 w 1676400"/>
                  <a:gd name="connsiteY1" fmla="*/ 2006218 h 2006218"/>
                  <a:gd name="connsiteX2" fmla="*/ 1676400 w 1676400"/>
                  <a:gd name="connsiteY2" fmla="*/ 2006218 h 2006218"/>
                  <a:gd name="connsiteX3" fmla="*/ 1676400 w 1676400"/>
                  <a:gd name="connsiteY3" fmla="*/ 1339468 h 2006218"/>
                  <a:gd name="connsiteX4" fmla="*/ 1223963 w 1676400"/>
                  <a:gd name="connsiteY4" fmla="*/ 1415668 h 2006218"/>
                  <a:gd name="connsiteX5" fmla="*/ 1066800 w 1676400"/>
                  <a:gd name="connsiteY5" fmla="*/ 1177543 h 2006218"/>
                  <a:gd name="connsiteX6" fmla="*/ 1281112 w 1676400"/>
                  <a:gd name="connsiteY6" fmla="*/ 972756 h 2006218"/>
                  <a:gd name="connsiteX7" fmla="*/ 1657350 w 1676400"/>
                  <a:gd name="connsiteY7" fmla="*/ 1053718 h 2006218"/>
                  <a:gd name="connsiteX8" fmla="*/ 1657350 w 1676400"/>
                  <a:gd name="connsiteY8" fmla="*/ 444118 h 2006218"/>
                  <a:gd name="connsiteX9" fmla="*/ 1081088 w 1676400"/>
                  <a:gd name="connsiteY9" fmla="*/ 444118 h 2006218"/>
                  <a:gd name="connsiteX10" fmla="*/ 1052513 w 1676400"/>
                  <a:gd name="connsiteY10" fmla="*/ 801306 h 2006218"/>
                  <a:gd name="connsiteX11" fmla="*/ 838200 w 1676400"/>
                  <a:gd name="connsiteY11" fmla="*/ 1207 h 2006218"/>
                  <a:gd name="connsiteX12" fmla="*/ 823913 w 1676400"/>
                  <a:gd name="connsiteY12" fmla="*/ 920369 h 2006218"/>
                  <a:gd name="connsiteX13" fmla="*/ 723901 w 1676400"/>
                  <a:gd name="connsiteY13" fmla="*/ 110744 h 2006218"/>
                  <a:gd name="connsiteX14" fmla="*/ 681038 w 1676400"/>
                  <a:gd name="connsiteY14" fmla="*/ 444118 h 2006218"/>
                  <a:gd name="connsiteX15" fmla="*/ 0 w 1676400"/>
                  <a:gd name="connsiteY15" fmla="*/ 444118 h 2006218"/>
                  <a:gd name="connsiteX0" fmla="*/ 0 w 1676400"/>
                  <a:gd name="connsiteY0" fmla="*/ 451731 h 2013831"/>
                  <a:gd name="connsiteX1" fmla="*/ 0 w 1676400"/>
                  <a:gd name="connsiteY1" fmla="*/ 2013831 h 2013831"/>
                  <a:gd name="connsiteX2" fmla="*/ 1676400 w 1676400"/>
                  <a:gd name="connsiteY2" fmla="*/ 2013831 h 2013831"/>
                  <a:gd name="connsiteX3" fmla="*/ 1676400 w 1676400"/>
                  <a:gd name="connsiteY3" fmla="*/ 1347081 h 2013831"/>
                  <a:gd name="connsiteX4" fmla="*/ 1223963 w 1676400"/>
                  <a:gd name="connsiteY4" fmla="*/ 1423281 h 2013831"/>
                  <a:gd name="connsiteX5" fmla="*/ 1066800 w 1676400"/>
                  <a:gd name="connsiteY5" fmla="*/ 1185156 h 2013831"/>
                  <a:gd name="connsiteX6" fmla="*/ 1281112 w 1676400"/>
                  <a:gd name="connsiteY6" fmla="*/ 980369 h 2013831"/>
                  <a:gd name="connsiteX7" fmla="*/ 1657350 w 1676400"/>
                  <a:gd name="connsiteY7" fmla="*/ 1061331 h 2013831"/>
                  <a:gd name="connsiteX8" fmla="*/ 1657350 w 1676400"/>
                  <a:gd name="connsiteY8" fmla="*/ 451731 h 2013831"/>
                  <a:gd name="connsiteX9" fmla="*/ 1081088 w 1676400"/>
                  <a:gd name="connsiteY9" fmla="*/ 451731 h 2013831"/>
                  <a:gd name="connsiteX10" fmla="*/ 1071563 w 1676400"/>
                  <a:gd name="connsiteY10" fmla="*/ 32631 h 2013831"/>
                  <a:gd name="connsiteX11" fmla="*/ 838200 w 1676400"/>
                  <a:gd name="connsiteY11" fmla="*/ 8820 h 2013831"/>
                  <a:gd name="connsiteX12" fmla="*/ 823913 w 1676400"/>
                  <a:gd name="connsiteY12" fmla="*/ 927982 h 2013831"/>
                  <a:gd name="connsiteX13" fmla="*/ 723901 w 1676400"/>
                  <a:gd name="connsiteY13" fmla="*/ 118357 h 2013831"/>
                  <a:gd name="connsiteX14" fmla="*/ 681038 w 1676400"/>
                  <a:gd name="connsiteY14" fmla="*/ 451731 h 2013831"/>
                  <a:gd name="connsiteX15" fmla="*/ 0 w 1676400"/>
                  <a:gd name="connsiteY15" fmla="*/ 451731 h 2013831"/>
                  <a:gd name="connsiteX0" fmla="*/ 0 w 1676400"/>
                  <a:gd name="connsiteY0" fmla="*/ 461960 h 2024060"/>
                  <a:gd name="connsiteX1" fmla="*/ 0 w 1676400"/>
                  <a:gd name="connsiteY1" fmla="*/ 2024060 h 2024060"/>
                  <a:gd name="connsiteX2" fmla="*/ 1676400 w 1676400"/>
                  <a:gd name="connsiteY2" fmla="*/ 2024060 h 2024060"/>
                  <a:gd name="connsiteX3" fmla="*/ 1676400 w 1676400"/>
                  <a:gd name="connsiteY3" fmla="*/ 1357310 h 2024060"/>
                  <a:gd name="connsiteX4" fmla="*/ 1223963 w 1676400"/>
                  <a:gd name="connsiteY4" fmla="*/ 1433510 h 2024060"/>
                  <a:gd name="connsiteX5" fmla="*/ 1066800 w 1676400"/>
                  <a:gd name="connsiteY5" fmla="*/ 1195385 h 2024060"/>
                  <a:gd name="connsiteX6" fmla="*/ 1281112 w 1676400"/>
                  <a:gd name="connsiteY6" fmla="*/ 990598 h 2024060"/>
                  <a:gd name="connsiteX7" fmla="*/ 1657350 w 1676400"/>
                  <a:gd name="connsiteY7" fmla="*/ 1071560 h 2024060"/>
                  <a:gd name="connsiteX8" fmla="*/ 1657350 w 1676400"/>
                  <a:gd name="connsiteY8" fmla="*/ 461960 h 2024060"/>
                  <a:gd name="connsiteX9" fmla="*/ 1081088 w 1676400"/>
                  <a:gd name="connsiteY9" fmla="*/ 461960 h 2024060"/>
                  <a:gd name="connsiteX10" fmla="*/ 1071563 w 1676400"/>
                  <a:gd name="connsiteY10" fmla="*/ 42860 h 2024060"/>
                  <a:gd name="connsiteX11" fmla="*/ 838200 w 1676400"/>
                  <a:gd name="connsiteY11" fmla="*/ 19049 h 2024060"/>
                  <a:gd name="connsiteX12" fmla="*/ 823913 w 1676400"/>
                  <a:gd name="connsiteY12" fmla="*/ 938211 h 2024060"/>
                  <a:gd name="connsiteX13" fmla="*/ 757238 w 1676400"/>
                  <a:gd name="connsiteY13" fmla="*/ 0 h 2024060"/>
                  <a:gd name="connsiteX14" fmla="*/ 723901 w 1676400"/>
                  <a:gd name="connsiteY14" fmla="*/ 128586 h 2024060"/>
                  <a:gd name="connsiteX15" fmla="*/ 681038 w 1676400"/>
                  <a:gd name="connsiteY15" fmla="*/ 461960 h 2024060"/>
                  <a:gd name="connsiteX16" fmla="*/ 0 w 1676400"/>
                  <a:gd name="connsiteY16" fmla="*/ 461960 h 2024060"/>
                  <a:gd name="connsiteX0" fmla="*/ 0 w 1676400"/>
                  <a:gd name="connsiteY0" fmla="*/ 451732 h 2013832"/>
                  <a:gd name="connsiteX1" fmla="*/ 0 w 1676400"/>
                  <a:gd name="connsiteY1" fmla="*/ 2013832 h 2013832"/>
                  <a:gd name="connsiteX2" fmla="*/ 1676400 w 1676400"/>
                  <a:gd name="connsiteY2" fmla="*/ 2013832 h 2013832"/>
                  <a:gd name="connsiteX3" fmla="*/ 1676400 w 1676400"/>
                  <a:gd name="connsiteY3" fmla="*/ 1347082 h 2013832"/>
                  <a:gd name="connsiteX4" fmla="*/ 1223963 w 1676400"/>
                  <a:gd name="connsiteY4" fmla="*/ 1423282 h 2013832"/>
                  <a:gd name="connsiteX5" fmla="*/ 1066800 w 1676400"/>
                  <a:gd name="connsiteY5" fmla="*/ 1185157 h 2013832"/>
                  <a:gd name="connsiteX6" fmla="*/ 1281112 w 1676400"/>
                  <a:gd name="connsiteY6" fmla="*/ 980370 h 2013832"/>
                  <a:gd name="connsiteX7" fmla="*/ 1657350 w 1676400"/>
                  <a:gd name="connsiteY7" fmla="*/ 1061332 h 2013832"/>
                  <a:gd name="connsiteX8" fmla="*/ 1657350 w 1676400"/>
                  <a:gd name="connsiteY8" fmla="*/ 451732 h 2013832"/>
                  <a:gd name="connsiteX9" fmla="*/ 1081088 w 1676400"/>
                  <a:gd name="connsiteY9" fmla="*/ 451732 h 2013832"/>
                  <a:gd name="connsiteX10" fmla="*/ 1071563 w 1676400"/>
                  <a:gd name="connsiteY10" fmla="*/ 32632 h 2013832"/>
                  <a:gd name="connsiteX11" fmla="*/ 838200 w 1676400"/>
                  <a:gd name="connsiteY11" fmla="*/ 8821 h 2013832"/>
                  <a:gd name="connsiteX12" fmla="*/ 823913 w 1676400"/>
                  <a:gd name="connsiteY12" fmla="*/ 927983 h 2013832"/>
                  <a:gd name="connsiteX13" fmla="*/ 723901 w 1676400"/>
                  <a:gd name="connsiteY13" fmla="*/ 118358 h 2013832"/>
                  <a:gd name="connsiteX14" fmla="*/ 681038 w 1676400"/>
                  <a:gd name="connsiteY14" fmla="*/ 451732 h 2013832"/>
                  <a:gd name="connsiteX15" fmla="*/ 0 w 1676400"/>
                  <a:gd name="connsiteY15" fmla="*/ 451732 h 2013832"/>
                  <a:gd name="connsiteX0" fmla="*/ 0 w 1676400"/>
                  <a:gd name="connsiteY0" fmla="*/ 451732 h 2013832"/>
                  <a:gd name="connsiteX1" fmla="*/ 0 w 1676400"/>
                  <a:gd name="connsiteY1" fmla="*/ 2013832 h 2013832"/>
                  <a:gd name="connsiteX2" fmla="*/ 1676400 w 1676400"/>
                  <a:gd name="connsiteY2" fmla="*/ 2013832 h 2013832"/>
                  <a:gd name="connsiteX3" fmla="*/ 1676400 w 1676400"/>
                  <a:gd name="connsiteY3" fmla="*/ 1347082 h 2013832"/>
                  <a:gd name="connsiteX4" fmla="*/ 1223963 w 1676400"/>
                  <a:gd name="connsiteY4" fmla="*/ 1423282 h 2013832"/>
                  <a:gd name="connsiteX5" fmla="*/ 1066800 w 1676400"/>
                  <a:gd name="connsiteY5" fmla="*/ 1185157 h 2013832"/>
                  <a:gd name="connsiteX6" fmla="*/ 1281112 w 1676400"/>
                  <a:gd name="connsiteY6" fmla="*/ 980370 h 2013832"/>
                  <a:gd name="connsiteX7" fmla="*/ 1657350 w 1676400"/>
                  <a:gd name="connsiteY7" fmla="*/ 1061332 h 2013832"/>
                  <a:gd name="connsiteX8" fmla="*/ 1657350 w 1676400"/>
                  <a:gd name="connsiteY8" fmla="*/ 451732 h 2013832"/>
                  <a:gd name="connsiteX9" fmla="*/ 1081088 w 1676400"/>
                  <a:gd name="connsiteY9" fmla="*/ 451732 h 2013832"/>
                  <a:gd name="connsiteX10" fmla="*/ 1071563 w 1676400"/>
                  <a:gd name="connsiteY10" fmla="*/ 32632 h 2013832"/>
                  <a:gd name="connsiteX11" fmla="*/ 838200 w 1676400"/>
                  <a:gd name="connsiteY11" fmla="*/ 8821 h 2013832"/>
                  <a:gd name="connsiteX12" fmla="*/ 723901 w 1676400"/>
                  <a:gd name="connsiteY12" fmla="*/ 118358 h 2013832"/>
                  <a:gd name="connsiteX13" fmla="*/ 681038 w 1676400"/>
                  <a:gd name="connsiteY13" fmla="*/ 451732 h 2013832"/>
                  <a:gd name="connsiteX14" fmla="*/ 0 w 1676400"/>
                  <a:gd name="connsiteY14" fmla="*/ 451732 h 2013832"/>
                  <a:gd name="connsiteX0" fmla="*/ 0 w 1676400"/>
                  <a:gd name="connsiteY0" fmla="*/ 451732 h 2013832"/>
                  <a:gd name="connsiteX1" fmla="*/ 0 w 1676400"/>
                  <a:gd name="connsiteY1" fmla="*/ 2013832 h 2013832"/>
                  <a:gd name="connsiteX2" fmla="*/ 1676400 w 1676400"/>
                  <a:gd name="connsiteY2" fmla="*/ 2013832 h 2013832"/>
                  <a:gd name="connsiteX3" fmla="*/ 1676400 w 1676400"/>
                  <a:gd name="connsiteY3" fmla="*/ 1347082 h 2013832"/>
                  <a:gd name="connsiteX4" fmla="*/ 1223963 w 1676400"/>
                  <a:gd name="connsiteY4" fmla="*/ 1423282 h 2013832"/>
                  <a:gd name="connsiteX5" fmla="*/ 1066800 w 1676400"/>
                  <a:gd name="connsiteY5" fmla="*/ 1185157 h 2013832"/>
                  <a:gd name="connsiteX6" fmla="*/ 1281112 w 1676400"/>
                  <a:gd name="connsiteY6" fmla="*/ 980370 h 2013832"/>
                  <a:gd name="connsiteX7" fmla="*/ 1657350 w 1676400"/>
                  <a:gd name="connsiteY7" fmla="*/ 1061332 h 2013832"/>
                  <a:gd name="connsiteX8" fmla="*/ 1657350 w 1676400"/>
                  <a:gd name="connsiteY8" fmla="*/ 451732 h 2013832"/>
                  <a:gd name="connsiteX9" fmla="*/ 1081088 w 1676400"/>
                  <a:gd name="connsiteY9" fmla="*/ 451732 h 2013832"/>
                  <a:gd name="connsiteX10" fmla="*/ 1071563 w 1676400"/>
                  <a:gd name="connsiteY10" fmla="*/ 32632 h 2013832"/>
                  <a:gd name="connsiteX11" fmla="*/ 838200 w 1676400"/>
                  <a:gd name="connsiteY11" fmla="*/ 8821 h 2013832"/>
                  <a:gd name="connsiteX12" fmla="*/ 723901 w 1676400"/>
                  <a:gd name="connsiteY12" fmla="*/ 118358 h 2013832"/>
                  <a:gd name="connsiteX13" fmla="*/ 742950 w 1676400"/>
                  <a:gd name="connsiteY13" fmla="*/ 446969 h 2013832"/>
                  <a:gd name="connsiteX14" fmla="*/ 0 w 1676400"/>
                  <a:gd name="connsiteY14" fmla="*/ 451732 h 2013832"/>
                  <a:gd name="connsiteX0" fmla="*/ 0 w 1676400"/>
                  <a:gd name="connsiteY0" fmla="*/ 451732 h 2013832"/>
                  <a:gd name="connsiteX1" fmla="*/ 0 w 1676400"/>
                  <a:gd name="connsiteY1" fmla="*/ 2013832 h 2013832"/>
                  <a:gd name="connsiteX2" fmla="*/ 1676400 w 1676400"/>
                  <a:gd name="connsiteY2" fmla="*/ 2013832 h 2013832"/>
                  <a:gd name="connsiteX3" fmla="*/ 1676400 w 1676400"/>
                  <a:gd name="connsiteY3" fmla="*/ 1347082 h 2013832"/>
                  <a:gd name="connsiteX4" fmla="*/ 1223963 w 1676400"/>
                  <a:gd name="connsiteY4" fmla="*/ 1423282 h 2013832"/>
                  <a:gd name="connsiteX5" fmla="*/ 1066800 w 1676400"/>
                  <a:gd name="connsiteY5" fmla="*/ 1185157 h 2013832"/>
                  <a:gd name="connsiteX6" fmla="*/ 1281112 w 1676400"/>
                  <a:gd name="connsiteY6" fmla="*/ 980370 h 2013832"/>
                  <a:gd name="connsiteX7" fmla="*/ 1657350 w 1676400"/>
                  <a:gd name="connsiteY7" fmla="*/ 1061332 h 2013832"/>
                  <a:gd name="connsiteX8" fmla="*/ 1657350 w 1676400"/>
                  <a:gd name="connsiteY8" fmla="*/ 451732 h 2013832"/>
                  <a:gd name="connsiteX9" fmla="*/ 1081088 w 1676400"/>
                  <a:gd name="connsiteY9" fmla="*/ 451732 h 2013832"/>
                  <a:gd name="connsiteX10" fmla="*/ 1071563 w 1676400"/>
                  <a:gd name="connsiteY10" fmla="*/ 32632 h 2013832"/>
                  <a:gd name="connsiteX11" fmla="*/ 838200 w 1676400"/>
                  <a:gd name="connsiteY11" fmla="*/ 8821 h 2013832"/>
                  <a:gd name="connsiteX12" fmla="*/ 666751 w 1676400"/>
                  <a:gd name="connsiteY12" fmla="*/ 118358 h 2013832"/>
                  <a:gd name="connsiteX13" fmla="*/ 742950 w 1676400"/>
                  <a:gd name="connsiteY13" fmla="*/ 446969 h 2013832"/>
                  <a:gd name="connsiteX14" fmla="*/ 0 w 1676400"/>
                  <a:gd name="connsiteY14" fmla="*/ 451732 h 2013832"/>
                  <a:gd name="connsiteX0" fmla="*/ 0 w 1676400"/>
                  <a:gd name="connsiteY0" fmla="*/ 451732 h 2013832"/>
                  <a:gd name="connsiteX1" fmla="*/ 0 w 1676400"/>
                  <a:gd name="connsiteY1" fmla="*/ 2013832 h 2013832"/>
                  <a:gd name="connsiteX2" fmla="*/ 1676400 w 1676400"/>
                  <a:gd name="connsiteY2" fmla="*/ 2013832 h 2013832"/>
                  <a:gd name="connsiteX3" fmla="*/ 1676400 w 1676400"/>
                  <a:gd name="connsiteY3" fmla="*/ 1347082 h 2013832"/>
                  <a:gd name="connsiteX4" fmla="*/ 1223963 w 1676400"/>
                  <a:gd name="connsiteY4" fmla="*/ 1423282 h 2013832"/>
                  <a:gd name="connsiteX5" fmla="*/ 1066800 w 1676400"/>
                  <a:gd name="connsiteY5" fmla="*/ 1185157 h 2013832"/>
                  <a:gd name="connsiteX6" fmla="*/ 1281112 w 1676400"/>
                  <a:gd name="connsiteY6" fmla="*/ 980370 h 2013832"/>
                  <a:gd name="connsiteX7" fmla="*/ 1657350 w 1676400"/>
                  <a:gd name="connsiteY7" fmla="*/ 1061332 h 2013832"/>
                  <a:gd name="connsiteX8" fmla="*/ 1657350 w 1676400"/>
                  <a:gd name="connsiteY8" fmla="*/ 451732 h 2013832"/>
                  <a:gd name="connsiteX9" fmla="*/ 1081088 w 1676400"/>
                  <a:gd name="connsiteY9" fmla="*/ 451732 h 2013832"/>
                  <a:gd name="connsiteX10" fmla="*/ 1071563 w 1676400"/>
                  <a:gd name="connsiteY10" fmla="*/ 32632 h 2013832"/>
                  <a:gd name="connsiteX11" fmla="*/ 838200 w 1676400"/>
                  <a:gd name="connsiteY11" fmla="*/ 8821 h 2013832"/>
                  <a:gd name="connsiteX12" fmla="*/ 666751 w 1676400"/>
                  <a:gd name="connsiteY12" fmla="*/ 118358 h 2013832"/>
                  <a:gd name="connsiteX13" fmla="*/ 742950 w 1676400"/>
                  <a:gd name="connsiteY13" fmla="*/ 446969 h 2013832"/>
                  <a:gd name="connsiteX14" fmla="*/ 0 w 1676400"/>
                  <a:gd name="connsiteY14" fmla="*/ 451732 h 2013832"/>
                  <a:gd name="connsiteX0" fmla="*/ 0 w 1676400"/>
                  <a:gd name="connsiteY0" fmla="*/ 472470 h 2034570"/>
                  <a:gd name="connsiteX1" fmla="*/ 0 w 1676400"/>
                  <a:gd name="connsiteY1" fmla="*/ 2034570 h 2034570"/>
                  <a:gd name="connsiteX2" fmla="*/ 1676400 w 1676400"/>
                  <a:gd name="connsiteY2" fmla="*/ 2034570 h 2034570"/>
                  <a:gd name="connsiteX3" fmla="*/ 1676400 w 1676400"/>
                  <a:gd name="connsiteY3" fmla="*/ 1367820 h 2034570"/>
                  <a:gd name="connsiteX4" fmla="*/ 1223963 w 1676400"/>
                  <a:gd name="connsiteY4" fmla="*/ 1444020 h 2034570"/>
                  <a:gd name="connsiteX5" fmla="*/ 1066800 w 1676400"/>
                  <a:gd name="connsiteY5" fmla="*/ 1205895 h 2034570"/>
                  <a:gd name="connsiteX6" fmla="*/ 1281112 w 1676400"/>
                  <a:gd name="connsiteY6" fmla="*/ 1001108 h 2034570"/>
                  <a:gd name="connsiteX7" fmla="*/ 1657350 w 1676400"/>
                  <a:gd name="connsiteY7" fmla="*/ 1082070 h 2034570"/>
                  <a:gd name="connsiteX8" fmla="*/ 1657350 w 1676400"/>
                  <a:gd name="connsiteY8" fmla="*/ 472470 h 2034570"/>
                  <a:gd name="connsiteX9" fmla="*/ 1081088 w 1676400"/>
                  <a:gd name="connsiteY9" fmla="*/ 472470 h 2034570"/>
                  <a:gd name="connsiteX10" fmla="*/ 1071563 w 1676400"/>
                  <a:gd name="connsiteY10" fmla="*/ 53370 h 2034570"/>
                  <a:gd name="connsiteX11" fmla="*/ 838200 w 1676400"/>
                  <a:gd name="connsiteY11" fmla="*/ 29559 h 2034570"/>
                  <a:gd name="connsiteX12" fmla="*/ 666751 w 1676400"/>
                  <a:gd name="connsiteY12" fmla="*/ 139096 h 2034570"/>
                  <a:gd name="connsiteX13" fmla="*/ 742950 w 1676400"/>
                  <a:gd name="connsiteY13" fmla="*/ 467707 h 2034570"/>
                  <a:gd name="connsiteX14" fmla="*/ 0 w 1676400"/>
                  <a:gd name="connsiteY14" fmla="*/ 472470 h 2034570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23963 w 1676400"/>
                  <a:gd name="connsiteY4" fmla="*/ 1435742 h 2026292"/>
                  <a:gd name="connsiteX5" fmla="*/ 1066800 w 1676400"/>
                  <a:gd name="connsiteY5" fmla="*/ 1197617 h 2026292"/>
                  <a:gd name="connsiteX6" fmla="*/ 1281112 w 1676400"/>
                  <a:gd name="connsiteY6" fmla="*/ 992830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281112 w 1676400"/>
                  <a:gd name="connsiteY6" fmla="*/ 992830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285875 w 1676400"/>
                  <a:gd name="connsiteY6" fmla="*/ 930917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285875 w 1676400"/>
                  <a:gd name="connsiteY6" fmla="*/ 930917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285875 w 1676400"/>
                  <a:gd name="connsiteY6" fmla="*/ 930917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285875 w 1676400"/>
                  <a:gd name="connsiteY6" fmla="*/ 930917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323975 w 1676400"/>
                  <a:gd name="connsiteY6" fmla="*/ 997592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323975 w 1676400"/>
                  <a:gd name="connsiteY6" fmla="*/ 997592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64192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4192 h 2026292"/>
                  <a:gd name="connsiteX1" fmla="*/ 0 w 1676400"/>
                  <a:gd name="connsiteY1" fmla="*/ 2026292 h 2026292"/>
                  <a:gd name="connsiteX2" fmla="*/ 1676400 w 1676400"/>
                  <a:gd name="connsiteY2" fmla="*/ 2026292 h 2026292"/>
                  <a:gd name="connsiteX3" fmla="*/ 1676400 w 1676400"/>
                  <a:gd name="connsiteY3" fmla="*/ 1359542 h 2026292"/>
                  <a:gd name="connsiteX4" fmla="*/ 1271588 w 1676400"/>
                  <a:gd name="connsiteY4" fmla="*/ 1421455 h 2026292"/>
                  <a:gd name="connsiteX5" fmla="*/ 1066800 w 1676400"/>
                  <a:gd name="connsiteY5" fmla="*/ 1197617 h 2026292"/>
                  <a:gd name="connsiteX6" fmla="*/ 1323975 w 1676400"/>
                  <a:gd name="connsiteY6" fmla="*/ 997592 h 2026292"/>
                  <a:gd name="connsiteX7" fmla="*/ 1657350 w 1676400"/>
                  <a:gd name="connsiteY7" fmla="*/ 1073792 h 2026292"/>
                  <a:gd name="connsiteX8" fmla="*/ 1657350 w 1676400"/>
                  <a:gd name="connsiteY8" fmla="*/ 428473 h 2026292"/>
                  <a:gd name="connsiteX9" fmla="*/ 1081088 w 1676400"/>
                  <a:gd name="connsiteY9" fmla="*/ 464192 h 2026292"/>
                  <a:gd name="connsiteX10" fmla="*/ 1071563 w 1676400"/>
                  <a:gd name="connsiteY10" fmla="*/ 45092 h 2026292"/>
                  <a:gd name="connsiteX11" fmla="*/ 838200 w 1676400"/>
                  <a:gd name="connsiteY11" fmla="*/ 21281 h 2026292"/>
                  <a:gd name="connsiteX12" fmla="*/ 666751 w 1676400"/>
                  <a:gd name="connsiteY12" fmla="*/ 130818 h 2026292"/>
                  <a:gd name="connsiteX13" fmla="*/ 742950 w 1676400"/>
                  <a:gd name="connsiteY13" fmla="*/ 459429 h 2026292"/>
                  <a:gd name="connsiteX14" fmla="*/ 0 w 1676400"/>
                  <a:gd name="connsiteY14" fmla="*/ 464192 h 2026292"/>
                  <a:gd name="connsiteX0" fmla="*/ 0 w 1676400"/>
                  <a:gd name="connsiteY0" fmla="*/ 463094 h 2025194"/>
                  <a:gd name="connsiteX1" fmla="*/ 0 w 1676400"/>
                  <a:gd name="connsiteY1" fmla="*/ 2025194 h 2025194"/>
                  <a:gd name="connsiteX2" fmla="*/ 1676400 w 1676400"/>
                  <a:gd name="connsiteY2" fmla="*/ 2025194 h 2025194"/>
                  <a:gd name="connsiteX3" fmla="*/ 1676400 w 1676400"/>
                  <a:gd name="connsiteY3" fmla="*/ 1358444 h 2025194"/>
                  <a:gd name="connsiteX4" fmla="*/ 1271588 w 1676400"/>
                  <a:gd name="connsiteY4" fmla="*/ 1420357 h 2025194"/>
                  <a:gd name="connsiteX5" fmla="*/ 1066800 w 1676400"/>
                  <a:gd name="connsiteY5" fmla="*/ 1196519 h 2025194"/>
                  <a:gd name="connsiteX6" fmla="*/ 1323975 w 1676400"/>
                  <a:gd name="connsiteY6" fmla="*/ 996494 h 2025194"/>
                  <a:gd name="connsiteX7" fmla="*/ 1657350 w 1676400"/>
                  <a:gd name="connsiteY7" fmla="*/ 1072694 h 2025194"/>
                  <a:gd name="connsiteX8" fmla="*/ 1657350 w 1676400"/>
                  <a:gd name="connsiteY8" fmla="*/ 427375 h 2025194"/>
                  <a:gd name="connsiteX9" fmla="*/ 1073531 w 1676400"/>
                  <a:gd name="connsiteY9" fmla="*/ 446428 h 2025194"/>
                  <a:gd name="connsiteX10" fmla="*/ 1071563 w 1676400"/>
                  <a:gd name="connsiteY10" fmla="*/ 43994 h 2025194"/>
                  <a:gd name="connsiteX11" fmla="*/ 838200 w 1676400"/>
                  <a:gd name="connsiteY11" fmla="*/ 20183 h 2025194"/>
                  <a:gd name="connsiteX12" fmla="*/ 666751 w 1676400"/>
                  <a:gd name="connsiteY12" fmla="*/ 129720 h 2025194"/>
                  <a:gd name="connsiteX13" fmla="*/ 742950 w 1676400"/>
                  <a:gd name="connsiteY13" fmla="*/ 458331 h 2025194"/>
                  <a:gd name="connsiteX14" fmla="*/ 0 w 1676400"/>
                  <a:gd name="connsiteY14" fmla="*/ 463094 h 2025194"/>
                  <a:gd name="connsiteX0" fmla="*/ 0 w 1676400"/>
                  <a:gd name="connsiteY0" fmla="*/ 463094 h 2025194"/>
                  <a:gd name="connsiteX1" fmla="*/ 0 w 1676400"/>
                  <a:gd name="connsiteY1" fmla="*/ 2025194 h 2025194"/>
                  <a:gd name="connsiteX2" fmla="*/ 1676400 w 1676400"/>
                  <a:gd name="connsiteY2" fmla="*/ 2025194 h 2025194"/>
                  <a:gd name="connsiteX3" fmla="*/ 1676400 w 1676400"/>
                  <a:gd name="connsiteY3" fmla="*/ 1358444 h 2025194"/>
                  <a:gd name="connsiteX4" fmla="*/ 1271588 w 1676400"/>
                  <a:gd name="connsiteY4" fmla="*/ 1420357 h 2025194"/>
                  <a:gd name="connsiteX5" fmla="*/ 1066800 w 1676400"/>
                  <a:gd name="connsiteY5" fmla="*/ 1196519 h 2025194"/>
                  <a:gd name="connsiteX6" fmla="*/ 1323975 w 1676400"/>
                  <a:gd name="connsiteY6" fmla="*/ 996494 h 2025194"/>
                  <a:gd name="connsiteX7" fmla="*/ 1657350 w 1676400"/>
                  <a:gd name="connsiteY7" fmla="*/ 1072694 h 2025194"/>
                  <a:gd name="connsiteX8" fmla="*/ 1657350 w 1676400"/>
                  <a:gd name="connsiteY8" fmla="*/ 427375 h 2025194"/>
                  <a:gd name="connsiteX9" fmla="*/ 1073531 w 1676400"/>
                  <a:gd name="connsiteY9" fmla="*/ 446428 h 2025194"/>
                  <a:gd name="connsiteX10" fmla="*/ 1071563 w 1676400"/>
                  <a:gd name="connsiteY10" fmla="*/ 43994 h 2025194"/>
                  <a:gd name="connsiteX11" fmla="*/ 838200 w 1676400"/>
                  <a:gd name="connsiteY11" fmla="*/ 20183 h 2025194"/>
                  <a:gd name="connsiteX12" fmla="*/ 666751 w 1676400"/>
                  <a:gd name="connsiteY12" fmla="*/ 129720 h 2025194"/>
                  <a:gd name="connsiteX13" fmla="*/ 740430 w 1676400"/>
                  <a:gd name="connsiteY13" fmla="*/ 444047 h 2025194"/>
                  <a:gd name="connsiteX14" fmla="*/ 0 w 1676400"/>
                  <a:gd name="connsiteY14" fmla="*/ 463094 h 2025194"/>
                  <a:gd name="connsiteX0" fmla="*/ 0 w 1676400"/>
                  <a:gd name="connsiteY0" fmla="*/ 463094 h 2025194"/>
                  <a:gd name="connsiteX1" fmla="*/ 0 w 1676400"/>
                  <a:gd name="connsiteY1" fmla="*/ 2025194 h 2025194"/>
                  <a:gd name="connsiteX2" fmla="*/ 1653471 w 1676400"/>
                  <a:gd name="connsiteY2" fmla="*/ 2025194 h 2025194"/>
                  <a:gd name="connsiteX3" fmla="*/ 1676400 w 1676400"/>
                  <a:gd name="connsiteY3" fmla="*/ 1358444 h 2025194"/>
                  <a:gd name="connsiteX4" fmla="*/ 1271588 w 1676400"/>
                  <a:gd name="connsiteY4" fmla="*/ 1420357 h 2025194"/>
                  <a:gd name="connsiteX5" fmla="*/ 1066800 w 1676400"/>
                  <a:gd name="connsiteY5" fmla="*/ 1196519 h 2025194"/>
                  <a:gd name="connsiteX6" fmla="*/ 1323975 w 1676400"/>
                  <a:gd name="connsiteY6" fmla="*/ 996494 h 2025194"/>
                  <a:gd name="connsiteX7" fmla="*/ 1657350 w 1676400"/>
                  <a:gd name="connsiteY7" fmla="*/ 1072694 h 2025194"/>
                  <a:gd name="connsiteX8" fmla="*/ 1657350 w 1676400"/>
                  <a:gd name="connsiteY8" fmla="*/ 427375 h 2025194"/>
                  <a:gd name="connsiteX9" fmla="*/ 1073531 w 1676400"/>
                  <a:gd name="connsiteY9" fmla="*/ 446428 h 2025194"/>
                  <a:gd name="connsiteX10" fmla="*/ 1071563 w 1676400"/>
                  <a:gd name="connsiteY10" fmla="*/ 43994 h 2025194"/>
                  <a:gd name="connsiteX11" fmla="*/ 838200 w 1676400"/>
                  <a:gd name="connsiteY11" fmla="*/ 20183 h 2025194"/>
                  <a:gd name="connsiteX12" fmla="*/ 666751 w 1676400"/>
                  <a:gd name="connsiteY12" fmla="*/ 129720 h 2025194"/>
                  <a:gd name="connsiteX13" fmla="*/ 740430 w 1676400"/>
                  <a:gd name="connsiteY13" fmla="*/ 444047 h 2025194"/>
                  <a:gd name="connsiteX14" fmla="*/ 0 w 1676400"/>
                  <a:gd name="connsiteY14" fmla="*/ 463094 h 2025194"/>
                  <a:gd name="connsiteX0" fmla="*/ 0 w 1657350"/>
                  <a:gd name="connsiteY0" fmla="*/ 463094 h 2025194"/>
                  <a:gd name="connsiteX1" fmla="*/ 0 w 1657350"/>
                  <a:gd name="connsiteY1" fmla="*/ 2025194 h 2025194"/>
                  <a:gd name="connsiteX2" fmla="*/ 1653471 w 1657350"/>
                  <a:gd name="connsiteY2" fmla="*/ 2025194 h 2025194"/>
                  <a:gd name="connsiteX3" fmla="*/ 1653471 w 1657350"/>
                  <a:gd name="connsiteY3" fmla="*/ 1360825 h 2025194"/>
                  <a:gd name="connsiteX4" fmla="*/ 1271588 w 1657350"/>
                  <a:gd name="connsiteY4" fmla="*/ 1420357 h 2025194"/>
                  <a:gd name="connsiteX5" fmla="*/ 1066800 w 1657350"/>
                  <a:gd name="connsiteY5" fmla="*/ 1196519 h 2025194"/>
                  <a:gd name="connsiteX6" fmla="*/ 1323975 w 1657350"/>
                  <a:gd name="connsiteY6" fmla="*/ 996494 h 2025194"/>
                  <a:gd name="connsiteX7" fmla="*/ 1657350 w 1657350"/>
                  <a:gd name="connsiteY7" fmla="*/ 1072694 h 2025194"/>
                  <a:gd name="connsiteX8" fmla="*/ 1657350 w 1657350"/>
                  <a:gd name="connsiteY8" fmla="*/ 427375 h 2025194"/>
                  <a:gd name="connsiteX9" fmla="*/ 1073531 w 1657350"/>
                  <a:gd name="connsiteY9" fmla="*/ 446428 h 2025194"/>
                  <a:gd name="connsiteX10" fmla="*/ 1071563 w 1657350"/>
                  <a:gd name="connsiteY10" fmla="*/ 43994 h 2025194"/>
                  <a:gd name="connsiteX11" fmla="*/ 838200 w 1657350"/>
                  <a:gd name="connsiteY11" fmla="*/ 20183 h 2025194"/>
                  <a:gd name="connsiteX12" fmla="*/ 666751 w 1657350"/>
                  <a:gd name="connsiteY12" fmla="*/ 129720 h 2025194"/>
                  <a:gd name="connsiteX13" fmla="*/ 740430 w 1657350"/>
                  <a:gd name="connsiteY13" fmla="*/ 444047 h 2025194"/>
                  <a:gd name="connsiteX14" fmla="*/ 0 w 1657350"/>
                  <a:gd name="connsiteY14" fmla="*/ 463094 h 2025194"/>
                  <a:gd name="connsiteX0" fmla="*/ 0 w 1657350"/>
                  <a:gd name="connsiteY0" fmla="*/ 463094 h 2025194"/>
                  <a:gd name="connsiteX1" fmla="*/ 0 w 1657350"/>
                  <a:gd name="connsiteY1" fmla="*/ 2025194 h 2025194"/>
                  <a:gd name="connsiteX2" fmla="*/ 1653471 w 1657350"/>
                  <a:gd name="connsiteY2" fmla="*/ 2025194 h 2025194"/>
                  <a:gd name="connsiteX3" fmla="*/ 1653471 w 1657350"/>
                  <a:gd name="connsiteY3" fmla="*/ 1360825 h 2025194"/>
                  <a:gd name="connsiteX4" fmla="*/ 1271588 w 1657350"/>
                  <a:gd name="connsiteY4" fmla="*/ 1420357 h 2025194"/>
                  <a:gd name="connsiteX5" fmla="*/ 1066800 w 1657350"/>
                  <a:gd name="connsiteY5" fmla="*/ 1196519 h 2025194"/>
                  <a:gd name="connsiteX6" fmla="*/ 1323975 w 1657350"/>
                  <a:gd name="connsiteY6" fmla="*/ 996494 h 2025194"/>
                  <a:gd name="connsiteX7" fmla="*/ 1657350 w 1657350"/>
                  <a:gd name="connsiteY7" fmla="*/ 1072694 h 2025194"/>
                  <a:gd name="connsiteX8" fmla="*/ 1652253 w 1657350"/>
                  <a:gd name="connsiteY8" fmla="*/ 482144 h 2025194"/>
                  <a:gd name="connsiteX9" fmla="*/ 1073531 w 1657350"/>
                  <a:gd name="connsiteY9" fmla="*/ 446428 h 2025194"/>
                  <a:gd name="connsiteX10" fmla="*/ 1071563 w 1657350"/>
                  <a:gd name="connsiteY10" fmla="*/ 43994 h 2025194"/>
                  <a:gd name="connsiteX11" fmla="*/ 838200 w 1657350"/>
                  <a:gd name="connsiteY11" fmla="*/ 20183 h 2025194"/>
                  <a:gd name="connsiteX12" fmla="*/ 666751 w 1657350"/>
                  <a:gd name="connsiteY12" fmla="*/ 129720 h 2025194"/>
                  <a:gd name="connsiteX13" fmla="*/ 740430 w 1657350"/>
                  <a:gd name="connsiteY13" fmla="*/ 444047 h 2025194"/>
                  <a:gd name="connsiteX14" fmla="*/ 0 w 1657350"/>
                  <a:gd name="connsiteY14" fmla="*/ 463094 h 2025194"/>
                  <a:gd name="connsiteX0" fmla="*/ 0 w 1657350"/>
                  <a:gd name="connsiteY0" fmla="*/ 464983 h 2027083"/>
                  <a:gd name="connsiteX1" fmla="*/ 0 w 1657350"/>
                  <a:gd name="connsiteY1" fmla="*/ 2027083 h 2027083"/>
                  <a:gd name="connsiteX2" fmla="*/ 1653471 w 1657350"/>
                  <a:gd name="connsiteY2" fmla="*/ 2027083 h 2027083"/>
                  <a:gd name="connsiteX3" fmla="*/ 1653471 w 1657350"/>
                  <a:gd name="connsiteY3" fmla="*/ 1362714 h 2027083"/>
                  <a:gd name="connsiteX4" fmla="*/ 1271588 w 1657350"/>
                  <a:gd name="connsiteY4" fmla="*/ 1422246 h 2027083"/>
                  <a:gd name="connsiteX5" fmla="*/ 1066800 w 1657350"/>
                  <a:gd name="connsiteY5" fmla="*/ 1198408 h 2027083"/>
                  <a:gd name="connsiteX6" fmla="*/ 1323975 w 1657350"/>
                  <a:gd name="connsiteY6" fmla="*/ 998383 h 2027083"/>
                  <a:gd name="connsiteX7" fmla="*/ 1657350 w 1657350"/>
                  <a:gd name="connsiteY7" fmla="*/ 1074583 h 2027083"/>
                  <a:gd name="connsiteX8" fmla="*/ 1652253 w 1657350"/>
                  <a:gd name="connsiteY8" fmla="*/ 484033 h 2027083"/>
                  <a:gd name="connsiteX9" fmla="*/ 1073530 w 1657350"/>
                  <a:gd name="connsiteY9" fmla="*/ 476895 h 2027083"/>
                  <a:gd name="connsiteX10" fmla="*/ 1071563 w 1657350"/>
                  <a:gd name="connsiteY10" fmla="*/ 45883 h 2027083"/>
                  <a:gd name="connsiteX11" fmla="*/ 838200 w 1657350"/>
                  <a:gd name="connsiteY11" fmla="*/ 22072 h 2027083"/>
                  <a:gd name="connsiteX12" fmla="*/ 666751 w 1657350"/>
                  <a:gd name="connsiteY12" fmla="*/ 131609 h 2027083"/>
                  <a:gd name="connsiteX13" fmla="*/ 740430 w 1657350"/>
                  <a:gd name="connsiteY13" fmla="*/ 445936 h 2027083"/>
                  <a:gd name="connsiteX14" fmla="*/ 0 w 1657350"/>
                  <a:gd name="connsiteY14" fmla="*/ 464983 h 2027083"/>
                  <a:gd name="connsiteX0" fmla="*/ 0 w 1657350"/>
                  <a:gd name="connsiteY0" fmla="*/ 464983 h 2027083"/>
                  <a:gd name="connsiteX1" fmla="*/ 0 w 1657350"/>
                  <a:gd name="connsiteY1" fmla="*/ 2027083 h 2027083"/>
                  <a:gd name="connsiteX2" fmla="*/ 1653471 w 1657350"/>
                  <a:gd name="connsiteY2" fmla="*/ 2027083 h 2027083"/>
                  <a:gd name="connsiteX3" fmla="*/ 1653471 w 1657350"/>
                  <a:gd name="connsiteY3" fmla="*/ 1362714 h 2027083"/>
                  <a:gd name="connsiteX4" fmla="*/ 1271588 w 1657350"/>
                  <a:gd name="connsiteY4" fmla="*/ 1422246 h 2027083"/>
                  <a:gd name="connsiteX5" fmla="*/ 1066800 w 1657350"/>
                  <a:gd name="connsiteY5" fmla="*/ 1198408 h 2027083"/>
                  <a:gd name="connsiteX6" fmla="*/ 1323975 w 1657350"/>
                  <a:gd name="connsiteY6" fmla="*/ 998383 h 2027083"/>
                  <a:gd name="connsiteX7" fmla="*/ 1657350 w 1657350"/>
                  <a:gd name="connsiteY7" fmla="*/ 1074583 h 2027083"/>
                  <a:gd name="connsiteX8" fmla="*/ 1652253 w 1657350"/>
                  <a:gd name="connsiteY8" fmla="*/ 484033 h 2027083"/>
                  <a:gd name="connsiteX9" fmla="*/ 1073530 w 1657350"/>
                  <a:gd name="connsiteY9" fmla="*/ 476895 h 2027083"/>
                  <a:gd name="connsiteX10" fmla="*/ 1071563 w 1657350"/>
                  <a:gd name="connsiteY10" fmla="*/ 45883 h 2027083"/>
                  <a:gd name="connsiteX11" fmla="*/ 838200 w 1657350"/>
                  <a:gd name="connsiteY11" fmla="*/ 22072 h 2027083"/>
                  <a:gd name="connsiteX12" fmla="*/ 666751 w 1657350"/>
                  <a:gd name="connsiteY12" fmla="*/ 131609 h 2027083"/>
                  <a:gd name="connsiteX13" fmla="*/ 740430 w 1657350"/>
                  <a:gd name="connsiteY13" fmla="*/ 481655 h 2027083"/>
                  <a:gd name="connsiteX14" fmla="*/ 0 w 1657350"/>
                  <a:gd name="connsiteY14" fmla="*/ 464983 h 2027083"/>
                  <a:gd name="connsiteX0" fmla="*/ 0 w 1659899"/>
                  <a:gd name="connsiteY0" fmla="*/ 479271 h 2027083"/>
                  <a:gd name="connsiteX1" fmla="*/ 2549 w 1659899"/>
                  <a:gd name="connsiteY1" fmla="*/ 2027083 h 2027083"/>
                  <a:gd name="connsiteX2" fmla="*/ 1656020 w 1659899"/>
                  <a:gd name="connsiteY2" fmla="*/ 2027083 h 2027083"/>
                  <a:gd name="connsiteX3" fmla="*/ 1656020 w 1659899"/>
                  <a:gd name="connsiteY3" fmla="*/ 1362714 h 2027083"/>
                  <a:gd name="connsiteX4" fmla="*/ 1274137 w 1659899"/>
                  <a:gd name="connsiteY4" fmla="*/ 1422246 h 2027083"/>
                  <a:gd name="connsiteX5" fmla="*/ 1069349 w 1659899"/>
                  <a:gd name="connsiteY5" fmla="*/ 1198408 h 2027083"/>
                  <a:gd name="connsiteX6" fmla="*/ 1326524 w 1659899"/>
                  <a:gd name="connsiteY6" fmla="*/ 998383 h 2027083"/>
                  <a:gd name="connsiteX7" fmla="*/ 1659899 w 1659899"/>
                  <a:gd name="connsiteY7" fmla="*/ 1074583 h 2027083"/>
                  <a:gd name="connsiteX8" fmla="*/ 1654802 w 1659899"/>
                  <a:gd name="connsiteY8" fmla="*/ 484033 h 2027083"/>
                  <a:gd name="connsiteX9" fmla="*/ 1076079 w 1659899"/>
                  <a:gd name="connsiteY9" fmla="*/ 476895 h 2027083"/>
                  <a:gd name="connsiteX10" fmla="*/ 1074112 w 1659899"/>
                  <a:gd name="connsiteY10" fmla="*/ 45883 h 2027083"/>
                  <a:gd name="connsiteX11" fmla="*/ 840749 w 1659899"/>
                  <a:gd name="connsiteY11" fmla="*/ 22072 h 2027083"/>
                  <a:gd name="connsiteX12" fmla="*/ 669300 w 1659899"/>
                  <a:gd name="connsiteY12" fmla="*/ 131609 h 2027083"/>
                  <a:gd name="connsiteX13" fmla="*/ 742979 w 1659899"/>
                  <a:gd name="connsiteY13" fmla="*/ 481655 h 2027083"/>
                  <a:gd name="connsiteX14" fmla="*/ 0 w 1659899"/>
                  <a:gd name="connsiteY14" fmla="*/ 479271 h 2027083"/>
                  <a:gd name="connsiteX0" fmla="*/ 0 w 1659899"/>
                  <a:gd name="connsiteY0" fmla="*/ 479271 h 2027083"/>
                  <a:gd name="connsiteX1" fmla="*/ 2549 w 1659899"/>
                  <a:gd name="connsiteY1" fmla="*/ 2027083 h 2027083"/>
                  <a:gd name="connsiteX2" fmla="*/ 1656020 w 1659899"/>
                  <a:gd name="connsiteY2" fmla="*/ 2027083 h 2027083"/>
                  <a:gd name="connsiteX3" fmla="*/ 1656020 w 1659899"/>
                  <a:gd name="connsiteY3" fmla="*/ 1362714 h 2027083"/>
                  <a:gd name="connsiteX4" fmla="*/ 1274137 w 1659899"/>
                  <a:gd name="connsiteY4" fmla="*/ 1422246 h 2027083"/>
                  <a:gd name="connsiteX5" fmla="*/ 1069349 w 1659899"/>
                  <a:gd name="connsiteY5" fmla="*/ 1198408 h 2027083"/>
                  <a:gd name="connsiteX6" fmla="*/ 1326524 w 1659899"/>
                  <a:gd name="connsiteY6" fmla="*/ 998383 h 2027083"/>
                  <a:gd name="connsiteX7" fmla="*/ 1659899 w 1659899"/>
                  <a:gd name="connsiteY7" fmla="*/ 1074583 h 2027083"/>
                  <a:gd name="connsiteX8" fmla="*/ 1654802 w 1659899"/>
                  <a:gd name="connsiteY8" fmla="*/ 476890 h 2027083"/>
                  <a:gd name="connsiteX9" fmla="*/ 1076079 w 1659899"/>
                  <a:gd name="connsiteY9" fmla="*/ 476895 h 2027083"/>
                  <a:gd name="connsiteX10" fmla="*/ 1074112 w 1659899"/>
                  <a:gd name="connsiteY10" fmla="*/ 45883 h 2027083"/>
                  <a:gd name="connsiteX11" fmla="*/ 840749 w 1659899"/>
                  <a:gd name="connsiteY11" fmla="*/ 22072 h 2027083"/>
                  <a:gd name="connsiteX12" fmla="*/ 669300 w 1659899"/>
                  <a:gd name="connsiteY12" fmla="*/ 131609 h 2027083"/>
                  <a:gd name="connsiteX13" fmla="*/ 742979 w 1659899"/>
                  <a:gd name="connsiteY13" fmla="*/ 481655 h 2027083"/>
                  <a:gd name="connsiteX14" fmla="*/ 0 w 1659899"/>
                  <a:gd name="connsiteY14" fmla="*/ 479271 h 2027083"/>
                  <a:gd name="connsiteX0" fmla="*/ 0 w 1659899"/>
                  <a:gd name="connsiteY0" fmla="*/ 479454 h 2027266"/>
                  <a:gd name="connsiteX1" fmla="*/ 2549 w 1659899"/>
                  <a:gd name="connsiteY1" fmla="*/ 2027266 h 2027266"/>
                  <a:gd name="connsiteX2" fmla="*/ 1656020 w 1659899"/>
                  <a:gd name="connsiteY2" fmla="*/ 2027266 h 2027266"/>
                  <a:gd name="connsiteX3" fmla="*/ 1656020 w 1659899"/>
                  <a:gd name="connsiteY3" fmla="*/ 1362897 h 2027266"/>
                  <a:gd name="connsiteX4" fmla="*/ 1274137 w 1659899"/>
                  <a:gd name="connsiteY4" fmla="*/ 1422429 h 2027266"/>
                  <a:gd name="connsiteX5" fmla="*/ 1069349 w 1659899"/>
                  <a:gd name="connsiteY5" fmla="*/ 1198591 h 2027266"/>
                  <a:gd name="connsiteX6" fmla="*/ 1326524 w 1659899"/>
                  <a:gd name="connsiteY6" fmla="*/ 998566 h 2027266"/>
                  <a:gd name="connsiteX7" fmla="*/ 1659899 w 1659899"/>
                  <a:gd name="connsiteY7" fmla="*/ 1074766 h 2027266"/>
                  <a:gd name="connsiteX8" fmla="*/ 1654802 w 1659899"/>
                  <a:gd name="connsiteY8" fmla="*/ 477073 h 2027266"/>
                  <a:gd name="connsiteX9" fmla="*/ 1076079 w 1659899"/>
                  <a:gd name="connsiteY9" fmla="*/ 477078 h 2027266"/>
                  <a:gd name="connsiteX10" fmla="*/ 1074112 w 1659899"/>
                  <a:gd name="connsiteY10" fmla="*/ 46066 h 2027266"/>
                  <a:gd name="connsiteX11" fmla="*/ 840749 w 1659899"/>
                  <a:gd name="connsiteY11" fmla="*/ 22255 h 2027266"/>
                  <a:gd name="connsiteX12" fmla="*/ 635330 w 1659899"/>
                  <a:gd name="connsiteY12" fmla="*/ 134967 h 2027266"/>
                  <a:gd name="connsiteX13" fmla="*/ 742979 w 1659899"/>
                  <a:gd name="connsiteY13" fmla="*/ 481838 h 2027266"/>
                  <a:gd name="connsiteX14" fmla="*/ 0 w 1659899"/>
                  <a:gd name="connsiteY14" fmla="*/ 479454 h 2027266"/>
                  <a:gd name="connsiteX0" fmla="*/ 0 w 1659899"/>
                  <a:gd name="connsiteY0" fmla="*/ 479454 h 2027266"/>
                  <a:gd name="connsiteX1" fmla="*/ 2549 w 1659899"/>
                  <a:gd name="connsiteY1" fmla="*/ 2027266 h 2027266"/>
                  <a:gd name="connsiteX2" fmla="*/ 1656020 w 1659899"/>
                  <a:gd name="connsiteY2" fmla="*/ 2027266 h 2027266"/>
                  <a:gd name="connsiteX3" fmla="*/ 1656020 w 1659899"/>
                  <a:gd name="connsiteY3" fmla="*/ 1362897 h 2027266"/>
                  <a:gd name="connsiteX4" fmla="*/ 1274137 w 1659899"/>
                  <a:gd name="connsiteY4" fmla="*/ 1422429 h 2027266"/>
                  <a:gd name="connsiteX5" fmla="*/ 1069349 w 1659899"/>
                  <a:gd name="connsiteY5" fmla="*/ 1198591 h 2027266"/>
                  <a:gd name="connsiteX6" fmla="*/ 1326524 w 1659899"/>
                  <a:gd name="connsiteY6" fmla="*/ 998566 h 2027266"/>
                  <a:gd name="connsiteX7" fmla="*/ 1659899 w 1659899"/>
                  <a:gd name="connsiteY7" fmla="*/ 1074766 h 2027266"/>
                  <a:gd name="connsiteX8" fmla="*/ 1654802 w 1659899"/>
                  <a:gd name="connsiteY8" fmla="*/ 477073 h 2027266"/>
                  <a:gd name="connsiteX9" fmla="*/ 1076079 w 1659899"/>
                  <a:gd name="connsiteY9" fmla="*/ 477078 h 2027266"/>
                  <a:gd name="connsiteX10" fmla="*/ 1074112 w 1659899"/>
                  <a:gd name="connsiteY10" fmla="*/ 46066 h 2027266"/>
                  <a:gd name="connsiteX11" fmla="*/ 840749 w 1659899"/>
                  <a:gd name="connsiteY11" fmla="*/ 22255 h 2027266"/>
                  <a:gd name="connsiteX12" fmla="*/ 635330 w 1659899"/>
                  <a:gd name="connsiteY12" fmla="*/ 134967 h 2027266"/>
                  <a:gd name="connsiteX13" fmla="*/ 709009 w 1659899"/>
                  <a:gd name="connsiteY13" fmla="*/ 488191 h 2027266"/>
                  <a:gd name="connsiteX14" fmla="*/ 0 w 1659899"/>
                  <a:gd name="connsiteY14" fmla="*/ 479454 h 2027266"/>
                  <a:gd name="connsiteX0" fmla="*/ 0 w 1659899"/>
                  <a:gd name="connsiteY0" fmla="*/ 480303 h 2028115"/>
                  <a:gd name="connsiteX1" fmla="*/ 2549 w 1659899"/>
                  <a:gd name="connsiteY1" fmla="*/ 2028115 h 2028115"/>
                  <a:gd name="connsiteX2" fmla="*/ 1656020 w 1659899"/>
                  <a:gd name="connsiteY2" fmla="*/ 2028115 h 2028115"/>
                  <a:gd name="connsiteX3" fmla="*/ 1656020 w 1659899"/>
                  <a:gd name="connsiteY3" fmla="*/ 1363746 h 2028115"/>
                  <a:gd name="connsiteX4" fmla="*/ 1274137 w 1659899"/>
                  <a:gd name="connsiteY4" fmla="*/ 1423278 h 2028115"/>
                  <a:gd name="connsiteX5" fmla="*/ 1069349 w 1659899"/>
                  <a:gd name="connsiteY5" fmla="*/ 1199440 h 2028115"/>
                  <a:gd name="connsiteX6" fmla="*/ 1326524 w 1659899"/>
                  <a:gd name="connsiteY6" fmla="*/ 999415 h 2028115"/>
                  <a:gd name="connsiteX7" fmla="*/ 1659899 w 1659899"/>
                  <a:gd name="connsiteY7" fmla="*/ 1075615 h 2028115"/>
                  <a:gd name="connsiteX8" fmla="*/ 1654802 w 1659899"/>
                  <a:gd name="connsiteY8" fmla="*/ 477922 h 2028115"/>
                  <a:gd name="connsiteX9" fmla="*/ 1021727 w 1659899"/>
                  <a:gd name="connsiteY9" fmla="*/ 490630 h 2028115"/>
                  <a:gd name="connsiteX10" fmla="*/ 1074112 w 1659899"/>
                  <a:gd name="connsiteY10" fmla="*/ 46915 h 2028115"/>
                  <a:gd name="connsiteX11" fmla="*/ 840749 w 1659899"/>
                  <a:gd name="connsiteY11" fmla="*/ 23104 h 2028115"/>
                  <a:gd name="connsiteX12" fmla="*/ 635330 w 1659899"/>
                  <a:gd name="connsiteY12" fmla="*/ 135816 h 2028115"/>
                  <a:gd name="connsiteX13" fmla="*/ 709009 w 1659899"/>
                  <a:gd name="connsiteY13" fmla="*/ 489040 h 2028115"/>
                  <a:gd name="connsiteX14" fmla="*/ 0 w 1659899"/>
                  <a:gd name="connsiteY14" fmla="*/ 480303 h 2028115"/>
                  <a:gd name="connsiteX0" fmla="*/ 0 w 1659899"/>
                  <a:gd name="connsiteY0" fmla="*/ 459359 h 2007171"/>
                  <a:gd name="connsiteX1" fmla="*/ 2549 w 1659899"/>
                  <a:gd name="connsiteY1" fmla="*/ 2007171 h 2007171"/>
                  <a:gd name="connsiteX2" fmla="*/ 1656020 w 1659899"/>
                  <a:gd name="connsiteY2" fmla="*/ 2007171 h 2007171"/>
                  <a:gd name="connsiteX3" fmla="*/ 1656020 w 1659899"/>
                  <a:gd name="connsiteY3" fmla="*/ 1342802 h 2007171"/>
                  <a:gd name="connsiteX4" fmla="*/ 1274137 w 1659899"/>
                  <a:gd name="connsiteY4" fmla="*/ 1402334 h 2007171"/>
                  <a:gd name="connsiteX5" fmla="*/ 1069349 w 1659899"/>
                  <a:gd name="connsiteY5" fmla="*/ 1178496 h 2007171"/>
                  <a:gd name="connsiteX6" fmla="*/ 1326524 w 1659899"/>
                  <a:gd name="connsiteY6" fmla="*/ 978471 h 2007171"/>
                  <a:gd name="connsiteX7" fmla="*/ 1659899 w 1659899"/>
                  <a:gd name="connsiteY7" fmla="*/ 1054671 h 2007171"/>
                  <a:gd name="connsiteX8" fmla="*/ 1654802 w 1659899"/>
                  <a:gd name="connsiteY8" fmla="*/ 456978 h 2007171"/>
                  <a:gd name="connsiteX9" fmla="*/ 1021727 w 1659899"/>
                  <a:gd name="connsiteY9" fmla="*/ 469686 h 2007171"/>
                  <a:gd name="connsiteX10" fmla="*/ 1118273 w 1659899"/>
                  <a:gd name="connsiteY10" fmla="*/ 76771 h 2007171"/>
                  <a:gd name="connsiteX11" fmla="*/ 840749 w 1659899"/>
                  <a:gd name="connsiteY11" fmla="*/ 2160 h 2007171"/>
                  <a:gd name="connsiteX12" fmla="*/ 635330 w 1659899"/>
                  <a:gd name="connsiteY12" fmla="*/ 114872 h 2007171"/>
                  <a:gd name="connsiteX13" fmla="*/ 709009 w 1659899"/>
                  <a:gd name="connsiteY13" fmla="*/ 468096 h 2007171"/>
                  <a:gd name="connsiteX14" fmla="*/ 0 w 1659899"/>
                  <a:gd name="connsiteY14" fmla="*/ 459359 h 2007171"/>
                  <a:gd name="connsiteX0" fmla="*/ 0 w 1659899"/>
                  <a:gd name="connsiteY0" fmla="*/ 533818 h 2081630"/>
                  <a:gd name="connsiteX1" fmla="*/ 2549 w 1659899"/>
                  <a:gd name="connsiteY1" fmla="*/ 2081630 h 2081630"/>
                  <a:gd name="connsiteX2" fmla="*/ 1656020 w 1659899"/>
                  <a:gd name="connsiteY2" fmla="*/ 2081630 h 2081630"/>
                  <a:gd name="connsiteX3" fmla="*/ 1656020 w 1659899"/>
                  <a:gd name="connsiteY3" fmla="*/ 1417261 h 2081630"/>
                  <a:gd name="connsiteX4" fmla="*/ 1274137 w 1659899"/>
                  <a:gd name="connsiteY4" fmla="*/ 1476793 h 2081630"/>
                  <a:gd name="connsiteX5" fmla="*/ 1069349 w 1659899"/>
                  <a:gd name="connsiteY5" fmla="*/ 1252955 h 2081630"/>
                  <a:gd name="connsiteX6" fmla="*/ 1326524 w 1659899"/>
                  <a:gd name="connsiteY6" fmla="*/ 1052930 h 2081630"/>
                  <a:gd name="connsiteX7" fmla="*/ 1659899 w 1659899"/>
                  <a:gd name="connsiteY7" fmla="*/ 1129130 h 2081630"/>
                  <a:gd name="connsiteX8" fmla="*/ 1654802 w 1659899"/>
                  <a:gd name="connsiteY8" fmla="*/ 531437 h 2081630"/>
                  <a:gd name="connsiteX9" fmla="*/ 1021727 w 1659899"/>
                  <a:gd name="connsiteY9" fmla="*/ 544145 h 2081630"/>
                  <a:gd name="connsiteX10" fmla="*/ 1118273 w 1659899"/>
                  <a:gd name="connsiteY10" fmla="*/ 151230 h 2081630"/>
                  <a:gd name="connsiteX11" fmla="*/ 867924 w 1659899"/>
                  <a:gd name="connsiteY11" fmla="*/ 419 h 2081630"/>
                  <a:gd name="connsiteX12" fmla="*/ 635330 w 1659899"/>
                  <a:gd name="connsiteY12" fmla="*/ 189331 h 2081630"/>
                  <a:gd name="connsiteX13" fmla="*/ 709009 w 1659899"/>
                  <a:gd name="connsiteY13" fmla="*/ 542555 h 2081630"/>
                  <a:gd name="connsiteX14" fmla="*/ 0 w 1659899"/>
                  <a:gd name="connsiteY14" fmla="*/ 533818 h 2081630"/>
                  <a:gd name="connsiteX0" fmla="*/ 0 w 1659899"/>
                  <a:gd name="connsiteY0" fmla="*/ 533816 h 2081628"/>
                  <a:gd name="connsiteX1" fmla="*/ 2549 w 1659899"/>
                  <a:gd name="connsiteY1" fmla="*/ 2081628 h 2081628"/>
                  <a:gd name="connsiteX2" fmla="*/ 1656020 w 1659899"/>
                  <a:gd name="connsiteY2" fmla="*/ 2081628 h 2081628"/>
                  <a:gd name="connsiteX3" fmla="*/ 1656020 w 1659899"/>
                  <a:gd name="connsiteY3" fmla="*/ 1417259 h 2081628"/>
                  <a:gd name="connsiteX4" fmla="*/ 1274137 w 1659899"/>
                  <a:gd name="connsiteY4" fmla="*/ 1476791 h 2081628"/>
                  <a:gd name="connsiteX5" fmla="*/ 1069349 w 1659899"/>
                  <a:gd name="connsiteY5" fmla="*/ 1252953 h 2081628"/>
                  <a:gd name="connsiteX6" fmla="*/ 1326524 w 1659899"/>
                  <a:gd name="connsiteY6" fmla="*/ 1052928 h 2081628"/>
                  <a:gd name="connsiteX7" fmla="*/ 1659899 w 1659899"/>
                  <a:gd name="connsiteY7" fmla="*/ 1129128 h 2081628"/>
                  <a:gd name="connsiteX8" fmla="*/ 1654802 w 1659899"/>
                  <a:gd name="connsiteY8" fmla="*/ 531435 h 2081628"/>
                  <a:gd name="connsiteX9" fmla="*/ 1222755 w 1659899"/>
                  <a:gd name="connsiteY9" fmla="*/ 541533 h 2081628"/>
                  <a:gd name="connsiteX10" fmla="*/ 1118273 w 1659899"/>
                  <a:gd name="connsiteY10" fmla="*/ 151228 h 2081628"/>
                  <a:gd name="connsiteX11" fmla="*/ 867924 w 1659899"/>
                  <a:gd name="connsiteY11" fmla="*/ 417 h 2081628"/>
                  <a:gd name="connsiteX12" fmla="*/ 635330 w 1659899"/>
                  <a:gd name="connsiteY12" fmla="*/ 189329 h 2081628"/>
                  <a:gd name="connsiteX13" fmla="*/ 709009 w 1659899"/>
                  <a:gd name="connsiteY13" fmla="*/ 542553 h 2081628"/>
                  <a:gd name="connsiteX14" fmla="*/ 0 w 1659899"/>
                  <a:gd name="connsiteY14" fmla="*/ 533816 h 2081628"/>
                  <a:gd name="connsiteX0" fmla="*/ 0 w 1659899"/>
                  <a:gd name="connsiteY0" fmla="*/ 533816 h 2081628"/>
                  <a:gd name="connsiteX1" fmla="*/ 2549 w 1659899"/>
                  <a:gd name="connsiteY1" fmla="*/ 2081628 h 2081628"/>
                  <a:gd name="connsiteX2" fmla="*/ 1656020 w 1659899"/>
                  <a:gd name="connsiteY2" fmla="*/ 2081628 h 2081628"/>
                  <a:gd name="connsiteX3" fmla="*/ 1656020 w 1659899"/>
                  <a:gd name="connsiteY3" fmla="*/ 1417259 h 2081628"/>
                  <a:gd name="connsiteX4" fmla="*/ 1274137 w 1659899"/>
                  <a:gd name="connsiteY4" fmla="*/ 1476791 h 2081628"/>
                  <a:gd name="connsiteX5" fmla="*/ 1069349 w 1659899"/>
                  <a:gd name="connsiteY5" fmla="*/ 1252953 h 2081628"/>
                  <a:gd name="connsiteX6" fmla="*/ 1326524 w 1659899"/>
                  <a:gd name="connsiteY6" fmla="*/ 1052928 h 2081628"/>
                  <a:gd name="connsiteX7" fmla="*/ 1659899 w 1659899"/>
                  <a:gd name="connsiteY7" fmla="*/ 1129128 h 2081628"/>
                  <a:gd name="connsiteX8" fmla="*/ 1654802 w 1659899"/>
                  <a:gd name="connsiteY8" fmla="*/ 531435 h 2081628"/>
                  <a:gd name="connsiteX9" fmla="*/ 1222755 w 1659899"/>
                  <a:gd name="connsiteY9" fmla="*/ 541533 h 2081628"/>
                  <a:gd name="connsiteX10" fmla="*/ 1118273 w 1659899"/>
                  <a:gd name="connsiteY10" fmla="*/ 151228 h 2081628"/>
                  <a:gd name="connsiteX11" fmla="*/ 867924 w 1659899"/>
                  <a:gd name="connsiteY11" fmla="*/ 417 h 2081628"/>
                  <a:gd name="connsiteX12" fmla="*/ 635330 w 1659899"/>
                  <a:gd name="connsiteY12" fmla="*/ 189329 h 2081628"/>
                  <a:gd name="connsiteX13" fmla="*/ 926789 w 1659899"/>
                  <a:gd name="connsiteY13" fmla="*/ 547772 h 2081628"/>
                  <a:gd name="connsiteX14" fmla="*/ 0 w 1659899"/>
                  <a:gd name="connsiteY14" fmla="*/ 533816 h 2081628"/>
                  <a:gd name="connsiteX0" fmla="*/ 0 w 1659899"/>
                  <a:gd name="connsiteY0" fmla="*/ 533818 h 2081630"/>
                  <a:gd name="connsiteX1" fmla="*/ 2549 w 1659899"/>
                  <a:gd name="connsiteY1" fmla="*/ 2081630 h 2081630"/>
                  <a:gd name="connsiteX2" fmla="*/ 1656020 w 1659899"/>
                  <a:gd name="connsiteY2" fmla="*/ 2081630 h 2081630"/>
                  <a:gd name="connsiteX3" fmla="*/ 1656020 w 1659899"/>
                  <a:gd name="connsiteY3" fmla="*/ 1417261 h 2081630"/>
                  <a:gd name="connsiteX4" fmla="*/ 1274137 w 1659899"/>
                  <a:gd name="connsiteY4" fmla="*/ 1476793 h 2081630"/>
                  <a:gd name="connsiteX5" fmla="*/ 1069349 w 1659899"/>
                  <a:gd name="connsiteY5" fmla="*/ 1252955 h 2081630"/>
                  <a:gd name="connsiteX6" fmla="*/ 1326524 w 1659899"/>
                  <a:gd name="connsiteY6" fmla="*/ 1052930 h 2081630"/>
                  <a:gd name="connsiteX7" fmla="*/ 1659899 w 1659899"/>
                  <a:gd name="connsiteY7" fmla="*/ 1129130 h 2081630"/>
                  <a:gd name="connsiteX8" fmla="*/ 1654802 w 1659899"/>
                  <a:gd name="connsiteY8" fmla="*/ 531437 h 2081630"/>
                  <a:gd name="connsiteX9" fmla="*/ 1247885 w 1659899"/>
                  <a:gd name="connsiteY9" fmla="*/ 544145 h 2081630"/>
                  <a:gd name="connsiteX10" fmla="*/ 1118273 w 1659899"/>
                  <a:gd name="connsiteY10" fmla="*/ 151230 h 2081630"/>
                  <a:gd name="connsiteX11" fmla="*/ 867924 w 1659899"/>
                  <a:gd name="connsiteY11" fmla="*/ 419 h 2081630"/>
                  <a:gd name="connsiteX12" fmla="*/ 635330 w 1659899"/>
                  <a:gd name="connsiteY12" fmla="*/ 189331 h 2081630"/>
                  <a:gd name="connsiteX13" fmla="*/ 926789 w 1659899"/>
                  <a:gd name="connsiteY13" fmla="*/ 547774 h 2081630"/>
                  <a:gd name="connsiteX14" fmla="*/ 0 w 1659899"/>
                  <a:gd name="connsiteY14" fmla="*/ 533818 h 2081630"/>
                  <a:gd name="connsiteX0" fmla="*/ 0 w 1659899"/>
                  <a:gd name="connsiteY0" fmla="*/ 534469 h 2082281"/>
                  <a:gd name="connsiteX1" fmla="*/ 2549 w 1659899"/>
                  <a:gd name="connsiteY1" fmla="*/ 2082281 h 2082281"/>
                  <a:gd name="connsiteX2" fmla="*/ 1656020 w 1659899"/>
                  <a:gd name="connsiteY2" fmla="*/ 2082281 h 2082281"/>
                  <a:gd name="connsiteX3" fmla="*/ 1656020 w 1659899"/>
                  <a:gd name="connsiteY3" fmla="*/ 1417912 h 2082281"/>
                  <a:gd name="connsiteX4" fmla="*/ 1274137 w 1659899"/>
                  <a:gd name="connsiteY4" fmla="*/ 1477444 h 2082281"/>
                  <a:gd name="connsiteX5" fmla="*/ 1069349 w 1659899"/>
                  <a:gd name="connsiteY5" fmla="*/ 1253606 h 2082281"/>
                  <a:gd name="connsiteX6" fmla="*/ 1326524 w 1659899"/>
                  <a:gd name="connsiteY6" fmla="*/ 1053581 h 2082281"/>
                  <a:gd name="connsiteX7" fmla="*/ 1659899 w 1659899"/>
                  <a:gd name="connsiteY7" fmla="*/ 1129781 h 2082281"/>
                  <a:gd name="connsiteX8" fmla="*/ 1654802 w 1659899"/>
                  <a:gd name="connsiteY8" fmla="*/ 532088 h 2082281"/>
                  <a:gd name="connsiteX9" fmla="*/ 1247885 w 1659899"/>
                  <a:gd name="connsiteY9" fmla="*/ 544796 h 2082281"/>
                  <a:gd name="connsiteX10" fmla="*/ 1118273 w 1659899"/>
                  <a:gd name="connsiteY10" fmla="*/ 151881 h 2082281"/>
                  <a:gd name="connsiteX11" fmla="*/ 867924 w 1659899"/>
                  <a:gd name="connsiteY11" fmla="*/ 1070 h 2082281"/>
                  <a:gd name="connsiteX12" fmla="*/ 800061 w 1659899"/>
                  <a:gd name="connsiteY12" fmla="*/ 216078 h 2082281"/>
                  <a:gd name="connsiteX13" fmla="*/ 926789 w 1659899"/>
                  <a:gd name="connsiteY13" fmla="*/ 548425 h 2082281"/>
                  <a:gd name="connsiteX14" fmla="*/ 0 w 1659899"/>
                  <a:gd name="connsiteY14" fmla="*/ 534469 h 2082281"/>
                  <a:gd name="connsiteX0" fmla="*/ 0 w 1659899"/>
                  <a:gd name="connsiteY0" fmla="*/ 533617 h 2081429"/>
                  <a:gd name="connsiteX1" fmla="*/ 2549 w 1659899"/>
                  <a:gd name="connsiteY1" fmla="*/ 2081429 h 2081429"/>
                  <a:gd name="connsiteX2" fmla="*/ 1656020 w 1659899"/>
                  <a:gd name="connsiteY2" fmla="*/ 2081429 h 2081429"/>
                  <a:gd name="connsiteX3" fmla="*/ 1656020 w 1659899"/>
                  <a:gd name="connsiteY3" fmla="*/ 1417060 h 2081429"/>
                  <a:gd name="connsiteX4" fmla="*/ 1274137 w 1659899"/>
                  <a:gd name="connsiteY4" fmla="*/ 1476592 h 2081429"/>
                  <a:gd name="connsiteX5" fmla="*/ 1069349 w 1659899"/>
                  <a:gd name="connsiteY5" fmla="*/ 1252754 h 2081429"/>
                  <a:gd name="connsiteX6" fmla="*/ 1326524 w 1659899"/>
                  <a:gd name="connsiteY6" fmla="*/ 1052729 h 2081429"/>
                  <a:gd name="connsiteX7" fmla="*/ 1659899 w 1659899"/>
                  <a:gd name="connsiteY7" fmla="*/ 1128929 h 2081429"/>
                  <a:gd name="connsiteX8" fmla="*/ 1654802 w 1659899"/>
                  <a:gd name="connsiteY8" fmla="*/ 531236 h 2081429"/>
                  <a:gd name="connsiteX9" fmla="*/ 1247885 w 1659899"/>
                  <a:gd name="connsiteY9" fmla="*/ 543944 h 2081429"/>
                  <a:gd name="connsiteX10" fmla="*/ 1232748 w 1659899"/>
                  <a:gd name="connsiteY10" fmla="*/ 252803 h 2081429"/>
                  <a:gd name="connsiteX11" fmla="*/ 867924 w 1659899"/>
                  <a:gd name="connsiteY11" fmla="*/ 218 h 2081429"/>
                  <a:gd name="connsiteX12" fmla="*/ 800061 w 1659899"/>
                  <a:gd name="connsiteY12" fmla="*/ 215226 h 2081429"/>
                  <a:gd name="connsiteX13" fmla="*/ 926789 w 1659899"/>
                  <a:gd name="connsiteY13" fmla="*/ 547573 h 2081429"/>
                  <a:gd name="connsiteX14" fmla="*/ 0 w 1659899"/>
                  <a:gd name="connsiteY14" fmla="*/ 533617 h 2081429"/>
                  <a:gd name="connsiteX0" fmla="*/ 0 w 1659899"/>
                  <a:gd name="connsiteY0" fmla="*/ 463324 h 2011136"/>
                  <a:gd name="connsiteX1" fmla="*/ 2549 w 1659899"/>
                  <a:gd name="connsiteY1" fmla="*/ 2011136 h 2011136"/>
                  <a:gd name="connsiteX2" fmla="*/ 1656020 w 1659899"/>
                  <a:gd name="connsiteY2" fmla="*/ 2011136 h 2011136"/>
                  <a:gd name="connsiteX3" fmla="*/ 1656020 w 1659899"/>
                  <a:gd name="connsiteY3" fmla="*/ 1346767 h 2011136"/>
                  <a:gd name="connsiteX4" fmla="*/ 1274137 w 1659899"/>
                  <a:gd name="connsiteY4" fmla="*/ 1406299 h 2011136"/>
                  <a:gd name="connsiteX5" fmla="*/ 1069349 w 1659899"/>
                  <a:gd name="connsiteY5" fmla="*/ 1182461 h 2011136"/>
                  <a:gd name="connsiteX6" fmla="*/ 1326524 w 1659899"/>
                  <a:gd name="connsiteY6" fmla="*/ 982436 h 2011136"/>
                  <a:gd name="connsiteX7" fmla="*/ 1659899 w 1659899"/>
                  <a:gd name="connsiteY7" fmla="*/ 1058636 h 2011136"/>
                  <a:gd name="connsiteX8" fmla="*/ 1654802 w 1659899"/>
                  <a:gd name="connsiteY8" fmla="*/ 460943 h 2011136"/>
                  <a:gd name="connsiteX9" fmla="*/ 1247885 w 1659899"/>
                  <a:gd name="connsiteY9" fmla="*/ 473651 h 2011136"/>
                  <a:gd name="connsiteX10" fmla="*/ 1232748 w 1659899"/>
                  <a:gd name="connsiteY10" fmla="*/ 182510 h 2011136"/>
                  <a:gd name="connsiteX11" fmla="*/ 1038238 w 1659899"/>
                  <a:gd name="connsiteY11" fmla="*/ 384 h 2011136"/>
                  <a:gd name="connsiteX12" fmla="*/ 800061 w 1659899"/>
                  <a:gd name="connsiteY12" fmla="*/ 144933 h 2011136"/>
                  <a:gd name="connsiteX13" fmla="*/ 926789 w 1659899"/>
                  <a:gd name="connsiteY13" fmla="*/ 477280 h 2011136"/>
                  <a:gd name="connsiteX14" fmla="*/ 0 w 1659899"/>
                  <a:gd name="connsiteY14" fmla="*/ 463324 h 2011136"/>
                  <a:gd name="connsiteX0" fmla="*/ 0 w 1659899"/>
                  <a:gd name="connsiteY0" fmla="*/ 462970 h 2010782"/>
                  <a:gd name="connsiteX1" fmla="*/ 2549 w 1659899"/>
                  <a:gd name="connsiteY1" fmla="*/ 2010782 h 2010782"/>
                  <a:gd name="connsiteX2" fmla="*/ 1656020 w 1659899"/>
                  <a:gd name="connsiteY2" fmla="*/ 2010782 h 2010782"/>
                  <a:gd name="connsiteX3" fmla="*/ 1656020 w 1659899"/>
                  <a:gd name="connsiteY3" fmla="*/ 1346413 h 2010782"/>
                  <a:gd name="connsiteX4" fmla="*/ 1274137 w 1659899"/>
                  <a:gd name="connsiteY4" fmla="*/ 1405945 h 2010782"/>
                  <a:gd name="connsiteX5" fmla="*/ 1069349 w 1659899"/>
                  <a:gd name="connsiteY5" fmla="*/ 1182107 h 2010782"/>
                  <a:gd name="connsiteX6" fmla="*/ 1326524 w 1659899"/>
                  <a:gd name="connsiteY6" fmla="*/ 982082 h 2010782"/>
                  <a:gd name="connsiteX7" fmla="*/ 1659899 w 1659899"/>
                  <a:gd name="connsiteY7" fmla="*/ 1058282 h 2010782"/>
                  <a:gd name="connsiteX8" fmla="*/ 1654802 w 1659899"/>
                  <a:gd name="connsiteY8" fmla="*/ 460589 h 2010782"/>
                  <a:gd name="connsiteX9" fmla="*/ 1247885 w 1659899"/>
                  <a:gd name="connsiteY9" fmla="*/ 473297 h 2010782"/>
                  <a:gd name="connsiteX10" fmla="*/ 1232748 w 1659899"/>
                  <a:gd name="connsiteY10" fmla="*/ 182156 h 2010782"/>
                  <a:gd name="connsiteX11" fmla="*/ 1038238 w 1659899"/>
                  <a:gd name="connsiteY11" fmla="*/ 30 h 2010782"/>
                  <a:gd name="connsiteX12" fmla="*/ 861487 w 1659899"/>
                  <a:gd name="connsiteY12" fmla="*/ 170675 h 2010782"/>
                  <a:gd name="connsiteX13" fmla="*/ 926789 w 1659899"/>
                  <a:gd name="connsiteY13" fmla="*/ 476926 h 2010782"/>
                  <a:gd name="connsiteX14" fmla="*/ 0 w 1659899"/>
                  <a:gd name="connsiteY14" fmla="*/ 462970 h 2010782"/>
                  <a:gd name="connsiteX0" fmla="*/ 0 w 1659899"/>
                  <a:gd name="connsiteY0" fmla="*/ 463015 h 2010827"/>
                  <a:gd name="connsiteX1" fmla="*/ 2549 w 1659899"/>
                  <a:gd name="connsiteY1" fmla="*/ 2010827 h 2010827"/>
                  <a:gd name="connsiteX2" fmla="*/ 1656020 w 1659899"/>
                  <a:gd name="connsiteY2" fmla="*/ 2010827 h 2010827"/>
                  <a:gd name="connsiteX3" fmla="*/ 1656020 w 1659899"/>
                  <a:gd name="connsiteY3" fmla="*/ 1346458 h 2010827"/>
                  <a:gd name="connsiteX4" fmla="*/ 1274137 w 1659899"/>
                  <a:gd name="connsiteY4" fmla="*/ 1405990 h 2010827"/>
                  <a:gd name="connsiteX5" fmla="*/ 1069349 w 1659899"/>
                  <a:gd name="connsiteY5" fmla="*/ 1182152 h 2010827"/>
                  <a:gd name="connsiteX6" fmla="*/ 1326524 w 1659899"/>
                  <a:gd name="connsiteY6" fmla="*/ 982127 h 2010827"/>
                  <a:gd name="connsiteX7" fmla="*/ 1659899 w 1659899"/>
                  <a:gd name="connsiteY7" fmla="*/ 1058327 h 2010827"/>
                  <a:gd name="connsiteX8" fmla="*/ 1654802 w 1659899"/>
                  <a:gd name="connsiteY8" fmla="*/ 460634 h 2010827"/>
                  <a:gd name="connsiteX9" fmla="*/ 1247885 w 1659899"/>
                  <a:gd name="connsiteY9" fmla="*/ 473342 h 2010827"/>
                  <a:gd name="connsiteX10" fmla="*/ 1232748 w 1659899"/>
                  <a:gd name="connsiteY10" fmla="*/ 182201 h 2010827"/>
                  <a:gd name="connsiteX11" fmla="*/ 1038238 w 1659899"/>
                  <a:gd name="connsiteY11" fmla="*/ 75 h 2010827"/>
                  <a:gd name="connsiteX12" fmla="*/ 881033 w 1659899"/>
                  <a:gd name="connsiteY12" fmla="*/ 202035 h 2010827"/>
                  <a:gd name="connsiteX13" fmla="*/ 926789 w 1659899"/>
                  <a:gd name="connsiteY13" fmla="*/ 476971 h 2010827"/>
                  <a:gd name="connsiteX14" fmla="*/ 0 w 1659899"/>
                  <a:gd name="connsiteY14" fmla="*/ 463015 h 2010827"/>
                  <a:gd name="connsiteX0" fmla="*/ 0 w 1659899"/>
                  <a:gd name="connsiteY0" fmla="*/ 413479 h 1961291"/>
                  <a:gd name="connsiteX1" fmla="*/ 2549 w 1659899"/>
                  <a:gd name="connsiteY1" fmla="*/ 1961291 h 1961291"/>
                  <a:gd name="connsiteX2" fmla="*/ 1656020 w 1659899"/>
                  <a:gd name="connsiteY2" fmla="*/ 1961291 h 1961291"/>
                  <a:gd name="connsiteX3" fmla="*/ 1656020 w 1659899"/>
                  <a:gd name="connsiteY3" fmla="*/ 1296922 h 1961291"/>
                  <a:gd name="connsiteX4" fmla="*/ 1274137 w 1659899"/>
                  <a:gd name="connsiteY4" fmla="*/ 1356454 h 1961291"/>
                  <a:gd name="connsiteX5" fmla="*/ 1069349 w 1659899"/>
                  <a:gd name="connsiteY5" fmla="*/ 1132616 h 1961291"/>
                  <a:gd name="connsiteX6" fmla="*/ 1326524 w 1659899"/>
                  <a:gd name="connsiteY6" fmla="*/ 932591 h 1961291"/>
                  <a:gd name="connsiteX7" fmla="*/ 1659899 w 1659899"/>
                  <a:gd name="connsiteY7" fmla="*/ 1008791 h 1961291"/>
                  <a:gd name="connsiteX8" fmla="*/ 1654802 w 1659899"/>
                  <a:gd name="connsiteY8" fmla="*/ 411098 h 1961291"/>
                  <a:gd name="connsiteX9" fmla="*/ 1247885 w 1659899"/>
                  <a:gd name="connsiteY9" fmla="*/ 423806 h 1961291"/>
                  <a:gd name="connsiteX10" fmla="*/ 1232748 w 1659899"/>
                  <a:gd name="connsiteY10" fmla="*/ 132665 h 1961291"/>
                  <a:gd name="connsiteX11" fmla="*/ 1054992 w 1659899"/>
                  <a:gd name="connsiteY11" fmla="*/ 121 h 1961291"/>
                  <a:gd name="connsiteX12" fmla="*/ 881033 w 1659899"/>
                  <a:gd name="connsiteY12" fmla="*/ 152499 h 1961291"/>
                  <a:gd name="connsiteX13" fmla="*/ 926789 w 1659899"/>
                  <a:gd name="connsiteY13" fmla="*/ 427435 h 1961291"/>
                  <a:gd name="connsiteX14" fmla="*/ 0 w 1659899"/>
                  <a:gd name="connsiteY14" fmla="*/ 413479 h 1961291"/>
                  <a:gd name="connsiteX0" fmla="*/ 0 w 1659899"/>
                  <a:gd name="connsiteY0" fmla="*/ 413359 h 1961171"/>
                  <a:gd name="connsiteX1" fmla="*/ 2549 w 1659899"/>
                  <a:gd name="connsiteY1" fmla="*/ 1961171 h 1961171"/>
                  <a:gd name="connsiteX2" fmla="*/ 1656020 w 1659899"/>
                  <a:gd name="connsiteY2" fmla="*/ 1961171 h 1961171"/>
                  <a:gd name="connsiteX3" fmla="*/ 1656020 w 1659899"/>
                  <a:gd name="connsiteY3" fmla="*/ 1296802 h 1961171"/>
                  <a:gd name="connsiteX4" fmla="*/ 1274137 w 1659899"/>
                  <a:gd name="connsiteY4" fmla="*/ 1356334 h 1961171"/>
                  <a:gd name="connsiteX5" fmla="*/ 1069349 w 1659899"/>
                  <a:gd name="connsiteY5" fmla="*/ 1132496 h 1961171"/>
                  <a:gd name="connsiteX6" fmla="*/ 1326524 w 1659899"/>
                  <a:gd name="connsiteY6" fmla="*/ 932471 h 1961171"/>
                  <a:gd name="connsiteX7" fmla="*/ 1659899 w 1659899"/>
                  <a:gd name="connsiteY7" fmla="*/ 1008671 h 1961171"/>
                  <a:gd name="connsiteX8" fmla="*/ 1654802 w 1659899"/>
                  <a:gd name="connsiteY8" fmla="*/ 410978 h 1961171"/>
                  <a:gd name="connsiteX9" fmla="*/ 1247885 w 1659899"/>
                  <a:gd name="connsiteY9" fmla="*/ 423686 h 1961171"/>
                  <a:gd name="connsiteX10" fmla="*/ 1269044 w 1659899"/>
                  <a:gd name="connsiteY10" fmla="*/ 153422 h 1961171"/>
                  <a:gd name="connsiteX11" fmla="*/ 1054992 w 1659899"/>
                  <a:gd name="connsiteY11" fmla="*/ 1 h 1961171"/>
                  <a:gd name="connsiteX12" fmla="*/ 881033 w 1659899"/>
                  <a:gd name="connsiteY12" fmla="*/ 152379 h 1961171"/>
                  <a:gd name="connsiteX13" fmla="*/ 926789 w 1659899"/>
                  <a:gd name="connsiteY13" fmla="*/ 427315 h 1961171"/>
                  <a:gd name="connsiteX14" fmla="*/ 0 w 1659899"/>
                  <a:gd name="connsiteY14" fmla="*/ 413359 h 1961171"/>
                  <a:gd name="connsiteX0" fmla="*/ 0 w 1659899"/>
                  <a:gd name="connsiteY0" fmla="*/ 413359 h 1961171"/>
                  <a:gd name="connsiteX1" fmla="*/ 2549 w 1659899"/>
                  <a:gd name="connsiteY1" fmla="*/ 1961171 h 1961171"/>
                  <a:gd name="connsiteX2" fmla="*/ 1656020 w 1659899"/>
                  <a:gd name="connsiteY2" fmla="*/ 1961171 h 1961171"/>
                  <a:gd name="connsiteX3" fmla="*/ 1656020 w 1659899"/>
                  <a:gd name="connsiteY3" fmla="*/ 1296802 h 1961171"/>
                  <a:gd name="connsiteX4" fmla="*/ 1274137 w 1659899"/>
                  <a:gd name="connsiteY4" fmla="*/ 1356334 h 1961171"/>
                  <a:gd name="connsiteX5" fmla="*/ 1069349 w 1659899"/>
                  <a:gd name="connsiteY5" fmla="*/ 1132496 h 1961171"/>
                  <a:gd name="connsiteX6" fmla="*/ 1326524 w 1659899"/>
                  <a:gd name="connsiteY6" fmla="*/ 932471 h 1961171"/>
                  <a:gd name="connsiteX7" fmla="*/ 1659899 w 1659899"/>
                  <a:gd name="connsiteY7" fmla="*/ 1008671 h 1961171"/>
                  <a:gd name="connsiteX8" fmla="*/ 1654802 w 1659899"/>
                  <a:gd name="connsiteY8" fmla="*/ 410978 h 1961171"/>
                  <a:gd name="connsiteX9" fmla="*/ 1253470 w 1659899"/>
                  <a:gd name="connsiteY9" fmla="*/ 408028 h 1961171"/>
                  <a:gd name="connsiteX10" fmla="*/ 1269044 w 1659899"/>
                  <a:gd name="connsiteY10" fmla="*/ 153422 h 1961171"/>
                  <a:gd name="connsiteX11" fmla="*/ 1054992 w 1659899"/>
                  <a:gd name="connsiteY11" fmla="*/ 1 h 1961171"/>
                  <a:gd name="connsiteX12" fmla="*/ 881033 w 1659899"/>
                  <a:gd name="connsiteY12" fmla="*/ 152379 h 1961171"/>
                  <a:gd name="connsiteX13" fmla="*/ 926789 w 1659899"/>
                  <a:gd name="connsiteY13" fmla="*/ 427315 h 1961171"/>
                  <a:gd name="connsiteX14" fmla="*/ 0 w 1659899"/>
                  <a:gd name="connsiteY14" fmla="*/ 413359 h 1961171"/>
                  <a:gd name="connsiteX0" fmla="*/ 0 w 1659899"/>
                  <a:gd name="connsiteY0" fmla="*/ 413359 h 1961171"/>
                  <a:gd name="connsiteX1" fmla="*/ 2549 w 1659899"/>
                  <a:gd name="connsiteY1" fmla="*/ 1961171 h 1961171"/>
                  <a:gd name="connsiteX2" fmla="*/ 1656020 w 1659899"/>
                  <a:gd name="connsiteY2" fmla="*/ 1961171 h 1961171"/>
                  <a:gd name="connsiteX3" fmla="*/ 1656020 w 1659899"/>
                  <a:gd name="connsiteY3" fmla="*/ 1296802 h 1961171"/>
                  <a:gd name="connsiteX4" fmla="*/ 1274137 w 1659899"/>
                  <a:gd name="connsiteY4" fmla="*/ 1356334 h 1961171"/>
                  <a:gd name="connsiteX5" fmla="*/ 1069349 w 1659899"/>
                  <a:gd name="connsiteY5" fmla="*/ 1132496 h 1961171"/>
                  <a:gd name="connsiteX6" fmla="*/ 1326524 w 1659899"/>
                  <a:gd name="connsiteY6" fmla="*/ 932471 h 1961171"/>
                  <a:gd name="connsiteX7" fmla="*/ 1659899 w 1659899"/>
                  <a:gd name="connsiteY7" fmla="*/ 1008671 h 1961171"/>
                  <a:gd name="connsiteX8" fmla="*/ 1654802 w 1659899"/>
                  <a:gd name="connsiteY8" fmla="*/ 410978 h 1961171"/>
                  <a:gd name="connsiteX9" fmla="*/ 1253470 w 1659899"/>
                  <a:gd name="connsiteY9" fmla="*/ 408028 h 1961171"/>
                  <a:gd name="connsiteX10" fmla="*/ 1269044 w 1659899"/>
                  <a:gd name="connsiteY10" fmla="*/ 153422 h 1961171"/>
                  <a:gd name="connsiteX11" fmla="*/ 1054992 w 1659899"/>
                  <a:gd name="connsiteY11" fmla="*/ 1 h 1961171"/>
                  <a:gd name="connsiteX12" fmla="*/ 881033 w 1659899"/>
                  <a:gd name="connsiteY12" fmla="*/ 152379 h 1961171"/>
                  <a:gd name="connsiteX13" fmla="*/ 918414 w 1659899"/>
                  <a:gd name="connsiteY13" fmla="*/ 409048 h 1961171"/>
                  <a:gd name="connsiteX14" fmla="*/ 0 w 1659899"/>
                  <a:gd name="connsiteY14" fmla="*/ 413359 h 1961171"/>
                  <a:gd name="connsiteX0" fmla="*/ 0 w 1656176"/>
                  <a:gd name="connsiteY0" fmla="*/ 413359 h 1961171"/>
                  <a:gd name="connsiteX1" fmla="*/ 2549 w 1656176"/>
                  <a:gd name="connsiteY1" fmla="*/ 1961171 h 1961171"/>
                  <a:gd name="connsiteX2" fmla="*/ 1656020 w 1656176"/>
                  <a:gd name="connsiteY2" fmla="*/ 1961171 h 1961171"/>
                  <a:gd name="connsiteX3" fmla="*/ 1656020 w 1656176"/>
                  <a:gd name="connsiteY3" fmla="*/ 1296802 h 1961171"/>
                  <a:gd name="connsiteX4" fmla="*/ 1274137 w 1656176"/>
                  <a:gd name="connsiteY4" fmla="*/ 1356334 h 1961171"/>
                  <a:gd name="connsiteX5" fmla="*/ 1069349 w 1656176"/>
                  <a:gd name="connsiteY5" fmla="*/ 1132496 h 1961171"/>
                  <a:gd name="connsiteX6" fmla="*/ 1326524 w 1656176"/>
                  <a:gd name="connsiteY6" fmla="*/ 932471 h 1961171"/>
                  <a:gd name="connsiteX7" fmla="*/ 1656176 w 1656176"/>
                  <a:gd name="connsiteY7" fmla="*/ 792945 h 1961171"/>
                  <a:gd name="connsiteX8" fmla="*/ 1654802 w 1656176"/>
                  <a:gd name="connsiteY8" fmla="*/ 410978 h 1961171"/>
                  <a:gd name="connsiteX9" fmla="*/ 1253470 w 1656176"/>
                  <a:gd name="connsiteY9" fmla="*/ 408028 h 1961171"/>
                  <a:gd name="connsiteX10" fmla="*/ 1269044 w 1656176"/>
                  <a:gd name="connsiteY10" fmla="*/ 153422 h 1961171"/>
                  <a:gd name="connsiteX11" fmla="*/ 1054992 w 1656176"/>
                  <a:gd name="connsiteY11" fmla="*/ 1 h 1961171"/>
                  <a:gd name="connsiteX12" fmla="*/ 881033 w 1656176"/>
                  <a:gd name="connsiteY12" fmla="*/ 152379 h 1961171"/>
                  <a:gd name="connsiteX13" fmla="*/ 918414 w 1656176"/>
                  <a:gd name="connsiteY13" fmla="*/ 409048 h 1961171"/>
                  <a:gd name="connsiteX14" fmla="*/ 0 w 1656176"/>
                  <a:gd name="connsiteY14" fmla="*/ 413359 h 1961171"/>
                  <a:gd name="connsiteX0" fmla="*/ 0 w 1656176"/>
                  <a:gd name="connsiteY0" fmla="*/ 413359 h 1961171"/>
                  <a:gd name="connsiteX1" fmla="*/ 2549 w 1656176"/>
                  <a:gd name="connsiteY1" fmla="*/ 1961171 h 1961171"/>
                  <a:gd name="connsiteX2" fmla="*/ 1656020 w 1656176"/>
                  <a:gd name="connsiteY2" fmla="*/ 1961171 h 1961171"/>
                  <a:gd name="connsiteX3" fmla="*/ 1656020 w 1656176"/>
                  <a:gd name="connsiteY3" fmla="*/ 1296802 h 1961171"/>
                  <a:gd name="connsiteX4" fmla="*/ 1274137 w 1656176"/>
                  <a:gd name="connsiteY4" fmla="*/ 1356334 h 1961171"/>
                  <a:gd name="connsiteX5" fmla="*/ 1069349 w 1656176"/>
                  <a:gd name="connsiteY5" fmla="*/ 1132496 h 1961171"/>
                  <a:gd name="connsiteX6" fmla="*/ 1412146 w 1656176"/>
                  <a:gd name="connsiteY6" fmla="*/ 765457 h 1961171"/>
                  <a:gd name="connsiteX7" fmla="*/ 1656176 w 1656176"/>
                  <a:gd name="connsiteY7" fmla="*/ 792945 h 1961171"/>
                  <a:gd name="connsiteX8" fmla="*/ 1654802 w 1656176"/>
                  <a:gd name="connsiteY8" fmla="*/ 410978 h 1961171"/>
                  <a:gd name="connsiteX9" fmla="*/ 1253470 w 1656176"/>
                  <a:gd name="connsiteY9" fmla="*/ 408028 h 1961171"/>
                  <a:gd name="connsiteX10" fmla="*/ 1269044 w 1656176"/>
                  <a:gd name="connsiteY10" fmla="*/ 153422 h 1961171"/>
                  <a:gd name="connsiteX11" fmla="*/ 1054992 w 1656176"/>
                  <a:gd name="connsiteY11" fmla="*/ 1 h 1961171"/>
                  <a:gd name="connsiteX12" fmla="*/ 881033 w 1656176"/>
                  <a:gd name="connsiteY12" fmla="*/ 152379 h 1961171"/>
                  <a:gd name="connsiteX13" fmla="*/ 918414 w 1656176"/>
                  <a:gd name="connsiteY13" fmla="*/ 409048 h 1961171"/>
                  <a:gd name="connsiteX14" fmla="*/ 0 w 1656176"/>
                  <a:gd name="connsiteY14" fmla="*/ 413359 h 1961171"/>
                  <a:gd name="connsiteX0" fmla="*/ 0 w 1659743"/>
                  <a:gd name="connsiteY0" fmla="*/ 413359 h 1961171"/>
                  <a:gd name="connsiteX1" fmla="*/ 2549 w 1659743"/>
                  <a:gd name="connsiteY1" fmla="*/ 1961171 h 1961171"/>
                  <a:gd name="connsiteX2" fmla="*/ 1656020 w 1659743"/>
                  <a:gd name="connsiteY2" fmla="*/ 1961171 h 1961171"/>
                  <a:gd name="connsiteX3" fmla="*/ 1659743 w 1659743"/>
                  <a:gd name="connsiteY3" fmla="*/ 1105432 h 1961171"/>
                  <a:gd name="connsiteX4" fmla="*/ 1274137 w 1659743"/>
                  <a:gd name="connsiteY4" fmla="*/ 1356334 h 1961171"/>
                  <a:gd name="connsiteX5" fmla="*/ 1069349 w 1659743"/>
                  <a:gd name="connsiteY5" fmla="*/ 1132496 h 1961171"/>
                  <a:gd name="connsiteX6" fmla="*/ 1412146 w 1659743"/>
                  <a:gd name="connsiteY6" fmla="*/ 765457 h 1961171"/>
                  <a:gd name="connsiteX7" fmla="*/ 1656176 w 1659743"/>
                  <a:gd name="connsiteY7" fmla="*/ 792945 h 1961171"/>
                  <a:gd name="connsiteX8" fmla="*/ 1654802 w 1659743"/>
                  <a:gd name="connsiteY8" fmla="*/ 410978 h 1961171"/>
                  <a:gd name="connsiteX9" fmla="*/ 1253470 w 1659743"/>
                  <a:gd name="connsiteY9" fmla="*/ 408028 h 1961171"/>
                  <a:gd name="connsiteX10" fmla="*/ 1269044 w 1659743"/>
                  <a:gd name="connsiteY10" fmla="*/ 153422 h 1961171"/>
                  <a:gd name="connsiteX11" fmla="*/ 1054992 w 1659743"/>
                  <a:gd name="connsiteY11" fmla="*/ 1 h 1961171"/>
                  <a:gd name="connsiteX12" fmla="*/ 881033 w 1659743"/>
                  <a:gd name="connsiteY12" fmla="*/ 152379 h 1961171"/>
                  <a:gd name="connsiteX13" fmla="*/ 918414 w 1659743"/>
                  <a:gd name="connsiteY13" fmla="*/ 409048 h 1961171"/>
                  <a:gd name="connsiteX14" fmla="*/ 0 w 1659743"/>
                  <a:gd name="connsiteY14" fmla="*/ 413359 h 1961171"/>
                  <a:gd name="connsiteX0" fmla="*/ 0 w 1659743"/>
                  <a:gd name="connsiteY0" fmla="*/ 413359 h 1961171"/>
                  <a:gd name="connsiteX1" fmla="*/ 2549 w 1659743"/>
                  <a:gd name="connsiteY1" fmla="*/ 1961171 h 1961171"/>
                  <a:gd name="connsiteX2" fmla="*/ 1656020 w 1659743"/>
                  <a:gd name="connsiteY2" fmla="*/ 1961171 h 1961171"/>
                  <a:gd name="connsiteX3" fmla="*/ 1659743 w 1659743"/>
                  <a:gd name="connsiteY3" fmla="*/ 1105432 h 1961171"/>
                  <a:gd name="connsiteX4" fmla="*/ 1402571 w 1659743"/>
                  <a:gd name="connsiteY4" fmla="*/ 1140608 h 1961171"/>
                  <a:gd name="connsiteX5" fmla="*/ 1069349 w 1659743"/>
                  <a:gd name="connsiteY5" fmla="*/ 1132496 h 1961171"/>
                  <a:gd name="connsiteX6" fmla="*/ 1412146 w 1659743"/>
                  <a:gd name="connsiteY6" fmla="*/ 765457 h 1961171"/>
                  <a:gd name="connsiteX7" fmla="*/ 1656176 w 1659743"/>
                  <a:gd name="connsiteY7" fmla="*/ 792945 h 1961171"/>
                  <a:gd name="connsiteX8" fmla="*/ 1654802 w 1659743"/>
                  <a:gd name="connsiteY8" fmla="*/ 410978 h 1961171"/>
                  <a:gd name="connsiteX9" fmla="*/ 1253470 w 1659743"/>
                  <a:gd name="connsiteY9" fmla="*/ 408028 h 1961171"/>
                  <a:gd name="connsiteX10" fmla="*/ 1269044 w 1659743"/>
                  <a:gd name="connsiteY10" fmla="*/ 153422 h 1961171"/>
                  <a:gd name="connsiteX11" fmla="*/ 1054992 w 1659743"/>
                  <a:gd name="connsiteY11" fmla="*/ 1 h 1961171"/>
                  <a:gd name="connsiteX12" fmla="*/ 881033 w 1659743"/>
                  <a:gd name="connsiteY12" fmla="*/ 152379 h 1961171"/>
                  <a:gd name="connsiteX13" fmla="*/ 918414 w 1659743"/>
                  <a:gd name="connsiteY13" fmla="*/ 409048 h 1961171"/>
                  <a:gd name="connsiteX14" fmla="*/ 0 w 1659743"/>
                  <a:gd name="connsiteY14" fmla="*/ 413359 h 1961171"/>
                  <a:gd name="connsiteX0" fmla="*/ 0 w 1659743"/>
                  <a:gd name="connsiteY0" fmla="*/ 413359 h 1961171"/>
                  <a:gd name="connsiteX1" fmla="*/ 2549 w 1659743"/>
                  <a:gd name="connsiteY1" fmla="*/ 1961171 h 1961171"/>
                  <a:gd name="connsiteX2" fmla="*/ 1656020 w 1659743"/>
                  <a:gd name="connsiteY2" fmla="*/ 1961171 h 1961171"/>
                  <a:gd name="connsiteX3" fmla="*/ 1659743 w 1659743"/>
                  <a:gd name="connsiteY3" fmla="*/ 1105432 h 1961171"/>
                  <a:gd name="connsiteX4" fmla="*/ 1402571 w 1659743"/>
                  <a:gd name="connsiteY4" fmla="*/ 1140608 h 1961171"/>
                  <a:gd name="connsiteX5" fmla="*/ 1218257 w 1659743"/>
                  <a:gd name="connsiteY5" fmla="*/ 970701 h 1961171"/>
                  <a:gd name="connsiteX6" fmla="*/ 1412146 w 1659743"/>
                  <a:gd name="connsiteY6" fmla="*/ 765457 h 1961171"/>
                  <a:gd name="connsiteX7" fmla="*/ 1656176 w 1659743"/>
                  <a:gd name="connsiteY7" fmla="*/ 792945 h 1961171"/>
                  <a:gd name="connsiteX8" fmla="*/ 1654802 w 1659743"/>
                  <a:gd name="connsiteY8" fmla="*/ 410978 h 1961171"/>
                  <a:gd name="connsiteX9" fmla="*/ 1253470 w 1659743"/>
                  <a:gd name="connsiteY9" fmla="*/ 408028 h 1961171"/>
                  <a:gd name="connsiteX10" fmla="*/ 1269044 w 1659743"/>
                  <a:gd name="connsiteY10" fmla="*/ 153422 h 1961171"/>
                  <a:gd name="connsiteX11" fmla="*/ 1054992 w 1659743"/>
                  <a:gd name="connsiteY11" fmla="*/ 1 h 1961171"/>
                  <a:gd name="connsiteX12" fmla="*/ 881033 w 1659743"/>
                  <a:gd name="connsiteY12" fmla="*/ 152379 h 1961171"/>
                  <a:gd name="connsiteX13" fmla="*/ 918414 w 1659743"/>
                  <a:gd name="connsiteY13" fmla="*/ 409048 h 1961171"/>
                  <a:gd name="connsiteX14" fmla="*/ 0 w 1659743"/>
                  <a:gd name="connsiteY14" fmla="*/ 413359 h 1961171"/>
                  <a:gd name="connsiteX0" fmla="*/ 0 w 1659743"/>
                  <a:gd name="connsiteY0" fmla="*/ 413359 h 1961171"/>
                  <a:gd name="connsiteX1" fmla="*/ 2549 w 1659743"/>
                  <a:gd name="connsiteY1" fmla="*/ 1961171 h 1961171"/>
                  <a:gd name="connsiteX2" fmla="*/ 1656020 w 1659743"/>
                  <a:gd name="connsiteY2" fmla="*/ 1961171 h 1961171"/>
                  <a:gd name="connsiteX3" fmla="*/ 1659743 w 1659743"/>
                  <a:gd name="connsiteY3" fmla="*/ 1105432 h 1961171"/>
                  <a:gd name="connsiteX4" fmla="*/ 1402571 w 1659743"/>
                  <a:gd name="connsiteY4" fmla="*/ 1140608 h 1961171"/>
                  <a:gd name="connsiteX5" fmla="*/ 1218257 w 1659743"/>
                  <a:gd name="connsiteY5" fmla="*/ 970701 h 1961171"/>
                  <a:gd name="connsiteX6" fmla="*/ 1373057 w 1659743"/>
                  <a:gd name="connsiteY6" fmla="*/ 777635 h 1961171"/>
                  <a:gd name="connsiteX7" fmla="*/ 1656176 w 1659743"/>
                  <a:gd name="connsiteY7" fmla="*/ 792945 h 1961171"/>
                  <a:gd name="connsiteX8" fmla="*/ 1654802 w 1659743"/>
                  <a:gd name="connsiteY8" fmla="*/ 410978 h 1961171"/>
                  <a:gd name="connsiteX9" fmla="*/ 1253470 w 1659743"/>
                  <a:gd name="connsiteY9" fmla="*/ 408028 h 1961171"/>
                  <a:gd name="connsiteX10" fmla="*/ 1269044 w 1659743"/>
                  <a:gd name="connsiteY10" fmla="*/ 153422 h 1961171"/>
                  <a:gd name="connsiteX11" fmla="*/ 1054992 w 1659743"/>
                  <a:gd name="connsiteY11" fmla="*/ 1 h 1961171"/>
                  <a:gd name="connsiteX12" fmla="*/ 881033 w 1659743"/>
                  <a:gd name="connsiteY12" fmla="*/ 152379 h 1961171"/>
                  <a:gd name="connsiteX13" fmla="*/ 918414 w 1659743"/>
                  <a:gd name="connsiteY13" fmla="*/ 409048 h 1961171"/>
                  <a:gd name="connsiteX14" fmla="*/ 0 w 1659743"/>
                  <a:gd name="connsiteY14" fmla="*/ 413359 h 1961171"/>
                  <a:gd name="connsiteX0" fmla="*/ 0 w 1659743"/>
                  <a:gd name="connsiteY0" fmla="*/ 413359 h 1961171"/>
                  <a:gd name="connsiteX1" fmla="*/ 2549 w 1659743"/>
                  <a:gd name="connsiteY1" fmla="*/ 1961171 h 1961171"/>
                  <a:gd name="connsiteX2" fmla="*/ 1656020 w 1659743"/>
                  <a:gd name="connsiteY2" fmla="*/ 1961171 h 1961171"/>
                  <a:gd name="connsiteX3" fmla="*/ 1659743 w 1659743"/>
                  <a:gd name="connsiteY3" fmla="*/ 1105432 h 1961171"/>
                  <a:gd name="connsiteX4" fmla="*/ 1402571 w 1659743"/>
                  <a:gd name="connsiteY4" fmla="*/ 1140608 h 1961171"/>
                  <a:gd name="connsiteX5" fmla="*/ 1218257 w 1659743"/>
                  <a:gd name="connsiteY5" fmla="*/ 970701 h 1961171"/>
                  <a:gd name="connsiteX6" fmla="*/ 1373057 w 1659743"/>
                  <a:gd name="connsiteY6" fmla="*/ 777635 h 1961171"/>
                  <a:gd name="connsiteX7" fmla="*/ 1658038 w 1659743"/>
                  <a:gd name="connsiteY7" fmla="*/ 794685 h 1961171"/>
                  <a:gd name="connsiteX8" fmla="*/ 1654802 w 1659743"/>
                  <a:gd name="connsiteY8" fmla="*/ 410978 h 1961171"/>
                  <a:gd name="connsiteX9" fmla="*/ 1253470 w 1659743"/>
                  <a:gd name="connsiteY9" fmla="*/ 408028 h 1961171"/>
                  <a:gd name="connsiteX10" fmla="*/ 1269044 w 1659743"/>
                  <a:gd name="connsiteY10" fmla="*/ 153422 h 1961171"/>
                  <a:gd name="connsiteX11" fmla="*/ 1054992 w 1659743"/>
                  <a:gd name="connsiteY11" fmla="*/ 1 h 1961171"/>
                  <a:gd name="connsiteX12" fmla="*/ 881033 w 1659743"/>
                  <a:gd name="connsiteY12" fmla="*/ 152379 h 1961171"/>
                  <a:gd name="connsiteX13" fmla="*/ 918414 w 1659743"/>
                  <a:gd name="connsiteY13" fmla="*/ 409048 h 1961171"/>
                  <a:gd name="connsiteX14" fmla="*/ 0 w 1659743"/>
                  <a:gd name="connsiteY14" fmla="*/ 413359 h 1961171"/>
                  <a:gd name="connsiteX0" fmla="*/ 0 w 1659743"/>
                  <a:gd name="connsiteY0" fmla="*/ 413359 h 1961171"/>
                  <a:gd name="connsiteX1" fmla="*/ 2549 w 1659743"/>
                  <a:gd name="connsiteY1" fmla="*/ 1961171 h 1961171"/>
                  <a:gd name="connsiteX2" fmla="*/ 1656020 w 1659743"/>
                  <a:gd name="connsiteY2" fmla="*/ 1961171 h 1961171"/>
                  <a:gd name="connsiteX3" fmla="*/ 1659743 w 1659743"/>
                  <a:gd name="connsiteY3" fmla="*/ 1105432 h 1961171"/>
                  <a:gd name="connsiteX4" fmla="*/ 1402571 w 1659743"/>
                  <a:gd name="connsiteY4" fmla="*/ 1140608 h 1961171"/>
                  <a:gd name="connsiteX5" fmla="*/ 1218257 w 1659743"/>
                  <a:gd name="connsiteY5" fmla="*/ 970701 h 1961171"/>
                  <a:gd name="connsiteX6" fmla="*/ 1373057 w 1659743"/>
                  <a:gd name="connsiteY6" fmla="*/ 777635 h 1961171"/>
                  <a:gd name="connsiteX7" fmla="*/ 1658038 w 1659743"/>
                  <a:gd name="connsiteY7" fmla="*/ 794685 h 1961171"/>
                  <a:gd name="connsiteX8" fmla="*/ 1654802 w 1659743"/>
                  <a:gd name="connsiteY8" fmla="*/ 410978 h 1961171"/>
                  <a:gd name="connsiteX9" fmla="*/ 1253470 w 1659743"/>
                  <a:gd name="connsiteY9" fmla="*/ 408028 h 1961171"/>
                  <a:gd name="connsiteX10" fmla="*/ 1269044 w 1659743"/>
                  <a:gd name="connsiteY10" fmla="*/ 153422 h 1961171"/>
                  <a:gd name="connsiteX11" fmla="*/ 1054992 w 1659743"/>
                  <a:gd name="connsiteY11" fmla="*/ 1 h 1961171"/>
                  <a:gd name="connsiteX12" fmla="*/ 881033 w 1659743"/>
                  <a:gd name="connsiteY12" fmla="*/ 152379 h 1961171"/>
                  <a:gd name="connsiteX13" fmla="*/ 918414 w 1659743"/>
                  <a:gd name="connsiteY13" fmla="*/ 409048 h 1961171"/>
                  <a:gd name="connsiteX14" fmla="*/ 0 w 1659743"/>
                  <a:gd name="connsiteY14" fmla="*/ 413359 h 196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59743" h="1961171">
                    <a:moveTo>
                      <a:pt x="0" y="413359"/>
                    </a:moveTo>
                    <a:cubicBezTo>
                      <a:pt x="850" y="929296"/>
                      <a:pt x="1699" y="1445234"/>
                      <a:pt x="2549" y="1961171"/>
                    </a:cubicBezTo>
                    <a:lnTo>
                      <a:pt x="1656020" y="1961171"/>
                    </a:lnTo>
                    <a:lnTo>
                      <a:pt x="1659743" y="1105432"/>
                    </a:lnTo>
                    <a:cubicBezTo>
                      <a:pt x="1584337" y="1007007"/>
                      <a:pt x="1476152" y="1163063"/>
                      <a:pt x="1402571" y="1140608"/>
                    </a:cubicBezTo>
                    <a:cubicBezTo>
                      <a:pt x="1328990" y="1118153"/>
                      <a:pt x="1223176" y="1031197"/>
                      <a:pt x="1218257" y="970701"/>
                    </a:cubicBezTo>
                    <a:cubicBezTo>
                      <a:pt x="1213338" y="910206"/>
                      <a:pt x="1299760" y="806971"/>
                      <a:pt x="1373057" y="777635"/>
                    </a:cubicBezTo>
                    <a:cubicBezTo>
                      <a:pt x="1446354" y="748299"/>
                      <a:pt x="1564431" y="872343"/>
                      <a:pt x="1658038" y="794685"/>
                    </a:cubicBezTo>
                    <a:cubicBezTo>
                      <a:pt x="1656959" y="666783"/>
                      <a:pt x="1655881" y="538880"/>
                      <a:pt x="1654802" y="410978"/>
                    </a:cubicBezTo>
                    <a:lnTo>
                      <a:pt x="1253470" y="408028"/>
                    </a:lnTo>
                    <a:cubicBezTo>
                      <a:pt x="1155839" y="338178"/>
                      <a:pt x="1302124" y="221426"/>
                      <a:pt x="1269044" y="153422"/>
                    </a:cubicBezTo>
                    <a:cubicBezTo>
                      <a:pt x="1235964" y="85418"/>
                      <a:pt x="1119660" y="175"/>
                      <a:pt x="1054992" y="1"/>
                    </a:cubicBezTo>
                    <a:cubicBezTo>
                      <a:pt x="990324" y="-173"/>
                      <a:pt x="903796" y="84205"/>
                      <a:pt x="881033" y="152379"/>
                    </a:cubicBezTo>
                    <a:cubicBezTo>
                      <a:pt x="858270" y="220553"/>
                      <a:pt x="1029539" y="353486"/>
                      <a:pt x="918414" y="409048"/>
                    </a:cubicBezTo>
                    <a:lnTo>
                      <a:pt x="0" y="413359"/>
                    </a:lnTo>
                    <a:close/>
                  </a:path>
                </a:pathLst>
              </a:custGeom>
              <a:solidFill>
                <a:srgbClr val="FFFF99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DejaVu Sans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193220" y="4169045"/>
                <a:ext cx="10823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AT" sz="2800" dirty="0" err="1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Assg</a:t>
                </a:r>
                <a:r>
                  <a:rPr lang="de-AT" sz="2800" dirty="0" smtClean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2198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err="1" smtClean="0"/>
              <a:t>Thank</a:t>
            </a:r>
            <a:r>
              <a:rPr lang="de-AT" dirty="0" smtClean="0"/>
              <a:t> </a:t>
            </a:r>
            <a:r>
              <a:rPr lang="de-AT" dirty="0" err="1" smtClean="0"/>
              <a:t>You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Your</a:t>
            </a:r>
            <a:r>
              <a:rPr lang="de-AT" dirty="0" smtClean="0"/>
              <a:t> Attention!</a:t>
            </a:r>
            <a:endParaRPr lang="en-US" dirty="0" smtClean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277473" cy="5472113"/>
          </a:xfrm>
        </p:spPr>
        <p:txBody>
          <a:bodyPr/>
          <a:lstStyle/>
          <a:p>
            <a:r>
              <a:rPr lang="de-AT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08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/>
              <a:t>Motivation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…and merging of content.</a:t>
            </a:r>
            <a:endParaRPr lang="en-US" dirty="0"/>
          </a:p>
        </p:txBody>
      </p:sp>
      <p:pic>
        <p:nvPicPr>
          <p:cNvPr id="4" name="adv_stylemerg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28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Motivation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63337"/>
            <a:ext cx="7848872" cy="589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0924018"/>
      </p:ext>
    </p:extLst>
  </p:cSld>
  <p:clrMapOvr>
    <a:masterClrMapping/>
  </p:clrMapOvr>
  <p:transition spd="med" advClick="0" advTm="5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rot="10800000">
            <a:off x="4858716" y="960204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FFCC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5" name="Freeform 24"/>
          <p:cNvSpPr/>
          <p:nvPr/>
        </p:nvSpPr>
        <p:spPr>
          <a:xfrm rot="16200000">
            <a:off x="4488095" y="3415026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FFFF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040998" y="3041012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rgbClr val="CCFF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27" name="Freeform 26"/>
          <p:cNvSpPr/>
          <p:nvPr/>
        </p:nvSpPr>
        <p:spPr>
          <a:xfrm rot="5400000">
            <a:off x="2408341" y="594200"/>
            <a:ext cx="2831102" cy="3579131"/>
          </a:xfrm>
          <a:custGeom>
            <a:avLst/>
            <a:gdLst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3810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00150 w 1676400"/>
              <a:gd name="connsiteY6" fmla="*/ 533400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162050 w 1676400"/>
              <a:gd name="connsiteY4" fmla="*/ 99060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47750 w 1676400"/>
              <a:gd name="connsiteY5" fmla="*/ 781050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23962 w 1676400"/>
              <a:gd name="connsiteY6" fmla="*/ 5238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5874 w 1676400"/>
              <a:gd name="connsiteY6" fmla="*/ 561975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0 w 1676400"/>
              <a:gd name="connsiteY9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681038 w 1676400"/>
              <a:gd name="connsiteY9" fmla="*/ 0 h 1562100"/>
              <a:gd name="connsiteX10" fmla="*/ 0 w 1676400"/>
              <a:gd name="connsiteY10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81038 w 1676400"/>
              <a:gd name="connsiteY10" fmla="*/ 0 h 1562100"/>
              <a:gd name="connsiteX11" fmla="*/ 0 w 1676400"/>
              <a:gd name="connsiteY11" fmla="*/ 0 h 1562100"/>
              <a:gd name="connsiteX0" fmla="*/ 0 w 1676400"/>
              <a:gd name="connsiteY0" fmla="*/ 4762 h 1566862"/>
              <a:gd name="connsiteX1" fmla="*/ 0 w 1676400"/>
              <a:gd name="connsiteY1" fmla="*/ 1566862 h 1566862"/>
              <a:gd name="connsiteX2" fmla="*/ 1676400 w 1676400"/>
              <a:gd name="connsiteY2" fmla="*/ 1566862 h 1566862"/>
              <a:gd name="connsiteX3" fmla="*/ 1676400 w 1676400"/>
              <a:gd name="connsiteY3" fmla="*/ 900112 h 1566862"/>
              <a:gd name="connsiteX4" fmla="*/ 1223963 w 1676400"/>
              <a:gd name="connsiteY4" fmla="*/ 976312 h 1566862"/>
              <a:gd name="connsiteX5" fmla="*/ 1066800 w 1676400"/>
              <a:gd name="connsiteY5" fmla="*/ 738187 h 1566862"/>
              <a:gd name="connsiteX6" fmla="*/ 1281112 w 1676400"/>
              <a:gd name="connsiteY6" fmla="*/ 533400 h 1566862"/>
              <a:gd name="connsiteX7" fmla="*/ 1657350 w 1676400"/>
              <a:gd name="connsiteY7" fmla="*/ 614362 h 1566862"/>
              <a:gd name="connsiteX8" fmla="*/ 1657350 w 1676400"/>
              <a:gd name="connsiteY8" fmla="*/ 4762 h 1566862"/>
              <a:gd name="connsiteX9" fmla="*/ 1081088 w 1676400"/>
              <a:gd name="connsiteY9" fmla="*/ 4762 h 1566862"/>
              <a:gd name="connsiteX10" fmla="*/ 842963 w 1676400"/>
              <a:gd name="connsiteY10" fmla="*/ 0 h 1566862"/>
              <a:gd name="connsiteX11" fmla="*/ 681038 w 1676400"/>
              <a:gd name="connsiteY11" fmla="*/ 4762 h 1566862"/>
              <a:gd name="connsiteX12" fmla="*/ 0 w 1676400"/>
              <a:gd name="connsiteY12" fmla="*/ 4762 h 1566862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676276 w 1676400"/>
              <a:gd name="connsiteY10" fmla="*/ 366713 h 1562100"/>
              <a:gd name="connsiteX11" fmla="*/ 681038 w 1676400"/>
              <a:gd name="connsiteY11" fmla="*/ 0 h 1562100"/>
              <a:gd name="connsiteX12" fmla="*/ 0 w 1676400"/>
              <a:gd name="connsiteY12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781050 w 1676400"/>
              <a:gd name="connsiteY10" fmla="*/ 252413 h 1562100"/>
              <a:gd name="connsiteX11" fmla="*/ 676276 w 1676400"/>
              <a:gd name="connsiteY11" fmla="*/ 366713 h 1562100"/>
              <a:gd name="connsiteX12" fmla="*/ 681038 w 1676400"/>
              <a:gd name="connsiteY12" fmla="*/ 0 h 1562100"/>
              <a:gd name="connsiteX13" fmla="*/ 0 w 1676400"/>
              <a:gd name="connsiteY13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781050 w 1676400"/>
              <a:gd name="connsiteY11" fmla="*/ 252413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928688 w 1676400"/>
              <a:gd name="connsiteY10" fmla="*/ 138113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0 h 1562100"/>
              <a:gd name="connsiteX1" fmla="*/ 0 w 1676400"/>
              <a:gd name="connsiteY1" fmla="*/ 1562100 h 1562100"/>
              <a:gd name="connsiteX2" fmla="*/ 1676400 w 1676400"/>
              <a:gd name="connsiteY2" fmla="*/ 1562100 h 1562100"/>
              <a:gd name="connsiteX3" fmla="*/ 1676400 w 1676400"/>
              <a:gd name="connsiteY3" fmla="*/ 895350 h 1562100"/>
              <a:gd name="connsiteX4" fmla="*/ 1223963 w 1676400"/>
              <a:gd name="connsiteY4" fmla="*/ 971550 h 1562100"/>
              <a:gd name="connsiteX5" fmla="*/ 1066800 w 1676400"/>
              <a:gd name="connsiteY5" fmla="*/ 733425 h 1562100"/>
              <a:gd name="connsiteX6" fmla="*/ 1281112 w 1676400"/>
              <a:gd name="connsiteY6" fmla="*/ 528638 h 1562100"/>
              <a:gd name="connsiteX7" fmla="*/ 1657350 w 1676400"/>
              <a:gd name="connsiteY7" fmla="*/ 609600 h 1562100"/>
              <a:gd name="connsiteX8" fmla="*/ 1657350 w 1676400"/>
              <a:gd name="connsiteY8" fmla="*/ 0 h 1562100"/>
              <a:gd name="connsiteX9" fmla="*/ 1081088 w 1676400"/>
              <a:gd name="connsiteY9" fmla="*/ 0 h 1562100"/>
              <a:gd name="connsiteX10" fmla="*/ 1052513 w 1676400"/>
              <a:gd name="connsiteY10" fmla="*/ 357188 h 1562100"/>
              <a:gd name="connsiteX11" fmla="*/ 823913 w 1676400"/>
              <a:gd name="connsiteY11" fmla="*/ 476251 h 1562100"/>
              <a:gd name="connsiteX12" fmla="*/ 676276 w 1676400"/>
              <a:gd name="connsiteY12" fmla="*/ 366713 h 1562100"/>
              <a:gd name="connsiteX13" fmla="*/ 681038 w 1676400"/>
              <a:gd name="connsiteY13" fmla="*/ 0 h 1562100"/>
              <a:gd name="connsiteX14" fmla="*/ 0 w 1676400"/>
              <a:gd name="connsiteY14" fmla="*/ 0 h 1562100"/>
              <a:gd name="connsiteX0" fmla="*/ 0 w 1676400"/>
              <a:gd name="connsiteY0" fmla="*/ 350461 h 1912561"/>
              <a:gd name="connsiteX1" fmla="*/ 0 w 1676400"/>
              <a:gd name="connsiteY1" fmla="*/ 1912561 h 1912561"/>
              <a:gd name="connsiteX2" fmla="*/ 1676400 w 1676400"/>
              <a:gd name="connsiteY2" fmla="*/ 1912561 h 1912561"/>
              <a:gd name="connsiteX3" fmla="*/ 1676400 w 1676400"/>
              <a:gd name="connsiteY3" fmla="*/ 1245811 h 1912561"/>
              <a:gd name="connsiteX4" fmla="*/ 1223963 w 1676400"/>
              <a:gd name="connsiteY4" fmla="*/ 1322011 h 1912561"/>
              <a:gd name="connsiteX5" fmla="*/ 1066800 w 1676400"/>
              <a:gd name="connsiteY5" fmla="*/ 1083886 h 1912561"/>
              <a:gd name="connsiteX6" fmla="*/ 1281112 w 1676400"/>
              <a:gd name="connsiteY6" fmla="*/ 879099 h 1912561"/>
              <a:gd name="connsiteX7" fmla="*/ 1657350 w 1676400"/>
              <a:gd name="connsiteY7" fmla="*/ 960061 h 1912561"/>
              <a:gd name="connsiteX8" fmla="*/ 1657350 w 1676400"/>
              <a:gd name="connsiteY8" fmla="*/ 350461 h 1912561"/>
              <a:gd name="connsiteX9" fmla="*/ 1081088 w 1676400"/>
              <a:gd name="connsiteY9" fmla="*/ 350461 h 1912561"/>
              <a:gd name="connsiteX10" fmla="*/ 1052513 w 1676400"/>
              <a:gd name="connsiteY10" fmla="*/ 707649 h 1912561"/>
              <a:gd name="connsiteX11" fmla="*/ 823913 w 1676400"/>
              <a:gd name="connsiteY11" fmla="*/ 826712 h 1912561"/>
              <a:gd name="connsiteX12" fmla="*/ 723901 w 1676400"/>
              <a:gd name="connsiteY12" fmla="*/ 17087 h 1912561"/>
              <a:gd name="connsiteX13" fmla="*/ 681038 w 1676400"/>
              <a:gd name="connsiteY13" fmla="*/ 350461 h 1912561"/>
              <a:gd name="connsiteX14" fmla="*/ 0 w 1676400"/>
              <a:gd name="connsiteY14" fmla="*/ 350461 h 1912561"/>
              <a:gd name="connsiteX0" fmla="*/ 0 w 1676400"/>
              <a:gd name="connsiteY0" fmla="*/ 444118 h 2006218"/>
              <a:gd name="connsiteX1" fmla="*/ 0 w 1676400"/>
              <a:gd name="connsiteY1" fmla="*/ 2006218 h 2006218"/>
              <a:gd name="connsiteX2" fmla="*/ 1676400 w 1676400"/>
              <a:gd name="connsiteY2" fmla="*/ 2006218 h 2006218"/>
              <a:gd name="connsiteX3" fmla="*/ 1676400 w 1676400"/>
              <a:gd name="connsiteY3" fmla="*/ 1339468 h 2006218"/>
              <a:gd name="connsiteX4" fmla="*/ 1223963 w 1676400"/>
              <a:gd name="connsiteY4" fmla="*/ 1415668 h 2006218"/>
              <a:gd name="connsiteX5" fmla="*/ 1066800 w 1676400"/>
              <a:gd name="connsiteY5" fmla="*/ 1177543 h 2006218"/>
              <a:gd name="connsiteX6" fmla="*/ 1281112 w 1676400"/>
              <a:gd name="connsiteY6" fmla="*/ 972756 h 2006218"/>
              <a:gd name="connsiteX7" fmla="*/ 1657350 w 1676400"/>
              <a:gd name="connsiteY7" fmla="*/ 1053718 h 2006218"/>
              <a:gd name="connsiteX8" fmla="*/ 1657350 w 1676400"/>
              <a:gd name="connsiteY8" fmla="*/ 444118 h 2006218"/>
              <a:gd name="connsiteX9" fmla="*/ 1081088 w 1676400"/>
              <a:gd name="connsiteY9" fmla="*/ 444118 h 2006218"/>
              <a:gd name="connsiteX10" fmla="*/ 1052513 w 1676400"/>
              <a:gd name="connsiteY10" fmla="*/ 801306 h 2006218"/>
              <a:gd name="connsiteX11" fmla="*/ 838200 w 1676400"/>
              <a:gd name="connsiteY11" fmla="*/ 1207 h 2006218"/>
              <a:gd name="connsiteX12" fmla="*/ 823913 w 1676400"/>
              <a:gd name="connsiteY12" fmla="*/ 920369 h 2006218"/>
              <a:gd name="connsiteX13" fmla="*/ 723901 w 1676400"/>
              <a:gd name="connsiteY13" fmla="*/ 110744 h 2006218"/>
              <a:gd name="connsiteX14" fmla="*/ 681038 w 1676400"/>
              <a:gd name="connsiteY14" fmla="*/ 444118 h 2006218"/>
              <a:gd name="connsiteX15" fmla="*/ 0 w 1676400"/>
              <a:gd name="connsiteY15" fmla="*/ 444118 h 2006218"/>
              <a:gd name="connsiteX0" fmla="*/ 0 w 1676400"/>
              <a:gd name="connsiteY0" fmla="*/ 451731 h 2013831"/>
              <a:gd name="connsiteX1" fmla="*/ 0 w 1676400"/>
              <a:gd name="connsiteY1" fmla="*/ 2013831 h 2013831"/>
              <a:gd name="connsiteX2" fmla="*/ 1676400 w 1676400"/>
              <a:gd name="connsiteY2" fmla="*/ 2013831 h 2013831"/>
              <a:gd name="connsiteX3" fmla="*/ 1676400 w 1676400"/>
              <a:gd name="connsiteY3" fmla="*/ 1347081 h 2013831"/>
              <a:gd name="connsiteX4" fmla="*/ 1223963 w 1676400"/>
              <a:gd name="connsiteY4" fmla="*/ 1423281 h 2013831"/>
              <a:gd name="connsiteX5" fmla="*/ 1066800 w 1676400"/>
              <a:gd name="connsiteY5" fmla="*/ 1185156 h 2013831"/>
              <a:gd name="connsiteX6" fmla="*/ 1281112 w 1676400"/>
              <a:gd name="connsiteY6" fmla="*/ 980369 h 2013831"/>
              <a:gd name="connsiteX7" fmla="*/ 1657350 w 1676400"/>
              <a:gd name="connsiteY7" fmla="*/ 1061331 h 2013831"/>
              <a:gd name="connsiteX8" fmla="*/ 1657350 w 1676400"/>
              <a:gd name="connsiteY8" fmla="*/ 451731 h 2013831"/>
              <a:gd name="connsiteX9" fmla="*/ 1081088 w 1676400"/>
              <a:gd name="connsiteY9" fmla="*/ 451731 h 2013831"/>
              <a:gd name="connsiteX10" fmla="*/ 1071563 w 1676400"/>
              <a:gd name="connsiteY10" fmla="*/ 32631 h 2013831"/>
              <a:gd name="connsiteX11" fmla="*/ 838200 w 1676400"/>
              <a:gd name="connsiteY11" fmla="*/ 8820 h 2013831"/>
              <a:gd name="connsiteX12" fmla="*/ 823913 w 1676400"/>
              <a:gd name="connsiteY12" fmla="*/ 927982 h 2013831"/>
              <a:gd name="connsiteX13" fmla="*/ 723901 w 1676400"/>
              <a:gd name="connsiteY13" fmla="*/ 118357 h 2013831"/>
              <a:gd name="connsiteX14" fmla="*/ 681038 w 1676400"/>
              <a:gd name="connsiteY14" fmla="*/ 451731 h 2013831"/>
              <a:gd name="connsiteX15" fmla="*/ 0 w 1676400"/>
              <a:gd name="connsiteY15" fmla="*/ 451731 h 2013831"/>
              <a:gd name="connsiteX0" fmla="*/ 0 w 1676400"/>
              <a:gd name="connsiteY0" fmla="*/ 461960 h 2024060"/>
              <a:gd name="connsiteX1" fmla="*/ 0 w 1676400"/>
              <a:gd name="connsiteY1" fmla="*/ 2024060 h 2024060"/>
              <a:gd name="connsiteX2" fmla="*/ 1676400 w 1676400"/>
              <a:gd name="connsiteY2" fmla="*/ 2024060 h 2024060"/>
              <a:gd name="connsiteX3" fmla="*/ 1676400 w 1676400"/>
              <a:gd name="connsiteY3" fmla="*/ 1357310 h 2024060"/>
              <a:gd name="connsiteX4" fmla="*/ 1223963 w 1676400"/>
              <a:gd name="connsiteY4" fmla="*/ 1433510 h 2024060"/>
              <a:gd name="connsiteX5" fmla="*/ 1066800 w 1676400"/>
              <a:gd name="connsiteY5" fmla="*/ 1195385 h 2024060"/>
              <a:gd name="connsiteX6" fmla="*/ 1281112 w 1676400"/>
              <a:gd name="connsiteY6" fmla="*/ 990598 h 2024060"/>
              <a:gd name="connsiteX7" fmla="*/ 1657350 w 1676400"/>
              <a:gd name="connsiteY7" fmla="*/ 1071560 h 2024060"/>
              <a:gd name="connsiteX8" fmla="*/ 1657350 w 1676400"/>
              <a:gd name="connsiteY8" fmla="*/ 461960 h 2024060"/>
              <a:gd name="connsiteX9" fmla="*/ 1081088 w 1676400"/>
              <a:gd name="connsiteY9" fmla="*/ 461960 h 2024060"/>
              <a:gd name="connsiteX10" fmla="*/ 1071563 w 1676400"/>
              <a:gd name="connsiteY10" fmla="*/ 42860 h 2024060"/>
              <a:gd name="connsiteX11" fmla="*/ 838200 w 1676400"/>
              <a:gd name="connsiteY11" fmla="*/ 19049 h 2024060"/>
              <a:gd name="connsiteX12" fmla="*/ 823913 w 1676400"/>
              <a:gd name="connsiteY12" fmla="*/ 938211 h 2024060"/>
              <a:gd name="connsiteX13" fmla="*/ 757238 w 1676400"/>
              <a:gd name="connsiteY13" fmla="*/ 0 h 2024060"/>
              <a:gd name="connsiteX14" fmla="*/ 723901 w 1676400"/>
              <a:gd name="connsiteY14" fmla="*/ 128586 h 2024060"/>
              <a:gd name="connsiteX15" fmla="*/ 681038 w 1676400"/>
              <a:gd name="connsiteY15" fmla="*/ 461960 h 2024060"/>
              <a:gd name="connsiteX16" fmla="*/ 0 w 1676400"/>
              <a:gd name="connsiteY16" fmla="*/ 461960 h 2024060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823913 w 1676400"/>
              <a:gd name="connsiteY12" fmla="*/ 927983 h 2013832"/>
              <a:gd name="connsiteX13" fmla="*/ 723901 w 1676400"/>
              <a:gd name="connsiteY13" fmla="*/ 118358 h 2013832"/>
              <a:gd name="connsiteX14" fmla="*/ 681038 w 1676400"/>
              <a:gd name="connsiteY14" fmla="*/ 451732 h 2013832"/>
              <a:gd name="connsiteX15" fmla="*/ 0 w 1676400"/>
              <a:gd name="connsiteY15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681038 w 1676400"/>
              <a:gd name="connsiteY13" fmla="*/ 451732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72390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51732 h 2013832"/>
              <a:gd name="connsiteX1" fmla="*/ 0 w 1676400"/>
              <a:gd name="connsiteY1" fmla="*/ 2013832 h 2013832"/>
              <a:gd name="connsiteX2" fmla="*/ 1676400 w 1676400"/>
              <a:gd name="connsiteY2" fmla="*/ 2013832 h 2013832"/>
              <a:gd name="connsiteX3" fmla="*/ 1676400 w 1676400"/>
              <a:gd name="connsiteY3" fmla="*/ 1347082 h 2013832"/>
              <a:gd name="connsiteX4" fmla="*/ 1223963 w 1676400"/>
              <a:gd name="connsiteY4" fmla="*/ 1423282 h 2013832"/>
              <a:gd name="connsiteX5" fmla="*/ 1066800 w 1676400"/>
              <a:gd name="connsiteY5" fmla="*/ 1185157 h 2013832"/>
              <a:gd name="connsiteX6" fmla="*/ 1281112 w 1676400"/>
              <a:gd name="connsiteY6" fmla="*/ 980370 h 2013832"/>
              <a:gd name="connsiteX7" fmla="*/ 1657350 w 1676400"/>
              <a:gd name="connsiteY7" fmla="*/ 1061332 h 2013832"/>
              <a:gd name="connsiteX8" fmla="*/ 1657350 w 1676400"/>
              <a:gd name="connsiteY8" fmla="*/ 451732 h 2013832"/>
              <a:gd name="connsiteX9" fmla="*/ 1081088 w 1676400"/>
              <a:gd name="connsiteY9" fmla="*/ 451732 h 2013832"/>
              <a:gd name="connsiteX10" fmla="*/ 1071563 w 1676400"/>
              <a:gd name="connsiteY10" fmla="*/ 32632 h 2013832"/>
              <a:gd name="connsiteX11" fmla="*/ 838200 w 1676400"/>
              <a:gd name="connsiteY11" fmla="*/ 8821 h 2013832"/>
              <a:gd name="connsiteX12" fmla="*/ 666751 w 1676400"/>
              <a:gd name="connsiteY12" fmla="*/ 118358 h 2013832"/>
              <a:gd name="connsiteX13" fmla="*/ 742950 w 1676400"/>
              <a:gd name="connsiteY13" fmla="*/ 446969 h 2013832"/>
              <a:gd name="connsiteX14" fmla="*/ 0 w 1676400"/>
              <a:gd name="connsiteY14" fmla="*/ 451732 h 2013832"/>
              <a:gd name="connsiteX0" fmla="*/ 0 w 1676400"/>
              <a:gd name="connsiteY0" fmla="*/ 472470 h 2034570"/>
              <a:gd name="connsiteX1" fmla="*/ 0 w 1676400"/>
              <a:gd name="connsiteY1" fmla="*/ 2034570 h 2034570"/>
              <a:gd name="connsiteX2" fmla="*/ 1676400 w 1676400"/>
              <a:gd name="connsiteY2" fmla="*/ 2034570 h 2034570"/>
              <a:gd name="connsiteX3" fmla="*/ 1676400 w 1676400"/>
              <a:gd name="connsiteY3" fmla="*/ 1367820 h 2034570"/>
              <a:gd name="connsiteX4" fmla="*/ 1223963 w 1676400"/>
              <a:gd name="connsiteY4" fmla="*/ 1444020 h 2034570"/>
              <a:gd name="connsiteX5" fmla="*/ 1066800 w 1676400"/>
              <a:gd name="connsiteY5" fmla="*/ 1205895 h 2034570"/>
              <a:gd name="connsiteX6" fmla="*/ 1281112 w 1676400"/>
              <a:gd name="connsiteY6" fmla="*/ 1001108 h 2034570"/>
              <a:gd name="connsiteX7" fmla="*/ 1657350 w 1676400"/>
              <a:gd name="connsiteY7" fmla="*/ 1082070 h 2034570"/>
              <a:gd name="connsiteX8" fmla="*/ 1657350 w 1676400"/>
              <a:gd name="connsiteY8" fmla="*/ 472470 h 2034570"/>
              <a:gd name="connsiteX9" fmla="*/ 1081088 w 1676400"/>
              <a:gd name="connsiteY9" fmla="*/ 472470 h 2034570"/>
              <a:gd name="connsiteX10" fmla="*/ 1071563 w 1676400"/>
              <a:gd name="connsiteY10" fmla="*/ 53370 h 2034570"/>
              <a:gd name="connsiteX11" fmla="*/ 838200 w 1676400"/>
              <a:gd name="connsiteY11" fmla="*/ 29559 h 2034570"/>
              <a:gd name="connsiteX12" fmla="*/ 666751 w 1676400"/>
              <a:gd name="connsiteY12" fmla="*/ 139096 h 2034570"/>
              <a:gd name="connsiteX13" fmla="*/ 742950 w 1676400"/>
              <a:gd name="connsiteY13" fmla="*/ 467707 h 2034570"/>
              <a:gd name="connsiteX14" fmla="*/ 0 w 1676400"/>
              <a:gd name="connsiteY14" fmla="*/ 472470 h 2034570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23963 w 1676400"/>
              <a:gd name="connsiteY4" fmla="*/ 1435742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1112 w 1676400"/>
              <a:gd name="connsiteY6" fmla="*/ 992830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285875 w 1676400"/>
              <a:gd name="connsiteY6" fmla="*/ 930917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64192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4192 h 2026292"/>
              <a:gd name="connsiteX1" fmla="*/ 0 w 1676400"/>
              <a:gd name="connsiteY1" fmla="*/ 2026292 h 2026292"/>
              <a:gd name="connsiteX2" fmla="*/ 1676400 w 1676400"/>
              <a:gd name="connsiteY2" fmla="*/ 2026292 h 2026292"/>
              <a:gd name="connsiteX3" fmla="*/ 1676400 w 1676400"/>
              <a:gd name="connsiteY3" fmla="*/ 1359542 h 2026292"/>
              <a:gd name="connsiteX4" fmla="*/ 1271588 w 1676400"/>
              <a:gd name="connsiteY4" fmla="*/ 1421455 h 2026292"/>
              <a:gd name="connsiteX5" fmla="*/ 1066800 w 1676400"/>
              <a:gd name="connsiteY5" fmla="*/ 1197617 h 2026292"/>
              <a:gd name="connsiteX6" fmla="*/ 1323975 w 1676400"/>
              <a:gd name="connsiteY6" fmla="*/ 997592 h 2026292"/>
              <a:gd name="connsiteX7" fmla="*/ 1657350 w 1676400"/>
              <a:gd name="connsiteY7" fmla="*/ 1073792 h 2026292"/>
              <a:gd name="connsiteX8" fmla="*/ 1657350 w 1676400"/>
              <a:gd name="connsiteY8" fmla="*/ 428473 h 2026292"/>
              <a:gd name="connsiteX9" fmla="*/ 1081088 w 1676400"/>
              <a:gd name="connsiteY9" fmla="*/ 464192 h 2026292"/>
              <a:gd name="connsiteX10" fmla="*/ 1071563 w 1676400"/>
              <a:gd name="connsiteY10" fmla="*/ 45092 h 2026292"/>
              <a:gd name="connsiteX11" fmla="*/ 838200 w 1676400"/>
              <a:gd name="connsiteY11" fmla="*/ 21281 h 2026292"/>
              <a:gd name="connsiteX12" fmla="*/ 666751 w 1676400"/>
              <a:gd name="connsiteY12" fmla="*/ 130818 h 2026292"/>
              <a:gd name="connsiteX13" fmla="*/ 742950 w 1676400"/>
              <a:gd name="connsiteY13" fmla="*/ 459429 h 2026292"/>
              <a:gd name="connsiteX14" fmla="*/ 0 w 1676400"/>
              <a:gd name="connsiteY14" fmla="*/ 464192 h 2026292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2950 w 1676400"/>
              <a:gd name="connsiteY13" fmla="*/ 458331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76400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76400"/>
              <a:gd name="connsiteY0" fmla="*/ 463094 h 2025194"/>
              <a:gd name="connsiteX1" fmla="*/ 0 w 1676400"/>
              <a:gd name="connsiteY1" fmla="*/ 2025194 h 2025194"/>
              <a:gd name="connsiteX2" fmla="*/ 1653471 w 1676400"/>
              <a:gd name="connsiteY2" fmla="*/ 2025194 h 2025194"/>
              <a:gd name="connsiteX3" fmla="*/ 1676400 w 1676400"/>
              <a:gd name="connsiteY3" fmla="*/ 1358444 h 2025194"/>
              <a:gd name="connsiteX4" fmla="*/ 1271588 w 1676400"/>
              <a:gd name="connsiteY4" fmla="*/ 1420357 h 2025194"/>
              <a:gd name="connsiteX5" fmla="*/ 1066800 w 1676400"/>
              <a:gd name="connsiteY5" fmla="*/ 1196519 h 2025194"/>
              <a:gd name="connsiteX6" fmla="*/ 1323975 w 1676400"/>
              <a:gd name="connsiteY6" fmla="*/ 996494 h 2025194"/>
              <a:gd name="connsiteX7" fmla="*/ 1657350 w 1676400"/>
              <a:gd name="connsiteY7" fmla="*/ 1072694 h 2025194"/>
              <a:gd name="connsiteX8" fmla="*/ 1657350 w 1676400"/>
              <a:gd name="connsiteY8" fmla="*/ 427375 h 2025194"/>
              <a:gd name="connsiteX9" fmla="*/ 1073531 w 1676400"/>
              <a:gd name="connsiteY9" fmla="*/ 446428 h 2025194"/>
              <a:gd name="connsiteX10" fmla="*/ 1071563 w 1676400"/>
              <a:gd name="connsiteY10" fmla="*/ 43994 h 2025194"/>
              <a:gd name="connsiteX11" fmla="*/ 838200 w 1676400"/>
              <a:gd name="connsiteY11" fmla="*/ 20183 h 2025194"/>
              <a:gd name="connsiteX12" fmla="*/ 666751 w 1676400"/>
              <a:gd name="connsiteY12" fmla="*/ 129720 h 2025194"/>
              <a:gd name="connsiteX13" fmla="*/ 740430 w 1676400"/>
              <a:gd name="connsiteY13" fmla="*/ 444047 h 2025194"/>
              <a:gd name="connsiteX14" fmla="*/ 0 w 167640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7350 w 1657350"/>
              <a:gd name="connsiteY8" fmla="*/ 427375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3094 h 2025194"/>
              <a:gd name="connsiteX1" fmla="*/ 0 w 1657350"/>
              <a:gd name="connsiteY1" fmla="*/ 2025194 h 2025194"/>
              <a:gd name="connsiteX2" fmla="*/ 1653471 w 1657350"/>
              <a:gd name="connsiteY2" fmla="*/ 2025194 h 2025194"/>
              <a:gd name="connsiteX3" fmla="*/ 1653471 w 1657350"/>
              <a:gd name="connsiteY3" fmla="*/ 1360825 h 2025194"/>
              <a:gd name="connsiteX4" fmla="*/ 1271588 w 1657350"/>
              <a:gd name="connsiteY4" fmla="*/ 1420357 h 2025194"/>
              <a:gd name="connsiteX5" fmla="*/ 1066800 w 1657350"/>
              <a:gd name="connsiteY5" fmla="*/ 1196519 h 2025194"/>
              <a:gd name="connsiteX6" fmla="*/ 1323975 w 1657350"/>
              <a:gd name="connsiteY6" fmla="*/ 996494 h 2025194"/>
              <a:gd name="connsiteX7" fmla="*/ 1657350 w 1657350"/>
              <a:gd name="connsiteY7" fmla="*/ 1072694 h 2025194"/>
              <a:gd name="connsiteX8" fmla="*/ 1652253 w 1657350"/>
              <a:gd name="connsiteY8" fmla="*/ 482144 h 2025194"/>
              <a:gd name="connsiteX9" fmla="*/ 1073531 w 1657350"/>
              <a:gd name="connsiteY9" fmla="*/ 446428 h 2025194"/>
              <a:gd name="connsiteX10" fmla="*/ 1071563 w 1657350"/>
              <a:gd name="connsiteY10" fmla="*/ 43994 h 2025194"/>
              <a:gd name="connsiteX11" fmla="*/ 838200 w 1657350"/>
              <a:gd name="connsiteY11" fmla="*/ 20183 h 2025194"/>
              <a:gd name="connsiteX12" fmla="*/ 666751 w 1657350"/>
              <a:gd name="connsiteY12" fmla="*/ 129720 h 2025194"/>
              <a:gd name="connsiteX13" fmla="*/ 740430 w 1657350"/>
              <a:gd name="connsiteY13" fmla="*/ 444047 h 2025194"/>
              <a:gd name="connsiteX14" fmla="*/ 0 w 1657350"/>
              <a:gd name="connsiteY14" fmla="*/ 463094 h 2025194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45936 h 2027083"/>
              <a:gd name="connsiteX14" fmla="*/ 0 w 1657350"/>
              <a:gd name="connsiteY14" fmla="*/ 464983 h 2027083"/>
              <a:gd name="connsiteX0" fmla="*/ 0 w 1657350"/>
              <a:gd name="connsiteY0" fmla="*/ 464983 h 2027083"/>
              <a:gd name="connsiteX1" fmla="*/ 0 w 1657350"/>
              <a:gd name="connsiteY1" fmla="*/ 2027083 h 2027083"/>
              <a:gd name="connsiteX2" fmla="*/ 1653471 w 1657350"/>
              <a:gd name="connsiteY2" fmla="*/ 2027083 h 2027083"/>
              <a:gd name="connsiteX3" fmla="*/ 1653471 w 1657350"/>
              <a:gd name="connsiteY3" fmla="*/ 1362714 h 2027083"/>
              <a:gd name="connsiteX4" fmla="*/ 1271588 w 1657350"/>
              <a:gd name="connsiteY4" fmla="*/ 1422246 h 2027083"/>
              <a:gd name="connsiteX5" fmla="*/ 1066800 w 1657350"/>
              <a:gd name="connsiteY5" fmla="*/ 1198408 h 2027083"/>
              <a:gd name="connsiteX6" fmla="*/ 1323975 w 1657350"/>
              <a:gd name="connsiteY6" fmla="*/ 998383 h 2027083"/>
              <a:gd name="connsiteX7" fmla="*/ 1657350 w 1657350"/>
              <a:gd name="connsiteY7" fmla="*/ 1074583 h 2027083"/>
              <a:gd name="connsiteX8" fmla="*/ 1652253 w 1657350"/>
              <a:gd name="connsiteY8" fmla="*/ 484033 h 2027083"/>
              <a:gd name="connsiteX9" fmla="*/ 1073530 w 1657350"/>
              <a:gd name="connsiteY9" fmla="*/ 476895 h 2027083"/>
              <a:gd name="connsiteX10" fmla="*/ 1071563 w 1657350"/>
              <a:gd name="connsiteY10" fmla="*/ 45883 h 2027083"/>
              <a:gd name="connsiteX11" fmla="*/ 838200 w 1657350"/>
              <a:gd name="connsiteY11" fmla="*/ 22072 h 2027083"/>
              <a:gd name="connsiteX12" fmla="*/ 666751 w 1657350"/>
              <a:gd name="connsiteY12" fmla="*/ 131609 h 2027083"/>
              <a:gd name="connsiteX13" fmla="*/ 740430 w 1657350"/>
              <a:gd name="connsiteY13" fmla="*/ 481655 h 2027083"/>
              <a:gd name="connsiteX14" fmla="*/ 0 w 1657350"/>
              <a:gd name="connsiteY14" fmla="*/ 464983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84033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271 h 2027083"/>
              <a:gd name="connsiteX1" fmla="*/ 2549 w 1659899"/>
              <a:gd name="connsiteY1" fmla="*/ 2027083 h 2027083"/>
              <a:gd name="connsiteX2" fmla="*/ 1656020 w 1659899"/>
              <a:gd name="connsiteY2" fmla="*/ 2027083 h 2027083"/>
              <a:gd name="connsiteX3" fmla="*/ 1656020 w 1659899"/>
              <a:gd name="connsiteY3" fmla="*/ 1362714 h 2027083"/>
              <a:gd name="connsiteX4" fmla="*/ 1274137 w 1659899"/>
              <a:gd name="connsiteY4" fmla="*/ 1422246 h 2027083"/>
              <a:gd name="connsiteX5" fmla="*/ 1069349 w 1659899"/>
              <a:gd name="connsiteY5" fmla="*/ 1198408 h 2027083"/>
              <a:gd name="connsiteX6" fmla="*/ 1326524 w 1659899"/>
              <a:gd name="connsiteY6" fmla="*/ 998383 h 2027083"/>
              <a:gd name="connsiteX7" fmla="*/ 1659899 w 1659899"/>
              <a:gd name="connsiteY7" fmla="*/ 1074583 h 2027083"/>
              <a:gd name="connsiteX8" fmla="*/ 1654802 w 1659899"/>
              <a:gd name="connsiteY8" fmla="*/ 476890 h 2027083"/>
              <a:gd name="connsiteX9" fmla="*/ 1076079 w 1659899"/>
              <a:gd name="connsiteY9" fmla="*/ 476895 h 2027083"/>
              <a:gd name="connsiteX10" fmla="*/ 1074112 w 1659899"/>
              <a:gd name="connsiteY10" fmla="*/ 45883 h 2027083"/>
              <a:gd name="connsiteX11" fmla="*/ 840749 w 1659899"/>
              <a:gd name="connsiteY11" fmla="*/ 22072 h 2027083"/>
              <a:gd name="connsiteX12" fmla="*/ 669300 w 1659899"/>
              <a:gd name="connsiteY12" fmla="*/ 131609 h 2027083"/>
              <a:gd name="connsiteX13" fmla="*/ 742979 w 1659899"/>
              <a:gd name="connsiteY13" fmla="*/ 481655 h 2027083"/>
              <a:gd name="connsiteX14" fmla="*/ 0 w 1659899"/>
              <a:gd name="connsiteY14" fmla="*/ 479271 h 2027083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42979 w 1659899"/>
              <a:gd name="connsiteY13" fmla="*/ 481838 h 2027266"/>
              <a:gd name="connsiteX14" fmla="*/ 0 w 1659899"/>
              <a:gd name="connsiteY14" fmla="*/ 479454 h 2027266"/>
              <a:gd name="connsiteX0" fmla="*/ 0 w 1659899"/>
              <a:gd name="connsiteY0" fmla="*/ 479454 h 2027266"/>
              <a:gd name="connsiteX1" fmla="*/ 2549 w 1659899"/>
              <a:gd name="connsiteY1" fmla="*/ 2027266 h 2027266"/>
              <a:gd name="connsiteX2" fmla="*/ 1656020 w 1659899"/>
              <a:gd name="connsiteY2" fmla="*/ 2027266 h 2027266"/>
              <a:gd name="connsiteX3" fmla="*/ 1656020 w 1659899"/>
              <a:gd name="connsiteY3" fmla="*/ 1362897 h 2027266"/>
              <a:gd name="connsiteX4" fmla="*/ 1274137 w 1659899"/>
              <a:gd name="connsiteY4" fmla="*/ 1422429 h 2027266"/>
              <a:gd name="connsiteX5" fmla="*/ 1069349 w 1659899"/>
              <a:gd name="connsiteY5" fmla="*/ 1198591 h 2027266"/>
              <a:gd name="connsiteX6" fmla="*/ 1326524 w 1659899"/>
              <a:gd name="connsiteY6" fmla="*/ 998566 h 2027266"/>
              <a:gd name="connsiteX7" fmla="*/ 1659899 w 1659899"/>
              <a:gd name="connsiteY7" fmla="*/ 1074766 h 2027266"/>
              <a:gd name="connsiteX8" fmla="*/ 1654802 w 1659899"/>
              <a:gd name="connsiteY8" fmla="*/ 477073 h 2027266"/>
              <a:gd name="connsiteX9" fmla="*/ 1076079 w 1659899"/>
              <a:gd name="connsiteY9" fmla="*/ 477078 h 2027266"/>
              <a:gd name="connsiteX10" fmla="*/ 1074112 w 1659899"/>
              <a:gd name="connsiteY10" fmla="*/ 46066 h 2027266"/>
              <a:gd name="connsiteX11" fmla="*/ 840749 w 1659899"/>
              <a:gd name="connsiteY11" fmla="*/ 22255 h 2027266"/>
              <a:gd name="connsiteX12" fmla="*/ 635330 w 1659899"/>
              <a:gd name="connsiteY12" fmla="*/ 134967 h 2027266"/>
              <a:gd name="connsiteX13" fmla="*/ 709009 w 1659899"/>
              <a:gd name="connsiteY13" fmla="*/ 488191 h 2027266"/>
              <a:gd name="connsiteX14" fmla="*/ 0 w 1659899"/>
              <a:gd name="connsiteY14" fmla="*/ 479454 h 2027266"/>
              <a:gd name="connsiteX0" fmla="*/ 0 w 1659899"/>
              <a:gd name="connsiteY0" fmla="*/ 480303 h 2028115"/>
              <a:gd name="connsiteX1" fmla="*/ 2549 w 1659899"/>
              <a:gd name="connsiteY1" fmla="*/ 2028115 h 2028115"/>
              <a:gd name="connsiteX2" fmla="*/ 1656020 w 1659899"/>
              <a:gd name="connsiteY2" fmla="*/ 2028115 h 2028115"/>
              <a:gd name="connsiteX3" fmla="*/ 1656020 w 1659899"/>
              <a:gd name="connsiteY3" fmla="*/ 1363746 h 2028115"/>
              <a:gd name="connsiteX4" fmla="*/ 1274137 w 1659899"/>
              <a:gd name="connsiteY4" fmla="*/ 1423278 h 2028115"/>
              <a:gd name="connsiteX5" fmla="*/ 1069349 w 1659899"/>
              <a:gd name="connsiteY5" fmla="*/ 1199440 h 2028115"/>
              <a:gd name="connsiteX6" fmla="*/ 1326524 w 1659899"/>
              <a:gd name="connsiteY6" fmla="*/ 999415 h 2028115"/>
              <a:gd name="connsiteX7" fmla="*/ 1659899 w 1659899"/>
              <a:gd name="connsiteY7" fmla="*/ 1075615 h 2028115"/>
              <a:gd name="connsiteX8" fmla="*/ 1654802 w 1659899"/>
              <a:gd name="connsiteY8" fmla="*/ 477922 h 2028115"/>
              <a:gd name="connsiteX9" fmla="*/ 1021727 w 1659899"/>
              <a:gd name="connsiteY9" fmla="*/ 490630 h 2028115"/>
              <a:gd name="connsiteX10" fmla="*/ 1074112 w 1659899"/>
              <a:gd name="connsiteY10" fmla="*/ 46915 h 2028115"/>
              <a:gd name="connsiteX11" fmla="*/ 840749 w 1659899"/>
              <a:gd name="connsiteY11" fmla="*/ 23104 h 2028115"/>
              <a:gd name="connsiteX12" fmla="*/ 635330 w 1659899"/>
              <a:gd name="connsiteY12" fmla="*/ 135816 h 2028115"/>
              <a:gd name="connsiteX13" fmla="*/ 709009 w 1659899"/>
              <a:gd name="connsiteY13" fmla="*/ 489040 h 2028115"/>
              <a:gd name="connsiteX14" fmla="*/ 0 w 1659899"/>
              <a:gd name="connsiteY14" fmla="*/ 480303 h 2028115"/>
              <a:gd name="connsiteX0" fmla="*/ 0 w 1659899"/>
              <a:gd name="connsiteY0" fmla="*/ 459359 h 2007171"/>
              <a:gd name="connsiteX1" fmla="*/ 2549 w 1659899"/>
              <a:gd name="connsiteY1" fmla="*/ 2007171 h 2007171"/>
              <a:gd name="connsiteX2" fmla="*/ 1656020 w 1659899"/>
              <a:gd name="connsiteY2" fmla="*/ 2007171 h 2007171"/>
              <a:gd name="connsiteX3" fmla="*/ 1656020 w 1659899"/>
              <a:gd name="connsiteY3" fmla="*/ 1342802 h 2007171"/>
              <a:gd name="connsiteX4" fmla="*/ 1274137 w 1659899"/>
              <a:gd name="connsiteY4" fmla="*/ 1402334 h 2007171"/>
              <a:gd name="connsiteX5" fmla="*/ 1069349 w 1659899"/>
              <a:gd name="connsiteY5" fmla="*/ 1178496 h 2007171"/>
              <a:gd name="connsiteX6" fmla="*/ 1326524 w 1659899"/>
              <a:gd name="connsiteY6" fmla="*/ 978471 h 2007171"/>
              <a:gd name="connsiteX7" fmla="*/ 1659899 w 1659899"/>
              <a:gd name="connsiteY7" fmla="*/ 1054671 h 2007171"/>
              <a:gd name="connsiteX8" fmla="*/ 1654802 w 1659899"/>
              <a:gd name="connsiteY8" fmla="*/ 456978 h 2007171"/>
              <a:gd name="connsiteX9" fmla="*/ 1021727 w 1659899"/>
              <a:gd name="connsiteY9" fmla="*/ 469686 h 2007171"/>
              <a:gd name="connsiteX10" fmla="*/ 1118273 w 1659899"/>
              <a:gd name="connsiteY10" fmla="*/ 76771 h 2007171"/>
              <a:gd name="connsiteX11" fmla="*/ 840749 w 1659899"/>
              <a:gd name="connsiteY11" fmla="*/ 2160 h 2007171"/>
              <a:gd name="connsiteX12" fmla="*/ 635330 w 1659899"/>
              <a:gd name="connsiteY12" fmla="*/ 114872 h 2007171"/>
              <a:gd name="connsiteX13" fmla="*/ 709009 w 1659899"/>
              <a:gd name="connsiteY13" fmla="*/ 468096 h 2007171"/>
              <a:gd name="connsiteX14" fmla="*/ 0 w 1659899"/>
              <a:gd name="connsiteY14" fmla="*/ 459359 h 2007171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021727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709009 w 1659899"/>
              <a:gd name="connsiteY13" fmla="*/ 542555 h 2081630"/>
              <a:gd name="connsiteX14" fmla="*/ 0 w 1659899"/>
              <a:gd name="connsiteY14" fmla="*/ 533818 h 2081630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709009 w 1659899"/>
              <a:gd name="connsiteY13" fmla="*/ 542553 h 2081628"/>
              <a:gd name="connsiteX14" fmla="*/ 0 w 1659899"/>
              <a:gd name="connsiteY14" fmla="*/ 533816 h 2081628"/>
              <a:gd name="connsiteX0" fmla="*/ 0 w 1659899"/>
              <a:gd name="connsiteY0" fmla="*/ 533816 h 2081628"/>
              <a:gd name="connsiteX1" fmla="*/ 2549 w 1659899"/>
              <a:gd name="connsiteY1" fmla="*/ 2081628 h 2081628"/>
              <a:gd name="connsiteX2" fmla="*/ 1656020 w 1659899"/>
              <a:gd name="connsiteY2" fmla="*/ 2081628 h 2081628"/>
              <a:gd name="connsiteX3" fmla="*/ 1656020 w 1659899"/>
              <a:gd name="connsiteY3" fmla="*/ 1417259 h 2081628"/>
              <a:gd name="connsiteX4" fmla="*/ 1274137 w 1659899"/>
              <a:gd name="connsiteY4" fmla="*/ 1476791 h 2081628"/>
              <a:gd name="connsiteX5" fmla="*/ 1069349 w 1659899"/>
              <a:gd name="connsiteY5" fmla="*/ 1252953 h 2081628"/>
              <a:gd name="connsiteX6" fmla="*/ 1326524 w 1659899"/>
              <a:gd name="connsiteY6" fmla="*/ 1052928 h 2081628"/>
              <a:gd name="connsiteX7" fmla="*/ 1659899 w 1659899"/>
              <a:gd name="connsiteY7" fmla="*/ 1129128 h 2081628"/>
              <a:gd name="connsiteX8" fmla="*/ 1654802 w 1659899"/>
              <a:gd name="connsiteY8" fmla="*/ 531435 h 2081628"/>
              <a:gd name="connsiteX9" fmla="*/ 1222755 w 1659899"/>
              <a:gd name="connsiteY9" fmla="*/ 541533 h 2081628"/>
              <a:gd name="connsiteX10" fmla="*/ 1118273 w 1659899"/>
              <a:gd name="connsiteY10" fmla="*/ 151228 h 2081628"/>
              <a:gd name="connsiteX11" fmla="*/ 867924 w 1659899"/>
              <a:gd name="connsiteY11" fmla="*/ 417 h 2081628"/>
              <a:gd name="connsiteX12" fmla="*/ 635330 w 1659899"/>
              <a:gd name="connsiteY12" fmla="*/ 189329 h 2081628"/>
              <a:gd name="connsiteX13" fmla="*/ 926789 w 1659899"/>
              <a:gd name="connsiteY13" fmla="*/ 547772 h 2081628"/>
              <a:gd name="connsiteX14" fmla="*/ 0 w 1659899"/>
              <a:gd name="connsiteY14" fmla="*/ 533816 h 2081628"/>
              <a:gd name="connsiteX0" fmla="*/ 0 w 1659899"/>
              <a:gd name="connsiteY0" fmla="*/ 533818 h 2081630"/>
              <a:gd name="connsiteX1" fmla="*/ 2549 w 1659899"/>
              <a:gd name="connsiteY1" fmla="*/ 2081630 h 2081630"/>
              <a:gd name="connsiteX2" fmla="*/ 1656020 w 1659899"/>
              <a:gd name="connsiteY2" fmla="*/ 2081630 h 2081630"/>
              <a:gd name="connsiteX3" fmla="*/ 1656020 w 1659899"/>
              <a:gd name="connsiteY3" fmla="*/ 1417261 h 2081630"/>
              <a:gd name="connsiteX4" fmla="*/ 1274137 w 1659899"/>
              <a:gd name="connsiteY4" fmla="*/ 1476793 h 2081630"/>
              <a:gd name="connsiteX5" fmla="*/ 1069349 w 1659899"/>
              <a:gd name="connsiteY5" fmla="*/ 1252955 h 2081630"/>
              <a:gd name="connsiteX6" fmla="*/ 1326524 w 1659899"/>
              <a:gd name="connsiteY6" fmla="*/ 1052930 h 2081630"/>
              <a:gd name="connsiteX7" fmla="*/ 1659899 w 1659899"/>
              <a:gd name="connsiteY7" fmla="*/ 1129130 h 2081630"/>
              <a:gd name="connsiteX8" fmla="*/ 1654802 w 1659899"/>
              <a:gd name="connsiteY8" fmla="*/ 531437 h 2081630"/>
              <a:gd name="connsiteX9" fmla="*/ 1247885 w 1659899"/>
              <a:gd name="connsiteY9" fmla="*/ 544145 h 2081630"/>
              <a:gd name="connsiteX10" fmla="*/ 1118273 w 1659899"/>
              <a:gd name="connsiteY10" fmla="*/ 151230 h 2081630"/>
              <a:gd name="connsiteX11" fmla="*/ 867924 w 1659899"/>
              <a:gd name="connsiteY11" fmla="*/ 419 h 2081630"/>
              <a:gd name="connsiteX12" fmla="*/ 635330 w 1659899"/>
              <a:gd name="connsiteY12" fmla="*/ 189331 h 2081630"/>
              <a:gd name="connsiteX13" fmla="*/ 926789 w 1659899"/>
              <a:gd name="connsiteY13" fmla="*/ 547774 h 2081630"/>
              <a:gd name="connsiteX14" fmla="*/ 0 w 1659899"/>
              <a:gd name="connsiteY14" fmla="*/ 533818 h 2081630"/>
              <a:gd name="connsiteX0" fmla="*/ 0 w 1659899"/>
              <a:gd name="connsiteY0" fmla="*/ 534469 h 2082281"/>
              <a:gd name="connsiteX1" fmla="*/ 2549 w 1659899"/>
              <a:gd name="connsiteY1" fmla="*/ 2082281 h 2082281"/>
              <a:gd name="connsiteX2" fmla="*/ 1656020 w 1659899"/>
              <a:gd name="connsiteY2" fmla="*/ 2082281 h 2082281"/>
              <a:gd name="connsiteX3" fmla="*/ 1656020 w 1659899"/>
              <a:gd name="connsiteY3" fmla="*/ 1417912 h 2082281"/>
              <a:gd name="connsiteX4" fmla="*/ 1274137 w 1659899"/>
              <a:gd name="connsiteY4" fmla="*/ 1477444 h 2082281"/>
              <a:gd name="connsiteX5" fmla="*/ 1069349 w 1659899"/>
              <a:gd name="connsiteY5" fmla="*/ 1253606 h 2082281"/>
              <a:gd name="connsiteX6" fmla="*/ 1326524 w 1659899"/>
              <a:gd name="connsiteY6" fmla="*/ 1053581 h 2082281"/>
              <a:gd name="connsiteX7" fmla="*/ 1659899 w 1659899"/>
              <a:gd name="connsiteY7" fmla="*/ 1129781 h 2082281"/>
              <a:gd name="connsiteX8" fmla="*/ 1654802 w 1659899"/>
              <a:gd name="connsiteY8" fmla="*/ 532088 h 2082281"/>
              <a:gd name="connsiteX9" fmla="*/ 1247885 w 1659899"/>
              <a:gd name="connsiteY9" fmla="*/ 544796 h 2082281"/>
              <a:gd name="connsiteX10" fmla="*/ 1118273 w 1659899"/>
              <a:gd name="connsiteY10" fmla="*/ 151881 h 2082281"/>
              <a:gd name="connsiteX11" fmla="*/ 867924 w 1659899"/>
              <a:gd name="connsiteY11" fmla="*/ 1070 h 2082281"/>
              <a:gd name="connsiteX12" fmla="*/ 800061 w 1659899"/>
              <a:gd name="connsiteY12" fmla="*/ 216078 h 2082281"/>
              <a:gd name="connsiteX13" fmla="*/ 926789 w 1659899"/>
              <a:gd name="connsiteY13" fmla="*/ 548425 h 2082281"/>
              <a:gd name="connsiteX14" fmla="*/ 0 w 1659899"/>
              <a:gd name="connsiteY14" fmla="*/ 534469 h 2082281"/>
              <a:gd name="connsiteX0" fmla="*/ 0 w 1659899"/>
              <a:gd name="connsiteY0" fmla="*/ 533617 h 2081429"/>
              <a:gd name="connsiteX1" fmla="*/ 2549 w 1659899"/>
              <a:gd name="connsiteY1" fmla="*/ 2081429 h 2081429"/>
              <a:gd name="connsiteX2" fmla="*/ 1656020 w 1659899"/>
              <a:gd name="connsiteY2" fmla="*/ 2081429 h 2081429"/>
              <a:gd name="connsiteX3" fmla="*/ 1656020 w 1659899"/>
              <a:gd name="connsiteY3" fmla="*/ 1417060 h 2081429"/>
              <a:gd name="connsiteX4" fmla="*/ 1274137 w 1659899"/>
              <a:gd name="connsiteY4" fmla="*/ 1476592 h 2081429"/>
              <a:gd name="connsiteX5" fmla="*/ 1069349 w 1659899"/>
              <a:gd name="connsiteY5" fmla="*/ 1252754 h 2081429"/>
              <a:gd name="connsiteX6" fmla="*/ 1326524 w 1659899"/>
              <a:gd name="connsiteY6" fmla="*/ 1052729 h 2081429"/>
              <a:gd name="connsiteX7" fmla="*/ 1659899 w 1659899"/>
              <a:gd name="connsiteY7" fmla="*/ 1128929 h 2081429"/>
              <a:gd name="connsiteX8" fmla="*/ 1654802 w 1659899"/>
              <a:gd name="connsiteY8" fmla="*/ 531236 h 2081429"/>
              <a:gd name="connsiteX9" fmla="*/ 1247885 w 1659899"/>
              <a:gd name="connsiteY9" fmla="*/ 543944 h 2081429"/>
              <a:gd name="connsiteX10" fmla="*/ 1232748 w 1659899"/>
              <a:gd name="connsiteY10" fmla="*/ 252803 h 2081429"/>
              <a:gd name="connsiteX11" fmla="*/ 867924 w 1659899"/>
              <a:gd name="connsiteY11" fmla="*/ 218 h 2081429"/>
              <a:gd name="connsiteX12" fmla="*/ 800061 w 1659899"/>
              <a:gd name="connsiteY12" fmla="*/ 215226 h 2081429"/>
              <a:gd name="connsiteX13" fmla="*/ 926789 w 1659899"/>
              <a:gd name="connsiteY13" fmla="*/ 547573 h 2081429"/>
              <a:gd name="connsiteX14" fmla="*/ 0 w 1659899"/>
              <a:gd name="connsiteY14" fmla="*/ 533617 h 2081429"/>
              <a:gd name="connsiteX0" fmla="*/ 0 w 1659899"/>
              <a:gd name="connsiteY0" fmla="*/ 463324 h 2011136"/>
              <a:gd name="connsiteX1" fmla="*/ 2549 w 1659899"/>
              <a:gd name="connsiteY1" fmla="*/ 2011136 h 2011136"/>
              <a:gd name="connsiteX2" fmla="*/ 1656020 w 1659899"/>
              <a:gd name="connsiteY2" fmla="*/ 2011136 h 2011136"/>
              <a:gd name="connsiteX3" fmla="*/ 1656020 w 1659899"/>
              <a:gd name="connsiteY3" fmla="*/ 1346767 h 2011136"/>
              <a:gd name="connsiteX4" fmla="*/ 1274137 w 1659899"/>
              <a:gd name="connsiteY4" fmla="*/ 1406299 h 2011136"/>
              <a:gd name="connsiteX5" fmla="*/ 1069349 w 1659899"/>
              <a:gd name="connsiteY5" fmla="*/ 1182461 h 2011136"/>
              <a:gd name="connsiteX6" fmla="*/ 1326524 w 1659899"/>
              <a:gd name="connsiteY6" fmla="*/ 982436 h 2011136"/>
              <a:gd name="connsiteX7" fmla="*/ 1659899 w 1659899"/>
              <a:gd name="connsiteY7" fmla="*/ 1058636 h 2011136"/>
              <a:gd name="connsiteX8" fmla="*/ 1654802 w 1659899"/>
              <a:gd name="connsiteY8" fmla="*/ 460943 h 2011136"/>
              <a:gd name="connsiteX9" fmla="*/ 1247885 w 1659899"/>
              <a:gd name="connsiteY9" fmla="*/ 473651 h 2011136"/>
              <a:gd name="connsiteX10" fmla="*/ 1232748 w 1659899"/>
              <a:gd name="connsiteY10" fmla="*/ 182510 h 2011136"/>
              <a:gd name="connsiteX11" fmla="*/ 1038238 w 1659899"/>
              <a:gd name="connsiteY11" fmla="*/ 384 h 2011136"/>
              <a:gd name="connsiteX12" fmla="*/ 800061 w 1659899"/>
              <a:gd name="connsiteY12" fmla="*/ 144933 h 2011136"/>
              <a:gd name="connsiteX13" fmla="*/ 926789 w 1659899"/>
              <a:gd name="connsiteY13" fmla="*/ 477280 h 2011136"/>
              <a:gd name="connsiteX14" fmla="*/ 0 w 1659899"/>
              <a:gd name="connsiteY14" fmla="*/ 463324 h 2011136"/>
              <a:gd name="connsiteX0" fmla="*/ 0 w 1659899"/>
              <a:gd name="connsiteY0" fmla="*/ 462970 h 2010782"/>
              <a:gd name="connsiteX1" fmla="*/ 2549 w 1659899"/>
              <a:gd name="connsiteY1" fmla="*/ 2010782 h 2010782"/>
              <a:gd name="connsiteX2" fmla="*/ 1656020 w 1659899"/>
              <a:gd name="connsiteY2" fmla="*/ 2010782 h 2010782"/>
              <a:gd name="connsiteX3" fmla="*/ 1656020 w 1659899"/>
              <a:gd name="connsiteY3" fmla="*/ 1346413 h 2010782"/>
              <a:gd name="connsiteX4" fmla="*/ 1274137 w 1659899"/>
              <a:gd name="connsiteY4" fmla="*/ 1405945 h 2010782"/>
              <a:gd name="connsiteX5" fmla="*/ 1069349 w 1659899"/>
              <a:gd name="connsiteY5" fmla="*/ 1182107 h 2010782"/>
              <a:gd name="connsiteX6" fmla="*/ 1326524 w 1659899"/>
              <a:gd name="connsiteY6" fmla="*/ 982082 h 2010782"/>
              <a:gd name="connsiteX7" fmla="*/ 1659899 w 1659899"/>
              <a:gd name="connsiteY7" fmla="*/ 1058282 h 2010782"/>
              <a:gd name="connsiteX8" fmla="*/ 1654802 w 1659899"/>
              <a:gd name="connsiteY8" fmla="*/ 460589 h 2010782"/>
              <a:gd name="connsiteX9" fmla="*/ 1247885 w 1659899"/>
              <a:gd name="connsiteY9" fmla="*/ 473297 h 2010782"/>
              <a:gd name="connsiteX10" fmla="*/ 1232748 w 1659899"/>
              <a:gd name="connsiteY10" fmla="*/ 182156 h 2010782"/>
              <a:gd name="connsiteX11" fmla="*/ 1038238 w 1659899"/>
              <a:gd name="connsiteY11" fmla="*/ 30 h 2010782"/>
              <a:gd name="connsiteX12" fmla="*/ 861487 w 1659899"/>
              <a:gd name="connsiteY12" fmla="*/ 170675 h 2010782"/>
              <a:gd name="connsiteX13" fmla="*/ 926789 w 1659899"/>
              <a:gd name="connsiteY13" fmla="*/ 476926 h 2010782"/>
              <a:gd name="connsiteX14" fmla="*/ 0 w 1659899"/>
              <a:gd name="connsiteY14" fmla="*/ 462970 h 2010782"/>
              <a:gd name="connsiteX0" fmla="*/ 0 w 1659899"/>
              <a:gd name="connsiteY0" fmla="*/ 463015 h 2010827"/>
              <a:gd name="connsiteX1" fmla="*/ 2549 w 1659899"/>
              <a:gd name="connsiteY1" fmla="*/ 2010827 h 2010827"/>
              <a:gd name="connsiteX2" fmla="*/ 1656020 w 1659899"/>
              <a:gd name="connsiteY2" fmla="*/ 2010827 h 2010827"/>
              <a:gd name="connsiteX3" fmla="*/ 1656020 w 1659899"/>
              <a:gd name="connsiteY3" fmla="*/ 1346458 h 2010827"/>
              <a:gd name="connsiteX4" fmla="*/ 1274137 w 1659899"/>
              <a:gd name="connsiteY4" fmla="*/ 1405990 h 2010827"/>
              <a:gd name="connsiteX5" fmla="*/ 1069349 w 1659899"/>
              <a:gd name="connsiteY5" fmla="*/ 1182152 h 2010827"/>
              <a:gd name="connsiteX6" fmla="*/ 1326524 w 1659899"/>
              <a:gd name="connsiteY6" fmla="*/ 982127 h 2010827"/>
              <a:gd name="connsiteX7" fmla="*/ 1659899 w 1659899"/>
              <a:gd name="connsiteY7" fmla="*/ 1058327 h 2010827"/>
              <a:gd name="connsiteX8" fmla="*/ 1654802 w 1659899"/>
              <a:gd name="connsiteY8" fmla="*/ 460634 h 2010827"/>
              <a:gd name="connsiteX9" fmla="*/ 1247885 w 1659899"/>
              <a:gd name="connsiteY9" fmla="*/ 473342 h 2010827"/>
              <a:gd name="connsiteX10" fmla="*/ 1232748 w 1659899"/>
              <a:gd name="connsiteY10" fmla="*/ 182201 h 2010827"/>
              <a:gd name="connsiteX11" fmla="*/ 1038238 w 1659899"/>
              <a:gd name="connsiteY11" fmla="*/ 75 h 2010827"/>
              <a:gd name="connsiteX12" fmla="*/ 881033 w 1659899"/>
              <a:gd name="connsiteY12" fmla="*/ 202035 h 2010827"/>
              <a:gd name="connsiteX13" fmla="*/ 926789 w 1659899"/>
              <a:gd name="connsiteY13" fmla="*/ 476971 h 2010827"/>
              <a:gd name="connsiteX14" fmla="*/ 0 w 1659899"/>
              <a:gd name="connsiteY14" fmla="*/ 463015 h 2010827"/>
              <a:gd name="connsiteX0" fmla="*/ 0 w 1659899"/>
              <a:gd name="connsiteY0" fmla="*/ 413479 h 1961291"/>
              <a:gd name="connsiteX1" fmla="*/ 2549 w 1659899"/>
              <a:gd name="connsiteY1" fmla="*/ 1961291 h 1961291"/>
              <a:gd name="connsiteX2" fmla="*/ 1656020 w 1659899"/>
              <a:gd name="connsiteY2" fmla="*/ 1961291 h 1961291"/>
              <a:gd name="connsiteX3" fmla="*/ 1656020 w 1659899"/>
              <a:gd name="connsiteY3" fmla="*/ 1296922 h 1961291"/>
              <a:gd name="connsiteX4" fmla="*/ 1274137 w 1659899"/>
              <a:gd name="connsiteY4" fmla="*/ 1356454 h 1961291"/>
              <a:gd name="connsiteX5" fmla="*/ 1069349 w 1659899"/>
              <a:gd name="connsiteY5" fmla="*/ 1132616 h 1961291"/>
              <a:gd name="connsiteX6" fmla="*/ 1326524 w 1659899"/>
              <a:gd name="connsiteY6" fmla="*/ 932591 h 1961291"/>
              <a:gd name="connsiteX7" fmla="*/ 1659899 w 1659899"/>
              <a:gd name="connsiteY7" fmla="*/ 1008791 h 1961291"/>
              <a:gd name="connsiteX8" fmla="*/ 1654802 w 1659899"/>
              <a:gd name="connsiteY8" fmla="*/ 411098 h 1961291"/>
              <a:gd name="connsiteX9" fmla="*/ 1247885 w 1659899"/>
              <a:gd name="connsiteY9" fmla="*/ 423806 h 1961291"/>
              <a:gd name="connsiteX10" fmla="*/ 1232748 w 1659899"/>
              <a:gd name="connsiteY10" fmla="*/ 132665 h 1961291"/>
              <a:gd name="connsiteX11" fmla="*/ 1054992 w 1659899"/>
              <a:gd name="connsiteY11" fmla="*/ 121 h 1961291"/>
              <a:gd name="connsiteX12" fmla="*/ 881033 w 1659899"/>
              <a:gd name="connsiteY12" fmla="*/ 152499 h 1961291"/>
              <a:gd name="connsiteX13" fmla="*/ 926789 w 1659899"/>
              <a:gd name="connsiteY13" fmla="*/ 427435 h 1961291"/>
              <a:gd name="connsiteX14" fmla="*/ 0 w 1659899"/>
              <a:gd name="connsiteY14" fmla="*/ 413479 h 196129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47885 w 1659899"/>
              <a:gd name="connsiteY9" fmla="*/ 423686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26789 w 1659899"/>
              <a:gd name="connsiteY13" fmla="*/ 427315 h 1961171"/>
              <a:gd name="connsiteX14" fmla="*/ 0 w 1659899"/>
              <a:gd name="connsiteY14" fmla="*/ 413359 h 1961171"/>
              <a:gd name="connsiteX0" fmla="*/ 0 w 1659899"/>
              <a:gd name="connsiteY0" fmla="*/ 413359 h 1961171"/>
              <a:gd name="connsiteX1" fmla="*/ 2549 w 1659899"/>
              <a:gd name="connsiteY1" fmla="*/ 1961171 h 1961171"/>
              <a:gd name="connsiteX2" fmla="*/ 1656020 w 1659899"/>
              <a:gd name="connsiteY2" fmla="*/ 1961171 h 1961171"/>
              <a:gd name="connsiteX3" fmla="*/ 1656020 w 1659899"/>
              <a:gd name="connsiteY3" fmla="*/ 1296802 h 1961171"/>
              <a:gd name="connsiteX4" fmla="*/ 1274137 w 1659899"/>
              <a:gd name="connsiteY4" fmla="*/ 1356334 h 1961171"/>
              <a:gd name="connsiteX5" fmla="*/ 1069349 w 1659899"/>
              <a:gd name="connsiteY5" fmla="*/ 1132496 h 1961171"/>
              <a:gd name="connsiteX6" fmla="*/ 1326524 w 1659899"/>
              <a:gd name="connsiteY6" fmla="*/ 932471 h 1961171"/>
              <a:gd name="connsiteX7" fmla="*/ 1659899 w 1659899"/>
              <a:gd name="connsiteY7" fmla="*/ 1008671 h 1961171"/>
              <a:gd name="connsiteX8" fmla="*/ 1654802 w 1659899"/>
              <a:gd name="connsiteY8" fmla="*/ 410978 h 1961171"/>
              <a:gd name="connsiteX9" fmla="*/ 1253470 w 1659899"/>
              <a:gd name="connsiteY9" fmla="*/ 408028 h 1961171"/>
              <a:gd name="connsiteX10" fmla="*/ 1269044 w 1659899"/>
              <a:gd name="connsiteY10" fmla="*/ 153422 h 1961171"/>
              <a:gd name="connsiteX11" fmla="*/ 1054992 w 1659899"/>
              <a:gd name="connsiteY11" fmla="*/ 1 h 1961171"/>
              <a:gd name="connsiteX12" fmla="*/ 881033 w 1659899"/>
              <a:gd name="connsiteY12" fmla="*/ 152379 h 1961171"/>
              <a:gd name="connsiteX13" fmla="*/ 918414 w 1659899"/>
              <a:gd name="connsiteY13" fmla="*/ 409048 h 1961171"/>
              <a:gd name="connsiteX14" fmla="*/ 0 w 1659899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326524 w 1656176"/>
              <a:gd name="connsiteY6" fmla="*/ 932471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6176"/>
              <a:gd name="connsiteY0" fmla="*/ 413359 h 1961171"/>
              <a:gd name="connsiteX1" fmla="*/ 2549 w 1656176"/>
              <a:gd name="connsiteY1" fmla="*/ 1961171 h 1961171"/>
              <a:gd name="connsiteX2" fmla="*/ 1656020 w 1656176"/>
              <a:gd name="connsiteY2" fmla="*/ 1961171 h 1961171"/>
              <a:gd name="connsiteX3" fmla="*/ 1656020 w 1656176"/>
              <a:gd name="connsiteY3" fmla="*/ 1296802 h 1961171"/>
              <a:gd name="connsiteX4" fmla="*/ 1274137 w 1656176"/>
              <a:gd name="connsiteY4" fmla="*/ 1356334 h 1961171"/>
              <a:gd name="connsiteX5" fmla="*/ 1069349 w 1656176"/>
              <a:gd name="connsiteY5" fmla="*/ 1132496 h 1961171"/>
              <a:gd name="connsiteX6" fmla="*/ 1412146 w 1656176"/>
              <a:gd name="connsiteY6" fmla="*/ 765457 h 1961171"/>
              <a:gd name="connsiteX7" fmla="*/ 1656176 w 1656176"/>
              <a:gd name="connsiteY7" fmla="*/ 792945 h 1961171"/>
              <a:gd name="connsiteX8" fmla="*/ 1654802 w 1656176"/>
              <a:gd name="connsiteY8" fmla="*/ 410978 h 1961171"/>
              <a:gd name="connsiteX9" fmla="*/ 1253470 w 1656176"/>
              <a:gd name="connsiteY9" fmla="*/ 408028 h 1961171"/>
              <a:gd name="connsiteX10" fmla="*/ 1269044 w 1656176"/>
              <a:gd name="connsiteY10" fmla="*/ 153422 h 1961171"/>
              <a:gd name="connsiteX11" fmla="*/ 1054992 w 1656176"/>
              <a:gd name="connsiteY11" fmla="*/ 1 h 1961171"/>
              <a:gd name="connsiteX12" fmla="*/ 881033 w 1656176"/>
              <a:gd name="connsiteY12" fmla="*/ 152379 h 1961171"/>
              <a:gd name="connsiteX13" fmla="*/ 918414 w 1656176"/>
              <a:gd name="connsiteY13" fmla="*/ 409048 h 1961171"/>
              <a:gd name="connsiteX14" fmla="*/ 0 w 1656176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274137 w 1659743"/>
              <a:gd name="connsiteY4" fmla="*/ 1356334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069349 w 1659743"/>
              <a:gd name="connsiteY5" fmla="*/ 1132496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412146 w 1659743"/>
              <a:gd name="connsiteY6" fmla="*/ 765457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6176 w 1659743"/>
              <a:gd name="connsiteY7" fmla="*/ 79294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  <a:gd name="connsiteX0" fmla="*/ 0 w 1659743"/>
              <a:gd name="connsiteY0" fmla="*/ 413359 h 1961171"/>
              <a:gd name="connsiteX1" fmla="*/ 2549 w 1659743"/>
              <a:gd name="connsiteY1" fmla="*/ 1961171 h 1961171"/>
              <a:gd name="connsiteX2" fmla="*/ 1656020 w 1659743"/>
              <a:gd name="connsiteY2" fmla="*/ 1961171 h 1961171"/>
              <a:gd name="connsiteX3" fmla="*/ 1659743 w 1659743"/>
              <a:gd name="connsiteY3" fmla="*/ 1105432 h 1961171"/>
              <a:gd name="connsiteX4" fmla="*/ 1402571 w 1659743"/>
              <a:gd name="connsiteY4" fmla="*/ 1140608 h 1961171"/>
              <a:gd name="connsiteX5" fmla="*/ 1218257 w 1659743"/>
              <a:gd name="connsiteY5" fmla="*/ 970701 h 1961171"/>
              <a:gd name="connsiteX6" fmla="*/ 1373057 w 1659743"/>
              <a:gd name="connsiteY6" fmla="*/ 777635 h 1961171"/>
              <a:gd name="connsiteX7" fmla="*/ 1658038 w 1659743"/>
              <a:gd name="connsiteY7" fmla="*/ 794685 h 1961171"/>
              <a:gd name="connsiteX8" fmla="*/ 1654802 w 1659743"/>
              <a:gd name="connsiteY8" fmla="*/ 410978 h 1961171"/>
              <a:gd name="connsiteX9" fmla="*/ 1253470 w 1659743"/>
              <a:gd name="connsiteY9" fmla="*/ 408028 h 1961171"/>
              <a:gd name="connsiteX10" fmla="*/ 1269044 w 1659743"/>
              <a:gd name="connsiteY10" fmla="*/ 153422 h 1961171"/>
              <a:gd name="connsiteX11" fmla="*/ 1054992 w 1659743"/>
              <a:gd name="connsiteY11" fmla="*/ 1 h 1961171"/>
              <a:gd name="connsiteX12" fmla="*/ 881033 w 1659743"/>
              <a:gd name="connsiteY12" fmla="*/ 152379 h 1961171"/>
              <a:gd name="connsiteX13" fmla="*/ 918414 w 1659743"/>
              <a:gd name="connsiteY13" fmla="*/ 409048 h 1961171"/>
              <a:gd name="connsiteX14" fmla="*/ 0 w 1659743"/>
              <a:gd name="connsiteY14" fmla="*/ 413359 h 196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9743" h="1961171">
                <a:moveTo>
                  <a:pt x="0" y="413359"/>
                </a:moveTo>
                <a:cubicBezTo>
                  <a:pt x="850" y="929296"/>
                  <a:pt x="1699" y="1445234"/>
                  <a:pt x="2549" y="1961171"/>
                </a:cubicBezTo>
                <a:lnTo>
                  <a:pt x="1656020" y="1961171"/>
                </a:lnTo>
                <a:lnTo>
                  <a:pt x="1659743" y="1105432"/>
                </a:lnTo>
                <a:cubicBezTo>
                  <a:pt x="1584337" y="1007007"/>
                  <a:pt x="1476152" y="1163063"/>
                  <a:pt x="1402571" y="1140608"/>
                </a:cubicBezTo>
                <a:cubicBezTo>
                  <a:pt x="1328990" y="1118153"/>
                  <a:pt x="1223176" y="1031197"/>
                  <a:pt x="1218257" y="970701"/>
                </a:cubicBezTo>
                <a:cubicBezTo>
                  <a:pt x="1213338" y="910206"/>
                  <a:pt x="1299760" y="806971"/>
                  <a:pt x="1373057" y="777635"/>
                </a:cubicBezTo>
                <a:cubicBezTo>
                  <a:pt x="1446354" y="748299"/>
                  <a:pt x="1564431" y="872343"/>
                  <a:pt x="1658038" y="794685"/>
                </a:cubicBezTo>
                <a:cubicBezTo>
                  <a:pt x="1656959" y="666783"/>
                  <a:pt x="1655881" y="538880"/>
                  <a:pt x="1654802" y="410978"/>
                </a:cubicBezTo>
                <a:lnTo>
                  <a:pt x="1253470" y="408028"/>
                </a:lnTo>
                <a:cubicBezTo>
                  <a:pt x="1155839" y="338178"/>
                  <a:pt x="1302124" y="221426"/>
                  <a:pt x="1269044" y="153422"/>
                </a:cubicBezTo>
                <a:cubicBezTo>
                  <a:pt x="1235964" y="85418"/>
                  <a:pt x="1119660" y="175"/>
                  <a:pt x="1054992" y="1"/>
                </a:cubicBezTo>
                <a:cubicBezTo>
                  <a:pt x="990324" y="-173"/>
                  <a:pt x="903796" y="84205"/>
                  <a:pt x="881033" y="152379"/>
                </a:cubicBezTo>
                <a:cubicBezTo>
                  <a:pt x="858270" y="220553"/>
                  <a:pt x="1029539" y="353486"/>
                  <a:pt x="918414" y="409048"/>
                </a:cubicBezTo>
                <a:lnTo>
                  <a:pt x="0" y="4133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1330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Solution Overview</a:t>
            </a:r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2028814" y="5129100"/>
            <a:ext cx="280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4. </a:t>
            </a:r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layering</a:t>
            </a:r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</a:t>
            </a:r>
            <a:endParaRPr lang="en-US" sz="36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0094" y="5129099"/>
            <a:ext cx="280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</a:t>
            </a:r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anchored</a:t>
            </a:r>
            <a:endParaRPr lang="de-AT" sz="36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de-AT" sz="3600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assignments</a:t>
            </a:r>
            <a:endParaRPr lang="en-US" sz="36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35977" y="1340768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flexible merge M</a:t>
            </a:r>
            <a:r>
              <a:rPr lang="de-AT" sz="3600" baseline="-25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  <a:endParaRPr lang="en-US" sz="3600" baseline="-250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94153" y="1138981"/>
            <a:ext cx="2635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 non-topological</a:t>
            </a:r>
          </a:p>
          <a:p>
            <a:r>
              <a:rPr lang="de-AT" sz="36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transform T</a:t>
            </a:r>
          </a:p>
        </p:txBody>
      </p:sp>
    </p:spTree>
    <p:extLst>
      <p:ext uri="{BB962C8B-B14F-4D97-AF65-F5344CB8AC3E}">
        <p14:creationId xmlns:p14="http://schemas.microsoft.com/office/powerpoint/2010/main" val="20967566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338138" y="179388"/>
            <a:ext cx="7759700" cy="585316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dirty="0" smtClean="0"/>
              <a:t>Non-</a:t>
            </a:r>
            <a:r>
              <a:rPr lang="de-AT" dirty="0" err="1" smtClean="0"/>
              <a:t>Topological</a:t>
            </a:r>
            <a:r>
              <a:rPr lang="de-AT" dirty="0" smtClean="0"/>
              <a:t> Transform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908051"/>
            <a:ext cx="8905875" cy="936774"/>
          </a:xfrm>
        </p:spPr>
        <p:txBody>
          <a:bodyPr/>
          <a:lstStyle/>
          <a:p>
            <a:r>
              <a:rPr lang="de-AT" dirty="0" smtClean="0"/>
              <a:t>Urban layout: streets and parcels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137380" y="2092982"/>
            <a:ext cx="5017678" cy="3561652"/>
            <a:chOff x="755576" y="1700808"/>
            <a:chExt cx="5782384" cy="4104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4" name="Straight Connector 13"/>
            <p:cNvCxnSpPr/>
            <p:nvPr/>
          </p:nvCxnSpPr>
          <p:spPr bwMode="auto">
            <a:xfrm>
              <a:off x="971600" y="1700808"/>
              <a:ext cx="2088232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2627784" y="1916832"/>
              <a:ext cx="432048" cy="18002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755576" y="3717032"/>
              <a:ext cx="1872208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627784" y="3717032"/>
              <a:ext cx="432048" cy="20882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 flipV="1">
              <a:off x="1187624" y="5517232"/>
              <a:ext cx="1872208" cy="28803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V="1">
              <a:off x="3059832" y="5589240"/>
              <a:ext cx="1800200" cy="216024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 flipV="1">
              <a:off x="3851920" y="4221088"/>
              <a:ext cx="1008112" cy="1368152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 flipV="1">
              <a:off x="2627784" y="3717032"/>
              <a:ext cx="1224136" cy="504056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3059832" y="1916832"/>
              <a:ext cx="1908408" cy="57490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3851920" y="2491740"/>
              <a:ext cx="1116320" cy="1729348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4968240" y="1920240"/>
              <a:ext cx="1569720" cy="5715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>
              <a:off x="4860032" y="1920240"/>
              <a:ext cx="1677928" cy="366900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" name="Freeform 42"/>
          <p:cNvSpPr/>
          <p:nvPr/>
        </p:nvSpPr>
        <p:spPr>
          <a:xfrm>
            <a:off x="2307380" y="2434673"/>
            <a:ext cx="1542187" cy="1474646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925" h="1247775">
                <a:moveTo>
                  <a:pt x="200025" y="0"/>
                </a:moveTo>
                <a:lnTo>
                  <a:pt x="0" y="1247775"/>
                </a:lnTo>
                <a:lnTo>
                  <a:pt x="1133475" y="990600"/>
                </a:lnTo>
                <a:lnTo>
                  <a:pt x="1304925" y="104775"/>
                </a:lnTo>
                <a:lnTo>
                  <a:pt x="200025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395640" y="4102161"/>
            <a:ext cx="1474646" cy="1292227"/>
          </a:xfrm>
          <a:custGeom>
            <a:avLst/>
            <a:gdLst>
              <a:gd name="connsiteX0" fmla="*/ 0 w 1247775"/>
              <a:gd name="connsiteY0" fmla="*/ 152400 h 942975"/>
              <a:gd name="connsiteX1" fmla="*/ 228600 w 1247775"/>
              <a:gd name="connsiteY1" fmla="*/ 762000 h 942975"/>
              <a:gd name="connsiteX2" fmla="*/ 1247775 w 1247775"/>
              <a:gd name="connsiteY2" fmla="*/ 942975 h 942975"/>
              <a:gd name="connsiteX3" fmla="*/ 971550 w 1247775"/>
              <a:gd name="connsiteY3" fmla="*/ 0 h 942975"/>
              <a:gd name="connsiteX4" fmla="*/ 0 w 1247775"/>
              <a:gd name="connsiteY4" fmla="*/ 152400 h 942975"/>
              <a:gd name="connsiteX0" fmla="*/ 0 w 1247775"/>
              <a:gd name="connsiteY0" fmla="*/ 302846 h 1093421"/>
              <a:gd name="connsiteX1" fmla="*/ 228600 w 1247775"/>
              <a:gd name="connsiteY1" fmla="*/ 912446 h 1093421"/>
              <a:gd name="connsiteX2" fmla="*/ 1247775 w 1247775"/>
              <a:gd name="connsiteY2" fmla="*/ 1093421 h 1093421"/>
              <a:gd name="connsiteX3" fmla="*/ 1019908 w 1247775"/>
              <a:gd name="connsiteY3" fmla="*/ 0 h 1093421"/>
              <a:gd name="connsiteX4" fmla="*/ 0 w 1247775"/>
              <a:gd name="connsiteY4" fmla="*/ 302846 h 109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775" h="1093421">
                <a:moveTo>
                  <a:pt x="0" y="302846"/>
                </a:moveTo>
                <a:lnTo>
                  <a:pt x="228600" y="912446"/>
                </a:lnTo>
                <a:lnTo>
                  <a:pt x="1247775" y="1093421"/>
                </a:lnTo>
                <a:lnTo>
                  <a:pt x="1019908" y="0"/>
                </a:lnTo>
                <a:lnTo>
                  <a:pt x="0" y="3028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3949448" y="2529877"/>
            <a:ext cx="1508416" cy="1495426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228600 w 1276350"/>
              <a:gd name="connsiteY0" fmla="*/ 0 h 1265359"/>
              <a:gd name="connsiteX1" fmla="*/ 0 w 1276350"/>
              <a:gd name="connsiteY1" fmla="*/ 962025 h 1265359"/>
              <a:gd name="connsiteX2" fmla="*/ 666750 w 1276350"/>
              <a:gd name="connsiteY2" fmla="*/ 1265359 h 1265359"/>
              <a:gd name="connsiteX3" fmla="*/ 1276350 w 1276350"/>
              <a:gd name="connsiteY3" fmla="*/ 295275 h 1265359"/>
              <a:gd name="connsiteX4" fmla="*/ 228600 w 1276350"/>
              <a:gd name="connsiteY4" fmla="*/ 0 h 126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350" h="1265359">
                <a:moveTo>
                  <a:pt x="228600" y="0"/>
                </a:moveTo>
                <a:lnTo>
                  <a:pt x="0" y="962025"/>
                </a:lnTo>
                <a:lnTo>
                  <a:pt x="666750" y="1265359"/>
                </a:lnTo>
                <a:lnTo>
                  <a:pt x="1276350" y="295275"/>
                </a:lnTo>
                <a:lnTo>
                  <a:pt x="22860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3995936" y="4149081"/>
            <a:ext cx="1368152" cy="1284922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0 w 1304925"/>
              <a:gd name="connsiteY0" fmla="*/ 0 h 1495425"/>
              <a:gd name="connsiteX1" fmla="*/ 0 w 1304925"/>
              <a:gd name="connsiteY1" fmla="*/ 1495425 h 1495425"/>
              <a:gd name="connsiteX2" fmla="*/ 1133475 w 1304925"/>
              <a:gd name="connsiteY2" fmla="*/ 1238250 h 1495425"/>
              <a:gd name="connsiteX3" fmla="*/ 1304925 w 1304925"/>
              <a:gd name="connsiteY3" fmla="*/ 352425 h 1495425"/>
              <a:gd name="connsiteX4" fmla="*/ 0 w 1304925"/>
              <a:gd name="connsiteY4" fmla="*/ 0 h 1495425"/>
              <a:gd name="connsiteX0" fmla="*/ 0 w 1304925"/>
              <a:gd name="connsiteY0" fmla="*/ 0 h 1238250"/>
              <a:gd name="connsiteX1" fmla="*/ 247650 w 1304925"/>
              <a:gd name="connsiteY1" fmla="*/ 1133475 h 1238250"/>
              <a:gd name="connsiteX2" fmla="*/ 1133475 w 1304925"/>
              <a:gd name="connsiteY2" fmla="*/ 1238250 h 1238250"/>
              <a:gd name="connsiteX3" fmla="*/ 1304925 w 1304925"/>
              <a:gd name="connsiteY3" fmla="*/ 352425 h 1238250"/>
              <a:gd name="connsiteX4" fmla="*/ 0 w 1304925"/>
              <a:gd name="connsiteY4" fmla="*/ 0 h 1238250"/>
              <a:gd name="connsiteX0" fmla="*/ 0 w 1304925"/>
              <a:gd name="connsiteY0" fmla="*/ 0 h 1238250"/>
              <a:gd name="connsiteX1" fmla="*/ 180975 w 1304925"/>
              <a:gd name="connsiteY1" fmla="*/ 1057275 h 1238250"/>
              <a:gd name="connsiteX2" fmla="*/ 1133475 w 1304925"/>
              <a:gd name="connsiteY2" fmla="*/ 1238250 h 1238250"/>
              <a:gd name="connsiteX3" fmla="*/ 1304925 w 1304925"/>
              <a:gd name="connsiteY3" fmla="*/ 352425 h 1238250"/>
              <a:gd name="connsiteX4" fmla="*/ 0 w 1304925"/>
              <a:gd name="connsiteY4" fmla="*/ 0 h 1238250"/>
              <a:gd name="connsiteX0" fmla="*/ 0 w 1304925"/>
              <a:gd name="connsiteY0" fmla="*/ 0 h 1057275"/>
              <a:gd name="connsiteX1" fmla="*/ 180975 w 1304925"/>
              <a:gd name="connsiteY1" fmla="*/ 1057275 h 1057275"/>
              <a:gd name="connsiteX2" fmla="*/ 1114425 w 1304925"/>
              <a:gd name="connsiteY2" fmla="*/ 1028700 h 1057275"/>
              <a:gd name="connsiteX3" fmla="*/ 1304925 w 1304925"/>
              <a:gd name="connsiteY3" fmla="*/ 352425 h 1057275"/>
              <a:gd name="connsiteX4" fmla="*/ 0 w 1304925"/>
              <a:gd name="connsiteY4" fmla="*/ 0 h 1057275"/>
              <a:gd name="connsiteX0" fmla="*/ 0 w 1114425"/>
              <a:gd name="connsiteY0" fmla="*/ 0 h 1057275"/>
              <a:gd name="connsiteX1" fmla="*/ 180975 w 1114425"/>
              <a:gd name="connsiteY1" fmla="*/ 1057275 h 1057275"/>
              <a:gd name="connsiteX2" fmla="*/ 1114425 w 1114425"/>
              <a:gd name="connsiteY2" fmla="*/ 1028700 h 1057275"/>
              <a:gd name="connsiteX3" fmla="*/ 447675 w 1114425"/>
              <a:gd name="connsiteY3" fmla="*/ 161925 h 1057275"/>
              <a:gd name="connsiteX4" fmla="*/ 0 w 1114425"/>
              <a:gd name="connsiteY4" fmla="*/ 0 h 1057275"/>
              <a:gd name="connsiteX0" fmla="*/ 0 w 1114425"/>
              <a:gd name="connsiteY0" fmla="*/ 0 h 1057275"/>
              <a:gd name="connsiteX1" fmla="*/ 180975 w 1114425"/>
              <a:gd name="connsiteY1" fmla="*/ 1057275 h 1057275"/>
              <a:gd name="connsiteX2" fmla="*/ 1114425 w 1114425"/>
              <a:gd name="connsiteY2" fmla="*/ 1028700 h 1057275"/>
              <a:gd name="connsiteX3" fmla="*/ 586539 w 1114425"/>
              <a:gd name="connsiteY3" fmla="*/ 177751 h 1057275"/>
              <a:gd name="connsiteX4" fmla="*/ 0 w 1114425"/>
              <a:gd name="connsiteY4" fmla="*/ 0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425" h="1057275">
                <a:moveTo>
                  <a:pt x="0" y="0"/>
                </a:moveTo>
                <a:lnTo>
                  <a:pt x="180975" y="1057275"/>
                </a:lnTo>
                <a:lnTo>
                  <a:pt x="1114425" y="1028700"/>
                </a:lnTo>
                <a:lnTo>
                  <a:pt x="586539" y="17775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5088016" y="2670805"/>
            <a:ext cx="1711039" cy="2408963"/>
          </a:xfrm>
          <a:custGeom>
            <a:avLst/>
            <a:gdLst>
              <a:gd name="connsiteX0" fmla="*/ 200025 w 1304925"/>
              <a:gd name="connsiteY0" fmla="*/ 0 h 1247775"/>
              <a:gd name="connsiteX1" fmla="*/ 0 w 1304925"/>
              <a:gd name="connsiteY1" fmla="*/ 1247775 h 1247775"/>
              <a:gd name="connsiteX2" fmla="*/ 1133475 w 1304925"/>
              <a:gd name="connsiteY2" fmla="*/ 990600 h 1247775"/>
              <a:gd name="connsiteX3" fmla="*/ 1304925 w 1304925"/>
              <a:gd name="connsiteY3" fmla="*/ 104775 h 1247775"/>
              <a:gd name="connsiteX4" fmla="*/ 200025 w 1304925"/>
              <a:gd name="connsiteY4" fmla="*/ 0 h 1247775"/>
              <a:gd name="connsiteX0" fmla="*/ 266700 w 1304925"/>
              <a:gd name="connsiteY0" fmla="*/ 0 h 1352550"/>
              <a:gd name="connsiteX1" fmla="*/ 0 w 1304925"/>
              <a:gd name="connsiteY1" fmla="*/ 1352550 h 1352550"/>
              <a:gd name="connsiteX2" fmla="*/ 1133475 w 1304925"/>
              <a:gd name="connsiteY2" fmla="*/ 1095375 h 1352550"/>
              <a:gd name="connsiteX3" fmla="*/ 1304925 w 1304925"/>
              <a:gd name="connsiteY3" fmla="*/ 209550 h 1352550"/>
              <a:gd name="connsiteX4" fmla="*/ 266700 w 1304925"/>
              <a:gd name="connsiteY4" fmla="*/ 0 h 1352550"/>
              <a:gd name="connsiteX0" fmla="*/ 228600 w 1266825"/>
              <a:gd name="connsiteY0" fmla="*/ 0 h 1095375"/>
              <a:gd name="connsiteX1" fmla="*/ 0 w 1266825"/>
              <a:gd name="connsiteY1" fmla="*/ 962025 h 1095375"/>
              <a:gd name="connsiteX2" fmla="*/ 1095375 w 1266825"/>
              <a:gd name="connsiteY2" fmla="*/ 1095375 h 1095375"/>
              <a:gd name="connsiteX3" fmla="*/ 1266825 w 1266825"/>
              <a:gd name="connsiteY3" fmla="*/ 209550 h 1095375"/>
              <a:gd name="connsiteX4" fmla="*/ 228600 w 1266825"/>
              <a:gd name="connsiteY4" fmla="*/ 0 h 1095375"/>
              <a:gd name="connsiteX0" fmla="*/ 228600 w 1266825"/>
              <a:gd name="connsiteY0" fmla="*/ 0 h 1152525"/>
              <a:gd name="connsiteX1" fmla="*/ 0 w 1266825"/>
              <a:gd name="connsiteY1" fmla="*/ 962025 h 1152525"/>
              <a:gd name="connsiteX2" fmla="*/ 666750 w 1266825"/>
              <a:gd name="connsiteY2" fmla="*/ 1152525 h 1152525"/>
              <a:gd name="connsiteX3" fmla="*/ 1266825 w 1266825"/>
              <a:gd name="connsiteY3" fmla="*/ 209550 h 1152525"/>
              <a:gd name="connsiteX4" fmla="*/ 228600 w 1266825"/>
              <a:gd name="connsiteY4" fmla="*/ 0 h 1152525"/>
              <a:gd name="connsiteX0" fmla="*/ 228600 w 1276350"/>
              <a:gd name="connsiteY0" fmla="*/ 0 h 1152525"/>
              <a:gd name="connsiteX1" fmla="*/ 0 w 1276350"/>
              <a:gd name="connsiteY1" fmla="*/ 962025 h 1152525"/>
              <a:gd name="connsiteX2" fmla="*/ 666750 w 1276350"/>
              <a:gd name="connsiteY2" fmla="*/ 1152525 h 1152525"/>
              <a:gd name="connsiteX3" fmla="*/ 1276350 w 1276350"/>
              <a:gd name="connsiteY3" fmla="*/ 295275 h 1152525"/>
              <a:gd name="connsiteX4" fmla="*/ 228600 w 1276350"/>
              <a:gd name="connsiteY4" fmla="*/ 0 h 1152525"/>
              <a:gd name="connsiteX0" fmla="*/ 514350 w 1276350"/>
              <a:gd name="connsiteY0" fmla="*/ 0 h 1571625"/>
              <a:gd name="connsiteX1" fmla="*/ 0 w 1276350"/>
              <a:gd name="connsiteY1" fmla="*/ 1381125 h 1571625"/>
              <a:gd name="connsiteX2" fmla="*/ 666750 w 1276350"/>
              <a:gd name="connsiteY2" fmla="*/ 1571625 h 1571625"/>
              <a:gd name="connsiteX3" fmla="*/ 1276350 w 1276350"/>
              <a:gd name="connsiteY3" fmla="*/ 714375 h 1571625"/>
              <a:gd name="connsiteX4" fmla="*/ 514350 w 1276350"/>
              <a:gd name="connsiteY4" fmla="*/ 0 h 1571625"/>
              <a:gd name="connsiteX0" fmla="*/ 733425 w 1495425"/>
              <a:gd name="connsiteY0" fmla="*/ 0 h 1571625"/>
              <a:gd name="connsiteX1" fmla="*/ 0 w 1495425"/>
              <a:gd name="connsiteY1" fmla="*/ 1171575 h 1571625"/>
              <a:gd name="connsiteX2" fmla="*/ 885825 w 1495425"/>
              <a:gd name="connsiteY2" fmla="*/ 1571625 h 1571625"/>
              <a:gd name="connsiteX3" fmla="*/ 1495425 w 1495425"/>
              <a:gd name="connsiteY3" fmla="*/ 714375 h 1571625"/>
              <a:gd name="connsiteX4" fmla="*/ 733425 w 1495425"/>
              <a:gd name="connsiteY4" fmla="*/ 0 h 1571625"/>
              <a:gd name="connsiteX0" fmla="*/ 733425 w 1495425"/>
              <a:gd name="connsiteY0" fmla="*/ 0 h 1866900"/>
              <a:gd name="connsiteX1" fmla="*/ 0 w 1495425"/>
              <a:gd name="connsiteY1" fmla="*/ 1171575 h 1866900"/>
              <a:gd name="connsiteX2" fmla="*/ 533400 w 1495425"/>
              <a:gd name="connsiteY2" fmla="*/ 1866900 h 1866900"/>
              <a:gd name="connsiteX3" fmla="*/ 1495425 w 1495425"/>
              <a:gd name="connsiteY3" fmla="*/ 714375 h 1866900"/>
              <a:gd name="connsiteX4" fmla="*/ 733425 w 1495425"/>
              <a:gd name="connsiteY4" fmla="*/ 0 h 1866900"/>
              <a:gd name="connsiteX0" fmla="*/ 733425 w 1447800"/>
              <a:gd name="connsiteY0" fmla="*/ 171450 h 2038350"/>
              <a:gd name="connsiteX1" fmla="*/ 0 w 1447800"/>
              <a:gd name="connsiteY1" fmla="*/ 1343025 h 2038350"/>
              <a:gd name="connsiteX2" fmla="*/ 533400 w 1447800"/>
              <a:gd name="connsiteY2" fmla="*/ 2038350 h 2038350"/>
              <a:gd name="connsiteX3" fmla="*/ 1447800 w 1447800"/>
              <a:gd name="connsiteY3" fmla="*/ 0 h 2038350"/>
              <a:gd name="connsiteX4" fmla="*/ 733425 w 1447800"/>
              <a:gd name="connsiteY4" fmla="*/ 1714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2038350">
                <a:moveTo>
                  <a:pt x="733425" y="171450"/>
                </a:moveTo>
                <a:lnTo>
                  <a:pt x="0" y="1343025"/>
                </a:lnTo>
                <a:lnTo>
                  <a:pt x="533400" y="2038350"/>
                </a:lnTo>
                <a:lnTo>
                  <a:pt x="1447800" y="0"/>
                </a:lnTo>
                <a:lnTo>
                  <a:pt x="733425" y="17145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DejaVu Sans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H="1">
            <a:off x="2137382" y="2092982"/>
            <a:ext cx="205328" cy="2186979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H="1" flipV="1">
            <a:off x="2137381" y="4279961"/>
            <a:ext cx="410659" cy="1124734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>
            <a:off x="2395640" y="2779316"/>
            <a:ext cx="1453927" cy="720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395640" y="3277590"/>
            <a:ext cx="136635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050601" y="2434673"/>
            <a:ext cx="180268" cy="132791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396359" y="4540469"/>
            <a:ext cx="1365634" cy="862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483768" y="4797152"/>
            <a:ext cx="1368152" cy="2160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6200000" flipV="1">
            <a:off x="2663789" y="4617132"/>
            <a:ext cx="1152129" cy="36004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4136903" y="2815320"/>
            <a:ext cx="1155177" cy="3256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006190" y="3357566"/>
            <a:ext cx="988627" cy="2691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4346745" y="2670805"/>
            <a:ext cx="571223" cy="120448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3995936" y="4653136"/>
            <a:ext cx="1008112" cy="1440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139952" y="5157192"/>
            <a:ext cx="1121684" cy="141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6200000" flipV="1">
            <a:off x="3929715" y="4647349"/>
            <a:ext cx="1246092" cy="3935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5590736" y="3357566"/>
            <a:ext cx="883258" cy="1720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5308584" y="3820932"/>
            <a:ext cx="930224" cy="26914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5362181" y="2779315"/>
            <a:ext cx="1000788" cy="187017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5184007" y="4061263"/>
            <a:ext cx="406729" cy="123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5400000" flipH="1" flipV="1">
            <a:off x="5289419" y="4223749"/>
            <a:ext cx="941426" cy="50405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1623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0072B2"/>
      </a:accent5>
      <a:accent6>
        <a:srgbClr val="D55E00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ejaVu Sans"/>
      </a:majorFont>
      <a:minorFont>
        <a:latin typeface="Arial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charset="0"/>
          </a:defRPr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3655</Words>
  <Application>Microsoft Office PowerPoint</Application>
  <PresentationFormat>On-screen Show (4:3)</PresentationFormat>
  <Paragraphs>592</Paragraphs>
  <Slides>59</Slides>
  <Notes>59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3_Office Theme</vt:lpstr>
      <vt:lpstr>Custom Design</vt:lpstr>
      <vt:lpstr>Interactive Modeling of City Layouts using Layers of Procedural Content</vt:lpstr>
      <vt:lpstr>Motivation</vt:lpstr>
      <vt:lpstr>Motivation</vt:lpstr>
      <vt:lpstr>Motivation</vt:lpstr>
      <vt:lpstr>Motivation</vt:lpstr>
      <vt:lpstr>Motivation</vt:lpstr>
      <vt:lpstr>Motivation</vt:lpstr>
      <vt:lpstr>Solution Overview</vt:lpstr>
      <vt:lpstr>Non-Topological Transform</vt:lpstr>
      <vt:lpstr>Non-Topological Transform</vt:lpstr>
      <vt:lpstr>Non-Topological Transform</vt:lpstr>
      <vt:lpstr>Non-Topological Transform: Solution</vt:lpstr>
      <vt:lpstr>Non-Topological Transform: Solution</vt:lpstr>
      <vt:lpstr>Non-Topological Transform: Solution</vt:lpstr>
      <vt:lpstr>Non-Topological Transform: Solution</vt:lpstr>
      <vt:lpstr>Non-Topological Transform: Solution</vt:lpstr>
      <vt:lpstr>Solution Overview</vt:lpstr>
      <vt:lpstr>Solution Overview</vt:lpstr>
      <vt:lpstr>Flexible Merge</vt:lpstr>
      <vt:lpstr>Flexible Merge</vt:lpstr>
      <vt:lpstr>Flexible Merge</vt:lpstr>
      <vt:lpstr>Graph Cut Introduction</vt:lpstr>
      <vt:lpstr>Graph Cut Introduction</vt:lpstr>
      <vt:lpstr>Graph Cut Introduction</vt:lpstr>
      <vt:lpstr>Graph Cut Introduction</vt:lpstr>
      <vt:lpstr>Graph Cut Introduction</vt:lpstr>
      <vt:lpstr>Merge Layouts Using Graph Cut</vt:lpstr>
      <vt:lpstr>Merge Layouts Using Graph Cut</vt:lpstr>
      <vt:lpstr>Merge Layouts Using Graph Cut</vt:lpstr>
      <vt:lpstr>Merge Layouts Using Graph Cut</vt:lpstr>
      <vt:lpstr>Merge Layouts Using Graph Cut</vt:lpstr>
      <vt:lpstr>Merge Layouts Using Graph Cut</vt:lpstr>
      <vt:lpstr>Merge Layouts Using Graph Cut</vt:lpstr>
      <vt:lpstr>Merge Layouts Using Graph Cut</vt:lpstr>
      <vt:lpstr>Merge Layouts Using Graph Cut</vt:lpstr>
      <vt:lpstr>Merge Layouts Using Graph Cut</vt:lpstr>
      <vt:lpstr>Merge Layouts Using Graph Cut</vt:lpstr>
      <vt:lpstr>Merge Layouts Using Graph Cut</vt:lpstr>
      <vt:lpstr>Merge Layouts using Graph Cut</vt:lpstr>
      <vt:lpstr>Solution Overview</vt:lpstr>
      <vt:lpstr>Anchored Assignments</vt:lpstr>
      <vt:lpstr>Anchored Assignments</vt:lpstr>
      <vt:lpstr>Solution Overview</vt:lpstr>
      <vt:lpstr>Layering System</vt:lpstr>
      <vt:lpstr>Layering System</vt:lpstr>
      <vt:lpstr>PowerPoint Presentation</vt:lpstr>
      <vt:lpstr>Solution Overview</vt:lpstr>
      <vt:lpstr>Advanced Editing Operations</vt:lpstr>
      <vt:lpstr>Advanced Editing Operations</vt:lpstr>
      <vt:lpstr>Advanced Editing Operations</vt:lpstr>
      <vt:lpstr>Advanced Editing Operations</vt:lpstr>
      <vt:lpstr>Advanced Editing Operations</vt:lpstr>
      <vt:lpstr>Advanced Editing Operations</vt:lpstr>
      <vt:lpstr>Advanced Editing Operations</vt:lpstr>
      <vt:lpstr>Advanced Editing Operations</vt:lpstr>
      <vt:lpstr>User Interface</vt:lpstr>
      <vt:lpstr>Results</vt:lpstr>
      <vt:lpstr>Conclusion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Insitute of Computer Graphics and Algorithms, Vienna University of Technology</dc:title>
  <dc:creator>Insitute of Computer Graphics and Algorithms, Vienna University of Technology</dc:creator>
  <cp:lastModifiedBy>Michael Wimmer</cp:lastModifiedBy>
  <cp:revision>271</cp:revision>
  <dcterms:modified xsi:type="dcterms:W3CDTF">2012-11-14T09:24:23Z</dcterms:modified>
</cp:coreProperties>
</file>