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41" r:id="rId2"/>
    <p:sldId id="433" r:id="rId3"/>
    <p:sldId id="442" r:id="rId4"/>
    <p:sldId id="444" r:id="rId5"/>
    <p:sldId id="446" r:id="rId6"/>
    <p:sldId id="448" r:id="rId7"/>
    <p:sldId id="449" r:id="rId8"/>
    <p:sldId id="453" r:id="rId9"/>
    <p:sldId id="452" r:id="rId10"/>
    <p:sldId id="451" r:id="rId11"/>
    <p:sldId id="456" r:id="rId12"/>
    <p:sldId id="458" r:id="rId13"/>
    <p:sldId id="459" r:id="rId14"/>
    <p:sldId id="460" r:id="rId15"/>
    <p:sldId id="463" r:id="rId16"/>
    <p:sldId id="464" r:id="rId17"/>
    <p:sldId id="466" r:id="rId18"/>
    <p:sldId id="468" r:id="rId19"/>
    <p:sldId id="469" r:id="rId20"/>
    <p:sldId id="471" r:id="rId21"/>
    <p:sldId id="474" r:id="rId22"/>
    <p:sldId id="484" r:id="rId23"/>
    <p:sldId id="485" r:id="rId24"/>
    <p:sldId id="481" r:id="rId25"/>
    <p:sldId id="479" r:id="rId26"/>
    <p:sldId id="477" r:id="rId27"/>
    <p:sldId id="478" r:id="rId28"/>
    <p:sldId id="480" r:id="rId29"/>
    <p:sldId id="482" r:id="rId30"/>
    <p:sldId id="483" r:id="rId31"/>
  </p:sldIdLst>
  <p:sldSz cx="9144000" cy="6858000" type="screen4x3"/>
  <p:notesSz cx="6796088" cy="9926638"/>
  <p:defaultTextStyle>
    <a:defPPr>
      <a:defRPr lang="de-AT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  <a:srgbClr val="FFFF00"/>
    <a:srgbClr val="990099"/>
    <a:srgbClr val="FF9900"/>
    <a:srgbClr val="996633"/>
    <a:srgbClr val="0000FF"/>
    <a:srgbClr val="C0C0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0833" autoAdjust="0"/>
    <p:restoredTop sz="76299" autoAdjust="0"/>
  </p:normalViewPr>
  <p:slideViewPr>
    <p:cSldViewPr>
      <p:cViewPr varScale="1">
        <p:scale>
          <a:sx n="24" d="100"/>
          <a:sy n="24" d="100"/>
        </p:scale>
        <p:origin x="-30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3" d="100"/>
          <a:sy n="93" d="100"/>
        </p:scale>
        <p:origin x="-3690" y="-12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789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42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789" y="9428242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2D7A43-6E85-402D-B5C0-85A9B44A9CCE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789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A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92" y="4715710"/>
            <a:ext cx="5437505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242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789" y="9428242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5189DE-7BBC-461E-A409-F86994C29617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0</a:t>
            </a:fld>
            <a:endParaRPr lang="de-A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E1C81A-0F77-4787-8AC1-6AC7BD720E21}" type="slidenum">
              <a:rPr lang="de-AT" smtClean="0"/>
              <a:pPr/>
              <a:t>9</a:t>
            </a:fld>
            <a:endParaRPr lang="de-AT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AT" sz="100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EFCB7-4A46-4576-AA41-43DF196BD91E}" type="slidenum">
              <a:rPr lang="de-AT"/>
              <a:pPr/>
              <a:t>10</a:t>
            </a:fld>
            <a:endParaRPr lang="de-AT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12</a:t>
            </a:fld>
            <a:endParaRPr lang="de-A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defTabSz="914217">
              <a:buFontTx/>
              <a:buChar char="-"/>
              <a:defRPr/>
            </a:pP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13</a:t>
            </a:fld>
            <a:endParaRPr lang="de-A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defTabSz="914217">
              <a:defRPr/>
            </a:pP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15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defTabSz="914217">
              <a:defRPr/>
            </a:pP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16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E1C81A-0F77-4787-8AC1-6AC7BD720E21}" type="slidenum">
              <a:rPr lang="de-AT" smtClean="0"/>
              <a:pPr/>
              <a:t>18</a:t>
            </a:fld>
            <a:endParaRPr lang="de-AT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AT" sz="100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0C99-6B67-46C1-8717-BF074946B96E}" type="slidenum">
              <a:rPr lang="de-AT" smtClean="0"/>
              <a:pPr/>
              <a:t>1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21</a:t>
            </a:fld>
            <a:endParaRPr lang="de-A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22</a:t>
            </a:fld>
            <a:endParaRPr lang="de-A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F5C85-0660-4C44-93F0-E42872480578}" type="slidenum">
              <a:rPr lang="de-AT"/>
              <a:pPr/>
              <a:t>23</a:t>
            </a:fld>
            <a:endParaRPr lang="de-AT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sz="10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5B9B1-0E51-4251-A7AD-79FE1A6221A7}" type="slidenum">
              <a:rPr lang="de-AT"/>
              <a:pPr/>
              <a:t>24</a:t>
            </a:fld>
            <a:endParaRPr lang="de-AT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F5C85-0660-4C44-93F0-E42872480578}" type="slidenum">
              <a:rPr lang="de-AT"/>
              <a:pPr/>
              <a:t>25</a:t>
            </a:fld>
            <a:endParaRPr lang="de-AT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217">
              <a:defRPr/>
            </a:pPr>
            <a:endParaRPr lang="de-AT" sz="1000" dirty="0"/>
          </a:p>
          <a:p>
            <a:endParaRPr lang="de-AT" sz="10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7A3B7-17D6-4AA1-9DB1-2C3472CC6BE9}" type="slidenum">
              <a:rPr lang="de-AT"/>
              <a:pPr/>
              <a:t>26</a:t>
            </a:fld>
            <a:endParaRPr lang="de-AT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5B9B1-0E51-4251-A7AD-79FE1A6221A7}" type="slidenum">
              <a:rPr lang="de-AT"/>
              <a:pPr/>
              <a:t>27</a:t>
            </a:fld>
            <a:endParaRPr lang="de-AT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28</a:t>
            </a:fld>
            <a:endParaRPr lang="de-A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29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2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3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pPr defTabSz="914217">
              <a:defRPr/>
            </a:pP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89DE-7BBC-461E-A409-F86994C29617}" type="slidenum">
              <a:rPr lang="de-AT" smtClean="0"/>
              <a:pPr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F890-3C6C-49D4-962E-39145788C818}" type="slidenum">
              <a:rPr lang="de-AT" smtClean="0"/>
              <a:pPr/>
              <a:t>8</a:t>
            </a:fld>
            <a:endParaRPr lang="de-AT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2051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2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3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4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7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2059" name="Group 11"/>
          <p:cNvGrpSpPr>
            <a:grpSpLocks/>
          </p:cNvGrpSpPr>
          <p:nvPr userDrawn="1"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2060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1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2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3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4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5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6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7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8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9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0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1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2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3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4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5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6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7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8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9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0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1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2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3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4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5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6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7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8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9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0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1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2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3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4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5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6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7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8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9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0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1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2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3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4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5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6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7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8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9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0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1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2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3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4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5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6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7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8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9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0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1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2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3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4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5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6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7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8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9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0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1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2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3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4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5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6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7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8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9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0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1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2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3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4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5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6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7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8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9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0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1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2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3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4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5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6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7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8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9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0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1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2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3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4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5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6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7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8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9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0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1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2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3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4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5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6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7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8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9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0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1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2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3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4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5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6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7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8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9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0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1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2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3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4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5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6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7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8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9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0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1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2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3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4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5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6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7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8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9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0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1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2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3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4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5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6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7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8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9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0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1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2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3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4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5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6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7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8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9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0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1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2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3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4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5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6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7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8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9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0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1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2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3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4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5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6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B30860-5869-486C-B9DF-63635CD333DB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4450"/>
            <a:ext cx="22256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44450"/>
            <a:ext cx="65293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BA8A5E-84F4-4252-B68F-58F5F6C28E2C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8907462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063" y="3721100"/>
            <a:ext cx="8907462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5888" y="6511925"/>
            <a:ext cx="3760787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0663" y="6507163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633CAFF2-5DEC-41F1-AD85-B5D4C97D9245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3DF1F3-A967-4C36-B8EB-78C99E7D5B2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0CFE01-7149-4A62-8A47-16A27414C884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6DEC-BA32-4315-9660-FC344125E93B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D4543E-E11B-476B-9A9F-7302DB760FD7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B194D8-FA4C-4415-88D9-8CA020AC75DF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DD20D3-C3BF-4549-A5F1-C51AA0C4893A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816E41-944B-4CDE-A588-FDD283093331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91A7E9-5969-4186-9EAC-787098528B9D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2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7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03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grpSp>
        <p:nvGrpSpPr>
          <p:cNvPr id="1036" name="Group 12"/>
          <p:cNvGrpSpPr>
            <a:grpSpLocks/>
          </p:cNvGrpSpPr>
          <p:nvPr/>
        </p:nvGrpSpPr>
        <p:grpSpPr bwMode="auto">
          <a:xfrm>
            <a:off x="8432800" y="160338"/>
            <a:ext cx="517525" cy="520700"/>
            <a:chOff x="5312" y="101"/>
            <a:chExt cx="326" cy="328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1" name="Freeform 17"/>
            <p:cNvSpPr>
              <a:spLocks noEditPoints="1"/>
            </p:cNvSpPr>
            <p:nvPr userDrawn="1"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7" name="Freeform 23"/>
            <p:cNvSpPr>
              <a:spLocks noEditPoints="1"/>
            </p:cNvSpPr>
            <p:nvPr userDrawn="1"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r>
              <a:rPr lang="de-AT"/>
              <a:t>Stefan Bruckner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</a:defRPr>
            </a:lvl1pPr>
          </a:lstStyle>
          <a:p>
            <a:fld id="{DC9D80BA-227E-4961-9270-0903A11C2753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fontAlgn="base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5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fontAlgn="base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5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png"/><Relationship Id="rId9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world_lines_talk_handout.mp4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ammy\AppData\Local\Temp\tooth.mpg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banana_local\PapersVortraege\2009\EuroVis2009\StefanBruckner\FolienSB\figure5_divx.mpg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Vis07Rautek_xvid.avi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stagbeetle.avi" TargetMode="External"/><Relationship Id="rId7" Type="http://schemas.openxmlformats.org/officeDocument/2006/relationships/hyperlink" Target="visible.avi" TargetMode="Externa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hand.avi" TargetMode="External"/><Relationship Id="rId5" Type="http://schemas.openxmlformats.org/officeDocument/2006/relationships/hyperlink" Target="wholebody.avi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hyperlink" Target="headmf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476672"/>
            <a:ext cx="8424862" cy="1439962"/>
          </a:xfrm>
        </p:spPr>
        <p:txBody>
          <a:bodyPr/>
          <a:lstStyle/>
          <a:p>
            <a:r>
              <a:rPr lang="en-US" dirty="0" smtClean="0"/>
              <a:t>The title will be announced during or at the end of the talk</a:t>
            </a:r>
            <a:endParaRPr lang="de-A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16832"/>
            <a:ext cx="6480720" cy="486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 dirty="0" smtClean="0"/>
              <a:t>Eduard Gröller</a:t>
            </a:r>
          </a:p>
        </p:txBody>
      </p:sp>
      <p:pic>
        <p:nvPicPr>
          <p:cNvPr id="18436" name="Picture 9" descr="mod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065" y="836621"/>
            <a:ext cx="8907462" cy="5429250"/>
          </a:xfrm>
          <a:noFill/>
        </p:spPr>
      </p:pic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Context-Preserving Rendering (2)</a:t>
            </a:r>
          </a:p>
        </p:txBody>
      </p:sp>
      <p:sp>
        <p:nvSpPr>
          <p:cNvPr id="18440" name="Rectangle 6"/>
          <p:cNvSpPr>
            <a:spLocks noChangeArrowheads="1"/>
          </p:cNvSpPr>
          <p:nvPr/>
        </p:nvSpPr>
        <p:spPr bwMode="auto">
          <a:xfrm>
            <a:off x="3348038" y="5300671"/>
            <a:ext cx="5976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89" rIns="91379" bIns="45689"/>
          <a:lstStyle/>
          <a:p>
            <a:pPr marL="360126" indent="-360126" algn="l">
              <a:spcBef>
                <a:spcPct val="20000"/>
              </a:spcBef>
              <a:buClr>
                <a:srgbClr val="2AA3D8"/>
              </a:buClr>
              <a:buSzPct val="65000"/>
              <a:buBlip>
                <a:blip r:embed="rId4"/>
              </a:buBlip>
            </a:pPr>
            <a:r>
              <a:rPr lang="en-US" sz="2800" dirty="0"/>
              <a:t>Integrate various </a:t>
            </a:r>
            <a:r>
              <a:rPr lang="en-US" sz="2800" dirty="0" err="1"/>
              <a:t>focus+context</a:t>
            </a:r>
            <a:r>
              <a:rPr lang="en-US" sz="2800" dirty="0"/>
              <a:t> approaches with only few </a:t>
            </a:r>
            <a:r>
              <a:rPr lang="en-US" sz="2800" dirty="0" smtClean="0"/>
              <a:t>parameters</a:t>
            </a:r>
            <a:endParaRPr lang="en-US" sz="2800" dirty="0"/>
          </a:p>
        </p:txBody>
      </p:sp>
      <p:sp>
        <p:nvSpPr>
          <p:cNvPr id="10" name="Freeform 9"/>
          <p:cNvSpPr/>
          <p:nvPr/>
        </p:nvSpPr>
        <p:spPr bwMode="auto">
          <a:xfrm>
            <a:off x="5768622" y="6209262"/>
            <a:ext cx="2005794" cy="73955"/>
          </a:xfrm>
          <a:custGeom>
            <a:avLst/>
            <a:gdLst>
              <a:gd name="connsiteX0" fmla="*/ 0 w 2005794"/>
              <a:gd name="connsiteY0" fmla="*/ 4895 h 39456"/>
              <a:gd name="connsiteX1" fmla="*/ 993422 w 2005794"/>
              <a:gd name="connsiteY1" fmla="*/ 27472 h 39456"/>
              <a:gd name="connsiteX2" fmla="*/ 1241778 w 2005794"/>
              <a:gd name="connsiteY2" fmla="*/ 38761 h 39456"/>
              <a:gd name="connsiteX3" fmla="*/ 1952978 w 2005794"/>
              <a:gd name="connsiteY3" fmla="*/ 27472 h 39456"/>
              <a:gd name="connsiteX4" fmla="*/ 1794934 w 2005794"/>
              <a:gd name="connsiteY4" fmla="*/ 38761 h 39456"/>
              <a:gd name="connsiteX5" fmla="*/ 1095022 w 2005794"/>
              <a:gd name="connsiteY5" fmla="*/ 16184 h 39456"/>
              <a:gd name="connsiteX6" fmla="*/ 440267 w 2005794"/>
              <a:gd name="connsiteY6" fmla="*/ 4895 h 39456"/>
              <a:gd name="connsiteX7" fmla="*/ 361245 w 2005794"/>
              <a:gd name="connsiteY7" fmla="*/ 27472 h 39456"/>
              <a:gd name="connsiteX0" fmla="*/ 0 w 2005794"/>
              <a:gd name="connsiteY0" fmla="*/ 4895 h 154756"/>
              <a:gd name="connsiteX1" fmla="*/ 993422 w 2005794"/>
              <a:gd name="connsiteY1" fmla="*/ 27472 h 154756"/>
              <a:gd name="connsiteX2" fmla="*/ 1251650 w 2005794"/>
              <a:gd name="connsiteY2" fmla="*/ 154756 h 154756"/>
              <a:gd name="connsiteX3" fmla="*/ 1952978 w 2005794"/>
              <a:gd name="connsiteY3" fmla="*/ 27472 h 154756"/>
              <a:gd name="connsiteX4" fmla="*/ 1794934 w 2005794"/>
              <a:gd name="connsiteY4" fmla="*/ 38761 h 154756"/>
              <a:gd name="connsiteX5" fmla="*/ 1095022 w 2005794"/>
              <a:gd name="connsiteY5" fmla="*/ 16184 h 154756"/>
              <a:gd name="connsiteX6" fmla="*/ 440267 w 2005794"/>
              <a:gd name="connsiteY6" fmla="*/ 4895 h 154756"/>
              <a:gd name="connsiteX7" fmla="*/ 361245 w 2005794"/>
              <a:gd name="connsiteY7" fmla="*/ 27472 h 154756"/>
              <a:gd name="connsiteX0" fmla="*/ 0 w 2005794"/>
              <a:gd name="connsiteY0" fmla="*/ 4895 h 157563"/>
              <a:gd name="connsiteX1" fmla="*/ 963618 w 2005794"/>
              <a:gd name="connsiteY1" fmla="*/ 154756 h 157563"/>
              <a:gd name="connsiteX2" fmla="*/ 1251650 w 2005794"/>
              <a:gd name="connsiteY2" fmla="*/ 154756 h 157563"/>
              <a:gd name="connsiteX3" fmla="*/ 1952978 w 2005794"/>
              <a:gd name="connsiteY3" fmla="*/ 27472 h 157563"/>
              <a:gd name="connsiteX4" fmla="*/ 1794934 w 2005794"/>
              <a:gd name="connsiteY4" fmla="*/ 38761 h 157563"/>
              <a:gd name="connsiteX5" fmla="*/ 1095022 w 2005794"/>
              <a:gd name="connsiteY5" fmla="*/ 16184 h 157563"/>
              <a:gd name="connsiteX6" fmla="*/ 440267 w 2005794"/>
              <a:gd name="connsiteY6" fmla="*/ 4895 h 157563"/>
              <a:gd name="connsiteX7" fmla="*/ 361245 w 2005794"/>
              <a:gd name="connsiteY7" fmla="*/ 27472 h 157563"/>
              <a:gd name="connsiteX0" fmla="*/ 0 w 2005794"/>
              <a:gd name="connsiteY0" fmla="*/ 4895 h 157563"/>
              <a:gd name="connsiteX1" fmla="*/ 963618 w 2005794"/>
              <a:gd name="connsiteY1" fmla="*/ 154756 h 157563"/>
              <a:gd name="connsiteX2" fmla="*/ 1251650 w 2005794"/>
              <a:gd name="connsiteY2" fmla="*/ 154756 h 157563"/>
              <a:gd name="connsiteX3" fmla="*/ 1952978 w 2005794"/>
              <a:gd name="connsiteY3" fmla="*/ 27472 h 157563"/>
              <a:gd name="connsiteX4" fmla="*/ 1794934 w 2005794"/>
              <a:gd name="connsiteY4" fmla="*/ 38761 h 157563"/>
              <a:gd name="connsiteX5" fmla="*/ 1095022 w 2005794"/>
              <a:gd name="connsiteY5" fmla="*/ 16184 h 157563"/>
              <a:gd name="connsiteX6" fmla="*/ 440267 w 2005794"/>
              <a:gd name="connsiteY6" fmla="*/ 4895 h 157563"/>
              <a:gd name="connsiteX7" fmla="*/ 361245 w 2005794"/>
              <a:gd name="connsiteY7" fmla="*/ 27472 h 157563"/>
              <a:gd name="connsiteX0" fmla="*/ 0 w 2005794"/>
              <a:gd name="connsiteY0" fmla="*/ 4895 h 157563"/>
              <a:gd name="connsiteX1" fmla="*/ 963618 w 2005794"/>
              <a:gd name="connsiteY1" fmla="*/ 154756 h 157563"/>
              <a:gd name="connsiteX2" fmla="*/ 1251650 w 2005794"/>
              <a:gd name="connsiteY2" fmla="*/ 154756 h 157563"/>
              <a:gd name="connsiteX3" fmla="*/ 1952978 w 2005794"/>
              <a:gd name="connsiteY3" fmla="*/ 27472 h 157563"/>
              <a:gd name="connsiteX4" fmla="*/ 1794934 w 2005794"/>
              <a:gd name="connsiteY4" fmla="*/ 38761 h 157563"/>
              <a:gd name="connsiteX5" fmla="*/ 1095022 w 2005794"/>
              <a:gd name="connsiteY5" fmla="*/ 16184 h 157563"/>
              <a:gd name="connsiteX6" fmla="*/ 459562 w 2005794"/>
              <a:gd name="connsiteY6" fmla="*/ 82748 h 157563"/>
              <a:gd name="connsiteX7" fmla="*/ 361245 w 2005794"/>
              <a:gd name="connsiteY7" fmla="*/ 27472 h 157563"/>
              <a:gd name="connsiteX0" fmla="*/ 0 w 2005794"/>
              <a:gd name="connsiteY0" fmla="*/ 4895 h 157563"/>
              <a:gd name="connsiteX1" fmla="*/ 963618 w 2005794"/>
              <a:gd name="connsiteY1" fmla="*/ 154756 h 157563"/>
              <a:gd name="connsiteX2" fmla="*/ 1251650 w 2005794"/>
              <a:gd name="connsiteY2" fmla="*/ 154756 h 157563"/>
              <a:gd name="connsiteX3" fmla="*/ 1952978 w 2005794"/>
              <a:gd name="connsiteY3" fmla="*/ 27472 h 157563"/>
              <a:gd name="connsiteX4" fmla="*/ 1794934 w 2005794"/>
              <a:gd name="connsiteY4" fmla="*/ 38761 h 157563"/>
              <a:gd name="connsiteX5" fmla="*/ 1107634 w 2005794"/>
              <a:gd name="connsiteY5" fmla="*/ 82748 h 157563"/>
              <a:gd name="connsiteX6" fmla="*/ 459562 w 2005794"/>
              <a:gd name="connsiteY6" fmla="*/ 82748 h 157563"/>
              <a:gd name="connsiteX7" fmla="*/ 361245 w 2005794"/>
              <a:gd name="connsiteY7" fmla="*/ 27472 h 157563"/>
              <a:gd name="connsiteX0" fmla="*/ 0 w 2005794"/>
              <a:gd name="connsiteY0" fmla="*/ 4895 h 154756"/>
              <a:gd name="connsiteX1" fmla="*/ 963618 w 2005794"/>
              <a:gd name="connsiteY1" fmla="*/ 10740 h 154756"/>
              <a:gd name="connsiteX2" fmla="*/ 1251650 w 2005794"/>
              <a:gd name="connsiteY2" fmla="*/ 154756 h 154756"/>
              <a:gd name="connsiteX3" fmla="*/ 1952978 w 2005794"/>
              <a:gd name="connsiteY3" fmla="*/ 27472 h 154756"/>
              <a:gd name="connsiteX4" fmla="*/ 1794934 w 2005794"/>
              <a:gd name="connsiteY4" fmla="*/ 38761 h 154756"/>
              <a:gd name="connsiteX5" fmla="*/ 1107634 w 2005794"/>
              <a:gd name="connsiteY5" fmla="*/ 82748 h 154756"/>
              <a:gd name="connsiteX6" fmla="*/ 459562 w 2005794"/>
              <a:gd name="connsiteY6" fmla="*/ 82748 h 154756"/>
              <a:gd name="connsiteX7" fmla="*/ 361245 w 2005794"/>
              <a:gd name="connsiteY7" fmla="*/ 27472 h 154756"/>
              <a:gd name="connsiteX0" fmla="*/ 0 w 2005794"/>
              <a:gd name="connsiteY0" fmla="*/ 25164 h 115181"/>
              <a:gd name="connsiteX1" fmla="*/ 963618 w 2005794"/>
              <a:gd name="connsiteY1" fmla="*/ 31009 h 115181"/>
              <a:gd name="connsiteX2" fmla="*/ 1260477 w 2005794"/>
              <a:gd name="connsiteY2" fmla="*/ 3763 h 115181"/>
              <a:gd name="connsiteX3" fmla="*/ 1952978 w 2005794"/>
              <a:gd name="connsiteY3" fmla="*/ 47741 h 115181"/>
              <a:gd name="connsiteX4" fmla="*/ 1794934 w 2005794"/>
              <a:gd name="connsiteY4" fmla="*/ 59030 h 115181"/>
              <a:gd name="connsiteX5" fmla="*/ 1107634 w 2005794"/>
              <a:gd name="connsiteY5" fmla="*/ 103017 h 115181"/>
              <a:gd name="connsiteX6" fmla="*/ 459562 w 2005794"/>
              <a:gd name="connsiteY6" fmla="*/ 103017 h 115181"/>
              <a:gd name="connsiteX7" fmla="*/ 361245 w 2005794"/>
              <a:gd name="connsiteY7" fmla="*/ 47741 h 115181"/>
              <a:gd name="connsiteX0" fmla="*/ 0 w 2005794"/>
              <a:gd name="connsiteY0" fmla="*/ 4895 h 94912"/>
              <a:gd name="connsiteX1" fmla="*/ 963618 w 2005794"/>
              <a:gd name="connsiteY1" fmla="*/ 10740 h 94912"/>
              <a:gd name="connsiteX2" fmla="*/ 1254867 w 2005794"/>
              <a:gd name="connsiteY2" fmla="*/ 5933 h 94912"/>
              <a:gd name="connsiteX3" fmla="*/ 1952978 w 2005794"/>
              <a:gd name="connsiteY3" fmla="*/ 27472 h 94912"/>
              <a:gd name="connsiteX4" fmla="*/ 1794934 w 2005794"/>
              <a:gd name="connsiteY4" fmla="*/ 38761 h 94912"/>
              <a:gd name="connsiteX5" fmla="*/ 1107634 w 2005794"/>
              <a:gd name="connsiteY5" fmla="*/ 82748 h 94912"/>
              <a:gd name="connsiteX6" fmla="*/ 459562 w 2005794"/>
              <a:gd name="connsiteY6" fmla="*/ 82748 h 94912"/>
              <a:gd name="connsiteX7" fmla="*/ 361245 w 2005794"/>
              <a:gd name="connsiteY7" fmla="*/ 27472 h 94912"/>
              <a:gd name="connsiteX0" fmla="*/ 0 w 2005794"/>
              <a:gd name="connsiteY0" fmla="*/ 22204 h 112221"/>
              <a:gd name="connsiteX1" fmla="*/ 963618 w 2005794"/>
              <a:gd name="connsiteY1" fmla="*/ 0 h 112221"/>
              <a:gd name="connsiteX2" fmla="*/ 1254867 w 2005794"/>
              <a:gd name="connsiteY2" fmla="*/ 23242 h 112221"/>
              <a:gd name="connsiteX3" fmla="*/ 1952978 w 2005794"/>
              <a:gd name="connsiteY3" fmla="*/ 44781 h 112221"/>
              <a:gd name="connsiteX4" fmla="*/ 1794934 w 2005794"/>
              <a:gd name="connsiteY4" fmla="*/ 56070 h 112221"/>
              <a:gd name="connsiteX5" fmla="*/ 1107634 w 2005794"/>
              <a:gd name="connsiteY5" fmla="*/ 100057 h 112221"/>
              <a:gd name="connsiteX6" fmla="*/ 459562 w 2005794"/>
              <a:gd name="connsiteY6" fmla="*/ 100057 h 112221"/>
              <a:gd name="connsiteX7" fmla="*/ 361245 w 2005794"/>
              <a:gd name="connsiteY7" fmla="*/ 44781 h 112221"/>
              <a:gd name="connsiteX0" fmla="*/ 0 w 2005794"/>
              <a:gd name="connsiteY0" fmla="*/ 22204 h 105891"/>
              <a:gd name="connsiteX1" fmla="*/ 963618 w 2005794"/>
              <a:gd name="connsiteY1" fmla="*/ 0 h 105891"/>
              <a:gd name="connsiteX2" fmla="*/ 1254867 w 2005794"/>
              <a:gd name="connsiteY2" fmla="*/ 23242 h 105891"/>
              <a:gd name="connsiteX3" fmla="*/ 1952978 w 2005794"/>
              <a:gd name="connsiteY3" fmla="*/ 44781 h 105891"/>
              <a:gd name="connsiteX4" fmla="*/ 1794934 w 2005794"/>
              <a:gd name="connsiteY4" fmla="*/ 56070 h 105891"/>
              <a:gd name="connsiteX5" fmla="*/ 1107634 w 2005794"/>
              <a:gd name="connsiteY5" fmla="*/ 100057 h 105891"/>
              <a:gd name="connsiteX6" fmla="*/ 498830 w 2005794"/>
              <a:gd name="connsiteY6" fmla="*/ 60788 h 105891"/>
              <a:gd name="connsiteX7" fmla="*/ 361245 w 2005794"/>
              <a:gd name="connsiteY7" fmla="*/ 44781 h 105891"/>
              <a:gd name="connsiteX0" fmla="*/ 0 w 2005794"/>
              <a:gd name="connsiteY0" fmla="*/ 22204 h 105891"/>
              <a:gd name="connsiteX1" fmla="*/ 963618 w 2005794"/>
              <a:gd name="connsiteY1" fmla="*/ 0 h 105891"/>
              <a:gd name="connsiteX2" fmla="*/ 1254867 w 2005794"/>
              <a:gd name="connsiteY2" fmla="*/ 23242 h 105891"/>
              <a:gd name="connsiteX3" fmla="*/ 1952978 w 2005794"/>
              <a:gd name="connsiteY3" fmla="*/ 44781 h 105891"/>
              <a:gd name="connsiteX4" fmla="*/ 1794934 w 2005794"/>
              <a:gd name="connsiteY4" fmla="*/ 56070 h 105891"/>
              <a:gd name="connsiteX5" fmla="*/ 1107634 w 2005794"/>
              <a:gd name="connsiteY5" fmla="*/ 100057 h 105891"/>
              <a:gd name="connsiteX6" fmla="*/ 498830 w 2005794"/>
              <a:gd name="connsiteY6" fmla="*/ 60788 h 105891"/>
              <a:gd name="connsiteX0" fmla="*/ 0 w 2005794"/>
              <a:gd name="connsiteY0" fmla="*/ 22204 h 105891"/>
              <a:gd name="connsiteX1" fmla="*/ 963618 w 2005794"/>
              <a:gd name="connsiteY1" fmla="*/ 0 h 105891"/>
              <a:gd name="connsiteX2" fmla="*/ 1254867 w 2005794"/>
              <a:gd name="connsiteY2" fmla="*/ 23242 h 105891"/>
              <a:gd name="connsiteX3" fmla="*/ 1952978 w 2005794"/>
              <a:gd name="connsiteY3" fmla="*/ 44781 h 105891"/>
              <a:gd name="connsiteX4" fmla="*/ 1794934 w 2005794"/>
              <a:gd name="connsiteY4" fmla="*/ 56070 h 105891"/>
              <a:gd name="connsiteX5" fmla="*/ 1107634 w 2005794"/>
              <a:gd name="connsiteY5" fmla="*/ 100057 h 105891"/>
              <a:gd name="connsiteX0" fmla="*/ 0 w 2005794"/>
              <a:gd name="connsiteY0" fmla="*/ 22204 h 73955"/>
              <a:gd name="connsiteX1" fmla="*/ 963618 w 2005794"/>
              <a:gd name="connsiteY1" fmla="*/ 0 h 73955"/>
              <a:gd name="connsiteX2" fmla="*/ 1254867 w 2005794"/>
              <a:gd name="connsiteY2" fmla="*/ 23242 h 73955"/>
              <a:gd name="connsiteX3" fmla="*/ 1952978 w 2005794"/>
              <a:gd name="connsiteY3" fmla="*/ 44781 h 73955"/>
              <a:gd name="connsiteX4" fmla="*/ 1794934 w 2005794"/>
              <a:gd name="connsiteY4" fmla="*/ 56070 h 73955"/>
              <a:gd name="connsiteX5" fmla="*/ 1114622 w 2005794"/>
              <a:gd name="connsiteY5" fmla="*/ 68121 h 7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5794" h="73955">
                <a:moveTo>
                  <a:pt x="0" y="22204"/>
                </a:moveTo>
                <a:lnTo>
                  <a:pt x="963618" y="0"/>
                </a:lnTo>
                <a:cubicBezTo>
                  <a:pt x="1046441" y="2807"/>
                  <a:pt x="1172082" y="19479"/>
                  <a:pt x="1254867" y="23242"/>
                </a:cubicBezTo>
                <a:lnTo>
                  <a:pt x="1952978" y="44781"/>
                </a:lnTo>
                <a:cubicBezTo>
                  <a:pt x="2005794" y="44781"/>
                  <a:pt x="1847745" y="56765"/>
                  <a:pt x="1794934" y="56070"/>
                </a:cubicBezTo>
                <a:cubicBezTo>
                  <a:pt x="1561529" y="52999"/>
                  <a:pt x="1347974" y="73955"/>
                  <a:pt x="1114622" y="68121"/>
                </a:cubicBezTo>
              </a:path>
            </a:pathLst>
          </a:cu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826933" y="6616207"/>
            <a:ext cx="2103552" cy="74671"/>
          </a:xfrm>
          <a:custGeom>
            <a:avLst/>
            <a:gdLst>
              <a:gd name="connsiteX0" fmla="*/ 0 w 2103552"/>
              <a:gd name="connsiteY0" fmla="*/ 0 h 22577"/>
              <a:gd name="connsiteX1" fmla="*/ 1456267 w 2103552"/>
              <a:gd name="connsiteY1" fmla="*/ 11289 h 22577"/>
              <a:gd name="connsiteX2" fmla="*/ 1591734 w 2103552"/>
              <a:gd name="connsiteY2" fmla="*/ 22577 h 22577"/>
              <a:gd name="connsiteX3" fmla="*/ 1975556 w 2103552"/>
              <a:gd name="connsiteY3" fmla="*/ 11289 h 22577"/>
              <a:gd name="connsiteX4" fmla="*/ 1027289 w 2103552"/>
              <a:gd name="connsiteY4" fmla="*/ 22577 h 22577"/>
              <a:gd name="connsiteX5" fmla="*/ 982134 w 2103552"/>
              <a:gd name="connsiteY5" fmla="*/ 11289 h 22577"/>
              <a:gd name="connsiteX0" fmla="*/ 0 w 2103552"/>
              <a:gd name="connsiteY0" fmla="*/ 0 h 103501"/>
              <a:gd name="connsiteX1" fmla="*/ 1456267 w 2103552"/>
              <a:gd name="connsiteY1" fmla="*/ 11289 h 103501"/>
              <a:gd name="connsiteX2" fmla="*/ 1591734 w 2103552"/>
              <a:gd name="connsiteY2" fmla="*/ 22577 h 103501"/>
              <a:gd name="connsiteX3" fmla="*/ 1975556 w 2103552"/>
              <a:gd name="connsiteY3" fmla="*/ 11289 h 103501"/>
              <a:gd name="connsiteX4" fmla="*/ 1105107 w 2103552"/>
              <a:gd name="connsiteY4" fmla="*/ 103501 h 103501"/>
              <a:gd name="connsiteX5" fmla="*/ 982134 w 2103552"/>
              <a:gd name="connsiteY5" fmla="*/ 11289 h 103501"/>
              <a:gd name="connsiteX0" fmla="*/ 0 w 2103552"/>
              <a:gd name="connsiteY0" fmla="*/ 0 h 103501"/>
              <a:gd name="connsiteX1" fmla="*/ 1456267 w 2103552"/>
              <a:gd name="connsiteY1" fmla="*/ 11289 h 103501"/>
              <a:gd name="connsiteX2" fmla="*/ 1591734 w 2103552"/>
              <a:gd name="connsiteY2" fmla="*/ 22577 h 103501"/>
              <a:gd name="connsiteX3" fmla="*/ 1975556 w 2103552"/>
              <a:gd name="connsiteY3" fmla="*/ 11289 h 103501"/>
              <a:gd name="connsiteX4" fmla="*/ 1105107 w 2103552"/>
              <a:gd name="connsiteY4" fmla="*/ 103501 h 103501"/>
              <a:gd name="connsiteX5" fmla="*/ 961091 w 2103552"/>
              <a:gd name="connsiteY5" fmla="*/ 103501 h 103501"/>
              <a:gd name="connsiteX0" fmla="*/ 0 w 2103552"/>
              <a:gd name="connsiteY0" fmla="*/ 21659 h 125160"/>
              <a:gd name="connsiteX1" fmla="*/ 730577 w 2103552"/>
              <a:gd name="connsiteY1" fmla="*/ 0 h 125160"/>
              <a:gd name="connsiteX2" fmla="*/ 1591734 w 2103552"/>
              <a:gd name="connsiteY2" fmla="*/ 44236 h 125160"/>
              <a:gd name="connsiteX3" fmla="*/ 1975556 w 2103552"/>
              <a:gd name="connsiteY3" fmla="*/ 32948 h 125160"/>
              <a:gd name="connsiteX4" fmla="*/ 1105107 w 2103552"/>
              <a:gd name="connsiteY4" fmla="*/ 125160 h 125160"/>
              <a:gd name="connsiteX5" fmla="*/ 961091 w 2103552"/>
              <a:gd name="connsiteY5" fmla="*/ 125160 h 125160"/>
              <a:gd name="connsiteX0" fmla="*/ 0 w 2103552"/>
              <a:gd name="connsiteY0" fmla="*/ 21659 h 125160"/>
              <a:gd name="connsiteX1" fmla="*/ 730577 w 2103552"/>
              <a:gd name="connsiteY1" fmla="*/ 0 h 125160"/>
              <a:gd name="connsiteX2" fmla="*/ 1569110 w 2103552"/>
              <a:gd name="connsiteY2" fmla="*/ 11288 h 125160"/>
              <a:gd name="connsiteX3" fmla="*/ 1975556 w 2103552"/>
              <a:gd name="connsiteY3" fmla="*/ 32948 h 125160"/>
              <a:gd name="connsiteX4" fmla="*/ 1105107 w 2103552"/>
              <a:gd name="connsiteY4" fmla="*/ 125160 h 125160"/>
              <a:gd name="connsiteX5" fmla="*/ 961091 w 2103552"/>
              <a:gd name="connsiteY5" fmla="*/ 125160 h 125160"/>
              <a:gd name="connsiteX0" fmla="*/ 0 w 2103552"/>
              <a:gd name="connsiteY0" fmla="*/ 21659 h 125160"/>
              <a:gd name="connsiteX1" fmla="*/ 730577 w 2103552"/>
              <a:gd name="connsiteY1" fmla="*/ 0 h 125160"/>
              <a:gd name="connsiteX2" fmla="*/ 1569110 w 2103552"/>
              <a:gd name="connsiteY2" fmla="*/ 11288 h 125160"/>
              <a:gd name="connsiteX3" fmla="*/ 1975556 w 2103552"/>
              <a:gd name="connsiteY3" fmla="*/ 32948 h 125160"/>
              <a:gd name="connsiteX4" fmla="*/ 1105107 w 2103552"/>
              <a:gd name="connsiteY4" fmla="*/ 69062 h 125160"/>
              <a:gd name="connsiteX5" fmla="*/ 961091 w 2103552"/>
              <a:gd name="connsiteY5" fmla="*/ 125160 h 125160"/>
              <a:gd name="connsiteX0" fmla="*/ 0 w 2103552"/>
              <a:gd name="connsiteY0" fmla="*/ 21659 h 74671"/>
              <a:gd name="connsiteX1" fmla="*/ 730577 w 2103552"/>
              <a:gd name="connsiteY1" fmla="*/ 0 h 74671"/>
              <a:gd name="connsiteX2" fmla="*/ 1569110 w 2103552"/>
              <a:gd name="connsiteY2" fmla="*/ 11288 h 74671"/>
              <a:gd name="connsiteX3" fmla="*/ 1975556 w 2103552"/>
              <a:gd name="connsiteY3" fmla="*/ 32948 h 74671"/>
              <a:gd name="connsiteX4" fmla="*/ 1105107 w 2103552"/>
              <a:gd name="connsiteY4" fmla="*/ 69062 h 74671"/>
              <a:gd name="connsiteX5" fmla="*/ 927432 w 2103552"/>
              <a:gd name="connsiteY5" fmla="*/ 74671 h 7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552" h="74671">
                <a:moveTo>
                  <a:pt x="0" y="21659"/>
                </a:moveTo>
                <a:lnTo>
                  <a:pt x="730577" y="0"/>
                </a:lnTo>
                <a:lnTo>
                  <a:pt x="1569110" y="11288"/>
                </a:lnTo>
                <a:cubicBezTo>
                  <a:pt x="1697106" y="11288"/>
                  <a:pt x="2103552" y="32948"/>
                  <a:pt x="1975556" y="32948"/>
                </a:cubicBezTo>
                <a:cubicBezTo>
                  <a:pt x="1659445" y="32948"/>
                  <a:pt x="1421196" y="65299"/>
                  <a:pt x="1105107" y="69062"/>
                </a:cubicBezTo>
                <a:cubicBezTo>
                  <a:pt x="1067671" y="56584"/>
                  <a:pt x="950620" y="74671"/>
                  <a:pt x="927432" y="74671"/>
                </a:cubicBezTo>
              </a:path>
            </a:pathLst>
          </a:cu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96136" y="1268760"/>
            <a:ext cx="659758" cy="844853"/>
            <a:chOff x="9828584" y="1628800"/>
            <a:chExt cx="659758" cy="844853"/>
          </a:xfrm>
        </p:grpSpPr>
        <p:sp>
          <p:nvSpPr>
            <p:cNvPr id="12" name="TextBox 11"/>
            <p:cNvSpPr txBox="1"/>
            <p:nvPr/>
          </p:nvSpPr>
          <p:spPr>
            <a:xfrm>
              <a:off x="9828584" y="1628800"/>
              <a:ext cx="6190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400" b="1" dirty="0" smtClean="0">
                  <a:sym typeface="Symbol"/>
                </a:rPr>
                <a:t></a:t>
              </a:r>
              <a:r>
                <a:rPr lang="de-AT" sz="4400" b="1" baseline="-25000" dirty="0" smtClean="0">
                  <a:sym typeface="Symbol"/>
                </a:rPr>
                <a:t>t</a:t>
              </a:r>
              <a:endParaRPr lang="de-AT" sz="4400" b="1" baseline="-25000" dirty="0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9866883" y="1759473"/>
              <a:ext cx="621459" cy="714180"/>
            </a:xfrm>
            <a:custGeom>
              <a:avLst/>
              <a:gdLst>
                <a:gd name="connsiteX0" fmla="*/ 118753 w 621459"/>
                <a:gd name="connsiteY0" fmla="*/ 103829 h 734062"/>
                <a:gd name="connsiteX1" fmla="*/ 23750 w 621459"/>
                <a:gd name="connsiteY1" fmla="*/ 210707 h 734062"/>
                <a:gd name="connsiteX2" fmla="*/ 0 w 621459"/>
                <a:gd name="connsiteY2" fmla="*/ 281958 h 734062"/>
                <a:gd name="connsiteX3" fmla="*/ 35626 w 621459"/>
                <a:gd name="connsiteY3" fmla="*/ 448213 h 734062"/>
                <a:gd name="connsiteX4" fmla="*/ 83127 w 621459"/>
                <a:gd name="connsiteY4" fmla="*/ 519465 h 734062"/>
                <a:gd name="connsiteX5" fmla="*/ 95002 w 621459"/>
                <a:gd name="connsiteY5" fmla="*/ 555091 h 734062"/>
                <a:gd name="connsiteX6" fmla="*/ 130628 w 621459"/>
                <a:gd name="connsiteY6" fmla="*/ 578842 h 734062"/>
                <a:gd name="connsiteX7" fmla="*/ 190005 w 621459"/>
                <a:gd name="connsiteY7" fmla="*/ 673844 h 734062"/>
                <a:gd name="connsiteX8" fmla="*/ 213756 w 621459"/>
                <a:gd name="connsiteY8" fmla="*/ 709470 h 734062"/>
                <a:gd name="connsiteX9" fmla="*/ 356260 w 621459"/>
                <a:gd name="connsiteY9" fmla="*/ 709470 h 734062"/>
                <a:gd name="connsiteX10" fmla="*/ 486888 w 621459"/>
                <a:gd name="connsiteY10" fmla="*/ 697595 h 734062"/>
                <a:gd name="connsiteX11" fmla="*/ 570015 w 621459"/>
                <a:gd name="connsiteY11" fmla="*/ 602592 h 734062"/>
                <a:gd name="connsiteX12" fmla="*/ 581891 w 621459"/>
                <a:gd name="connsiteY12" fmla="*/ 412587 h 734062"/>
                <a:gd name="connsiteX13" fmla="*/ 558140 w 621459"/>
                <a:gd name="connsiteY13" fmla="*/ 293834 h 734062"/>
                <a:gd name="connsiteX14" fmla="*/ 534389 w 621459"/>
                <a:gd name="connsiteY14" fmla="*/ 258208 h 734062"/>
                <a:gd name="connsiteX15" fmla="*/ 427512 w 621459"/>
                <a:gd name="connsiteY15" fmla="*/ 127579 h 734062"/>
                <a:gd name="connsiteX16" fmla="*/ 356260 w 621459"/>
                <a:gd name="connsiteY16" fmla="*/ 68203 h 734062"/>
                <a:gd name="connsiteX17" fmla="*/ 95002 w 621459"/>
                <a:gd name="connsiteY17" fmla="*/ 127579 h 734062"/>
                <a:gd name="connsiteX18" fmla="*/ 95002 w 621459"/>
                <a:gd name="connsiteY18" fmla="*/ 163205 h 734062"/>
                <a:gd name="connsiteX0" fmla="*/ 118753 w 621459"/>
                <a:gd name="connsiteY0" fmla="*/ 103829 h 734062"/>
                <a:gd name="connsiteX1" fmla="*/ 23750 w 621459"/>
                <a:gd name="connsiteY1" fmla="*/ 210707 h 734062"/>
                <a:gd name="connsiteX2" fmla="*/ 0 w 621459"/>
                <a:gd name="connsiteY2" fmla="*/ 281958 h 734062"/>
                <a:gd name="connsiteX3" fmla="*/ 35626 w 621459"/>
                <a:gd name="connsiteY3" fmla="*/ 448213 h 734062"/>
                <a:gd name="connsiteX4" fmla="*/ 83127 w 621459"/>
                <a:gd name="connsiteY4" fmla="*/ 519465 h 734062"/>
                <a:gd name="connsiteX5" fmla="*/ 95002 w 621459"/>
                <a:gd name="connsiteY5" fmla="*/ 555091 h 734062"/>
                <a:gd name="connsiteX6" fmla="*/ 130628 w 621459"/>
                <a:gd name="connsiteY6" fmla="*/ 578842 h 734062"/>
                <a:gd name="connsiteX7" fmla="*/ 249733 w 621459"/>
                <a:gd name="connsiteY7" fmla="*/ 589407 h 734062"/>
                <a:gd name="connsiteX8" fmla="*/ 213756 w 621459"/>
                <a:gd name="connsiteY8" fmla="*/ 709470 h 734062"/>
                <a:gd name="connsiteX9" fmla="*/ 356260 w 621459"/>
                <a:gd name="connsiteY9" fmla="*/ 709470 h 734062"/>
                <a:gd name="connsiteX10" fmla="*/ 486888 w 621459"/>
                <a:gd name="connsiteY10" fmla="*/ 697595 h 734062"/>
                <a:gd name="connsiteX11" fmla="*/ 570015 w 621459"/>
                <a:gd name="connsiteY11" fmla="*/ 602592 h 734062"/>
                <a:gd name="connsiteX12" fmla="*/ 581891 w 621459"/>
                <a:gd name="connsiteY12" fmla="*/ 412587 h 734062"/>
                <a:gd name="connsiteX13" fmla="*/ 558140 w 621459"/>
                <a:gd name="connsiteY13" fmla="*/ 293834 h 734062"/>
                <a:gd name="connsiteX14" fmla="*/ 534389 w 621459"/>
                <a:gd name="connsiteY14" fmla="*/ 258208 h 734062"/>
                <a:gd name="connsiteX15" fmla="*/ 427512 w 621459"/>
                <a:gd name="connsiteY15" fmla="*/ 127579 h 734062"/>
                <a:gd name="connsiteX16" fmla="*/ 356260 w 621459"/>
                <a:gd name="connsiteY16" fmla="*/ 68203 h 734062"/>
                <a:gd name="connsiteX17" fmla="*/ 95002 w 621459"/>
                <a:gd name="connsiteY17" fmla="*/ 127579 h 734062"/>
                <a:gd name="connsiteX18" fmla="*/ 95002 w 621459"/>
                <a:gd name="connsiteY18" fmla="*/ 163205 h 734062"/>
                <a:gd name="connsiteX0" fmla="*/ 118753 w 621459"/>
                <a:gd name="connsiteY0" fmla="*/ 103829 h 714180"/>
                <a:gd name="connsiteX1" fmla="*/ 23750 w 621459"/>
                <a:gd name="connsiteY1" fmla="*/ 210707 h 714180"/>
                <a:gd name="connsiteX2" fmla="*/ 0 w 621459"/>
                <a:gd name="connsiteY2" fmla="*/ 281958 h 714180"/>
                <a:gd name="connsiteX3" fmla="*/ 35626 w 621459"/>
                <a:gd name="connsiteY3" fmla="*/ 448213 h 714180"/>
                <a:gd name="connsiteX4" fmla="*/ 83127 w 621459"/>
                <a:gd name="connsiteY4" fmla="*/ 519465 h 714180"/>
                <a:gd name="connsiteX5" fmla="*/ 95002 w 621459"/>
                <a:gd name="connsiteY5" fmla="*/ 555091 h 714180"/>
                <a:gd name="connsiteX6" fmla="*/ 130628 w 621459"/>
                <a:gd name="connsiteY6" fmla="*/ 578842 h 714180"/>
                <a:gd name="connsiteX7" fmla="*/ 249733 w 621459"/>
                <a:gd name="connsiteY7" fmla="*/ 589407 h 714180"/>
                <a:gd name="connsiteX8" fmla="*/ 321741 w 621459"/>
                <a:gd name="connsiteY8" fmla="*/ 661415 h 714180"/>
                <a:gd name="connsiteX9" fmla="*/ 356260 w 621459"/>
                <a:gd name="connsiteY9" fmla="*/ 709470 h 714180"/>
                <a:gd name="connsiteX10" fmla="*/ 486888 w 621459"/>
                <a:gd name="connsiteY10" fmla="*/ 697595 h 714180"/>
                <a:gd name="connsiteX11" fmla="*/ 570015 w 621459"/>
                <a:gd name="connsiteY11" fmla="*/ 602592 h 714180"/>
                <a:gd name="connsiteX12" fmla="*/ 581891 w 621459"/>
                <a:gd name="connsiteY12" fmla="*/ 412587 h 714180"/>
                <a:gd name="connsiteX13" fmla="*/ 558140 w 621459"/>
                <a:gd name="connsiteY13" fmla="*/ 293834 h 714180"/>
                <a:gd name="connsiteX14" fmla="*/ 534389 w 621459"/>
                <a:gd name="connsiteY14" fmla="*/ 258208 h 714180"/>
                <a:gd name="connsiteX15" fmla="*/ 427512 w 621459"/>
                <a:gd name="connsiteY15" fmla="*/ 127579 h 714180"/>
                <a:gd name="connsiteX16" fmla="*/ 356260 w 621459"/>
                <a:gd name="connsiteY16" fmla="*/ 68203 h 714180"/>
                <a:gd name="connsiteX17" fmla="*/ 95002 w 621459"/>
                <a:gd name="connsiteY17" fmla="*/ 127579 h 714180"/>
                <a:gd name="connsiteX18" fmla="*/ 95002 w 621459"/>
                <a:gd name="connsiteY18" fmla="*/ 163205 h 714180"/>
                <a:gd name="connsiteX0" fmla="*/ 118753 w 621459"/>
                <a:gd name="connsiteY0" fmla="*/ 103829 h 714180"/>
                <a:gd name="connsiteX1" fmla="*/ 23750 w 621459"/>
                <a:gd name="connsiteY1" fmla="*/ 210707 h 714180"/>
                <a:gd name="connsiteX2" fmla="*/ 0 w 621459"/>
                <a:gd name="connsiteY2" fmla="*/ 281958 h 714180"/>
                <a:gd name="connsiteX3" fmla="*/ 35626 w 621459"/>
                <a:gd name="connsiteY3" fmla="*/ 448213 h 714180"/>
                <a:gd name="connsiteX4" fmla="*/ 83127 w 621459"/>
                <a:gd name="connsiteY4" fmla="*/ 519465 h 714180"/>
                <a:gd name="connsiteX5" fmla="*/ 95002 w 621459"/>
                <a:gd name="connsiteY5" fmla="*/ 555091 h 714180"/>
                <a:gd name="connsiteX6" fmla="*/ 249733 w 621459"/>
                <a:gd name="connsiteY6" fmla="*/ 589407 h 714180"/>
                <a:gd name="connsiteX7" fmla="*/ 321741 w 621459"/>
                <a:gd name="connsiteY7" fmla="*/ 661415 h 714180"/>
                <a:gd name="connsiteX8" fmla="*/ 356260 w 621459"/>
                <a:gd name="connsiteY8" fmla="*/ 709470 h 714180"/>
                <a:gd name="connsiteX9" fmla="*/ 486888 w 621459"/>
                <a:gd name="connsiteY9" fmla="*/ 697595 h 714180"/>
                <a:gd name="connsiteX10" fmla="*/ 570015 w 621459"/>
                <a:gd name="connsiteY10" fmla="*/ 602592 h 714180"/>
                <a:gd name="connsiteX11" fmla="*/ 581891 w 621459"/>
                <a:gd name="connsiteY11" fmla="*/ 412587 h 714180"/>
                <a:gd name="connsiteX12" fmla="*/ 558140 w 621459"/>
                <a:gd name="connsiteY12" fmla="*/ 293834 h 714180"/>
                <a:gd name="connsiteX13" fmla="*/ 534389 w 621459"/>
                <a:gd name="connsiteY13" fmla="*/ 258208 h 714180"/>
                <a:gd name="connsiteX14" fmla="*/ 427512 w 621459"/>
                <a:gd name="connsiteY14" fmla="*/ 127579 h 714180"/>
                <a:gd name="connsiteX15" fmla="*/ 356260 w 621459"/>
                <a:gd name="connsiteY15" fmla="*/ 68203 h 714180"/>
                <a:gd name="connsiteX16" fmla="*/ 95002 w 621459"/>
                <a:gd name="connsiteY16" fmla="*/ 127579 h 714180"/>
                <a:gd name="connsiteX17" fmla="*/ 95002 w 621459"/>
                <a:gd name="connsiteY17" fmla="*/ 163205 h 714180"/>
                <a:gd name="connsiteX0" fmla="*/ 118753 w 621459"/>
                <a:gd name="connsiteY0" fmla="*/ 103829 h 714180"/>
                <a:gd name="connsiteX1" fmla="*/ 23750 w 621459"/>
                <a:gd name="connsiteY1" fmla="*/ 210707 h 714180"/>
                <a:gd name="connsiteX2" fmla="*/ 0 w 621459"/>
                <a:gd name="connsiteY2" fmla="*/ 281958 h 714180"/>
                <a:gd name="connsiteX3" fmla="*/ 35626 w 621459"/>
                <a:gd name="connsiteY3" fmla="*/ 448213 h 714180"/>
                <a:gd name="connsiteX4" fmla="*/ 83127 w 621459"/>
                <a:gd name="connsiteY4" fmla="*/ 519465 h 714180"/>
                <a:gd name="connsiteX5" fmla="*/ 95002 w 621459"/>
                <a:gd name="connsiteY5" fmla="*/ 555091 h 714180"/>
                <a:gd name="connsiteX6" fmla="*/ 249733 w 621459"/>
                <a:gd name="connsiteY6" fmla="*/ 589407 h 714180"/>
                <a:gd name="connsiteX7" fmla="*/ 321741 w 621459"/>
                <a:gd name="connsiteY7" fmla="*/ 661415 h 714180"/>
                <a:gd name="connsiteX8" fmla="*/ 356260 w 621459"/>
                <a:gd name="connsiteY8" fmla="*/ 709470 h 714180"/>
                <a:gd name="connsiteX9" fmla="*/ 486888 w 621459"/>
                <a:gd name="connsiteY9" fmla="*/ 697595 h 714180"/>
                <a:gd name="connsiteX10" fmla="*/ 570015 w 621459"/>
                <a:gd name="connsiteY10" fmla="*/ 602592 h 714180"/>
                <a:gd name="connsiteX11" fmla="*/ 581891 w 621459"/>
                <a:gd name="connsiteY11" fmla="*/ 412587 h 714180"/>
                <a:gd name="connsiteX12" fmla="*/ 558140 w 621459"/>
                <a:gd name="connsiteY12" fmla="*/ 293834 h 714180"/>
                <a:gd name="connsiteX13" fmla="*/ 534389 w 621459"/>
                <a:gd name="connsiteY13" fmla="*/ 258208 h 714180"/>
                <a:gd name="connsiteX14" fmla="*/ 427512 w 621459"/>
                <a:gd name="connsiteY14" fmla="*/ 127579 h 714180"/>
                <a:gd name="connsiteX15" fmla="*/ 249733 w 621459"/>
                <a:gd name="connsiteY15" fmla="*/ 85351 h 714180"/>
                <a:gd name="connsiteX16" fmla="*/ 95002 w 621459"/>
                <a:gd name="connsiteY16" fmla="*/ 127579 h 714180"/>
                <a:gd name="connsiteX17" fmla="*/ 95002 w 621459"/>
                <a:gd name="connsiteY17" fmla="*/ 163205 h 714180"/>
                <a:gd name="connsiteX0" fmla="*/ 118753 w 621459"/>
                <a:gd name="connsiteY0" fmla="*/ 103829 h 714180"/>
                <a:gd name="connsiteX1" fmla="*/ 23750 w 621459"/>
                <a:gd name="connsiteY1" fmla="*/ 210707 h 714180"/>
                <a:gd name="connsiteX2" fmla="*/ 0 w 621459"/>
                <a:gd name="connsiteY2" fmla="*/ 281958 h 714180"/>
                <a:gd name="connsiteX3" fmla="*/ 35626 w 621459"/>
                <a:gd name="connsiteY3" fmla="*/ 448213 h 714180"/>
                <a:gd name="connsiteX4" fmla="*/ 83127 w 621459"/>
                <a:gd name="connsiteY4" fmla="*/ 519465 h 714180"/>
                <a:gd name="connsiteX5" fmla="*/ 95002 w 621459"/>
                <a:gd name="connsiteY5" fmla="*/ 555091 h 714180"/>
                <a:gd name="connsiteX6" fmla="*/ 249733 w 621459"/>
                <a:gd name="connsiteY6" fmla="*/ 589407 h 714180"/>
                <a:gd name="connsiteX7" fmla="*/ 321741 w 621459"/>
                <a:gd name="connsiteY7" fmla="*/ 661415 h 714180"/>
                <a:gd name="connsiteX8" fmla="*/ 356260 w 621459"/>
                <a:gd name="connsiteY8" fmla="*/ 709470 h 714180"/>
                <a:gd name="connsiteX9" fmla="*/ 486888 w 621459"/>
                <a:gd name="connsiteY9" fmla="*/ 697595 h 714180"/>
                <a:gd name="connsiteX10" fmla="*/ 570015 w 621459"/>
                <a:gd name="connsiteY10" fmla="*/ 602592 h 714180"/>
                <a:gd name="connsiteX11" fmla="*/ 581891 w 621459"/>
                <a:gd name="connsiteY11" fmla="*/ 412587 h 714180"/>
                <a:gd name="connsiteX12" fmla="*/ 558140 w 621459"/>
                <a:gd name="connsiteY12" fmla="*/ 293834 h 714180"/>
                <a:gd name="connsiteX13" fmla="*/ 534389 w 621459"/>
                <a:gd name="connsiteY13" fmla="*/ 258208 h 714180"/>
                <a:gd name="connsiteX14" fmla="*/ 427512 w 621459"/>
                <a:gd name="connsiteY14" fmla="*/ 127579 h 714180"/>
                <a:gd name="connsiteX15" fmla="*/ 249733 w 621459"/>
                <a:gd name="connsiteY15" fmla="*/ 85351 h 714180"/>
                <a:gd name="connsiteX16" fmla="*/ 95002 w 621459"/>
                <a:gd name="connsiteY16" fmla="*/ 127579 h 714180"/>
                <a:gd name="connsiteX17" fmla="*/ 95002 w 621459"/>
                <a:gd name="connsiteY17" fmla="*/ 163205 h 714180"/>
                <a:gd name="connsiteX0" fmla="*/ 118753 w 621459"/>
                <a:gd name="connsiteY0" fmla="*/ 103829 h 714180"/>
                <a:gd name="connsiteX1" fmla="*/ 23750 w 621459"/>
                <a:gd name="connsiteY1" fmla="*/ 210707 h 714180"/>
                <a:gd name="connsiteX2" fmla="*/ 0 w 621459"/>
                <a:gd name="connsiteY2" fmla="*/ 281958 h 714180"/>
                <a:gd name="connsiteX3" fmla="*/ 35626 w 621459"/>
                <a:gd name="connsiteY3" fmla="*/ 448213 h 714180"/>
                <a:gd name="connsiteX4" fmla="*/ 83127 w 621459"/>
                <a:gd name="connsiteY4" fmla="*/ 519465 h 714180"/>
                <a:gd name="connsiteX5" fmla="*/ 95002 w 621459"/>
                <a:gd name="connsiteY5" fmla="*/ 555091 h 714180"/>
                <a:gd name="connsiteX6" fmla="*/ 249733 w 621459"/>
                <a:gd name="connsiteY6" fmla="*/ 589407 h 714180"/>
                <a:gd name="connsiteX7" fmla="*/ 321741 w 621459"/>
                <a:gd name="connsiteY7" fmla="*/ 661415 h 714180"/>
                <a:gd name="connsiteX8" fmla="*/ 356260 w 621459"/>
                <a:gd name="connsiteY8" fmla="*/ 709470 h 714180"/>
                <a:gd name="connsiteX9" fmla="*/ 486888 w 621459"/>
                <a:gd name="connsiteY9" fmla="*/ 697595 h 714180"/>
                <a:gd name="connsiteX10" fmla="*/ 570015 w 621459"/>
                <a:gd name="connsiteY10" fmla="*/ 602592 h 714180"/>
                <a:gd name="connsiteX11" fmla="*/ 581891 w 621459"/>
                <a:gd name="connsiteY11" fmla="*/ 412587 h 714180"/>
                <a:gd name="connsiteX12" fmla="*/ 558140 w 621459"/>
                <a:gd name="connsiteY12" fmla="*/ 293834 h 714180"/>
                <a:gd name="connsiteX13" fmla="*/ 534389 w 621459"/>
                <a:gd name="connsiteY13" fmla="*/ 258208 h 714180"/>
                <a:gd name="connsiteX14" fmla="*/ 427512 w 621459"/>
                <a:gd name="connsiteY14" fmla="*/ 127579 h 714180"/>
                <a:gd name="connsiteX15" fmla="*/ 249733 w 621459"/>
                <a:gd name="connsiteY15" fmla="*/ 85351 h 714180"/>
                <a:gd name="connsiteX16" fmla="*/ 95002 w 621459"/>
                <a:gd name="connsiteY16" fmla="*/ 127579 h 714180"/>
                <a:gd name="connsiteX17" fmla="*/ 95002 w 621459"/>
                <a:gd name="connsiteY17" fmla="*/ 163205 h 71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21459" h="714180">
                  <a:moveTo>
                    <a:pt x="118753" y="103829"/>
                  </a:moveTo>
                  <a:cubicBezTo>
                    <a:pt x="64636" y="144417"/>
                    <a:pt x="58838" y="140532"/>
                    <a:pt x="23750" y="210707"/>
                  </a:cubicBezTo>
                  <a:cubicBezTo>
                    <a:pt x="12554" y="233099"/>
                    <a:pt x="0" y="281958"/>
                    <a:pt x="0" y="281958"/>
                  </a:cubicBezTo>
                  <a:cubicBezTo>
                    <a:pt x="5025" y="322160"/>
                    <a:pt x="9592" y="409162"/>
                    <a:pt x="35626" y="448213"/>
                  </a:cubicBezTo>
                  <a:lnTo>
                    <a:pt x="83127" y="519465"/>
                  </a:lnTo>
                  <a:cubicBezTo>
                    <a:pt x="87085" y="531340"/>
                    <a:pt x="87182" y="545316"/>
                    <a:pt x="95002" y="555091"/>
                  </a:cubicBezTo>
                  <a:cubicBezTo>
                    <a:pt x="122770" y="566748"/>
                    <a:pt x="211943" y="571686"/>
                    <a:pt x="249733" y="589407"/>
                  </a:cubicBezTo>
                  <a:cubicBezTo>
                    <a:pt x="257650" y="601282"/>
                    <a:pt x="309349" y="654334"/>
                    <a:pt x="321741" y="661415"/>
                  </a:cubicBezTo>
                  <a:cubicBezTo>
                    <a:pt x="364776" y="686007"/>
                    <a:pt x="313875" y="714180"/>
                    <a:pt x="356260" y="709470"/>
                  </a:cubicBezTo>
                  <a:cubicBezTo>
                    <a:pt x="399715" y="704642"/>
                    <a:pt x="443345" y="701553"/>
                    <a:pt x="486888" y="697595"/>
                  </a:cubicBezTo>
                  <a:cubicBezTo>
                    <a:pt x="542306" y="614468"/>
                    <a:pt x="510638" y="642177"/>
                    <a:pt x="570015" y="602592"/>
                  </a:cubicBezTo>
                  <a:cubicBezTo>
                    <a:pt x="621459" y="525426"/>
                    <a:pt x="598245" y="576120"/>
                    <a:pt x="581891" y="412587"/>
                  </a:cubicBezTo>
                  <a:cubicBezTo>
                    <a:pt x="579156" y="385240"/>
                    <a:pt x="573986" y="325527"/>
                    <a:pt x="558140" y="293834"/>
                  </a:cubicBezTo>
                  <a:cubicBezTo>
                    <a:pt x="551757" y="281068"/>
                    <a:pt x="542784" y="269751"/>
                    <a:pt x="534389" y="258208"/>
                  </a:cubicBezTo>
                  <a:cubicBezTo>
                    <a:pt x="505460" y="218431"/>
                    <a:pt x="468896" y="162066"/>
                    <a:pt x="427512" y="127579"/>
                  </a:cubicBezTo>
                  <a:cubicBezTo>
                    <a:pt x="329278" y="72615"/>
                    <a:pt x="444874" y="76059"/>
                    <a:pt x="249733" y="85351"/>
                  </a:cubicBezTo>
                  <a:cubicBezTo>
                    <a:pt x="54592" y="94643"/>
                    <a:pt x="113229" y="0"/>
                    <a:pt x="95002" y="127579"/>
                  </a:cubicBezTo>
                  <a:cubicBezTo>
                    <a:pt x="93322" y="139335"/>
                    <a:pt x="95002" y="151330"/>
                    <a:pt x="95002" y="163205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39961" y="1052736"/>
            <a:ext cx="704039" cy="867831"/>
            <a:chOff x="10188624" y="548680"/>
            <a:chExt cx="704039" cy="867831"/>
          </a:xfrm>
        </p:grpSpPr>
        <p:sp>
          <p:nvSpPr>
            <p:cNvPr id="13" name="TextBox 12"/>
            <p:cNvSpPr txBox="1"/>
            <p:nvPr/>
          </p:nvSpPr>
          <p:spPr>
            <a:xfrm>
              <a:off x="10188624" y="548680"/>
              <a:ext cx="7040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400" b="1" dirty="0" smtClean="0">
                  <a:sym typeface="Symbol"/>
                </a:rPr>
                <a:t></a:t>
              </a:r>
              <a:r>
                <a:rPr lang="de-AT" sz="4400" b="1" baseline="-25000" dirty="0" smtClean="0">
                  <a:sym typeface="Symbol"/>
                </a:rPr>
                <a:t>s</a:t>
              </a:r>
              <a:endParaRPr lang="de-AT" sz="4400" b="1" baseline="-25000" dirty="0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10215237" y="718916"/>
              <a:ext cx="621459" cy="697595"/>
            </a:xfrm>
            <a:custGeom>
              <a:avLst/>
              <a:gdLst>
                <a:gd name="connsiteX0" fmla="*/ 118753 w 621459"/>
                <a:gd name="connsiteY0" fmla="*/ 103829 h 734062"/>
                <a:gd name="connsiteX1" fmla="*/ 23750 w 621459"/>
                <a:gd name="connsiteY1" fmla="*/ 210707 h 734062"/>
                <a:gd name="connsiteX2" fmla="*/ 0 w 621459"/>
                <a:gd name="connsiteY2" fmla="*/ 281958 h 734062"/>
                <a:gd name="connsiteX3" fmla="*/ 35626 w 621459"/>
                <a:gd name="connsiteY3" fmla="*/ 448213 h 734062"/>
                <a:gd name="connsiteX4" fmla="*/ 83127 w 621459"/>
                <a:gd name="connsiteY4" fmla="*/ 519465 h 734062"/>
                <a:gd name="connsiteX5" fmla="*/ 95002 w 621459"/>
                <a:gd name="connsiteY5" fmla="*/ 555091 h 734062"/>
                <a:gd name="connsiteX6" fmla="*/ 130628 w 621459"/>
                <a:gd name="connsiteY6" fmla="*/ 578842 h 734062"/>
                <a:gd name="connsiteX7" fmla="*/ 190005 w 621459"/>
                <a:gd name="connsiteY7" fmla="*/ 673844 h 734062"/>
                <a:gd name="connsiteX8" fmla="*/ 213756 w 621459"/>
                <a:gd name="connsiteY8" fmla="*/ 709470 h 734062"/>
                <a:gd name="connsiteX9" fmla="*/ 356260 w 621459"/>
                <a:gd name="connsiteY9" fmla="*/ 709470 h 734062"/>
                <a:gd name="connsiteX10" fmla="*/ 486888 w 621459"/>
                <a:gd name="connsiteY10" fmla="*/ 697595 h 734062"/>
                <a:gd name="connsiteX11" fmla="*/ 570015 w 621459"/>
                <a:gd name="connsiteY11" fmla="*/ 602592 h 734062"/>
                <a:gd name="connsiteX12" fmla="*/ 581891 w 621459"/>
                <a:gd name="connsiteY12" fmla="*/ 412587 h 734062"/>
                <a:gd name="connsiteX13" fmla="*/ 558140 w 621459"/>
                <a:gd name="connsiteY13" fmla="*/ 293834 h 734062"/>
                <a:gd name="connsiteX14" fmla="*/ 534389 w 621459"/>
                <a:gd name="connsiteY14" fmla="*/ 258208 h 734062"/>
                <a:gd name="connsiteX15" fmla="*/ 427512 w 621459"/>
                <a:gd name="connsiteY15" fmla="*/ 127579 h 734062"/>
                <a:gd name="connsiteX16" fmla="*/ 356260 w 621459"/>
                <a:gd name="connsiteY16" fmla="*/ 68203 h 734062"/>
                <a:gd name="connsiteX17" fmla="*/ 95002 w 621459"/>
                <a:gd name="connsiteY17" fmla="*/ 127579 h 734062"/>
                <a:gd name="connsiteX18" fmla="*/ 95002 w 621459"/>
                <a:gd name="connsiteY18" fmla="*/ 163205 h 734062"/>
                <a:gd name="connsiteX0" fmla="*/ 118753 w 621459"/>
                <a:gd name="connsiteY0" fmla="*/ 103829 h 734062"/>
                <a:gd name="connsiteX1" fmla="*/ 23750 w 621459"/>
                <a:gd name="connsiteY1" fmla="*/ 210707 h 734062"/>
                <a:gd name="connsiteX2" fmla="*/ 0 w 621459"/>
                <a:gd name="connsiteY2" fmla="*/ 281958 h 734062"/>
                <a:gd name="connsiteX3" fmla="*/ 35626 w 621459"/>
                <a:gd name="connsiteY3" fmla="*/ 448213 h 734062"/>
                <a:gd name="connsiteX4" fmla="*/ 83127 w 621459"/>
                <a:gd name="connsiteY4" fmla="*/ 519465 h 734062"/>
                <a:gd name="connsiteX5" fmla="*/ 95002 w 621459"/>
                <a:gd name="connsiteY5" fmla="*/ 555091 h 734062"/>
                <a:gd name="connsiteX6" fmla="*/ 130628 w 621459"/>
                <a:gd name="connsiteY6" fmla="*/ 578842 h 734062"/>
                <a:gd name="connsiteX7" fmla="*/ 261419 w 621459"/>
                <a:gd name="connsiteY7" fmla="*/ 549843 h 734062"/>
                <a:gd name="connsiteX8" fmla="*/ 213756 w 621459"/>
                <a:gd name="connsiteY8" fmla="*/ 709470 h 734062"/>
                <a:gd name="connsiteX9" fmla="*/ 356260 w 621459"/>
                <a:gd name="connsiteY9" fmla="*/ 709470 h 734062"/>
                <a:gd name="connsiteX10" fmla="*/ 486888 w 621459"/>
                <a:gd name="connsiteY10" fmla="*/ 697595 h 734062"/>
                <a:gd name="connsiteX11" fmla="*/ 570015 w 621459"/>
                <a:gd name="connsiteY11" fmla="*/ 602592 h 734062"/>
                <a:gd name="connsiteX12" fmla="*/ 581891 w 621459"/>
                <a:gd name="connsiteY12" fmla="*/ 412587 h 734062"/>
                <a:gd name="connsiteX13" fmla="*/ 558140 w 621459"/>
                <a:gd name="connsiteY13" fmla="*/ 293834 h 734062"/>
                <a:gd name="connsiteX14" fmla="*/ 534389 w 621459"/>
                <a:gd name="connsiteY14" fmla="*/ 258208 h 734062"/>
                <a:gd name="connsiteX15" fmla="*/ 427512 w 621459"/>
                <a:gd name="connsiteY15" fmla="*/ 127579 h 734062"/>
                <a:gd name="connsiteX16" fmla="*/ 356260 w 621459"/>
                <a:gd name="connsiteY16" fmla="*/ 68203 h 734062"/>
                <a:gd name="connsiteX17" fmla="*/ 95002 w 621459"/>
                <a:gd name="connsiteY17" fmla="*/ 127579 h 734062"/>
                <a:gd name="connsiteX18" fmla="*/ 95002 w 621459"/>
                <a:gd name="connsiteY18" fmla="*/ 163205 h 734062"/>
                <a:gd name="connsiteX0" fmla="*/ 118753 w 621459"/>
                <a:gd name="connsiteY0" fmla="*/ 103829 h 709470"/>
                <a:gd name="connsiteX1" fmla="*/ 23750 w 621459"/>
                <a:gd name="connsiteY1" fmla="*/ 210707 h 709470"/>
                <a:gd name="connsiteX2" fmla="*/ 0 w 621459"/>
                <a:gd name="connsiteY2" fmla="*/ 281958 h 709470"/>
                <a:gd name="connsiteX3" fmla="*/ 35626 w 621459"/>
                <a:gd name="connsiteY3" fmla="*/ 448213 h 709470"/>
                <a:gd name="connsiteX4" fmla="*/ 83127 w 621459"/>
                <a:gd name="connsiteY4" fmla="*/ 519465 h 709470"/>
                <a:gd name="connsiteX5" fmla="*/ 95002 w 621459"/>
                <a:gd name="connsiteY5" fmla="*/ 555091 h 709470"/>
                <a:gd name="connsiteX6" fmla="*/ 130628 w 621459"/>
                <a:gd name="connsiteY6" fmla="*/ 578842 h 709470"/>
                <a:gd name="connsiteX7" fmla="*/ 261419 w 621459"/>
                <a:gd name="connsiteY7" fmla="*/ 549843 h 709470"/>
                <a:gd name="connsiteX8" fmla="*/ 356260 w 621459"/>
                <a:gd name="connsiteY8" fmla="*/ 709470 h 709470"/>
                <a:gd name="connsiteX9" fmla="*/ 486888 w 621459"/>
                <a:gd name="connsiteY9" fmla="*/ 697595 h 709470"/>
                <a:gd name="connsiteX10" fmla="*/ 570015 w 621459"/>
                <a:gd name="connsiteY10" fmla="*/ 602592 h 709470"/>
                <a:gd name="connsiteX11" fmla="*/ 581891 w 621459"/>
                <a:gd name="connsiteY11" fmla="*/ 412587 h 709470"/>
                <a:gd name="connsiteX12" fmla="*/ 558140 w 621459"/>
                <a:gd name="connsiteY12" fmla="*/ 293834 h 709470"/>
                <a:gd name="connsiteX13" fmla="*/ 534389 w 621459"/>
                <a:gd name="connsiteY13" fmla="*/ 258208 h 709470"/>
                <a:gd name="connsiteX14" fmla="*/ 427512 w 621459"/>
                <a:gd name="connsiteY14" fmla="*/ 127579 h 709470"/>
                <a:gd name="connsiteX15" fmla="*/ 356260 w 621459"/>
                <a:gd name="connsiteY15" fmla="*/ 68203 h 709470"/>
                <a:gd name="connsiteX16" fmla="*/ 95002 w 621459"/>
                <a:gd name="connsiteY16" fmla="*/ 127579 h 709470"/>
                <a:gd name="connsiteX17" fmla="*/ 95002 w 621459"/>
                <a:gd name="connsiteY17" fmla="*/ 163205 h 709470"/>
                <a:gd name="connsiteX0" fmla="*/ 118753 w 621459"/>
                <a:gd name="connsiteY0" fmla="*/ 103829 h 697595"/>
                <a:gd name="connsiteX1" fmla="*/ 23750 w 621459"/>
                <a:gd name="connsiteY1" fmla="*/ 210707 h 697595"/>
                <a:gd name="connsiteX2" fmla="*/ 0 w 621459"/>
                <a:gd name="connsiteY2" fmla="*/ 281958 h 697595"/>
                <a:gd name="connsiteX3" fmla="*/ 35626 w 621459"/>
                <a:gd name="connsiteY3" fmla="*/ 448213 h 697595"/>
                <a:gd name="connsiteX4" fmla="*/ 83127 w 621459"/>
                <a:gd name="connsiteY4" fmla="*/ 519465 h 697595"/>
                <a:gd name="connsiteX5" fmla="*/ 95002 w 621459"/>
                <a:gd name="connsiteY5" fmla="*/ 555091 h 697595"/>
                <a:gd name="connsiteX6" fmla="*/ 130628 w 621459"/>
                <a:gd name="connsiteY6" fmla="*/ 578842 h 697595"/>
                <a:gd name="connsiteX7" fmla="*/ 261419 w 621459"/>
                <a:gd name="connsiteY7" fmla="*/ 549843 h 697595"/>
                <a:gd name="connsiteX8" fmla="*/ 486888 w 621459"/>
                <a:gd name="connsiteY8" fmla="*/ 697595 h 697595"/>
                <a:gd name="connsiteX9" fmla="*/ 570015 w 621459"/>
                <a:gd name="connsiteY9" fmla="*/ 602592 h 697595"/>
                <a:gd name="connsiteX10" fmla="*/ 581891 w 621459"/>
                <a:gd name="connsiteY10" fmla="*/ 412587 h 697595"/>
                <a:gd name="connsiteX11" fmla="*/ 558140 w 621459"/>
                <a:gd name="connsiteY11" fmla="*/ 293834 h 697595"/>
                <a:gd name="connsiteX12" fmla="*/ 534389 w 621459"/>
                <a:gd name="connsiteY12" fmla="*/ 258208 h 697595"/>
                <a:gd name="connsiteX13" fmla="*/ 427512 w 621459"/>
                <a:gd name="connsiteY13" fmla="*/ 127579 h 697595"/>
                <a:gd name="connsiteX14" fmla="*/ 356260 w 621459"/>
                <a:gd name="connsiteY14" fmla="*/ 68203 h 697595"/>
                <a:gd name="connsiteX15" fmla="*/ 95002 w 621459"/>
                <a:gd name="connsiteY15" fmla="*/ 127579 h 697595"/>
                <a:gd name="connsiteX16" fmla="*/ 95002 w 621459"/>
                <a:gd name="connsiteY16" fmla="*/ 163205 h 697595"/>
                <a:gd name="connsiteX0" fmla="*/ 118753 w 621459"/>
                <a:gd name="connsiteY0" fmla="*/ 103829 h 697595"/>
                <a:gd name="connsiteX1" fmla="*/ 23750 w 621459"/>
                <a:gd name="connsiteY1" fmla="*/ 210707 h 697595"/>
                <a:gd name="connsiteX2" fmla="*/ 0 w 621459"/>
                <a:gd name="connsiteY2" fmla="*/ 281958 h 697595"/>
                <a:gd name="connsiteX3" fmla="*/ 35626 w 621459"/>
                <a:gd name="connsiteY3" fmla="*/ 448213 h 697595"/>
                <a:gd name="connsiteX4" fmla="*/ 83127 w 621459"/>
                <a:gd name="connsiteY4" fmla="*/ 519465 h 697595"/>
                <a:gd name="connsiteX5" fmla="*/ 95002 w 621459"/>
                <a:gd name="connsiteY5" fmla="*/ 555091 h 697595"/>
                <a:gd name="connsiteX6" fmla="*/ 261419 w 621459"/>
                <a:gd name="connsiteY6" fmla="*/ 549843 h 697595"/>
                <a:gd name="connsiteX7" fmla="*/ 486888 w 621459"/>
                <a:gd name="connsiteY7" fmla="*/ 697595 h 697595"/>
                <a:gd name="connsiteX8" fmla="*/ 570015 w 621459"/>
                <a:gd name="connsiteY8" fmla="*/ 602592 h 697595"/>
                <a:gd name="connsiteX9" fmla="*/ 581891 w 621459"/>
                <a:gd name="connsiteY9" fmla="*/ 412587 h 697595"/>
                <a:gd name="connsiteX10" fmla="*/ 558140 w 621459"/>
                <a:gd name="connsiteY10" fmla="*/ 293834 h 697595"/>
                <a:gd name="connsiteX11" fmla="*/ 534389 w 621459"/>
                <a:gd name="connsiteY11" fmla="*/ 258208 h 697595"/>
                <a:gd name="connsiteX12" fmla="*/ 427512 w 621459"/>
                <a:gd name="connsiteY12" fmla="*/ 127579 h 697595"/>
                <a:gd name="connsiteX13" fmla="*/ 356260 w 621459"/>
                <a:gd name="connsiteY13" fmla="*/ 68203 h 697595"/>
                <a:gd name="connsiteX14" fmla="*/ 95002 w 621459"/>
                <a:gd name="connsiteY14" fmla="*/ 127579 h 697595"/>
                <a:gd name="connsiteX15" fmla="*/ 95002 w 621459"/>
                <a:gd name="connsiteY15" fmla="*/ 163205 h 697595"/>
                <a:gd name="connsiteX0" fmla="*/ 118753 w 621459"/>
                <a:gd name="connsiteY0" fmla="*/ 103829 h 697595"/>
                <a:gd name="connsiteX1" fmla="*/ 23750 w 621459"/>
                <a:gd name="connsiteY1" fmla="*/ 210707 h 697595"/>
                <a:gd name="connsiteX2" fmla="*/ 0 w 621459"/>
                <a:gd name="connsiteY2" fmla="*/ 281958 h 697595"/>
                <a:gd name="connsiteX3" fmla="*/ 35626 w 621459"/>
                <a:gd name="connsiteY3" fmla="*/ 448213 h 697595"/>
                <a:gd name="connsiteX4" fmla="*/ 83127 w 621459"/>
                <a:gd name="connsiteY4" fmla="*/ 519465 h 697595"/>
                <a:gd name="connsiteX5" fmla="*/ 261419 w 621459"/>
                <a:gd name="connsiteY5" fmla="*/ 549843 h 697595"/>
                <a:gd name="connsiteX6" fmla="*/ 486888 w 621459"/>
                <a:gd name="connsiteY6" fmla="*/ 697595 h 697595"/>
                <a:gd name="connsiteX7" fmla="*/ 570015 w 621459"/>
                <a:gd name="connsiteY7" fmla="*/ 602592 h 697595"/>
                <a:gd name="connsiteX8" fmla="*/ 581891 w 621459"/>
                <a:gd name="connsiteY8" fmla="*/ 412587 h 697595"/>
                <a:gd name="connsiteX9" fmla="*/ 558140 w 621459"/>
                <a:gd name="connsiteY9" fmla="*/ 293834 h 697595"/>
                <a:gd name="connsiteX10" fmla="*/ 534389 w 621459"/>
                <a:gd name="connsiteY10" fmla="*/ 258208 h 697595"/>
                <a:gd name="connsiteX11" fmla="*/ 427512 w 621459"/>
                <a:gd name="connsiteY11" fmla="*/ 127579 h 697595"/>
                <a:gd name="connsiteX12" fmla="*/ 356260 w 621459"/>
                <a:gd name="connsiteY12" fmla="*/ 68203 h 697595"/>
                <a:gd name="connsiteX13" fmla="*/ 95002 w 621459"/>
                <a:gd name="connsiteY13" fmla="*/ 127579 h 697595"/>
                <a:gd name="connsiteX14" fmla="*/ 95002 w 621459"/>
                <a:gd name="connsiteY14" fmla="*/ 163205 h 697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1459" h="697595">
                  <a:moveTo>
                    <a:pt x="118753" y="103829"/>
                  </a:moveTo>
                  <a:cubicBezTo>
                    <a:pt x="64636" y="144417"/>
                    <a:pt x="58838" y="140532"/>
                    <a:pt x="23750" y="210707"/>
                  </a:cubicBezTo>
                  <a:cubicBezTo>
                    <a:pt x="12554" y="233099"/>
                    <a:pt x="0" y="281958"/>
                    <a:pt x="0" y="281958"/>
                  </a:cubicBezTo>
                  <a:cubicBezTo>
                    <a:pt x="5025" y="322160"/>
                    <a:pt x="9592" y="409162"/>
                    <a:pt x="35626" y="448213"/>
                  </a:cubicBezTo>
                  <a:lnTo>
                    <a:pt x="83127" y="519465"/>
                  </a:lnTo>
                  <a:cubicBezTo>
                    <a:pt x="120759" y="536403"/>
                    <a:pt x="194126" y="520155"/>
                    <a:pt x="261419" y="549843"/>
                  </a:cubicBezTo>
                  <a:cubicBezTo>
                    <a:pt x="320796" y="569635"/>
                    <a:pt x="435455" y="688804"/>
                    <a:pt x="486888" y="697595"/>
                  </a:cubicBezTo>
                  <a:cubicBezTo>
                    <a:pt x="542306" y="614468"/>
                    <a:pt x="510638" y="642177"/>
                    <a:pt x="570015" y="602592"/>
                  </a:cubicBezTo>
                  <a:cubicBezTo>
                    <a:pt x="621459" y="525426"/>
                    <a:pt x="598245" y="576120"/>
                    <a:pt x="581891" y="412587"/>
                  </a:cubicBezTo>
                  <a:cubicBezTo>
                    <a:pt x="579156" y="385240"/>
                    <a:pt x="573986" y="325527"/>
                    <a:pt x="558140" y="293834"/>
                  </a:cubicBezTo>
                  <a:cubicBezTo>
                    <a:pt x="551757" y="281068"/>
                    <a:pt x="542784" y="269751"/>
                    <a:pt x="534389" y="258208"/>
                  </a:cubicBezTo>
                  <a:cubicBezTo>
                    <a:pt x="505460" y="218431"/>
                    <a:pt x="468896" y="162066"/>
                    <a:pt x="427512" y="127579"/>
                  </a:cubicBezTo>
                  <a:cubicBezTo>
                    <a:pt x="328305" y="44907"/>
                    <a:pt x="460351" y="172294"/>
                    <a:pt x="356260" y="68203"/>
                  </a:cubicBezTo>
                  <a:cubicBezTo>
                    <a:pt x="161119" y="77495"/>
                    <a:pt x="113229" y="0"/>
                    <a:pt x="95002" y="127579"/>
                  </a:cubicBezTo>
                  <a:cubicBezTo>
                    <a:pt x="93322" y="139335"/>
                    <a:pt x="95002" y="151330"/>
                    <a:pt x="95002" y="163205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Freeform 20"/>
          <p:cNvSpPr/>
          <p:nvPr/>
        </p:nvSpPr>
        <p:spPr bwMode="auto">
          <a:xfrm>
            <a:off x="5844012" y="1063782"/>
            <a:ext cx="240156" cy="637026"/>
          </a:xfrm>
          <a:custGeom>
            <a:avLst/>
            <a:gdLst>
              <a:gd name="connsiteX0" fmla="*/ 0 w 439387"/>
              <a:gd name="connsiteY0" fmla="*/ 0 h 570015"/>
              <a:gd name="connsiteX1" fmla="*/ 320634 w 439387"/>
              <a:gd name="connsiteY1" fmla="*/ 130628 h 570015"/>
              <a:gd name="connsiteX2" fmla="*/ 439387 w 439387"/>
              <a:gd name="connsiteY2" fmla="*/ 570015 h 570015"/>
              <a:gd name="connsiteX0" fmla="*/ 0 w 368639"/>
              <a:gd name="connsiteY0" fmla="*/ 0 h 655779"/>
              <a:gd name="connsiteX1" fmla="*/ 320634 w 368639"/>
              <a:gd name="connsiteY1" fmla="*/ 130628 h 655779"/>
              <a:gd name="connsiteX2" fmla="*/ 288032 w 368639"/>
              <a:gd name="connsiteY2" fmla="*/ 655779 h 655779"/>
              <a:gd name="connsiteX0" fmla="*/ 0 w 288032"/>
              <a:gd name="connsiteY0" fmla="*/ 0 h 655779"/>
              <a:gd name="connsiteX1" fmla="*/ 239333 w 288032"/>
              <a:gd name="connsiteY1" fmla="*/ 196834 h 655779"/>
              <a:gd name="connsiteX2" fmla="*/ 288032 w 288032"/>
              <a:gd name="connsiteY2" fmla="*/ 655779 h 65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032" h="655779">
                <a:moveTo>
                  <a:pt x="0" y="0"/>
                </a:moveTo>
                <a:cubicBezTo>
                  <a:pt x="123701" y="17813"/>
                  <a:pt x="191328" y="87538"/>
                  <a:pt x="239333" y="196834"/>
                </a:cubicBezTo>
                <a:cubicBezTo>
                  <a:pt x="287338" y="306131"/>
                  <a:pt x="265271" y="483586"/>
                  <a:pt x="288032" y="655779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8112642" y="946298"/>
            <a:ext cx="680484" cy="595423"/>
          </a:xfrm>
          <a:custGeom>
            <a:avLst/>
            <a:gdLst>
              <a:gd name="connsiteX0" fmla="*/ 0 w 680484"/>
              <a:gd name="connsiteY0" fmla="*/ 0 h 595423"/>
              <a:gd name="connsiteX1" fmla="*/ 478465 w 680484"/>
              <a:gd name="connsiteY1" fmla="*/ 265814 h 595423"/>
              <a:gd name="connsiteX2" fmla="*/ 680484 w 680484"/>
              <a:gd name="connsiteY2" fmla="*/ 595423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484" h="595423">
                <a:moveTo>
                  <a:pt x="0" y="0"/>
                </a:moveTo>
                <a:cubicBezTo>
                  <a:pt x="182525" y="83288"/>
                  <a:pt x="365051" y="166577"/>
                  <a:pt x="478465" y="265814"/>
                </a:cubicBezTo>
                <a:cubicBezTo>
                  <a:pt x="591879" y="365051"/>
                  <a:pt x="636181" y="480237"/>
                  <a:pt x="680484" y="59542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77521E-7 C -0.00261 -0.01018 -0.00556 -0.04602 -0.01546 -0.06129 C -0.02535 -0.07655 -0.05035 -0.0858 -0.05955 -0.09228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-0.0118 -0.01481 -0.02361 -0.02963 -0.03941 -0.0419 C -0.05521 -0.05417 -0.07483 -0.06389 -0.09444 -0.07338 " pathEditMode="relative" ptsTypes="a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3C36B3-9B4B-49A4-A55A-13D7AA9445A2}" type="slidenum">
              <a:rPr lang="de-AT"/>
              <a:pPr/>
              <a:t>10</a:t>
            </a:fld>
            <a:endParaRPr lang="de-AT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User-Defined </a:t>
            </a:r>
            <a:r>
              <a:rPr lang="de-AT" dirty="0" smtClean="0"/>
              <a:t>Parameters</a:t>
            </a:r>
            <a:endParaRPr lang="de-AT" dirty="0"/>
          </a:p>
        </p:txBody>
      </p:sp>
      <p:pic>
        <p:nvPicPr>
          <p:cNvPr id="282627" name="Picture 3" descr="parameters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1196975"/>
            <a:ext cx="7075488" cy="2465388"/>
          </a:xfrm>
          <a:prstGeom prst="rect">
            <a:avLst/>
          </a:prstGeom>
          <a:noFill/>
        </p:spPr>
      </p:pic>
      <p:pic>
        <p:nvPicPr>
          <p:cNvPr id="282628" name="Picture 4" descr="parameter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425" y="3717925"/>
            <a:ext cx="7075488" cy="2465388"/>
          </a:xfrm>
          <a:prstGeom prst="rect">
            <a:avLst/>
          </a:prstGeom>
          <a:noFill/>
        </p:spPr>
      </p:pic>
      <p:pic>
        <p:nvPicPr>
          <p:cNvPr id="282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222500"/>
            <a:ext cx="933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4743450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6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836613"/>
            <a:ext cx="865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6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836613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6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163" y="836613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6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836613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11925"/>
            <a:ext cx="3760787" cy="301625"/>
          </a:xfrm>
          <a:noFill/>
        </p:spPr>
        <p:txBody>
          <a:bodyPr/>
          <a:lstStyle/>
          <a:p>
            <a:r>
              <a:rPr lang="de-AT" dirty="0" smtClean="0"/>
              <a:t>Eduard Gröller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Heuristic Parameter Specification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11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Statistical Transfer-Function Spaces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12</a:t>
            </a:fld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138794" y="5005953"/>
            <a:ext cx="2417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[al. et Gröller, 2010]</a:t>
            </a:r>
            <a:endParaRPr lang="de-A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804" y="1052736"/>
            <a:ext cx="398736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2592288" cy="259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7696" y="4111699"/>
            <a:ext cx="4910648" cy="270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052721" y="2420888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484784"/>
            <a:ext cx="7813547" cy="4192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Freeform 12"/>
          <p:cNvSpPr/>
          <p:nvPr/>
        </p:nvSpPr>
        <p:spPr bwMode="auto">
          <a:xfrm>
            <a:off x="3694274" y="5383844"/>
            <a:ext cx="324191" cy="297375"/>
          </a:xfrm>
          <a:custGeom>
            <a:avLst/>
            <a:gdLst>
              <a:gd name="connsiteX0" fmla="*/ 159026 w 428739"/>
              <a:gd name="connsiteY0" fmla="*/ 24381 h 312112"/>
              <a:gd name="connsiteX1" fmla="*/ 63610 w 428739"/>
              <a:gd name="connsiteY1" fmla="*/ 32332 h 312112"/>
              <a:gd name="connsiteX2" fmla="*/ 31805 w 428739"/>
              <a:gd name="connsiteY2" fmla="*/ 56186 h 312112"/>
              <a:gd name="connsiteX3" fmla="*/ 0 w 428739"/>
              <a:gd name="connsiteY3" fmla="*/ 103894 h 312112"/>
              <a:gd name="connsiteX4" fmla="*/ 7951 w 428739"/>
              <a:gd name="connsiteY4" fmla="*/ 151602 h 312112"/>
              <a:gd name="connsiteX5" fmla="*/ 15902 w 428739"/>
              <a:gd name="connsiteY5" fmla="*/ 207261 h 312112"/>
              <a:gd name="connsiteX6" fmla="*/ 23854 w 428739"/>
              <a:gd name="connsiteY6" fmla="*/ 231115 h 312112"/>
              <a:gd name="connsiteX7" fmla="*/ 71562 w 428739"/>
              <a:gd name="connsiteY7" fmla="*/ 262920 h 312112"/>
              <a:gd name="connsiteX8" fmla="*/ 103367 w 428739"/>
              <a:gd name="connsiteY8" fmla="*/ 270871 h 312112"/>
              <a:gd name="connsiteX9" fmla="*/ 174928 w 428739"/>
              <a:gd name="connsiteY9" fmla="*/ 294725 h 312112"/>
              <a:gd name="connsiteX10" fmla="*/ 198782 w 428739"/>
              <a:gd name="connsiteY10" fmla="*/ 302676 h 312112"/>
              <a:gd name="connsiteX11" fmla="*/ 222636 w 428739"/>
              <a:gd name="connsiteY11" fmla="*/ 310628 h 312112"/>
              <a:gd name="connsiteX12" fmla="*/ 373711 w 428739"/>
              <a:gd name="connsiteY12" fmla="*/ 302676 h 312112"/>
              <a:gd name="connsiteX13" fmla="*/ 389614 w 428739"/>
              <a:gd name="connsiteY13" fmla="*/ 278822 h 312112"/>
              <a:gd name="connsiteX14" fmla="*/ 413468 w 428739"/>
              <a:gd name="connsiteY14" fmla="*/ 262920 h 312112"/>
              <a:gd name="connsiteX15" fmla="*/ 413468 w 428739"/>
              <a:gd name="connsiteY15" fmla="*/ 167504 h 312112"/>
              <a:gd name="connsiteX16" fmla="*/ 365760 w 428739"/>
              <a:gd name="connsiteY16" fmla="*/ 111845 h 312112"/>
              <a:gd name="connsiteX17" fmla="*/ 341906 w 428739"/>
              <a:gd name="connsiteY17" fmla="*/ 80040 h 312112"/>
              <a:gd name="connsiteX18" fmla="*/ 310101 w 428739"/>
              <a:gd name="connsiteY18" fmla="*/ 64137 h 312112"/>
              <a:gd name="connsiteX19" fmla="*/ 254442 w 428739"/>
              <a:gd name="connsiteY19" fmla="*/ 32332 h 312112"/>
              <a:gd name="connsiteX20" fmla="*/ 174928 w 428739"/>
              <a:gd name="connsiteY20" fmla="*/ 8478 h 312112"/>
              <a:gd name="connsiteX21" fmla="*/ 79513 w 428739"/>
              <a:gd name="connsiteY21" fmla="*/ 527 h 312112"/>
              <a:gd name="connsiteX0" fmla="*/ 159026 w 413468"/>
              <a:gd name="connsiteY0" fmla="*/ 24381 h 312112"/>
              <a:gd name="connsiteX1" fmla="*/ 63610 w 413468"/>
              <a:gd name="connsiteY1" fmla="*/ 32332 h 312112"/>
              <a:gd name="connsiteX2" fmla="*/ 31805 w 413468"/>
              <a:gd name="connsiteY2" fmla="*/ 56186 h 312112"/>
              <a:gd name="connsiteX3" fmla="*/ 0 w 413468"/>
              <a:gd name="connsiteY3" fmla="*/ 103894 h 312112"/>
              <a:gd name="connsiteX4" fmla="*/ 7951 w 413468"/>
              <a:gd name="connsiteY4" fmla="*/ 151602 h 312112"/>
              <a:gd name="connsiteX5" fmla="*/ 15902 w 413468"/>
              <a:gd name="connsiteY5" fmla="*/ 207261 h 312112"/>
              <a:gd name="connsiteX6" fmla="*/ 23854 w 413468"/>
              <a:gd name="connsiteY6" fmla="*/ 231115 h 312112"/>
              <a:gd name="connsiteX7" fmla="*/ 71562 w 413468"/>
              <a:gd name="connsiteY7" fmla="*/ 262920 h 312112"/>
              <a:gd name="connsiteX8" fmla="*/ 103367 w 413468"/>
              <a:gd name="connsiteY8" fmla="*/ 270871 h 312112"/>
              <a:gd name="connsiteX9" fmla="*/ 174928 w 413468"/>
              <a:gd name="connsiteY9" fmla="*/ 294725 h 312112"/>
              <a:gd name="connsiteX10" fmla="*/ 198782 w 413468"/>
              <a:gd name="connsiteY10" fmla="*/ 302676 h 312112"/>
              <a:gd name="connsiteX11" fmla="*/ 222636 w 413468"/>
              <a:gd name="connsiteY11" fmla="*/ 310628 h 312112"/>
              <a:gd name="connsiteX12" fmla="*/ 373711 w 413468"/>
              <a:gd name="connsiteY12" fmla="*/ 302676 h 312112"/>
              <a:gd name="connsiteX13" fmla="*/ 389614 w 413468"/>
              <a:gd name="connsiteY13" fmla="*/ 278822 h 312112"/>
              <a:gd name="connsiteX14" fmla="*/ 413468 w 413468"/>
              <a:gd name="connsiteY14" fmla="*/ 262920 h 312112"/>
              <a:gd name="connsiteX15" fmla="*/ 365760 w 413468"/>
              <a:gd name="connsiteY15" fmla="*/ 111845 h 312112"/>
              <a:gd name="connsiteX16" fmla="*/ 341906 w 413468"/>
              <a:gd name="connsiteY16" fmla="*/ 80040 h 312112"/>
              <a:gd name="connsiteX17" fmla="*/ 310101 w 413468"/>
              <a:gd name="connsiteY17" fmla="*/ 64137 h 312112"/>
              <a:gd name="connsiteX18" fmla="*/ 254442 w 413468"/>
              <a:gd name="connsiteY18" fmla="*/ 32332 h 312112"/>
              <a:gd name="connsiteX19" fmla="*/ 174928 w 413468"/>
              <a:gd name="connsiteY19" fmla="*/ 8478 h 312112"/>
              <a:gd name="connsiteX20" fmla="*/ 79513 w 413468"/>
              <a:gd name="connsiteY20" fmla="*/ 527 h 312112"/>
              <a:gd name="connsiteX0" fmla="*/ 159026 w 390939"/>
              <a:gd name="connsiteY0" fmla="*/ 24381 h 312112"/>
              <a:gd name="connsiteX1" fmla="*/ 63610 w 390939"/>
              <a:gd name="connsiteY1" fmla="*/ 32332 h 312112"/>
              <a:gd name="connsiteX2" fmla="*/ 31805 w 390939"/>
              <a:gd name="connsiteY2" fmla="*/ 56186 h 312112"/>
              <a:gd name="connsiteX3" fmla="*/ 0 w 390939"/>
              <a:gd name="connsiteY3" fmla="*/ 103894 h 312112"/>
              <a:gd name="connsiteX4" fmla="*/ 7951 w 390939"/>
              <a:gd name="connsiteY4" fmla="*/ 151602 h 312112"/>
              <a:gd name="connsiteX5" fmla="*/ 15902 w 390939"/>
              <a:gd name="connsiteY5" fmla="*/ 207261 h 312112"/>
              <a:gd name="connsiteX6" fmla="*/ 23854 w 390939"/>
              <a:gd name="connsiteY6" fmla="*/ 231115 h 312112"/>
              <a:gd name="connsiteX7" fmla="*/ 71562 w 390939"/>
              <a:gd name="connsiteY7" fmla="*/ 262920 h 312112"/>
              <a:gd name="connsiteX8" fmla="*/ 103367 w 390939"/>
              <a:gd name="connsiteY8" fmla="*/ 270871 h 312112"/>
              <a:gd name="connsiteX9" fmla="*/ 174928 w 390939"/>
              <a:gd name="connsiteY9" fmla="*/ 294725 h 312112"/>
              <a:gd name="connsiteX10" fmla="*/ 198782 w 390939"/>
              <a:gd name="connsiteY10" fmla="*/ 302676 h 312112"/>
              <a:gd name="connsiteX11" fmla="*/ 222636 w 390939"/>
              <a:gd name="connsiteY11" fmla="*/ 310628 h 312112"/>
              <a:gd name="connsiteX12" fmla="*/ 373711 w 390939"/>
              <a:gd name="connsiteY12" fmla="*/ 302676 h 312112"/>
              <a:gd name="connsiteX13" fmla="*/ 389614 w 390939"/>
              <a:gd name="connsiteY13" fmla="*/ 278822 h 312112"/>
              <a:gd name="connsiteX14" fmla="*/ 365760 w 390939"/>
              <a:gd name="connsiteY14" fmla="*/ 111845 h 312112"/>
              <a:gd name="connsiteX15" fmla="*/ 341906 w 390939"/>
              <a:gd name="connsiteY15" fmla="*/ 80040 h 312112"/>
              <a:gd name="connsiteX16" fmla="*/ 310101 w 390939"/>
              <a:gd name="connsiteY16" fmla="*/ 64137 h 312112"/>
              <a:gd name="connsiteX17" fmla="*/ 254442 w 390939"/>
              <a:gd name="connsiteY17" fmla="*/ 32332 h 312112"/>
              <a:gd name="connsiteX18" fmla="*/ 174928 w 390939"/>
              <a:gd name="connsiteY18" fmla="*/ 8478 h 312112"/>
              <a:gd name="connsiteX19" fmla="*/ 79513 w 390939"/>
              <a:gd name="connsiteY19" fmla="*/ 527 h 312112"/>
              <a:gd name="connsiteX0" fmla="*/ 159026 w 397565"/>
              <a:gd name="connsiteY0" fmla="*/ 24381 h 312112"/>
              <a:gd name="connsiteX1" fmla="*/ 63610 w 397565"/>
              <a:gd name="connsiteY1" fmla="*/ 32332 h 312112"/>
              <a:gd name="connsiteX2" fmla="*/ 31805 w 397565"/>
              <a:gd name="connsiteY2" fmla="*/ 56186 h 312112"/>
              <a:gd name="connsiteX3" fmla="*/ 0 w 397565"/>
              <a:gd name="connsiteY3" fmla="*/ 103894 h 312112"/>
              <a:gd name="connsiteX4" fmla="*/ 7951 w 397565"/>
              <a:gd name="connsiteY4" fmla="*/ 151602 h 312112"/>
              <a:gd name="connsiteX5" fmla="*/ 15902 w 397565"/>
              <a:gd name="connsiteY5" fmla="*/ 207261 h 312112"/>
              <a:gd name="connsiteX6" fmla="*/ 23854 w 397565"/>
              <a:gd name="connsiteY6" fmla="*/ 231115 h 312112"/>
              <a:gd name="connsiteX7" fmla="*/ 71562 w 397565"/>
              <a:gd name="connsiteY7" fmla="*/ 262920 h 312112"/>
              <a:gd name="connsiteX8" fmla="*/ 103367 w 397565"/>
              <a:gd name="connsiteY8" fmla="*/ 270871 h 312112"/>
              <a:gd name="connsiteX9" fmla="*/ 174928 w 397565"/>
              <a:gd name="connsiteY9" fmla="*/ 294725 h 312112"/>
              <a:gd name="connsiteX10" fmla="*/ 198782 w 397565"/>
              <a:gd name="connsiteY10" fmla="*/ 302676 h 312112"/>
              <a:gd name="connsiteX11" fmla="*/ 222636 w 397565"/>
              <a:gd name="connsiteY11" fmla="*/ 310628 h 312112"/>
              <a:gd name="connsiteX12" fmla="*/ 373711 w 397565"/>
              <a:gd name="connsiteY12" fmla="*/ 302676 h 312112"/>
              <a:gd name="connsiteX13" fmla="*/ 365760 w 397565"/>
              <a:gd name="connsiteY13" fmla="*/ 111845 h 312112"/>
              <a:gd name="connsiteX14" fmla="*/ 341906 w 397565"/>
              <a:gd name="connsiteY14" fmla="*/ 80040 h 312112"/>
              <a:gd name="connsiteX15" fmla="*/ 310101 w 397565"/>
              <a:gd name="connsiteY15" fmla="*/ 64137 h 312112"/>
              <a:gd name="connsiteX16" fmla="*/ 254442 w 397565"/>
              <a:gd name="connsiteY16" fmla="*/ 32332 h 312112"/>
              <a:gd name="connsiteX17" fmla="*/ 174928 w 397565"/>
              <a:gd name="connsiteY17" fmla="*/ 8478 h 312112"/>
              <a:gd name="connsiteX18" fmla="*/ 79513 w 397565"/>
              <a:gd name="connsiteY18" fmla="*/ 527 h 312112"/>
              <a:gd name="connsiteX0" fmla="*/ 159026 w 365760"/>
              <a:gd name="connsiteY0" fmla="*/ 24381 h 310628"/>
              <a:gd name="connsiteX1" fmla="*/ 63610 w 365760"/>
              <a:gd name="connsiteY1" fmla="*/ 32332 h 310628"/>
              <a:gd name="connsiteX2" fmla="*/ 31805 w 365760"/>
              <a:gd name="connsiteY2" fmla="*/ 56186 h 310628"/>
              <a:gd name="connsiteX3" fmla="*/ 0 w 365760"/>
              <a:gd name="connsiteY3" fmla="*/ 103894 h 310628"/>
              <a:gd name="connsiteX4" fmla="*/ 7951 w 365760"/>
              <a:gd name="connsiteY4" fmla="*/ 151602 h 310628"/>
              <a:gd name="connsiteX5" fmla="*/ 15902 w 365760"/>
              <a:gd name="connsiteY5" fmla="*/ 207261 h 310628"/>
              <a:gd name="connsiteX6" fmla="*/ 23854 w 365760"/>
              <a:gd name="connsiteY6" fmla="*/ 231115 h 310628"/>
              <a:gd name="connsiteX7" fmla="*/ 71562 w 365760"/>
              <a:gd name="connsiteY7" fmla="*/ 262920 h 310628"/>
              <a:gd name="connsiteX8" fmla="*/ 103367 w 365760"/>
              <a:gd name="connsiteY8" fmla="*/ 270871 h 310628"/>
              <a:gd name="connsiteX9" fmla="*/ 174928 w 365760"/>
              <a:gd name="connsiteY9" fmla="*/ 294725 h 310628"/>
              <a:gd name="connsiteX10" fmla="*/ 198782 w 365760"/>
              <a:gd name="connsiteY10" fmla="*/ 302676 h 310628"/>
              <a:gd name="connsiteX11" fmla="*/ 222636 w 365760"/>
              <a:gd name="connsiteY11" fmla="*/ 310628 h 310628"/>
              <a:gd name="connsiteX12" fmla="*/ 365760 w 365760"/>
              <a:gd name="connsiteY12" fmla="*/ 111845 h 310628"/>
              <a:gd name="connsiteX13" fmla="*/ 341906 w 365760"/>
              <a:gd name="connsiteY13" fmla="*/ 80040 h 310628"/>
              <a:gd name="connsiteX14" fmla="*/ 310101 w 365760"/>
              <a:gd name="connsiteY14" fmla="*/ 64137 h 310628"/>
              <a:gd name="connsiteX15" fmla="*/ 254442 w 365760"/>
              <a:gd name="connsiteY15" fmla="*/ 32332 h 310628"/>
              <a:gd name="connsiteX16" fmla="*/ 174928 w 365760"/>
              <a:gd name="connsiteY16" fmla="*/ 8478 h 310628"/>
              <a:gd name="connsiteX17" fmla="*/ 79513 w 365760"/>
              <a:gd name="connsiteY17" fmla="*/ 527 h 310628"/>
              <a:gd name="connsiteX0" fmla="*/ 159026 w 380337"/>
              <a:gd name="connsiteY0" fmla="*/ 24381 h 310628"/>
              <a:gd name="connsiteX1" fmla="*/ 63610 w 380337"/>
              <a:gd name="connsiteY1" fmla="*/ 32332 h 310628"/>
              <a:gd name="connsiteX2" fmla="*/ 31805 w 380337"/>
              <a:gd name="connsiteY2" fmla="*/ 56186 h 310628"/>
              <a:gd name="connsiteX3" fmla="*/ 0 w 380337"/>
              <a:gd name="connsiteY3" fmla="*/ 103894 h 310628"/>
              <a:gd name="connsiteX4" fmla="*/ 7951 w 380337"/>
              <a:gd name="connsiteY4" fmla="*/ 151602 h 310628"/>
              <a:gd name="connsiteX5" fmla="*/ 15902 w 380337"/>
              <a:gd name="connsiteY5" fmla="*/ 207261 h 310628"/>
              <a:gd name="connsiteX6" fmla="*/ 23854 w 380337"/>
              <a:gd name="connsiteY6" fmla="*/ 231115 h 310628"/>
              <a:gd name="connsiteX7" fmla="*/ 71562 w 380337"/>
              <a:gd name="connsiteY7" fmla="*/ 262920 h 310628"/>
              <a:gd name="connsiteX8" fmla="*/ 103367 w 380337"/>
              <a:gd name="connsiteY8" fmla="*/ 270871 h 310628"/>
              <a:gd name="connsiteX9" fmla="*/ 174928 w 380337"/>
              <a:gd name="connsiteY9" fmla="*/ 294725 h 310628"/>
              <a:gd name="connsiteX10" fmla="*/ 198782 w 380337"/>
              <a:gd name="connsiteY10" fmla="*/ 302676 h 310628"/>
              <a:gd name="connsiteX11" fmla="*/ 222636 w 380337"/>
              <a:gd name="connsiteY11" fmla="*/ 310628 h 310628"/>
              <a:gd name="connsiteX12" fmla="*/ 365760 w 380337"/>
              <a:gd name="connsiteY12" fmla="*/ 111845 h 310628"/>
              <a:gd name="connsiteX13" fmla="*/ 310101 w 380337"/>
              <a:gd name="connsiteY13" fmla="*/ 64137 h 310628"/>
              <a:gd name="connsiteX14" fmla="*/ 254442 w 380337"/>
              <a:gd name="connsiteY14" fmla="*/ 32332 h 310628"/>
              <a:gd name="connsiteX15" fmla="*/ 174928 w 380337"/>
              <a:gd name="connsiteY15" fmla="*/ 8478 h 310628"/>
              <a:gd name="connsiteX16" fmla="*/ 79513 w 380337"/>
              <a:gd name="connsiteY16" fmla="*/ 527 h 310628"/>
              <a:gd name="connsiteX0" fmla="*/ 159026 w 380337"/>
              <a:gd name="connsiteY0" fmla="*/ 24381 h 310628"/>
              <a:gd name="connsiteX1" fmla="*/ 63610 w 380337"/>
              <a:gd name="connsiteY1" fmla="*/ 32332 h 310628"/>
              <a:gd name="connsiteX2" fmla="*/ 31805 w 380337"/>
              <a:gd name="connsiteY2" fmla="*/ 56186 h 310628"/>
              <a:gd name="connsiteX3" fmla="*/ 0 w 380337"/>
              <a:gd name="connsiteY3" fmla="*/ 103894 h 310628"/>
              <a:gd name="connsiteX4" fmla="*/ 7951 w 380337"/>
              <a:gd name="connsiteY4" fmla="*/ 151602 h 310628"/>
              <a:gd name="connsiteX5" fmla="*/ 15902 w 380337"/>
              <a:gd name="connsiteY5" fmla="*/ 207261 h 310628"/>
              <a:gd name="connsiteX6" fmla="*/ 23854 w 380337"/>
              <a:gd name="connsiteY6" fmla="*/ 231115 h 310628"/>
              <a:gd name="connsiteX7" fmla="*/ 71562 w 380337"/>
              <a:gd name="connsiteY7" fmla="*/ 262920 h 310628"/>
              <a:gd name="connsiteX8" fmla="*/ 103367 w 380337"/>
              <a:gd name="connsiteY8" fmla="*/ 270871 h 310628"/>
              <a:gd name="connsiteX9" fmla="*/ 174928 w 380337"/>
              <a:gd name="connsiteY9" fmla="*/ 294725 h 310628"/>
              <a:gd name="connsiteX10" fmla="*/ 198782 w 380337"/>
              <a:gd name="connsiteY10" fmla="*/ 302676 h 310628"/>
              <a:gd name="connsiteX11" fmla="*/ 222636 w 380337"/>
              <a:gd name="connsiteY11" fmla="*/ 310628 h 310628"/>
              <a:gd name="connsiteX12" fmla="*/ 365760 w 380337"/>
              <a:gd name="connsiteY12" fmla="*/ 111845 h 310628"/>
              <a:gd name="connsiteX13" fmla="*/ 310101 w 380337"/>
              <a:gd name="connsiteY13" fmla="*/ 64137 h 310628"/>
              <a:gd name="connsiteX14" fmla="*/ 254442 w 380337"/>
              <a:gd name="connsiteY14" fmla="*/ 32332 h 310628"/>
              <a:gd name="connsiteX15" fmla="*/ 174928 w 380337"/>
              <a:gd name="connsiteY15" fmla="*/ 8478 h 310628"/>
              <a:gd name="connsiteX16" fmla="*/ 79513 w 380337"/>
              <a:gd name="connsiteY16" fmla="*/ 527 h 310628"/>
              <a:gd name="connsiteX0" fmla="*/ 159026 w 380337"/>
              <a:gd name="connsiteY0" fmla="*/ 24381 h 342433"/>
              <a:gd name="connsiteX1" fmla="*/ 63610 w 380337"/>
              <a:gd name="connsiteY1" fmla="*/ 32332 h 342433"/>
              <a:gd name="connsiteX2" fmla="*/ 31805 w 380337"/>
              <a:gd name="connsiteY2" fmla="*/ 56186 h 342433"/>
              <a:gd name="connsiteX3" fmla="*/ 0 w 380337"/>
              <a:gd name="connsiteY3" fmla="*/ 103894 h 342433"/>
              <a:gd name="connsiteX4" fmla="*/ 7951 w 380337"/>
              <a:gd name="connsiteY4" fmla="*/ 151602 h 342433"/>
              <a:gd name="connsiteX5" fmla="*/ 15902 w 380337"/>
              <a:gd name="connsiteY5" fmla="*/ 207261 h 342433"/>
              <a:gd name="connsiteX6" fmla="*/ 23854 w 380337"/>
              <a:gd name="connsiteY6" fmla="*/ 231115 h 342433"/>
              <a:gd name="connsiteX7" fmla="*/ 71562 w 380337"/>
              <a:gd name="connsiteY7" fmla="*/ 262920 h 342433"/>
              <a:gd name="connsiteX8" fmla="*/ 103367 w 380337"/>
              <a:gd name="connsiteY8" fmla="*/ 270871 h 342433"/>
              <a:gd name="connsiteX9" fmla="*/ 174928 w 380337"/>
              <a:gd name="connsiteY9" fmla="*/ 294725 h 342433"/>
              <a:gd name="connsiteX10" fmla="*/ 198782 w 380337"/>
              <a:gd name="connsiteY10" fmla="*/ 302676 h 342433"/>
              <a:gd name="connsiteX11" fmla="*/ 222636 w 380337"/>
              <a:gd name="connsiteY11" fmla="*/ 310628 h 342433"/>
              <a:gd name="connsiteX12" fmla="*/ 365760 w 380337"/>
              <a:gd name="connsiteY12" fmla="*/ 111845 h 342433"/>
              <a:gd name="connsiteX13" fmla="*/ 310101 w 380337"/>
              <a:gd name="connsiteY13" fmla="*/ 64137 h 342433"/>
              <a:gd name="connsiteX14" fmla="*/ 254442 w 380337"/>
              <a:gd name="connsiteY14" fmla="*/ 32332 h 342433"/>
              <a:gd name="connsiteX15" fmla="*/ 174928 w 380337"/>
              <a:gd name="connsiteY15" fmla="*/ 8478 h 342433"/>
              <a:gd name="connsiteX16" fmla="*/ 79513 w 380337"/>
              <a:gd name="connsiteY16" fmla="*/ 527 h 342433"/>
              <a:gd name="connsiteX0" fmla="*/ 159026 w 380337"/>
              <a:gd name="connsiteY0" fmla="*/ 24381 h 333156"/>
              <a:gd name="connsiteX1" fmla="*/ 63610 w 380337"/>
              <a:gd name="connsiteY1" fmla="*/ 32332 h 333156"/>
              <a:gd name="connsiteX2" fmla="*/ 31805 w 380337"/>
              <a:gd name="connsiteY2" fmla="*/ 56186 h 333156"/>
              <a:gd name="connsiteX3" fmla="*/ 0 w 380337"/>
              <a:gd name="connsiteY3" fmla="*/ 103894 h 333156"/>
              <a:gd name="connsiteX4" fmla="*/ 7951 w 380337"/>
              <a:gd name="connsiteY4" fmla="*/ 151602 h 333156"/>
              <a:gd name="connsiteX5" fmla="*/ 15902 w 380337"/>
              <a:gd name="connsiteY5" fmla="*/ 207261 h 333156"/>
              <a:gd name="connsiteX6" fmla="*/ 23854 w 380337"/>
              <a:gd name="connsiteY6" fmla="*/ 231115 h 333156"/>
              <a:gd name="connsiteX7" fmla="*/ 71562 w 380337"/>
              <a:gd name="connsiteY7" fmla="*/ 262920 h 333156"/>
              <a:gd name="connsiteX8" fmla="*/ 103367 w 380337"/>
              <a:gd name="connsiteY8" fmla="*/ 270871 h 333156"/>
              <a:gd name="connsiteX9" fmla="*/ 174928 w 380337"/>
              <a:gd name="connsiteY9" fmla="*/ 294725 h 333156"/>
              <a:gd name="connsiteX10" fmla="*/ 198782 w 380337"/>
              <a:gd name="connsiteY10" fmla="*/ 302676 h 333156"/>
              <a:gd name="connsiteX11" fmla="*/ 365760 w 380337"/>
              <a:gd name="connsiteY11" fmla="*/ 111845 h 333156"/>
              <a:gd name="connsiteX12" fmla="*/ 310101 w 380337"/>
              <a:gd name="connsiteY12" fmla="*/ 64137 h 333156"/>
              <a:gd name="connsiteX13" fmla="*/ 254442 w 380337"/>
              <a:gd name="connsiteY13" fmla="*/ 32332 h 333156"/>
              <a:gd name="connsiteX14" fmla="*/ 174928 w 380337"/>
              <a:gd name="connsiteY14" fmla="*/ 8478 h 333156"/>
              <a:gd name="connsiteX15" fmla="*/ 79513 w 380337"/>
              <a:gd name="connsiteY15" fmla="*/ 527 h 333156"/>
              <a:gd name="connsiteX0" fmla="*/ 159026 w 549491"/>
              <a:gd name="connsiteY0" fmla="*/ 24381 h 297375"/>
              <a:gd name="connsiteX1" fmla="*/ 63610 w 549491"/>
              <a:gd name="connsiteY1" fmla="*/ 32332 h 297375"/>
              <a:gd name="connsiteX2" fmla="*/ 31805 w 549491"/>
              <a:gd name="connsiteY2" fmla="*/ 56186 h 297375"/>
              <a:gd name="connsiteX3" fmla="*/ 0 w 549491"/>
              <a:gd name="connsiteY3" fmla="*/ 103894 h 297375"/>
              <a:gd name="connsiteX4" fmla="*/ 7951 w 549491"/>
              <a:gd name="connsiteY4" fmla="*/ 151602 h 297375"/>
              <a:gd name="connsiteX5" fmla="*/ 15902 w 549491"/>
              <a:gd name="connsiteY5" fmla="*/ 207261 h 297375"/>
              <a:gd name="connsiteX6" fmla="*/ 23854 w 549491"/>
              <a:gd name="connsiteY6" fmla="*/ 231115 h 297375"/>
              <a:gd name="connsiteX7" fmla="*/ 71562 w 549491"/>
              <a:gd name="connsiteY7" fmla="*/ 262920 h 297375"/>
              <a:gd name="connsiteX8" fmla="*/ 103367 w 549491"/>
              <a:gd name="connsiteY8" fmla="*/ 270871 h 297375"/>
              <a:gd name="connsiteX9" fmla="*/ 174928 w 549491"/>
              <a:gd name="connsiteY9" fmla="*/ 294725 h 297375"/>
              <a:gd name="connsiteX10" fmla="*/ 517686 w 549491"/>
              <a:gd name="connsiteY10" fmla="*/ 205395 h 297375"/>
              <a:gd name="connsiteX11" fmla="*/ 365760 w 549491"/>
              <a:gd name="connsiteY11" fmla="*/ 111845 h 297375"/>
              <a:gd name="connsiteX12" fmla="*/ 310101 w 549491"/>
              <a:gd name="connsiteY12" fmla="*/ 64137 h 297375"/>
              <a:gd name="connsiteX13" fmla="*/ 254442 w 549491"/>
              <a:gd name="connsiteY13" fmla="*/ 32332 h 297375"/>
              <a:gd name="connsiteX14" fmla="*/ 174928 w 549491"/>
              <a:gd name="connsiteY14" fmla="*/ 8478 h 297375"/>
              <a:gd name="connsiteX15" fmla="*/ 79513 w 549491"/>
              <a:gd name="connsiteY15" fmla="*/ 527 h 297375"/>
              <a:gd name="connsiteX0" fmla="*/ 159026 w 380337"/>
              <a:gd name="connsiteY0" fmla="*/ 24381 h 297375"/>
              <a:gd name="connsiteX1" fmla="*/ 63610 w 380337"/>
              <a:gd name="connsiteY1" fmla="*/ 32332 h 297375"/>
              <a:gd name="connsiteX2" fmla="*/ 31805 w 380337"/>
              <a:gd name="connsiteY2" fmla="*/ 56186 h 297375"/>
              <a:gd name="connsiteX3" fmla="*/ 0 w 380337"/>
              <a:gd name="connsiteY3" fmla="*/ 103894 h 297375"/>
              <a:gd name="connsiteX4" fmla="*/ 7951 w 380337"/>
              <a:gd name="connsiteY4" fmla="*/ 151602 h 297375"/>
              <a:gd name="connsiteX5" fmla="*/ 15902 w 380337"/>
              <a:gd name="connsiteY5" fmla="*/ 207261 h 297375"/>
              <a:gd name="connsiteX6" fmla="*/ 23854 w 380337"/>
              <a:gd name="connsiteY6" fmla="*/ 231115 h 297375"/>
              <a:gd name="connsiteX7" fmla="*/ 71562 w 380337"/>
              <a:gd name="connsiteY7" fmla="*/ 262920 h 297375"/>
              <a:gd name="connsiteX8" fmla="*/ 103367 w 380337"/>
              <a:gd name="connsiteY8" fmla="*/ 270871 h 297375"/>
              <a:gd name="connsiteX9" fmla="*/ 174928 w 380337"/>
              <a:gd name="connsiteY9" fmla="*/ 294725 h 297375"/>
              <a:gd name="connsiteX10" fmla="*/ 301662 w 380337"/>
              <a:gd name="connsiteY10" fmla="*/ 205396 h 297375"/>
              <a:gd name="connsiteX11" fmla="*/ 365760 w 380337"/>
              <a:gd name="connsiteY11" fmla="*/ 111845 h 297375"/>
              <a:gd name="connsiteX12" fmla="*/ 310101 w 380337"/>
              <a:gd name="connsiteY12" fmla="*/ 64137 h 297375"/>
              <a:gd name="connsiteX13" fmla="*/ 254442 w 380337"/>
              <a:gd name="connsiteY13" fmla="*/ 32332 h 297375"/>
              <a:gd name="connsiteX14" fmla="*/ 174928 w 380337"/>
              <a:gd name="connsiteY14" fmla="*/ 8478 h 297375"/>
              <a:gd name="connsiteX15" fmla="*/ 79513 w 380337"/>
              <a:gd name="connsiteY15" fmla="*/ 527 h 297375"/>
              <a:gd name="connsiteX0" fmla="*/ 159026 w 604271"/>
              <a:gd name="connsiteY0" fmla="*/ 24381 h 297375"/>
              <a:gd name="connsiteX1" fmla="*/ 63610 w 604271"/>
              <a:gd name="connsiteY1" fmla="*/ 32332 h 297375"/>
              <a:gd name="connsiteX2" fmla="*/ 31805 w 604271"/>
              <a:gd name="connsiteY2" fmla="*/ 56186 h 297375"/>
              <a:gd name="connsiteX3" fmla="*/ 0 w 604271"/>
              <a:gd name="connsiteY3" fmla="*/ 103894 h 297375"/>
              <a:gd name="connsiteX4" fmla="*/ 7951 w 604271"/>
              <a:gd name="connsiteY4" fmla="*/ 151602 h 297375"/>
              <a:gd name="connsiteX5" fmla="*/ 15902 w 604271"/>
              <a:gd name="connsiteY5" fmla="*/ 207261 h 297375"/>
              <a:gd name="connsiteX6" fmla="*/ 23854 w 604271"/>
              <a:gd name="connsiteY6" fmla="*/ 231115 h 297375"/>
              <a:gd name="connsiteX7" fmla="*/ 71562 w 604271"/>
              <a:gd name="connsiteY7" fmla="*/ 262920 h 297375"/>
              <a:gd name="connsiteX8" fmla="*/ 103367 w 604271"/>
              <a:gd name="connsiteY8" fmla="*/ 270871 h 297375"/>
              <a:gd name="connsiteX9" fmla="*/ 174928 w 604271"/>
              <a:gd name="connsiteY9" fmla="*/ 294725 h 297375"/>
              <a:gd name="connsiteX10" fmla="*/ 301662 w 604271"/>
              <a:gd name="connsiteY10" fmla="*/ 205396 h 297375"/>
              <a:gd name="connsiteX11" fmla="*/ 589694 w 604271"/>
              <a:gd name="connsiteY11" fmla="*/ 133388 h 297375"/>
              <a:gd name="connsiteX12" fmla="*/ 310101 w 604271"/>
              <a:gd name="connsiteY12" fmla="*/ 64137 h 297375"/>
              <a:gd name="connsiteX13" fmla="*/ 254442 w 604271"/>
              <a:gd name="connsiteY13" fmla="*/ 32332 h 297375"/>
              <a:gd name="connsiteX14" fmla="*/ 174928 w 604271"/>
              <a:gd name="connsiteY14" fmla="*/ 8478 h 297375"/>
              <a:gd name="connsiteX15" fmla="*/ 79513 w 604271"/>
              <a:gd name="connsiteY15" fmla="*/ 527 h 297375"/>
              <a:gd name="connsiteX0" fmla="*/ 159026 w 324191"/>
              <a:gd name="connsiteY0" fmla="*/ 24381 h 297375"/>
              <a:gd name="connsiteX1" fmla="*/ 63610 w 324191"/>
              <a:gd name="connsiteY1" fmla="*/ 32332 h 297375"/>
              <a:gd name="connsiteX2" fmla="*/ 31805 w 324191"/>
              <a:gd name="connsiteY2" fmla="*/ 56186 h 297375"/>
              <a:gd name="connsiteX3" fmla="*/ 0 w 324191"/>
              <a:gd name="connsiteY3" fmla="*/ 103894 h 297375"/>
              <a:gd name="connsiteX4" fmla="*/ 7951 w 324191"/>
              <a:gd name="connsiteY4" fmla="*/ 151602 h 297375"/>
              <a:gd name="connsiteX5" fmla="*/ 15902 w 324191"/>
              <a:gd name="connsiteY5" fmla="*/ 207261 h 297375"/>
              <a:gd name="connsiteX6" fmla="*/ 23854 w 324191"/>
              <a:gd name="connsiteY6" fmla="*/ 231115 h 297375"/>
              <a:gd name="connsiteX7" fmla="*/ 71562 w 324191"/>
              <a:gd name="connsiteY7" fmla="*/ 262920 h 297375"/>
              <a:gd name="connsiteX8" fmla="*/ 103367 w 324191"/>
              <a:gd name="connsiteY8" fmla="*/ 270871 h 297375"/>
              <a:gd name="connsiteX9" fmla="*/ 174928 w 324191"/>
              <a:gd name="connsiteY9" fmla="*/ 294725 h 297375"/>
              <a:gd name="connsiteX10" fmla="*/ 301662 w 324191"/>
              <a:gd name="connsiteY10" fmla="*/ 205396 h 297375"/>
              <a:gd name="connsiteX11" fmla="*/ 310101 w 324191"/>
              <a:gd name="connsiteY11" fmla="*/ 64137 h 297375"/>
              <a:gd name="connsiteX12" fmla="*/ 254442 w 324191"/>
              <a:gd name="connsiteY12" fmla="*/ 32332 h 297375"/>
              <a:gd name="connsiteX13" fmla="*/ 174928 w 324191"/>
              <a:gd name="connsiteY13" fmla="*/ 8478 h 297375"/>
              <a:gd name="connsiteX14" fmla="*/ 79513 w 324191"/>
              <a:gd name="connsiteY14" fmla="*/ 527 h 29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191" h="297375">
                <a:moveTo>
                  <a:pt x="159026" y="24381"/>
                </a:moveTo>
                <a:cubicBezTo>
                  <a:pt x="127221" y="27031"/>
                  <a:pt x="94573" y="24591"/>
                  <a:pt x="63610" y="32332"/>
                </a:cubicBezTo>
                <a:cubicBezTo>
                  <a:pt x="50754" y="35546"/>
                  <a:pt x="40609" y="46281"/>
                  <a:pt x="31805" y="56186"/>
                </a:cubicBezTo>
                <a:cubicBezTo>
                  <a:pt x="19107" y="70471"/>
                  <a:pt x="0" y="103894"/>
                  <a:pt x="0" y="103894"/>
                </a:cubicBezTo>
                <a:cubicBezTo>
                  <a:pt x="2650" y="119797"/>
                  <a:pt x="5500" y="135667"/>
                  <a:pt x="7951" y="151602"/>
                </a:cubicBezTo>
                <a:cubicBezTo>
                  <a:pt x="10801" y="170125"/>
                  <a:pt x="12226" y="188884"/>
                  <a:pt x="15902" y="207261"/>
                </a:cubicBezTo>
                <a:cubicBezTo>
                  <a:pt x="17546" y="215480"/>
                  <a:pt x="17927" y="225188"/>
                  <a:pt x="23854" y="231115"/>
                </a:cubicBezTo>
                <a:cubicBezTo>
                  <a:pt x="37369" y="244630"/>
                  <a:pt x="53020" y="258285"/>
                  <a:pt x="71562" y="262920"/>
                </a:cubicBezTo>
                <a:cubicBezTo>
                  <a:pt x="82164" y="265570"/>
                  <a:pt x="92900" y="267731"/>
                  <a:pt x="103367" y="270871"/>
                </a:cubicBezTo>
                <a:cubicBezTo>
                  <a:pt x="127451" y="278096"/>
                  <a:pt x="151074" y="286774"/>
                  <a:pt x="174928" y="294725"/>
                </a:cubicBezTo>
                <a:cubicBezTo>
                  <a:pt x="182879" y="297375"/>
                  <a:pt x="279133" y="243827"/>
                  <a:pt x="301662" y="205396"/>
                </a:cubicBezTo>
                <a:cubicBezTo>
                  <a:pt x="324191" y="166965"/>
                  <a:pt x="317971" y="92981"/>
                  <a:pt x="310101" y="64137"/>
                </a:cubicBezTo>
                <a:cubicBezTo>
                  <a:pt x="276637" y="45015"/>
                  <a:pt x="294482" y="48348"/>
                  <a:pt x="254442" y="32332"/>
                </a:cubicBezTo>
                <a:cubicBezTo>
                  <a:pt x="242140" y="27411"/>
                  <a:pt x="193155" y="11082"/>
                  <a:pt x="174928" y="8478"/>
                </a:cubicBezTo>
                <a:cubicBezTo>
                  <a:pt x="115576" y="0"/>
                  <a:pt x="116990" y="527"/>
                  <a:pt x="79513" y="52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6771430" y="2195899"/>
            <a:ext cx="982277" cy="39756"/>
          </a:xfrm>
          <a:custGeom>
            <a:avLst/>
            <a:gdLst>
              <a:gd name="connsiteX0" fmla="*/ 0 w 982277"/>
              <a:gd name="connsiteY0" fmla="*/ 39756 h 39756"/>
              <a:gd name="connsiteX1" fmla="*/ 747422 w 982277"/>
              <a:gd name="connsiteY1" fmla="*/ 31805 h 39756"/>
              <a:gd name="connsiteX2" fmla="*/ 874643 w 982277"/>
              <a:gd name="connsiteY2" fmla="*/ 15902 h 39756"/>
              <a:gd name="connsiteX3" fmla="*/ 826935 w 982277"/>
              <a:gd name="connsiteY3" fmla="*/ 0 h 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277" h="39756">
                <a:moveTo>
                  <a:pt x="0" y="39756"/>
                </a:moveTo>
                <a:lnTo>
                  <a:pt x="747422" y="31805"/>
                </a:lnTo>
                <a:cubicBezTo>
                  <a:pt x="982277" y="27791"/>
                  <a:pt x="980493" y="31025"/>
                  <a:pt x="874643" y="15902"/>
                </a:cubicBezTo>
                <a:lnTo>
                  <a:pt x="826935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6755527" y="2816101"/>
            <a:ext cx="1187467" cy="31805"/>
          </a:xfrm>
          <a:custGeom>
            <a:avLst/>
            <a:gdLst>
              <a:gd name="connsiteX0" fmla="*/ 0 w 1187467"/>
              <a:gd name="connsiteY0" fmla="*/ 31805 h 31805"/>
              <a:gd name="connsiteX1" fmla="*/ 294198 w 1187467"/>
              <a:gd name="connsiteY1" fmla="*/ 23853 h 31805"/>
              <a:gd name="connsiteX2" fmla="*/ 1144988 w 1187467"/>
              <a:gd name="connsiteY2" fmla="*/ 15902 h 31805"/>
              <a:gd name="connsiteX3" fmla="*/ 1017767 w 1187467"/>
              <a:gd name="connsiteY3" fmla="*/ 7951 h 31805"/>
              <a:gd name="connsiteX4" fmla="*/ 1001864 w 1187467"/>
              <a:gd name="connsiteY4" fmla="*/ 0 h 3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67" h="31805">
                <a:moveTo>
                  <a:pt x="0" y="31805"/>
                </a:moveTo>
                <a:lnTo>
                  <a:pt x="294198" y="23853"/>
                </a:lnTo>
                <a:lnTo>
                  <a:pt x="1144988" y="15902"/>
                </a:lnTo>
                <a:cubicBezTo>
                  <a:pt x="1187467" y="14968"/>
                  <a:pt x="1059997" y="12643"/>
                  <a:pt x="1017767" y="7951"/>
                </a:cubicBezTo>
                <a:cubicBezTo>
                  <a:pt x="1011877" y="7297"/>
                  <a:pt x="1007165" y="2650"/>
                  <a:pt x="1001864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6787332" y="3491961"/>
            <a:ext cx="1105231" cy="34020"/>
          </a:xfrm>
          <a:custGeom>
            <a:avLst/>
            <a:gdLst>
              <a:gd name="connsiteX0" fmla="*/ 0 w 1105231"/>
              <a:gd name="connsiteY0" fmla="*/ 23854 h 34020"/>
              <a:gd name="connsiteX1" fmla="*/ 691764 w 1105231"/>
              <a:gd name="connsiteY1" fmla="*/ 31806 h 34020"/>
              <a:gd name="connsiteX2" fmla="*/ 1089329 w 1105231"/>
              <a:gd name="connsiteY2" fmla="*/ 23854 h 34020"/>
              <a:gd name="connsiteX3" fmla="*/ 1105231 w 1105231"/>
              <a:gd name="connsiteY3" fmla="*/ 0 h 3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231" h="34020">
                <a:moveTo>
                  <a:pt x="0" y="23854"/>
                </a:moveTo>
                <a:lnTo>
                  <a:pt x="691764" y="31806"/>
                </a:lnTo>
                <a:cubicBezTo>
                  <a:pt x="824312" y="31806"/>
                  <a:pt x="957171" y="34020"/>
                  <a:pt x="1089329" y="23854"/>
                </a:cubicBezTo>
                <a:cubicBezTo>
                  <a:pt x="1098857" y="23121"/>
                  <a:pt x="1105231" y="0"/>
                  <a:pt x="110523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6763478" y="3794111"/>
            <a:ext cx="975181" cy="44881"/>
          </a:xfrm>
          <a:custGeom>
            <a:avLst/>
            <a:gdLst>
              <a:gd name="connsiteX0" fmla="*/ 0 w 975181"/>
              <a:gd name="connsiteY0" fmla="*/ 31805 h 44881"/>
              <a:gd name="connsiteX1" fmla="*/ 818985 w 975181"/>
              <a:gd name="connsiteY1" fmla="*/ 23854 h 44881"/>
              <a:gd name="connsiteX2" fmla="*/ 930303 w 975181"/>
              <a:gd name="connsiteY2" fmla="*/ 0 h 4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181" h="44881">
                <a:moveTo>
                  <a:pt x="0" y="31805"/>
                </a:moveTo>
                <a:lnTo>
                  <a:pt x="818985" y="23854"/>
                </a:lnTo>
                <a:cubicBezTo>
                  <a:pt x="959740" y="21488"/>
                  <a:pt x="975181" y="44881"/>
                  <a:pt x="930303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6793183" y="4134693"/>
            <a:ext cx="1003965" cy="41081"/>
          </a:xfrm>
          <a:custGeom>
            <a:avLst/>
            <a:gdLst>
              <a:gd name="connsiteX0" fmla="*/ 2100 w 1003965"/>
              <a:gd name="connsiteY0" fmla="*/ 41081 h 41081"/>
              <a:gd name="connsiteX1" fmla="*/ 439422 w 1003965"/>
              <a:gd name="connsiteY1" fmla="*/ 25178 h 41081"/>
              <a:gd name="connsiteX2" fmla="*/ 566643 w 1003965"/>
              <a:gd name="connsiteY2" fmla="*/ 17227 h 41081"/>
              <a:gd name="connsiteX3" fmla="*/ 1003965 w 1003965"/>
              <a:gd name="connsiteY3" fmla="*/ 1324 h 4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965" h="41081">
                <a:moveTo>
                  <a:pt x="2100" y="41081"/>
                </a:moveTo>
                <a:cubicBezTo>
                  <a:pt x="196953" y="16722"/>
                  <a:pt x="0" y="39127"/>
                  <a:pt x="439422" y="25178"/>
                </a:cubicBezTo>
                <a:cubicBezTo>
                  <a:pt x="481890" y="23830"/>
                  <a:pt x="524206" y="19349"/>
                  <a:pt x="566643" y="17227"/>
                </a:cubicBezTo>
                <a:cubicBezTo>
                  <a:pt x="911179" y="0"/>
                  <a:pt x="808363" y="1324"/>
                  <a:pt x="1003965" y="132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2987824" y="1362122"/>
            <a:ext cx="2448272" cy="2304256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Problem Solving: Algorithm + Parameters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34" y="4293096"/>
            <a:ext cx="8907462" cy="2376264"/>
          </a:xfrm>
        </p:spPr>
        <p:txBody>
          <a:bodyPr>
            <a:normAutofit fontScale="77500" lnSpcReduction="20000"/>
          </a:bodyPr>
          <a:lstStyle/>
          <a:p>
            <a:r>
              <a:rPr lang="de-AT" dirty="0" smtClean="0"/>
              <a:t>Parameter space analysis</a:t>
            </a:r>
          </a:p>
          <a:p>
            <a:pPr lvl="1">
              <a:spcBef>
                <a:spcPts val="600"/>
              </a:spcBef>
            </a:pPr>
            <a:r>
              <a:rPr lang="de-AT" dirty="0" smtClean="0"/>
              <a:t>Robustness, stability: well established in other disciplines </a:t>
            </a:r>
          </a:p>
          <a:p>
            <a:pPr lvl="1">
              <a:spcBef>
                <a:spcPts val="600"/>
              </a:spcBef>
            </a:pPr>
            <a:r>
              <a:rPr lang="de-AT" dirty="0" smtClean="0"/>
              <a:t>Increased interest in visualization</a:t>
            </a:r>
          </a:p>
          <a:p>
            <a:pPr lvl="2"/>
            <a:r>
              <a:rPr lang="de-AT" dirty="0" smtClean="0"/>
              <a:t>Variations</a:t>
            </a:r>
          </a:p>
          <a:p>
            <a:pPr lvl="2"/>
            <a:r>
              <a:rPr lang="de-AT" dirty="0" smtClean="0"/>
              <a:t>Esembles</a:t>
            </a:r>
          </a:p>
          <a:p>
            <a:pPr lvl="2"/>
            <a:r>
              <a:rPr lang="de-AT" dirty="0" smtClean="0"/>
              <a:t>Knowledge-assisted visualization</a:t>
            </a:r>
          </a:p>
          <a:p>
            <a:pPr lvl="1"/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13</a:t>
            </a:fld>
            <a:endParaRPr lang="de-A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9468544" y="-387424"/>
            <a:ext cx="257107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26345" y="2221863"/>
            <a:ext cx="981359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AT" sz="3200" dirty="0" smtClean="0"/>
              <a:t>data</a:t>
            </a:r>
            <a:endParaRPr lang="de-AT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16216" y="2221863"/>
            <a:ext cx="130035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AT" sz="3200" dirty="0" smtClean="0"/>
              <a:t>image</a:t>
            </a:r>
            <a:endParaRPr lang="de-AT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2987824" y="2226218"/>
            <a:ext cx="244827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bg1"/>
                </a:solidFill>
              </a:rPr>
              <a:t>algorithm</a:t>
            </a:r>
            <a:endParaRPr lang="de-AT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7824" y="1362122"/>
            <a:ext cx="2448000" cy="115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tIns="360000" rtlCol="0">
            <a:spAutoFit/>
          </a:bodyPr>
          <a:lstStyle/>
          <a:p>
            <a:r>
              <a:rPr lang="de-AT" sz="3200" dirty="0" smtClean="0"/>
              <a:t>parameters</a:t>
            </a:r>
            <a:endParaRPr lang="de-AT" sz="3200" dirty="0"/>
          </a:p>
        </p:txBody>
      </p:sp>
      <p:grpSp>
        <p:nvGrpSpPr>
          <p:cNvPr id="14" name="Group 13"/>
          <p:cNvGrpSpPr/>
          <p:nvPr/>
        </p:nvGrpSpPr>
        <p:grpSpPr>
          <a:xfrm rot="1620000">
            <a:off x="2930043" y="1218034"/>
            <a:ext cx="2520280" cy="2571077"/>
            <a:chOff x="3635897" y="1052737"/>
            <a:chExt cx="2520280" cy="257107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 flipV="1">
              <a:off x="3610498" y="1078136"/>
              <a:ext cx="2571077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 rot="-1500000">
              <a:off x="3942711" y="1476414"/>
              <a:ext cx="1915909" cy="1774900"/>
            </a:xfrm>
            <a:custGeom>
              <a:avLst/>
              <a:gdLst>
                <a:gd name="connsiteX0" fmla="*/ 0 w 1915909"/>
                <a:gd name="connsiteY0" fmla="*/ 0 h 584775"/>
                <a:gd name="connsiteX1" fmla="*/ 1915909 w 1915909"/>
                <a:gd name="connsiteY1" fmla="*/ 0 h 584775"/>
                <a:gd name="connsiteX2" fmla="*/ 1915909 w 1915909"/>
                <a:gd name="connsiteY2" fmla="*/ 584775 h 584775"/>
                <a:gd name="connsiteX3" fmla="*/ 0 w 1915909"/>
                <a:gd name="connsiteY3" fmla="*/ 584775 h 584775"/>
                <a:gd name="connsiteX4" fmla="*/ 0 w 1915909"/>
                <a:gd name="connsiteY4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5909" h="584775">
                  <a:moveTo>
                    <a:pt x="0" y="0"/>
                  </a:moveTo>
                  <a:lnTo>
                    <a:pt x="1915909" y="0"/>
                  </a:lnTo>
                  <a:lnTo>
                    <a:pt x="1915909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none" rtlCol="0">
              <a:prstTxWarp prst="textArchDown">
                <a:avLst>
                  <a:gd name="adj" fmla="val 18215583"/>
                </a:avLst>
              </a:prstTxWarp>
              <a:sp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</a:rPr>
                <a:t>algorithm</a:t>
              </a:r>
              <a:endParaRPr lang="de-AT" sz="2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-1260000">
              <a:off x="3977001" y="1441194"/>
              <a:ext cx="1553855" cy="102328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de-AT" sz="2800" dirty="0" smtClean="0"/>
                <a:t>parameters</a:t>
              </a:r>
              <a:endParaRPr lang="de-AT" sz="2800" dirty="0"/>
            </a:p>
          </p:txBody>
        </p:sp>
      </p:grpSp>
      <p:cxnSp>
        <p:nvCxnSpPr>
          <p:cNvPr id="36" name="Straight Arrow Connector 35"/>
          <p:cNvCxnSpPr/>
          <p:nvPr/>
        </p:nvCxnSpPr>
        <p:spPr bwMode="auto">
          <a:xfrm flipV="1">
            <a:off x="5602129" y="2511631"/>
            <a:ext cx="720000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2049895" y="2511631"/>
            <a:ext cx="720000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046 L -2.77778E-7 0.072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build="p"/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Dynamical Systems – Parameter Space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Mandelbrot set: parameter space for Julia sets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14</a:t>
            </a:fld>
            <a:endParaRPr lang="de-A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265" y="1533989"/>
            <a:ext cx="6334071" cy="525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8544" y="1340768"/>
            <a:ext cx="52482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4175" y="-40799"/>
            <a:ext cx="9209228" cy="719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Parameter Space Analysis in Visualization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Uncertainty-Aware Exploration of Continuous Parameter </a:t>
            </a:r>
            <a:r>
              <a:rPr lang="de-AT" dirty="0" smtClean="0"/>
              <a:t>Spaces</a:t>
            </a:r>
          </a:p>
          <a:p>
            <a:r>
              <a:rPr lang="de-AT" dirty="0" smtClean="0"/>
              <a:t>Surrogate models ≈ euphemism for heuristics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15</a:t>
            </a:fld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5580112" y="5621178"/>
            <a:ext cx="3424785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de-AT" dirty="0" smtClean="0"/>
              <a:t>[Berger, Piringer et al., 2011]</a:t>
            </a:r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5" y="2636912"/>
            <a:ext cx="4529949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2968"/>
            <a:ext cx="4864854" cy="676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69900" dist="38100" dir="10800000" sx="114000" sy="114000" algn="r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Parameter Space Analysis in Visualization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23769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World Lines</a:t>
            </a:r>
          </a:p>
          <a:p>
            <a:pPr lvl="1"/>
            <a:r>
              <a:rPr lang="en-US" sz="2600" dirty="0" smtClean="0"/>
              <a:t>Flood emergency assistance</a:t>
            </a:r>
          </a:p>
          <a:p>
            <a:pPr lvl="1"/>
            <a:r>
              <a:rPr lang="en-US" sz="2600" dirty="0" smtClean="0"/>
              <a:t>Testing breach closure procedures </a:t>
            </a:r>
          </a:p>
          <a:p>
            <a:pPr lvl="1"/>
            <a:r>
              <a:rPr lang="en-US" sz="2600" dirty="0" smtClean="0"/>
              <a:t>Steer multiple, related simulation runs</a:t>
            </a:r>
          </a:p>
          <a:p>
            <a:pPr lvl="1"/>
            <a:r>
              <a:rPr lang="en-US" sz="2600" dirty="0" smtClean="0"/>
              <a:t>Test alternative decisions</a:t>
            </a:r>
          </a:p>
          <a:p>
            <a:pPr lvl="1"/>
            <a:r>
              <a:rPr lang="en-US" sz="2600" dirty="0" smtClean="0"/>
              <a:t>Analyze and compare multi-runs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dirty="0" smtClean="0"/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16</a:t>
            </a:fld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6444208" y="1052736"/>
            <a:ext cx="2393733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de-AT" dirty="0" smtClean="0"/>
              <a:t>[Waser et al., 2010]</a:t>
            </a:r>
            <a:endParaRPr lang="de-AT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6137920"/>
            <a:ext cx="3096344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2" descr="D:\SVN Docs\documents\antraege\semantic steering\Presentation 2010-09-14\images\steering_mode_no_annot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656" y="3356992"/>
            <a:ext cx="7558760" cy="3429000"/>
          </a:xfrm>
          <a:prstGeom prst="rect">
            <a:avLst/>
          </a:prstGeom>
          <a:noFill/>
        </p:spPr>
      </p:pic>
      <p:pic>
        <p:nvPicPr>
          <p:cNvPr id="13" name="Picture 6" descr="D:\SVN Docs\documents\antraege\semantic steering\Presentation 2010-09-14\images\final_solution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90876" y="1657814"/>
            <a:ext cx="2560285" cy="1440160"/>
          </a:xfrm>
          <a:prstGeom prst="rect">
            <a:avLst/>
          </a:prstGeom>
          <a:noFill/>
        </p:spPr>
      </p:pic>
      <p:sp>
        <p:nvSpPr>
          <p:cNvPr id="15" name="TextBox 14">
            <a:hlinkClick r:id="rId5" action="ppaction://hlinkfile"/>
          </p:cNvPr>
          <p:cNvSpPr txBox="1"/>
          <p:nvPr/>
        </p:nvSpPr>
        <p:spPr>
          <a:xfrm>
            <a:off x="8340158" y="5733256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800" dirty="0" smtClean="0"/>
              <a:t>Video</a:t>
            </a:r>
            <a:endParaRPr lang="de-AT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1700808"/>
            <a:ext cx="907300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00" y="1699200"/>
            <a:ext cx="9015902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Problem Solving: Algorithm + Parameters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 smtClean="0">
                <a:latin typeface="Arial" charset="0"/>
              </a:rPr>
              <a:t>Examples</a:t>
            </a:r>
          </a:p>
          <a:p>
            <a:pPr lvl="1"/>
            <a:r>
              <a:rPr lang="en-US" kern="1200" dirty="0" smtClean="0">
                <a:latin typeface="Arial" charset="0"/>
              </a:rPr>
              <a:t>Exploration of Continuous Parameter </a:t>
            </a:r>
            <a:r>
              <a:rPr lang="de-AT" kern="1200" dirty="0" smtClean="0">
                <a:latin typeface="Arial" charset="0"/>
              </a:rPr>
              <a:t>Spaces</a:t>
            </a:r>
          </a:p>
          <a:p>
            <a:pPr lvl="1"/>
            <a:r>
              <a:rPr lang="de-AT" kern="1200" dirty="0" smtClean="0">
                <a:latin typeface="Arial" charset="0"/>
              </a:rPr>
              <a:t>World Lines</a:t>
            </a:r>
          </a:p>
          <a:p>
            <a:pPr lvl="1"/>
            <a:endParaRPr lang="de-AT" kern="1200" dirty="0" smtClean="0">
              <a:latin typeface="Arial" charset="0"/>
            </a:endParaRPr>
          </a:p>
          <a:p>
            <a:r>
              <a:rPr lang="de-AT" kern="1200" dirty="0" smtClean="0">
                <a:latin typeface="Arial" charset="0"/>
              </a:rPr>
              <a:t>Visualization algorithms??</a:t>
            </a:r>
          </a:p>
          <a:p>
            <a:pPr lvl="1"/>
            <a:endParaRPr lang="de-AT" kern="1200" dirty="0" smtClean="0">
              <a:latin typeface="Arial" charset="0"/>
            </a:endParaRPr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17</a:t>
            </a:fld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734479" y="2617748"/>
            <a:ext cx="815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solidFill>
                  <a:schemeClr val="accent2"/>
                </a:solidFill>
                <a:sym typeface="Symbol"/>
              </a:rPr>
              <a:t></a:t>
            </a:r>
            <a:r>
              <a:rPr lang="de-AT" sz="2800" dirty="0" smtClean="0">
                <a:solidFill>
                  <a:schemeClr val="accent2"/>
                </a:solidFill>
                <a:sym typeface="Symbol"/>
              </a:rPr>
              <a:t> Parameter variation for computational steering</a:t>
            </a:r>
            <a:endParaRPr lang="de-AT" sz="2800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82172" y="4098283"/>
            <a:ext cx="6890228" cy="2571077"/>
            <a:chOff x="926345" y="1218034"/>
            <a:chExt cx="6890228" cy="2571077"/>
          </a:xfrm>
        </p:grpSpPr>
        <p:sp>
          <p:nvSpPr>
            <p:cNvPr id="15" name="TextBox 14"/>
            <p:cNvSpPr txBox="1"/>
            <p:nvPr/>
          </p:nvSpPr>
          <p:spPr>
            <a:xfrm>
              <a:off x="926345" y="2221863"/>
              <a:ext cx="981359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AT" sz="3200" dirty="0" smtClean="0"/>
                <a:t>data</a:t>
              </a:r>
              <a:endParaRPr lang="de-AT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16216" y="2221863"/>
              <a:ext cx="1300357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AT" sz="3200" dirty="0" smtClean="0"/>
                <a:t>image</a:t>
              </a:r>
              <a:endParaRPr lang="de-AT" sz="3200" dirty="0"/>
            </a:p>
          </p:txBody>
        </p:sp>
        <p:grpSp>
          <p:nvGrpSpPr>
            <p:cNvPr id="17" name="Group 13"/>
            <p:cNvGrpSpPr/>
            <p:nvPr/>
          </p:nvGrpSpPr>
          <p:grpSpPr>
            <a:xfrm rot="1620000">
              <a:off x="2930043" y="1218034"/>
              <a:ext cx="2520280" cy="2571077"/>
              <a:chOff x="3635897" y="1052737"/>
              <a:chExt cx="2520280" cy="2571077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5400000" flipV="1">
                <a:off x="3610498" y="1078136"/>
                <a:ext cx="2571077" cy="2520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 rot="-1500000">
                <a:off x="3942711" y="1476414"/>
                <a:ext cx="1915909" cy="1774900"/>
              </a:xfrm>
              <a:custGeom>
                <a:avLst/>
                <a:gdLst>
                  <a:gd name="connsiteX0" fmla="*/ 0 w 1915909"/>
                  <a:gd name="connsiteY0" fmla="*/ 0 h 584775"/>
                  <a:gd name="connsiteX1" fmla="*/ 1915909 w 1915909"/>
                  <a:gd name="connsiteY1" fmla="*/ 0 h 584775"/>
                  <a:gd name="connsiteX2" fmla="*/ 1915909 w 1915909"/>
                  <a:gd name="connsiteY2" fmla="*/ 584775 h 584775"/>
                  <a:gd name="connsiteX3" fmla="*/ 0 w 1915909"/>
                  <a:gd name="connsiteY3" fmla="*/ 584775 h 584775"/>
                  <a:gd name="connsiteX4" fmla="*/ 0 w 1915909"/>
                  <a:gd name="connsiteY4" fmla="*/ 0 h 58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909" h="584775">
                    <a:moveTo>
                      <a:pt x="0" y="0"/>
                    </a:moveTo>
                    <a:lnTo>
                      <a:pt x="1915909" y="0"/>
                    </a:lnTo>
                    <a:lnTo>
                      <a:pt x="1915909" y="584775"/>
                    </a:lnTo>
                    <a:lnTo>
                      <a:pt x="0" y="58477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none" rtlCol="0">
                <a:prstTxWarp prst="textArchDown">
                  <a:avLst>
                    <a:gd name="adj" fmla="val 18215583"/>
                  </a:avLst>
                </a:prstTxWarp>
                <a:spAutoFit/>
              </a:bodyPr>
              <a:lstStyle/>
              <a:p>
                <a:r>
                  <a:rPr lang="de-AT" sz="2800" dirty="0" smtClean="0">
                    <a:solidFill>
                      <a:schemeClr val="bg1"/>
                    </a:solidFill>
                  </a:rPr>
                  <a:t>algorithm</a:t>
                </a:r>
                <a:endParaRPr lang="de-AT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-1260000">
                <a:off x="3977001" y="1441194"/>
                <a:ext cx="1553855" cy="102328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r>
                  <a:rPr lang="de-AT" sz="2800" dirty="0" smtClean="0"/>
                  <a:t>parameters</a:t>
                </a:r>
                <a:endParaRPr lang="de-AT" sz="2800" dirty="0"/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 bwMode="auto">
            <a:xfrm flipV="1">
              <a:off x="5602129" y="2511631"/>
              <a:ext cx="720000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2049895" y="2511631"/>
              <a:ext cx="720000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7896" y="6943799"/>
            <a:ext cx="3760787" cy="301625"/>
          </a:xfrm>
          <a:noFill/>
        </p:spPr>
        <p:txBody>
          <a:bodyPr/>
          <a:lstStyle/>
          <a:p>
            <a:r>
              <a:rPr lang="de-AT" dirty="0" smtClean="0"/>
              <a:t>Eduard Gröller</a:t>
            </a:r>
          </a:p>
        </p:txBody>
      </p:sp>
      <p:pic>
        <p:nvPicPr>
          <p:cNvPr id="18436" name="Picture 9" descr="model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5" y="1096094"/>
            <a:ext cx="8907462" cy="5429250"/>
          </a:xfrm>
          <a:noFill/>
        </p:spPr>
      </p:pic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Context-Preserving Rendering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5437" y="852681"/>
            <a:ext cx="2417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[al. et Gröller, 2006]</a:t>
            </a:r>
            <a:endParaRPr lang="de-AT" dirty="0"/>
          </a:p>
        </p:txBody>
      </p:sp>
      <p:sp>
        <p:nvSpPr>
          <p:cNvPr id="18" name="TextBox 17"/>
          <p:cNvSpPr txBox="1"/>
          <p:nvPr/>
        </p:nvSpPr>
        <p:spPr>
          <a:xfrm>
            <a:off x="5580112" y="852681"/>
            <a:ext cx="2688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[Bruckner et al., 2006]</a:t>
            </a:r>
            <a:endParaRPr lang="de-AT" dirty="0"/>
          </a:p>
        </p:txBody>
      </p:sp>
      <p:pic>
        <p:nvPicPr>
          <p:cNvPr id="19" name="tooth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15936" y="3789040"/>
            <a:ext cx="2880000" cy="288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pSp>
        <p:nvGrpSpPr>
          <p:cNvPr id="33" name="Group 32"/>
          <p:cNvGrpSpPr/>
          <p:nvPr/>
        </p:nvGrpSpPr>
        <p:grpSpPr>
          <a:xfrm>
            <a:off x="4644008" y="3019599"/>
            <a:ext cx="3849949" cy="3649761"/>
            <a:chOff x="866067" y="2155503"/>
            <a:chExt cx="3849949" cy="3649761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 rot="16200000">
              <a:off x="-72336" y="4184470"/>
              <a:ext cx="324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10800000">
              <a:off x="1259992" y="2852936"/>
              <a:ext cx="324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4117775" y="2155503"/>
              <a:ext cx="5982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400" dirty="0" smtClean="0">
                  <a:solidFill>
                    <a:srgbClr val="00B050"/>
                  </a:solidFill>
                  <a:sym typeface="Symbol"/>
                </a:rPr>
                <a:t></a:t>
              </a:r>
              <a:r>
                <a:rPr lang="de-AT" sz="4400" baseline="-25000" dirty="0" smtClean="0">
                  <a:solidFill>
                    <a:srgbClr val="00B050"/>
                  </a:solidFill>
                  <a:sym typeface="Symbol"/>
                </a:rPr>
                <a:t>t</a:t>
              </a:r>
              <a:endParaRPr lang="de-AT" sz="4400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66067" y="4963815"/>
              <a:ext cx="6815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400" dirty="0" smtClean="0">
                  <a:solidFill>
                    <a:srgbClr val="00B050"/>
                  </a:solidFill>
                  <a:sym typeface="Symbol"/>
                </a:rPr>
                <a:t></a:t>
              </a:r>
              <a:r>
                <a:rPr lang="de-AT" sz="4400" baseline="-25000" dirty="0" smtClean="0">
                  <a:solidFill>
                    <a:srgbClr val="00B050"/>
                  </a:solidFill>
                  <a:sym typeface="Symbol"/>
                </a:rPr>
                <a:t>s</a:t>
              </a:r>
              <a:endParaRPr lang="de-AT" sz="4400" baseline="-25000" dirty="0">
                <a:solidFill>
                  <a:srgbClr val="00B050"/>
                </a:solidFill>
              </a:endParaRPr>
            </a:p>
          </p:txBody>
        </p:sp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7705" y="3140968"/>
              <a:ext cx="2360310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Group 38"/>
          <p:cNvGrpSpPr/>
          <p:nvPr/>
        </p:nvGrpSpPr>
        <p:grpSpPr>
          <a:xfrm>
            <a:off x="5539020" y="3489504"/>
            <a:ext cx="2239716" cy="461665"/>
            <a:chOff x="6444208" y="1844824"/>
            <a:chExt cx="2239716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6444208" y="1844824"/>
              <a:ext cx="2239716" cy="461665"/>
            </a:xfrm>
            <a:prstGeom prst="rect">
              <a:avLst/>
            </a:prstGeom>
            <a:solidFill>
              <a:schemeClr val="bg1"/>
            </a:solidFill>
            <a:ln cap="rnd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AT" sz="2400" dirty="0" smtClean="0">
                  <a:solidFill>
                    <a:srgbClr val="00B050"/>
                  </a:solidFill>
                </a:rPr>
                <a:t>GradMagnMod</a:t>
              </a:r>
              <a:endParaRPr lang="de-AT" sz="2400" dirty="0">
                <a:solidFill>
                  <a:srgbClr val="00B050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451032" y="1896360"/>
              <a:ext cx="2232248" cy="360040"/>
            </a:xfrm>
            <a:prstGeom prst="roundRect">
              <a:avLst>
                <a:gd name="adj" fmla="val 48887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-5400000">
            <a:off x="4268738" y="4885000"/>
            <a:ext cx="2102266" cy="461665"/>
            <a:chOff x="5220072" y="2780928"/>
            <a:chExt cx="2102266" cy="461665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5220072" y="2841563"/>
              <a:ext cx="2102266" cy="360040"/>
            </a:xfrm>
            <a:prstGeom prst="roundRect">
              <a:avLst>
                <a:gd name="adj" fmla="val 48887"/>
              </a:avLst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99104" y="2780928"/>
              <a:ext cx="1898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dirty="0" smtClean="0">
                  <a:solidFill>
                    <a:srgbClr val="00B050"/>
                  </a:solidFill>
                </a:rPr>
                <a:t>Compositing</a:t>
              </a:r>
              <a:endParaRPr lang="de-AT" sz="24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45 -0.23403 L 0 4.44444E-6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445281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404664"/>
            <a:ext cx="6840760" cy="2424134"/>
          </a:xfrm>
        </p:spPr>
        <p:txBody>
          <a:bodyPr lIns="90000" anchor="t" anchorCtr="0">
            <a:noAutofit/>
          </a:bodyPr>
          <a:lstStyle/>
          <a:p>
            <a:pPr algn="r"/>
            <a:r>
              <a:rPr lang="de-AT" sz="4800" dirty="0" smtClean="0"/>
              <a:t>The Haunted Swamps of Heuristics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59832" y="2708920"/>
            <a:ext cx="4960944" cy="1439863"/>
          </a:xfrm>
        </p:spPr>
        <p:txBody>
          <a:bodyPr/>
          <a:lstStyle/>
          <a:p>
            <a:pPr algn="r"/>
            <a:r>
              <a:rPr lang="en-US" dirty="0"/>
              <a:t>Eduard </a:t>
            </a:r>
            <a:r>
              <a:rPr lang="en-US" dirty="0" err="1"/>
              <a:t>Gröller</a:t>
            </a:r>
            <a:endParaRPr lang="en-US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23928" y="4725144"/>
            <a:ext cx="41044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>
                <a:solidFill>
                  <a:schemeClr val="bg2"/>
                </a:solidFill>
              </a:rPr>
              <a:t>Institute </a:t>
            </a:r>
            <a:r>
              <a:rPr lang="en-US" sz="2400" dirty="0" smtClean="0">
                <a:solidFill>
                  <a:schemeClr val="bg2"/>
                </a:solidFill>
              </a:rPr>
              <a:t>of Computer </a:t>
            </a:r>
            <a:r>
              <a:rPr lang="en-US" sz="2400" dirty="0">
                <a:solidFill>
                  <a:schemeClr val="bg2"/>
                </a:solidFill>
              </a:rPr>
              <a:t>Graphics </a:t>
            </a:r>
            <a:r>
              <a:rPr lang="en-US" sz="2400" dirty="0" smtClean="0">
                <a:solidFill>
                  <a:schemeClr val="bg2"/>
                </a:solidFill>
              </a:rPr>
              <a:t>and Algorithms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79388" y="404813"/>
            <a:ext cx="84248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endParaRPr lang="en-US" sz="3600" b="1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9937" y="5733256"/>
            <a:ext cx="4416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Vienna University of </a:t>
            </a:r>
            <a:r>
              <a:rPr lang="en-US" sz="2400" b="1" dirty="0" smtClean="0">
                <a:solidFill>
                  <a:schemeClr val="bg2"/>
                </a:solidFill>
              </a:rPr>
              <a:t>Technology</a:t>
            </a:r>
          </a:p>
          <a:p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Maximum Intensity Difference Accumulation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Blending of MIP and DVR </a:t>
            </a:r>
            <a:r>
              <a:rPr lang="de-AT" sz="2000" dirty="0" smtClean="0"/>
              <a:t>[Bruckner et al. 2009]</a:t>
            </a:r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Stefan Bruckner, Eduard Gröller</a:t>
            </a:r>
            <a:endParaRPr lang="de-AT" dirty="0"/>
          </a:p>
        </p:txBody>
      </p:sp>
      <p:grpSp>
        <p:nvGrpSpPr>
          <p:cNvPr id="5" name="Group 60"/>
          <p:cNvGrpSpPr>
            <a:grpSpLocks noChangeAspect="1"/>
          </p:cNvGrpSpPr>
          <p:nvPr/>
        </p:nvGrpSpPr>
        <p:grpSpPr>
          <a:xfrm>
            <a:off x="107504" y="1988840"/>
            <a:ext cx="4846936" cy="4320000"/>
            <a:chOff x="9644098" y="3429000"/>
            <a:chExt cx="3033374" cy="2703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44098" y="3429000"/>
              <a:ext cx="3033374" cy="270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2075989" y="3571876"/>
              <a:ext cx="50391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AT" sz="1600" dirty="0" smtClean="0">
                  <a:solidFill>
                    <a:schemeClr val="bg1">
                      <a:lumMod val="50000"/>
                    </a:schemeClr>
                  </a:solidFill>
                </a:rPr>
                <a:t>DVR</a:t>
              </a:r>
              <a:endParaRPr lang="de-AT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096827" y="5214950"/>
              <a:ext cx="48307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AT" sz="1800" dirty="0" smtClean="0">
                  <a:solidFill>
                    <a:schemeClr val="bg1">
                      <a:lumMod val="50000"/>
                    </a:schemeClr>
                  </a:solidFill>
                </a:rPr>
                <a:t>MIP</a:t>
              </a:r>
              <a:endParaRPr lang="de-AT" sz="1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930114" y="4357694"/>
              <a:ext cx="64978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AT" sz="1800" dirty="0" smtClean="0">
                  <a:solidFill>
                    <a:schemeClr val="bg1">
                      <a:lumMod val="50000"/>
                    </a:schemeClr>
                  </a:solidFill>
                </a:rPr>
                <a:t>MIDA</a:t>
              </a:r>
              <a:endParaRPr lang="de-AT" sz="1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7" name="figure5_divx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292080" y="2492896"/>
            <a:ext cx="3677220" cy="3677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Rectangle 38">
            <a:hlinkClick r:id="" action="ppaction://noaction"/>
          </p:cNvPr>
          <p:cNvSpPr/>
          <p:nvPr/>
        </p:nvSpPr>
        <p:spPr bwMode="auto">
          <a:xfrm>
            <a:off x="8789307" y="6516287"/>
            <a:ext cx="116052" cy="128662"/>
          </a:xfrm>
          <a:prstGeom prst="rect">
            <a:avLst/>
          </a:prstGeom>
          <a:solidFill>
            <a:schemeClr val="accent2">
              <a:alpha val="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888384" y="4470400"/>
            <a:ext cx="4439097" cy="1017566"/>
            <a:chOff x="492944" y="2611512"/>
            <a:chExt cx="4439097" cy="1081066"/>
          </a:xfrm>
        </p:grpSpPr>
        <p:sp>
          <p:nvSpPr>
            <p:cNvPr id="30" name="Rounded Rectangle 29"/>
            <p:cNvSpPr/>
            <p:nvPr/>
          </p:nvSpPr>
          <p:spPr>
            <a:xfrm>
              <a:off x="492944" y="2611512"/>
              <a:ext cx="4204800" cy="108106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tlCol="0" anchor="ctr"/>
            <a:lstStyle/>
            <a:p>
              <a:pPr algn="l"/>
              <a:r>
                <a:rPr lang="el-GR" sz="2800" dirty="0" smtClean="0">
                  <a:solidFill>
                    <a:schemeClr val="tx1"/>
                  </a:solidFill>
                  <a:cs typeface="Times New Roman" pitchFamily="18" charset="0"/>
                </a:rPr>
                <a:t>β</a:t>
              </a:r>
              <a:r>
                <a:rPr lang="en-US" sz="2800" baseline="-25000" dirty="0" err="1" smtClean="0">
                  <a:solidFill>
                    <a:srgbClr val="000000"/>
                  </a:solidFill>
                  <a:cs typeface="Times New Roman" pitchFamily="18" charset="0"/>
                </a:rPr>
                <a:t>i</a:t>
              </a:r>
              <a:r>
                <a:rPr lang="en-US" sz="2800" dirty="0" smtClean="0">
                  <a:solidFill>
                    <a:srgbClr val="000000"/>
                  </a:solidFill>
                  <a:cs typeface="Times New Roman" pitchFamily="18" charset="0"/>
                </a:rPr>
                <a:t> = 1-</a:t>
              </a:r>
              <a:endParaRPr lang="en-US" sz="2800" baseline="-25000" dirty="0" smtClea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35697" y="2690917"/>
              <a:ext cx="3096344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600" dirty="0" err="1" smtClean="0">
                  <a:latin typeface="+mn-lt"/>
                  <a:cs typeface="Times New Roman" pitchFamily="18" charset="0"/>
                </a:rPr>
                <a:t>f</a:t>
              </a:r>
              <a:r>
                <a:rPr lang="en-US" sz="2600" baseline="-25000" dirty="0" err="1" smtClean="0">
                  <a:latin typeface="+mn-lt"/>
                  <a:cs typeface="Times New Roman" pitchFamily="18" charset="0"/>
                </a:rPr>
                <a:t>i</a:t>
              </a:r>
              <a:r>
                <a:rPr lang="en-US" sz="2600" dirty="0" smtClean="0">
                  <a:solidFill>
                    <a:srgbClr val="009900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26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– </a:t>
              </a:r>
              <a:r>
                <a:rPr lang="en-US" sz="2600" dirty="0" err="1" smtClean="0">
                  <a:latin typeface="+mn-lt"/>
                  <a:cs typeface="Times New Roman" pitchFamily="18" charset="0"/>
                </a:rPr>
                <a:t>f</a:t>
              </a:r>
              <a:r>
                <a:rPr lang="en-US" sz="2600" baseline="-25000" dirty="0" err="1" smtClean="0">
                  <a:latin typeface="+mn-lt"/>
                  <a:cs typeface="Times New Roman" pitchFamily="18" charset="0"/>
                </a:rPr>
                <a:t>max</a:t>
              </a:r>
              <a:r>
                <a:rPr lang="en-US" sz="2600" baseline="-50000" dirty="0" err="1" smtClean="0">
                  <a:latin typeface="+mn-lt"/>
                  <a:cs typeface="Times New Roman" pitchFamily="18" charset="0"/>
                </a:rPr>
                <a:t>i</a:t>
              </a:r>
              <a:r>
                <a:rPr lang="en-US" sz="26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  if</a:t>
              </a:r>
              <a:r>
                <a:rPr lang="en-US" sz="2600" i="1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  </a:t>
              </a:r>
              <a:r>
                <a:rPr lang="en-US" sz="2600" dirty="0" err="1" smtClean="0">
                  <a:latin typeface="+mn-lt"/>
                  <a:cs typeface="Times New Roman" pitchFamily="18" charset="0"/>
                </a:rPr>
                <a:t>f</a:t>
              </a:r>
              <a:r>
                <a:rPr lang="en-US" sz="2600" baseline="-25000" dirty="0" err="1" smtClean="0">
                  <a:latin typeface="+mn-lt"/>
                  <a:cs typeface="Times New Roman" pitchFamily="18" charset="0"/>
                </a:rPr>
                <a:t>i</a:t>
              </a:r>
              <a:r>
                <a:rPr lang="en-US" sz="26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 &gt; </a:t>
              </a:r>
              <a:r>
                <a:rPr lang="en-US" sz="2600" dirty="0" err="1" smtClean="0">
                  <a:latin typeface="+mn-lt"/>
                  <a:cs typeface="Times New Roman" pitchFamily="18" charset="0"/>
                </a:rPr>
                <a:t>f</a:t>
              </a:r>
              <a:r>
                <a:rPr lang="en-US" sz="2600" baseline="-25000" dirty="0" err="1" smtClean="0">
                  <a:latin typeface="+mn-lt"/>
                  <a:cs typeface="Times New Roman" pitchFamily="18" charset="0"/>
                </a:rPr>
                <a:t>max</a:t>
              </a:r>
              <a:r>
                <a:rPr lang="en-US" sz="2600" baseline="-50000" dirty="0" err="1" smtClean="0">
                  <a:latin typeface="+mn-lt"/>
                  <a:cs typeface="Times New Roman" pitchFamily="18" charset="0"/>
                </a:rPr>
                <a:t>i</a:t>
              </a:r>
              <a:endParaRPr lang="en-US" sz="2600" baseline="-50000" dirty="0" smtClean="0">
                <a:latin typeface="+mn-lt"/>
                <a:cs typeface="Times New Roman" pitchFamily="18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en-US" sz="26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0	    otherwise</a:t>
              </a:r>
              <a:endParaRPr lang="en-US" sz="26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8" name="Left Brace 37"/>
            <p:cNvSpPr/>
            <p:nvPr/>
          </p:nvSpPr>
          <p:spPr>
            <a:xfrm>
              <a:off x="1619672" y="2756135"/>
              <a:ext cx="288032" cy="864096"/>
            </a:xfrm>
            <a:prstGeom prst="leftBrac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877626" y="3216696"/>
            <a:ext cx="4204800" cy="1076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cs typeface="Times New Roman" pitchFamily="18" charset="0"/>
              </a:rPr>
              <a:t> = </a:t>
            </a:r>
            <a:r>
              <a:rPr lang="el-GR" sz="28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 + (1 - </a:t>
            </a:r>
            <a:r>
              <a:rPr lang="el-GR" sz="28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)</a:t>
            </a:r>
            <a:r>
              <a:rPr lang="el-GR" sz="2800" dirty="0" smtClean="0">
                <a:cs typeface="Times New Roman" pitchFamily="18" charset="0"/>
              </a:rPr>
              <a:t>α</a:t>
            </a:r>
            <a:r>
              <a:rPr lang="en-US" sz="2800" baseline="-25000" dirty="0" err="1" smtClean="0">
                <a:cs typeface="Times New Roman" pitchFamily="18" charset="0"/>
              </a:rPr>
              <a:t>i</a:t>
            </a:r>
            <a:endParaRPr lang="en-US" sz="2800" baseline="-25000" dirty="0" smtClean="0"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1F497D"/>
                </a:solidFill>
                <a:cs typeface="Times New Roman" pitchFamily="18" charset="0"/>
              </a:rPr>
              <a:t>C</a:t>
            </a:r>
            <a:r>
              <a:rPr lang="en-US" sz="2800" baseline="-25000" dirty="0" err="1" smtClean="0">
                <a:solidFill>
                  <a:srgbClr val="1F497D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cs typeface="Times New Roman" pitchFamily="18" charset="0"/>
              </a:rPr>
              <a:t> = </a:t>
            </a:r>
            <a:r>
              <a:rPr lang="el-GR" sz="28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1F497D"/>
                </a:solidFill>
                <a:cs typeface="Times New Roman" pitchFamily="18" charset="0"/>
              </a:rPr>
              <a:t>C</a:t>
            </a:r>
            <a:r>
              <a:rPr lang="en-US" sz="2800" baseline="-25000" dirty="0" smtClean="0">
                <a:solidFill>
                  <a:srgbClr val="1F497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 + (1 - </a:t>
            </a:r>
            <a:r>
              <a:rPr lang="el-GR" sz="28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>
                    <a:alpha val="0"/>
                  </a:schemeClr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)</a:t>
            </a:r>
            <a:r>
              <a:rPr lang="el-GR" sz="2800" dirty="0" smtClean="0">
                <a:cs typeface="Times New Roman" pitchFamily="18" charset="0"/>
              </a:rPr>
              <a:t>α</a:t>
            </a:r>
            <a:r>
              <a:rPr lang="en-US" sz="2800" baseline="-25000" dirty="0" err="1" smtClean="0">
                <a:cs typeface="Times New Roman" pitchFamily="18" charset="0"/>
              </a:rPr>
              <a:t>i</a:t>
            </a:r>
            <a:r>
              <a:rPr lang="en-US" sz="2800" dirty="0" err="1" smtClean="0">
                <a:cs typeface="Times New Roman" pitchFamily="18" charset="0"/>
              </a:rPr>
              <a:t>c</a:t>
            </a:r>
            <a:r>
              <a:rPr lang="en-US" sz="2800" baseline="-25000" dirty="0" err="1" smtClean="0">
                <a:cs typeface="Times New Roman" pitchFamily="18" charset="0"/>
              </a:rPr>
              <a:t>i</a:t>
            </a:r>
            <a:endParaRPr lang="en-US" sz="2800" baseline="-25000" dirty="0" smtClean="0"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76948" y="3216746"/>
            <a:ext cx="4206156" cy="1076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cs typeface="Times New Roman" pitchFamily="18" charset="0"/>
              </a:rPr>
              <a:t> = </a:t>
            </a:r>
            <a:r>
              <a:rPr lang="el-GR" sz="2800" dirty="0" smtClean="0">
                <a:solidFill>
                  <a:schemeClr val="tx1"/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 + (1 - </a:t>
            </a:r>
            <a:r>
              <a:rPr lang="el-GR" sz="2800" dirty="0" smtClean="0">
                <a:solidFill>
                  <a:schemeClr val="tx1"/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)</a:t>
            </a:r>
            <a:r>
              <a:rPr lang="el-GR" sz="2800" dirty="0" smtClean="0">
                <a:cs typeface="Times New Roman" pitchFamily="18" charset="0"/>
              </a:rPr>
              <a:t>α</a:t>
            </a:r>
            <a:r>
              <a:rPr lang="en-US" sz="2800" baseline="-25000" dirty="0" err="1" smtClean="0">
                <a:cs typeface="Times New Roman" pitchFamily="18" charset="0"/>
              </a:rPr>
              <a:t>i</a:t>
            </a:r>
            <a:endParaRPr lang="en-US" sz="2800" baseline="-25000" dirty="0" smtClean="0"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1F497D"/>
                </a:solidFill>
                <a:cs typeface="Times New Roman" pitchFamily="18" charset="0"/>
              </a:rPr>
              <a:t>C</a:t>
            </a:r>
            <a:r>
              <a:rPr lang="en-US" sz="2800" baseline="-25000" dirty="0" err="1" smtClean="0">
                <a:solidFill>
                  <a:srgbClr val="1F497D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cs typeface="Times New Roman" pitchFamily="18" charset="0"/>
              </a:rPr>
              <a:t> = </a:t>
            </a:r>
            <a:r>
              <a:rPr lang="el-GR" sz="2800" dirty="0" smtClean="0">
                <a:solidFill>
                  <a:schemeClr val="tx1"/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1F497D"/>
                </a:solidFill>
                <a:cs typeface="Times New Roman" pitchFamily="18" charset="0"/>
              </a:rPr>
              <a:t>C</a:t>
            </a:r>
            <a:r>
              <a:rPr lang="en-US" sz="2800" baseline="-25000" dirty="0" smtClean="0">
                <a:solidFill>
                  <a:srgbClr val="1F497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 + (1 - </a:t>
            </a:r>
            <a:r>
              <a:rPr lang="el-GR" sz="2800" dirty="0" smtClean="0">
                <a:solidFill>
                  <a:schemeClr val="tx1"/>
                </a:solidFill>
                <a:cs typeface="Times New Roman" pitchFamily="18" charset="0"/>
              </a:rPr>
              <a:t>β</a:t>
            </a:r>
            <a:r>
              <a:rPr lang="en-US" sz="2800" baseline="-25000" dirty="0" smtClean="0">
                <a:solidFill>
                  <a:schemeClr val="tx1"/>
                </a:solidFill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C0504D"/>
                </a:solidFill>
                <a:cs typeface="Times New Roman" pitchFamily="18" charset="0"/>
              </a:rPr>
              <a:t>A</a:t>
            </a:r>
            <a:r>
              <a:rPr lang="en-US" sz="2800" baseline="-25000" dirty="0" smtClean="0">
                <a:solidFill>
                  <a:srgbClr val="C0504D"/>
                </a:solidFill>
                <a:cs typeface="Times New Roman" pitchFamily="18" charset="0"/>
              </a:rPr>
              <a:t>i-1</a:t>
            </a:r>
            <a:r>
              <a:rPr lang="en-US" sz="2800" dirty="0" smtClean="0">
                <a:cs typeface="Times New Roman" pitchFamily="18" charset="0"/>
              </a:rPr>
              <a:t>)</a:t>
            </a:r>
            <a:r>
              <a:rPr lang="el-GR" sz="2800" dirty="0" smtClean="0">
                <a:cs typeface="Times New Roman" pitchFamily="18" charset="0"/>
              </a:rPr>
              <a:t>α</a:t>
            </a:r>
            <a:r>
              <a:rPr lang="en-US" sz="2800" baseline="-25000" dirty="0" err="1" smtClean="0">
                <a:cs typeface="Times New Roman" pitchFamily="18" charset="0"/>
              </a:rPr>
              <a:t>i</a:t>
            </a:r>
            <a:r>
              <a:rPr lang="en-US" sz="2800" dirty="0" err="1" smtClean="0">
                <a:cs typeface="Times New Roman" pitchFamily="18" charset="0"/>
              </a:rPr>
              <a:t>c</a:t>
            </a:r>
            <a:r>
              <a:rPr lang="en-US" sz="2800" baseline="-25000" dirty="0" err="1" smtClean="0">
                <a:cs typeface="Times New Roman" pitchFamily="18" charset="0"/>
              </a:rPr>
              <a:t>i</a:t>
            </a:r>
            <a:endParaRPr lang="en-US" sz="2800" baseline="-25000" dirty="0" smtClean="0"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6576" y="5733256"/>
            <a:ext cx="2647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 fullScrn="1">
              <p:cMediaNode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 bwMode="auto">
          <a:xfrm>
            <a:off x="4237846" y="3159886"/>
            <a:ext cx="1274319" cy="919417"/>
          </a:xfrm>
          <a:custGeom>
            <a:avLst/>
            <a:gdLst>
              <a:gd name="connsiteX0" fmla="*/ 110705 w 8781689"/>
              <a:gd name="connsiteY0" fmla="*/ 320615 h 6032740"/>
              <a:gd name="connsiteX1" fmla="*/ 171090 w 8781689"/>
              <a:gd name="connsiteY1" fmla="*/ 2615242 h 6032740"/>
              <a:gd name="connsiteX2" fmla="*/ 1137248 w 8781689"/>
              <a:gd name="connsiteY2" fmla="*/ 4133491 h 6032740"/>
              <a:gd name="connsiteX3" fmla="*/ 1180380 w 8781689"/>
              <a:gd name="connsiteY3" fmla="*/ 5367068 h 6032740"/>
              <a:gd name="connsiteX4" fmla="*/ 4475671 w 8781689"/>
              <a:gd name="connsiteY4" fmla="*/ 5824268 h 6032740"/>
              <a:gd name="connsiteX5" fmla="*/ 7331014 w 8781689"/>
              <a:gd name="connsiteY5" fmla="*/ 5677619 h 6032740"/>
              <a:gd name="connsiteX6" fmla="*/ 7003210 w 8781689"/>
              <a:gd name="connsiteY6" fmla="*/ 3693543 h 6032740"/>
              <a:gd name="connsiteX7" fmla="*/ 8409316 w 8781689"/>
              <a:gd name="connsiteY7" fmla="*/ 2684253 h 6032740"/>
              <a:gd name="connsiteX8" fmla="*/ 8452448 w 8781689"/>
              <a:gd name="connsiteY8" fmla="*/ 1278147 h 6032740"/>
              <a:gd name="connsiteX9" fmla="*/ 6433867 w 8781689"/>
              <a:gd name="connsiteY9" fmla="*/ 1398917 h 6032740"/>
              <a:gd name="connsiteX10" fmla="*/ 6088810 w 8781689"/>
              <a:gd name="connsiteY10" fmla="*/ 139460 h 6032740"/>
              <a:gd name="connsiteX11" fmla="*/ 3078192 w 8781689"/>
              <a:gd name="connsiteY11" fmla="*/ 562155 h 6032740"/>
              <a:gd name="connsiteX12" fmla="*/ 240101 w 8781689"/>
              <a:gd name="connsiteY12" fmla="*/ 346494 h 6032740"/>
              <a:gd name="connsiteX0" fmla="*/ 110705 w 8781689"/>
              <a:gd name="connsiteY0" fmla="*/ 320615 h 6032740"/>
              <a:gd name="connsiteX1" fmla="*/ 171090 w 8781689"/>
              <a:gd name="connsiteY1" fmla="*/ 2615242 h 6032740"/>
              <a:gd name="connsiteX2" fmla="*/ 1137248 w 8781689"/>
              <a:gd name="connsiteY2" fmla="*/ 4133491 h 6032740"/>
              <a:gd name="connsiteX3" fmla="*/ 1180380 w 8781689"/>
              <a:gd name="connsiteY3" fmla="*/ 5367068 h 6032740"/>
              <a:gd name="connsiteX4" fmla="*/ 4475671 w 8781689"/>
              <a:gd name="connsiteY4" fmla="*/ 5824268 h 6032740"/>
              <a:gd name="connsiteX5" fmla="*/ 7331014 w 8781689"/>
              <a:gd name="connsiteY5" fmla="*/ 5677619 h 6032740"/>
              <a:gd name="connsiteX6" fmla="*/ 7003210 w 8781689"/>
              <a:gd name="connsiteY6" fmla="*/ 3693543 h 6032740"/>
              <a:gd name="connsiteX7" fmla="*/ 8409316 w 8781689"/>
              <a:gd name="connsiteY7" fmla="*/ 2684253 h 6032740"/>
              <a:gd name="connsiteX8" fmla="*/ 8452448 w 8781689"/>
              <a:gd name="connsiteY8" fmla="*/ 1278147 h 6032740"/>
              <a:gd name="connsiteX9" fmla="*/ 6433867 w 8781689"/>
              <a:gd name="connsiteY9" fmla="*/ 1398917 h 6032740"/>
              <a:gd name="connsiteX10" fmla="*/ 6088810 w 8781689"/>
              <a:gd name="connsiteY10" fmla="*/ 139460 h 6032740"/>
              <a:gd name="connsiteX11" fmla="*/ 3078192 w 8781689"/>
              <a:gd name="connsiteY11" fmla="*/ 562155 h 6032740"/>
              <a:gd name="connsiteX12" fmla="*/ 240101 w 8781689"/>
              <a:gd name="connsiteY12" fmla="*/ 346494 h 6032740"/>
              <a:gd name="connsiteX13" fmla="*/ 110705 w 8781689"/>
              <a:gd name="connsiteY13" fmla="*/ 320615 h 6032740"/>
              <a:gd name="connsiteX0" fmla="*/ 110705 w 8781689"/>
              <a:gd name="connsiteY0" fmla="*/ 320615 h 6032740"/>
              <a:gd name="connsiteX1" fmla="*/ 171090 w 8781689"/>
              <a:gd name="connsiteY1" fmla="*/ 2615242 h 6032740"/>
              <a:gd name="connsiteX2" fmla="*/ 1137248 w 8781689"/>
              <a:gd name="connsiteY2" fmla="*/ 4133491 h 6032740"/>
              <a:gd name="connsiteX3" fmla="*/ 1180380 w 8781689"/>
              <a:gd name="connsiteY3" fmla="*/ 5367068 h 6032740"/>
              <a:gd name="connsiteX4" fmla="*/ 4475671 w 8781689"/>
              <a:gd name="connsiteY4" fmla="*/ 5824268 h 6032740"/>
              <a:gd name="connsiteX5" fmla="*/ 7331014 w 8781689"/>
              <a:gd name="connsiteY5" fmla="*/ 5677619 h 6032740"/>
              <a:gd name="connsiteX6" fmla="*/ 7003210 w 8781689"/>
              <a:gd name="connsiteY6" fmla="*/ 3693543 h 6032740"/>
              <a:gd name="connsiteX7" fmla="*/ 8409316 w 8781689"/>
              <a:gd name="connsiteY7" fmla="*/ 2684253 h 6032740"/>
              <a:gd name="connsiteX8" fmla="*/ 8452448 w 8781689"/>
              <a:gd name="connsiteY8" fmla="*/ 1278147 h 6032740"/>
              <a:gd name="connsiteX9" fmla="*/ 6433867 w 8781689"/>
              <a:gd name="connsiteY9" fmla="*/ 1398917 h 6032740"/>
              <a:gd name="connsiteX10" fmla="*/ 6088810 w 8781689"/>
              <a:gd name="connsiteY10" fmla="*/ 139460 h 6032740"/>
              <a:gd name="connsiteX11" fmla="*/ 3078192 w 8781689"/>
              <a:gd name="connsiteY11" fmla="*/ 562155 h 6032740"/>
              <a:gd name="connsiteX12" fmla="*/ 850666 w 8781689"/>
              <a:gd name="connsiteY12" fmla="*/ 427083 h 6032740"/>
              <a:gd name="connsiteX13" fmla="*/ 110705 w 8781689"/>
              <a:gd name="connsiteY13" fmla="*/ 320615 h 6032740"/>
              <a:gd name="connsiteX0" fmla="*/ 110705 w 8781689"/>
              <a:gd name="connsiteY0" fmla="*/ 404982 h 6117107"/>
              <a:gd name="connsiteX1" fmla="*/ 171090 w 8781689"/>
              <a:gd name="connsiteY1" fmla="*/ 2699609 h 6117107"/>
              <a:gd name="connsiteX2" fmla="*/ 1137248 w 8781689"/>
              <a:gd name="connsiteY2" fmla="*/ 4217858 h 6117107"/>
              <a:gd name="connsiteX3" fmla="*/ 1180380 w 8781689"/>
              <a:gd name="connsiteY3" fmla="*/ 5451435 h 6117107"/>
              <a:gd name="connsiteX4" fmla="*/ 4475671 w 8781689"/>
              <a:gd name="connsiteY4" fmla="*/ 5908635 h 6117107"/>
              <a:gd name="connsiteX5" fmla="*/ 7331014 w 8781689"/>
              <a:gd name="connsiteY5" fmla="*/ 5761986 h 6117107"/>
              <a:gd name="connsiteX6" fmla="*/ 7003210 w 8781689"/>
              <a:gd name="connsiteY6" fmla="*/ 3777910 h 6117107"/>
              <a:gd name="connsiteX7" fmla="*/ 8409316 w 8781689"/>
              <a:gd name="connsiteY7" fmla="*/ 2768620 h 6117107"/>
              <a:gd name="connsiteX8" fmla="*/ 8452448 w 8781689"/>
              <a:gd name="connsiteY8" fmla="*/ 1362514 h 6117107"/>
              <a:gd name="connsiteX9" fmla="*/ 6433867 w 8781689"/>
              <a:gd name="connsiteY9" fmla="*/ 1483284 h 6117107"/>
              <a:gd name="connsiteX10" fmla="*/ 6088810 w 8781689"/>
              <a:gd name="connsiteY10" fmla="*/ 223827 h 6117107"/>
              <a:gd name="connsiteX11" fmla="*/ 3078192 w 8781689"/>
              <a:gd name="connsiteY11" fmla="*/ 646522 h 6117107"/>
              <a:gd name="connsiteX12" fmla="*/ 850666 w 8781689"/>
              <a:gd name="connsiteY12" fmla="*/ 511450 h 6117107"/>
              <a:gd name="connsiteX13" fmla="*/ 110705 w 8781689"/>
              <a:gd name="connsiteY13" fmla="*/ 404982 h 6117107"/>
              <a:gd name="connsiteX0" fmla="*/ 440817 w 9111801"/>
              <a:gd name="connsiteY0" fmla="*/ 404982 h 6117107"/>
              <a:gd name="connsiteX1" fmla="*/ 501202 w 9111801"/>
              <a:gd name="connsiteY1" fmla="*/ 2699609 h 6117107"/>
              <a:gd name="connsiteX2" fmla="*/ 1467360 w 9111801"/>
              <a:gd name="connsiteY2" fmla="*/ 4217858 h 6117107"/>
              <a:gd name="connsiteX3" fmla="*/ 1510492 w 9111801"/>
              <a:gd name="connsiteY3" fmla="*/ 5451435 h 6117107"/>
              <a:gd name="connsiteX4" fmla="*/ 4805783 w 9111801"/>
              <a:gd name="connsiteY4" fmla="*/ 5908635 h 6117107"/>
              <a:gd name="connsiteX5" fmla="*/ 7661126 w 9111801"/>
              <a:gd name="connsiteY5" fmla="*/ 5761986 h 6117107"/>
              <a:gd name="connsiteX6" fmla="*/ 7333322 w 9111801"/>
              <a:gd name="connsiteY6" fmla="*/ 3777910 h 6117107"/>
              <a:gd name="connsiteX7" fmla="*/ 8739428 w 9111801"/>
              <a:gd name="connsiteY7" fmla="*/ 2768620 h 6117107"/>
              <a:gd name="connsiteX8" fmla="*/ 8782560 w 9111801"/>
              <a:gd name="connsiteY8" fmla="*/ 1362514 h 6117107"/>
              <a:gd name="connsiteX9" fmla="*/ 6763979 w 9111801"/>
              <a:gd name="connsiteY9" fmla="*/ 1483284 h 6117107"/>
              <a:gd name="connsiteX10" fmla="*/ 6418922 w 9111801"/>
              <a:gd name="connsiteY10" fmla="*/ 223827 h 6117107"/>
              <a:gd name="connsiteX11" fmla="*/ 3408304 w 9111801"/>
              <a:gd name="connsiteY11" fmla="*/ 646522 h 6117107"/>
              <a:gd name="connsiteX12" fmla="*/ 1180778 w 9111801"/>
              <a:gd name="connsiteY12" fmla="*/ 511450 h 6117107"/>
              <a:gd name="connsiteX13" fmla="*/ 440817 w 9111801"/>
              <a:gd name="connsiteY13" fmla="*/ 404982 h 6117107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418922 w 9111801"/>
              <a:gd name="connsiteY10" fmla="*/ 175285 h 6068565"/>
              <a:gd name="connsiteX11" fmla="*/ 3408304 w 9111801"/>
              <a:gd name="connsiteY11" fmla="*/ 597980 h 6068565"/>
              <a:gd name="connsiteX12" fmla="*/ 1180778 w 9111801"/>
              <a:gd name="connsiteY12" fmla="*/ 462908 h 6068565"/>
              <a:gd name="connsiteX13" fmla="*/ 440817 w 9111801"/>
              <a:gd name="connsiteY13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418922 w 9111801"/>
              <a:gd name="connsiteY10" fmla="*/ 175285 h 6068565"/>
              <a:gd name="connsiteX11" fmla="*/ 3408304 w 9111801"/>
              <a:gd name="connsiteY11" fmla="*/ 597980 h 6068565"/>
              <a:gd name="connsiteX12" fmla="*/ 2038034 w 9111801"/>
              <a:gd name="connsiteY12" fmla="*/ 605785 h 6068565"/>
              <a:gd name="connsiteX13" fmla="*/ 440817 w 9111801"/>
              <a:gd name="connsiteY13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110000 w 9111801"/>
              <a:gd name="connsiteY10" fmla="*/ 534347 h 6068565"/>
              <a:gd name="connsiteX11" fmla="*/ 3408304 w 9111801"/>
              <a:gd name="connsiteY11" fmla="*/ 597980 h 6068565"/>
              <a:gd name="connsiteX12" fmla="*/ 2038034 w 9111801"/>
              <a:gd name="connsiteY12" fmla="*/ 605785 h 6068565"/>
              <a:gd name="connsiteX13" fmla="*/ 440817 w 9111801"/>
              <a:gd name="connsiteY13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110000 w 9111801"/>
              <a:gd name="connsiteY10" fmla="*/ 534347 h 6068565"/>
              <a:gd name="connsiteX11" fmla="*/ 2038034 w 9111801"/>
              <a:gd name="connsiteY11" fmla="*/ 605785 h 6068565"/>
              <a:gd name="connsiteX12" fmla="*/ 440817 w 9111801"/>
              <a:gd name="connsiteY12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5824248 w 9111801"/>
              <a:gd name="connsiteY10" fmla="*/ 177157 h 6068565"/>
              <a:gd name="connsiteX11" fmla="*/ 2038034 w 9111801"/>
              <a:gd name="connsiteY11" fmla="*/ 605785 h 6068565"/>
              <a:gd name="connsiteX12" fmla="*/ 440817 w 9111801"/>
              <a:gd name="connsiteY12" fmla="*/ 356440 h 6068565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4805783 w 9111801"/>
              <a:gd name="connsiteY4" fmla="*/ 5861215 h 6069687"/>
              <a:gd name="connsiteX5" fmla="*/ 7661126 w 9111801"/>
              <a:gd name="connsiteY5" fmla="*/ 5714566 h 6069687"/>
              <a:gd name="connsiteX6" fmla="*/ 7333322 w 9111801"/>
              <a:gd name="connsiteY6" fmla="*/ 3730490 h 6069687"/>
              <a:gd name="connsiteX7" fmla="*/ 8739428 w 9111801"/>
              <a:gd name="connsiteY7" fmla="*/ 2721200 h 6069687"/>
              <a:gd name="connsiteX8" fmla="*/ 8782560 w 9111801"/>
              <a:gd name="connsiteY8" fmla="*/ 1315094 h 6069687"/>
              <a:gd name="connsiteX9" fmla="*/ 6763979 w 9111801"/>
              <a:gd name="connsiteY9" fmla="*/ 1435864 h 6069687"/>
              <a:gd name="connsiteX10" fmla="*/ 5824248 w 9111801"/>
              <a:gd name="connsiteY10" fmla="*/ 178279 h 6069687"/>
              <a:gd name="connsiteX11" fmla="*/ 3900009 w 9111801"/>
              <a:gd name="connsiteY11" fmla="*/ 366190 h 6069687"/>
              <a:gd name="connsiteX12" fmla="*/ 2038034 w 9111801"/>
              <a:gd name="connsiteY12" fmla="*/ 606907 h 6069687"/>
              <a:gd name="connsiteX13" fmla="*/ 440817 w 9111801"/>
              <a:gd name="connsiteY13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2916598 w 9111801"/>
              <a:gd name="connsiteY4" fmla="*/ 5714567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2823852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323654 w 9111801"/>
              <a:gd name="connsiteY2" fmla="*/ 4178807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10039267"/>
              <a:gd name="connsiteY0" fmla="*/ 357562 h 5909700"/>
              <a:gd name="connsiteX1" fmla="*/ 609274 w 10039267"/>
              <a:gd name="connsiteY1" fmla="*/ 2678609 h 5909700"/>
              <a:gd name="connsiteX2" fmla="*/ 1323654 w 10039267"/>
              <a:gd name="connsiteY2" fmla="*/ 4178807 h 5909700"/>
              <a:gd name="connsiteX3" fmla="*/ 1510492 w 10039267"/>
              <a:gd name="connsiteY3" fmla="*/ 5404015 h 5909700"/>
              <a:gd name="connsiteX4" fmla="*/ 3109604 w 10039267"/>
              <a:gd name="connsiteY4" fmla="*/ 5536129 h 5909700"/>
              <a:gd name="connsiteX5" fmla="*/ 4805783 w 10039267"/>
              <a:gd name="connsiteY5" fmla="*/ 5861215 h 5909700"/>
              <a:gd name="connsiteX6" fmla="*/ 9618012 w 10039267"/>
              <a:gd name="connsiteY6" fmla="*/ 5245221 h 5909700"/>
              <a:gd name="connsiteX7" fmla="*/ 7333322 w 10039267"/>
              <a:gd name="connsiteY7" fmla="*/ 3730490 h 5909700"/>
              <a:gd name="connsiteX8" fmla="*/ 8739428 w 10039267"/>
              <a:gd name="connsiteY8" fmla="*/ 2721200 h 5909700"/>
              <a:gd name="connsiteX9" fmla="*/ 8782560 w 10039267"/>
              <a:gd name="connsiteY9" fmla="*/ 1315094 h 5909700"/>
              <a:gd name="connsiteX10" fmla="*/ 6763979 w 10039267"/>
              <a:gd name="connsiteY10" fmla="*/ 1435864 h 5909700"/>
              <a:gd name="connsiteX11" fmla="*/ 5824248 w 10039267"/>
              <a:gd name="connsiteY11" fmla="*/ 178279 h 5909700"/>
              <a:gd name="connsiteX12" fmla="*/ 3900009 w 10039267"/>
              <a:gd name="connsiteY12" fmla="*/ 366190 h 5909700"/>
              <a:gd name="connsiteX13" fmla="*/ 2038034 w 10039267"/>
              <a:gd name="connsiteY13" fmla="*/ 606907 h 5909700"/>
              <a:gd name="connsiteX14" fmla="*/ 440817 w 10039267"/>
              <a:gd name="connsiteY14" fmla="*/ 357562 h 5909700"/>
              <a:gd name="connsiteX0" fmla="*/ 440817 w 9111801"/>
              <a:gd name="connsiteY0" fmla="*/ 357562 h 6162154"/>
              <a:gd name="connsiteX1" fmla="*/ 609274 w 9111801"/>
              <a:gd name="connsiteY1" fmla="*/ 2678609 h 6162154"/>
              <a:gd name="connsiteX2" fmla="*/ 1323654 w 9111801"/>
              <a:gd name="connsiteY2" fmla="*/ 4178807 h 6162154"/>
              <a:gd name="connsiteX3" fmla="*/ 1510492 w 9111801"/>
              <a:gd name="connsiteY3" fmla="*/ 5404015 h 6162154"/>
              <a:gd name="connsiteX4" fmla="*/ 3109604 w 9111801"/>
              <a:gd name="connsiteY4" fmla="*/ 5536129 h 6162154"/>
              <a:gd name="connsiteX5" fmla="*/ 4805783 w 9111801"/>
              <a:gd name="connsiteY5" fmla="*/ 5861215 h 6162154"/>
              <a:gd name="connsiteX6" fmla="*/ 7333322 w 9111801"/>
              <a:gd name="connsiteY6" fmla="*/ 3730490 h 6162154"/>
              <a:gd name="connsiteX7" fmla="*/ 8739428 w 9111801"/>
              <a:gd name="connsiteY7" fmla="*/ 2721200 h 6162154"/>
              <a:gd name="connsiteX8" fmla="*/ 8782560 w 9111801"/>
              <a:gd name="connsiteY8" fmla="*/ 1315094 h 6162154"/>
              <a:gd name="connsiteX9" fmla="*/ 6763979 w 9111801"/>
              <a:gd name="connsiteY9" fmla="*/ 1435864 h 6162154"/>
              <a:gd name="connsiteX10" fmla="*/ 5824248 w 9111801"/>
              <a:gd name="connsiteY10" fmla="*/ 178279 h 6162154"/>
              <a:gd name="connsiteX11" fmla="*/ 3900009 w 9111801"/>
              <a:gd name="connsiteY11" fmla="*/ 366190 h 6162154"/>
              <a:gd name="connsiteX12" fmla="*/ 2038034 w 9111801"/>
              <a:gd name="connsiteY12" fmla="*/ 606907 h 6162154"/>
              <a:gd name="connsiteX13" fmla="*/ 440817 w 9111801"/>
              <a:gd name="connsiteY13" fmla="*/ 357562 h 6162154"/>
              <a:gd name="connsiteX0" fmla="*/ 440817 w 9815757"/>
              <a:gd name="connsiteY0" fmla="*/ 357562 h 6163247"/>
              <a:gd name="connsiteX1" fmla="*/ 609274 w 9815757"/>
              <a:gd name="connsiteY1" fmla="*/ 2678609 h 6163247"/>
              <a:gd name="connsiteX2" fmla="*/ 1323654 w 9815757"/>
              <a:gd name="connsiteY2" fmla="*/ 4178807 h 6163247"/>
              <a:gd name="connsiteX3" fmla="*/ 1510492 w 9815757"/>
              <a:gd name="connsiteY3" fmla="*/ 5404015 h 6163247"/>
              <a:gd name="connsiteX4" fmla="*/ 3109604 w 9815757"/>
              <a:gd name="connsiteY4" fmla="*/ 5536129 h 6163247"/>
              <a:gd name="connsiteX5" fmla="*/ 9111801 w 9815757"/>
              <a:gd name="connsiteY5" fmla="*/ 5862306 h 6163247"/>
              <a:gd name="connsiteX6" fmla="*/ 7333322 w 9815757"/>
              <a:gd name="connsiteY6" fmla="*/ 3730490 h 6163247"/>
              <a:gd name="connsiteX7" fmla="*/ 8739428 w 9815757"/>
              <a:gd name="connsiteY7" fmla="*/ 2721200 h 6163247"/>
              <a:gd name="connsiteX8" fmla="*/ 8782560 w 9815757"/>
              <a:gd name="connsiteY8" fmla="*/ 1315094 h 6163247"/>
              <a:gd name="connsiteX9" fmla="*/ 6763979 w 9815757"/>
              <a:gd name="connsiteY9" fmla="*/ 1435864 h 6163247"/>
              <a:gd name="connsiteX10" fmla="*/ 5824248 w 9815757"/>
              <a:gd name="connsiteY10" fmla="*/ 178279 h 6163247"/>
              <a:gd name="connsiteX11" fmla="*/ 3900009 w 9815757"/>
              <a:gd name="connsiteY11" fmla="*/ 366190 h 6163247"/>
              <a:gd name="connsiteX12" fmla="*/ 2038034 w 9815757"/>
              <a:gd name="connsiteY12" fmla="*/ 606907 h 6163247"/>
              <a:gd name="connsiteX13" fmla="*/ 440817 w 9815757"/>
              <a:gd name="connsiteY13" fmla="*/ 357562 h 6163247"/>
              <a:gd name="connsiteX0" fmla="*/ 440817 w 10365765"/>
              <a:gd name="connsiteY0" fmla="*/ 357562 h 6163247"/>
              <a:gd name="connsiteX1" fmla="*/ 609274 w 10365765"/>
              <a:gd name="connsiteY1" fmla="*/ 2678609 h 6163247"/>
              <a:gd name="connsiteX2" fmla="*/ 1323654 w 10365765"/>
              <a:gd name="connsiteY2" fmla="*/ 4178807 h 6163247"/>
              <a:gd name="connsiteX3" fmla="*/ 1510492 w 10365765"/>
              <a:gd name="connsiteY3" fmla="*/ 5404015 h 6163247"/>
              <a:gd name="connsiteX4" fmla="*/ 3109604 w 10365765"/>
              <a:gd name="connsiteY4" fmla="*/ 5536129 h 6163247"/>
              <a:gd name="connsiteX5" fmla="*/ 9111801 w 10365765"/>
              <a:gd name="connsiteY5" fmla="*/ 5862306 h 6163247"/>
              <a:gd name="connsiteX6" fmla="*/ 7333322 w 10365765"/>
              <a:gd name="connsiteY6" fmla="*/ 3730490 h 6163247"/>
              <a:gd name="connsiteX7" fmla="*/ 10124223 w 10365765"/>
              <a:gd name="connsiteY7" fmla="*/ 3702505 h 6163247"/>
              <a:gd name="connsiteX8" fmla="*/ 8782560 w 10365765"/>
              <a:gd name="connsiteY8" fmla="*/ 1315094 h 6163247"/>
              <a:gd name="connsiteX9" fmla="*/ 6763979 w 10365765"/>
              <a:gd name="connsiteY9" fmla="*/ 1435864 h 6163247"/>
              <a:gd name="connsiteX10" fmla="*/ 5824248 w 10365765"/>
              <a:gd name="connsiteY10" fmla="*/ 178279 h 6163247"/>
              <a:gd name="connsiteX11" fmla="*/ 3900009 w 10365765"/>
              <a:gd name="connsiteY11" fmla="*/ 366190 h 6163247"/>
              <a:gd name="connsiteX12" fmla="*/ 2038034 w 10365765"/>
              <a:gd name="connsiteY12" fmla="*/ 606907 h 6163247"/>
              <a:gd name="connsiteX13" fmla="*/ 440817 w 10365765"/>
              <a:gd name="connsiteY13" fmla="*/ 357562 h 6163247"/>
              <a:gd name="connsiteX0" fmla="*/ 440817 w 10280907"/>
              <a:gd name="connsiteY0" fmla="*/ 357562 h 6167909"/>
              <a:gd name="connsiteX1" fmla="*/ 609274 w 10280907"/>
              <a:gd name="connsiteY1" fmla="*/ 2678609 h 6167909"/>
              <a:gd name="connsiteX2" fmla="*/ 1323654 w 10280907"/>
              <a:gd name="connsiteY2" fmla="*/ 4178807 h 6167909"/>
              <a:gd name="connsiteX3" fmla="*/ 1510492 w 10280907"/>
              <a:gd name="connsiteY3" fmla="*/ 5404015 h 6167909"/>
              <a:gd name="connsiteX4" fmla="*/ 3109604 w 10280907"/>
              <a:gd name="connsiteY4" fmla="*/ 5536129 h 6167909"/>
              <a:gd name="connsiteX5" fmla="*/ 9111801 w 10280907"/>
              <a:gd name="connsiteY5" fmla="*/ 5862306 h 6167909"/>
              <a:gd name="connsiteX6" fmla="*/ 10124223 w 10280907"/>
              <a:gd name="connsiteY6" fmla="*/ 3702505 h 6167909"/>
              <a:gd name="connsiteX7" fmla="*/ 8782560 w 10280907"/>
              <a:gd name="connsiteY7" fmla="*/ 1315094 h 6167909"/>
              <a:gd name="connsiteX8" fmla="*/ 6763979 w 10280907"/>
              <a:gd name="connsiteY8" fmla="*/ 1435864 h 6167909"/>
              <a:gd name="connsiteX9" fmla="*/ 5824248 w 10280907"/>
              <a:gd name="connsiteY9" fmla="*/ 178279 h 6167909"/>
              <a:gd name="connsiteX10" fmla="*/ 3900009 w 10280907"/>
              <a:gd name="connsiteY10" fmla="*/ 366190 h 6167909"/>
              <a:gd name="connsiteX11" fmla="*/ 2038034 w 10280907"/>
              <a:gd name="connsiteY11" fmla="*/ 606907 h 6167909"/>
              <a:gd name="connsiteX12" fmla="*/ 440817 w 10280907"/>
              <a:gd name="connsiteY12" fmla="*/ 357562 h 6167909"/>
              <a:gd name="connsiteX0" fmla="*/ 440817 w 10280907"/>
              <a:gd name="connsiteY0" fmla="*/ 357562 h 6167909"/>
              <a:gd name="connsiteX1" fmla="*/ 609274 w 10280907"/>
              <a:gd name="connsiteY1" fmla="*/ 2678609 h 6167909"/>
              <a:gd name="connsiteX2" fmla="*/ 1323654 w 10280907"/>
              <a:gd name="connsiteY2" fmla="*/ 4178807 h 6167909"/>
              <a:gd name="connsiteX3" fmla="*/ 3109604 w 10280907"/>
              <a:gd name="connsiteY3" fmla="*/ 5536129 h 6167909"/>
              <a:gd name="connsiteX4" fmla="*/ 9111801 w 10280907"/>
              <a:gd name="connsiteY4" fmla="*/ 5862306 h 6167909"/>
              <a:gd name="connsiteX5" fmla="*/ 10124223 w 10280907"/>
              <a:gd name="connsiteY5" fmla="*/ 3702505 h 6167909"/>
              <a:gd name="connsiteX6" fmla="*/ 8782560 w 10280907"/>
              <a:gd name="connsiteY6" fmla="*/ 1315094 h 6167909"/>
              <a:gd name="connsiteX7" fmla="*/ 6763979 w 10280907"/>
              <a:gd name="connsiteY7" fmla="*/ 1435864 h 6167909"/>
              <a:gd name="connsiteX8" fmla="*/ 5824248 w 10280907"/>
              <a:gd name="connsiteY8" fmla="*/ 178279 h 6167909"/>
              <a:gd name="connsiteX9" fmla="*/ 3900009 w 10280907"/>
              <a:gd name="connsiteY9" fmla="*/ 366190 h 6167909"/>
              <a:gd name="connsiteX10" fmla="*/ 2038034 w 10280907"/>
              <a:gd name="connsiteY10" fmla="*/ 606907 h 6167909"/>
              <a:gd name="connsiteX11" fmla="*/ 440817 w 10280907"/>
              <a:gd name="connsiteY11" fmla="*/ 357562 h 6167909"/>
              <a:gd name="connsiteX0" fmla="*/ 1547823 w 9790696"/>
              <a:gd name="connsiteY0" fmla="*/ 606907 h 6167909"/>
              <a:gd name="connsiteX1" fmla="*/ 119063 w 9790696"/>
              <a:gd name="connsiteY1" fmla="*/ 2678609 h 6167909"/>
              <a:gd name="connsiteX2" fmla="*/ 833443 w 9790696"/>
              <a:gd name="connsiteY2" fmla="*/ 4178807 h 6167909"/>
              <a:gd name="connsiteX3" fmla="*/ 2619393 w 9790696"/>
              <a:gd name="connsiteY3" fmla="*/ 5536129 h 6167909"/>
              <a:gd name="connsiteX4" fmla="*/ 8621590 w 9790696"/>
              <a:gd name="connsiteY4" fmla="*/ 5862306 h 6167909"/>
              <a:gd name="connsiteX5" fmla="*/ 9634012 w 9790696"/>
              <a:gd name="connsiteY5" fmla="*/ 3702505 h 6167909"/>
              <a:gd name="connsiteX6" fmla="*/ 8292349 w 9790696"/>
              <a:gd name="connsiteY6" fmla="*/ 1315094 h 6167909"/>
              <a:gd name="connsiteX7" fmla="*/ 6273768 w 9790696"/>
              <a:gd name="connsiteY7" fmla="*/ 1435864 h 6167909"/>
              <a:gd name="connsiteX8" fmla="*/ 5334037 w 9790696"/>
              <a:gd name="connsiteY8" fmla="*/ 178279 h 6167909"/>
              <a:gd name="connsiteX9" fmla="*/ 3409798 w 9790696"/>
              <a:gd name="connsiteY9" fmla="*/ 366190 h 6167909"/>
              <a:gd name="connsiteX10" fmla="*/ 1547823 w 9790696"/>
              <a:gd name="connsiteY10" fmla="*/ 606907 h 6167909"/>
              <a:gd name="connsiteX0" fmla="*/ 3720127 w 10101025"/>
              <a:gd name="connsiteY0" fmla="*/ 416721 h 6218440"/>
              <a:gd name="connsiteX1" fmla="*/ 429392 w 10101025"/>
              <a:gd name="connsiteY1" fmla="*/ 2729140 h 6218440"/>
              <a:gd name="connsiteX2" fmla="*/ 1143772 w 10101025"/>
              <a:gd name="connsiteY2" fmla="*/ 4229338 h 6218440"/>
              <a:gd name="connsiteX3" fmla="*/ 2929722 w 10101025"/>
              <a:gd name="connsiteY3" fmla="*/ 5586660 h 6218440"/>
              <a:gd name="connsiteX4" fmla="*/ 8931919 w 10101025"/>
              <a:gd name="connsiteY4" fmla="*/ 5912837 h 6218440"/>
              <a:gd name="connsiteX5" fmla="*/ 9944341 w 10101025"/>
              <a:gd name="connsiteY5" fmla="*/ 3753036 h 6218440"/>
              <a:gd name="connsiteX6" fmla="*/ 8602678 w 10101025"/>
              <a:gd name="connsiteY6" fmla="*/ 1365625 h 6218440"/>
              <a:gd name="connsiteX7" fmla="*/ 6584097 w 10101025"/>
              <a:gd name="connsiteY7" fmla="*/ 1486395 h 6218440"/>
              <a:gd name="connsiteX8" fmla="*/ 5644366 w 10101025"/>
              <a:gd name="connsiteY8" fmla="*/ 228810 h 6218440"/>
              <a:gd name="connsiteX9" fmla="*/ 3720127 w 10101025"/>
              <a:gd name="connsiteY9" fmla="*/ 416721 h 6218440"/>
              <a:gd name="connsiteX0" fmla="*/ 5965071 w 10421730"/>
              <a:gd name="connsiteY0" fmla="*/ 207124 h 6196754"/>
              <a:gd name="connsiteX1" fmla="*/ 750097 w 10421730"/>
              <a:gd name="connsiteY1" fmla="*/ 2707454 h 6196754"/>
              <a:gd name="connsiteX2" fmla="*/ 1464477 w 10421730"/>
              <a:gd name="connsiteY2" fmla="*/ 4207652 h 6196754"/>
              <a:gd name="connsiteX3" fmla="*/ 3250427 w 10421730"/>
              <a:gd name="connsiteY3" fmla="*/ 5564974 h 6196754"/>
              <a:gd name="connsiteX4" fmla="*/ 9252624 w 10421730"/>
              <a:gd name="connsiteY4" fmla="*/ 5891151 h 6196754"/>
              <a:gd name="connsiteX5" fmla="*/ 10265046 w 10421730"/>
              <a:gd name="connsiteY5" fmla="*/ 3731350 h 6196754"/>
              <a:gd name="connsiteX6" fmla="*/ 8923383 w 10421730"/>
              <a:gd name="connsiteY6" fmla="*/ 1343939 h 6196754"/>
              <a:gd name="connsiteX7" fmla="*/ 6904802 w 10421730"/>
              <a:gd name="connsiteY7" fmla="*/ 1464709 h 6196754"/>
              <a:gd name="connsiteX8" fmla="*/ 5965071 w 10421730"/>
              <a:gd name="connsiteY8" fmla="*/ 207124 h 6196754"/>
              <a:gd name="connsiteX0" fmla="*/ 7061429 w 10578357"/>
              <a:gd name="connsiteY0" fmla="*/ 498543 h 5230588"/>
              <a:gd name="connsiteX1" fmla="*/ 906724 w 10578357"/>
              <a:gd name="connsiteY1" fmla="*/ 1741288 h 5230588"/>
              <a:gd name="connsiteX2" fmla="*/ 1621104 w 10578357"/>
              <a:gd name="connsiteY2" fmla="*/ 3241486 h 5230588"/>
              <a:gd name="connsiteX3" fmla="*/ 3407054 w 10578357"/>
              <a:gd name="connsiteY3" fmla="*/ 4598808 h 5230588"/>
              <a:gd name="connsiteX4" fmla="*/ 9409251 w 10578357"/>
              <a:gd name="connsiteY4" fmla="*/ 4924985 h 5230588"/>
              <a:gd name="connsiteX5" fmla="*/ 10421673 w 10578357"/>
              <a:gd name="connsiteY5" fmla="*/ 2765184 h 5230588"/>
              <a:gd name="connsiteX6" fmla="*/ 9080010 w 10578357"/>
              <a:gd name="connsiteY6" fmla="*/ 377773 h 5230588"/>
              <a:gd name="connsiteX7" fmla="*/ 7061429 w 10578357"/>
              <a:gd name="connsiteY7" fmla="*/ 498543 h 5230588"/>
              <a:gd name="connsiteX0" fmla="*/ 7061429 w 10812974"/>
              <a:gd name="connsiteY0" fmla="*/ 170650 h 4902695"/>
              <a:gd name="connsiteX1" fmla="*/ 906724 w 10812974"/>
              <a:gd name="connsiteY1" fmla="*/ 1413395 h 4902695"/>
              <a:gd name="connsiteX2" fmla="*/ 1621104 w 10812974"/>
              <a:gd name="connsiteY2" fmla="*/ 2913593 h 4902695"/>
              <a:gd name="connsiteX3" fmla="*/ 3407054 w 10812974"/>
              <a:gd name="connsiteY3" fmla="*/ 4270915 h 4902695"/>
              <a:gd name="connsiteX4" fmla="*/ 9409251 w 10812974"/>
              <a:gd name="connsiteY4" fmla="*/ 4597092 h 4902695"/>
              <a:gd name="connsiteX5" fmla="*/ 10421673 w 10812974"/>
              <a:gd name="connsiteY5" fmla="*/ 2437291 h 4902695"/>
              <a:gd name="connsiteX6" fmla="*/ 7061429 w 10812974"/>
              <a:gd name="connsiteY6" fmla="*/ 170650 h 4902695"/>
              <a:gd name="connsiteX0" fmla="*/ 6152065 w 9903610"/>
              <a:gd name="connsiteY0" fmla="*/ 257118 h 4989163"/>
              <a:gd name="connsiteX1" fmla="*/ 906720 w 9903610"/>
              <a:gd name="connsiteY1" fmla="*/ 981047 h 4989163"/>
              <a:gd name="connsiteX2" fmla="*/ 711740 w 9903610"/>
              <a:gd name="connsiteY2" fmla="*/ 3000061 h 4989163"/>
              <a:gd name="connsiteX3" fmla="*/ 2497690 w 9903610"/>
              <a:gd name="connsiteY3" fmla="*/ 4357383 h 4989163"/>
              <a:gd name="connsiteX4" fmla="*/ 8499887 w 9903610"/>
              <a:gd name="connsiteY4" fmla="*/ 4683560 h 4989163"/>
              <a:gd name="connsiteX5" fmla="*/ 9512309 w 9903610"/>
              <a:gd name="connsiteY5" fmla="*/ 2523759 h 4989163"/>
              <a:gd name="connsiteX6" fmla="*/ 6152065 w 9903610"/>
              <a:gd name="connsiteY6" fmla="*/ 257118 h 4989163"/>
              <a:gd name="connsiteX0" fmla="*/ 6152065 w 9650504"/>
              <a:gd name="connsiteY0" fmla="*/ 257118 h 4483694"/>
              <a:gd name="connsiteX1" fmla="*/ 906720 w 9650504"/>
              <a:gd name="connsiteY1" fmla="*/ 981047 h 4483694"/>
              <a:gd name="connsiteX2" fmla="*/ 711740 w 9650504"/>
              <a:gd name="connsiteY2" fmla="*/ 3000061 h 4483694"/>
              <a:gd name="connsiteX3" fmla="*/ 2497690 w 9650504"/>
              <a:gd name="connsiteY3" fmla="*/ 4357383 h 4483694"/>
              <a:gd name="connsiteX4" fmla="*/ 6981254 w 9650504"/>
              <a:gd name="connsiteY4" fmla="*/ 3757929 h 4483694"/>
              <a:gd name="connsiteX5" fmla="*/ 9512309 w 9650504"/>
              <a:gd name="connsiteY5" fmla="*/ 2523759 h 4483694"/>
              <a:gd name="connsiteX6" fmla="*/ 6152065 w 9650504"/>
              <a:gd name="connsiteY6" fmla="*/ 257118 h 4483694"/>
              <a:gd name="connsiteX0" fmla="*/ 6152065 w 8131871"/>
              <a:gd name="connsiteY0" fmla="*/ 257118 h 4483694"/>
              <a:gd name="connsiteX1" fmla="*/ 906720 w 8131871"/>
              <a:gd name="connsiteY1" fmla="*/ 981047 h 4483694"/>
              <a:gd name="connsiteX2" fmla="*/ 711740 w 8131871"/>
              <a:gd name="connsiteY2" fmla="*/ 3000061 h 4483694"/>
              <a:gd name="connsiteX3" fmla="*/ 2497690 w 8131871"/>
              <a:gd name="connsiteY3" fmla="*/ 4357383 h 4483694"/>
              <a:gd name="connsiteX4" fmla="*/ 6981254 w 8131871"/>
              <a:gd name="connsiteY4" fmla="*/ 3757929 h 4483694"/>
              <a:gd name="connsiteX5" fmla="*/ 7993676 w 8131871"/>
              <a:gd name="connsiteY5" fmla="*/ 2523759 h 4483694"/>
              <a:gd name="connsiteX6" fmla="*/ 6152065 w 8131871"/>
              <a:gd name="connsiteY6" fmla="*/ 257118 h 4483694"/>
              <a:gd name="connsiteX0" fmla="*/ 5938294 w 8131878"/>
              <a:gd name="connsiteY0" fmla="*/ 257120 h 4068309"/>
              <a:gd name="connsiteX1" fmla="*/ 876182 w 8131878"/>
              <a:gd name="connsiteY1" fmla="*/ 565662 h 4068309"/>
              <a:gd name="connsiteX2" fmla="*/ 681202 w 8131878"/>
              <a:gd name="connsiteY2" fmla="*/ 2584676 h 4068309"/>
              <a:gd name="connsiteX3" fmla="*/ 2467152 w 8131878"/>
              <a:gd name="connsiteY3" fmla="*/ 3941998 h 4068309"/>
              <a:gd name="connsiteX4" fmla="*/ 6950716 w 8131878"/>
              <a:gd name="connsiteY4" fmla="*/ 3342544 h 4068309"/>
              <a:gd name="connsiteX5" fmla="*/ 7963138 w 8131878"/>
              <a:gd name="connsiteY5" fmla="*/ 2108374 h 4068309"/>
              <a:gd name="connsiteX6" fmla="*/ 5938294 w 8131878"/>
              <a:gd name="connsiteY6" fmla="*/ 257120 h 4068309"/>
              <a:gd name="connsiteX0" fmla="*/ 5522256 w 7715840"/>
              <a:gd name="connsiteY0" fmla="*/ 327057 h 4138246"/>
              <a:gd name="connsiteX1" fmla="*/ 2808394 w 7715840"/>
              <a:gd name="connsiteY1" fmla="*/ 215981 h 4138246"/>
              <a:gd name="connsiteX2" fmla="*/ 460144 w 7715840"/>
              <a:gd name="connsiteY2" fmla="*/ 635599 h 4138246"/>
              <a:gd name="connsiteX3" fmla="*/ 265164 w 7715840"/>
              <a:gd name="connsiteY3" fmla="*/ 2654613 h 4138246"/>
              <a:gd name="connsiteX4" fmla="*/ 2051114 w 7715840"/>
              <a:gd name="connsiteY4" fmla="*/ 4011935 h 4138246"/>
              <a:gd name="connsiteX5" fmla="*/ 6534678 w 7715840"/>
              <a:gd name="connsiteY5" fmla="*/ 3412481 h 4138246"/>
              <a:gd name="connsiteX6" fmla="*/ 7547100 w 7715840"/>
              <a:gd name="connsiteY6" fmla="*/ 2178311 h 4138246"/>
              <a:gd name="connsiteX7" fmla="*/ 5522256 w 7715840"/>
              <a:gd name="connsiteY7" fmla="*/ 327057 h 4138246"/>
              <a:gd name="connsiteX0" fmla="*/ 5522256 w 7715840"/>
              <a:gd name="connsiteY0" fmla="*/ 257120 h 4068309"/>
              <a:gd name="connsiteX1" fmla="*/ 2991193 w 7715840"/>
              <a:gd name="connsiteY1" fmla="*/ 565662 h 4068309"/>
              <a:gd name="connsiteX2" fmla="*/ 460144 w 7715840"/>
              <a:gd name="connsiteY2" fmla="*/ 565662 h 4068309"/>
              <a:gd name="connsiteX3" fmla="*/ 265164 w 7715840"/>
              <a:gd name="connsiteY3" fmla="*/ 2584676 h 4068309"/>
              <a:gd name="connsiteX4" fmla="*/ 2051114 w 7715840"/>
              <a:gd name="connsiteY4" fmla="*/ 3941998 h 4068309"/>
              <a:gd name="connsiteX5" fmla="*/ 6534678 w 7715840"/>
              <a:gd name="connsiteY5" fmla="*/ 3342544 h 4068309"/>
              <a:gd name="connsiteX6" fmla="*/ 7547100 w 7715840"/>
              <a:gd name="connsiteY6" fmla="*/ 2108374 h 4068309"/>
              <a:gd name="connsiteX7" fmla="*/ 5522256 w 7715840"/>
              <a:gd name="connsiteY7" fmla="*/ 257120 h 4068309"/>
              <a:gd name="connsiteX0" fmla="*/ 5483957 w 7677541"/>
              <a:gd name="connsiteY0" fmla="*/ 257120 h 4096268"/>
              <a:gd name="connsiteX1" fmla="*/ 2952894 w 7677541"/>
              <a:gd name="connsiteY1" fmla="*/ 565662 h 4096268"/>
              <a:gd name="connsiteX2" fmla="*/ 421845 w 7677541"/>
              <a:gd name="connsiteY2" fmla="*/ 565662 h 4096268"/>
              <a:gd name="connsiteX3" fmla="*/ 421838 w 7677541"/>
              <a:gd name="connsiteY3" fmla="*/ 2416917 h 4096268"/>
              <a:gd name="connsiteX4" fmla="*/ 2012815 w 7677541"/>
              <a:gd name="connsiteY4" fmla="*/ 3941998 h 4096268"/>
              <a:gd name="connsiteX5" fmla="*/ 6496379 w 7677541"/>
              <a:gd name="connsiteY5" fmla="*/ 3342544 h 4096268"/>
              <a:gd name="connsiteX6" fmla="*/ 7508801 w 7677541"/>
              <a:gd name="connsiteY6" fmla="*/ 2108374 h 4096268"/>
              <a:gd name="connsiteX7" fmla="*/ 5483957 w 7677541"/>
              <a:gd name="connsiteY7" fmla="*/ 257120 h 4096268"/>
              <a:gd name="connsiteX0" fmla="*/ 7773964 w 9967548"/>
              <a:gd name="connsiteY0" fmla="*/ 257120 h 4087698"/>
              <a:gd name="connsiteX1" fmla="*/ 5242901 w 9967548"/>
              <a:gd name="connsiteY1" fmla="*/ 565662 h 4087698"/>
              <a:gd name="connsiteX2" fmla="*/ 2711852 w 9967548"/>
              <a:gd name="connsiteY2" fmla="*/ 565662 h 4087698"/>
              <a:gd name="connsiteX3" fmla="*/ 265162 w 9967548"/>
              <a:gd name="connsiteY3" fmla="*/ 2468339 h 4087698"/>
              <a:gd name="connsiteX4" fmla="*/ 4302822 w 9967548"/>
              <a:gd name="connsiteY4" fmla="*/ 3941998 h 4087698"/>
              <a:gd name="connsiteX5" fmla="*/ 8786386 w 9967548"/>
              <a:gd name="connsiteY5" fmla="*/ 3342544 h 4087698"/>
              <a:gd name="connsiteX6" fmla="*/ 9798808 w 9967548"/>
              <a:gd name="connsiteY6" fmla="*/ 2108374 h 4087698"/>
              <a:gd name="connsiteX7" fmla="*/ 7773964 w 9967548"/>
              <a:gd name="connsiteY7" fmla="*/ 257120 h 4087698"/>
              <a:gd name="connsiteX0" fmla="*/ 7928637 w 10122221"/>
              <a:gd name="connsiteY0" fmla="*/ 265690 h 4096268"/>
              <a:gd name="connsiteX1" fmla="*/ 5397574 w 10122221"/>
              <a:gd name="connsiteY1" fmla="*/ 574232 h 4096268"/>
              <a:gd name="connsiteX2" fmla="*/ 1938476 w 10122221"/>
              <a:gd name="connsiteY2" fmla="*/ 317112 h 4096268"/>
              <a:gd name="connsiteX3" fmla="*/ 419835 w 10122221"/>
              <a:gd name="connsiteY3" fmla="*/ 2476909 h 4096268"/>
              <a:gd name="connsiteX4" fmla="*/ 4457495 w 10122221"/>
              <a:gd name="connsiteY4" fmla="*/ 3950568 h 4096268"/>
              <a:gd name="connsiteX5" fmla="*/ 8941059 w 10122221"/>
              <a:gd name="connsiteY5" fmla="*/ 3351114 h 4096268"/>
              <a:gd name="connsiteX6" fmla="*/ 9953481 w 10122221"/>
              <a:gd name="connsiteY6" fmla="*/ 2116944 h 4096268"/>
              <a:gd name="connsiteX7" fmla="*/ 7928637 w 10122221"/>
              <a:gd name="connsiteY7" fmla="*/ 265690 h 4096268"/>
              <a:gd name="connsiteX0" fmla="*/ 7846274 w 10039858"/>
              <a:gd name="connsiteY0" fmla="*/ 265690 h 3565377"/>
              <a:gd name="connsiteX1" fmla="*/ 5315211 w 10039858"/>
              <a:gd name="connsiteY1" fmla="*/ 574232 h 3565377"/>
              <a:gd name="connsiteX2" fmla="*/ 1856113 w 10039858"/>
              <a:gd name="connsiteY2" fmla="*/ 317112 h 3565377"/>
              <a:gd name="connsiteX3" fmla="*/ 337472 w 10039858"/>
              <a:gd name="connsiteY3" fmla="*/ 2476909 h 3565377"/>
              <a:gd name="connsiteX4" fmla="*/ 3880957 w 10039858"/>
              <a:gd name="connsiteY4" fmla="*/ 3402536 h 3565377"/>
              <a:gd name="connsiteX5" fmla="*/ 8858696 w 10039858"/>
              <a:gd name="connsiteY5" fmla="*/ 3351114 h 3565377"/>
              <a:gd name="connsiteX6" fmla="*/ 9871118 w 10039858"/>
              <a:gd name="connsiteY6" fmla="*/ 2116944 h 3565377"/>
              <a:gd name="connsiteX7" fmla="*/ 7846274 w 10039858"/>
              <a:gd name="connsiteY7" fmla="*/ 265690 h 3565377"/>
              <a:gd name="connsiteX0" fmla="*/ 7846274 w 9969552"/>
              <a:gd name="connsiteY0" fmla="*/ 265690 h 3616799"/>
              <a:gd name="connsiteX1" fmla="*/ 5315211 w 9969552"/>
              <a:gd name="connsiteY1" fmla="*/ 574232 h 3616799"/>
              <a:gd name="connsiteX2" fmla="*/ 1856113 w 9969552"/>
              <a:gd name="connsiteY2" fmla="*/ 317112 h 3616799"/>
              <a:gd name="connsiteX3" fmla="*/ 337472 w 9969552"/>
              <a:gd name="connsiteY3" fmla="*/ 2476909 h 3616799"/>
              <a:gd name="connsiteX4" fmla="*/ 3880957 w 9969552"/>
              <a:gd name="connsiteY4" fmla="*/ 3402536 h 3616799"/>
              <a:gd name="connsiteX5" fmla="*/ 8436858 w 9969552"/>
              <a:gd name="connsiteY5" fmla="*/ 3402536 h 3616799"/>
              <a:gd name="connsiteX6" fmla="*/ 9871118 w 9969552"/>
              <a:gd name="connsiteY6" fmla="*/ 2116944 h 3616799"/>
              <a:gd name="connsiteX7" fmla="*/ 7846274 w 9969552"/>
              <a:gd name="connsiteY7" fmla="*/ 265690 h 3616799"/>
              <a:gd name="connsiteX0" fmla="*/ 7846274 w 10025791"/>
              <a:gd name="connsiteY0" fmla="*/ 265690 h 4233888"/>
              <a:gd name="connsiteX1" fmla="*/ 5315211 w 10025791"/>
              <a:gd name="connsiteY1" fmla="*/ 574232 h 4233888"/>
              <a:gd name="connsiteX2" fmla="*/ 1856113 w 10025791"/>
              <a:gd name="connsiteY2" fmla="*/ 317112 h 4233888"/>
              <a:gd name="connsiteX3" fmla="*/ 337472 w 10025791"/>
              <a:gd name="connsiteY3" fmla="*/ 2476909 h 4233888"/>
              <a:gd name="connsiteX4" fmla="*/ 3880957 w 10025791"/>
              <a:gd name="connsiteY4" fmla="*/ 3402536 h 4233888"/>
              <a:gd name="connsiteX5" fmla="*/ 6918225 w 10025791"/>
              <a:gd name="connsiteY5" fmla="*/ 4019621 h 4233888"/>
              <a:gd name="connsiteX6" fmla="*/ 9871118 w 10025791"/>
              <a:gd name="connsiteY6" fmla="*/ 2116944 h 4233888"/>
              <a:gd name="connsiteX7" fmla="*/ 7846274 w 10025791"/>
              <a:gd name="connsiteY7" fmla="*/ 265690 h 4233888"/>
              <a:gd name="connsiteX0" fmla="*/ 7846274 w 9097742"/>
              <a:gd name="connsiteY0" fmla="*/ 265690 h 4225318"/>
              <a:gd name="connsiteX1" fmla="*/ 5315211 w 9097742"/>
              <a:gd name="connsiteY1" fmla="*/ 574232 h 4225318"/>
              <a:gd name="connsiteX2" fmla="*/ 1856113 w 9097742"/>
              <a:gd name="connsiteY2" fmla="*/ 317112 h 4225318"/>
              <a:gd name="connsiteX3" fmla="*/ 337472 w 9097742"/>
              <a:gd name="connsiteY3" fmla="*/ 2476909 h 4225318"/>
              <a:gd name="connsiteX4" fmla="*/ 3880957 w 9097742"/>
              <a:gd name="connsiteY4" fmla="*/ 3402536 h 4225318"/>
              <a:gd name="connsiteX5" fmla="*/ 6918225 w 9097742"/>
              <a:gd name="connsiteY5" fmla="*/ 4019621 h 4225318"/>
              <a:gd name="connsiteX6" fmla="*/ 8943069 w 9097742"/>
              <a:gd name="connsiteY6" fmla="*/ 2168362 h 4225318"/>
              <a:gd name="connsiteX7" fmla="*/ 7846274 w 9097742"/>
              <a:gd name="connsiteY7" fmla="*/ 265690 h 4225318"/>
              <a:gd name="connsiteX0" fmla="*/ 7424436 w 9027436"/>
              <a:gd name="connsiteY0" fmla="*/ 625650 h 4225318"/>
              <a:gd name="connsiteX1" fmla="*/ 5315211 w 9027436"/>
              <a:gd name="connsiteY1" fmla="*/ 574232 h 4225318"/>
              <a:gd name="connsiteX2" fmla="*/ 1856113 w 9027436"/>
              <a:gd name="connsiteY2" fmla="*/ 317112 h 4225318"/>
              <a:gd name="connsiteX3" fmla="*/ 337472 w 9027436"/>
              <a:gd name="connsiteY3" fmla="*/ 2476909 h 4225318"/>
              <a:gd name="connsiteX4" fmla="*/ 3880957 w 9027436"/>
              <a:gd name="connsiteY4" fmla="*/ 3402536 h 4225318"/>
              <a:gd name="connsiteX5" fmla="*/ 6918225 w 9027436"/>
              <a:gd name="connsiteY5" fmla="*/ 4019621 h 4225318"/>
              <a:gd name="connsiteX6" fmla="*/ 8943069 w 9027436"/>
              <a:gd name="connsiteY6" fmla="*/ 2168362 h 4225318"/>
              <a:gd name="connsiteX7" fmla="*/ 7424436 w 9027436"/>
              <a:gd name="connsiteY7" fmla="*/ 625650 h 4225318"/>
              <a:gd name="connsiteX0" fmla="*/ 7424436 w 9055992"/>
              <a:gd name="connsiteY0" fmla="*/ 625650 h 4029175"/>
              <a:gd name="connsiteX1" fmla="*/ 5315211 w 9055992"/>
              <a:gd name="connsiteY1" fmla="*/ 574232 h 4029175"/>
              <a:gd name="connsiteX2" fmla="*/ 1856113 w 9055992"/>
              <a:gd name="connsiteY2" fmla="*/ 317112 h 4029175"/>
              <a:gd name="connsiteX3" fmla="*/ 337472 w 9055992"/>
              <a:gd name="connsiteY3" fmla="*/ 2476909 h 4029175"/>
              <a:gd name="connsiteX4" fmla="*/ 3880957 w 9055992"/>
              <a:gd name="connsiteY4" fmla="*/ 3402536 h 4029175"/>
              <a:gd name="connsiteX5" fmla="*/ 6746898 w 9055992"/>
              <a:gd name="connsiteY5" fmla="*/ 3823478 h 4029175"/>
              <a:gd name="connsiteX6" fmla="*/ 8943069 w 9055992"/>
              <a:gd name="connsiteY6" fmla="*/ 2168362 h 4029175"/>
              <a:gd name="connsiteX7" fmla="*/ 7424436 w 9055992"/>
              <a:gd name="connsiteY7" fmla="*/ 625650 h 4029175"/>
              <a:gd name="connsiteX0" fmla="*/ 7424436 w 9055992"/>
              <a:gd name="connsiteY0" fmla="*/ 587442 h 3990967"/>
              <a:gd name="connsiteX1" fmla="*/ 4237171 w 9055992"/>
              <a:gd name="connsiteY1" fmla="*/ 765263 h 3990967"/>
              <a:gd name="connsiteX2" fmla="*/ 1856113 w 9055992"/>
              <a:gd name="connsiteY2" fmla="*/ 278904 h 3990967"/>
              <a:gd name="connsiteX3" fmla="*/ 337472 w 9055992"/>
              <a:gd name="connsiteY3" fmla="*/ 2438701 h 3990967"/>
              <a:gd name="connsiteX4" fmla="*/ 3880957 w 9055992"/>
              <a:gd name="connsiteY4" fmla="*/ 3364328 h 3990967"/>
              <a:gd name="connsiteX5" fmla="*/ 6746898 w 9055992"/>
              <a:gd name="connsiteY5" fmla="*/ 3785270 h 3990967"/>
              <a:gd name="connsiteX6" fmla="*/ 8943069 w 9055992"/>
              <a:gd name="connsiteY6" fmla="*/ 2130154 h 3990967"/>
              <a:gd name="connsiteX7" fmla="*/ 7424436 w 9055992"/>
              <a:gd name="connsiteY7" fmla="*/ 587442 h 3990967"/>
              <a:gd name="connsiteX0" fmla="*/ 6918232 w 8971626"/>
              <a:gd name="connsiteY0" fmla="*/ 278900 h 3990967"/>
              <a:gd name="connsiteX1" fmla="*/ 4237171 w 8971626"/>
              <a:gd name="connsiteY1" fmla="*/ 765263 h 3990967"/>
              <a:gd name="connsiteX2" fmla="*/ 1856113 w 8971626"/>
              <a:gd name="connsiteY2" fmla="*/ 278904 h 3990967"/>
              <a:gd name="connsiteX3" fmla="*/ 337472 w 8971626"/>
              <a:gd name="connsiteY3" fmla="*/ 2438701 h 3990967"/>
              <a:gd name="connsiteX4" fmla="*/ 3880957 w 8971626"/>
              <a:gd name="connsiteY4" fmla="*/ 3364328 h 3990967"/>
              <a:gd name="connsiteX5" fmla="*/ 6746898 w 8971626"/>
              <a:gd name="connsiteY5" fmla="*/ 3785270 h 3990967"/>
              <a:gd name="connsiteX6" fmla="*/ 8943069 w 8971626"/>
              <a:gd name="connsiteY6" fmla="*/ 2130154 h 3990967"/>
              <a:gd name="connsiteX7" fmla="*/ 6918232 w 8971626"/>
              <a:gd name="connsiteY7" fmla="*/ 278900 h 3990967"/>
              <a:gd name="connsiteX0" fmla="*/ 6918232 w 8971626"/>
              <a:gd name="connsiteY0" fmla="*/ 227482 h 3939549"/>
              <a:gd name="connsiteX1" fmla="*/ 4237171 w 8971626"/>
              <a:gd name="connsiteY1" fmla="*/ 713845 h 3939549"/>
              <a:gd name="connsiteX2" fmla="*/ 1856113 w 8971626"/>
              <a:gd name="connsiteY2" fmla="*/ 227486 h 3939549"/>
              <a:gd name="connsiteX3" fmla="*/ 337472 w 8971626"/>
              <a:gd name="connsiteY3" fmla="*/ 2387283 h 3939549"/>
              <a:gd name="connsiteX4" fmla="*/ 3880957 w 8971626"/>
              <a:gd name="connsiteY4" fmla="*/ 3312910 h 3939549"/>
              <a:gd name="connsiteX5" fmla="*/ 6746898 w 8971626"/>
              <a:gd name="connsiteY5" fmla="*/ 3733852 h 3939549"/>
              <a:gd name="connsiteX6" fmla="*/ 8943069 w 8971626"/>
              <a:gd name="connsiteY6" fmla="*/ 2078736 h 3939549"/>
              <a:gd name="connsiteX7" fmla="*/ 6918232 w 8971626"/>
              <a:gd name="connsiteY7" fmla="*/ 227482 h 3939549"/>
              <a:gd name="connsiteX0" fmla="*/ 6918232 w 8971626"/>
              <a:gd name="connsiteY0" fmla="*/ 278900 h 3990967"/>
              <a:gd name="connsiteX1" fmla="*/ 4237171 w 8971626"/>
              <a:gd name="connsiteY1" fmla="*/ 765263 h 3990967"/>
              <a:gd name="connsiteX2" fmla="*/ 1856113 w 8971626"/>
              <a:gd name="connsiteY2" fmla="*/ 278904 h 3990967"/>
              <a:gd name="connsiteX3" fmla="*/ 337472 w 8971626"/>
              <a:gd name="connsiteY3" fmla="*/ 2438701 h 3990967"/>
              <a:gd name="connsiteX4" fmla="*/ 3880957 w 8971626"/>
              <a:gd name="connsiteY4" fmla="*/ 3364328 h 3990967"/>
              <a:gd name="connsiteX5" fmla="*/ 6746898 w 8971626"/>
              <a:gd name="connsiteY5" fmla="*/ 3785270 h 3990967"/>
              <a:gd name="connsiteX6" fmla="*/ 8943069 w 8971626"/>
              <a:gd name="connsiteY6" fmla="*/ 2130154 h 3990967"/>
              <a:gd name="connsiteX7" fmla="*/ 6918232 w 8971626"/>
              <a:gd name="connsiteY7" fmla="*/ 278900 h 3990967"/>
              <a:gd name="connsiteX0" fmla="*/ 6918232 w 8971626"/>
              <a:gd name="connsiteY0" fmla="*/ 278900 h 3990967"/>
              <a:gd name="connsiteX1" fmla="*/ 4237171 w 8971626"/>
              <a:gd name="connsiteY1" fmla="*/ 765263 h 3990967"/>
              <a:gd name="connsiteX2" fmla="*/ 1856113 w 8971626"/>
              <a:gd name="connsiteY2" fmla="*/ 278904 h 3990967"/>
              <a:gd name="connsiteX3" fmla="*/ 337472 w 8971626"/>
              <a:gd name="connsiteY3" fmla="*/ 2438701 h 3990967"/>
              <a:gd name="connsiteX4" fmla="*/ 3880957 w 8971626"/>
              <a:gd name="connsiteY4" fmla="*/ 3364328 h 3990967"/>
              <a:gd name="connsiteX5" fmla="*/ 6746898 w 8971626"/>
              <a:gd name="connsiteY5" fmla="*/ 3785270 h 3990967"/>
              <a:gd name="connsiteX6" fmla="*/ 8943069 w 8971626"/>
              <a:gd name="connsiteY6" fmla="*/ 2130154 h 3990967"/>
              <a:gd name="connsiteX7" fmla="*/ 6918232 w 8971626"/>
              <a:gd name="connsiteY7" fmla="*/ 278900 h 3990967"/>
              <a:gd name="connsiteX0" fmla="*/ 6918232 w 8971626"/>
              <a:gd name="connsiteY0" fmla="*/ 227482 h 3939549"/>
              <a:gd name="connsiteX1" fmla="*/ 4237171 w 8971626"/>
              <a:gd name="connsiteY1" fmla="*/ 713845 h 3939549"/>
              <a:gd name="connsiteX2" fmla="*/ 1856113 w 8971626"/>
              <a:gd name="connsiteY2" fmla="*/ 227486 h 3939549"/>
              <a:gd name="connsiteX3" fmla="*/ 337472 w 8971626"/>
              <a:gd name="connsiteY3" fmla="*/ 2387283 h 3939549"/>
              <a:gd name="connsiteX4" fmla="*/ 3880957 w 8971626"/>
              <a:gd name="connsiteY4" fmla="*/ 3312910 h 3939549"/>
              <a:gd name="connsiteX5" fmla="*/ 6746898 w 8971626"/>
              <a:gd name="connsiteY5" fmla="*/ 3733852 h 3939549"/>
              <a:gd name="connsiteX6" fmla="*/ 8943069 w 8971626"/>
              <a:gd name="connsiteY6" fmla="*/ 2078736 h 3939549"/>
              <a:gd name="connsiteX7" fmla="*/ 6918232 w 8971626"/>
              <a:gd name="connsiteY7" fmla="*/ 227482 h 3939549"/>
              <a:gd name="connsiteX0" fmla="*/ 6904981 w 8958375"/>
              <a:gd name="connsiteY0" fmla="*/ 227482 h 3939549"/>
              <a:gd name="connsiteX1" fmla="*/ 4223920 w 8958375"/>
              <a:gd name="connsiteY1" fmla="*/ 713845 h 3939549"/>
              <a:gd name="connsiteX2" fmla="*/ 1922384 w 8958375"/>
              <a:gd name="connsiteY2" fmla="*/ 380673 h 3939549"/>
              <a:gd name="connsiteX3" fmla="*/ 324221 w 8958375"/>
              <a:gd name="connsiteY3" fmla="*/ 2387283 h 3939549"/>
              <a:gd name="connsiteX4" fmla="*/ 3867706 w 8958375"/>
              <a:gd name="connsiteY4" fmla="*/ 3312910 h 3939549"/>
              <a:gd name="connsiteX5" fmla="*/ 6733647 w 8958375"/>
              <a:gd name="connsiteY5" fmla="*/ 3733852 h 3939549"/>
              <a:gd name="connsiteX6" fmla="*/ 8929818 w 8958375"/>
              <a:gd name="connsiteY6" fmla="*/ 2078736 h 3939549"/>
              <a:gd name="connsiteX7" fmla="*/ 6904981 w 8958375"/>
              <a:gd name="connsiteY7" fmla="*/ 227482 h 393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8375" h="3939549">
                <a:moveTo>
                  <a:pt x="6904981" y="227482"/>
                </a:moveTo>
                <a:cubicBezTo>
                  <a:pt x="6120665" y="0"/>
                  <a:pt x="5054353" y="688313"/>
                  <a:pt x="4223920" y="713845"/>
                </a:cubicBezTo>
                <a:cubicBezTo>
                  <a:pt x="3393487" y="739377"/>
                  <a:pt x="2934377" y="479366"/>
                  <a:pt x="1922384" y="380673"/>
                </a:cubicBezTo>
                <a:cubicBezTo>
                  <a:pt x="872253" y="396056"/>
                  <a:pt x="1" y="1898577"/>
                  <a:pt x="324221" y="2387283"/>
                </a:cubicBezTo>
                <a:cubicBezTo>
                  <a:pt x="648441" y="2875989"/>
                  <a:pt x="2799468" y="3088482"/>
                  <a:pt x="3867706" y="3312910"/>
                </a:cubicBezTo>
                <a:cubicBezTo>
                  <a:pt x="4935944" y="3537338"/>
                  <a:pt x="5889962" y="3939548"/>
                  <a:pt x="6733647" y="3733852"/>
                </a:cubicBezTo>
                <a:cubicBezTo>
                  <a:pt x="7577332" y="3528156"/>
                  <a:pt x="8901262" y="2663131"/>
                  <a:pt x="8929818" y="2078736"/>
                </a:cubicBezTo>
                <a:cubicBezTo>
                  <a:pt x="8958374" y="1494341"/>
                  <a:pt x="7689297" y="454964"/>
                  <a:pt x="6904981" y="227482"/>
                </a:cubicBezTo>
                <a:close/>
              </a:path>
            </a:pathLst>
          </a:custGeom>
          <a:solidFill>
            <a:srgbClr val="FFC000">
              <a:alpha val="40000"/>
            </a:srgbClr>
          </a:solidFill>
          <a:ln w="952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Problem Solving: Algorithm + Parameters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20</a:t>
            </a:fld>
            <a:endParaRPr lang="de-AT"/>
          </a:p>
        </p:txBody>
      </p:sp>
      <p:sp>
        <p:nvSpPr>
          <p:cNvPr id="47" name="TextBox 46"/>
          <p:cNvSpPr txBox="1"/>
          <p:nvPr/>
        </p:nvSpPr>
        <p:spPr>
          <a:xfrm>
            <a:off x="1860454" y="4221088"/>
            <a:ext cx="592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accent2"/>
                </a:solidFill>
              </a:rPr>
              <a:t>algorithm + parameters </a:t>
            </a:r>
            <a:r>
              <a:rPr lang="de-AT" sz="2400" dirty="0" smtClean="0">
                <a:solidFill>
                  <a:schemeClr val="accent2"/>
                </a:solidFill>
                <a:sym typeface="Symbol"/>
              </a:rPr>
              <a:t> „solution cloud“</a:t>
            </a:r>
            <a:endParaRPr lang="de-AT" sz="2400" dirty="0">
              <a:solidFill>
                <a:schemeClr val="accent2"/>
              </a:solidFill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3563888" y="3068960"/>
            <a:ext cx="1092122" cy="955992"/>
          </a:xfrm>
          <a:custGeom>
            <a:avLst/>
            <a:gdLst>
              <a:gd name="connsiteX0" fmla="*/ 110705 w 8781689"/>
              <a:gd name="connsiteY0" fmla="*/ 320615 h 6032740"/>
              <a:gd name="connsiteX1" fmla="*/ 171090 w 8781689"/>
              <a:gd name="connsiteY1" fmla="*/ 2615242 h 6032740"/>
              <a:gd name="connsiteX2" fmla="*/ 1137248 w 8781689"/>
              <a:gd name="connsiteY2" fmla="*/ 4133491 h 6032740"/>
              <a:gd name="connsiteX3" fmla="*/ 1180380 w 8781689"/>
              <a:gd name="connsiteY3" fmla="*/ 5367068 h 6032740"/>
              <a:gd name="connsiteX4" fmla="*/ 4475671 w 8781689"/>
              <a:gd name="connsiteY4" fmla="*/ 5824268 h 6032740"/>
              <a:gd name="connsiteX5" fmla="*/ 7331014 w 8781689"/>
              <a:gd name="connsiteY5" fmla="*/ 5677619 h 6032740"/>
              <a:gd name="connsiteX6" fmla="*/ 7003210 w 8781689"/>
              <a:gd name="connsiteY6" fmla="*/ 3693543 h 6032740"/>
              <a:gd name="connsiteX7" fmla="*/ 8409316 w 8781689"/>
              <a:gd name="connsiteY7" fmla="*/ 2684253 h 6032740"/>
              <a:gd name="connsiteX8" fmla="*/ 8452448 w 8781689"/>
              <a:gd name="connsiteY8" fmla="*/ 1278147 h 6032740"/>
              <a:gd name="connsiteX9" fmla="*/ 6433867 w 8781689"/>
              <a:gd name="connsiteY9" fmla="*/ 1398917 h 6032740"/>
              <a:gd name="connsiteX10" fmla="*/ 6088810 w 8781689"/>
              <a:gd name="connsiteY10" fmla="*/ 139460 h 6032740"/>
              <a:gd name="connsiteX11" fmla="*/ 3078192 w 8781689"/>
              <a:gd name="connsiteY11" fmla="*/ 562155 h 6032740"/>
              <a:gd name="connsiteX12" fmla="*/ 240101 w 8781689"/>
              <a:gd name="connsiteY12" fmla="*/ 346494 h 6032740"/>
              <a:gd name="connsiteX0" fmla="*/ 110705 w 8781689"/>
              <a:gd name="connsiteY0" fmla="*/ 320615 h 6032740"/>
              <a:gd name="connsiteX1" fmla="*/ 171090 w 8781689"/>
              <a:gd name="connsiteY1" fmla="*/ 2615242 h 6032740"/>
              <a:gd name="connsiteX2" fmla="*/ 1137248 w 8781689"/>
              <a:gd name="connsiteY2" fmla="*/ 4133491 h 6032740"/>
              <a:gd name="connsiteX3" fmla="*/ 1180380 w 8781689"/>
              <a:gd name="connsiteY3" fmla="*/ 5367068 h 6032740"/>
              <a:gd name="connsiteX4" fmla="*/ 4475671 w 8781689"/>
              <a:gd name="connsiteY4" fmla="*/ 5824268 h 6032740"/>
              <a:gd name="connsiteX5" fmla="*/ 7331014 w 8781689"/>
              <a:gd name="connsiteY5" fmla="*/ 5677619 h 6032740"/>
              <a:gd name="connsiteX6" fmla="*/ 7003210 w 8781689"/>
              <a:gd name="connsiteY6" fmla="*/ 3693543 h 6032740"/>
              <a:gd name="connsiteX7" fmla="*/ 8409316 w 8781689"/>
              <a:gd name="connsiteY7" fmla="*/ 2684253 h 6032740"/>
              <a:gd name="connsiteX8" fmla="*/ 8452448 w 8781689"/>
              <a:gd name="connsiteY8" fmla="*/ 1278147 h 6032740"/>
              <a:gd name="connsiteX9" fmla="*/ 6433867 w 8781689"/>
              <a:gd name="connsiteY9" fmla="*/ 1398917 h 6032740"/>
              <a:gd name="connsiteX10" fmla="*/ 6088810 w 8781689"/>
              <a:gd name="connsiteY10" fmla="*/ 139460 h 6032740"/>
              <a:gd name="connsiteX11" fmla="*/ 3078192 w 8781689"/>
              <a:gd name="connsiteY11" fmla="*/ 562155 h 6032740"/>
              <a:gd name="connsiteX12" fmla="*/ 240101 w 8781689"/>
              <a:gd name="connsiteY12" fmla="*/ 346494 h 6032740"/>
              <a:gd name="connsiteX13" fmla="*/ 110705 w 8781689"/>
              <a:gd name="connsiteY13" fmla="*/ 320615 h 6032740"/>
              <a:gd name="connsiteX0" fmla="*/ 110705 w 8781689"/>
              <a:gd name="connsiteY0" fmla="*/ 320615 h 6032740"/>
              <a:gd name="connsiteX1" fmla="*/ 171090 w 8781689"/>
              <a:gd name="connsiteY1" fmla="*/ 2615242 h 6032740"/>
              <a:gd name="connsiteX2" fmla="*/ 1137248 w 8781689"/>
              <a:gd name="connsiteY2" fmla="*/ 4133491 h 6032740"/>
              <a:gd name="connsiteX3" fmla="*/ 1180380 w 8781689"/>
              <a:gd name="connsiteY3" fmla="*/ 5367068 h 6032740"/>
              <a:gd name="connsiteX4" fmla="*/ 4475671 w 8781689"/>
              <a:gd name="connsiteY4" fmla="*/ 5824268 h 6032740"/>
              <a:gd name="connsiteX5" fmla="*/ 7331014 w 8781689"/>
              <a:gd name="connsiteY5" fmla="*/ 5677619 h 6032740"/>
              <a:gd name="connsiteX6" fmla="*/ 7003210 w 8781689"/>
              <a:gd name="connsiteY6" fmla="*/ 3693543 h 6032740"/>
              <a:gd name="connsiteX7" fmla="*/ 8409316 w 8781689"/>
              <a:gd name="connsiteY7" fmla="*/ 2684253 h 6032740"/>
              <a:gd name="connsiteX8" fmla="*/ 8452448 w 8781689"/>
              <a:gd name="connsiteY8" fmla="*/ 1278147 h 6032740"/>
              <a:gd name="connsiteX9" fmla="*/ 6433867 w 8781689"/>
              <a:gd name="connsiteY9" fmla="*/ 1398917 h 6032740"/>
              <a:gd name="connsiteX10" fmla="*/ 6088810 w 8781689"/>
              <a:gd name="connsiteY10" fmla="*/ 139460 h 6032740"/>
              <a:gd name="connsiteX11" fmla="*/ 3078192 w 8781689"/>
              <a:gd name="connsiteY11" fmla="*/ 562155 h 6032740"/>
              <a:gd name="connsiteX12" fmla="*/ 850666 w 8781689"/>
              <a:gd name="connsiteY12" fmla="*/ 427083 h 6032740"/>
              <a:gd name="connsiteX13" fmla="*/ 110705 w 8781689"/>
              <a:gd name="connsiteY13" fmla="*/ 320615 h 6032740"/>
              <a:gd name="connsiteX0" fmla="*/ 110705 w 8781689"/>
              <a:gd name="connsiteY0" fmla="*/ 404982 h 6117107"/>
              <a:gd name="connsiteX1" fmla="*/ 171090 w 8781689"/>
              <a:gd name="connsiteY1" fmla="*/ 2699609 h 6117107"/>
              <a:gd name="connsiteX2" fmla="*/ 1137248 w 8781689"/>
              <a:gd name="connsiteY2" fmla="*/ 4217858 h 6117107"/>
              <a:gd name="connsiteX3" fmla="*/ 1180380 w 8781689"/>
              <a:gd name="connsiteY3" fmla="*/ 5451435 h 6117107"/>
              <a:gd name="connsiteX4" fmla="*/ 4475671 w 8781689"/>
              <a:gd name="connsiteY4" fmla="*/ 5908635 h 6117107"/>
              <a:gd name="connsiteX5" fmla="*/ 7331014 w 8781689"/>
              <a:gd name="connsiteY5" fmla="*/ 5761986 h 6117107"/>
              <a:gd name="connsiteX6" fmla="*/ 7003210 w 8781689"/>
              <a:gd name="connsiteY6" fmla="*/ 3777910 h 6117107"/>
              <a:gd name="connsiteX7" fmla="*/ 8409316 w 8781689"/>
              <a:gd name="connsiteY7" fmla="*/ 2768620 h 6117107"/>
              <a:gd name="connsiteX8" fmla="*/ 8452448 w 8781689"/>
              <a:gd name="connsiteY8" fmla="*/ 1362514 h 6117107"/>
              <a:gd name="connsiteX9" fmla="*/ 6433867 w 8781689"/>
              <a:gd name="connsiteY9" fmla="*/ 1483284 h 6117107"/>
              <a:gd name="connsiteX10" fmla="*/ 6088810 w 8781689"/>
              <a:gd name="connsiteY10" fmla="*/ 223827 h 6117107"/>
              <a:gd name="connsiteX11" fmla="*/ 3078192 w 8781689"/>
              <a:gd name="connsiteY11" fmla="*/ 646522 h 6117107"/>
              <a:gd name="connsiteX12" fmla="*/ 850666 w 8781689"/>
              <a:gd name="connsiteY12" fmla="*/ 511450 h 6117107"/>
              <a:gd name="connsiteX13" fmla="*/ 110705 w 8781689"/>
              <a:gd name="connsiteY13" fmla="*/ 404982 h 6117107"/>
              <a:gd name="connsiteX0" fmla="*/ 440817 w 9111801"/>
              <a:gd name="connsiteY0" fmla="*/ 404982 h 6117107"/>
              <a:gd name="connsiteX1" fmla="*/ 501202 w 9111801"/>
              <a:gd name="connsiteY1" fmla="*/ 2699609 h 6117107"/>
              <a:gd name="connsiteX2" fmla="*/ 1467360 w 9111801"/>
              <a:gd name="connsiteY2" fmla="*/ 4217858 h 6117107"/>
              <a:gd name="connsiteX3" fmla="*/ 1510492 w 9111801"/>
              <a:gd name="connsiteY3" fmla="*/ 5451435 h 6117107"/>
              <a:gd name="connsiteX4" fmla="*/ 4805783 w 9111801"/>
              <a:gd name="connsiteY4" fmla="*/ 5908635 h 6117107"/>
              <a:gd name="connsiteX5" fmla="*/ 7661126 w 9111801"/>
              <a:gd name="connsiteY5" fmla="*/ 5761986 h 6117107"/>
              <a:gd name="connsiteX6" fmla="*/ 7333322 w 9111801"/>
              <a:gd name="connsiteY6" fmla="*/ 3777910 h 6117107"/>
              <a:gd name="connsiteX7" fmla="*/ 8739428 w 9111801"/>
              <a:gd name="connsiteY7" fmla="*/ 2768620 h 6117107"/>
              <a:gd name="connsiteX8" fmla="*/ 8782560 w 9111801"/>
              <a:gd name="connsiteY8" fmla="*/ 1362514 h 6117107"/>
              <a:gd name="connsiteX9" fmla="*/ 6763979 w 9111801"/>
              <a:gd name="connsiteY9" fmla="*/ 1483284 h 6117107"/>
              <a:gd name="connsiteX10" fmla="*/ 6418922 w 9111801"/>
              <a:gd name="connsiteY10" fmla="*/ 223827 h 6117107"/>
              <a:gd name="connsiteX11" fmla="*/ 3408304 w 9111801"/>
              <a:gd name="connsiteY11" fmla="*/ 646522 h 6117107"/>
              <a:gd name="connsiteX12" fmla="*/ 1180778 w 9111801"/>
              <a:gd name="connsiteY12" fmla="*/ 511450 h 6117107"/>
              <a:gd name="connsiteX13" fmla="*/ 440817 w 9111801"/>
              <a:gd name="connsiteY13" fmla="*/ 404982 h 6117107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418922 w 9111801"/>
              <a:gd name="connsiteY10" fmla="*/ 175285 h 6068565"/>
              <a:gd name="connsiteX11" fmla="*/ 3408304 w 9111801"/>
              <a:gd name="connsiteY11" fmla="*/ 597980 h 6068565"/>
              <a:gd name="connsiteX12" fmla="*/ 1180778 w 9111801"/>
              <a:gd name="connsiteY12" fmla="*/ 462908 h 6068565"/>
              <a:gd name="connsiteX13" fmla="*/ 440817 w 9111801"/>
              <a:gd name="connsiteY13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418922 w 9111801"/>
              <a:gd name="connsiteY10" fmla="*/ 175285 h 6068565"/>
              <a:gd name="connsiteX11" fmla="*/ 3408304 w 9111801"/>
              <a:gd name="connsiteY11" fmla="*/ 597980 h 6068565"/>
              <a:gd name="connsiteX12" fmla="*/ 2038034 w 9111801"/>
              <a:gd name="connsiteY12" fmla="*/ 605785 h 6068565"/>
              <a:gd name="connsiteX13" fmla="*/ 440817 w 9111801"/>
              <a:gd name="connsiteY13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110000 w 9111801"/>
              <a:gd name="connsiteY10" fmla="*/ 534347 h 6068565"/>
              <a:gd name="connsiteX11" fmla="*/ 3408304 w 9111801"/>
              <a:gd name="connsiteY11" fmla="*/ 597980 h 6068565"/>
              <a:gd name="connsiteX12" fmla="*/ 2038034 w 9111801"/>
              <a:gd name="connsiteY12" fmla="*/ 605785 h 6068565"/>
              <a:gd name="connsiteX13" fmla="*/ 440817 w 9111801"/>
              <a:gd name="connsiteY13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6110000 w 9111801"/>
              <a:gd name="connsiteY10" fmla="*/ 534347 h 6068565"/>
              <a:gd name="connsiteX11" fmla="*/ 2038034 w 9111801"/>
              <a:gd name="connsiteY11" fmla="*/ 605785 h 6068565"/>
              <a:gd name="connsiteX12" fmla="*/ 440817 w 9111801"/>
              <a:gd name="connsiteY12" fmla="*/ 356440 h 6068565"/>
              <a:gd name="connsiteX0" fmla="*/ 440817 w 9111801"/>
              <a:gd name="connsiteY0" fmla="*/ 356440 h 6068565"/>
              <a:gd name="connsiteX1" fmla="*/ 501202 w 9111801"/>
              <a:gd name="connsiteY1" fmla="*/ 2651067 h 6068565"/>
              <a:gd name="connsiteX2" fmla="*/ 1467360 w 9111801"/>
              <a:gd name="connsiteY2" fmla="*/ 4169316 h 6068565"/>
              <a:gd name="connsiteX3" fmla="*/ 1510492 w 9111801"/>
              <a:gd name="connsiteY3" fmla="*/ 5402893 h 6068565"/>
              <a:gd name="connsiteX4" fmla="*/ 4805783 w 9111801"/>
              <a:gd name="connsiteY4" fmla="*/ 5860093 h 6068565"/>
              <a:gd name="connsiteX5" fmla="*/ 7661126 w 9111801"/>
              <a:gd name="connsiteY5" fmla="*/ 5713444 h 6068565"/>
              <a:gd name="connsiteX6" fmla="*/ 7333322 w 9111801"/>
              <a:gd name="connsiteY6" fmla="*/ 3729368 h 6068565"/>
              <a:gd name="connsiteX7" fmla="*/ 8739428 w 9111801"/>
              <a:gd name="connsiteY7" fmla="*/ 2720078 h 6068565"/>
              <a:gd name="connsiteX8" fmla="*/ 8782560 w 9111801"/>
              <a:gd name="connsiteY8" fmla="*/ 1313972 h 6068565"/>
              <a:gd name="connsiteX9" fmla="*/ 6763979 w 9111801"/>
              <a:gd name="connsiteY9" fmla="*/ 1434742 h 6068565"/>
              <a:gd name="connsiteX10" fmla="*/ 5824248 w 9111801"/>
              <a:gd name="connsiteY10" fmla="*/ 177157 h 6068565"/>
              <a:gd name="connsiteX11" fmla="*/ 2038034 w 9111801"/>
              <a:gd name="connsiteY11" fmla="*/ 605785 h 6068565"/>
              <a:gd name="connsiteX12" fmla="*/ 440817 w 9111801"/>
              <a:gd name="connsiteY12" fmla="*/ 356440 h 6068565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4805783 w 9111801"/>
              <a:gd name="connsiteY4" fmla="*/ 5861215 h 6069687"/>
              <a:gd name="connsiteX5" fmla="*/ 7661126 w 9111801"/>
              <a:gd name="connsiteY5" fmla="*/ 5714566 h 6069687"/>
              <a:gd name="connsiteX6" fmla="*/ 7333322 w 9111801"/>
              <a:gd name="connsiteY6" fmla="*/ 3730490 h 6069687"/>
              <a:gd name="connsiteX7" fmla="*/ 8739428 w 9111801"/>
              <a:gd name="connsiteY7" fmla="*/ 2721200 h 6069687"/>
              <a:gd name="connsiteX8" fmla="*/ 8782560 w 9111801"/>
              <a:gd name="connsiteY8" fmla="*/ 1315094 h 6069687"/>
              <a:gd name="connsiteX9" fmla="*/ 6763979 w 9111801"/>
              <a:gd name="connsiteY9" fmla="*/ 1435864 h 6069687"/>
              <a:gd name="connsiteX10" fmla="*/ 5824248 w 9111801"/>
              <a:gd name="connsiteY10" fmla="*/ 178279 h 6069687"/>
              <a:gd name="connsiteX11" fmla="*/ 3900009 w 9111801"/>
              <a:gd name="connsiteY11" fmla="*/ 366190 h 6069687"/>
              <a:gd name="connsiteX12" fmla="*/ 2038034 w 9111801"/>
              <a:gd name="connsiteY12" fmla="*/ 606907 h 6069687"/>
              <a:gd name="connsiteX13" fmla="*/ 440817 w 9111801"/>
              <a:gd name="connsiteY13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2916598 w 9111801"/>
              <a:gd name="connsiteY4" fmla="*/ 5714567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2823852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501202 w 9111801"/>
              <a:gd name="connsiteY1" fmla="*/ 265218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467360 w 9111801"/>
              <a:gd name="connsiteY2" fmla="*/ 4170438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9111801"/>
              <a:gd name="connsiteY0" fmla="*/ 357562 h 6069687"/>
              <a:gd name="connsiteX1" fmla="*/ 609274 w 9111801"/>
              <a:gd name="connsiteY1" fmla="*/ 2678609 h 6069687"/>
              <a:gd name="connsiteX2" fmla="*/ 1323654 w 9111801"/>
              <a:gd name="connsiteY2" fmla="*/ 4178807 h 6069687"/>
              <a:gd name="connsiteX3" fmla="*/ 1510492 w 9111801"/>
              <a:gd name="connsiteY3" fmla="*/ 5404015 h 6069687"/>
              <a:gd name="connsiteX4" fmla="*/ 3109604 w 9111801"/>
              <a:gd name="connsiteY4" fmla="*/ 5536129 h 6069687"/>
              <a:gd name="connsiteX5" fmla="*/ 4805783 w 9111801"/>
              <a:gd name="connsiteY5" fmla="*/ 5861215 h 6069687"/>
              <a:gd name="connsiteX6" fmla="*/ 7661126 w 9111801"/>
              <a:gd name="connsiteY6" fmla="*/ 5714566 h 6069687"/>
              <a:gd name="connsiteX7" fmla="*/ 7333322 w 9111801"/>
              <a:gd name="connsiteY7" fmla="*/ 3730490 h 6069687"/>
              <a:gd name="connsiteX8" fmla="*/ 8739428 w 9111801"/>
              <a:gd name="connsiteY8" fmla="*/ 2721200 h 6069687"/>
              <a:gd name="connsiteX9" fmla="*/ 8782560 w 9111801"/>
              <a:gd name="connsiteY9" fmla="*/ 1315094 h 6069687"/>
              <a:gd name="connsiteX10" fmla="*/ 6763979 w 9111801"/>
              <a:gd name="connsiteY10" fmla="*/ 1435864 h 6069687"/>
              <a:gd name="connsiteX11" fmla="*/ 5824248 w 9111801"/>
              <a:gd name="connsiteY11" fmla="*/ 178279 h 6069687"/>
              <a:gd name="connsiteX12" fmla="*/ 3900009 w 9111801"/>
              <a:gd name="connsiteY12" fmla="*/ 366190 h 6069687"/>
              <a:gd name="connsiteX13" fmla="*/ 2038034 w 9111801"/>
              <a:gd name="connsiteY13" fmla="*/ 606907 h 6069687"/>
              <a:gd name="connsiteX14" fmla="*/ 440817 w 9111801"/>
              <a:gd name="connsiteY14" fmla="*/ 357562 h 6069687"/>
              <a:gd name="connsiteX0" fmla="*/ 440817 w 10039267"/>
              <a:gd name="connsiteY0" fmla="*/ 357562 h 5909700"/>
              <a:gd name="connsiteX1" fmla="*/ 609274 w 10039267"/>
              <a:gd name="connsiteY1" fmla="*/ 2678609 h 5909700"/>
              <a:gd name="connsiteX2" fmla="*/ 1323654 w 10039267"/>
              <a:gd name="connsiteY2" fmla="*/ 4178807 h 5909700"/>
              <a:gd name="connsiteX3" fmla="*/ 1510492 w 10039267"/>
              <a:gd name="connsiteY3" fmla="*/ 5404015 h 5909700"/>
              <a:gd name="connsiteX4" fmla="*/ 3109604 w 10039267"/>
              <a:gd name="connsiteY4" fmla="*/ 5536129 h 5909700"/>
              <a:gd name="connsiteX5" fmla="*/ 4805783 w 10039267"/>
              <a:gd name="connsiteY5" fmla="*/ 5861215 h 5909700"/>
              <a:gd name="connsiteX6" fmla="*/ 9618012 w 10039267"/>
              <a:gd name="connsiteY6" fmla="*/ 5245221 h 5909700"/>
              <a:gd name="connsiteX7" fmla="*/ 7333322 w 10039267"/>
              <a:gd name="connsiteY7" fmla="*/ 3730490 h 5909700"/>
              <a:gd name="connsiteX8" fmla="*/ 8739428 w 10039267"/>
              <a:gd name="connsiteY8" fmla="*/ 2721200 h 5909700"/>
              <a:gd name="connsiteX9" fmla="*/ 8782560 w 10039267"/>
              <a:gd name="connsiteY9" fmla="*/ 1315094 h 5909700"/>
              <a:gd name="connsiteX10" fmla="*/ 6763979 w 10039267"/>
              <a:gd name="connsiteY10" fmla="*/ 1435864 h 5909700"/>
              <a:gd name="connsiteX11" fmla="*/ 5824248 w 10039267"/>
              <a:gd name="connsiteY11" fmla="*/ 178279 h 5909700"/>
              <a:gd name="connsiteX12" fmla="*/ 3900009 w 10039267"/>
              <a:gd name="connsiteY12" fmla="*/ 366190 h 5909700"/>
              <a:gd name="connsiteX13" fmla="*/ 2038034 w 10039267"/>
              <a:gd name="connsiteY13" fmla="*/ 606907 h 5909700"/>
              <a:gd name="connsiteX14" fmla="*/ 440817 w 10039267"/>
              <a:gd name="connsiteY14" fmla="*/ 357562 h 5909700"/>
              <a:gd name="connsiteX0" fmla="*/ 440817 w 9111801"/>
              <a:gd name="connsiteY0" fmla="*/ 357562 h 6162154"/>
              <a:gd name="connsiteX1" fmla="*/ 609274 w 9111801"/>
              <a:gd name="connsiteY1" fmla="*/ 2678609 h 6162154"/>
              <a:gd name="connsiteX2" fmla="*/ 1323654 w 9111801"/>
              <a:gd name="connsiteY2" fmla="*/ 4178807 h 6162154"/>
              <a:gd name="connsiteX3" fmla="*/ 1510492 w 9111801"/>
              <a:gd name="connsiteY3" fmla="*/ 5404015 h 6162154"/>
              <a:gd name="connsiteX4" fmla="*/ 3109604 w 9111801"/>
              <a:gd name="connsiteY4" fmla="*/ 5536129 h 6162154"/>
              <a:gd name="connsiteX5" fmla="*/ 4805783 w 9111801"/>
              <a:gd name="connsiteY5" fmla="*/ 5861215 h 6162154"/>
              <a:gd name="connsiteX6" fmla="*/ 7333322 w 9111801"/>
              <a:gd name="connsiteY6" fmla="*/ 3730490 h 6162154"/>
              <a:gd name="connsiteX7" fmla="*/ 8739428 w 9111801"/>
              <a:gd name="connsiteY7" fmla="*/ 2721200 h 6162154"/>
              <a:gd name="connsiteX8" fmla="*/ 8782560 w 9111801"/>
              <a:gd name="connsiteY8" fmla="*/ 1315094 h 6162154"/>
              <a:gd name="connsiteX9" fmla="*/ 6763979 w 9111801"/>
              <a:gd name="connsiteY9" fmla="*/ 1435864 h 6162154"/>
              <a:gd name="connsiteX10" fmla="*/ 5824248 w 9111801"/>
              <a:gd name="connsiteY10" fmla="*/ 178279 h 6162154"/>
              <a:gd name="connsiteX11" fmla="*/ 3900009 w 9111801"/>
              <a:gd name="connsiteY11" fmla="*/ 366190 h 6162154"/>
              <a:gd name="connsiteX12" fmla="*/ 2038034 w 9111801"/>
              <a:gd name="connsiteY12" fmla="*/ 606907 h 6162154"/>
              <a:gd name="connsiteX13" fmla="*/ 440817 w 9111801"/>
              <a:gd name="connsiteY13" fmla="*/ 357562 h 6162154"/>
              <a:gd name="connsiteX0" fmla="*/ 440817 w 9815757"/>
              <a:gd name="connsiteY0" fmla="*/ 357562 h 6163247"/>
              <a:gd name="connsiteX1" fmla="*/ 609274 w 9815757"/>
              <a:gd name="connsiteY1" fmla="*/ 2678609 h 6163247"/>
              <a:gd name="connsiteX2" fmla="*/ 1323654 w 9815757"/>
              <a:gd name="connsiteY2" fmla="*/ 4178807 h 6163247"/>
              <a:gd name="connsiteX3" fmla="*/ 1510492 w 9815757"/>
              <a:gd name="connsiteY3" fmla="*/ 5404015 h 6163247"/>
              <a:gd name="connsiteX4" fmla="*/ 3109604 w 9815757"/>
              <a:gd name="connsiteY4" fmla="*/ 5536129 h 6163247"/>
              <a:gd name="connsiteX5" fmla="*/ 9111801 w 9815757"/>
              <a:gd name="connsiteY5" fmla="*/ 5862306 h 6163247"/>
              <a:gd name="connsiteX6" fmla="*/ 7333322 w 9815757"/>
              <a:gd name="connsiteY6" fmla="*/ 3730490 h 6163247"/>
              <a:gd name="connsiteX7" fmla="*/ 8739428 w 9815757"/>
              <a:gd name="connsiteY7" fmla="*/ 2721200 h 6163247"/>
              <a:gd name="connsiteX8" fmla="*/ 8782560 w 9815757"/>
              <a:gd name="connsiteY8" fmla="*/ 1315094 h 6163247"/>
              <a:gd name="connsiteX9" fmla="*/ 6763979 w 9815757"/>
              <a:gd name="connsiteY9" fmla="*/ 1435864 h 6163247"/>
              <a:gd name="connsiteX10" fmla="*/ 5824248 w 9815757"/>
              <a:gd name="connsiteY10" fmla="*/ 178279 h 6163247"/>
              <a:gd name="connsiteX11" fmla="*/ 3900009 w 9815757"/>
              <a:gd name="connsiteY11" fmla="*/ 366190 h 6163247"/>
              <a:gd name="connsiteX12" fmla="*/ 2038034 w 9815757"/>
              <a:gd name="connsiteY12" fmla="*/ 606907 h 6163247"/>
              <a:gd name="connsiteX13" fmla="*/ 440817 w 9815757"/>
              <a:gd name="connsiteY13" fmla="*/ 357562 h 6163247"/>
              <a:gd name="connsiteX0" fmla="*/ 440817 w 10365765"/>
              <a:gd name="connsiteY0" fmla="*/ 357562 h 6163247"/>
              <a:gd name="connsiteX1" fmla="*/ 609274 w 10365765"/>
              <a:gd name="connsiteY1" fmla="*/ 2678609 h 6163247"/>
              <a:gd name="connsiteX2" fmla="*/ 1323654 w 10365765"/>
              <a:gd name="connsiteY2" fmla="*/ 4178807 h 6163247"/>
              <a:gd name="connsiteX3" fmla="*/ 1510492 w 10365765"/>
              <a:gd name="connsiteY3" fmla="*/ 5404015 h 6163247"/>
              <a:gd name="connsiteX4" fmla="*/ 3109604 w 10365765"/>
              <a:gd name="connsiteY4" fmla="*/ 5536129 h 6163247"/>
              <a:gd name="connsiteX5" fmla="*/ 9111801 w 10365765"/>
              <a:gd name="connsiteY5" fmla="*/ 5862306 h 6163247"/>
              <a:gd name="connsiteX6" fmla="*/ 7333322 w 10365765"/>
              <a:gd name="connsiteY6" fmla="*/ 3730490 h 6163247"/>
              <a:gd name="connsiteX7" fmla="*/ 10124223 w 10365765"/>
              <a:gd name="connsiteY7" fmla="*/ 3702505 h 6163247"/>
              <a:gd name="connsiteX8" fmla="*/ 8782560 w 10365765"/>
              <a:gd name="connsiteY8" fmla="*/ 1315094 h 6163247"/>
              <a:gd name="connsiteX9" fmla="*/ 6763979 w 10365765"/>
              <a:gd name="connsiteY9" fmla="*/ 1435864 h 6163247"/>
              <a:gd name="connsiteX10" fmla="*/ 5824248 w 10365765"/>
              <a:gd name="connsiteY10" fmla="*/ 178279 h 6163247"/>
              <a:gd name="connsiteX11" fmla="*/ 3900009 w 10365765"/>
              <a:gd name="connsiteY11" fmla="*/ 366190 h 6163247"/>
              <a:gd name="connsiteX12" fmla="*/ 2038034 w 10365765"/>
              <a:gd name="connsiteY12" fmla="*/ 606907 h 6163247"/>
              <a:gd name="connsiteX13" fmla="*/ 440817 w 10365765"/>
              <a:gd name="connsiteY13" fmla="*/ 357562 h 6163247"/>
              <a:gd name="connsiteX0" fmla="*/ 440817 w 10280907"/>
              <a:gd name="connsiteY0" fmla="*/ 357562 h 6167909"/>
              <a:gd name="connsiteX1" fmla="*/ 609274 w 10280907"/>
              <a:gd name="connsiteY1" fmla="*/ 2678609 h 6167909"/>
              <a:gd name="connsiteX2" fmla="*/ 1323654 w 10280907"/>
              <a:gd name="connsiteY2" fmla="*/ 4178807 h 6167909"/>
              <a:gd name="connsiteX3" fmla="*/ 1510492 w 10280907"/>
              <a:gd name="connsiteY3" fmla="*/ 5404015 h 6167909"/>
              <a:gd name="connsiteX4" fmla="*/ 3109604 w 10280907"/>
              <a:gd name="connsiteY4" fmla="*/ 5536129 h 6167909"/>
              <a:gd name="connsiteX5" fmla="*/ 9111801 w 10280907"/>
              <a:gd name="connsiteY5" fmla="*/ 5862306 h 6167909"/>
              <a:gd name="connsiteX6" fmla="*/ 10124223 w 10280907"/>
              <a:gd name="connsiteY6" fmla="*/ 3702505 h 6167909"/>
              <a:gd name="connsiteX7" fmla="*/ 8782560 w 10280907"/>
              <a:gd name="connsiteY7" fmla="*/ 1315094 h 6167909"/>
              <a:gd name="connsiteX8" fmla="*/ 6763979 w 10280907"/>
              <a:gd name="connsiteY8" fmla="*/ 1435864 h 6167909"/>
              <a:gd name="connsiteX9" fmla="*/ 5824248 w 10280907"/>
              <a:gd name="connsiteY9" fmla="*/ 178279 h 6167909"/>
              <a:gd name="connsiteX10" fmla="*/ 3900009 w 10280907"/>
              <a:gd name="connsiteY10" fmla="*/ 366190 h 6167909"/>
              <a:gd name="connsiteX11" fmla="*/ 2038034 w 10280907"/>
              <a:gd name="connsiteY11" fmla="*/ 606907 h 6167909"/>
              <a:gd name="connsiteX12" fmla="*/ 440817 w 10280907"/>
              <a:gd name="connsiteY12" fmla="*/ 357562 h 6167909"/>
              <a:gd name="connsiteX0" fmla="*/ 440817 w 10280907"/>
              <a:gd name="connsiteY0" fmla="*/ 357562 h 6167909"/>
              <a:gd name="connsiteX1" fmla="*/ 609274 w 10280907"/>
              <a:gd name="connsiteY1" fmla="*/ 2678609 h 6167909"/>
              <a:gd name="connsiteX2" fmla="*/ 1323654 w 10280907"/>
              <a:gd name="connsiteY2" fmla="*/ 4178807 h 6167909"/>
              <a:gd name="connsiteX3" fmla="*/ 3109604 w 10280907"/>
              <a:gd name="connsiteY3" fmla="*/ 5536129 h 6167909"/>
              <a:gd name="connsiteX4" fmla="*/ 9111801 w 10280907"/>
              <a:gd name="connsiteY4" fmla="*/ 5862306 h 6167909"/>
              <a:gd name="connsiteX5" fmla="*/ 10124223 w 10280907"/>
              <a:gd name="connsiteY5" fmla="*/ 3702505 h 6167909"/>
              <a:gd name="connsiteX6" fmla="*/ 8782560 w 10280907"/>
              <a:gd name="connsiteY6" fmla="*/ 1315094 h 6167909"/>
              <a:gd name="connsiteX7" fmla="*/ 6763979 w 10280907"/>
              <a:gd name="connsiteY7" fmla="*/ 1435864 h 6167909"/>
              <a:gd name="connsiteX8" fmla="*/ 5824248 w 10280907"/>
              <a:gd name="connsiteY8" fmla="*/ 178279 h 6167909"/>
              <a:gd name="connsiteX9" fmla="*/ 3900009 w 10280907"/>
              <a:gd name="connsiteY9" fmla="*/ 366190 h 6167909"/>
              <a:gd name="connsiteX10" fmla="*/ 2038034 w 10280907"/>
              <a:gd name="connsiteY10" fmla="*/ 606907 h 6167909"/>
              <a:gd name="connsiteX11" fmla="*/ 440817 w 10280907"/>
              <a:gd name="connsiteY11" fmla="*/ 357562 h 6167909"/>
              <a:gd name="connsiteX0" fmla="*/ 1547823 w 9790696"/>
              <a:gd name="connsiteY0" fmla="*/ 606907 h 6167909"/>
              <a:gd name="connsiteX1" fmla="*/ 119063 w 9790696"/>
              <a:gd name="connsiteY1" fmla="*/ 2678609 h 6167909"/>
              <a:gd name="connsiteX2" fmla="*/ 833443 w 9790696"/>
              <a:gd name="connsiteY2" fmla="*/ 4178807 h 6167909"/>
              <a:gd name="connsiteX3" fmla="*/ 2619393 w 9790696"/>
              <a:gd name="connsiteY3" fmla="*/ 5536129 h 6167909"/>
              <a:gd name="connsiteX4" fmla="*/ 8621590 w 9790696"/>
              <a:gd name="connsiteY4" fmla="*/ 5862306 h 6167909"/>
              <a:gd name="connsiteX5" fmla="*/ 9634012 w 9790696"/>
              <a:gd name="connsiteY5" fmla="*/ 3702505 h 6167909"/>
              <a:gd name="connsiteX6" fmla="*/ 8292349 w 9790696"/>
              <a:gd name="connsiteY6" fmla="*/ 1315094 h 6167909"/>
              <a:gd name="connsiteX7" fmla="*/ 6273768 w 9790696"/>
              <a:gd name="connsiteY7" fmla="*/ 1435864 h 6167909"/>
              <a:gd name="connsiteX8" fmla="*/ 5334037 w 9790696"/>
              <a:gd name="connsiteY8" fmla="*/ 178279 h 6167909"/>
              <a:gd name="connsiteX9" fmla="*/ 3409798 w 9790696"/>
              <a:gd name="connsiteY9" fmla="*/ 366190 h 6167909"/>
              <a:gd name="connsiteX10" fmla="*/ 1547823 w 9790696"/>
              <a:gd name="connsiteY10" fmla="*/ 606907 h 6167909"/>
              <a:gd name="connsiteX0" fmla="*/ 3720127 w 10101025"/>
              <a:gd name="connsiteY0" fmla="*/ 416721 h 6218440"/>
              <a:gd name="connsiteX1" fmla="*/ 429392 w 10101025"/>
              <a:gd name="connsiteY1" fmla="*/ 2729140 h 6218440"/>
              <a:gd name="connsiteX2" fmla="*/ 1143772 w 10101025"/>
              <a:gd name="connsiteY2" fmla="*/ 4229338 h 6218440"/>
              <a:gd name="connsiteX3" fmla="*/ 2929722 w 10101025"/>
              <a:gd name="connsiteY3" fmla="*/ 5586660 h 6218440"/>
              <a:gd name="connsiteX4" fmla="*/ 8931919 w 10101025"/>
              <a:gd name="connsiteY4" fmla="*/ 5912837 h 6218440"/>
              <a:gd name="connsiteX5" fmla="*/ 9944341 w 10101025"/>
              <a:gd name="connsiteY5" fmla="*/ 3753036 h 6218440"/>
              <a:gd name="connsiteX6" fmla="*/ 8602678 w 10101025"/>
              <a:gd name="connsiteY6" fmla="*/ 1365625 h 6218440"/>
              <a:gd name="connsiteX7" fmla="*/ 6584097 w 10101025"/>
              <a:gd name="connsiteY7" fmla="*/ 1486395 h 6218440"/>
              <a:gd name="connsiteX8" fmla="*/ 5644366 w 10101025"/>
              <a:gd name="connsiteY8" fmla="*/ 228810 h 6218440"/>
              <a:gd name="connsiteX9" fmla="*/ 3720127 w 10101025"/>
              <a:gd name="connsiteY9" fmla="*/ 416721 h 6218440"/>
              <a:gd name="connsiteX0" fmla="*/ 5965071 w 10421730"/>
              <a:gd name="connsiteY0" fmla="*/ 207124 h 6196754"/>
              <a:gd name="connsiteX1" fmla="*/ 750097 w 10421730"/>
              <a:gd name="connsiteY1" fmla="*/ 2707454 h 6196754"/>
              <a:gd name="connsiteX2" fmla="*/ 1464477 w 10421730"/>
              <a:gd name="connsiteY2" fmla="*/ 4207652 h 6196754"/>
              <a:gd name="connsiteX3" fmla="*/ 3250427 w 10421730"/>
              <a:gd name="connsiteY3" fmla="*/ 5564974 h 6196754"/>
              <a:gd name="connsiteX4" fmla="*/ 9252624 w 10421730"/>
              <a:gd name="connsiteY4" fmla="*/ 5891151 h 6196754"/>
              <a:gd name="connsiteX5" fmla="*/ 10265046 w 10421730"/>
              <a:gd name="connsiteY5" fmla="*/ 3731350 h 6196754"/>
              <a:gd name="connsiteX6" fmla="*/ 8923383 w 10421730"/>
              <a:gd name="connsiteY6" fmla="*/ 1343939 h 6196754"/>
              <a:gd name="connsiteX7" fmla="*/ 6904802 w 10421730"/>
              <a:gd name="connsiteY7" fmla="*/ 1464709 h 6196754"/>
              <a:gd name="connsiteX8" fmla="*/ 5965071 w 10421730"/>
              <a:gd name="connsiteY8" fmla="*/ 207124 h 6196754"/>
              <a:gd name="connsiteX0" fmla="*/ 7061429 w 10578357"/>
              <a:gd name="connsiteY0" fmla="*/ 498543 h 5230588"/>
              <a:gd name="connsiteX1" fmla="*/ 906724 w 10578357"/>
              <a:gd name="connsiteY1" fmla="*/ 1741288 h 5230588"/>
              <a:gd name="connsiteX2" fmla="*/ 1621104 w 10578357"/>
              <a:gd name="connsiteY2" fmla="*/ 3241486 h 5230588"/>
              <a:gd name="connsiteX3" fmla="*/ 3407054 w 10578357"/>
              <a:gd name="connsiteY3" fmla="*/ 4598808 h 5230588"/>
              <a:gd name="connsiteX4" fmla="*/ 9409251 w 10578357"/>
              <a:gd name="connsiteY4" fmla="*/ 4924985 h 5230588"/>
              <a:gd name="connsiteX5" fmla="*/ 10421673 w 10578357"/>
              <a:gd name="connsiteY5" fmla="*/ 2765184 h 5230588"/>
              <a:gd name="connsiteX6" fmla="*/ 9080010 w 10578357"/>
              <a:gd name="connsiteY6" fmla="*/ 377773 h 5230588"/>
              <a:gd name="connsiteX7" fmla="*/ 7061429 w 10578357"/>
              <a:gd name="connsiteY7" fmla="*/ 498543 h 5230588"/>
              <a:gd name="connsiteX0" fmla="*/ 7061429 w 10812974"/>
              <a:gd name="connsiteY0" fmla="*/ 170650 h 4902695"/>
              <a:gd name="connsiteX1" fmla="*/ 906724 w 10812974"/>
              <a:gd name="connsiteY1" fmla="*/ 1413395 h 4902695"/>
              <a:gd name="connsiteX2" fmla="*/ 1621104 w 10812974"/>
              <a:gd name="connsiteY2" fmla="*/ 2913593 h 4902695"/>
              <a:gd name="connsiteX3" fmla="*/ 3407054 w 10812974"/>
              <a:gd name="connsiteY3" fmla="*/ 4270915 h 4902695"/>
              <a:gd name="connsiteX4" fmla="*/ 9409251 w 10812974"/>
              <a:gd name="connsiteY4" fmla="*/ 4597092 h 4902695"/>
              <a:gd name="connsiteX5" fmla="*/ 10421673 w 10812974"/>
              <a:gd name="connsiteY5" fmla="*/ 2437291 h 4902695"/>
              <a:gd name="connsiteX6" fmla="*/ 7061429 w 10812974"/>
              <a:gd name="connsiteY6" fmla="*/ 170650 h 4902695"/>
              <a:gd name="connsiteX0" fmla="*/ 6152065 w 9903610"/>
              <a:gd name="connsiteY0" fmla="*/ 257118 h 4989163"/>
              <a:gd name="connsiteX1" fmla="*/ 906720 w 9903610"/>
              <a:gd name="connsiteY1" fmla="*/ 981047 h 4989163"/>
              <a:gd name="connsiteX2" fmla="*/ 711740 w 9903610"/>
              <a:gd name="connsiteY2" fmla="*/ 3000061 h 4989163"/>
              <a:gd name="connsiteX3" fmla="*/ 2497690 w 9903610"/>
              <a:gd name="connsiteY3" fmla="*/ 4357383 h 4989163"/>
              <a:gd name="connsiteX4" fmla="*/ 8499887 w 9903610"/>
              <a:gd name="connsiteY4" fmla="*/ 4683560 h 4989163"/>
              <a:gd name="connsiteX5" fmla="*/ 9512309 w 9903610"/>
              <a:gd name="connsiteY5" fmla="*/ 2523759 h 4989163"/>
              <a:gd name="connsiteX6" fmla="*/ 6152065 w 9903610"/>
              <a:gd name="connsiteY6" fmla="*/ 257118 h 4989163"/>
              <a:gd name="connsiteX0" fmla="*/ 6152065 w 9650504"/>
              <a:gd name="connsiteY0" fmla="*/ 257118 h 4483694"/>
              <a:gd name="connsiteX1" fmla="*/ 906720 w 9650504"/>
              <a:gd name="connsiteY1" fmla="*/ 981047 h 4483694"/>
              <a:gd name="connsiteX2" fmla="*/ 711740 w 9650504"/>
              <a:gd name="connsiteY2" fmla="*/ 3000061 h 4483694"/>
              <a:gd name="connsiteX3" fmla="*/ 2497690 w 9650504"/>
              <a:gd name="connsiteY3" fmla="*/ 4357383 h 4483694"/>
              <a:gd name="connsiteX4" fmla="*/ 6981254 w 9650504"/>
              <a:gd name="connsiteY4" fmla="*/ 3757929 h 4483694"/>
              <a:gd name="connsiteX5" fmla="*/ 9512309 w 9650504"/>
              <a:gd name="connsiteY5" fmla="*/ 2523759 h 4483694"/>
              <a:gd name="connsiteX6" fmla="*/ 6152065 w 9650504"/>
              <a:gd name="connsiteY6" fmla="*/ 257118 h 4483694"/>
              <a:gd name="connsiteX0" fmla="*/ 6152065 w 8131871"/>
              <a:gd name="connsiteY0" fmla="*/ 257118 h 4483694"/>
              <a:gd name="connsiteX1" fmla="*/ 906720 w 8131871"/>
              <a:gd name="connsiteY1" fmla="*/ 981047 h 4483694"/>
              <a:gd name="connsiteX2" fmla="*/ 711740 w 8131871"/>
              <a:gd name="connsiteY2" fmla="*/ 3000061 h 4483694"/>
              <a:gd name="connsiteX3" fmla="*/ 2497690 w 8131871"/>
              <a:gd name="connsiteY3" fmla="*/ 4357383 h 4483694"/>
              <a:gd name="connsiteX4" fmla="*/ 6981254 w 8131871"/>
              <a:gd name="connsiteY4" fmla="*/ 3757929 h 4483694"/>
              <a:gd name="connsiteX5" fmla="*/ 7993676 w 8131871"/>
              <a:gd name="connsiteY5" fmla="*/ 2523759 h 4483694"/>
              <a:gd name="connsiteX6" fmla="*/ 6152065 w 8131871"/>
              <a:gd name="connsiteY6" fmla="*/ 257118 h 4483694"/>
              <a:gd name="connsiteX0" fmla="*/ 5938294 w 8131878"/>
              <a:gd name="connsiteY0" fmla="*/ 257120 h 4068309"/>
              <a:gd name="connsiteX1" fmla="*/ 876182 w 8131878"/>
              <a:gd name="connsiteY1" fmla="*/ 565662 h 4068309"/>
              <a:gd name="connsiteX2" fmla="*/ 681202 w 8131878"/>
              <a:gd name="connsiteY2" fmla="*/ 2584676 h 4068309"/>
              <a:gd name="connsiteX3" fmla="*/ 2467152 w 8131878"/>
              <a:gd name="connsiteY3" fmla="*/ 3941998 h 4068309"/>
              <a:gd name="connsiteX4" fmla="*/ 6950716 w 8131878"/>
              <a:gd name="connsiteY4" fmla="*/ 3342544 h 4068309"/>
              <a:gd name="connsiteX5" fmla="*/ 7963138 w 8131878"/>
              <a:gd name="connsiteY5" fmla="*/ 2108374 h 4068309"/>
              <a:gd name="connsiteX6" fmla="*/ 5938294 w 8131878"/>
              <a:gd name="connsiteY6" fmla="*/ 257120 h 4068309"/>
              <a:gd name="connsiteX0" fmla="*/ 5522256 w 7715840"/>
              <a:gd name="connsiteY0" fmla="*/ 327057 h 4138246"/>
              <a:gd name="connsiteX1" fmla="*/ 2808394 w 7715840"/>
              <a:gd name="connsiteY1" fmla="*/ 215981 h 4138246"/>
              <a:gd name="connsiteX2" fmla="*/ 460144 w 7715840"/>
              <a:gd name="connsiteY2" fmla="*/ 635599 h 4138246"/>
              <a:gd name="connsiteX3" fmla="*/ 265164 w 7715840"/>
              <a:gd name="connsiteY3" fmla="*/ 2654613 h 4138246"/>
              <a:gd name="connsiteX4" fmla="*/ 2051114 w 7715840"/>
              <a:gd name="connsiteY4" fmla="*/ 4011935 h 4138246"/>
              <a:gd name="connsiteX5" fmla="*/ 6534678 w 7715840"/>
              <a:gd name="connsiteY5" fmla="*/ 3412481 h 4138246"/>
              <a:gd name="connsiteX6" fmla="*/ 7547100 w 7715840"/>
              <a:gd name="connsiteY6" fmla="*/ 2178311 h 4138246"/>
              <a:gd name="connsiteX7" fmla="*/ 5522256 w 7715840"/>
              <a:gd name="connsiteY7" fmla="*/ 327057 h 4138246"/>
              <a:gd name="connsiteX0" fmla="*/ 5522256 w 7715840"/>
              <a:gd name="connsiteY0" fmla="*/ 257120 h 4068309"/>
              <a:gd name="connsiteX1" fmla="*/ 2991193 w 7715840"/>
              <a:gd name="connsiteY1" fmla="*/ 565662 h 4068309"/>
              <a:gd name="connsiteX2" fmla="*/ 460144 w 7715840"/>
              <a:gd name="connsiteY2" fmla="*/ 565662 h 4068309"/>
              <a:gd name="connsiteX3" fmla="*/ 265164 w 7715840"/>
              <a:gd name="connsiteY3" fmla="*/ 2584676 h 4068309"/>
              <a:gd name="connsiteX4" fmla="*/ 2051114 w 7715840"/>
              <a:gd name="connsiteY4" fmla="*/ 3941998 h 4068309"/>
              <a:gd name="connsiteX5" fmla="*/ 6534678 w 7715840"/>
              <a:gd name="connsiteY5" fmla="*/ 3342544 h 4068309"/>
              <a:gd name="connsiteX6" fmla="*/ 7547100 w 7715840"/>
              <a:gd name="connsiteY6" fmla="*/ 2108374 h 4068309"/>
              <a:gd name="connsiteX7" fmla="*/ 5522256 w 7715840"/>
              <a:gd name="connsiteY7" fmla="*/ 257120 h 4068309"/>
              <a:gd name="connsiteX0" fmla="*/ 5483957 w 7677541"/>
              <a:gd name="connsiteY0" fmla="*/ 257120 h 4096268"/>
              <a:gd name="connsiteX1" fmla="*/ 2952894 w 7677541"/>
              <a:gd name="connsiteY1" fmla="*/ 565662 h 4096268"/>
              <a:gd name="connsiteX2" fmla="*/ 421845 w 7677541"/>
              <a:gd name="connsiteY2" fmla="*/ 565662 h 4096268"/>
              <a:gd name="connsiteX3" fmla="*/ 421838 w 7677541"/>
              <a:gd name="connsiteY3" fmla="*/ 2416917 h 4096268"/>
              <a:gd name="connsiteX4" fmla="*/ 2012815 w 7677541"/>
              <a:gd name="connsiteY4" fmla="*/ 3941998 h 4096268"/>
              <a:gd name="connsiteX5" fmla="*/ 6496379 w 7677541"/>
              <a:gd name="connsiteY5" fmla="*/ 3342544 h 4096268"/>
              <a:gd name="connsiteX6" fmla="*/ 7508801 w 7677541"/>
              <a:gd name="connsiteY6" fmla="*/ 2108374 h 4096268"/>
              <a:gd name="connsiteX7" fmla="*/ 5483957 w 7677541"/>
              <a:gd name="connsiteY7" fmla="*/ 257120 h 409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7541" h="4096268">
                <a:moveTo>
                  <a:pt x="5483957" y="257120"/>
                </a:moveTo>
                <a:cubicBezTo>
                  <a:pt x="4724639" y="1"/>
                  <a:pt x="3796579" y="514238"/>
                  <a:pt x="2952894" y="565662"/>
                </a:cubicBezTo>
                <a:cubicBezTo>
                  <a:pt x="2109209" y="617086"/>
                  <a:pt x="843688" y="257120"/>
                  <a:pt x="421845" y="565662"/>
                </a:cubicBezTo>
                <a:cubicBezTo>
                  <a:pt x="2" y="874204"/>
                  <a:pt x="156676" y="1854194"/>
                  <a:pt x="421838" y="2416917"/>
                </a:cubicBezTo>
                <a:cubicBezTo>
                  <a:pt x="687000" y="2979640"/>
                  <a:pt x="1000392" y="3787727"/>
                  <a:pt x="2012815" y="3941998"/>
                </a:cubicBezTo>
                <a:cubicBezTo>
                  <a:pt x="3025238" y="4096269"/>
                  <a:pt x="5580381" y="3648148"/>
                  <a:pt x="6496379" y="3342544"/>
                </a:cubicBezTo>
                <a:cubicBezTo>
                  <a:pt x="7412377" y="3036940"/>
                  <a:pt x="7677538" y="2622611"/>
                  <a:pt x="7508801" y="2108374"/>
                </a:cubicBezTo>
                <a:cubicBezTo>
                  <a:pt x="7340064" y="1594137"/>
                  <a:pt x="6243275" y="514239"/>
                  <a:pt x="5483957" y="257120"/>
                </a:cubicBezTo>
                <a:close/>
              </a:path>
            </a:pathLst>
          </a:custGeom>
          <a:solidFill>
            <a:srgbClr val="FFC000">
              <a:alpha val="40000"/>
            </a:srgbClr>
          </a:solidFill>
          <a:ln w="952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275856" y="2924944"/>
            <a:ext cx="2448272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563888" y="5445224"/>
            <a:ext cx="1575436" cy="1368152"/>
            <a:chOff x="2267744" y="5301208"/>
            <a:chExt cx="1575436" cy="1368152"/>
          </a:xfrm>
        </p:grpSpPr>
        <p:sp>
          <p:nvSpPr>
            <p:cNvPr id="66" name="Freeform 65"/>
            <p:cNvSpPr/>
            <p:nvPr/>
          </p:nvSpPr>
          <p:spPr bwMode="auto">
            <a:xfrm>
              <a:off x="2731170" y="5595722"/>
              <a:ext cx="849011" cy="705943"/>
            </a:xfrm>
            <a:custGeom>
              <a:avLst/>
              <a:gdLst>
                <a:gd name="connsiteX0" fmla="*/ 77234 w 515815"/>
                <a:gd name="connsiteY0" fmla="*/ 767516 h 767516"/>
                <a:gd name="connsiteX1" fmla="*/ 73097 w 515815"/>
                <a:gd name="connsiteY1" fmla="*/ 109645 h 767516"/>
                <a:gd name="connsiteX2" fmla="*/ 515815 w 515815"/>
                <a:gd name="connsiteY2" fmla="*/ 109645 h 767516"/>
                <a:gd name="connsiteX0" fmla="*/ 38617 w 477198"/>
                <a:gd name="connsiteY0" fmla="*/ 767516 h 767516"/>
                <a:gd name="connsiteX1" fmla="*/ 34480 w 477198"/>
                <a:gd name="connsiteY1" fmla="*/ 109645 h 767516"/>
                <a:gd name="connsiteX2" fmla="*/ 477198 w 477198"/>
                <a:gd name="connsiteY2" fmla="*/ 109645 h 767516"/>
                <a:gd name="connsiteX0" fmla="*/ 38617 w 477198"/>
                <a:gd name="connsiteY0" fmla="*/ 712694 h 712694"/>
                <a:gd name="connsiteX1" fmla="*/ 34480 w 477198"/>
                <a:gd name="connsiteY1" fmla="*/ 54823 h 712694"/>
                <a:gd name="connsiteX2" fmla="*/ 477198 w 477198"/>
                <a:gd name="connsiteY2" fmla="*/ 54823 h 712694"/>
                <a:gd name="connsiteX0" fmla="*/ 38617 w 551368"/>
                <a:gd name="connsiteY0" fmla="*/ 712694 h 712694"/>
                <a:gd name="connsiteX1" fmla="*/ 34480 w 551368"/>
                <a:gd name="connsiteY1" fmla="*/ 54823 h 712694"/>
                <a:gd name="connsiteX2" fmla="*/ 477198 w 551368"/>
                <a:gd name="connsiteY2" fmla="*/ 54823 h 712694"/>
                <a:gd name="connsiteX3" fmla="*/ 479502 w 551368"/>
                <a:gd name="connsiteY3" fmla="*/ 53090 h 712694"/>
                <a:gd name="connsiteX0" fmla="*/ 38617 w 551368"/>
                <a:gd name="connsiteY0" fmla="*/ 712694 h 712694"/>
                <a:gd name="connsiteX1" fmla="*/ 34480 w 551368"/>
                <a:gd name="connsiteY1" fmla="*/ 54823 h 712694"/>
                <a:gd name="connsiteX2" fmla="*/ 477198 w 551368"/>
                <a:gd name="connsiteY2" fmla="*/ 54823 h 712694"/>
                <a:gd name="connsiteX3" fmla="*/ 523582 w 551368"/>
                <a:gd name="connsiteY3" fmla="*/ 397913 h 712694"/>
                <a:gd name="connsiteX0" fmla="*/ 38617 w 551368"/>
                <a:gd name="connsiteY0" fmla="*/ 712694 h 724449"/>
                <a:gd name="connsiteX1" fmla="*/ 34480 w 551368"/>
                <a:gd name="connsiteY1" fmla="*/ 54823 h 724449"/>
                <a:gd name="connsiteX2" fmla="*/ 477198 w 551368"/>
                <a:gd name="connsiteY2" fmla="*/ 54823 h 724449"/>
                <a:gd name="connsiteX3" fmla="*/ 479502 w 551368"/>
                <a:gd name="connsiteY3" fmla="*/ 724088 h 724449"/>
                <a:gd name="connsiteX0" fmla="*/ 38617 w 849011"/>
                <a:gd name="connsiteY0" fmla="*/ 694188 h 705943"/>
                <a:gd name="connsiteX1" fmla="*/ 34480 w 849011"/>
                <a:gd name="connsiteY1" fmla="*/ 36317 h 705943"/>
                <a:gd name="connsiteX2" fmla="*/ 774841 w 849011"/>
                <a:gd name="connsiteY2" fmla="*/ 54823 h 705943"/>
                <a:gd name="connsiteX3" fmla="*/ 479502 w 849011"/>
                <a:gd name="connsiteY3" fmla="*/ 705582 h 7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011" h="705943">
                  <a:moveTo>
                    <a:pt x="38617" y="694188"/>
                  </a:moveTo>
                  <a:cubicBezTo>
                    <a:pt x="0" y="420075"/>
                    <a:pt x="40650" y="208624"/>
                    <a:pt x="34480" y="36317"/>
                  </a:cubicBezTo>
                  <a:cubicBezTo>
                    <a:pt x="208330" y="43994"/>
                    <a:pt x="590030" y="0"/>
                    <a:pt x="774841" y="54823"/>
                  </a:cubicBezTo>
                  <a:cubicBezTo>
                    <a:pt x="849011" y="54534"/>
                    <a:pt x="479022" y="705943"/>
                    <a:pt x="479502" y="705582"/>
                  </a:cubicBezTo>
                </a:path>
              </a:pathLst>
            </a:cu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rot="5400000">
              <a:off x="2215081" y="5840414"/>
              <a:ext cx="108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3172804" y="6269250"/>
              <a:ext cx="670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AT" dirty="0" smtClean="0"/>
                <a:t>algo</a:t>
              </a:r>
              <a:endParaRPr lang="de-AT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267744" y="5399065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/>
                <a:t>par</a:t>
              </a:r>
              <a:endParaRPr lang="de-AT" dirty="0"/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2934378" y="5666487"/>
              <a:ext cx="590866" cy="631528"/>
            </a:xfrm>
            <a:custGeom>
              <a:avLst/>
              <a:gdLst>
                <a:gd name="connsiteX0" fmla="*/ 0 w 662776"/>
                <a:gd name="connsiteY0" fmla="*/ 686348 h 702794"/>
                <a:gd name="connsiteX1" fmla="*/ 164461 w 662776"/>
                <a:gd name="connsiteY1" fmla="*/ 334403 h 702794"/>
                <a:gd name="connsiteX2" fmla="*/ 588769 w 662776"/>
                <a:gd name="connsiteY2" fmla="*/ 61398 h 702794"/>
                <a:gd name="connsiteX3" fmla="*/ 608504 w 662776"/>
                <a:gd name="connsiteY3" fmla="*/ 702794 h 702794"/>
                <a:gd name="connsiteX0" fmla="*/ 0 w 635640"/>
                <a:gd name="connsiteY0" fmla="*/ 686348 h 702794"/>
                <a:gd name="connsiteX1" fmla="*/ 164461 w 635640"/>
                <a:gd name="connsiteY1" fmla="*/ 334403 h 702794"/>
                <a:gd name="connsiteX2" fmla="*/ 588769 w 635640"/>
                <a:gd name="connsiteY2" fmla="*/ 61398 h 702794"/>
                <a:gd name="connsiteX3" fmla="*/ 608504 w 635640"/>
                <a:gd name="connsiteY3" fmla="*/ 702794 h 702794"/>
                <a:gd name="connsiteX0" fmla="*/ 0 w 635542"/>
                <a:gd name="connsiteY0" fmla="*/ 686348 h 686348"/>
                <a:gd name="connsiteX1" fmla="*/ 164461 w 635542"/>
                <a:gd name="connsiteY1" fmla="*/ 334403 h 686348"/>
                <a:gd name="connsiteX2" fmla="*/ 588769 w 635542"/>
                <a:gd name="connsiteY2" fmla="*/ 61398 h 686348"/>
                <a:gd name="connsiteX3" fmla="*/ 608406 w 635542"/>
                <a:gd name="connsiteY3" fmla="*/ 658072 h 686348"/>
                <a:gd name="connsiteX0" fmla="*/ 0 w 609326"/>
                <a:gd name="connsiteY0" fmla="*/ 686348 h 692926"/>
                <a:gd name="connsiteX1" fmla="*/ 164461 w 609326"/>
                <a:gd name="connsiteY1" fmla="*/ 334403 h 692926"/>
                <a:gd name="connsiteX2" fmla="*/ 588769 w 609326"/>
                <a:gd name="connsiteY2" fmla="*/ 61398 h 692926"/>
                <a:gd name="connsiteX3" fmla="*/ 582190 w 609326"/>
                <a:gd name="connsiteY3" fmla="*/ 692926 h 692926"/>
                <a:gd name="connsiteX0" fmla="*/ 0 w 590866"/>
                <a:gd name="connsiteY0" fmla="*/ 686348 h 692926"/>
                <a:gd name="connsiteX1" fmla="*/ 164461 w 590866"/>
                <a:gd name="connsiteY1" fmla="*/ 334403 h 692926"/>
                <a:gd name="connsiteX2" fmla="*/ 588769 w 590866"/>
                <a:gd name="connsiteY2" fmla="*/ 61398 h 692926"/>
                <a:gd name="connsiteX3" fmla="*/ 582190 w 590866"/>
                <a:gd name="connsiteY3" fmla="*/ 692926 h 692926"/>
                <a:gd name="connsiteX0" fmla="*/ 0 w 590866"/>
                <a:gd name="connsiteY0" fmla="*/ 686348 h 692926"/>
                <a:gd name="connsiteX1" fmla="*/ 164461 w 590866"/>
                <a:gd name="connsiteY1" fmla="*/ 334403 h 692926"/>
                <a:gd name="connsiteX2" fmla="*/ 588769 w 590866"/>
                <a:gd name="connsiteY2" fmla="*/ 61398 h 692926"/>
                <a:gd name="connsiteX3" fmla="*/ 582190 w 590866"/>
                <a:gd name="connsiteY3" fmla="*/ 692926 h 692926"/>
                <a:gd name="connsiteX0" fmla="*/ 0 w 590866"/>
                <a:gd name="connsiteY0" fmla="*/ 624950 h 631528"/>
                <a:gd name="connsiteX1" fmla="*/ 164461 w 590866"/>
                <a:gd name="connsiteY1" fmla="*/ 273005 h 631528"/>
                <a:gd name="connsiteX2" fmla="*/ 588769 w 590866"/>
                <a:gd name="connsiteY2" fmla="*/ 0 h 631528"/>
                <a:gd name="connsiteX3" fmla="*/ 582190 w 590866"/>
                <a:gd name="connsiteY3" fmla="*/ 631528 h 63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866" h="631528">
                  <a:moveTo>
                    <a:pt x="0" y="624950"/>
                  </a:moveTo>
                  <a:cubicBezTo>
                    <a:pt x="33166" y="501056"/>
                    <a:pt x="66333" y="377163"/>
                    <a:pt x="164461" y="273005"/>
                  </a:cubicBezTo>
                  <a:cubicBezTo>
                    <a:pt x="262589" y="168847"/>
                    <a:pt x="452010" y="26182"/>
                    <a:pt x="588769" y="0"/>
                  </a:cubicBezTo>
                  <a:cubicBezTo>
                    <a:pt x="590866" y="442427"/>
                    <a:pt x="527097" y="321793"/>
                    <a:pt x="582190" y="631528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rot="10800000">
              <a:off x="2678688" y="6306991"/>
              <a:ext cx="108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6804368" y="4581128"/>
            <a:ext cx="1080000" cy="1080000"/>
            <a:chOff x="7143184" y="4869160"/>
            <a:chExt cx="1080000" cy="1080000"/>
          </a:xfrm>
        </p:grpSpPr>
        <p:sp>
          <p:nvSpPr>
            <p:cNvPr id="79" name="Freeform 78"/>
            <p:cNvSpPr/>
            <p:nvPr/>
          </p:nvSpPr>
          <p:spPr bwMode="auto">
            <a:xfrm>
              <a:off x="7195665" y="5042756"/>
              <a:ext cx="832719" cy="834515"/>
            </a:xfrm>
            <a:custGeom>
              <a:avLst/>
              <a:gdLst>
                <a:gd name="connsiteX0" fmla="*/ 77234 w 515815"/>
                <a:gd name="connsiteY0" fmla="*/ 767516 h 767516"/>
                <a:gd name="connsiteX1" fmla="*/ 73097 w 515815"/>
                <a:gd name="connsiteY1" fmla="*/ 109645 h 767516"/>
                <a:gd name="connsiteX2" fmla="*/ 515815 w 515815"/>
                <a:gd name="connsiteY2" fmla="*/ 109645 h 767516"/>
                <a:gd name="connsiteX0" fmla="*/ 38617 w 477198"/>
                <a:gd name="connsiteY0" fmla="*/ 767516 h 767516"/>
                <a:gd name="connsiteX1" fmla="*/ 34480 w 477198"/>
                <a:gd name="connsiteY1" fmla="*/ 109645 h 767516"/>
                <a:gd name="connsiteX2" fmla="*/ 477198 w 477198"/>
                <a:gd name="connsiteY2" fmla="*/ 109645 h 767516"/>
                <a:gd name="connsiteX0" fmla="*/ 38617 w 477198"/>
                <a:gd name="connsiteY0" fmla="*/ 712694 h 712694"/>
                <a:gd name="connsiteX1" fmla="*/ 34480 w 477198"/>
                <a:gd name="connsiteY1" fmla="*/ 54823 h 712694"/>
                <a:gd name="connsiteX2" fmla="*/ 477198 w 477198"/>
                <a:gd name="connsiteY2" fmla="*/ 54823 h 712694"/>
                <a:gd name="connsiteX0" fmla="*/ 38617 w 551368"/>
                <a:gd name="connsiteY0" fmla="*/ 712694 h 712694"/>
                <a:gd name="connsiteX1" fmla="*/ 34480 w 551368"/>
                <a:gd name="connsiteY1" fmla="*/ 54823 h 712694"/>
                <a:gd name="connsiteX2" fmla="*/ 477198 w 551368"/>
                <a:gd name="connsiteY2" fmla="*/ 54823 h 712694"/>
                <a:gd name="connsiteX3" fmla="*/ 479502 w 551368"/>
                <a:gd name="connsiteY3" fmla="*/ 53090 h 712694"/>
                <a:gd name="connsiteX0" fmla="*/ 38617 w 551368"/>
                <a:gd name="connsiteY0" fmla="*/ 712694 h 712694"/>
                <a:gd name="connsiteX1" fmla="*/ 34480 w 551368"/>
                <a:gd name="connsiteY1" fmla="*/ 54823 h 712694"/>
                <a:gd name="connsiteX2" fmla="*/ 477198 w 551368"/>
                <a:gd name="connsiteY2" fmla="*/ 54823 h 712694"/>
                <a:gd name="connsiteX3" fmla="*/ 523582 w 551368"/>
                <a:gd name="connsiteY3" fmla="*/ 397913 h 712694"/>
                <a:gd name="connsiteX0" fmla="*/ 38617 w 551368"/>
                <a:gd name="connsiteY0" fmla="*/ 712694 h 724449"/>
                <a:gd name="connsiteX1" fmla="*/ 34480 w 551368"/>
                <a:gd name="connsiteY1" fmla="*/ 54823 h 724449"/>
                <a:gd name="connsiteX2" fmla="*/ 477198 w 551368"/>
                <a:gd name="connsiteY2" fmla="*/ 54823 h 724449"/>
                <a:gd name="connsiteX3" fmla="*/ 479502 w 551368"/>
                <a:gd name="connsiteY3" fmla="*/ 724088 h 724449"/>
                <a:gd name="connsiteX0" fmla="*/ 38617 w 849011"/>
                <a:gd name="connsiteY0" fmla="*/ 694188 h 705943"/>
                <a:gd name="connsiteX1" fmla="*/ 34480 w 849011"/>
                <a:gd name="connsiteY1" fmla="*/ 36317 h 705943"/>
                <a:gd name="connsiteX2" fmla="*/ 774841 w 849011"/>
                <a:gd name="connsiteY2" fmla="*/ 54823 h 705943"/>
                <a:gd name="connsiteX3" fmla="*/ 479502 w 849011"/>
                <a:gd name="connsiteY3" fmla="*/ 705582 h 705943"/>
                <a:gd name="connsiteX0" fmla="*/ 38617 w 849011"/>
                <a:gd name="connsiteY0" fmla="*/ 769070 h 780825"/>
                <a:gd name="connsiteX1" fmla="*/ 34480 w 849011"/>
                <a:gd name="connsiteY1" fmla="*/ 111199 h 780825"/>
                <a:gd name="connsiteX2" fmla="*/ 493452 w 849011"/>
                <a:gd name="connsiteY2" fmla="*/ 101873 h 780825"/>
                <a:gd name="connsiteX3" fmla="*/ 774841 w 849011"/>
                <a:gd name="connsiteY3" fmla="*/ 129705 h 780825"/>
                <a:gd name="connsiteX4" fmla="*/ 479502 w 849011"/>
                <a:gd name="connsiteY4" fmla="*/ 780464 h 780825"/>
                <a:gd name="connsiteX0" fmla="*/ 38617 w 834880"/>
                <a:gd name="connsiteY0" fmla="*/ 769070 h 780825"/>
                <a:gd name="connsiteX1" fmla="*/ 34480 w 834880"/>
                <a:gd name="connsiteY1" fmla="*/ 111199 h 780825"/>
                <a:gd name="connsiteX2" fmla="*/ 493452 w 834880"/>
                <a:gd name="connsiteY2" fmla="*/ 101873 h 780825"/>
                <a:gd name="connsiteX3" fmla="*/ 760710 w 834880"/>
                <a:gd name="connsiteY3" fmla="*/ 140408 h 780825"/>
                <a:gd name="connsiteX4" fmla="*/ 479502 w 834880"/>
                <a:gd name="connsiteY4" fmla="*/ 780464 h 780825"/>
                <a:gd name="connsiteX0" fmla="*/ 38617 w 763035"/>
                <a:gd name="connsiteY0" fmla="*/ 769070 h 780825"/>
                <a:gd name="connsiteX1" fmla="*/ 34480 w 763035"/>
                <a:gd name="connsiteY1" fmla="*/ 111199 h 780825"/>
                <a:gd name="connsiteX2" fmla="*/ 493452 w 763035"/>
                <a:gd name="connsiteY2" fmla="*/ 101873 h 780825"/>
                <a:gd name="connsiteX3" fmla="*/ 760710 w 763035"/>
                <a:gd name="connsiteY3" fmla="*/ 140408 h 780825"/>
                <a:gd name="connsiteX4" fmla="*/ 479502 w 763035"/>
                <a:gd name="connsiteY4" fmla="*/ 780464 h 780825"/>
                <a:gd name="connsiteX0" fmla="*/ 38617 w 760710"/>
                <a:gd name="connsiteY0" fmla="*/ 769070 h 780825"/>
                <a:gd name="connsiteX1" fmla="*/ 34480 w 760710"/>
                <a:gd name="connsiteY1" fmla="*/ 111199 h 780825"/>
                <a:gd name="connsiteX2" fmla="*/ 493452 w 760710"/>
                <a:gd name="connsiteY2" fmla="*/ 101873 h 780825"/>
                <a:gd name="connsiteX3" fmla="*/ 760710 w 760710"/>
                <a:gd name="connsiteY3" fmla="*/ 140408 h 780825"/>
                <a:gd name="connsiteX4" fmla="*/ 479502 w 760710"/>
                <a:gd name="connsiteY4" fmla="*/ 780464 h 780825"/>
                <a:gd name="connsiteX0" fmla="*/ 38617 w 760711"/>
                <a:gd name="connsiteY0" fmla="*/ 769070 h 780825"/>
                <a:gd name="connsiteX1" fmla="*/ 34480 w 760711"/>
                <a:gd name="connsiteY1" fmla="*/ 111199 h 780825"/>
                <a:gd name="connsiteX2" fmla="*/ 493452 w 760711"/>
                <a:gd name="connsiteY2" fmla="*/ 101873 h 780825"/>
                <a:gd name="connsiteX3" fmla="*/ 760711 w 760711"/>
                <a:gd name="connsiteY3" fmla="*/ 68400 h 780825"/>
                <a:gd name="connsiteX4" fmla="*/ 479502 w 760711"/>
                <a:gd name="connsiteY4" fmla="*/ 780464 h 780825"/>
                <a:gd name="connsiteX0" fmla="*/ 38617 w 807579"/>
                <a:gd name="connsiteY0" fmla="*/ 803103 h 869182"/>
                <a:gd name="connsiteX1" fmla="*/ 34480 w 807579"/>
                <a:gd name="connsiteY1" fmla="*/ 145232 h 869182"/>
                <a:gd name="connsiteX2" fmla="*/ 493452 w 807579"/>
                <a:gd name="connsiteY2" fmla="*/ 135906 h 869182"/>
                <a:gd name="connsiteX3" fmla="*/ 760711 w 807579"/>
                <a:gd name="connsiteY3" fmla="*/ 102433 h 869182"/>
                <a:gd name="connsiteX4" fmla="*/ 760711 w 807579"/>
                <a:gd name="connsiteY4" fmla="*/ 750505 h 869182"/>
                <a:gd name="connsiteX5" fmla="*/ 479502 w 807579"/>
                <a:gd name="connsiteY5" fmla="*/ 814497 h 869182"/>
                <a:gd name="connsiteX0" fmla="*/ 38617 w 879587"/>
                <a:gd name="connsiteY0" fmla="*/ 803103 h 869182"/>
                <a:gd name="connsiteX1" fmla="*/ 34480 w 879587"/>
                <a:gd name="connsiteY1" fmla="*/ 145232 h 869182"/>
                <a:gd name="connsiteX2" fmla="*/ 493452 w 879587"/>
                <a:gd name="connsiteY2" fmla="*/ 135906 h 869182"/>
                <a:gd name="connsiteX3" fmla="*/ 760711 w 879587"/>
                <a:gd name="connsiteY3" fmla="*/ 102433 h 869182"/>
                <a:gd name="connsiteX4" fmla="*/ 832719 w 879587"/>
                <a:gd name="connsiteY4" fmla="*/ 750505 h 869182"/>
                <a:gd name="connsiteX5" fmla="*/ 479502 w 879587"/>
                <a:gd name="connsiteY5" fmla="*/ 814497 h 869182"/>
                <a:gd name="connsiteX0" fmla="*/ 38617 w 832719"/>
                <a:gd name="connsiteY0" fmla="*/ 803103 h 869182"/>
                <a:gd name="connsiteX1" fmla="*/ 34480 w 832719"/>
                <a:gd name="connsiteY1" fmla="*/ 145232 h 869182"/>
                <a:gd name="connsiteX2" fmla="*/ 493452 w 832719"/>
                <a:gd name="connsiteY2" fmla="*/ 135906 h 869182"/>
                <a:gd name="connsiteX3" fmla="*/ 760711 w 832719"/>
                <a:gd name="connsiteY3" fmla="*/ 102433 h 869182"/>
                <a:gd name="connsiteX4" fmla="*/ 832719 w 832719"/>
                <a:gd name="connsiteY4" fmla="*/ 750505 h 869182"/>
                <a:gd name="connsiteX5" fmla="*/ 479502 w 832719"/>
                <a:gd name="connsiteY5" fmla="*/ 814497 h 869182"/>
                <a:gd name="connsiteX0" fmla="*/ 38617 w 832719"/>
                <a:gd name="connsiteY0" fmla="*/ 815105 h 953192"/>
                <a:gd name="connsiteX1" fmla="*/ 34480 w 832719"/>
                <a:gd name="connsiteY1" fmla="*/ 157234 h 953192"/>
                <a:gd name="connsiteX2" fmla="*/ 493452 w 832719"/>
                <a:gd name="connsiteY2" fmla="*/ 147908 h 953192"/>
                <a:gd name="connsiteX3" fmla="*/ 760711 w 832719"/>
                <a:gd name="connsiteY3" fmla="*/ 114435 h 953192"/>
                <a:gd name="connsiteX4" fmla="*/ 832719 w 832719"/>
                <a:gd name="connsiteY4" fmla="*/ 834515 h 953192"/>
                <a:gd name="connsiteX5" fmla="*/ 479502 w 832719"/>
                <a:gd name="connsiteY5" fmla="*/ 826499 h 953192"/>
                <a:gd name="connsiteX0" fmla="*/ 38617 w 832719"/>
                <a:gd name="connsiteY0" fmla="*/ 815105 h 834515"/>
                <a:gd name="connsiteX1" fmla="*/ 34480 w 832719"/>
                <a:gd name="connsiteY1" fmla="*/ 157234 h 834515"/>
                <a:gd name="connsiteX2" fmla="*/ 493452 w 832719"/>
                <a:gd name="connsiteY2" fmla="*/ 147908 h 834515"/>
                <a:gd name="connsiteX3" fmla="*/ 760711 w 832719"/>
                <a:gd name="connsiteY3" fmla="*/ 114435 h 834515"/>
                <a:gd name="connsiteX4" fmla="*/ 832719 w 832719"/>
                <a:gd name="connsiteY4" fmla="*/ 834515 h 834515"/>
                <a:gd name="connsiteX5" fmla="*/ 479502 w 832719"/>
                <a:gd name="connsiteY5" fmla="*/ 826499 h 834515"/>
                <a:gd name="connsiteX0" fmla="*/ 38617 w 832719"/>
                <a:gd name="connsiteY0" fmla="*/ 815105 h 834515"/>
                <a:gd name="connsiteX1" fmla="*/ 34480 w 832719"/>
                <a:gd name="connsiteY1" fmla="*/ 157234 h 834515"/>
                <a:gd name="connsiteX2" fmla="*/ 493452 w 832719"/>
                <a:gd name="connsiteY2" fmla="*/ 147908 h 834515"/>
                <a:gd name="connsiteX3" fmla="*/ 760711 w 832719"/>
                <a:gd name="connsiteY3" fmla="*/ 114435 h 834515"/>
                <a:gd name="connsiteX4" fmla="*/ 832719 w 832719"/>
                <a:gd name="connsiteY4" fmla="*/ 834515 h 834515"/>
                <a:gd name="connsiteX5" fmla="*/ 479502 w 832719"/>
                <a:gd name="connsiteY5" fmla="*/ 826499 h 8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719" h="834515">
                  <a:moveTo>
                    <a:pt x="38617" y="815105"/>
                  </a:moveTo>
                  <a:cubicBezTo>
                    <a:pt x="0" y="540992"/>
                    <a:pt x="40650" y="329541"/>
                    <a:pt x="34480" y="157234"/>
                  </a:cubicBezTo>
                  <a:cubicBezTo>
                    <a:pt x="110286" y="46035"/>
                    <a:pt x="372414" y="155041"/>
                    <a:pt x="493452" y="147908"/>
                  </a:cubicBezTo>
                  <a:cubicBezTo>
                    <a:pt x="614490" y="140775"/>
                    <a:pt x="704167" y="0"/>
                    <a:pt x="760711" y="114435"/>
                  </a:cubicBezTo>
                  <a:cubicBezTo>
                    <a:pt x="817256" y="228870"/>
                    <a:pt x="625962" y="691223"/>
                    <a:pt x="832719" y="834515"/>
                  </a:cubicBezTo>
                  <a:cubicBezTo>
                    <a:pt x="749743" y="816017"/>
                    <a:pt x="481827" y="822743"/>
                    <a:pt x="479502" y="826499"/>
                  </a:cubicBezTo>
                </a:path>
              </a:pathLst>
            </a:cu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5400000">
              <a:off x="6679577" y="5408366"/>
              <a:ext cx="108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sp>
          <p:nvSpPr>
            <p:cNvPr id="83" name="Freeform 82"/>
            <p:cNvSpPr/>
            <p:nvPr/>
          </p:nvSpPr>
          <p:spPr bwMode="auto">
            <a:xfrm>
              <a:off x="7418706" y="5414392"/>
              <a:ext cx="360742" cy="242531"/>
            </a:xfrm>
            <a:custGeom>
              <a:avLst/>
              <a:gdLst>
                <a:gd name="connsiteX0" fmla="*/ 0 w 662776"/>
                <a:gd name="connsiteY0" fmla="*/ 686348 h 702794"/>
                <a:gd name="connsiteX1" fmla="*/ 164461 w 662776"/>
                <a:gd name="connsiteY1" fmla="*/ 334403 h 702794"/>
                <a:gd name="connsiteX2" fmla="*/ 588769 w 662776"/>
                <a:gd name="connsiteY2" fmla="*/ 61398 h 702794"/>
                <a:gd name="connsiteX3" fmla="*/ 608504 w 662776"/>
                <a:gd name="connsiteY3" fmla="*/ 702794 h 702794"/>
                <a:gd name="connsiteX0" fmla="*/ 0 w 635640"/>
                <a:gd name="connsiteY0" fmla="*/ 686348 h 702794"/>
                <a:gd name="connsiteX1" fmla="*/ 164461 w 635640"/>
                <a:gd name="connsiteY1" fmla="*/ 334403 h 702794"/>
                <a:gd name="connsiteX2" fmla="*/ 588769 w 635640"/>
                <a:gd name="connsiteY2" fmla="*/ 61398 h 702794"/>
                <a:gd name="connsiteX3" fmla="*/ 608504 w 635640"/>
                <a:gd name="connsiteY3" fmla="*/ 702794 h 702794"/>
                <a:gd name="connsiteX0" fmla="*/ 0 w 635542"/>
                <a:gd name="connsiteY0" fmla="*/ 686348 h 686348"/>
                <a:gd name="connsiteX1" fmla="*/ 164461 w 635542"/>
                <a:gd name="connsiteY1" fmla="*/ 334403 h 686348"/>
                <a:gd name="connsiteX2" fmla="*/ 588769 w 635542"/>
                <a:gd name="connsiteY2" fmla="*/ 61398 h 686348"/>
                <a:gd name="connsiteX3" fmla="*/ 608406 w 635542"/>
                <a:gd name="connsiteY3" fmla="*/ 658072 h 686348"/>
                <a:gd name="connsiteX0" fmla="*/ 0 w 609326"/>
                <a:gd name="connsiteY0" fmla="*/ 686348 h 692926"/>
                <a:gd name="connsiteX1" fmla="*/ 164461 w 609326"/>
                <a:gd name="connsiteY1" fmla="*/ 334403 h 692926"/>
                <a:gd name="connsiteX2" fmla="*/ 588769 w 609326"/>
                <a:gd name="connsiteY2" fmla="*/ 61398 h 692926"/>
                <a:gd name="connsiteX3" fmla="*/ 582190 w 609326"/>
                <a:gd name="connsiteY3" fmla="*/ 692926 h 692926"/>
                <a:gd name="connsiteX0" fmla="*/ 0 w 590866"/>
                <a:gd name="connsiteY0" fmla="*/ 686348 h 692926"/>
                <a:gd name="connsiteX1" fmla="*/ 164461 w 590866"/>
                <a:gd name="connsiteY1" fmla="*/ 334403 h 692926"/>
                <a:gd name="connsiteX2" fmla="*/ 588769 w 590866"/>
                <a:gd name="connsiteY2" fmla="*/ 61398 h 692926"/>
                <a:gd name="connsiteX3" fmla="*/ 582190 w 590866"/>
                <a:gd name="connsiteY3" fmla="*/ 692926 h 692926"/>
                <a:gd name="connsiteX0" fmla="*/ 0 w 590866"/>
                <a:gd name="connsiteY0" fmla="*/ 686348 h 692926"/>
                <a:gd name="connsiteX1" fmla="*/ 164461 w 590866"/>
                <a:gd name="connsiteY1" fmla="*/ 334403 h 692926"/>
                <a:gd name="connsiteX2" fmla="*/ 588769 w 590866"/>
                <a:gd name="connsiteY2" fmla="*/ 61398 h 692926"/>
                <a:gd name="connsiteX3" fmla="*/ 582190 w 590866"/>
                <a:gd name="connsiteY3" fmla="*/ 692926 h 692926"/>
                <a:gd name="connsiteX0" fmla="*/ 0 w 590866"/>
                <a:gd name="connsiteY0" fmla="*/ 624950 h 631528"/>
                <a:gd name="connsiteX1" fmla="*/ 164461 w 590866"/>
                <a:gd name="connsiteY1" fmla="*/ 273005 h 631528"/>
                <a:gd name="connsiteX2" fmla="*/ 588769 w 590866"/>
                <a:gd name="connsiteY2" fmla="*/ 0 h 631528"/>
                <a:gd name="connsiteX3" fmla="*/ 582190 w 590866"/>
                <a:gd name="connsiteY3" fmla="*/ 631528 h 631528"/>
                <a:gd name="connsiteX0" fmla="*/ 0 w 590866"/>
                <a:gd name="connsiteY0" fmla="*/ 624950 h 624950"/>
                <a:gd name="connsiteX1" fmla="*/ 164461 w 590866"/>
                <a:gd name="connsiteY1" fmla="*/ 273005 h 624950"/>
                <a:gd name="connsiteX2" fmla="*/ 588769 w 590866"/>
                <a:gd name="connsiteY2" fmla="*/ 0 h 624950"/>
                <a:gd name="connsiteX3" fmla="*/ 432048 w 590866"/>
                <a:gd name="connsiteY3" fmla="*/ 504056 h 624950"/>
                <a:gd name="connsiteX0" fmla="*/ 0 w 601000"/>
                <a:gd name="connsiteY0" fmla="*/ 624950 h 624950"/>
                <a:gd name="connsiteX1" fmla="*/ 164461 w 601000"/>
                <a:gd name="connsiteY1" fmla="*/ 273005 h 624950"/>
                <a:gd name="connsiteX2" fmla="*/ 588769 w 601000"/>
                <a:gd name="connsiteY2" fmla="*/ 0 h 624950"/>
                <a:gd name="connsiteX3" fmla="*/ 432048 w 601000"/>
                <a:gd name="connsiteY3" fmla="*/ 504056 h 624950"/>
                <a:gd name="connsiteX0" fmla="*/ 0 w 601000"/>
                <a:gd name="connsiteY0" fmla="*/ 420099 h 453600"/>
                <a:gd name="connsiteX1" fmla="*/ 164461 w 601000"/>
                <a:gd name="connsiteY1" fmla="*/ 68154 h 453600"/>
                <a:gd name="connsiteX2" fmla="*/ 432048 w 601000"/>
                <a:gd name="connsiteY2" fmla="*/ 11173 h 453600"/>
                <a:gd name="connsiteX3" fmla="*/ 432048 w 601000"/>
                <a:gd name="connsiteY3" fmla="*/ 299205 h 453600"/>
                <a:gd name="connsiteX0" fmla="*/ 0 w 601000"/>
                <a:gd name="connsiteY0" fmla="*/ 420099 h 420099"/>
                <a:gd name="connsiteX1" fmla="*/ 164461 w 601000"/>
                <a:gd name="connsiteY1" fmla="*/ 68154 h 420099"/>
                <a:gd name="connsiteX2" fmla="*/ 432048 w 601000"/>
                <a:gd name="connsiteY2" fmla="*/ 11173 h 420099"/>
                <a:gd name="connsiteX3" fmla="*/ 432048 w 601000"/>
                <a:gd name="connsiteY3" fmla="*/ 299205 h 420099"/>
                <a:gd name="connsiteX0" fmla="*/ 98 w 601098"/>
                <a:gd name="connsiteY0" fmla="*/ 408926 h 408926"/>
                <a:gd name="connsiteX1" fmla="*/ 216122 w 601098"/>
                <a:gd name="connsiteY1" fmla="*/ 288032 h 408926"/>
                <a:gd name="connsiteX2" fmla="*/ 164559 w 601098"/>
                <a:gd name="connsiteY2" fmla="*/ 56981 h 408926"/>
                <a:gd name="connsiteX3" fmla="*/ 432146 w 601098"/>
                <a:gd name="connsiteY3" fmla="*/ 0 h 408926"/>
                <a:gd name="connsiteX4" fmla="*/ 432146 w 601098"/>
                <a:gd name="connsiteY4" fmla="*/ 288032 h 408926"/>
                <a:gd name="connsiteX0" fmla="*/ 231583 w 472543"/>
                <a:gd name="connsiteY0" fmla="*/ 216023 h 314539"/>
                <a:gd name="connsiteX1" fmla="*/ 87567 w 472543"/>
                <a:gd name="connsiteY1" fmla="*/ 288032 h 314539"/>
                <a:gd name="connsiteX2" fmla="*/ 36004 w 472543"/>
                <a:gd name="connsiteY2" fmla="*/ 56981 h 314539"/>
                <a:gd name="connsiteX3" fmla="*/ 303591 w 472543"/>
                <a:gd name="connsiteY3" fmla="*/ 0 h 314539"/>
                <a:gd name="connsiteX4" fmla="*/ 303591 w 472543"/>
                <a:gd name="connsiteY4" fmla="*/ 288032 h 314539"/>
                <a:gd name="connsiteX0" fmla="*/ 231583 w 472543"/>
                <a:gd name="connsiteY0" fmla="*/ 266064 h 364580"/>
                <a:gd name="connsiteX1" fmla="*/ 87567 w 472543"/>
                <a:gd name="connsiteY1" fmla="*/ 338073 h 364580"/>
                <a:gd name="connsiteX2" fmla="*/ 36004 w 472543"/>
                <a:gd name="connsiteY2" fmla="*/ 107022 h 364580"/>
                <a:gd name="connsiteX3" fmla="*/ 303591 w 472543"/>
                <a:gd name="connsiteY3" fmla="*/ 50041 h 364580"/>
                <a:gd name="connsiteX4" fmla="*/ 303591 w 472543"/>
                <a:gd name="connsiteY4" fmla="*/ 266065 h 364580"/>
                <a:gd name="connsiteX0" fmla="*/ 231583 w 372743"/>
                <a:gd name="connsiteY0" fmla="*/ 216023 h 314539"/>
                <a:gd name="connsiteX1" fmla="*/ 87567 w 372743"/>
                <a:gd name="connsiteY1" fmla="*/ 288032 h 314539"/>
                <a:gd name="connsiteX2" fmla="*/ 36004 w 372743"/>
                <a:gd name="connsiteY2" fmla="*/ 56981 h 314539"/>
                <a:gd name="connsiteX3" fmla="*/ 303591 w 372743"/>
                <a:gd name="connsiteY3" fmla="*/ 0 h 314539"/>
                <a:gd name="connsiteX4" fmla="*/ 303591 w 372743"/>
                <a:gd name="connsiteY4" fmla="*/ 216024 h 314539"/>
                <a:gd name="connsiteX0" fmla="*/ 219582 w 360742"/>
                <a:gd name="connsiteY0" fmla="*/ 216023 h 242531"/>
                <a:gd name="connsiteX1" fmla="*/ 147574 w 360742"/>
                <a:gd name="connsiteY1" fmla="*/ 216024 h 242531"/>
                <a:gd name="connsiteX2" fmla="*/ 24003 w 360742"/>
                <a:gd name="connsiteY2" fmla="*/ 56981 h 242531"/>
                <a:gd name="connsiteX3" fmla="*/ 291590 w 360742"/>
                <a:gd name="connsiteY3" fmla="*/ 0 h 242531"/>
                <a:gd name="connsiteX4" fmla="*/ 291590 w 360742"/>
                <a:gd name="connsiteY4" fmla="*/ 216024 h 24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742" h="242531">
                  <a:moveTo>
                    <a:pt x="219582" y="216023"/>
                  </a:moveTo>
                  <a:cubicBezTo>
                    <a:pt x="219484" y="215201"/>
                    <a:pt x="180170" y="242531"/>
                    <a:pt x="147574" y="216024"/>
                  </a:cubicBezTo>
                  <a:cubicBezTo>
                    <a:pt x="114978" y="189517"/>
                    <a:pt x="0" y="92985"/>
                    <a:pt x="24003" y="56981"/>
                  </a:cubicBezTo>
                  <a:cubicBezTo>
                    <a:pt x="48006" y="20977"/>
                    <a:pt x="154831" y="26182"/>
                    <a:pt x="291590" y="0"/>
                  </a:cubicBezTo>
                  <a:cubicBezTo>
                    <a:pt x="360742" y="122035"/>
                    <a:pt x="281604" y="116626"/>
                    <a:pt x="291590" y="21602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 bwMode="auto">
            <a:xfrm rot="10800000">
              <a:off x="7143184" y="5874943"/>
              <a:ext cx="108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1115736" y="4581128"/>
            <a:ext cx="1080000" cy="1080000"/>
            <a:chOff x="1022504" y="4869160"/>
            <a:chExt cx="1080000" cy="1080000"/>
          </a:xfrm>
        </p:grpSpPr>
        <p:sp>
          <p:nvSpPr>
            <p:cNvPr id="72" name="Freeform 71"/>
            <p:cNvSpPr/>
            <p:nvPr/>
          </p:nvSpPr>
          <p:spPr bwMode="auto">
            <a:xfrm>
              <a:off x="1050483" y="5089358"/>
              <a:ext cx="873514" cy="799873"/>
            </a:xfrm>
            <a:custGeom>
              <a:avLst/>
              <a:gdLst>
                <a:gd name="connsiteX0" fmla="*/ 77234 w 515815"/>
                <a:gd name="connsiteY0" fmla="*/ 767516 h 767516"/>
                <a:gd name="connsiteX1" fmla="*/ 73097 w 515815"/>
                <a:gd name="connsiteY1" fmla="*/ 109645 h 767516"/>
                <a:gd name="connsiteX2" fmla="*/ 515815 w 515815"/>
                <a:gd name="connsiteY2" fmla="*/ 109645 h 767516"/>
                <a:gd name="connsiteX0" fmla="*/ 38617 w 477198"/>
                <a:gd name="connsiteY0" fmla="*/ 767516 h 767516"/>
                <a:gd name="connsiteX1" fmla="*/ 34480 w 477198"/>
                <a:gd name="connsiteY1" fmla="*/ 109645 h 767516"/>
                <a:gd name="connsiteX2" fmla="*/ 477198 w 477198"/>
                <a:gd name="connsiteY2" fmla="*/ 109645 h 767516"/>
                <a:gd name="connsiteX0" fmla="*/ 38617 w 477198"/>
                <a:gd name="connsiteY0" fmla="*/ 712694 h 712694"/>
                <a:gd name="connsiteX1" fmla="*/ 34480 w 477198"/>
                <a:gd name="connsiteY1" fmla="*/ 54823 h 712694"/>
                <a:gd name="connsiteX2" fmla="*/ 477198 w 477198"/>
                <a:gd name="connsiteY2" fmla="*/ 54823 h 712694"/>
                <a:gd name="connsiteX0" fmla="*/ 38617 w 551368"/>
                <a:gd name="connsiteY0" fmla="*/ 712694 h 712694"/>
                <a:gd name="connsiteX1" fmla="*/ 34480 w 551368"/>
                <a:gd name="connsiteY1" fmla="*/ 54823 h 712694"/>
                <a:gd name="connsiteX2" fmla="*/ 477198 w 551368"/>
                <a:gd name="connsiteY2" fmla="*/ 54823 h 712694"/>
                <a:gd name="connsiteX3" fmla="*/ 479502 w 551368"/>
                <a:gd name="connsiteY3" fmla="*/ 53090 h 712694"/>
                <a:gd name="connsiteX0" fmla="*/ 38617 w 551368"/>
                <a:gd name="connsiteY0" fmla="*/ 712694 h 712694"/>
                <a:gd name="connsiteX1" fmla="*/ 34480 w 551368"/>
                <a:gd name="connsiteY1" fmla="*/ 54823 h 712694"/>
                <a:gd name="connsiteX2" fmla="*/ 477198 w 551368"/>
                <a:gd name="connsiteY2" fmla="*/ 54823 h 712694"/>
                <a:gd name="connsiteX3" fmla="*/ 523582 w 551368"/>
                <a:gd name="connsiteY3" fmla="*/ 397913 h 712694"/>
                <a:gd name="connsiteX0" fmla="*/ 38617 w 551368"/>
                <a:gd name="connsiteY0" fmla="*/ 712694 h 724449"/>
                <a:gd name="connsiteX1" fmla="*/ 34480 w 551368"/>
                <a:gd name="connsiteY1" fmla="*/ 54823 h 724449"/>
                <a:gd name="connsiteX2" fmla="*/ 477198 w 551368"/>
                <a:gd name="connsiteY2" fmla="*/ 54823 h 724449"/>
                <a:gd name="connsiteX3" fmla="*/ 479502 w 551368"/>
                <a:gd name="connsiteY3" fmla="*/ 724088 h 724449"/>
                <a:gd name="connsiteX0" fmla="*/ 38617 w 849011"/>
                <a:gd name="connsiteY0" fmla="*/ 694188 h 705943"/>
                <a:gd name="connsiteX1" fmla="*/ 34480 w 849011"/>
                <a:gd name="connsiteY1" fmla="*/ 36317 h 705943"/>
                <a:gd name="connsiteX2" fmla="*/ 774841 w 849011"/>
                <a:gd name="connsiteY2" fmla="*/ 54823 h 705943"/>
                <a:gd name="connsiteX3" fmla="*/ 479502 w 849011"/>
                <a:gd name="connsiteY3" fmla="*/ 705582 h 705943"/>
                <a:gd name="connsiteX0" fmla="*/ 38617 w 849011"/>
                <a:gd name="connsiteY0" fmla="*/ 768504 h 780259"/>
                <a:gd name="connsiteX1" fmla="*/ 34480 w 849011"/>
                <a:gd name="connsiteY1" fmla="*/ 110633 h 780259"/>
                <a:gd name="connsiteX2" fmla="*/ 532862 w 849011"/>
                <a:gd name="connsiteY2" fmla="*/ 104706 h 780259"/>
                <a:gd name="connsiteX3" fmla="*/ 774841 w 849011"/>
                <a:gd name="connsiteY3" fmla="*/ 129139 h 780259"/>
                <a:gd name="connsiteX4" fmla="*/ 479502 w 849011"/>
                <a:gd name="connsiteY4" fmla="*/ 779898 h 780259"/>
                <a:gd name="connsiteX0" fmla="*/ 38617 w 849011"/>
                <a:gd name="connsiteY0" fmla="*/ 768504 h 780259"/>
                <a:gd name="connsiteX1" fmla="*/ 34480 w 849011"/>
                <a:gd name="connsiteY1" fmla="*/ 110633 h 780259"/>
                <a:gd name="connsiteX2" fmla="*/ 400670 w 849011"/>
                <a:gd name="connsiteY2" fmla="*/ 211850 h 780259"/>
                <a:gd name="connsiteX3" fmla="*/ 774841 w 849011"/>
                <a:gd name="connsiteY3" fmla="*/ 129139 h 780259"/>
                <a:gd name="connsiteX4" fmla="*/ 479502 w 849011"/>
                <a:gd name="connsiteY4" fmla="*/ 779898 h 780259"/>
                <a:gd name="connsiteX0" fmla="*/ 63120 w 873514"/>
                <a:gd name="connsiteY0" fmla="*/ 768504 h 870407"/>
                <a:gd name="connsiteX1" fmla="*/ 71272 w 873514"/>
                <a:gd name="connsiteY1" fmla="*/ 760762 h 870407"/>
                <a:gd name="connsiteX2" fmla="*/ 58983 w 873514"/>
                <a:gd name="connsiteY2" fmla="*/ 110633 h 870407"/>
                <a:gd name="connsiteX3" fmla="*/ 425173 w 873514"/>
                <a:gd name="connsiteY3" fmla="*/ 211850 h 870407"/>
                <a:gd name="connsiteX4" fmla="*/ 799344 w 873514"/>
                <a:gd name="connsiteY4" fmla="*/ 129139 h 870407"/>
                <a:gd name="connsiteX5" fmla="*/ 504005 w 873514"/>
                <a:gd name="connsiteY5" fmla="*/ 779898 h 870407"/>
                <a:gd name="connsiteX0" fmla="*/ 63120 w 873514"/>
                <a:gd name="connsiteY0" fmla="*/ 768504 h 780259"/>
                <a:gd name="connsiteX1" fmla="*/ 281157 w 873514"/>
                <a:gd name="connsiteY1" fmla="*/ 427874 h 780259"/>
                <a:gd name="connsiteX2" fmla="*/ 58983 w 873514"/>
                <a:gd name="connsiteY2" fmla="*/ 110633 h 780259"/>
                <a:gd name="connsiteX3" fmla="*/ 425173 w 873514"/>
                <a:gd name="connsiteY3" fmla="*/ 211850 h 780259"/>
                <a:gd name="connsiteX4" fmla="*/ 799344 w 873514"/>
                <a:gd name="connsiteY4" fmla="*/ 129139 h 780259"/>
                <a:gd name="connsiteX5" fmla="*/ 504005 w 873514"/>
                <a:gd name="connsiteY5" fmla="*/ 779898 h 780259"/>
                <a:gd name="connsiteX0" fmla="*/ 63120 w 873514"/>
                <a:gd name="connsiteY0" fmla="*/ 768504 h 780259"/>
                <a:gd name="connsiteX1" fmla="*/ 425173 w 873514"/>
                <a:gd name="connsiteY1" fmla="*/ 715906 h 780259"/>
                <a:gd name="connsiteX2" fmla="*/ 281157 w 873514"/>
                <a:gd name="connsiteY2" fmla="*/ 427874 h 780259"/>
                <a:gd name="connsiteX3" fmla="*/ 58983 w 873514"/>
                <a:gd name="connsiteY3" fmla="*/ 110633 h 780259"/>
                <a:gd name="connsiteX4" fmla="*/ 425173 w 873514"/>
                <a:gd name="connsiteY4" fmla="*/ 211850 h 780259"/>
                <a:gd name="connsiteX5" fmla="*/ 799344 w 873514"/>
                <a:gd name="connsiteY5" fmla="*/ 129139 h 780259"/>
                <a:gd name="connsiteX6" fmla="*/ 504005 w 873514"/>
                <a:gd name="connsiteY6" fmla="*/ 779898 h 780259"/>
                <a:gd name="connsiteX0" fmla="*/ 63120 w 873514"/>
                <a:gd name="connsiteY0" fmla="*/ 768504 h 816785"/>
                <a:gd name="connsiteX1" fmla="*/ 425173 w 873514"/>
                <a:gd name="connsiteY1" fmla="*/ 715906 h 816785"/>
                <a:gd name="connsiteX2" fmla="*/ 65133 w 873514"/>
                <a:gd name="connsiteY2" fmla="*/ 715906 h 816785"/>
                <a:gd name="connsiteX3" fmla="*/ 58983 w 873514"/>
                <a:gd name="connsiteY3" fmla="*/ 110633 h 816785"/>
                <a:gd name="connsiteX4" fmla="*/ 425173 w 873514"/>
                <a:gd name="connsiteY4" fmla="*/ 211850 h 816785"/>
                <a:gd name="connsiteX5" fmla="*/ 799344 w 873514"/>
                <a:gd name="connsiteY5" fmla="*/ 129139 h 816785"/>
                <a:gd name="connsiteX6" fmla="*/ 504005 w 873514"/>
                <a:gd name="connsiteY6" fmla="*/ 779898 h 816785"/>
                <a:gd name="connsiteX0" fmla="*/ 63120 w 873514"/>
                <a:gd name="connsiteY0" fmla="*/ 768504 h 816785"/>
                <a:gd name="connsiteX1" fmla="*/ 425173 w 873514"/>
                <a:gd name="connsiteY1" fmla="*/ 715906 h 816785"/>
                <a:gd name="connsiteX2" fmla="*/ 65133 w 873514"/>
                <a:gd name="connsiteY2" fmla="*/ 715906 h 816785"/>
                <a:gd name="connsiteX3" fmla="*/ 58983 w 873514"/>
                <a:gd name="connsiteY3" fmla="*/ 110633 h 816785"/>
                <a:gd name="connsiteX4" fmla="*/ 425173 w 873514"/>
                <a:gd name="connsiteY4" fmla="*/ 211850 h 816785"/>
                <a:gd name="connsiteX5" fmla="*/ 799344 w 873514"/>
                <a:gd name="connsiteY5" fmla="*/ 129139 h 816785"/>
                <a:gd name="connsiteX6" fmla="*/ 504005 w 873514"/>
                <a:gd name="connsiteY6" fmla="*/ 779898 h 816785"/>
                <a:gd name="connsiteX0" fmla="*/ 63120 w 873514"/>
                <a:gd name="connsiteY0" fmla="*/ 768504 h 888793"/>
                <a:gd name="connsiteX1" fmla="*/ 425173 w 873514"/>
                <a:gd name="connsiteY1" fmla="*/ 715906 h 888793"/>
                <a:gd name="connsiteX2" fmla="*/ 65133 w 873514"/>
                <a:gd name="connsiteY2" fmla="*/ 787914 h 888793"/>
                <a:gd name="connsiteX3" fmla="*/ 58983 w 873514"/>
                <a:gd name="connsiteY3" fmla="*/ 110633 h 888793"/>
                <a:gd name="connsiteX4" fmla="*/ 425173 w 873514"/>
                <a:gd name="connsiteY4" fmla="*/ 211850 h 888793"/>
                <a:gd name="connsiteX5" fmla="*/ 799344 w 873514"/>
                <a:gd name="connsiteY5" fmla="*/ 129139 h 888793"/>
                <a:gd name="connsiteX6" fmla="*/ 504005 w 873514"/>
                <a:gd name="connsiteY6" fmla="*/ 779898 h 888793"/>
                <a:gd name="connsiteX0" fmla="*/ 63120 w 873514"/>
                <a:gd name="connsiteY0" fmla="*/ 768504 h 816827"/>
                <a:gd name="connsiteX1" fmla="*/ 425173 w 873514"/>
                <a:gd name="connsiteY1" fmla="*/ 715906 h 816827"/>
                <a:gd name="connsiteX2" fmla="*/ 65133 w 873514"/>
                <a:gd name="connsiteY2" fmla="*/ 787914 h 816827"/>
                <a:gd name="connsiteX3" fmla="*/ 58983 w 873514"/>
                <a:gd name="connsiteY3" fmla="*/ 110633 h 816827"/>
                <a:gd name="connsiteX4" fmla="*/ 425173 w 873514"/>
                <a:gd name="connsiteY4" fmla="*/ 211850 h 816827"/>
                <a:gd name="connsiteX5" fmla="*/ 799344 w 873514"/>
                <a:gd name="connsiteY5" fmla="*/ 129139 h 816827"/>
                <a:gd name="connsiteX6" fmla="*/ 504005 w 873514"/>
                <a:gd name="connsiteY6" fmla="*/ 779898 h 816827"/>
                <a:gd name="connsiteX0" fmla="*/ 63120 w 873514"/>
                <a:gd name="connsiteY0" fmla="*/ 768504 h 799873"/>
                <a:gd name="connsiteX1" fmla="*/ 425173 w 873514"/>
                <a:gd name="connsiteY1" fmla="*/ 715906 h 799873"/>
                <a:gd name="connsiteX2" fmla="*/ 65133 w 873514"/>
                <a:gd name="connsiteY2" fmla="*/ 787914 h 799873"/>
                <a:gd name="connsiteX3" fmla="*/ 58983 w 873514"/>
                <a:gd name="connsiteY3" fmla="*/ 110633 h 799873"/>
                <a:gd name="connsiteX4" fmla="*/ 425173 w 873514"/>
                <a:gd name="connsiteY4" fmla="*/ 211850 h 799873"/>
                <a:gd name="connsiteX5" fmla="*/ 799344 w 873514"/>
                <a:gd name="connsiteY5" fmla="*/ 129139 h 799873"/>
                <a:gd name="connsiteX6" fmla="*/ 504005 w 873514"/>
                <a:gd name="connsiteY6" fmla="*/ 779898 h 799873"/>
                <a:gd name="connsiteX0" fmla="*/ 63120 w 873514"/>
                <a:gd name="connsiteY0" fmla="*/ 768504 h 799873"/>
                <a:gd name="connsiteX1" fmla="*/ 713205 w 873514"/>
                <a:gd name="connsiteY1" fmla="*/ 787914 h 799873"/>
                <a:gd name="connsiteX2" fmla="*/ 65133 w 873514"/>
                <a:gd name="connsiteY2" fmla="*/ 787914 h 799873"/>
                <a:gd name="connsiteX3" fmla="*/ 58983 w 873514"/>
                <a:gd name="connsiteY3" fmla="*/ 110633 h 799873"/>
                <a:gd name="connsiteX4" fmla="*/ 425173 w 873514"/>
                <a:gd name="connsiteY4" fmla="*/ 211850 h 799873"/>
                <a:gd name="connsiteX5" fmla="*/ 799344 w 873514"/>
                <a:gd name="connsiteY5" fmla="*/ 129139 h 799873"/>
                <a:gd name="connsiteX6" fmla="*/ 504005 w 873514"/>
                <a:gd name="connsiteY6" fmla="*/ 779898 h 79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3514" h="799873">
                  <a:moveTo>
                    <a:pt x="63120" y="768504"/>
                  </a:moveTo>
                  <a:cubicBezTo>
                    <a:pt x="64479" y="767780"/>
                    <a:pt x="712870" y="796680"/>
                    <a:pt x="713205" y="787914"/>
                  </a:cubicBezTo>
                  <a:cubicBezTo>
                    <a:pt x="713541" y="779148"/>
                    <a:pt x="221552" y="799873"/>
                    <a:pt x="65133" y="787914"/>
                  </a:cubicBezTo>
                  <a:cubicBezTo>
                    <a:pt x="72050" y="647534"/>
                    <a:pt x="0" y="202118"/>
                    <a:pt x="58983" y="110633"/>
                  </a:cubicBezTo>
                  <a:cubicBezTo>
                    <a:pt x="141357" y="0"/>
                    <a:pt x="301780" y="208766"/>
                    <a:pt x="425173" y="211850"/>
                  </a:cubicBezTo>
                  <a:cubicBezTo>
                    <a:pt x="548566" y="214934"/>
                    <a:pt x="808237" y="16607"/>
                    <a:pt x="799344" y="129139"/>
                  </a:cubicBezTo>
                  <a:cubicBezTo>
                    <a:pt x="873514" y="128850"/>
                    <a:pt x="503525" y="780259"/>
                    <a:pt x="504005" y="779898"/>
                  </a:cubicBezTo>
                </a:path>
              </a:pathLst>
            </a:cu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5400000">
              <a:off x="558897" y="5408366"/>
              <a:ext cx="108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sp>
          <p:nvSpPr>
            <p:cNvPr id="76" name="Freeform 75"/>
            <p:cNvSpPr/>
            <p:nvPr/>
          </p:nvSpPr>
          <p:spPr bwMode="auto">
            <a:xfrm>
              <a:off x="1110405" y="5234439"/>
              <a:ext cx="758655" cy="662301"/>
            </a:xfrm>
            <a:custGeom>
              <a:avLst/>
              <a:gdLst>
                <a:gd name="connsiteX0" fmla="*/ 0 w 662776"/>
                <a:gd name="connsiteY0" fmla="*/ 686348 h 702794"/>
                <a:gd name="connsiteX1" fmla="*/ 164461 w 662776"/>
                <a:gd name="connsiteY1" fmla="*/ 334403 h 702794"/>
                <a:gd name="connsiteX2" fmla="*/ 588769 w 662776"/>
                <a:gd name="connsiteY2" fmla="*/ 61398 h 702794"/>
                <a:gd name="connsiteX3" fmla="*/ 608504 w 662776"/>
                <a:gd name="connsiteY3" fmla="*/ 702794 h 702794"/>
                <a:gd name="connsiteX0" fmla="*/ 0 w 635640"/>
                <a:gd name="connsiteY0" fmla="*/ 686348 h 702794"/>
                <a:gd name="connsiteX1" fmla="*/ 164461 w 635640"/>
                <a:gd name="connsiteY1" fmla="*/ 334403 h 702794"/>
                <a:gd name="connsiteX2" fmla="*/ 588769 w 635640"/>
                <a:gd name="connsiteY2" fmla="*/ 61398 h 702794"/>
                <a:gd name="connsiteX3" fmla="*/ 608504 w 635640"/>
                <a:gd name="connsiteY3" fmla="*/ 702794 h 702794"/>
                <a:gd name="connsiteX0" fmla="*/ 0 w 635542"/>
                <a:gd name="connsiteY0" fmla="*/ 686348 h 686348"/>
                <a:gd name="connsiteX1" fmla="*/ 164461 w 635542"/>
                <a:gd name="connsiteY1" fmla="*/ 334403 h 686348"/>
                <a:gd name="connsiteX2" fmla="*/ 588769 w 635542"/>
                <a:gd name="connsiteY2" fmla="*/ 61398 h 686348"/>
                <a:gd name="connsiteX3" fmla="*/ 608406 w 635542"/>
                <a:gd name="connsiteY3" fmla="*/ 658072 h 686348"/>
                <a:gd name="connsiteX0" fmla="*/ 0 w 609326"/>
                <a:gd name="connsiteY0" fmla="*/ 686348 h 692926"/>
                <a:gd name="connsiteX1" fmla="*/ 164461 w 609326"/>
                <a:gd name="connsiteY1" fmla="*/ 334403 h 692926"/>
                <a:gd name="connsiteX2" fmla="*/ 588769 w 609326"/>
                <a:gd name="connsiteY2" fmla="*/ 61398 h 692926"/>
                <a:gd name="connsiteX3" fmla="*/ 582190 w 609326"/>
                <a:gd name="connsiteY3" fmla="*/ 692926 h 692926"/>
                <a:gd name="connsiteX0" fmla="*/ 0 w 590866"/>
                <a:gd name="connsiteY0" fmla="*/ 686348 h 692926"/>
                <a:gd name="connsiteX1" fmla="*/ 164461 w 590866"/>
                <a:gd name="connsiteY1" fmla="*/ 334403 h 692926"/>
                <a:gd name="connsiteX2" fmla="*/ 588769 w 590866"/>
                <a:gd name="connsiteY2" fmla="*/ 61398 h 692926"/>
                <a:gd name="connsiteX3" fmla="*/ 582190 w 590866"/>
                <a:gd name="connsiteY3" fmla="*/ 692926 h 692926"/>
                <a:gd name="connsiteX0" fmla="*/ 0 w 590866"/>
                <a:gd name="connsiteY0" fmla="*/ 686348 h 692926"/>
                <a:gd name="connsiteX1" fmla="*/ 164461 w 590866"/>
                <a:gd name="connsiteY1" fmla="*/ 334403 h 692926"/>
                <a:gd name="connsiteX2" fmla="*/ 588769 w 590866"/>
                <a:gd name="connsiteY2" fmla="*/ 61398 h 692926"/>
                <a:gd name="connsiteX3" fmla="*/ 582190 w 590866"/>
                <a:gd name="connsiteY3" fmla="*/ 692926 h 692926"/>
                <a:gd name="connsiteX0" fmla="*/ 0 w 590866"/>
                <a:gd name="connsiteY0" fmla="*/ 624950 h 631528"/>
                <a:gd name="connsiteX1" fmla="*/ 164461 w 590866"/>
                <a:gd name="connsiteY1" fmla="*/ 273005 h 631528"/>
                <a:gd name="connsiteX2" fmla="*/ 588769 w 590866"/>
                <a:gd name="connsiteY2" fmla="*/ 0 h 631528"/>
                <a:gd name="connsiteX3" fmla="*/ 582190 w 590866"/>
                <a:gd name="connsiteY3" fmla="*/ 631528 h 631528"/>
                <a:gd name="connsiteX0" fmla="*/ 116690 w 707556"/>
                <a:gd name="connsiteY0" fmla="*/ 624950 h 631528"/>
                <a:gd name="connsiteX1" fmla="*/ 98128 w 707556"/>
                <a:gd name="connsiteY1" fmla="*/ 210785 h 631528"/>
                <a:gd name="connsiteX2" fmla="*/ 705459 w 707556"/>
                <a:gd name="connsiteY2" fmla="*/ 0 h 631528"/>
                <a:gd name="connsiteX3" fmla="*/ 698880 w 707556"/>
                <a:gd name="connsiteY3" fmla="*/ 631528 h 631528"/>
                <a:gd name="connsiteX0" fmla="*/ 95781 w 686647"/>
                <a:gd name="connsiteY0" fmla="*/ 624950 h 631528"/>
                <a:gd name="connsiteX1" fmla="*/ 221235 w 686647"/>
                <a:gd name="connsiteY1" fmla="*/ 426809 h 631528"/>
                <a:gd name="connsiteX2" fmla="*/ 77219 w 686647"/>
                <a:gd name="connsiteY2" fmla="*/ 210785 h 631528"/>
                <a:gd name="connsiteX3" fmla="*/ 684550 w 686647"/>
                <a:gd name="connsiteY3" fmla="*/ 0 h 631528"/>
                <a:gd name="connsiteX4" fmla="*/ 677971 w 686647"/>
                <a:gd name="connsiteY4" fmla="*/ 631528 h 631528"/>
                <a:gd name="connsiteX0" fmla="*/ 95781 w 686647"/>
                <a:gd name="connsiteY0" fmla="*/ 624950 h 631528"/>
                <a:gd name="connsiteX1" fmla="*/ 365251 w 686647"/>
                <a:gd name="connsiteY1" fmla="*/ 570825 h 631528"/>
                <a:gd name="connsiteX2" fmla="*/ 221235 w 686647"/>
                <a:gd name="connsiteY2" fmla="*/ 426809 h 631528"/>
                <a:gd name="connsiteX3" fmla="*/ 77219 w 686647"/>
                <a:gd name="connsiteY3" fmla="*/ 210785 h 631528"/>
                <a:gd name="connsiteX4" fmla="*/ 684550 w 686647"/>
                <a:gd name="connsiteY4" fmla="*/ 0 h 631528"/>
                <a:gd name="connsiteX5" fmla="*/ 677971 w 686647"/>
                <a:gd name="connsiteY5" fmla="*/ 631528 h 631528"/>
                <a:gd name="connsiteX0" fmla="*/ 95781 w 686647"/>
                <a:gd name="connsiteY0" fmla="*/ 624950 h 631528"/>
                <a:gd name="connsiteX1" fmla="*/ 365251 w 686647"/>
                <a:gd name="connsiteY1" fmla="*/ 570825 h 631528"/>
                <a:gd name="connsiteX2" fmla="*/ 221235 w 686647"/>
                <a:gd name="connsiteY2" fmla="*/ 426809 h 631528"/>
                <a:gd name="connsiteX3" fmla="*/ 77219 w 686647"/>
                <a:gd name="connsiteY3" fmla="*/ 210785 h 631528"/>
                <a:gd name="connsiteX4" fmla="*/ 684550 w 686647"/>
                <a:gd name="connsiteY4" fmla="*/ 0 h 631528"/>
                <a:gd name="connsiteX5" fmla="*/ 677971 w 686647"/>
                <a:gd name="connsiteY5" fmla="*/ 631528 h 631528"/>
                <a:gd name="connsiteX0" fmla="*/ 95781 w 686647"/>
                <a:gd name="connsiteY0" fmla="*/ 624950 h 662301"/>
                <a:gd name="connsiteX1" fmla="*/ 377846 w 686647"/>
                <a:gd name="connsiteY1" fmla="*/ 629278 h 662301"/>
                <a:gd name="connsiteX2" fmla="*/ 221235 w 686647"/>
                <a:gd name="connsiteY2" fmla="*/ 426809 h 662301"/>
                <a:gd name="connsiteX3" fmla="*/ 77219 w 686647"/>
                <a:gd name="connsiteY3" fmla="*/ 210785 h 662301"/>
                <a:gd name="connsiteX4" fmla="*/ 684550 w 686647"/>
                <a:gd name="connsiteY4" fmla="*/ 0 h 662301"/>
                <a:gd name="connsiteX5" fmla="*/ 677971 w 686647"/>
                <a:gd name="connsiteY5" fmla="*/ 631528 h 662301"/>
                <a:gd name="connsiteX0" fmla="*/ 167789 w 758655"/>
                <a:gd name="connsiteY0" fmla="*/ 629316 h 666667"/>
                <a:gd name="connsiteX1" fmla="*/ 449854 w 758655"/>
                <a:gd name="connsiteY1" fmla="*/ 633644 h 666667"/>
                <a:gd name="connsiteX2" fmla="*/ 293243 w 758655"/>
                <a:gd name="connsiteY2" fmla="*/ 431175 h 666667"/>
                <a:gd name="connsiteX3" fmla="*/ 77219 w 758655"/>
                <a:gd name="connsiteY3" fmla="*/ 71135 h 666667"/>
                <a:gd name="connsiteX4" fmla="*/ 756558 w 758655"/>
                <a:gd name="connsiteY4" fmla="*/ 4366 h 666667"/>
                <a:gd name="connsiteX5" fmla="*/ 749979 w 758655"/>
                <a:gd name="connsiteY5" fmla="*/ 635894 h 666667"/>
                <a:gd name="connsiteX0" fmla="*/ 167789 w 758655"/>
                <a:gd name="connsiteY0" fmla="*/ 624950 h 662301"/>
                <a:gd name="connsiteX1" fmla="*/ 449854 w 758655"/>
                <a:gd name="connsiteY1" fmla="*/ 629278 h 662301"/>
                <a:gd name="connsiteX2" fmla="*/ 293243 w 758655"/>
                <a:gd name="connsiteY2" fmla="*/ 426809 h 662301"/>
                <a:gd name="connsiteX3" fmla="*/ 77219 w 758655"/>
                <a:gd name="connsiteY3" fmla="*/ 282793 h 662301"/>
                <a:gd name="connsiteX4" fmla="*/ 756558 w 758655"/>
                <a:gd name="connsiteY4" fmla="*/ 0 h 662301"/>
                <a:gd name="connsiteX5" fmla="*/ 749979 w 758655"/>
                <a:gd name="connsiteY5" fmla="*/ 631528 h 66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8655" h="662301">
                  <a:moveTo>
                    <a:pt x="167789" y="624950"/>
                  </a:moveTo>
                  <a:cubicBezTo>
                    <a:pt x="168343" y="624538"/>
                    <a:pt x="428945" y="662301"/>
                    <a:pt x="449854" y="629278"/>
                  </a:cubicBezTo>
                  <a:cubicBezTo>
                    <a:pt x="470763" y="596255"/>
                    <a:pt x="355349" y="484556"/>
                    <a:pt x="293243" y="426809"/>
                  </a:cubicBezTo>
                  <a:cubicBezTo>
                    <a:pt x="231137" y="369062"/>
                    <a:pt x="0" y="353928"/>
                    <a:pt x="77219" y="282793"/>
                  </a:cubicBezTo>
                  <a:cubicBezTo>
                    <a:pt x="154438" y="211658"/>
                    <a:pt x="619799" y="26182"/>
                    <a:pt x="756558" y="0"/>
                  </a:cubicBezTo>
                  <a:cubicBezTo>
                    <a:pt x="758655" y="442427"/>
                    <a:pt x="694886" y="321793"/>
                    <a:pt x="749979" y="631528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 rot="10800000">
              <a:off x="1022504" y="5874943"/>
              <a:ext cx="108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sp>
          <p:nvSpPr>
            <p:cNvPr id="86" name="Freeform 85"/>
            <p:cNvSpPr/>
            <p:nvPr/>
          </p:nvSpPr>
          <p:spPr bwMode="auto">
            <a:xfrm>
              <a:off x="1507045" y="5445224"/>
              <a:ext cx="256643" cy="242480"/>
            </a:xfrm>
            <a:custGeom>
              <a:avLst/>
              <a:gdLst>
                <a:gd name="connsiteX0" fmla="*/ 13597 w 256643"/>
                <a:gd name="connsiteY0" fmla="*/ 153533 h 242480"/>
                <a:gd name="connsiteX1" fmla="*/ 152966 w 256643"/>
                <a:gd name="connsiteY1" fmla="*/ 10764 h 242480"/>
                <a:gd name="connsiteX2" fmla="*/ 234548 w 256643"/>
                <a:gd name="connsiteY2" fmla="*/ 218119 h 242480"/>
                <a:gd name="connsiteX3" fmla="*/ 13597 w 256643"/>
                <a:gd name="connsiteY3" fmla="*/ 153533 h 24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43" h="242480">
                  <a:moveTo>
                    <a:pt x="13597" y="153533"/>
                  </a:moveTo>
                  <a:cubicBezTo>
                    <a:pt x="0" y="118974"/>
                    <a:pt x="116141" y="0"/>
                    <a:pt x="152966" y="10764"/>
                  </a:cubicBezTo>
                  <a:cubicBezTo>
                    <a:pt x="189791" y="21528"/>
                    <a:pt x="256643" y="193758"/>
                    <a:pt x="234548" y="218119"/>
                  </a:cubicBezTo>
                  <a:cubicBezTo>
                    <a:pt x="212453" y="242480"/>
                    <a:pt x="27194" y="188092"/>
                    <a:pt x="13597" y="153533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Oval 31"/>
          <p:cNvSpPr>
            <a:spLocks noChangeAspect="1"/>
          </p:cNvSpPr>
          <p:nvPr/>
        </p:nvSpPr>
        <p:spPr bwMode="auto">
          <a:xfrm>
            <a:off x="3910165" y="3494044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 bwMode="auto">
          <a:xfrm>
            <a:off x="3910165" y="3494044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>
            <a:off x="3910165" y="3494044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 bwMode="auto">
          <a:xfrm>
            <a:off x="3910165" y="3494044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 bwMode="auto">
          <a:xfrm>
            <a:off x="3910165" y="3494044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880867" y="3464446"/>
            <a:ext cx="142876" cy="14287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 bwMode="auto">
          <a:xfrm>
            <a:off x="4860924" y="3568037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 bwMode="auto">
          <a:xfrm>
            <a:off x="4860035" y="3566068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 bwMode="auto">
          <a:xfrm>
            <a:off x="4860035" y="3566068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 bwMode="auto">
          <a:xfrm>
            <a:off x="4860035" y="3566068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 bwMode="auto">
          <a:xfrm>
            <a:off x="4860035" y="3566068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 bwMode="auto">
          <a:xfrm>
            <a:off x="4860035" y="3566068"/>
            <a:ext cx="85726" cy="8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830986" y="3533502"/>
            <a:ext cx="142876" cy="14287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608" y="2780928"/>
            <a:ext cx="6890228" cy="2571077"/>
            <a:chOff x="926345" y="1218034"/>
            <a:chExt cx="6890228" cy="2571077"/>
          </a:xfrm>
        </p:grpSpPr>
        <p:sp>
          <p:nvSpPr>
            <p:cNvPr id="7" name="TextBox 6"/>
            <p:cNvSpPr txBox="1"/>
            <p:nvPr/>
          </p:nvSpPr>
          <p:spPr>
            <a:xfrm>
              <a:off x="926345" y="2221863"/>
              <a:ext cx="981359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AT" sz="3200" dirty="0" smtClean="0"/>
                <a:t>data</a:t>
              </a:r>
              <a:endParaRPr lang="de-AT" sz="3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16216" y="2221863"/>
              <a:ext cx="1300357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AT" sz="3200" dirty="0" smtClean="0"/>
                <a:t>image</a:t>
              </a:r>
              <a:endParaRPr lang="de-AT" sz="3200" dirty="0"/>
            </a:p>
          </p:txBody>
        </p:sp>
        <p:grpSp>
          <p:nvGrpSpPr>
            <p:cNvPr id="9" name="Group 13"/>
            <p:cNvGrpSpPr/>
            <p:nvPr/>
          </p:nvGrpSpPr>
          <p:grpSpPr>
            <a:xfrm rot="1620000">
              <a:off x="2930043" y="1218034"/>
              <a:ext cx="2520280" cy="2571077"/>
              <a:chOff x="3635897" y="1052737"/>
              <a:chExt cx="2520280" cy="2571077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5400000" flipV="1">
                <a:off x="3610498" y="1078136"/>
                <a:ext cx="2571077" cy="2520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 rot="-1500000">
                <a:off x="3942711" y="1476414"/>
                <a:ext cx="1915909" cy="1774900"/>
              </a:xfrm>
              <a:custGeom>
                <a:avLst/>
                <a:gdLst>
                  <a:gd name="connsiteX0" fmla="*/ 0 w 1915909"/>
                  <a:gd name="connsiteY0" fmla="*/ 0 h 584775"/>
                  <a:gd name="connsiteX1" fmla="*/ 1915909 w 1915909"/>
                  <a:gd name="connsiteY1" fmla="*/ 0 h 584775"/>
                  <a:gd name="connsiteX2" fmla="*/ 1915909 w 1915909"/>
                  <a:gd name="connsiteY2" fmla="*/ 584775 h 584775"/>
                  <a:gd name="connsiteX3" fmla="*/ 0 w 1915909"/>
                  <a:gd name="connsiteY3" fmla="*/ 584775 h 584775"/>
                  <a:gd name="connsiteX4" fmla="*/ 0 w 1915909"/>
                  <a:gd name="connsiteY4" fmla="*/ 0 h 58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909" h="584775">
                    <a:moveTo>
                      <a:pt x="0" y="0"/>
                    </a:moveTo>
                    <a:lnTo>
                      <a:pt x="1915909" y="0"/>
                    </a:lnTo>
                    <a:lnTo>
                      <a:pt x="1915909" y="584775"/>
                    </a:lnTo>
                    <a:lnTo>
                      <a:pt x="0" y="58477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none" rtlCol="0">
                <a:prstTxWarp prst="textArchDown">
                  <a:avLst>
                    <a:gd name="adj" fmla="val 18215583"/>
                  </a:avLst>
                </a:prstTxWarp>
                <a:spAutoFit/>
              </a:bodyPr>
              <a:lstStyle/>
              <a:p>
                <a:r>
                  <a:rPr lang="de-AT" sz="2800" dirty="0" smtClean="0">
                    <a:solidFill>
                      <a:schemeClr val="bg1"/>
                    </a:solidFill>
                  </a:rPr>
                  <a:t>algorithm</a:t>
                </a:r>
                <a:endParaRPr lang="de-AT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-1260000">
                <a:off x="3977001" y="1441194"/>
                <a:ext cx="1553855" cy="102328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r>
                  <a:rPr lang="de-AT" sz="2800" dirty="0" smtClean="0"/>
                  <a:t>parameters</a:t>
                </a:r>
                <a:endParaRPr lang="de-AT" sz="2800" dirty="0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V="1">
              <a:off x="5602129" y="2511631"/>
              <a:ext cx="720000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2049895" y="2511631"/>
              <a:ext cx="720000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792758"/>
          </a:xfrm>
        </p:spPr>
        <p:txBody>
          <a:bodyPr/>
          <a:lstStyle/>
          <a:p>
            <a:r>
              <a:rPr lang="de-AT" dirty="0" smtClean="0"/>
              <a:t>Algorithms and parameters closely intertwined</a:t>
            </a:r>
          </a:p>
          <a:p>
            <a:r>
              <a:rPr lang="de-AT" dirty="0" smtClean="0"/>
              <a:t>Parameters deserve much more attention</a:t>
            </a:r>
          </a:p>
          <a:p>
            <a:r>
              <a:rPr lang="de-AT" dirty="0" smtClean="0"/>
              <a:t>Heuristics ok, but do </a:t>
            </a:r>
            <a:r>
              <a:rPr lang="de-AT" dirty="0" smtClean="0">
                <a:solidFill>
                  <a:schemeClr val="accent2"/>
                </a:solidFill>
              </a:rPr>
              <a:t>sensitivity analysis</a:t>
            </a:r>
            <a:endParaRPr lang="de-AT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0.00173 -0.00902 0.0033 -0.01713 0.00625 -0.02384 C 0.0092 -0.03055 0.01319 -0.03588 0.01736 -0.04097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2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47 C 0.00972 -0.00347 0.02083 -0.00347 0.0283 -0.00763 C 0.03576 -0.0118 0.0408 -0.02129 0.04409 -0.025 " pathEditMode="relative" rAng="0" ptsTypes="aaa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532 C 0.00035 0.01273 0.00434 0.01875 0.00886 0.02546 C 0.01337 0.03218 0.02084 0.04167 0.02396 0.04607 " pathEditMode="relative" rAng="0" ptsTypes="aaa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4 C -0.00139 0.00439 -0.00208 0.00902 -0.00451 0.01412 C -0.00694 0.01921 -0.01094 0.02453 -0.01493 0.03009 " pathEditMode="relative" ptsTypes="aaA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69 C -0.00694 -0.00254 -0.01458 -0.00416 -0.01979 -0.00926 C -0.025 -0.01435 -0.02777 -0.02268 -0.03055 -0.03078 " pathEditMode="relative" ptsTypes="aaA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0.00174 -0.00903 0.00295 -0.01782 0.00625 -0.02384 C 0.00955 -0.02986 0.01719 -0.03426 0.01997 -0.03704 " pathEditMode="relative" rAng="0" ptsTypes="aaa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-1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46 C -0.00608 0.00116 -0.02535 0.0044 -0.0349 0.00463 C -0.04444 0.00486 -0.05295 0.00208 -0.05764 0.00139 " pathEditMode="relative" rAng="0" ptsTypes="aaa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C 0.00365 0.00764 0.00868 0.01343 0.01215 0.02037 C 0.01563 0.02732 0.01927 0.03773 0.02118 0.04236 " pathEditMode="relative" rAng="0" ptsTypes="aaa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2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C -0.00174 0.00185 -0.00399 0.00903 -0.00747 0.01296 C -0.01094 0.0169 -0.01858 0.02153 -0.02153 0.02384 " pathEditMode="relative" rAng="0" ptsTypes="aaa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1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69 C -0.00694 -0.00255 -0.01372 -0.00486 -0.01979 -0.00926 C -0.02587 -0.01366 -0.03264 -0.02315 -0.03594 -0.02685 " pathEditMode="relative" rAng="0" ptsTypes="aaa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1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7 C 0.00295 0.00162 0.01389 0.00787 0.02049 0.0081 C 0.02708 0.00834 0.03507 0.00347 0.03889 0.00232 " pathEditMode="relative" rAng="0" ptsTypes="aaa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/>
      <p:bldP spid="47" grpId="1"/>
      <p:bldP spid="31" grpId="0" animBg="1"/>
      <p:bldP spid="56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2" grpId="1" animBg="1"/>
      <p:bldP spid="45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848103" cy="757238"/>
          </a:xfrm>
        </p:spPr>
        <p:txBody>
          <a:bodyPr>
            <a:normAutofit/>
          </a:bodyPr>
          <a:lstStyle/>
          <a:p>
            <a:r>
              <a:rPr lang="de-AT" dirty="0" smtClean="0"/>
              <a:t>Algo., Parms., Heuristics – Quo Vadis? (1)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1339676"/>
            <a:ext cx="8907462" cy="5473700"/>
          </a:xfrm>
        </p:spPr>
        <p:txBody>
          <a:bodyPr>
            <a:noAutofit/>
          </a:bodyPr>
          <a:lstStyle/>
          <a:p>
            <a:r>
              <a:rPr lang="de-AT" dirty="0" smtClean="0"/>
              <a:t>Problem solving in visualization</a:t>
            </a:r>
          </a:p>
          <a:p>
            <a:pPr lvl="1"/>
            <a:r>
              <a:rPr lang="de-AT" dirty="0" smtClean="0"/>
              <a:t>Algorithmic centric </a:t>
            </a:r>
            <a:r>
              <a:rPr lang="de-AT" dirty="0" smtClean="0">
                <a:latin typeface="Arial"/>
                <a:cs typeface="Arial"/>
              </a:rPr>
              <a:t>→</a:t>
            </a:r>
            <a:r>
              <a:rPr lang="de-AT" dirty="0" smtClean="0"/>
              <a:t> data/image centric</a:t>
            </a:r>
          </a:p>
          <a:p>
            <a:pPr lvl="1"/>
            <a:r>
              <a:rPr lang="de-AT" dirty="0" smtClean="0"/>
              <a:t>Imperative </a:t>
            </a:r>
            <a:r>
              <a:rPr lang="de-AT" dirty="0" smtClean="0">
                <a:cs typeface="Arial"/>
              </a:rPr>
              <a:t>→ </a:t>
            </a:r>
            <a:r>
              <a:rPr lang="de-AT" dirty="0" smtClean="0"/>
              <a:t>declarative approaches</a:t>
            </a:r>
          </a:p>
          <a:p>
            <a:pPr lvl="1"/>
            <a:r>
              <a:rPr lang="de-AT" dirty="0" smtClean="0"/>
              <a:t>Frameless rendering → algorithmless rendering</a:t>
            </a:r>
          </a:p>
          <a:p>
            <a:pPr lvl="1"/>
            <a:r>
              <a:rPr lang="de-AT" dirty="0" smtClean="0"/>
              <a:t>Program verification → image verification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de-AT" dirty="0" smtClean="0"/>
              <a:t> Algorithms on demand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de-AT" dirty="0" smtClean="0"/>
              <a:t> Each pixel/voxel gets its own algorithm</a:t>
            </a:r>
          </a:p>
          <a:p>
            <a:pPr lvl="1"/>
            <a:r>
              <a:rPr lang="de-AT" dirty="0" smtClean="0"/>
              <a:t>Integrated views/interaction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>
              <a:buSzPct val="120000"/>
              <a:buFont typeface="Wingdings" pitchFamily="2" charset="2"/>
              <a:buChar char="§"/>
            </a:pPr>
            <a:endParaRPr lang="de-AT" dirty="0" smtClean="0"/>
          </a:p>
          <a:p>
            <a:pPr lvl="1"/>
            <a:endParaRPr lang="de-AT" dirty="0" smtClean="0"/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21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848103" cy="757238"/>
          </a:xfrm>
        </p:spPr>
        <p:txBody>
          <a:bodyPr/>
          <a:lstStyle/>
          <a:p>
            <a:r>
              <a:rPr lang="de-AT" dirty="0" smtClean="0"/>
              <a:t>Algo., Parms., Heuristics – Quo Vadis? (2)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1339676"/>
            <a:ext cx="8907462" cy="5473700"/>
          </a:xfrm>
        </p:spPr>
        <p:txBody>
          <a:bodyPr>
            <a:normAutofit/>
          </a:bodyPr>
          <a:lstStyle/>
          <a:p>
            <a:r>
              <a:rPr lang="de-AT" dirty="0" smtClean="0"/>
              <a:t>Problem solving in visualization</a:t>
            </a:r>
          </a:p>
          <a:p>
            <a:pPr lvl="1"/>
            <a:r>
              <a:rPr lang="de-AT" dirty="0" smtClean="0"/>
              <a:t>Interaction sensitivity</a:t>
            </a:r>
          </a:p>
          <a:p>
            <a:pPr lvl="1"/>
            <a:r>
              <a:rPr lang="de-AT" dirty="0" smtClean="0"/>
              <a:t>Comparative visualization</a:t>
            </a:r>
          </a:p>
          <a:p>
            <a:pPr lvl="1"/>
            <a:r>
              <a:rPr lang="de-AT" dirty="0" smtClean="0"/>
              <a:t>Topological analysis of parameter spaces</a:t>
            </a:r>
          </a:p>
          <a:p>
            <a:pPr lvl="1"/>
            <a:r>
              <a:rPr lang="de-AT" dirty="0" smtClean="0"/>
              <a:t>Interval arithmetics → distribution arithmetics in visualization (uncertainty visualization)</a:t>
            </a:r>
          </a:p>
          <a:p>
            <a:pPr lvl="1"/>
            <a:r>
              <a:rPr lang="de-AT" dirty="0" smtClean="0"/>
              <a:t>Publishing in visualization</a:t>
            </a:r>
          </a:p>
          <a:p>
            <a:pPr lvl="2"/>
            <a:r>
              <a:rPr lang="de-AT" dirty="0" smtClean="0"/>
              <a:t>More stability/robustness analyses in future?</a:t>
            </a:r>
          </a:p>
          <a:p>
            <a:pPr lvl="2"/>
            <a:r>
              <a:rPr lang="de-AT" dirty="0" smtClean="0"/>
              <a:t>Executable Paper Grand Challenge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>
              <a:buSzPct val="120000"/>
              <a:buFont typeface="Wingdings" pitchFamily="2" charset="2"/>
              <a:buChar char="§"/>
            </a:pPr>
            <a:endParaRPr lang="de-AT" dirty="0" smtClean="0"/>
          </a:p>
          <a:p>
            <a:pPr lvl="1"/>
            <a:endParaRPr lang="de-AT" dirty="0" smtClean="0"/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22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01602"/>
            <a:ext cx="2881580" cy="268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207375" cy="757238"/>
          </a:xfrm>
        </p:spPr>
        <p:txBody>
          <a:bodyPr/>
          <a:lstStyle/>
          <a:p>
            <a:r>
              <a:rPr lang="en-US" sz="2600" dirty="0"/>
              <a:t>Semantic Layers for Illustrative Volume </a:t>
            </a:r>
            <a:r>
              <a:rPr lang="en-US" sz="2600" dirty="0" smtClean="0"/>
              <a:t>Rendering </a:t>
            </a:r>
            <a:endParaRPr lang="de-AT" sz="2600" dirty="0"/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107950" y="6524625"/>
            <a:ext cx="503238" cy="217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chemeClr val="bg1"/>
              </a:solidFill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110626" y="2924175"/>
            <a:ext cx="2198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800" dirty="0" smtClean="0"/>
              <a:t>[al. et Gröller, 2007</a:t>
            </a:r>
            <a:r>
              <a:rPr lang="de-AT" sz="1800" dirty="0"/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3501008"/>
            <a:ext cx="5760640" cy="126188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rgbClr val="FF0000"/>
                </a:solidFill>
              </a:rPr>
              <a:t>„... the work is a significant step </a:t>
            </a:r>
            <a:r>
              <a:rPr lang="de-AT" sz="2800" dirty="0" smtClean="0">
                <a:solidFill>
                  <a:srgbClr val="FFFF99"/>
                </a:solidFill>
              </a:rPr>
              <a:t>backwards ...“ </a:t>
            </a:r>
          </a:p>
          <a:p>
            <a:r>
              <a:rPr lang="de-AT" dirty="0" smtClean="0"/>
              <a:t>                                   [anonymous reviewer]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24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Curvature Based Selective </a:t>
            </a:r>
            <a:r>
              <a:rPr lang="de-AT" dirty="0" smtClean="0"/>
              <a:t>Style Application</a:t>
            </a:r>
            <a:endParaRPr lang="de-AT" dirty="0"/>
          </a:p>
        </p:txBody>
      </p:sp>
      <p:pic>
        <p:nvPicPr>
          <p:cNvPr id="82951" name="Picture 7" descr="selective contours 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7425" y="1857364"/>
            <a:ext cx="5499100" cy="4559300"/>
          </a:xfrm>
          <a:prstGeom prst="rect">
            <a:avLst/>
          </a:prstGeom>
          <a:noFill/>
        </p:spPr>
      </p:pic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928670"/>
            <a:ext cx="84394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subtletoonshad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857364"/>
            <a:ext cx="2720975" cy="2255838"/>
          </a:xfrm>
          <a:prstGeom prst="rect">
            <a:avLst/>
          </a:prstGeom>
          <a:noFill/>
        </p:spPr>
      </p:pic>
      <p:pic>
        <p:nvPicPr>
          <p:cNvPr id="10" name="Picture 6" descr="contou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73558"/>
            <a:ext cx="2720975" cy="2255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207375" cy="757238"/>
          </a:xfrm>
        </p:spPr>
        <p:txBody>
          <a:bodyPr/>
          <a:lstStyle/>
          <a:p>
            <a:r>
              <a:rPr lang="en-US" sz="2600" dirty="0"/>
              <a:t>Semantic Layers for Illustrative Volume </a:t>
            </a:r>
            <a:r>
              <a:rPr lang="en-US" sz="2600" dirty="0" smtClean="0"/>
              <a:t>Rendering </a:t>
            </a:r>
            <a:endParaRPr lang="de-AT" sz="2600" dirty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3000" dirty="0"/>
              <a:t>Mapping volumetric attributes to visual styles</a:t>
            </a:r>
          </a:p>
          <a:p>
            <a:r>
              <a:rPr lang="de-AT" sz="3000" dirty="0"/>
              <a:t>Use natural language of domain expert (rules)</a:t>
            </a:r>
          </a:p>
          <a:p>
            <a:r>
              <a:rPr lang="de-AT" sz="3000" dirty="0"/>
              <a:t>Rules evaluated with fuzzy logic arithmetics</a:t>
            </a:r>
          </a:p>
          <a:p>
            <a:endParaRPr lang="de-AT" sz="2800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514600"/>
            <a:ext cx="86756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107950" y="6524625"/>
            <a:ext cx="503238" cy="217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chemeClr val="bg1"/>
              </a:solidFill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85008" y="2924175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800" dirty="0"/>
              <a:t>[Rautek et al</a:t>
            </a:r>
            <a:r>
              <a:rPr lang="de-AT" sz="1800" dirty="0" smtClean="0"/>
              <a:t>., </a:t>
            </a:r>
            <a:r>
              <a:rPr lang="de-AT" sz="1800" dirty="0"/>
              <a:t>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13" name="Line 45"/>
          <p:cNvSpPr>
            <a:spLocks noChangeShapeType="1"/>
          </p:cNvSpPr>
          <p:nvPr/>
        </p:nvSpPr>
        <p:spPr bwMode="auto">
          <a:xfrm>
            <a:off x="5357813" y="3676650"/>
            <a:ext cx="3354387" cy="9525"/>
          </a:xfrm>
          <a:prstGeom prst="line">
            <a:avLst/>
          </a:prstGeom>
          <a:noFill/>
          <a:ln w="698500">
            <a:solidFill>
              <a:srgbClr val="99CCFF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4319588" y="5121275"/>
            <a:ext cx="1150937" cy="576263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3168650" y="5121275"/>
            <a:ext cx="1152525" cy="576263"/>
          </a:xfrm>
          <a:prstGeom prst="rect">
            <a:avLst/>
          </a:prstGeom>
          <a:solidFill>
            <a:srgbClr val="0099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Fuzzy Logic as a Black Box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671888" y="3033713"/>
            <a:ext cx="1296987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1655763" y="1663700"/>
            <a:ext cx="2555875" cy="576263"/>
          </a:xfrm>
          <a:prstGeom prst="rect">
            <a:avLst/>
          </a:prstGeom>
          <a:solidFill>
            <a:srgbClr val="0099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AT" dirty="0"/>
              <a:t>attribute semantics</a:t>
            </a:r>
          </a:p>
          <a:p>
            <a:pPr algn="ctr"/>
            <a:r>
              <a:rPr lang="de-AT" dirty="0"/>
              <a:t>a …a</a:t>
            </a: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4572000" y="1663700"/>
            <a:ext cx="2711450" cy="576263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AT" dirty="0" smtClean="0"/>
              <a:t>style </a:t>
            </a:r>
            <a:r>
              <a:rPr lang="de-AT" dirty="0"/>
              <a:t>semantics</a:t>
            </a:r>
          </a:p>
          <a:p>
            <a:pPr algn="ctr"/>
            <a:r>
              <a:rPr lang="de-AT" dirty="0"/>
              <a:t>s  …s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3768725" y="5192713"/>
            <a:ext cx="195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AT" sz="2000" dirty="0"/>
              <a:t>rule base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3841750" y="3254375"/>
            <a:ext cx="946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AT" sz="2400" b="1">
                <a:solidFill>
                  <a:schemeClr val="bg1"/>
                </a:solidFill>
              </a:rPr>
              <a:t>fuzzy</a:t>
            </a:r>
          </a:p>
          <a:p>
            <a:pPr algn="ctr"/>
            <a:r>
              <a:rPr lang="de-AT" sz="2400" b="1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3563938" y="2239963"/>
            <a:ext cx="395287" cy="5762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>
            <a:off x="173038" y="3678238"/>
            <a:ext cx="3354387" cy="9525"/>
          </a:xfrm>
          <a:prstGeom prst="line">
            <a:avLst/>
          </a:prstGeom>
          <a:noFill/>
          <a:ln w="698500">
            <a:solidFill>
              <a:srgbClr val="99CCFF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 flipH="1">
            <a:off x="4572000" y="2239963"/>
            <a:ext cx="468313" cy="5762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 flipH="1" flipV="1">
            <a:off x="4321175" y="4365625"/>
            <a:ext cx="0" cy="6477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2666925" y="2024257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 dirty="0"/>
              <a:t>1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3132138" y="2024063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/>
              <a:t>n</a:t>
            </a:r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215900" y="3363913"/>
            <a:ext cx="285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AT" sz="1800" dirty="0"/>
              <a:t>evaluate attributes a …a   </a:t>
            </a:r>
          </a:p>
          <a:p>
            <a:pPr algn="ctr"/>
            <a:r>
              <a:rPr lang="de-AT" sz="1800" dirty="0"/>
              <a:t>per voxel</a:t>
            </a:r>
          </a:p>
        </p:txBody>
      </p:sp>
      <p:sp>
        <p:nvSpPr>
          <p:cNvPr id="58401" name="Text Box 33"/>
          <p:cNvSpPr txBox="1">
            <a:spLocks noChangeArrowheads="1"/>
          </p:cNvSpPr>
          <p:nvPr/>
        </p:nvSpPr>
        <p:spPr bwMode="auto">
          <a:xfrm>
            <a:off x="2258661" y="34845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 dirty="0"/>
              <a:t>1</a:t>
            </a:r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2707925" y="3484563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 dirty="0"/>
              <a:t>n</a:t>
            </a:r>
          </a:p>
        </p:txBody>
      </p:sp>
      <p:sp>
        <p:nvSpPr>
          <p:cNvPr id="58404" name="Text Box 36"/>
          <p:cNvSpPr txBox="1">
            <a:spLocks noChangeArrowheads="1"/>
          </p:cNvSpPr>
          <p:nvPr/>
        </p:nvSpPr>
        <p:spPr bwMode="auto">
          <a:xfrm>
            <a:off x="6607890" y="3736562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/>
              <a:t>1</a:t>
            </a:r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7096599" y="3730625"/>
            <a:ext cx="31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 dirty="0"/>
              <a:t>m</a:t>
            </a:r>
          </a:p>
        </p:txBody>
      </p:sp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5781675" y="3335338"/>
            <a:ext cx="1749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AT" sz="1800" dirty="0"/>
              <a:t>parameters for </a:t>
            </a:r>
          </a:p>
          <a:p>
            <a:pPr algn="l"/>
            <a:r>
              <a:rPr lang="de-AT" sz="1800" dirty="0"/>
              <a:t>styles  </a:t>
            </a:r>
            <a:r>
              <a:rPr lang="de-AT" sz="1800" dirty="0" smtClean="0"/>
              <a:t>s  </a:t>
            </a:r>
            <a:r>
              <a:rPr lang="de-AT" sz="1800" dirty="0"/>
              <a:t>…s</a:t>
            </a:r>
          </a:p>
        </p:txBody>
      </p:sp>
      <p:sp>
        <p:nvSpPr>
          <p:cNvPr id="58407" name="Text Box 39"/>
          <p:cNvSpPr txBox="1">
            <a:spLocks noChangeArrowheads="1"/>
          </p:cNvSpPr>
          <p:nvPr/>
        </p:nvSpPr>
        <p:spPr bwMode="auto">
          <a:xfrm>
            <a:off x="5643570" y="2024063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 dirty="0"/>
              <a:t>1</a:t>
            </a:r>
          </a:p>
        </p:txBody>
      </p:sp>
      <p:sp>
        <p:nvSpPr>
          <p:cNvPr id="58408" name="Text Box 40"/>
          <p:cNvSpPr txBox="1">
            <a:spLocks noChangeArrowheads="1"/>
          </p:cNvSpPr>
          <p:nvPr/>
        </p:nvSpPr>
        <p:spPr bwMode="auto">
          <a:xfrm>
            <a:off x="6169025" y="2024063"/>
            <a:ext cx="311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1200" dirty="0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13" grpId="0" animBg="1"/>
      <p:bldP spid="58395" grpId="0" animBg="1"/>
      <p:bldP spid="58400" grpId="0"/>
      <p:bldP spid="58401" grpId="0"/>
      <p:bldP spid="58402" grpId="0"/>
      <p:bldP spid="58404" grpId="0"/>
      <p:bldP spid="58405" grpId="0"/>
      <p:bldP spid="5840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>
          <a:xfrm>
            <a:off x="-32" y="4999621"/>
            <a:ext cx="5459824" cy="1620000"/>
            <a:chOff x="3302677" y="2500306"/>
            <a:chExt cx="7506560" cy="2227293"/>
          </a:xfrm>
        </p:grpSpPr>
        <p:pic>
          <p:nvPicPr>
            <p:cNvPr id="17" name="Picture 5" descr="H:\Work\Talks\Interaction-dependent EuroVis08\visiblehuman4.png"/>
            <p:cNvPicPr>
              <a:picLocks noChangeAspect="1" noChangeArrowheads="1"/>
            </p:cNvPicPr>
            <p:nvPr/>
          </p:nvPicPr>
          <p:blipFill>
            <a:blip r:embed="rId3" cstate="print"/>
            <a:srcRect l="50102"/>
            <a:stretch>
              <a:fillRect/>
            </a:stretch>
          </p:blipFill>
          <p:spPr bwMode="auto">
            <a:xfrm>
              <a:off x="3302677" y="3668722"/>
              <a:ext cx="7401865" cy="1058877"/>
            </a:xfrm>
            <a:prstGeom prst="rect">
              <a:avLst/>
            </a:prstGeom>
            <a:noFill/>
          </p:spPr>
        </p:pic>
        <p:pic>
          <p:nvPicPr>
            <p:cNvPr id="18" name="Picture 5" descr="H:\Work\Talks\Interaction-dependent EuroVis08\visiblehuman4.png"/>
            <p:cNvPicPr>
              <a:picLocks noChangeAspect="1" noChangeArrowheads="1"/>
            </p:cNvPicPr>
            <p:nvPr/>
          </p:nvPicPr>
          <p:blipFill>
            <a:blip r:embed="rId3" cstate="print"/>
            <a:srcRect r="50381"/>
            <a:stretch>
              <a:fillRect/>
            </a:stretch>
          </p:blipFill>
          <p:spPr bwMode="auto">
            <a:xfrm>
              <a:off x="3357554" y="2500306"/>
              <a:ext cx="7451683" cy="1071999"/>
            </a:xfrm>
            <a:prstGeom prst="rect">
              <a:avLst/>
            </a:prstGeom>
            <a:noFill/>
          </p:spPr>
        </p:pic>
      </p:grp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Semantics Driven Illustrative Rendering</a:t>
            </a:r>
            <a:endParaRPr lang="de-AT" dirty="0"/>
          </a:p>
        </p:txBody>
      </p:sp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983652"/>
            <a:ext cx="3714776" cy="391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582621"/>
            <a:ext cx="2786082" cy="413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857232"/>
            <a:ext cx="5515602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7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8237569" y="5929330"/>
            <a:ext cx="83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dirty="0"/>
              <a:t>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00698"/>
            <a:ext cx="8000906" cy="3753394"/>
          </a:xfrm>
          <a:prstGeom prst="rect">
            <a:avLst/>
          </a:prstGeom>
          <a:noFill/>
          <a:ln w="25400" cap="rnd">
            <a:noFill/>
            <a:miter lim="800000"/>
            <a:headEnd/>
            <a:tailEnd/>
          </a:ln>
        </p:spPr>
      </p:pic>
      <p:sp>
        <p:nvSpPr>
          <p:cNvPr id="36" name="Freeform 35"/>
          <p:cNvSpPr/>
          <p:nvPr/>
        </p:nvSpPr>
        <p:spPr bwMode="auto">
          <a:xfrm>
            <a:off x="4078530" y="2165854"/>
            <a:ext cx="979369" cy="3083294"/>
          </a:xfrm>
          <a:custGeom>
            <a:avLst/>
            <a:gdLst>
              <a:gd name="connsiteX0" fmla="*/ 702624 w 1040081"/>
              <a:gd name="connsiteY0" fmla="*/ 63335 h 3075709"/>
              <a:gd name="connsiteX1" fmla="*/ 732312 w 1040081"/>
              <a:gd name="connsiteY1" fmla="*/ 520535 h 3075709"/>
              <a:gd name="connsiteX2" fmla="*/ 31668 w 1040081"/>
              <a:gd name="connsiteY2" fmla="*/ 1357745 h 3075709"/>
              <a:gd name="connsiteX3" fmla="*/ 542307 w 1040081"/>
              <a:gd name="connsiteY3" fmla="*/ 1215241 h 3075709"/>
              <a:gd name="connsiteX4" fmla="*/ 779813 w 1040081"/>
              <a:gd name="connsiteY4" fmla="*/ 1280555 h 3075709"/>
              <a:gd name="connsiteX5" fmla="*/ 286987 w 1040081"/>
              <a:gd name="connsiteY5" fmla="*/ 1957449 h 3075709"/>
              <a:gd name="connsiteX6" fmla="*/ 269174 w 1040081"/>
              <a:gd name="connsiteY6" fmla="*/ 2812472 h 3075709"/>
              <a:gd name="connsiteX7" fmla="*/ 672935 w 1040081"/>
              <a:gd name="connsiteY7" fmla="*/ 3067792 h 3075709"/>
              <a:gd name="connsiteX8" fmla="*/ 708561 w 1040081"/>
              <a:gd name="connsiteY8" fmla="*/ 2764971 h 3075709"/>
              <a:gd name="connsiteX9" fmla="*/ 399803 w 1040081"/>
              <a:gd name="connsiteY9" fmla="*/ 2527465 h 3075709"/>
              <a:gd name="connsiteX10" fmla="*/ 494805 w 1040081"/>
              <a:gd name="connsiteY10" fmla="*/ 2129641 h 3075709"/>
              <a:gd name="connsiteX11" fmla="*/ 1023257 w 1040081"/>
              <a:gd name="connsiteY11" fmla="*/ 1227117 h 3075709"/>
              <a:gd name="connsiteX12" fmla="*/ 595746 w 1040081"/>
              <a:gd name="connsiteY12" fmla="*/ 1090550 h 3075709"/>
              <a:gd name="connsiteX13" fmla="*/ 815439 w 1040081"/>
              <a:gd name="connsiteY13" fmla="*/ 775854 h 3075709"/>
              <a:gd name="connsiteX14" fmla="*/ 862940 w 1040081"/>
              <a:gd name="connsiteY14" fmla="*/ 473033 h 3075709"/>
              <a:gd name="connsiteX15" fmla="*/ 916379 w 1040081"/>
              <a:gd name="connsiteY15" fmla="*/ 413657 h 3075709"/>
              <a:gd name="connsiteX16" fmla="*/ 928255 w 1040081"/>
              <a:gd name="connsiteY16" fmla="*/ 140524 h 3075709"/>
              <a:gd name="connsiteX17" fmla="*/ 702624 w 1040081"/>
              <a:gd name="connsiteY17" fmla="*/ 63335 h 3075709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862940 w 1040081"/>
              <a:gd name="connsiteY14" fmla="*/ 464532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862940 w 1040081"/>
              <a:gd name="connsiteY14" fmla="*/ 464532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862940 w 1040081"/>
              <a:gd name="connsiteY14" fmla="*/ 464532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862940 w 1040081"/>
              <a:gd name="connsiteY14" fmla="*/ 464532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862940 w 1040081"/>
              <a:gd name="connsiteY14" fmla="*/ 464532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916379 w 1040081"/>
              <a:gd name="connsiteY14" fmla="*/ 405156 h 3067208"/>
              <a:gd name="connsiteX15" fmla="*/ 914222 w 1040081"/>
              <a:gd name="connsiteY15" fmla="*/ 183028 h 3067208"/>
              <a:gd name="connsiteX16" fmla="*/ 702624 w 1040081"/>
              <a:gd name="connsiteY16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916379 w 1040081"/>
              <a:gd name="connsiteY14" fmla="*/ 405156 h 3067208"/>
              <a:gd name="connsiteX15" fmla="*/ 914222 w 1040081"/>
              <a:gd name="connsiteY15" fmla="*/ 183028 h 3067208"/>
              <a:gd name="connsiteX16" fmla="*/ 702624 w 1040081"/>
              <a:gd name="connsiteY16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916379 w 1040081"/>
              <a:gd name="connsiteY14" fmla="*/ 405156 h 3067208"/>
              <a:gd name="connsiteX15" fmla="*/ 914222 w 1040081"/>
              <a:gd name="connsiteY15" fmla="*/ 183028 h 3067208"/>
              <a:gd name="connsiteX16" fmla="*/ 702624 w 1040081"/>
              <a:gd name="connsiteY16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916379 w 1040081"/>
              <a:gd name="connsiteY14" fmla="*/ 405156 h 3067208"/>
              <a:gd name="connsiteX15" fmla="*/ 914222 w 1040081"/>
              <a:gd name="connsiteY15" fmla="*/ 183028 h 3067208"/>
              <a:gd name="connsiteX16" fmla="*/ 702624 w 1040081"/>
              <a:gd name="connsiteY16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916379 w 1040081"/>
              <a:gd name="connsiteY14" fmla="*/ 405156 h 3067208"/>
              <a:gd name="connsiteX15" fmla="*/ 914222 w 1040081"/>
              <a:gd name="connsiteY15" fmla="*/ 183028 h 3067208"/>
              <a:gd name="connsiteX16" fmla="*/ 702624 w 1040081"/>
              <a:gd name="connsiteY16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69174 w 1040081"/>
              <a:gd name="connsiteY6" fmla="*/ 2803971 h 3067208"/>
              <a:gd name="connsiteX7" fmla="*/ 672935 w 1040081"/>
              <a:gd name="connsiteY7" fmla="*/ 3059291 h 3067208"/>
              <a:gd name="connsiteX8" fmla="*/ 708561 w 1040081"/>
              <a:gd name="connsiteY8" fmla="*/ 2756470 h 3067208"/>
              <a:gd name="connsiteX9" fmla="*/ 399803 w 1040081"/>
              <a:gd name="connsiteY9" fmla="*/ 2518964 h 3067208"/>
              <a:gd name="connsiteX10" fmla="*/ 494805 w 1040081"/>
              <a:gd name="connsiteY10" fmla="*/ 2121140 h 3067208"/>
              <a:gd name="connsiteX11" fmla="*/ 1023257 w 1040081"/>
              <a:gd name="connsiteY11" fmla="*/ 1218616 h 3067208"/>
              <a:gd name="connsiteX12" fmla="*/ 595746 w 1040081"/>
              <a:gd name="connsiteY12" fmla="*/ 1082049 h 3067208"/>
              <a:gd name="connsiteX13" fmla="*/ 815439 w 1040081"/>
              <a:gd name="connsiteY13" fmla="*/ 767353 h 3067208"/>
              <a:gd name="connsiteX14" fmla="*/ 916379 w 1040081"/>
              <a:gd name="connsiteY14" fmla="*/ 405156 h 3067208"/>
              <a:gd name="connsiteX15" fmla="*/ 914222 w 1040081"/>
              <a:gd name="connsiteY15" fmla="*/ 183028 h 3067208"/>
              <a:gd name="connsiteX16" fmla="*/ 702624 w 1040081"/>
              <a:gd name="connsiteY16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221673 w 1040081"/>
              <a:gd name="connsiteY6" fmla="*/ 2412085 h 3067208"/>
              <a:gd name="connsiteX7" fmla="*/ 269174 w 1040081"/>
              <a:gd name="connsiteY7" fmla="*/ 2803971 h 3067208"/>
              <a:gd name="connsiteX8" fmla="*/ 672935 w 1040081"/>
              <a:gd name="connsiteY8" fmla="*/ 3059291 h 3067208"/>
              <a:gd name="connsiteX9" fmla="*/ 708561 w 1040081"/>
              <a:gd name="connsiteY9" fmla="*/ 2756470 h 3067208"/>
              <a:gd name="connsiteX10" fmla="*/ 399803 w 1040081"/>
              <a:gd name="connsiteY10" fmla="*/ 2518964 h 3067208"/>
              <a:gd name="connsiteX11" fmla="*/ 494805 w 1040081"/>
              <a:gd name="connsiteY11" fmla="*/ 2121140 h 3067208"/>
              <a:gd name="connsiteX12" fmla="*/ 1023257 w 1040081"/>
              <a:gd name="connsiteY12" fmla="*/ 1218616 h 3067208"/>
              <a:gd name="connsiteX13" fmla="*/ 595746 w 1040081"/>
              <a:gd name="connsiteY13" fmla="*/ 1082049 h 3067208"/>
              <a:gd name="connsiteX14" fmla="*/ 815439 w 1040081"/>
              <a:gd name="connsiteY14" fmla="*/ 767353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338158 w 1040081"/>
              <a:gd name="connsiteY6" fmla="*/ 2415275 h 3067208"/>
              <a:gd name="connsiteX7" fmla="*/ 269174 w 1040081"/>
              <a:gd name="connsiteY7" fmla="*/ 2803971 h 3067208"/>
              <a:gd name="connsiteX8" fmla="*/ 672935 w 1040081"/>
              <a:gd name="connsiteY8" fmla="*/ 3059291 h 3067208"/>
              <a:gd name="connsiteX9" fmla="*/ 708561 w 1040081"/>
              <a:gd name="connsiteY9" fmla="*/ 2756470 h 3067208"/>
              <a:gd name="connsiteX10" fmla="*/ 399803 w 1040081"/>
              <a:gd name="connsiteY10" fmla="*/ 2518964 h 3067208"/>
              <a:gd name="connsiteX11" fmla="*/ 494805 w 1040081"/>
              <a:gd name="connsiteY11" fmla="*/ 2121140 h 3067208"/>
              <a:gd name="connsiteX12" fmla="*/ 1023257 w 1040081"/>
              <a:gd name="connsiteY12" fmla="*/ 1218616 h 3067208"/>
              <a:gd name="connsiteX13" fmla="*/ 595746 w 1040081"/>
              <a:gd name="connsiteY13" fmla="*/ 1082049 h 3067208"/>
              <a:gd name="connsiteX14" fmla="*/ 815439 w 1040081"/>
              <a:gd name="connsiteY14" fmla="*/ 767353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338158 w 1040081"/>
              <a:gd name="connsiteY6" fmla="*/ 2415275 h 3067208"/>
              <a:gd name="connsiteX7" fmla="*/ 269174 w 1040081"/>
              <a:gd name="connsiteY7" fmla="*/ 2803971 h 3067208"/>
              <a:gd name="connsiteX8" fmla="*/ 672935 w 1040081"/>
              <a:gd name="connsiteY8" fmla="*/ 3059291 h 3067208"/>
              <a:gd name="connsiteX9" fmla="*/ 708561 w 1040081"/>
              <a:gd name="connsiteY9" fmla="*/ 2756470 h 3067208"/>
              <a:gd name="connsiteX10" fmla="*/ 399803 w 1040081"/>
              <a:gd name="connsiteY10" fmla="*/ 2518964 h 3067208"/>
              <a:gd name="connsiteX11" fmla="*/ 494805 w 1040081"/>
              <a:gd name="connsiteY11" fmla="*/ 2121140 h 3067208"/>
              <a:gd name="connsiteX12" fmla="*/ 1023257 w 1040081"/>
              <a:gd name="connsiteY12" fmla="*/ 1218616 h 3067208"/>
              <a:gd name="connsiteX13" fmla="*/ 595746 w 1040081"/>
              <a:gd name="connsiteY13" fmla="*/ 1082049 h 3067208"/>
              <a:gd name="connsiteX14" fmla="*/ 815439 w 1040081"/>
              <a:gd name="connsiteY14" fmla="*/ 767353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338158 w 1040081"/>
              <a:gd name="connsiteY6" fmla="*/ 2415275 h 3067208"/>
              <a:gd name="connsiteX7" fmla="*/ 269174 w 1040081"/>
              <a:gd name="connsiteY7" fmla="*/ 2803971 h 3067208"/>
              <a:gd name="connsiteX8" fmla="*/ 672935 w 1040081"/>
              <a:gd name="connsiteY8" fmla="*/ 3059291 h 3067208"/>
              <a:gd name="connsiteX9" fmla="*/ 708561 w 1040081"/>
              <a:gd name="connsiteY9" fmla="*/ 2756470 h 3067208"/>
              <a:gd name="connsiteX10" fmla="*/ 399803 w 1040081"/>
              <a:gd name="connsiteY10" fmla="*/ 2518964 h 3067208"/>
              <a:gd name="connsiteX11" fmla="*/ 494805 w 1040081"/>
              <a:gd name="connsiteY11" fmla="*/ 2121140 h 3067208"/>
              <a:gd name="connsiteX12" fmla="*/ 1023257 w 1040081"/>
              <a:gd name="connsiteY12" fmla="*/ 1218616 h 3067208"/>
              <a:gd name="connsiteX13" fmla="*/ 595746 w 1040081"/>
              <a:gd name="connsiteY13" fmla="*/ 1082049 h 3067208"/>
              <a:gd name="connsiteX14" fmla="*/ 815439 w 1040081"/>
              <a:gd name="connsiteY14" fmla="*/ 767353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67208"/>
              <a:gd name="connsiteX1" fmla="*/ 732312 w 1040081"/>
              <a:gd name="connsiteY1" fmla="*/ 512034 h 3067208"/>
              <a:gd name="connsiteX2" fmla="*/ 31668 w 1040081"/>
              <a:gd name="connsiteY2" fmla="*/ 1349244 h 3067208"/>
              <a:gd name="connsiteX3" fmla="*/ 542307 w 1040081"/>
              <a:gd name="connsiteY3" fmla="*/ 1206740 h 3067208"/>
              <a:gd name="connsiteX4" fmla="*/ 779813 w 1040081"/>
              <a:gd name="connsiteY4" fmla="*/ 1272054 h 3067208"/>
              <a:gd name="connsiteX5" fmla="*/ 286987 w 1040081"/>
              <a:gd name="connsiteY5" fmla="*/ 1948948 h 3067208"/>
              <a:gd name="connsiteX6" fmla="*/ 338158 w 1040081"/>
              <a:gd name="connsiteY6" fmla="*/ 2415275 h 3067208"/>
              <a:gd name="connsiteX7" fmla="*/ 269174 w 1040081"/>
              <a:gd name="connsiteY7" fmla="*/ 2803971 h 3067208"/>
              <a:gd name="connsiteX8" fmla="*/ 672935 w 1040081"/>
              <a:gd name="connsiteY8" fmla="*/ 3059291 h 3067208"/>
              <a:gd name="connsiteX9" fmla="*/ 708561 w 1040081"/>
              <a:gd name="connsiteY9" fmla="*/ 2756470 h 3067208"/>
              <a:gd name="connsiteX10" fmla="*/ 399803 w 1040081"/>
              <a:gd name="connsiteY10" fmla="*/ 2518964 h 3067208"/>
              <a:gd name="connsiteX11" fmla="*/ 494805 w 1040081"/>
              <a:gd name="connsiteY11" fmla="*/ 2121140 h 3067208"/>
              <a:gd name="connsiteX12" fmla="*/ 1023257 w 1040081"/>
              <a:gd name="connsiteY12" fmla="*/ 1218616 h 3067208"/>
              <a:gd name="connsiteX13" fmla="*/ 595746 w 1040081"/>
              <a:gd name="connsiteY13" fmla="*/ 1082049 h 3067208"/>
              <a:gd name="connsiteX14" fmla="*/ 815439 w 1040081"/>
              <a:gd name="connsiteY14" fmla="*/ 767353 h 3067208"/>
              <a:gd name="connsiteX15" fmla="*/ 916379 w 1040081"/>
              <a:gd name="connsiteY15" fmla="*/ 405156 h 3067208"/>
              <a:gd name="connsiteX16" fmla="*/ 914222 w 1040081"/>
              <a:gd name="connsiteY16" fmla="*/ 183028 h 3067208"/>
              <a:gd name="connsiteX17" fmla="*/ 702624 w 1040081"/>
              <a:gd name="connsiteY17" fmla="*/ 54834 h 3067208"/>
              <a:gd name="connsiteX0" fmla="*/ 702624 w 1040081"/>
              <a:gd name="connsiteY0" fmla="*/ 54834 h 3074433"/>
              <a:gd name="connsiteX1" fmla="*/ 732312 w 1040081"/>
              <a:gd name="connsiteY1" fmla="*/ 512034 h 3074433"/>
              <a:gd name="connsiteX2" fmla="*/ 31668 w 1040081"/>
              <a:gd name="connsiteY2" fmla="*/ 1349244 h 3074433"/>
              <a:gd name="connsiteX3" fmla="*/ 542307 w 1040081"/>
              <a:gd name="connsiteY3" fmla="*/ 1206740 h 3074433"/>
              <a:gd name="connsiteX4" fmla="*/ 779813 w 1040081"/>
              <a:gd name="connsiteY4" fmla="*/ 1272054 h 3074433"/>
              <a:gd name="connsiteX5" fmla="*/ 286987 w 1040081"/>
              <a:gd name="connsiteY5" fmla="*/ 1948948 h 3074433"/>
              <a:gd name="connsiteX6" fmla="*/ 338158 w 1040081"/>
              <a:gd name="connsiteY6" fmla="*/ 2415275 h 3074433"/>
              <a:gd name="connsiteX7" fmla="*/ 338158 w 1040081"/>
              <a:gd name="connsiteY7" fmla="*/ 2847323 h 3074433"/>
              <a:gd name="connsiteX8" fmla="*/ 672935 w 1040081"/>
              <a:gd name="connsiteY8" fmla="*/ 3059291 h 3074433"/>
              <a:gd name="connsiteX9" fmla="*/ 708561 w 1040081"/>
              <a:gd name="connsiteY9" fmla="*/ 2756470 h 3074433"/>
              <a:gd name="connsiteX10" fmla="*/ 399803 w 1040081"/>
              <a:gd name="connsiteY10" fmla="*/ 2518964 h 3074433"/>
              <a:gd name="connsiteX11" fmla="*/ 494805 w 1040081"/>
              <a:gd name="connsiteY11" fmla="*/ 2121140 h 3074433"/>
              <a:gd name="connsiteX12" fmla="*/ 1023257 w 1040081"/>
              <a:gd name="connsiteY12" fmla="*/ 1218616 h 3074433"/>
              <a:gd name="connsiteX13" fmla="*/ 595746 w 1040081"/>
              <a:gd name="connsiteY13" fmla="*/ 1082049 h 3074433"/>
              <a:gd name="connsiteX14" fmla="*/ 815439 w 1040081"/>
              <a:gd name="connsiteY14" fmla="*/ 767353 h 3074433"/>
              <a:gd name="connsiteX15" fmla="*/ 916379 w 1040081"/>
              <a:gd name="connsiteY15" fmla="*/ 405156 h 3074433"/>
              <a:gd name="connsiteX16" fmla="*/ 914222 w 1040081"/>
              <a:gd name="connsiteY16" fmla="*/ 183028 h 3074433"/>
              <a:gd name="connsiteX17" fmla="*/ 702624 w 1040081"/>
              <a:gd name="connsiteY17" fmla="*/ 54834 h 3074433"/>
              <a:gd name="connsiteX0" fmla="*/ 702624 w 1040081"/>
              <a:gd name="connsiteY0" fmla="*/ 54834 h 3083294"/>
              <a:gd name="connsiteX1" fmla="*/ 732312 w 1040081"/>
              <a:gd name="connsiteY1" fmla="*/ 512034 h 3083294"/>
              <a:gd name="connsiteX2" fmla="*/ 31668 w 1040081"/>
              <a:gd name="connsiteY2" fmla="*/ 1349244 h 3083294"/>
              <a:gd name="connsiteX3" fmla="*/ 542307 w 1040081"/>
              <a:gd name="connsiteY3" fmla="*/ 1206740 h 3083294"/>
              <a:gd name="connsiteX4" fmla="*/ 779813 w 1040081"/>
              <a:gd name="connsiteY4" fmla="*/ 1272054 h 3083294"/>
              <a:gd name="connsiteX5" fmla="*/ 286987 w 1040081"/>
              <a:gd name="connsiteY5" fmla="*/ 1948948 h 3083294"/>
              <a:gd name="connsiteX6" fmla="*/ 338158 w 1040081"/>
              <a:gd name="connsiteY6" fmla="*/ 2415275 h 3083294"/>
              <a:gd name="connsiteX7" fmla="*/ 338158 w 1040081"/>
              <a:gd name="connsiteY7" fmla="*/ 2847323 h 3083294"/>
              <a:gd name="connsiteX8" fmla="*/ 672935 w 1040081"/>
              <a:gd name="connsiteY8" fmla="*/ 3059291 h 3083294"/>
              <a:gd name="connsiteX9" fmla="*/ 626190 w 1040081"/>
              <a:gd name="connsiteY9" fmla="*/ 2703307 h 3083294"/>
              <a:gd name="connsiteX10" fmla="*/ 399803 w 1040081"/>
              <a:gd name="connsiteY10" fmla="*/ 2518964 h 3083294"/>
              <a:gd name="connsiteX11" fmla="*/ 494805 w 1040081"/>
              <a:gd name="connsiteY11" fmla="*/ 2121140 h 3083294"/>
              <a:gd name="connsiteX12" fmla="*/ 1023257 w 1040081"/>
              <a:gd name="connsiteY12" fmla="*/ 1218616 h 3083294"/>
              <a:gd name="connsiteX13" fmla="*/ 595746 w 1040081"/>
              <a:gd name="connsiteY13" fmla="*/ 1082049 h 3083294"/>
              <a:gd name="connsiteX14" fmla="*/ 815439 w 1040081"/>
              <a:gd name="connsiteY14" fmla="*/ 767353 h 3083294"/>
              <a:gd name="connsiteX15" fmla="*/ 916379 w 1040081"/>
              <a:gd name="connsiteY15" fmla="*/ 405156 h 3083294"/>
              <a:gd name="connsiteX16" fmla="*/ 914222 w 1040081"/>
              <a:gd name="connsiteY16" fmla="*/ 183028 h 3083294"/>
              <a:gd name="connsiteX17" fmla="*/ 702624 w 1040081"/>
              <a:gd name="connsiteY17" fmla="*/ 54834 h 3083294"/>
              <a:gd name="connsiteX0" fmla="*/ 702624 w 1040081"/>
              <a:gd name="connsiteY0" fmla="*/ 54834 h 3083294"/>
              <a:gd name="connsiteX1" fmla="*/ 732312 w 1040081"/>
              <a:gd name="connsiteY1" fmla="*/ 512034 h 3083294"/>
              <a:gd name="connsiteX2" fmla="*/ 31668 w 1040081"/>
              <a:gd name="connsiteY2" fmla="*/ 1349244 h 3083294"/>
              <a:gd name="connsiteX3" fmla="*/ 542307 w 1040081"/>
              <a:gd name="connsiteY3" fmla="*/ 1206740 h 3083294"/>
              <a:gd name="connsiteX4" fmla="*/ 779813 w 1040081"/>
              <a:gd name="connsiteY4" fmla="*/ 1272054 h 3083294"/>
              <a:gd name="connsiteX5" fmla="*/ 338158 w 1040081"/>
              <a:gd name="connsiteY5" fmla="*/ 1911218 h 3083294"/>
              <a:gd name="connsiteX6" fmla="*/ 338158 w 1040081"/>
              <a:gd name="connsiteY6" fmla="*/ 2415275 h 3083294"/>
              <a:gd name="connsiteX7" fmla="*/ 338158 w 1040081"/>
              <a:gd name="connsiteY7" fmla="*/ 2847323 h 3083294"/>
              <a:gd name="connsiteX8" fmla="*/ 672935 w 1040081"/>
              <a:gd name="connsiteY8" fmla="*/ 3059291 h 3083294"/>
              <a:gd name="connsiteX9" fmla="*/ 626190 w 1040081"/>
              <a:gd name="connsiteY9" fmla="*/ 2703307 h 3083294"/>
              <a:gd name="connsiteX10" fmla="*/ 399803 w 1040081"/>
              <a:gd name="connsiteY10" fmla="*/ 2518964 h 3083294"/>
              <a:gd name="connsiteX11" fmla="*/ 494805 w 1040081"/>
              <a:gd name="connsiteY11" fmla="*/ 2121140 h 3083294"/>
              <a:gd name="connsiteX12" fmla="*/ 1023257 w 1040081"/>
              <a:gd name="connsiteY12" fmla="*/ 1218616 h 3083294"/>
              <a:gd name="connsiteX13" fmla="*/ 595746 w 1040081"/>
              <a:gd name="connsiteY13" fmla="*/ 1082049 h 3083294"/>
              <a:gd name="connsiteX14" fmla="*/ 815439 w 1040081"/>
              <a:gd name="connsiteY14" fmla="*/ 767353 h 3083294"/>
              <a:gd name="connsiteX15" fmla="*/ 916379 w 1040081"/>
              <a:gd name="connsiteY15" fmla="*/ 405156 h 3083294"/>
              <a:gd name="connsiteX16" fmla="*/ 914222 w 1040081"/>
              <a:gd name="connsiteY16" fmla="*/ 183028 h 3083294"/>
              <a:gd name="connsiteX17" fmla="*/ 702624 w 1040081"/>
              <a:gd name="connsiteY17" fmla="*/ 54834 h 3083294"/>
              <a:gd name="connsiteX0" fmla="*/ 702624 w 1040081"/>
              <a:gd name="connsiteY0" fmla="*/ 54834 h 3083294"/>
              <a:gd name="connsiteX1" fmla="*/ 732312 w 1040081"/>
              <a:gd name="connsiteY1" fmla="*/ 512034 h 3083294"/>
              <a:gd name="connsiteX2" fmla="*/ 31668 w 1040081"/>
              <a:gd name="connsiteY2" fmla="*/ 1349244 h 3083294"/>
              <a:gd name="connsiteX3" fmla="*/ 542307 w 1040081"/>
              <a:gd name="connsiteY3" fmla="*/ 1206740 h 3083294"/>
              <a:gd name="connsiteX4" fmla="*/ 759732 w 1040081"/>
              <a:gd name="connsiteY4" fmla="*/ 1263148 h 3083294"/>
              <a:gd name="connsiteX5" fmla="*/ 338158 w 1040081"/>
              <a:gd name="connsiteY5" fmla="*/ 1911218 h 3083294"/>
              <a:gd name="connsiteX6" fmla="*/ 338158 w 1040081"/>
              <a:gd name="connsiteY6" fmla="*/ 2415275 h 3083294"/>
              <a:gd name="connsiteX7" fmla="*/ 338158 w 1040081"/>
              <a:gd name="connsiteY7" fmla="*/ 2847323 h 3083294"/>
              <a:gd name="connsiteX8" fmla="*/ 672935 w 1040081"/>
              <a:gd name="connsiteY8" fmla="*/ 3059291 h 3083294"/>
              <a:gd name="connsiteX9" fmla="*/ 626190 w 1040081"/>
              <a:gd name="connsiteY9" fmla="*/ 2703307 h 3083294"/>
              <a:gd name="connsiteX10" fmla="*/ 399803 w 1040081"/>
              <a:gd name="connsiteY10" fmla="*/ 2518964 h 3083294"/>
              <a:gd name="connsiteX11" fmla="*/ 494805 w 1040081"/>
              <a:gd name="connsiteY11" fmla="*/ 2121140 h 3083294"/>
              <a:gd name="connsiteX12" fmla="*/ 1023257 w 1040081"/>
              <a:gd name="connsiteY12" fmla="*/ 1218616 h 3083294"/>
              <a:gd name="connsiteX13" fmla="*/ 595746 w 1040081"/>
              <a:gd name="connsiteY13" fmla="*/ 1082049 h 3083294"/>
              <a:gd name="connsiteX14" fmla="*/ 815439 w 1040081"/>
              <a:gd name="connsiteY14" fmla="*/ 767353 h 3083294"/>
              <a:gd name="connsiteX15" fmla="*/ 916379 w 1040081"/>
              <a:gd name="connsiteY15" fmla="*/ 405156 h 3083294"/>
              <a:gd name="connsiteX16" fmla="*/ 914222 w 1040081"/>
              <a:gd name="connsiteY16" fmla="*/ 183028 h 3083294"/>
              <a:gd name="connsiteX17" fmla="*/ 702624 w 1040081"/>
              <a:gd name="connsiteY17" fmla="*/ 54834 h 3083294"/>
              <a:gd name="connsiteX0" fmla="*/ 700644 w 1038101"/>
              <a:gd name="connsiteY0" fmla="*/ 54834 h 3083294"/>
              <a:gd name="connsiteX1" fmla="*/ 730332 w 1038101"/>
              <a:gd name="connsiteY1" fmla="*/ 512034 h 3083294"/>
              <a:gd name="connsiteX2" fmla="*/ 29688 w 1038101"/>
              <a:gd name="connsiteY2" fmla="*/ 1349244 h 3083294"/>
              <a:gd name="connsiteX3" fmla="*/ 552202 w 1038101"/>
              <a:gd name="connsiteY3" fmla="*/ 1263146 h 3083294"/>
              <a:gd name="connsiteX4" fmla="*/ 757752 w 1038101"/>
              <a:gd name="connsiteY4" fmla="*/ 1263148 h 3083294"/>
              <a:gd name="connsiteX5" fmla="*/ 336178 w 1038101"/>
              <a:gd name="connsiteY5" fmla="*/ 1911218 h 3083294"/>
              <a:gd name="connsiteX6" fmla="*/ 336178 w 1038101"/>
              <a:gd name="connsiteY6" fmla="*/ 2415275 h 3083294"/>
              <a:gd name="connsiteX7" fmla="*/ 336178 w 1038101"/>
              <a:gd name="connsiteY7" fmla="*/ 2847323 h 3083294"/>
              <a:gd name="connsiteX8" fmla="*/ 670955 w 1038101"/>
              <a:gd name="connsiteY8" fmla="*/ 3059291 h 3083294"/>
              <a:gd name="connsiteX9" fmla="*/ 624210 w 1038101"/>
              <a:gd name="connsiteY9" fmla="*/ 2703307 h 3083294"/>
              <a:gd name="connsiteX10" fmla="*/ 397823 w 1038101"/>
              <a:gd name="connsiteY10" fmla="*/ 2518964 h 3083294"/>
              <a:gd name="connsiteX11" fmla="*/ 492825 w 1038101"/>
              <a:gd name="connsiteY11" fmla="*/ 2121140 h 3083294"/>
              <a:gd name="connsiteX12" fmla="*/ 1021277 w 1038101"/>
              <a:gd name="connsiteY12" fmla="*/ 1218616 h 3083294"/>
              <a:gd name="connsiteX13" fmla="*/ 593766 w 1038101"/>
              <a:gd name="connsiteY13" fmla="*/ 1082049 h 3083294"/>
              <a:gd name="connsiteX14" fmla="*/ 813459 w 1038101"/>
              <a:gd name="connsiteY14" fmla="*/ 767353 h 3083294"/>
              <a:gd name="connsiteX15" fmla="*/ 914399 w 1038101"/>
              <a:gd name="connsiteY15" fmla="*/ 405156 h 3083294"/>
              <a:gd name="connsiteX16" fmla="*/ 912242 w 1038101"/>
              <a:gd name="connsiteY16" fmla="*/ 183028 h 3083294"/>
              <a:gd name="connsiteX17" fmla="*/ 700644 w 1038101"/>
              <a:gd name="connsiteY17" fmla="*/ 54834 h 3083294"/>
              <a:gd name="connsiteX0" fmla="*/ 700644 w 1038101"/>
              <a:gd name="connsiteY0" fmla="*/ 54834 h 3083294"/>
              <a:gd name="connsiteX1" fmla="*/ 730332 w 1038101"/>
              <a:gd name="connsiteY1" fmla="*/ 512034 h 3083294"/>
              <a:gd name="connsiteX2" fmla="*/ 29688 w 1038101"/>
              <a:gd name="connsiteY2" fmla="*/ 1349244 h 3083294"/>
              <a:gd name="connsiteX3" fmla="*/ 552202 w 1038101"/>
              <a:gd name="connsiteY3" fmla="*/ 1263146 h 3083294"/>
              <a:gd name="connsiteX4" fmla="*/ 757752 w 1038101"/>
              <a:gd name="connsiteY4" fmla="*/ 1263148 h 3083294"/>
              <a:gd name="connsiteX5" fmla="*/ 336178 w 1038101"/>
              <a:gd name="connsiteY5" fmla="*/ 1911218 h 3083294"/>
              <a:gd name="connsiteX6" fmla="*/ 336178 w 1038101"/>
              <a:gd name="connsiteY6" fmla="*/ 2415275 h 3083294"/>
              <a:gd name="connsiteX7" fmla="*/ 336178 w 1038101"/>
              <a:gd name="connsiteY7" fmla="*/ 2847323 h 3083294"/>
              <a:gd name="connsiteX8" fmla="*/ 670955 w 1038101"/>
              <a:gd name="connsiteY8" fmla="*/ 3059291 h 3083294"/>
              <a:gd name="connsiteX9" fmla="*/ 624210 w 1038101"/>
              <a:gd name="connsiteY9" fmla="*/ 2703307 h 3083294"/>
              <a:gd name="connsiteX10" fmla="*/ 397823 w 1038101"/>
              <a:gd name="connsiteY10" fmla="*/ 2518964 h 3083294"/>
              <a:gd name="connsiteX11" fmla="*/ 492825 w 1038101"/>
              <a:gd name="connsiteY11" fmla="*/ 2121140 h 3083294"/>
              <a:gd name="connsiteX12" fmla="*/ 1021277 w 1038101"/>
              <a:gd name="connsiteY12" fmla="*/ 1218616 h 3083294"/>
              <a:gd name="connsiteX13" fmla="*/ 593766 w 1038101"/>
              <a:gd name="connsiteY13" fmla="*/ 1082049 h 3083294"/>
              <a:gd name="connsiteX14" fmla="*/ 813459 w 1038101"/>
              <a:gd name="connsiteY14" fmla="*/ 767353 h 3083294"/>
              <a:gd name="connsiteX15" fmla="*/ 914399 w 1038101"/>
              <a:gd name="connsiteY15" fmla="*/ 405156 h 3083294"/>
              <a:gd name="connsiteX16" fmla="*/ 912242 w 1038101"/>
              <a:gd name="connsiteY16" fmla="*/ 183028 h 3083294"/>
              <a:gd name="connsiteX17" fmla="*/ 700644 w 1038101"/>
              <a:gd name="connsiteY17" fmla="*/ 54834 h 3083294"/>
              <a:gd name="connsiteX0" fmla="*/ 700644 w 1038101"/>
              <a:gd name="connsiteY0" fmla="*/ 54834 h 3083294"/>
              <a:gd name="connsiteX1" fmla="*/ 730332 w 1038101"/>
              <a:gd name="connsiteY1" fmla="*/ 512034 h 3083294"/>
              <a:gd name="connsiteX2" fmla="*/ 29688 w 1038101"/>
              <a:gd name="connsiteY2" fmla="*/ 1349244 h 3083294"/>
              <a:gd name="connsiteX3" fmla="*/ 552202 w 1038101"/>
              <a:gd name="connsiteY3" fmla="*/ 1263146 h 3083294"/>
              <a:gd name="connsiteX4" fmla="*/ 757752 w 1038101"/>
              <a:gd name="connsiteY4" fmla="*/ 1263148 h 3083294"/>
              <a:gd name="connsiteX5" fmla="*/ 336178 w 1038101"/>
              <a:gd name="connsiteY5" fmla="*/ 1911218 h 3083294"/>
              <a:gd name="connsiteX6" fmla="*/ 336178 w 1038101"/>
              <a:gd name="connsiteY6" fmla="*/ 2415275 h 3083294"/>
              <a:gd name="connsiteX7" fmla="*/ 336178 w 1038101"/>
              <a:gd name="connsiteY7" fmla="*/ 2847323 h 3083294"/>
              <a:gd name="connsiteX8" fmla="*/ 670955 w 1038101"/>
              <a:gd name="connsiteY8" fmla="*/ 3059291 h 3083294"/>
              <a:gd name="connsiteX9" fmla="*/ 624210 w 1038101"/>
              <a:gd name="connsiteY9" fmla="*/ 2703307 h 3083294"/>
              <a:gd name="connsiteX10" fmla="*/ 397823 w 1038101"/>
              <a:gd name="connsiteY10" fmla="*/ 2518964 h 3083294"/>
              <a:gd name="connsiteX11" fmla="*/ 492825 w 1038101"/>
              <a:gd name="connsiteY11" fmla="*/ 2121140 h 3083294"/>
              <a:gd name="connsiteX12" fmla="*/ 1021277 w 1038101"/>
              <a:gd name="connsiteY12" fmla="*/ 1218616 h 3083294"/>
              <a:gd name="connsiteX13" fmla="*/ 593766 w 1038101"/>
              <a:gd name="connsiteY13" fmla="*/ 1082049 h 3083294"/>
              <a:gd name="connsiteX14" fmla="*/ 813459 w 1038101"/>
              <a:gd name="connsiteY14" fmla="*/ 767353 h 3083294"/>
              <a:gd name="connsiteX15" fmla="*/ 914399 w 1038101"/>
              <a:gd name="connsiteY15" fmla="*/ 405156 h 3083294"/>
              <a:gd name="connsiteX16" fmla="*/ 912242 w 1038101"/>
              <a:gd name="connsiteY16" fmla="*/ 183028 h 3083294"/>
              <a:gd name="connsiteX17" fmla="*/ 700644 w 1038101"/>
              <a:gd name="connsiteY17" fmla="*/ 54834 h 3083294"/>
              <a:gd name="connsiteX0" fmla="*/ 700644 w 1038101"/>
              <a:gd name="connsiteY0" fmla="*/ 54834 h 3083294"/>
              <a:gd name="connsiteX1" fmla="*/ 730332 w 1038101"/>
              <a:gd name="connsiteY1" fmla="*/ 512034 h 3083294"/>
              <a:gd name="connsiteX2" fmla="*/ 29688 w 1038101"/>
              <a:gd name="connsiteY2" fmla="*/ 1349244 h 3083294"/>
              <a:gd name="connsiteX3" fmla="*/ 552202 w 1038101"/>
              <a:gd name="connsiteY3" fmla="*/ 1263146 h 3083294"/>
              <a:gd name="connsiteX4" fmla="*/ 757752 w 1038101"/>
              <a:gd name="connsiteY4" fmla="*/ 1263148 h 3083294"/>
              <a:gd name="connsiteX5" fmla="*/ 336178 w 1038101"/>
              <a:gd name="connsiteY5" fmla="*/ 1911218 h 3083294"/>
              <a:gd name="connsiteX6" fmla="*/ 336178 w 1038101"/>
              <a:gd name="connsiteY6" fmla="*/ 2415275 h 3083294"/>
              <a:gd name="connsiteX7" fmla="*/ 336178 w 1038101"/>
              <a:gd name="connsiteY7" fmla="*/ 2847323 h 3083294"/>
              <a:gd name="connsiteX8" fmla="*/ 670955 w 1038101"/>
              <a:gd name="connsiteY8" fmla="*/ 3059291 h 3083294"/>
              <a:gd name="connsiteX9" fmla="*/ 624210 w 1038101"/>
              <a:gd name="connsiteY9" fmla="*/ 2703307 h 3083294"/>
              <a:gd name="connsiteX10" fmla="*/ 397823 w 1038101"/>
              <a:gd name="connsiteY10" fmla="*/ 2518964 h 3083294"/>
              <a:gd name="connsiteX11" fmla="*/ 492825 w 1038101"/>
              <a:gd name="connsiteY11" fmla="*/ 2121140 h 3083294"/>
              <a:gd name="connsiteX12" fmla="*/ 1021277 w 1038101"/>
              <a:gd name="connsiteY12" fmla="*/ 1218616 h 3083294"/>
              <a:gd name="connsiteX13" fmla="*/ 593766 w 1038101"/>
              <a:gd name="connsiteY13" fmla="*/ 1082049 h 3083294"/>
              <a:gd name="connsiteX14" fmla="*/ 813459 w 1038101"/>
              <a:gd name="connsiteY14" fmla="*/ 767353 h 3083294"/>
              <a:gd name="connsiteX15" fmla="*/ 914399 w 1038101"/>
              <a:gd name="connsiteY15" fmla="*/ 405156 h 3083294"/>
              <a:gd name="connsiteX16" fmla="*/ 912242 w 1038101"/>
              <a:gd name="connsiteY16" fmla="*/ 183028 h 3083294"/>
              <a:gd name="connsiteX17" fmla="*/ 700644 w 1038101"/>
              <a:gd name="connsiteY17" fmla="*/ 54834 h 3083294"/>
              <a:gd name="connsiteX0" fmla="*/ 700644 w 1038101"/>
              <a:gd name="connsiteY0" fmla="*/ 54834 h 3083294"/>
              <a:gd name="connsiteX1" fmla="*/ 730332 w 1038101"/>
              <a:gd name="connsiteY1" fmla="*/ 512034 h 3083294"/>
              <a:gd name="connsiteX2" fmla="*/ 29688 w 1038101"/>
              <a:gd name="connsiteY2" fmla="*/ 1349244 h 3083294"/>
              <a:gd name="connsiteX3" fmla="*/ 552202 w 1038101"/>
              <a:gd name="connsiteY3" fmla="*/ 1263146 h 3083294"/>
              <a:gd name="connsiteX4" fmla="*/ 757752 w 1038101"/>
              <a:gd name="connsiteY4" fmla="*/ 1263148 h 3083294"/>
              <a:gd name="connsiteX5" fmla="*/ 336178 w 1038101"/>
              <a:gd name="connsiteY5" fmla="*/ 1911218 h 3083294"/>
              <a:gd name="connsiteX6" fmla="*/ 336178 w 1038101"/>
              <a:gd name="connsiteY6" fmla="*/ 2415275 h 3083294"/>
              <a:gd name="connsiteX7" fmla="*/ 336178 w 1038101"/>
              <a:gd name="connsiteY7" fmla="*/ 2847323 h 3083294"/>
              <a:gd name="connsiteX8" fmla="*/ 670955 w 1038101"/>
              <a:gd name="connsiteY8" fmla="*/ 3059291 h 3083294"/>
              <a:gd name="connsiteX9" fmla="*/ 624210 w 1038101"/>
              <a:gd name="connsiteY9" fmla="*/ 2703307 h 3083294"/>
              <a:gd name="connsiteX10" fmla="*/ 397823 w 1038101"/>
              <a:gd name="connsiteY10" fmla="*/ 2518964 h 3083294"/>
              <a:gd name="connsiteX11" fmla="*/ 492825 w 1038101"/>
              <a:gd name="connsiteY11" fmla="*/ 2121140 h 3083294"/>
              <a:gd name="connsiteX12" fmla="*/ 1021277 w 1038101"/>
              <a:gd name="connsiteY12" fmla="*/ 1218616 h 3083294"/>
              <a:gd name="connsiteX13" fmla="*/ 593766 w 1038101"/>
              <a:gd name="connsiteY13" fmla="*/ 1082049 h 3083294"/>
              <a:gd name="connsiteX14" fmla="*/ 813459 w 1038101"/>
              <a:gd name="connsiteY14" fmla="*/ 767353 h 3083294"/>
              <a:gd name="connsiteX15" fmla="*/ 914399 w 1038101"/>
              <a:gd name="connsiteY15" fmla="*/ 405156 h 3083294"/>
              <a:gd name="connsiteX16" fmla="*/ 912242 w 1038101"/>
              <a:gd name="connsiteY16" fmla="*/ 183028 h 3083294"/>
              <a:gd name="connsiteX17" fmla="*/ 700644 w 1038101"/>
              <a:gd name="connsiteY17" fmla="*/ 54834 h 3083294"/>
              <a:gd name="connsiteX0" fmla="*/ 676894 w 1014351"/>
              <a:gd name="connsiteY0" fmla="*/ 54834 h 3083294"/>
              <a:gd name="connsiteX1" fmla="*/ 706582 w 1014351"/>
              <a:gd name="connsiteY1" fmla="*/ 512034 h 3083294"/>
              <a:gd name="connsiteX2" fmla="*/ 492826 w 1014351"/>
              <a:gd name="connsiteY2" fmla="*/ 785164 h 3083294"/>
              <a:gd name="connsiteX3" fmla="*/ 5938 w 1014351"/>
              <a:gd name="connsiteY3" fmla="*/ 1349244 h 3083294"/>
              <a:gd name="connsiteX4" fmla="*/ 528452 w 1014351"/>
              <a:gd name="connsiteY4" fmla="*/ 1263146 h 3083294"/>
              <a:gd name="connsiteX5" fmla="*/ 734002 w 1014351"/>
              <a:gd name="connsiteY5" fmla="*/ 1263148 h 3083294"/>
              <a:gd name="connsiteX6" fmla="*/ 312428 w 1014351"/>
              <a:gd name="connsiteY6" fmla="*/ 1911218 h 3083294"/>
              <a:gd name="connsiteX7" fmla="*/ 312428 w 1014351"/>
              <a:gd name="connsiteY7" fmla="*/ 2415275 h 3083294"/>
              <a:gd name="connsiteX8" fmla="*/ 312428 w 1014351"/>
              <a:gd name="connsiteY8" fmla="*/ 2847323 h 3083294"/>
              <a:gd name="connsiteX9" fmla="*/ 647205 w 1014351"/>
              <a:gd name="connsiteY9" fmla="*/ 3059291 h 3083294"/>
              <a:gd name="connsiteX10" fmla="*/ 600460 w 1014351"/>
              <a:gd name="connsiteY10" fmla="*/ 2703307 h 3083294"/>
              <a:gd name="connsiteX11" fmla="*/ 374073 w 1014351"/>
              <a:gd name="connsiteY11" fmla="*/ 2518964 h 3083294"/>
              <a:gd name="connsiteX12" fmla="*/ 469075 w 1014351"/>
              <a:gd name="connsiteY12" fmla="*/ 2121140 h 3083294"/>
              <a:gd name="connsiteX13" fmla="*/ 997527 w 1014351"/>
              <a:gd name="connsiteY13" fmla="*/ 1218616 h 3083294"/>
              <a:gd name="connsiteX14" fmla="*/ 570016 w 1014351"/>
              <a:gd name="connsiteY14" fmla="*/ 1082049 h 3083294"/>
              <a:gd name="connsiteX15" fmla="*/ 789709 w 1014351"/>
              <a:gd name="connsiteY15" fmla="*/ 767353 h 3083294"/>
              <a:gd name="connsiteX16" fmla="*/ 890649 w 1014351"/>
              <a:gd name="connsiteY16" fmla="*/ 405156 h 3083294"/>
              <a:gd name="connsiteX17" fmla="*/ 888492 w 1014351"/>
              <a:gd name="connsiteY17" fmla="*/ 183028 h 3083294"/>
              <a:gd name="connsiteX18" fmla="*/ 676894 w 1014351"/>
              <a:gd name="connsiteY18" fmla="*/ 54834 h 3083294"/>
              <a:gd name="connsiteX0" fmla="*/ 670956 w 1008413"/>
              <a:gd name="connsiteY0" fmla="*/ 54834 h 3083294"/>
              <a:gd name="connsiteX1" fmla="*/ 700644 w 1008413"/>
              <a:gd name="connsiteY1" fmla="*/ 512034 h 3083294"/>
              <a:gd name="connsiteX2" fmla="*/ 522514 w 1008413"/>
              <a:gd name="connsiteY2" fmla="*/ 831098 h 3083294"/>
              <a:gd name="connsiteX3" fmla="*/ 0 w 1008413"/>
              <a:gd name="connsiteY3" fmla="*/ 1349244 h 3083294"/>
              <a:gd name="connsiteX4" fmla="*/ 522514 w 1008413"/>
              <a:gd name="connsiteY4" fmla="*/ 1263146 h 3083294"/>
              <a:gd name="connsiteX5" fmla="*/ 728064 w 1008413"/>
              <a:gd name="connsiteY5" fmla="*/ 1263148 h 3083294"/>
              <a:gd name="connsiteX6" fmla="*/ 306490 w 1008413"/>
              <a:gd name="connsiteY6" fmla="*/ 1911218 h 3083294"/>
              <a:gd name="connsiteX7" fmla="*/ 306490 w 1008413"/>
              <a:gd name="connsiteY7" fmla="*/ 2415275 h 3083294"/>
              <a:gd name="connsiteX8" fmla="*/ 306490 w 1008413"/>
              <a:gd name="connsiteY8" fmla="*/ 2847323 h 3083294"/>
              <a:gd name="connsiteX9" fmla="*/ 641267 w 1008413"/>
              <a:gd name="connsiteY9" fmla="*/ 3059291 h 3083294"/>
              <a:gd name="connsiteX10" fmla="*/ 594522 w 1008413"/>
              <a:gd name="connsiteY10" fmla="*/ 2703307 h 3083294"/>
              <a:gd name="connsiteX11" fmla="*/ 368135 w 1008413"/>
              <a:gd name="connsiteY11" fmla="*/ 2518964 h 3083294"/>
              <a:gd name="connsiteX12" fmla="*/ 463137 w 1008413"/>
              <a:gd name="connsiteY12" fmla="*/ 2121140 h 3083294"/>
              <a:gd name="connsiteX13" fmla="*/ 991589 w 1008413"/>
              <a:gd name="connsiteY13" fmla="*/ 1218616 h 3083294"/>
              <a:gd name="connsiteX14" fmla="*/ 564078 w 1008413"/>
              <a:gd name="connsiteY14" fmla="*/ 1082049 h 3083294"/>
              <a:gd name="connsiteX15" fmla="*/ 783771 w 1008413"/>
              <a:gd name="connsiteY15" fmla="*/ 767353 h 3083294"/>
              <a:gd name="connsiteX16" fmla="*/ 884711 w 1008413"/>
              <a:gd name="connsiteY16" fmla="*/ 405156 h 3083294"/>
              <a:gd name="connsiteX17" fmla="*/ 882554 w 1008413"/>
              <a:gd name="connsiteY17" fmla="*/ 183028 h 3083294"/>
              <a:gd name="connsiteX18" fmla="*/ 670956 w 1008413"/>
              <a:gd name="connsiteY18" fmla="*/ 54834 h 3083294"/>
              <a:gd name="connsiteX0" fmla="*/ 670956 w 1008413"/>
              <a:gd name="connsiteY0" fmla="*/ 54834 h 3083294"/>
              <a:gd name="connsiteX1" fmla="*/ 700644 w 1008413"/>
              <a:gd name="connsiteY1" fmla="*/ 512034 h 3083294"/>
              <a:gd name="connsiteX2" fmla="*/ 522514 w 1008413"/>
              <a:gd name="connsiteY2" fmla="*/ 831098 h 3083294"/>
              <a:gd name="connsiteX3" fmla="*/ 0 w 1008413"/>
              <a:gd name="connsiteY3" fmla="*/ 1349244 h 3083294"/>
              <a:gd name="connsiteX4" fmla="*/ 522514 w 1008413"/>
              <a:gd name="connsiteY4" fmla="*/ 1263146 h 3083294"/>
              <a:gd name="connsiteX5" fmla="*/ 666530 w 1008413"/>
              <a:gd name="connsiteY5" fmla="*/ 1263146 h 3083294"/>
              <a:gd name="connsiteX6" fmla="*/ 306490 w 1008413"/>
              <a:gd name="connsiteY6" fmla="*/ 1911218 h 3083294"/>
              <a:gd name="connsiteX7" fmla="*/ 306490 w 1008413"/>
              <a:gd name="connsiteY7" fmla="*/ 2415275 h 3083294"/>
              <a:gd name="connsiteX8" fmla="*/ 306490 w 1008413"/>
              <a:gd name="connsiteY8" fmla="*/ 2847323 h 3083294"/>
              <a:gd name="connsiteX9" fmla="*/ 641267 w 1008413"/>
              <a:gd name="connsiteY9" fmla="*/ 3059291 h 3083294"/>
              <a:gd name="connsiteX10" fmla="*/ 594522 w 1008413"/>
              <a:gd name="connsiteY10" fmla="*/ 2703307 h 3083294"/>
              <a:gd name="connsiteX11" fmla="*/ 368135 w 1008413"/>
              <a:gd name="connsiteY11" fmla="*/ 2518964 h 3083294"/>
              <a:gd name="connsiteX12" fmla="*/ 463137 w 1008413"/>
              <a:gd name="connsiteY12" fmla="*/ 2121140 h 3083294"/>
              <a:gd name="connsiteX13" fmla="*/ 991589 w 1008413"/>
              <a:gd name="connsiteY13" fmla="*/ 1218616 h 3083294"/>
              <a:gd name="connsiteX14" fmla="*/ 564078 w 1008413"/>
              <a:gd name="connsiteY14" fmla="*/ 1082049 h 3083294"/>
              <a:gd name="connsiteX15" fmla="*/ 783771 w 1008413"/>
              <a:gd name="connsiteY15" fmla="*/ 767353 h 3083294"/>
              <a:gd name="connsiteX16" fmla="*/ 884711 w 1008413"/>
              <a:gd name="connsiteY16" fmla="*/ 405156 h 3083294"/>
              <a:gd name="connsiteX17" fmla="*/ 882554 w 1008413"/>
              <a:gd name="connsiteY17" fmla="*/ 183028 h 3083294"/>
              <a:gd name="connsiteX18" fmla="*/ 670956 w 1008413"/>
              <a:gd name="connsiteY18" fmla="*/ 54834 h 3083294"/>
              <a:gd name="connsiteX0" fmla="*/ 670956 w 1008413"/>
              <a:gd name="connsiteY0" fmla="*/ 54834 h 3083294"/>
              <a:gd name="connsiteX1" fmla="*/ 700644 w 1008413"/>
              <a:gd name="connsiteY1" fmla="*/ 512034 h 3083294"/>
              <a:gd name="connsiteX2" fmla="*/ 522514 w 1008413"/>
              <a:gd name="connsiteY2" fmla="*/ 831098 h 3083294"/>
              <a:gd name="connsiteX3" fmla="*/ 0 w 1008413"/>
              <a:gd name="connsiteY3" fmla="*/ 1349244 h 3083294"/>
              <a:gd name="connsiteX4" fmla="*/ 522514 w 1008413"/>
              <a:gd name="connsiteY4" fmla="*/ 1263146 h 3083294"/>
              <a:gd name="connsiteX5" fmla="*/ 666530 w 1008413"/>
              <a:gd name="connsiteY5" fmla="*/ 1263146 h 3083294"/>
              <a:gd name="connsiteX6" fmla="*/ 306490 w 1008413"/>
              <a:gd name="connsiteY6" fmla="*/ 1911218 h 3083294"/>
              <a:gd name="connsiteX7" fmla="*/ 306490 w 1008413"/>
              <a:gd name="connsiteY7" fmla="*/ 2415275 h 3083294"/>
              <a:gd name="connsiteX8" fmla="*/ 306490 w 1008413"/>
              <a:gd name="connsiteY8" fmla="*/ 2847323 h 3083294"/>
              <a:gd name="connsiteX9" fmla="*/ 641267 w 1008413"/>
              <a:gd name="connsiteY9" fmla="*/ 3059291 h 3083294"/>
              <a:gd name="connsiteX10" fmla="*/ 594522 w 1008413"/>
              <a:gd name="connsiteY10" fmla="*/ 2703307 h 3083294"/>
              <a:gd name="connsiteX11" fmla="*/ 368135 w 1008413"/>
              <a:gd name="connsiteY11" fmla="*/ 2518964 h 3083294"/>
              <a:gd name="connsiteX12" fmla="*/ 463137 w 1008413"/>
              <a:gd name="connsiteY12" fmla="*/ 2121140 h 3083294"/>
              <a:gd name="connsiteX13" fmla="*/ 991589 w 1008413"/>
              <a:gd name="connsiteY13" fmla="*/ 1218616 h 3083294"/>
              <a:gd name="connsiteX14" fmla="*/ 564078 w 1008413"/>
              <a:gd name="connsiteY14" fmla="*/ 1082049 h 3083294"/>
              <a:gd name="connsiteX15" fmla="*/ 783771 w 1008413"/>
              <a:gd name="connsiteY15" fmla="*/ 767353 h 3083294"/>
              <a:gd name="connsiteX16" fmla="*/ 884711 w 1008413"/>
              <a:gd name="connsiteY16" fmla="*/ 405156 h 3083294"/>
              <a:gd name="connsiteX17" fmla="*/ 882554 w 1008413"/>
              <a:gd name="connsiteY17" fmla="*/ 183028 h 3083294"/>
              <a:gd name="connsiteX18" fmla="*/ 670956 w 1008413"/>
              <a:gd name="connsiteY18" fmla="*/ 54834 h 3083294"/>
              <a:gd name="connsiteX0" fmla="*/ 670956 w 1008413"/>
              <a:gd name="connsiteY0" fmla="*/ 54834 h 3083294"/>
              <a:gd name="connsiteX1" fmla="*/ 700644 w 1008413"/>
              <a:gd name="connsiteY1" fmla="*/ 512034 h 3083294"/>
              <a:gd name="connsiteX2" fmla="*/ 522514 w 1008413"/>
              <a:gd name="connsiteY2" fmla="*/ 831098 h 3083294"/>
              <a:gd name="connsiteX3" fmla="*/ 0 w 1008413"/>
              <a:gd name="connsiteY3" fmla="*/ 1349244 h 3083294"/>
              <a:gd name="connsiteX4" fmla="*/ 522514 w 1008413"/>
              <a:gd name="connsiteY4" fmla="*/ 1263146 h 3083294"/>
              <a:gd name="connsiteX5" fmla="*/ 666530 w 1008413"/>
              <a:gd name="connsiteY5" fmla="*/ 1263146 h 3083294"/>
              <a:gd name="connsiteX6" fmla="*/ 306490 w 1008413"/>
              <a:gd name="connsiteY6" fmla="*/ 1911218 h 3083294"/>
              <a:gd name="connsiteX7" fmla="*/ 306490 w 1008413"/>
              <a:gd name="connsiteY7" fmla="*/ 2415275 h 3083294"/>
              <a:gd name="connsiteX8" fmla="*/ 306490 w 1008413"/>
              <a:gd name="connsiteY8" fmla="*/ 2847323 h 3083294"/>
              <a:gd name="connsiteX9" fmla="*/ 641267 w 1008413"/>
              <a:gd name="connsiteY9" fmla="*/ 3059291 h 3083294"/>
              <a:gd name="connsiteX10" fmla="*/ 594522 w 1008413"/>
              <a:gd name="connsiteY10" fmla="*/ 2703307 h 3083294"/>
              <a:gd name="connsiteX11" fmla="*/ 368135 w 1008413"/>
              <a:gd name="connsiteY11" fmla="*/ 2518964 h 3083294"/>
              <a:gd name="connsiteX12" fmla="*/ 463137 w 1008413"/>
              <a:gd name="connsiteY12" fmla="*/ 2121140 h 3083294"/>
              <a:gd name="connsiteX13" fmla="*/ 991589 w 1008413"/>
              <a:gd name="connsiteY13" fmla="*/ 1218616 h 3083294"/>
              <a:gd name="connsiteX14" fmla="*/ 564078 w 1008413"/>
              <a:gd name="connsiteY14" fmla="*/ 1082049 h 3083294"/>
              <a:gd name="connsiteX15" fmla="*/ 783771 w 1008413"/>
              <a:gd name="connsiteY15" fmla="*/ 767353 h 3083294"/>
              <a:gd name="connsiteX16" fmla="*/ 884711 w 1008413"/>
              <a:gd name="connsiteY16" fmla="*/ 405156 h 3083294"/>
              <a:gd name="connsiteX17" fmla="*/ 882554 w 1008413"/>
              <a:gd name="connsiteY17" fmla="*/ 183028 h 3083294"/>
              <a:gd name="connsiteX18" fmla="*/ 670956 w 1008413"/>
              <a:gd name="connsiteY18" fmla="*/ 54834 h 3083294"/>
              <a:gd name="connsiteX0" fmla="*/ 623454 w 960911"/>
              <a:gd name="connsiteY0" fmla="*/ 54834 h 3083294"/>
              <a:gd name="connsiteX1" fmla="*/ 653142 w 960911"/>
              <a:gd name="connsiteY1" fmla="*/ 512034 h 3083294"/>
              <a:gd name="connsiteX2" fmla="*/ 475012 w 960911"/>
              <a:gd name="connsiteY2" fmla="*/ 831098 h 3083294"/>
              <a:gd name="connsiteX3" fmla="*/ 0 w 960911"/>
              <a:gd name="connsiteY3" fmla="*/ 1319556 h 3083294"/>
              <a:gd name="connsiteX4" fmla="*/ 475012 w 960911"/>
              <a:gd name="connsiteY4" fmla="*/ 1263146 h 3083294"/>
              <a:gd name="connsiteX5" fmla="*/ 619028 w 960911"/>
              <a:gd name="connsiteY5" fmla="*/ 1263146 h 3083294"/>
              <a:gd name="connsiteX6" fmla="*/ 258988 w 960911"/>
              <a:gd name="connsiteY6" fmla="*/ 1911218 h 3083294"/>
              <a:gd name="connsiteX7" fmla="*/ 258988 w 960911"/>
              <a:gd name="connsiteY7" fmla="*/ 2415275 h 3083294"/>
              <a:gd name="connsiteX8" fmla="*/ 258988 w 960911"/>
              <a:gd name="connsiteY8" fmla="*/ 2847323 h 3083294"/>
              <a:gd name="connsiteX9" fmla="*/ 593765 w 960911"/>
              <a:gd name="connsiteY9" fmla="*/ 3059291 h 3083294"/>
              <a:gd name="connsiteX10" fmla="*/ 547020 w 960911"/>
              <a:gd name="connsiteY10" fmla="*/ 2703307 h 3083294"/>
              <a:gd name="connsiteX11" fmla="*/ 320633 w 960911"/>
              <a:gd name="connsiteY11" fmla="*/ 2518964 h 3083294"/>
              <a:gd name="connsiteX12" fmla="*/ 415635 w 960911"/>
              <a:gd name="connsiteY12" fmla="*/ 2121140 h 3083294"/>
              <a:gd name="connsiteX13" fmla="*/ 944087 w 960911"/>
              <a:gd name="connsiteY13" fmla="*/ 1218616 h 3083294"/>
              <a:gd name="connsiteX14" fmla="*/ 516576 w 960911"/>
              <a:gd name="connsiteY14" fmla="*/ 1082049 h 3083294"/>
              <a:gd name="connsiteX15" fmla="*/ 736269 w 960911"/>
              <a:gd name="connsiteY15" fmla="*/ 767353 h 3083294"/>
              <a:gd name="connsiteX16" fmla="*/ 837209 w 960911"/>
              <a:gd name="connsiteY16" fmla="*/ 405156 h 3083294"/>
              <a:gd name="connsiteX17" fmla="*/ 835052 w 960911"/>
              <a:gd name="connsiteY17" fmla="*/ 183028 h 3083294"/>
              <a:gd name="connsiteX18" fmla="*/ 623454 w 960911"/>
              <a:gd name="connsiteY18" fmla="*/ 54834 h 3083294"/>
              <a:gd name="connsiteX0" fmla="*/ 641912 w 979369"/>
              <a:gd name="connsiteY0" fmla="*/ 54834 h 3083294"/>
              <a:gd name="connsiteX1" fmla="*/ 671600 w 979369"/>
              <a:gd name="connsiteY1" fmla="*/ 512034 h 3083294"/>
              <a:gd name="connsiteX2" fmla="*/ 493470 w 979369"/>
              <a:gd name="connsiteY2" fmla="*/ 831098 h 3083294"/>
              <a:gd name="connsiteX3" fmla="*/ 0 w 979369"/>
              <a:gd name="connsiteY3" fmla="*/ 1303956 h 3083294"/>
              <a:gd name="connsiteX4" fmla="*/ 493470 w 979369"/>
              <a:gd name="connsiteY4" fmla="*/ 1263146 h 3083294"/>
              <a:gd name="connsiteX5" fmla="*/ 637486 w 979369"/>
              <a:gd name="connsiteY5" fmla="*/ 1263146 h 3083294"/>
              <a:gd name="connsiteX6" fmla="*/ 277446 w 979369"/>
              <a:gd name="connsiteY6" fmla="*/ 1911218 h 3083294"/>
              <a:gd name="connsiteX7" fmla="*/ 277446 w 979369"/>
              <a:gd name="connsiteY7" fmla="*/ 2415275 h 3083294"/>
              <a:gd name="connsiteX8" fmla="*/ 277446 w 979369"/>
              <a:gd name="connsiteY8" fmla="*/ 2847323 h 3083294"/>
              <a:gd name="connsiteX9" fmla="*/ 612223 w 979369"/>
              <a:gd name="connsiteY9" fmla="*/ 3059291 h 3083294"/>
              <a:gd name="connsiteX10" fmla="*/ 565478 w 979369"/>
              <a:gd name="connsiteY10" fmla="*/ 2703307 h 3083294"/>
              <a:gd name="connsiteX11" fmla="*/ 339091 w 979369"/>
              <a:gd name="connsiteY11" fmla="*/ 2518964 h 3083294"/>
              <a:gd name="connsiteX12" fmla="*/ 434093 w 979369"/>
              <a:gd name="connsiteY12" fmla="*/ 2121140 h 3083294"/>
              <a:gd name="connsiteX13" fmla="*/ 962545 w 979369"/>
              <a:gd name="connsiteY13" fmla="*/ 1218616 h 3083294"/>
              <a:gd name="connsiteX14" fmla="*/ 535034 w 979369"/>
              <a:gd name="connsiteY14" fmla="*/ 1082049 h 3083294"/>
              <a:gd name="connsiteX15" fmla="*/ 754727 w 979369"/>
              <a:gd name="connsiteY15" fmla="*/ 767353 h 3083294"/>
              <a:gd name="connsiteX16" fmla="*/ 855667 w 979369"/>
              <a:gd name="connsiteY16" fmla="*/ 405156 h 3083294"/>
              <a:gd name="connsiteX17" fmla="*/ 853510 w 979369"/>
              <a:gd name="connsiteY17" fmla="*/ 183028 h 3083294"/>
              <a:gd name="connsiteX18" fmla="*/ 641912 w 979369"/>
              <a:gd name="connsiteY18" fmla="*/ 54834 h 3083294"/>
              <a:gd name="connsiteX0" fmla="*/ 641912 w 979369"/>
              <a:gd name="connsiteY0" fmla="*/ 54834 h 3083294"/>
              <a:gd name="connsiteX1" fmla="*/ 671600 w 979369"/>
              <a:gd name="connsiteY1" fmla="*/ 512034 h 3083294"/>
              <a:gd name="connsiteX2" fmla="*/ 493470 w 979369"/>
              <a:gd name="connsiteY2" fmla="*/ 831098 h 3083294"/>
              <a:gd name="connsiteX3" fmla="*/ 0 w 979369"/>
              <a:gd name="connsiteY3" fmla="*/ 1327706 h 3083294"/>
              <a:gd name="connsiteX4" fmla="*/ 493470 w 979369"/>
              <a:gd name="connsiteY4" fmla="*/ 1263146 h 3083294"/>
              <a:gd name="connsiteX5" fmla="*/ 637486 w 979369"/>
              <a:gd name="connsiteY5" fmla="*/ 1263146 h 3083294"/>
              <a:gd name="connsiteX6" fmla="*/ 277446 w 979369"/>
              <a:gd name="connsiteY6" fmla="*/ 1911218 h 3083294"/>
              <a:gd name="connsiteX7" fmla="*/ 277446 w 979369"/>
              <a:gd name="connsiteY7" fmla="*/ 2415275 h 3083294"/>
              <a:gd name="connsiteX8" fmla="*/ 277446 w 979369"/>
              <a:gd name="connsiteY8" fmla="*/ 2847323 h 3083294"/>
              <a:gd name="connsiteX9" fmla="*/ 612223 w 979369"/>
              <a:gd name="connsiteY9" fmla="*/ 3059291 h 3083294"/>
              <a:gd name="connsiteX10" fmla="*/ 565478 w 979369"/>
              <a:gd name="connsiteY10" fmla="*/ 2703307 h 3083294"/>
              <a:gd name="connsiteX11" fmla="*/ 339091 w 979369"/>
              <a:gd name="connsiteY11" fmla="*/ 2518964 h 3083294"/>
              <a:gd name="connsiteX12" fmla="*/ 434093 w 979369"/>
              <a:gd name="connsiteY12" fmla="*/ 2121140 h 3083294"/>
              <a:gd name="connsiteX13" fmla="*/ 962545 w 979369"/>
              <a:gd name="connsiteY13" fmla="*/ 1218616 h 3083294"/>
              <a:gd name="connsiteX14" fmla="*/ 535034 w 979369"/>
              <a:gd name="connsiteY14" fmla="*/ 1082049 h 3083294"/>
              <a:gd name="connsiteX15" fmla="*/ 754727 w 979369"/>
              <a:gd name="connsiteY15" fmla="*/ 767353 h 3083294"/>
              <a:gd name="connsiteX16" fmla="*/ 855667 w 979369"/>
              <a:gd name="connsiteY16" fmla="*/ 405156 h 3083294"/>
              <a:gd name="connsiteX17" fmla="*/ 853510 w 979369"/>
              <a:gd name="connsiteY17" fmla="*/ 183028 h 3083294"/>
              <a:gd name="connsiteX18" fmla="*/ 641912 w 979369"/>
              <a:gd name="connsiteY18" fmla="*/ 54834 h 308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369" h="3083294">
                <a:moveTo>
                  <a:pt x="641912" y="54834"/>
                </a:moveTo>
                <a:cubicBezTo>
                  <a:pt x="611594" y="109668"/>
                  <a:pt x="661649" y="303915"/>
                  <a:pt x="671600" y="512034"/>
                </a:cubicBezTo>
                <a:cubicBezTo>
                  <a:pt x="640922" y="633756"/>
                  <a:pt x="605403" y="695153"/>
                  <a:pt x="493470" y="831098"/>
                </a:cubicBezTo>
                <a:cubicBezTo>
                  <a:pt x="381537" y="967043"/>
                  <a:pt x="0" y="1255698"/>
                  <a:pt x="0" y="1327706"/>
                </a:cubicBezTo>
                <a:cubicBezTo>
                  <a:pt x="0" y="1399714"/>
                  <a:pt x="368779" y="1276011"/>
                  <a:pt x="493470" y="1263146"/>
                </a:cubicBezTo>
                <a:cubicBezTo>
                  <a:pt x="636619" y="1256975"/>
                  <a:pt x="541961" y="1268617"/>
                  <a:pt x="637486" y="1263146"/>
                </a:cubicBezTo>
                <a:cubicBezTo>
                  <a:pt x="594933" y="1386847"/>
                  <a:pt x="362552" y="1655899"/>
                  <a:pt x="277446" y="1911218"/>
                </a:cubicBezTo>
                <a:cubicBezTo>
                  <a:pt x="184423" y="2101223"/>
                  <a:pt x="282683" y="2081088"/>
                  <a:pt x="277446" y="2415275"/>
                </a:cubicBezTo>
                <a:cubicBezTo>
                  <a:pt x="288620" y="2659954"/>
                  <a:pt x="284807" y="2692209"/>
                  <a:pt x="277446" y="2847323"/>
                </a:cubicBezTo>
                <a:cubicBezTo>
                  <a:pt x="333242" y="2954659"/>
                  <a:pt x="564218" y="3083294"/>
                  <a:pt x="612223" y="3059291"/>
                </a:cubicBezTo>
                <a:cubicBezTo>
                  <a:pt x="660228" y="3035288"/>
                  <a:pt x="611000" y="2793361"/>
                  <a:pt x="565478" y="2703307"/>
                </a:cubicBezTo>
                <a:cubicBezTo>
                  <a:pt x="519956" y="2613253"/>
                  <a:pt x="360988" y="2615992"/>
                  <a:pt x="339091" y="2518964"/>
                </a:cubicBezTo>
                <a:cubicBezTo>
                  <a:pt x="317194" y="2421936"/>
                  <a:pt x="330184" y="2337865"/>
                  <a:pt x="434093" y="2121140"/>
                </a:cubicBezTo>
                <a:cubicBezTo>
                  <a:pt x="538002" y="1904415"/>
                  <a:pt x="945722" y="1391798"/>
                  <a:pt x="962545" y="1218616"/>
                </a:cubicBezTo>
                <a:cubicBezTo>
                  <a:pt x="979369" y="1045434"/>
                  <a:pt x="569670" y="1157260"/>
                  <a:pt x="535034" y="1082049"/>
                </a:cubicBezTo>
                <a:cubicBezTo>
                  <a:pt x="500398" y="1006838"/>
                  <a:pt x="740583" y="857229"/>
                  <a:pt x="754727" y="767353"/>
                </a:cubicBezTo>
                <a:cubicBezTo>
                  <a:pt x="799204" y="498057"/>
                  <a:pt x="776046" y="555393"/>
                  <a:pt x="855667" y="405156"/>
                </a:cubicBezTo>
                <a:cubicBezTo>
                  <a:pt x="872131" y="307768"/>
                  <a:pt x="885177" y="243394"/>
                  <a:pt x="853510" y="183028"/>
                </a:cubicBezTo>
                <a:cubicBezTo>
                  <a:pt x="821843" y="122662"/>
                  <a:pt x="672230" y="0"/>
                  <a:pt x="641912" y="54834"/>
                </a:cubicBezTo>
                <a:close/>
              </a:path>
            </a:pathLst>
          </a:custGeom>
          <a:solidFill>
            <a:srgbClr val="FFC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Problem Solving </a:t>
            </a:r>
            <a:r>
              <a:rPr lang="de-AT" dirty="0" smtClean="0">
                <a:latin typeface="Arial"/>
                <a:cs typeface="Arial"/>
              </a:rPr>
              <a:t>↔ Path Finding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28</a:t>
            </a:fld>
            <a:endParaRPr lang="de-AT" dirty="0"/>
          </a:p>
        </p:txBody>
      </p:sp>
      <p:grpSp>
        <p:nvGrpSpPr>
          <p:cNvPr id="3" name="Group 62"/>
          <p:cNvGrpSpPr/>
          <p:nvPr/>
        </p:nvGrpSpPr>
        <p:grpSpPr>
          <a:xfrm>
            <a:off x="4572000" y="1804754"/>
            <a:ext cx="500204" cy="3784486"/>
            <a:chOff x="4572000" y="1988840"/>
            <a:chExt cx="500204" cy="3784486"/>
          </a:xfrm>
        </p:grpSpPr>
        <p:sp>
          <p:nvSpPr>
            <p:cNvPr id="8" name="Oval 7"/>
            <p:cNvSpPr/>
            <p:nvPr/>
          </p:nvSpPr>
          <p:spPr bwMode="auto">
            <a:xfrm>
              <a:off x="4716016" y="2348880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644008" y="5373216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72000" y="198884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>
                  <a:solidFill>
                    <a:srgbClr val="FF0000"/>
                  </a:solidFill>
                </a:rPr>
                <a:t>A</a:t>
              </a:r>
              <a:endParaRPr lang="de-AT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6016" y="5373216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>
                  <a:solidFill>
                    <a:srgbClr val="FF0000"/>
                  </a:solidFill>
                </a:rPr>
                <a:t>B</a:t>
              </a:r>
              <a:endParaRPr lang="de-AT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Freeform 59"/>
          <p:cNvSpPr/>
          <p:nvPr/>
        </p:nvSpPr>
        <p:spPr bwMode="auto">
          <a:xfrm>
            <a:off x="4089400" y="2216214"/>
            <a:ext cx="801158" cy="1282700"/>
          </a:xfrm>
          <a:custGeom>
            <a:avLst/>
            <a:gdLst>
              <a:gd name="connsiteX0" fmla="*/ 654050 w 801158"/>
              <a:gd name="connsiteY0" fmla="*/ 0 h 1282700"/>
              <a:gd name="connsiteX1" fmla="*/ 692150 w 801158"/>
              <a:gd name="connsiteY1" fmla="*/ 679450 h 1282700"/>
              <a:gd name="connsiteX2" fmla="*/ 0 w 801158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1158" h="1282700">
                <a:moveTo>
                  <a:pt x="654050" y="0"/>
                </a:moveTo>
                <a:cubicBezTo>
                  <a:pt x="727604" y="232833"/>
                  <a:pt x="801158" y="465667"/>
                  <a:pt x="692150" y="679450"/>
                </a:cubicBezTo>
                <a:cubicBezTo>
                  <a:pt x="583142" y="893233"/>
                  <a:pt x="291571" y="1087966"/>
                  <a:pt x="0" y="128270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>
            <a:off x="4093496" y="3316392"/>
            <a:ext cx="808704" cy="179110"/>
          </a:xfrm>
          <a:custGeom>
            <a:avLst/>
            <a:gdLst>
              <a:gd name="connsiteX0" fmla="*/ 0 w 812800"/>
              <a:gd name="connsiteY0" fmla="*/ 168275 h 168275"/>
              <a:gd name="connsiteX1" fmla="*/ 438150 w 812800"/>
              <a:gd name="connsiteY1" fmla="*/ 15875 h 168275"/>
              <a:gd name="connsiteX2" fmla="*/ 812800 w 812800"/>
              <a:gd name="connsiteY2" fmla="*/ 73025 h 168275"/>
              <a:gd name="connsiteX3" fmla="*/ 812800 w 812800"/>
              <a:gd name="connsiteY3" fmla="*/ 73025 h 168275"/>
              <a:gd name="connsiteX0" fmla="*/ 0 w 808704"/>
              <a:gd name="connsiteY0" fmla="*/ 179110 h 179110"/>
              <a:gd name="connsiteX1" fmla="*/ 434054 w 808704"/>
              <a:gd name="connsiteY1" fmla="*/ 17423 h 179110"/>
              <a:gd name="connsiteX2" fmla="*/ 808704 w 808704"/>
              <a:gd name="connsiteY2" fmla="*/ 74573 h 179110"/>
              <a:gd name="connsiteX3" fmla="*/ 808704 w 808704"/>
              <a:gd name="connsiteY3" fmla="*/ 74573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704" h="179110">
                <a:moveTo>
                  <a:pt x="0" y="179110"/>
                </a:moveTo>
                <a:cubicBezTo>
                  <a:pt x="151341" y="110847"/>
                  <a:pt x="299270" y="34846"/>
                  <a:pt x="434054" y="17423"/>
                </a:cubicBezTo>
                <a:cubicBezTo>
                  <a:pt x="568838" y="0"/>
                  <a:pt x="808704" y="74573"/>
                  <a:pt x="808704" y="74573"/>
                </a:cubicBezTo>
                <a:lnTo>
                  <a:pt x="808704" y="74573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>
            <a:off x="4350809" y="3384614"/>
            <a:ext cx="538692" cy="1803400"/>
          </a:xfrm>
          <a:custGeom>
            <a:avLst/>
            <a:gdLst>
              <a:gd name="connsiteX0" fmla="*/ 542925 w 542925"/>
              <a:gd name="connsiteY0" fmla="*/ 0 h 1790700"/>
              <a:gd name="connsiteX1" fmla="*/ 41275 w 542925"/>
              <a:gd name="connsiteY1" fmla="*/ 1130300 h 1790700"/>
              <a:gd name="connsiteX2" fmla="*/ 295275 w 542925"/>
              <a:gd name="connsiteY2" fmla="*/ 1790700 h 1790700"/>
              <a:gd name="connsiteX0" fmla="*/ 515408 w 515408"/>
              <a:gd name="connsiteY0" fmla="*/ 0 h 1651000"/>
              <a:gd name="connsiteX1" fmla="*/ 13758 w 515408"/>
              <a:gd name="connsiteY1" fmla="*/ 1130300 h 1651000"/>
              <a:gd name="connsiteX2" fmla="*/ 432858 w 515408"/>
              <a:gd name="connsiteY2" fmla="*/ 1651000 h 1651000"/>
              <a:gd name="connsiteX0" fmla="*/ 538692 w 538692"/>
              <a:gd name="connsiteY0" fmla="*/ 0 h 1803400"/>
              <a:gd name="connsiteX1" fmla="*/ 37042 w 538692"/>
              <a:gd name="connsiteY1" fmla="*/ 1130300 h 1803400"/>
              <a:gd name="connsiteX2" fmla="*/ 316442 w 538692"/>
              <a:gd name="connsiteY2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692" h="1803400">
                <a:moveTo>
                  <a:pt x="538692" y="0"/>
                </a:moveTo>
                <a:cubicBezTo>
                  <a:pt x="308504" y="415925"/>
                  <a:pt x="74084" y="829733"/>
                  <a:pt x="37042" y="1130300"/>
                </a:cubicBezTo>
                <a:cubicBezTo>
                  <a:pt x="0" y="1430867"/>
                  <a:pt x="168804" y="1622425"/>
                  <a:pt x="316442" y="180340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690" y="3501008"/>
            <a:ext cx="25814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Multiply 63"/>
          <p:cNvSpPr/>
          <p:nvPr/>
        </p:nvSpPr>
        <p:spPr bwMode="auto">
          <a:xfrm>
            <a:off x="4051418" y="3501008"/>
            <a:ext cx="144016" cy="14401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68"/>
          <p:cNvGrpSpPr/>
          <p:nvPr/>
        </p:nvGrpSpPr>
        <p:grpSpPr>
          <a:xfrm>
            <a:off x="801662" y="5801954"/>
            <a:ext cx="7514754" cy="435358"/>
            <a:chOff x="801662" y="5765194"/>
            <a:chExt cx="7514754" cy="43535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97303" y="5805264"/>
              <a:ext cx="519113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1662" y="5827548"/>
              <a:ext cx="442913" cy="265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1172567" y="5765194"/>
              <a:ext cx="6732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/>
                <a:t>High ground of theory </a:t>
              </a:r>
              <a:r>
                <a:rPr lang="de-AT" dirty="0" smtClean="0">
                  <a:latin typeface="Arial"/>
                  <a:cs typeface="Arial"/>
                </a:rPr>
                <a:t>↔ </a:t>
              </a:r>
              <a:r>
                <a:rPr lang="de-AT" dirty="0" smtClean="0"/>
                <a:t>Haunted swamps of heuristics </a:t>
              </a:r>
              <a:endParaRPr lang="de-AT" dirty="0"/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4561" y="2652623"/>
            <a:ext cx="25814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Multiply 31"/>
          <p:cNvSpPr/>
          <p:nvPr/>
        </p:nvSpPr>
        <p:spPr bwMode="auto">
          <a:xfrm>
            <a:off x="4826563" y="2736506"/>
            <a:ext cx="144016" cy="14401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8924" y="4439859"/>
            <a:ext cx="25814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Multiply 34"/>
          <p:cNvSpPr/>
          <p:nvPr/>
        </p:nvSpPr>
        <p:spPr bwMode="auto">
          <a:xfrm>
            <a:off x="4389623" y="4549940"/>
            <a:ext cx="144016" cy="14401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-1200000">
            <a:off x="467544" y="3240272"/>
            <a:ext cx="8136904" cy="674200"/>
          </a:xfrm>
          <a:prstGeom prst="rect">
            <a:avLst/>
          </a:prstGeom>
          <a:solidFill>
            <a:srgbClr val="FFFF99"/>
          </a:solidFill>
        </p:spPr>
        <p:txBody>
          <a:bodyPr wrap="square" tIns="90000" bIns="90000" rtlCol="0">
            <a:spAutoFit/>
          </a:bodyPr>
          <a:lstStyle/>
          <a:p>
            <a:r>
              <a:rPr lang="de-AT" sz="3200" dirty="0" smtClean="0">
                <a:solidFill>
                  <a:srgbClr val="FF0000"/>
                </a:solidFill>
              </a:rPr>
              <a:t>Heuristics are great, </a:t>
            </a:r>
            <a:r>
              <a:rPr lang="de-AT" sz="3200" b="1" dirty="0" smtClean="0">
                <a:solidFill>
                  <a:srgbClr val="FF0000"/>
                </a:solidFill>
              </a:rPr>
              <a:t>BUT</a:t>
            </a:r>
            <a:r>
              <a:rPr lang="de-AT" sz="3200" dirty="0" smtClean="0">
                <a:solidFill>
                  <a:srgbClr val="FF0000"/>
                </a:solidFill>
              </a:rPr>
              <a:t>, Handle with care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528" y="90872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Doubt is not a pleasant condition, but certainty is absurd. </a:t>
            </a:r>
            <a:r>
              <a:rPr lang="en-US" sz="1800" b="1" dirty="0" smtClean="0"/>
              <a:t>[Voltaire]</a:t>
            </a:r>
            <a:endParaRPr lang="de-AT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0" grpId="0" animBg="1"/>
      <p:bldP spid="61" grpId="0" animBg="1"/>
      <p:bldP spid="62" grpId="0" animBg="1"/>
      <p:bldP spid="64" grpId="0" animBg="1"/>
      <p:bldP spid="32" grpId="0" animBg="1"/>
      <p:bldP spid="35" grpId="0" animBg="1"/>
      <p:bldP spid="38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Problem Solving </a:t>
            </a:r>
            <a:r>
              <a:rPr lang="de-AT" dirty="0" smtClean="0">
                <a:latin typeface="Arial"/>
                <a:cs typeface="Arial"/>
              </a:rPr>
              <a:t>↔ Path Finding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2</a:t>
            </a:fld>
            <a:endParaRPr lang="de-AT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00698"/>
            <a:ext cx="8000906" cy="3753394"/>
          </a:xfrm>
          <a:prstGeom prst="rect">
            <a:avLst/>
          </a:prstGeom>
          <a:noFill/>
          <a:ln w="25400" cap="rnd">
            <a:noFill/>
            <a:miter lim="800000"/>
            <a:headEnd/>
            <a:tailEnd/>
          </a:ln>
        </p:spPr>
      </p:pic>
      <p:grpSp>
        <p:nvGrpSpPr>
          <p:cNvPr id="63" name="Group 62"/>
          <p:cNvGrpSpPr/>
          <p:nvPr/>
        </p:nvGrpSpPr>
        <p:grpSpPr>
          <a:xfrm>
            <a:off x="4572000" y="1804754"/>
            <a:ext cx="500204" cy="3784486"/>
            <a:chOff x="4572000" y="1988840"/>
            <a:chExt cx="500204" cy="3784486"/>
          </a:xfrm>
        </p:grpSpPr>
        <p:sp>
          <p:nvSpPr>
            <p:cNvPr id="8" name="Oval 7"/>
            <p:cNvSpPr/>
            <p:nvPr/>
          </p:nvSpPr>
          <p:spPr bwMode="auto">
            <a:xfrm>
              <a:off x="4716016" y="2348880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644008" y="5373216"/>
              <a:ext cx="72008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72000" y="198884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>
                  <a:solidFill>
                    <a:srgbClr val="FF0000"/>
                  </a:solidFill>
                </a:rPr>
                <a:t>A</a:t>
              </a:r>
              <a:endParaRPr lang="de-AT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6016" y="5373216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>
                  <a:solidFill>
                    <a:srgbClr val="FF0000"/>
                  </a:solidFill>
                </a:rPr>
                <a:t>B</a:t>
              </a:r>
              <a:endParaRPr lang="de-A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714005" y="2194411"/>
            <a:ext cx="2543935" cy="3072241"/>
            <a:chOff x="4714005" y="2378497"/>
            <a:chExt cx="2543935" cy="3072241"/>
          </a:xfrm>
        </p:grpSpPr>
        <p:sp>
          <p:nvSpPr>
            <p:cNvPr id="47" name="Freeform 46"/>
            <p:cNvSpPr/>
            <p:nvPr/>
          </p:nvSpPr>
          <p:spPr bwMode="auto">
            <a:xfrm>
              <a:off x="4756994" y="2378497"/>
              <a:ext cx="1210391" cy="164733"/>
            </a:xfrm>
            <a:custGeom>
              <a:avLst/>
              <a:gdLst>
                <a:gd name="connsiteX0" fmla="*/ 0 w 1210391"/>
                <a:gd name="connsiteY0" fmla="*/ 0 h 164733"/>
                <a:gd name="connsiteX1" fmla="*/ 692407 w 1210391"/>
                <a:gd name="connsiteY1" fmla="*/ 137424 h 164733"/>
                <a:gd name="connsiteX2" fmla="*/ 1210391 w 1210391"/>
                <a:gd name="connsiteY2" fmla="*/ 163852 h 16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391" h="164733">
                  <a:moveTo>
                    <a:pt x="0" y="0"/>
                  </a:moveTo>
                  <a:cubicBezTo>
                    <a:pt x="245337" y="55057"/>
                    <a:pt x="490675" y="110115"/>
                    <a:pt x="692407" y="137424"/>
                  </a:cubicBezTo>
                  <a:cubicBezTo>
                    <a:pt x="894139" y="164733"/>
                    <a:pt x="1052265" y="164292"/>
                    <a:pt x="1210391" y="163852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6009669" y="2541468"/>
              <a:ext cx="1072967" cy="164733"/>
            </a:xfrm>
            <a:custGeom>
              <a:avLst/>
              <a:gdLst>
                <a:gd name="connsiteX0" fmla="*/ 0 w 1072967"/>
                <a:gd name="connsiteY0" fmla="*/ 881 h 164733"/>
                <a:gd name="connsiteX1" fmla="*/ 502128 w 1072967"/>
                <a:gd name="connsiteY1" fmla="*/ 27309 h 164733"/>
                <a:gd name="connsiteX2" fmla="*/ 1072967 w 1072967"/>
                <a:gd name="connsiteY2" fmla="*/ 164733 h 16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967" h="164733">
                  <a:moveTo>
                    <a:pt x="0" y="881"/>
                  </a:moveTo>
                  <a:cubicBezTo>
                    <a:pt x="161650" y="440"/>
                    <a:pt x="323300" y="0"/>
                    <a:pt x="502128" y="27309"/>
                  </a:cubicBezTo>
                  <a:cubicBezTo>
                    <a:pt x="680956" y="54618"/>
                    <a:pt x="876961" y="109675"/>
                    <a:pt x="1072967" y="164733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4714005" y="2732630"/>
              <a:ext cx="2543935" cy="2718108"/>
            </a:xfrm>
            <a:custGeom>
              <a:avLst/>
              <a:gdLst>
                <a:gd name="connsiteX0" fmla="*/ 1542500 w 1643806"/>
                <a:gd name="connsiteY0" fmla="*/ 0 h 2172361"/>
                <a:gd name="connsiteX1" fmla="*/ 1584784 w 1643806"/>
                <a:gd name="connsiteY1" fmla="*/ 84569 h 2172361"/>
                <a:gd name="connsiteX2" fmla="*/ 1188368 w 1643806"/>
                <a:gd name="connsiteY2" fmla="*/ 311847 h 2172361"/>
                <a:gd name="connsiteX3" fmla="*/ 1209510 w 1643806"/>
                <a:gd name="connsiteY3" fmla="*/ 665979 h 2172361"/>
                <a:gd name="connsiteX4" fmla="*/ 1087942 w 1643806"/>
                <a:gd name="connsiteY4" fmla="*/ 877401 h 2172361"/>
                <a:gd name="connsiteX5" fmla="*/ 887091 w 1643806"/>
                <a:gd name="connsiteY5" fmla="*/ 1152250 h 2172361"/>
                <a:gd name="connsiteX6" fmla="*/ 818379 w 1643806"/>
                <a:gd name="connsiteY6" fmla="*/ 1532809 h 2172361"/>
                <a:gd name="connsiteX7" fmla="*/ 961089 w 1643806"/>
                <a:gd name="connsiteY7" fmla="*/ 1897512 h 2172361"/>
                <a:gd name="connsiteX8" fmla="*/ 622814 w 1643806"/>
                <a:gd name="connsiteY8" fmla="*/ 2172361 h 2172361"/>
                <a:gd name="connsiteX0" fmla="*/ 2703392 w 2804698"/>
                <a:gd name="connsiteY0" fmla="*/ 0 h 2640587"/>
                <a:gd name="connsiteX1" fmla="*/ 2745676 w 2804698"/>
                <a:gd name="connsiteY1" fmla="*/ 84569 h 2640587"/>
                <a:gd name="connsiteX2" fmla="*/ 2349260 w 2804698"/>
                <a:gd name="connsiteY2" fmla="*/ 311847 h 2640587"/>
                <a:gd name="connsiteX3" fmla="*/ 2370402 w 2804698"/>
                <a:gd name="connsiteY3" fmla="*/ 665979 h 2640587"/>
                <a:gd name="connsiteX4" fmla="*/ 2248834 w 2804698"/>
                <a:gd name="connsiteY4" fmla="*/ 877401 h 2640587"/>
                <a:gd name="connsiteX5" fmla="*/ 2047983 w 2804698"/>
                <a:gd name="connsiteY5" fmla="*/ 1152250 h 2640587"/>
                <a:gd name="connsiteX6" fmla="*/ 1979271 w 2804698"/>
                <a:gd name="connsiteY6" fmla="*/ 1532809 h 2640587"/>
                <a:gd name="connsiteX7" fmla="*/ 2121981 w 2804698"/>
                <a:gd name="connsiteY7" fmla="*/ 1897512 h 2640587"/>
                <a:gd name="connsiteX8" fmla="*/ 622814 w 2804698"/>
                <a:gd name="connsiteY8" fmla="*/ 2640587 h 2640587"/>
                <a:gd name="connsiteX0" fmla="*/ 2080578 w 2181884"/>
                <a:gd name="connsiteY0" fmla="*/ 0 h 2640587"/>
                <a:gd name="connsiteX1" fmla="*/ 2122862 w 2181884"/>
                <a:gd name="connsiteY1" fmla="*/ 84569 h 2640587"/>
                <a:gd name="connsiteX2" fmla="*/ 1726446 w 2181884"/>
                <a:gd name="connsiteY2" fmla="*/ 311847 h 2640587"/>
                <a:gd name="connsiteX3" fmla="*/ 1747588 w 2181884"/>
                <a:gd name="connsiteY3" fmla="*/ 665979 h 2640587"/>
                <a:gd name="connsiteX4" fmla="*/ 1626020 w 2181884"/>
                <a:gd name="connsiteY4" fmla="*/ 877401 h 2640587"/>
                <a:gd name="connsiteX5" fmla="*/ 1425169 w 2181884"/>
                <a:gd name="connsiteY5" fmla="*/ 1152250 h 2640587"/>
                <a:gd name="connsiteX6" fmla="*/ 1356457 w 2181884"/>
                <a:gd name="connsiteY6" fmla="*/ 1532809 h 2640587"/>
                <a:gd name="connsiteX7" fmla="*/ 1499167 w 2181884"/>
                <a:gd name="connsiteY7" fmla="*/ 1897512 h 2640587"/>
                <a:gd name="connsiteX8" fmla="*/ 0 w 2181884"/>
                <a:gd name="connsiteY8" fmla="*/ 2640587 h 2640587"/>
                <a:gd name="connsiteX0" fmla="*/ 1701947 w 1803253"/>
                <a:gd name="connsiteY0" fmla="*/ 0 h 2901766"/>
                <a:gd name="connsiteX1" fmla="*/ 1744231 w 1803253"/>
                <a:gd name="connsiteY1" fmla="*/ 84569 h 2901766"/>
                <a:gd name="connsiteX2" fmla="*/ 1347815 w 1803253"/>
                <a:gd name="connsiteY2" fmla="*/ 311847 h 2901766"/>
                <a:gd name="connsiteX3" fmla="*/ 1368957 w 1803253"/>
                <a:gd name="connsiteY3" fmla="*/ 665979 h 2901766"/>
                <a:gd name="connsiteX4" fmla="*/ 1247389 w 1803253"/>
                <a:gd name="connsiteY4" fmla="*/ 877401 h 2901766"/>
                <a:gd name="connsiteX5" fmla="*/ 1046538 w 1803253"/>
                <a:gd name="connsiteY5" fmla="*/ 1152250 h 2901766"/>
                <a:gd name="connsiteX6" fmla="*/ 977826 w 1803253"/>
                <a:gd name="connsiteY6" fmla="*/ 1532809 h 2901766"/>
                <a:gd name="connsiteX7" fmla="*/ 1120536 w 1803253"/>
                <a:gd name="connsiteY7" fmla="*/ 1897512 h 2901766"/>
                <a:gd name="connsiteX8" fmla="*/ 0 w 1803253"/>
                <a:gd name="connsiteY8" fmla="*/ 2901766 h 2901766"/>
                <a:gd name="connsiteX0" fmla="*/ 2484209 w 2585515"/>
                <a:gd name="connsiteY0" fmla="*/ 0 h 2674488"/>
                <a:gd name="connsiteX1" fmla="*/ 2526493 w 2585515"/>
                <a:gd name="connsiteY1" fmla="*/ 84569 h 2674488"/>
                <a:gd name="connsiteX2" fmla="*/ 2130077 w 2585515"/>
                <a:gd name="connsiteY2" fmla="*/ 311847 h 2674488"/>
                <a:gd name="connsiteX3" fmla="*/ 2151219 w 2585515"/>
                <a:gd name="connsiteY3" fmla="*/ 665979 h 2674488"/>
                <a:gd name="connsiteX4" fmla="*/ 2029651 w 2585515"/>
                <a:gd name="connsiteY4" fmla="*/ 877401 h 2674488"/>
                <a:gd name="connsiteX5" fmla="*/ 1828800 w 2585515"/>
                <a:gd name="connsiteY5" fmla="*/ 1152250 h 2674488"/>
                <a:gd name="connsiteX6" fmla="*/ 1760088 w 2585515"/>
                <a:gd name="connsiteY6" fmla="*/ 1532809 h 2674488"/>
                <a:gd name="connsiteX7" fmla="*/ 1902798 w 2585515"/>
                <a:gd name="connsiteY7" fmla="*/ 1897512 h 2674488"/>
                <a:gd name="connsiteX8" fmla="*/ 0 w 2585515"/>
                <a:gd name="connsiteY8" fmla="*/ 2674488 h 2674488"/>
                <a:gd name="connsiteX0" fmla="*/ 2484209 w 2585515"/>
                <a:gd name="connsiteY0" fmla="*/ 0 h 2674488"/>
                <a:gd name="connsiteX1" fmla="*/ 2526493 w 2585515"/>
                <a:gd name="connsiteY1" fmla="*/ 84569 h 2674488"/>
                <a:gd name="connsiteX2" fmla="*/ 2130077 w 2585515"/>
                <a:gd name="connsiteY2" fmla="*/ 311847 h 2674488"/>
                <a:gd name="connsiteX3" fmla="*/ 2151219 w 2585515"/>
                <a:gd name="connsiteY3" fmla="*/ 665979 h 2674488"/>
                <a:gd name="connsiteX4" fmla="*/ 2029651 w 2585515"/>
                <a:gd name="connsiteY4" fmla="*/ 877401 h 2674488"/>
                <a:gd name="connsiteX5" fmla="*/ 1828800 w 2585515"/>
                <a:gd name="connsiteY5" fmla="*/ 1152250 h 2674488"/>
                <a:gd name="connsiteX6" fmla="*/ 1760088 w 2585515"/>
                <a:gd name="connsiteY6" fmla="*/ 1532809 h 2674488"/>
                <a:gd name="connsiteX7" fmla="*/ 1902798 w 2585515"/>
                <a:gd name="connsiteY7" fmla="*/ 1897512 h 2674488"/>
                <a:gd name="connsiteX8" fmla="*/ 1152250 w 2585515"/>
                <a:gd name="connsiteY8" fmla="*/ 2267499 h 2674488"/>
                <a:gd name="connsiteX9" fmla="*/ 0 w 2585515"/>
                <a:gd name="connsiteY9" fmla="*/ 2674488 h 2674488"/>
                <a:gd name="connsiteX0" fmla="*/ 2484209 w 2585515"/>
                <a:gd name="connsiteY0" fmla="*/ 0 h 2674488"/>
                <a:gd name="connsiteX1" fmla="*/ 2526493 w 2585515"/>
                <a:gd name="connsiteY1" fmla="*/ 84569 h 2674488"/>
                <a:gd name="connsiteX2" fmla="*/ 2130077 w 2585515"/>
                <a:gd name="connsiteY2" fmla="*/ 311847 h 2674488"/>
                <a:gd name="connsiteX3" fmla="*/ 2151219 w 2585515"/>
                <a:gd name="connsiteY3" fmla="*/ 665979 h 2674488"/>
                <a:gd name="connsiteX4" fmla="*/ 2029651 w 2585515"/>
                <a:gd name="connsiteY4" fmla="*/ 877401 h 2674488"/>
                <a:gd name="connsiteX5" fmla="*/ 1828800 w 2585515"/>
                <a:gd name="connsiteY5" fmla="*/ 1152250 h 2674488"/>
                <a:gd name="connsiteX6" fmla="*/ 1760088 w 2585515"/>
                <a:gd name="connsiteY6" fmla="*/ 1532809 h 2674488"/>
                <a:gd name="connsiteX7" fmla="*/ 1902798 w 2585515"/>
                <a:gd name="connsiteY7" fmla="*/ 1897512 h 2674488"/>
                <a:gd name="connsiteX8" fmla="*/ 1195719 w 2585515"/>
                <a:gd name="connsiteY8" fmla="*/ 2424562 h 2674488"/>
                <a:gd name="connsiteX9" fmla="*/ 0 w 2585515"/>
                <a:gd name="connsiteY9" fmla="*/ 2674488 h 2674488"/>
                <a:gd name="connsiteX0" fmla="*/ 2484209 w 2585515"/>
                <a:gd name="connsiteY0" fmla="*/ 0 h 2718108"/>
                <a:gd name="connsiteX1" fmla="*/ 2526493 w 2585515"/>
                <a:gd name="connsiteY1" fmla="*/ 84569 h 2718108"/>
                <a:gd name="connsiteX2" fmla="*/ 2130077 w 2585515"/>
                <a:gd name="connsiteY2" fmla="*/ 311847 h 2718108"/>
                <a:gd name="connsiteX3" fmla="*/ 2151219 w 2585515"/>
                <a:gd name="connsiteY3" fmla="*/ 665979 h 2718108"/>
                <a:gd name="connsiteX4" fmla="*/ 2029651 w 2585515"/>
                <a:gd name="connsiteY4" fmla="*/ 877401 h 2718108"/>
                <a:gd name="connsiteX5" fmla="*/ 1828800 w 2585515"/>
                <a:gd name="connsiteY5" fmla="*/ 1152250 h 2718108"/>
                <a:gd name="connsiteX6" fmla="*/ 1760088 w 2585515"/>
                <a:gd name="connsiteY6" fmla="*/ 1532809 h 2718108"/>
                <a:gd name="connsiteX7" fmla="*/ 1902798 w 2585515"/>
                <a:gd name="connsiteY7" fmla="*/ 1897512 h 2718108"/>
                <a:gd name="connsiteX8" fmla="*/ 1195719 w 2585515"/>
                <a:gd name="connsiteY8" fmla="*/ 2424562 h 2718108"/>
                <a:gd name="connsiteX9" fmla="*/ 0 w 2585515"/>
                <a:gd name="connsiteY9" fmla="*/ 2674488 h 2718108"/>
                <a:gd name="connsiteX0" fmla="*/ 2058696 w 2160002"/>
                <a:gd name="connsiteY0" fmla="*/ 0 h 2718108"/>
                <a:gd name="connsiteX1" fmla="*/ 2100980 w 2160002"/>
                <a:gd name="connsiteY1" fmla="*/ 84569 h 2718108"/>
                <a:gd name="connsiteX2" fmla="*/ 1704564 w 2160002"/>
                <a:gd name="connsiteY2" fmla="*/ 311847 h 2718108"/>
                <a:gd name="connsiteX3" fmla="*/ 1725706 w 2160002"/>
                <a:gd name="connsiteY3" fmla="*/ 665979 h 2718108"/>
                <a:gd name="connsiteX4" fmla="*/ 1604138 w 2160002"/>
                <a:gd name="connsiteY4" fmla="*/ 877401 h 2718108"/>
                <a:gd name="connsiteX5" fmla="*/ 1403287 w 2160002"/>
                <a:gd name="connsiteY5" fmla="*/ 1152250 h 2718108"/>
                <a:gd name="connsiteX6" fmla="*/ 1334575 w 2160002"/>
                <a:gd name="connsiteY6" fmla="*/ 1532809 h 2718108"/>
                <a:gd name="connsiteX7" fmla="*/ 1477285 w 2160002"/>
                <a:gd name="connsiteY7" fmla="*/ 1897512 h 2718108"/>
                <a:gd name="connsiteX8" fmla="*/ 770206 w 2160002"/>
                <a:gd name="connsiteY8" fmla="*/ 2424562 h 2718108"/>
                <a:gd name="connsiteX9" fmla="*/ 0 w 2160002"/>
                <a:gd name="connsiteY9" fmla="*/ 2574900 h 2718108"/>
                <a:gd name="connsiteX0" fmla="*/ 2416308 w 2517614"/>
                <a:gd name="connsiteY0" fmla="*/ 0 h 2718108"/>
                <a:gd name="connsiteX1" fmla="*/ 2458592 w 2517614"/>
                <a:gd name="connsiteY1" fmla="*/ 84569 h 2718108"/>
                <a:gd name="connsiteX2" fmla="*/ 2062176 w 2517614"/>
                <a:gd name="connsiteY2" fmla="*/ 311847 h 2718108"/>
                <a:gd name="connsiteX3" fmla="*/ 2083318 w 2517614"/>
                <a:gd name="connsiteY3" fmla="*/ 665979 h 2718108"/>
                <a:gd name="connsiteX4" fmla="*/ 1961750 w 2517614"/>
                <a:gd name="connsiteY4" fmla="*/ 877401 h 2718108"/>
                <a:gd name="connsiteX5" fmla="*/ 1760899 w 2517614"/>
                <a:gd name="connsiteY5" fmla="*/ 1152250 h 2718108"/>
                <a:gd name="connsiteX6" fmla="*/ 1692187 w 2517614"/>
                <a:gd name="connsiteY6" fmla="*/ 1532809 h 2718108"/>
                <a:gd name="connsiteX7" fmla="*/ 1834897 w 2517614"/>
                <a:gd name="connsiteY7" fmla="*/ 1897512 h 2718108"/>
                <a:gd name="connsiteX8" fmla="*/ 1127818 w 2517614"/>
                <a:gd name="connsiteY8" fmla="*/ 2424562 h 2718108"/>
                <a:gd name="connsiteX9" fmla="*/ 0 w 2517614"/>
                <a:gd name="connsiteY9" fmla="*/ 2674488 h 2718108"/>
                <a:gd name="connsiteX0" fmla="*/ 2416308 w 2517614"/>
                <a:gd name="connsiteY0" fmla="*/ 0 h 2718108"/>
                <a:gd name="connsiteX1" fmla="*/ 2458592 w 2517614"/>
                <a:gd name="connsiteY1" fmla="*/ 84569 h 2718108"/>
                <a:gd name="connsiteX2" fmla="*/ 2062176 w 2517614"/>
                <a:gd name="connsiteY2" fmla="*/ 311847 h 2718108"/>
                <a:gd name="connsiteX3" fmla="*/ 2083318 w 2517614"/>
                <a:gd name="connsiteY3" fmla="*/ 665979 h 2718108"/>
                <a:gd name="connsiteX4" fmla="*/ 1961750 w 2517614"/>
                <a:gd name="connsiteY4" fmla="*/ 877401 h 2718108"/>
                <a:gd name="connsiteX5" fmla="*/ 1760899 w 2517614"/>
                <a:gd name="connsiteY5" fmla="*/ 1152250 h 2718108"/>
                <a:gd name="connsiteX6" fmla="*/ 1692187 w 2517614"/>
                <a:gd name="connsiteY6" fmla="*/ 1532809 h 2718108"/>
                <a:gd name="connsiteX7" fmla="*/ 1834897 w 2517614"/>
                <a:gd name="connsiteY7" fmla="*/ 1897512 h 2718108"/>
                <a:gd name="connsiteX8" fmla="*/ 1127818 w 2517614"/>
                <a:gd name="connsiteY8" fmla="*/ 2424562 h 2718108"/>
                <a:gd name="connsiteX9" fmla="*/ 0 w 2517614"/>
                <a:gd name="connsiteY9" fmla="*/ 2674488 h 2718108"/>
                <a:gd name="connsiteX0" fmla="*/ 2442629 w 2543935"/>
                <a:gd name="connsiteY0" fmla="*/ 0 h 2718108"/>
                <a:gd name="connsiteX1" fmla="*/ 2484913 w 2543935"/>
                <a:gd name="connsiteY1" fmla="*/ 84569 h 2718108"/>
                <a:gd name="connsiteX2" fmla="*/ 2088497 w 2543935"/>
                <a:gd name="connsiteY2" fmla="*/ 311847 h 2718108"/>
                <a:gd name="connsiteX3" fmla="*/ 2109639 w 2543935"/>
                <a:gd name="connsiteY3" fmla="*/ 665979 h 2718108"/>
                <a:gd name="connsiteX4" fmla="*/ 1988071 w 2543935"/>
                <a:gd name="connsiteY4" fmla="*/ 877401 h 2718108"/>
                <a:gd name="connsiteX5" fmla="*/ 1787220 w 2543935"/>
                <a:gd name="connsiteY5" fmla="*/ 1152250 h 2718108"/>
                <a:gd name="connsiteX6" fmla="*/ 1718508 w 2543935"/>
                <a:gd name="connsiteY6" fmla="*/ 1532809 h 2718108"/>
                <a:gd name="connsiteX7" fmla="*/ 1861218 w 2543935"/>
                <a:gd name="connsiteY7" fmla="*/ 1897512 h 2718108"/>
                <a:gd name="connsiteX8" fmla="*/ 1154139 w 2543935"/>
                <a:gd name="connsiteY8" fmla="*/ 2424562 h 2718108"/>
                <a:gd name="connsiteX9" fmla="*/ 0 w 2543935"/>
                <a:gd name="connsiteY9" fmla="*/ 2679450 h 27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3935" h="2718108">
                  <a:moveTo>
                    <a:pt x="2442629" y="0"/>
                  </a:moveTo>
                  <a:cubicBezTo>
                    <a:pt x="2493282" y="16297"/>
                    <a:pt x="2543935" y="32595"/>
                    <a:pt x="2484913" y="84569"/>
                  </a:cubicBezTo>
                  <a:cubicBezTo>
                    <a:pt x="2425891" y="136543"/>
                    <a:pt x="2151043" y="214945"/>
                    <a:pt x="2088497" y="311847"/>
                  </a:cubicBezTo>
                  <a:cubicBezTo>
                    <a:pt x="2025951" y="408749"/>
                    <a:pt x="2126377" y="571720"/>
                    <a:pt x="2109639" y="665979"/>
                  </a:cubicBezTo>
                  <a:cubicBezTo>
                    <a:pt x="2092901" y="760238"/>
                    <a:pt x="2041807" y="796356"/>
                    <a:pt x="1988071" y="877401"/>
                  </a:cubicBezTo>
                  <a:cubicBezTo>
                    <a:pt x="1934335" y="958446"/>
                    <a:pt x="1832147" y="1043015"/>
                    <a:pt x="1787220" y="1152250"/>
                  </a:cubicBezTo>
                  <a:cubicBezTo>
                    <a:pt x="1742293" y="1261485"/>
                    <a:pt x="1706175" y="1408599"/>
                    <a:pt x="1718508" y="1532809"/>
                  </a:cubicBezTo>
                  <a:cubicBezTo>
                    <a:pt x="1730841" y="1657019"/>
                    <a:pt x="1955279" y="1748887"/>
                    <a:pt x="1861218" y="1897512"/>
                  </a:cubicBezTo>
                  <a:cubicBezTo>
                    <a:pt x="1767157" y="2046137"/>
                    <a:pt x="1471272" y="2295066"/>
                    <a:pt x="1154139" y="2424562"/>
                  </a:cubicBezTo>
                  <a:cubicBezTo>
                    <a:pt x="484302" y="2718108"/>
                    <a:pt x="212247" y="2656482"/>
                    <a:pt x="0" y="267945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880774" y="2051701"/>
            <a:ext cx="2865649" cy="3225486"/>
            <a:chOff x="1880774" y="2235787"/>
            <a:chExt cx="2865649" cy="3225486"/>
          </a:xfrm>
        </p:grpSpPr>
        <p:sp>
          <p:nvSpPr>
            <p:cNvPr id="51" name="Freeform 50"/>
            <p:cNvSpPr/>
            <p:nvPr/>
          </p:nvSpPr>
          <p:spPr bwMode="auto">
            <a:xfrm>
              <a:off x="3499034" y="2378497"/>
              <a:ext cx="1247389" cy="94259"/>
            </a:xfrm>
            <a:custGeom>
              <a:avLst/>
              <a:gdLst>
                <a:gd name="connsiteX0" fmla="*/ 1247389 w 1247389"/>
                <a:gd name="connsiteY0" fmla="*/ 0 h 94259"/>
                <a:gd name="connsiteX1" fmla="*/ 813974 w 1247389"/>
                <a:gd name="connsiteY1" fmla="*/ 79283 h 94259"/>
                <a:gd name="connsiteX2" fmla="*/ 264277 w 1247389"/>
                <a:gd name="connsiteY2" fmla="*/ 84569 h 94259"/>
                <a:gd name="connsiteX3" fmla="*/ 0 w 1247389"/>
                <a:gd name="connsiteY3" fmla="*/ 21142 h 9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389" h="94259">
                  <a:moveTo>
                    <a:pt x="1247389" y="0"/>
                  </a:moveTo>
                  <a:cubicBezTo>
                    <a:pt x="1112607" y="32594"/>
                    <a:pt x="977826" y="65188"/>
                    <a:pt x="813974" y="79283"/>
                  </a:cubicBezTo>
                  <a:cubicBezTo>
                    <a:pt x="650122" y="93378"/>
                    <a:pt x="399939" y="94259"/>
                    <a:pt x="264277" y="84569"/>
                  </a:cubicBezTo>
                  <a:cubicBezTo>
                    <a:pt x="128615" y="74879"/>
                    <a:pt x="64307" y="48010"/>
                    <a:pt x="0" y="21142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859482" y="2235787"/>
              <a:ext cx="639552" cy="158567"/>
            </a:xfrm>
            <a:custGeom>
              <a:avLst/>
              <a:gdLst>
                <a:gd name="connsiteX0" fmla="*/ 639552 w 639552"/>
                <a:gd name="connsiteY0" fmla="*/ 158567 h 158567"/>
                <a:gd name="connsiteX1" fmla="*/ 364703 w 639552"/>
                <a:gd name="connsiteY1" fmla="*/ 21142 h 158567"/>
                <a:gd name="connsiteX2" fmla="*/ 0 w 639552"/>
                <a:gd name="connsiteY2" fmla="*/ 31714 h 15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552" h="158567">
                  <a:moveTo>
                    <a:pt x="639552" y="158567"/>
                  </a:moveTo>
                  <a:cubicBezTo>
                    <a:pt x="555423" y="100425"/>
                    <a:pt x="471295" y="42284"/>
                    <a:pt x="364703" y="21142"/>
                  </a:cubicBezTo>
                  <a:cubicBezTo>
                    <a:pt x="258111" y="0"/>
                    <a:pt x="129055" y="15857"/>
                    <a:pt x="0" y="31714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367926" y="2272786"/>
              <a:ext cx="910876" cy="1389218"/>
            </a:xfrm>
            <a:custGeom>
              <a:avLst/>
              <a:gdLst>
                <a:gd name="connsiteX0" fmla="*/ 470414 w 910876"/>
                <a:gd name="connsiteY0" fmla="*/ 0 h 1389218"/>
                <a:gd name="connsiteX1" fmla="*/ 406987 w 910876"/>
                <a:gd name="connsiteY1" fmla="*/ 95140 h 1389218"/>
                <a:gd name="connsiteX2" fmla="*/ 512698 w 910876"/>
                <a:gd name="connsiteY2" fmla="*/ 301276 h 1389218"/>
                <a:gd name="connsiteX3" fmla="*/ 787547 w 910876"/>
                <a:gd name="connsiteY3" fmla="*/ 549697 h 1389218"/>
                <a:gd name="connsiteX4" fmla="*/ 903829 w 910876"/>
                <a:gd name="connsiteY4" fmla="*/ 882687 h 1389218"/>
                <a:gd name="connsiteX5" fmla="*/ 829831 w 910876"/>
                <a:gd name="connsiteY5" fmla="*/ 1231533 h 1389218"/>
                <a:gd name="connsiteX6" fmla="*/ 465128 w 910876"/>
                <a:gd name="connsiteY6" fmla="*/ 1368957 h 1389218"/>
                <a:gd name="connsiteX7" fmla="*/ 0 w 910876"/>
                <a:gd name="connsiteY7" fmla="*/ 1353101 h 138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0876" h="1389218">
                  <a:moveTo>
                    <a:pt x="470414" y="0"/>
                  </a:moveTo>
                  <a:cubicBezTo>
                    <a:pt x="435177" y="22463"/>
                    <a:pt x="399940" y="44927"/>
                    <a:pt x="406987" y="95140"/>
                  </a:cubicBezTo>
                  <a:cubicBezTo>
                    <a:pt x="414034" y="145353"/>
                    <a:pt x="449271" y="225517"/>
                    <a:pt x="512698" y="301276"/>
                  </a:cubicBezTo>
                  <a:cubicBezTo>
                    <a:pt x="576125" y="377035"/>
                    <a:pt x="722359" y="452795"/>
                    <a:pt x="787547" y="549697"/>
                  </a:cubicBezTo>
                  <a:cubicBezTo>
                    <a:pt x="852735" y="646599"/>
                    <a:pt x="896782" y="769048"/>
                    <a:pt x="903829" y="882687"/>
                  </a:cubicBezTo>
                  <a:cubicBezTo>
                    <a:pt x="910876" y="996326"/>
                    <a:pt x="902948" y="1150488"/>
                    <a:pt x="829831" y="1231533"/>
                  </a:cubicBezTo>
                  <a:cubicBezTo>
                    <a:pt x="756714" y="1312578"/>
                    <a:pt x="603433" y="1348696"/>
                    <a:pt x="465128" y="1368957"/>
                  </a:cubicBezTo>
                  <a:cubicBezTo>
                    <a:pt x="326823" y="1389218"/>
                    <a:pt x="163411" y="1371159"/>
                    <a:pt x="0" y="1353101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013794" y="3566865"/>
              <a:ext cx="332990" cy="59022"/>
            </a:xfrm>
            <a:custGeom>
              <a:avLst/>
              <a:gdLst>
                <a:gd name="connsiteX0" fmla="*/ 332990 w 332990"/>
                <a:gd name="connsiteY0" fmla="*/ 53736 h 59022"/>
                <a:gd name="connsiteX1" fmla="*/ 211422 w 332990"/>
                <a:gd name="connsiteY1" fmla="*/ 881 h 59022"/>
                <a:gd name="connsiteX2" fmla="*/ 0 w 332990"/>
                <a:gd name="connsiteY2" fmla="*/ 59022 h 5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2990" h="59022">
                  <a:moveTo>
                    <a:pt x="332990" y="53736"/>
                  </a:moveTo>
                  <a:cubicBezTo>
                    <a:pt x="299955" y="26868"/>
                    <a:pt x="266920" y="0"/>
                    <a:pt x="211422" y="881"/>
                  </a:cubicBezTo>
                  <a:cubicBezTo>
                    <a:pt x="155924" y="1762"/>
                    <a:pt x="77962" y="30392"/>
                    <a:pt x="0" y="59022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1880774" y="3631172"/>
              <a:ext cx="2773880" cy="1830101"/>
            </a:xfrm>
            <a:custGeom>
              <a:avLst/>
              <a:gdLst>
                <a:gd name="connsiteX0" fmla="*/ 419320 w 789308"/>
                <a:gd name="connsiteY0" fmla="*/ 0 h 1310816"/>
                <a:gd name="connsiteX1" fmla="*/ 149757 w 789308"/>
                <a:gd name="connsiteY1" fmla="*/ 169138 h 1310816"/>
                <a:gd name="connsiteX2" fmla="*/ 17618 w 789308"/>
                <a:gd name="connsiteY2" fmla="*/ 475700 h 1310816"/>
                <a:gd name="connsiteX3" fmla="*/ 255468 w 789308"/>
                <a:gd name="connsiteY3" fmla="*/ 856259 h 1310816"/>
                <a:gd name="connsiteX4" fmla="*/ 789308 w 789308"/>
                <a:gd name="connsiteY4" fmla="*/ 1310816 h 1310816"/>
                <a:gd name="connsiteX0" fmla="*/ 682127 w 3390074"/>
                <a:gd name="connsiteY0" fmla="*/ 0 h 1787336"/>
                <a:gd name="connsiteX1" fmla="*/ 412564 w 3390074"/>
                <a:gd name="connsiteY1" fmla="*/ 169138 h 1787336"/>
                <a:gd name="connsiteX2" fmla="*/ 280425 w 3390074"/>
                <a:gd name="connsiteY2" fmla="*/ 475700 h 1787336"/>
                <a:gd name="connsiteX3" fmla="*/ 518275 w 3390074"/>
                <a:gd name="connsiteY3" fmla="*/ 856259 h 1787336"/>
                <a:gd name="connsiteX4" fmla="*/ 3390074 w 3390074"/>
                <a:gd name="connsiteY4" fmla="*/ 1787336 h 1787336"/>
                <a:gd name="connsiteX0" fmla="*/ 682127 w 3390074"/>
                <a:gd name="connsiteY0" fmla="*/ 0 h 1855137"/>
                <a:gd name="connsiteX1" fmla="*/ 412564 w 3390074"/>
                <a:gd name="connsiteY1" fmla="*/ 169138 h 1855137"/>
                <a:gd name="connsiteX2" fmla="*/ 280425 w 3390074"/>
                <a:gd name="connsiteY2" fmla="*/ 475700 h 1855137"/>
                <a:gd name="connsiteX3" fmla="*/ 518275 w 3390074"/>
                <a:gd name="connsiteY3" fmla="*/ 856259 h 1855137"/>
                <a:gd name="connsiteX4" fmla="*/ 3390074 w 3390074"/>
                <a:gd name="connsiteY4" fmla="*/ 1787336 h 1855137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154011 w 3127267"/>
                <a:gd name="connsiteY4" fmla="*/ 1321388 h 1787336"/>
                <a:gd name="connsiteX5" fmla="*/ 3127267 w 3127267"/>
                <a:gd name="connsiteY5" fmla="*/ 1787336 h 1787336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065023 w 3127267"/>
                <a:gd name="connsiteY4" fmla="*/ 1454012 h 1787336"/>
                <a:gd name="connsiteX5" fmla="*/ 3127267 w 3127267"/>
                <a:gd name="connsiteY5" fmla="*/ 1787336 h 1787336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065023 w 3127267"/>
                <a:gd name="connsiteY4" fmla="*/ 1454012 h 1787336"/>
                <a:gd name="connsiteX5" fmla="*/ 3127267 w 3127267"/>
                <a:gd name="connsiteY5" fmla="*/ 1787336 h 1787336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065023 w 3127267"/>
                <a:gd name="connsiteY4" fmla="*/ 1454012 h 1787336"/>
                <a:gd name="connsiteX5" fmla="*/ 3127267 w 3127267"/>
                <a:gd name="connsiteY5" fmla="*/ 1787336 h 1787336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065023 w 3127267"/>
                <a:gd name="connsiteY4" fmla="*/ 1454012 h 1787336"/>
                <a:gd name="connsiteX5" fmla="*/ 3127267 w 3127267"/>
                <a:gd name="connsiteY5" fmla="*/ 1787336 h 1787336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065023 w 3127267"/>
                <a:gd name="connsiteY4" fmla="*/ 1454012 h 1787336"/>
                <a:gd name="connsiteX5" fmla="*/ 3127267 w 3127267"/>
                <a:gd name="connsiteY5" fmla="*/ 1787336 h 1787336"/>
                <a:gd name="connsiteX0" fmla="*/ 419320 w 3127267"/>
                <a:gd name="connsiteY0" fmla="*/ 0 h 1787336"/>
                <a:gd name="connsiteX1" fmla="*/ 149757 w 3127267"/>
                <a:gd name="connsiteY1" fmla="*/ 169138 h 1787336"/>
                <a:gd name="connsiteX2" fmla="*/ 17618 w 3127267"/>
                <a:gd name="connsiteY2" fmla="*/ 475700 h 1787336"/>
                <a:gd name="connsiteX3" fmla="*/ 255468 w 3127267"/>
                <a:gd name="connsiteY3" fmla="*/ 856259 h 1787336"/>
                <a:gd name="connsiteX4" fmla="*/ 1065023 w 3127267"/>
                <a:gd name="connsiteY4" fmla="*/ 1454012 h 1787336"/>
                <a:gd name="connsiteX5" fmla="*/ 3127267 w 3127267"/>
                <a:gd name="connsiteY5" fmla="*/ 1787336 h 1787336"/>
                <a:gd name="connsiteX0" fmla="*/ 419320 w 3127267"/>
                <a:gd name="connsiteY0" fmla="*/ 0 h 1838719"/>
                <a:gd name="connsiteX1" fmla="*/ 149757 w 3127267"/>
                <a:gd name="connsiteY1" fmla="*/ 169138 h 1838719"/>
                <a:gd name="connsiteX2" fmla="*/ 17618 w 3127267"/>
                <a:gd name="connsiteY2" fmla="*/ 475700 h 1838719"/>
                <a:gd name="connsiteX3" fmla="*/ 255468 w 3127267"/>
                <a:gd name="connsiteY3" fmla="*/ 856259 h 1838719"/>
                <a:gd name="connsiteX4" fmla="*/ 1065023 w 3127267"/>
                <a:gd name="connsiteY4" fmla="*/ 1454012 h 1838719"/>
                <a:gd name="connsiteX5" fmla="*/ 3127267 w 3127267"/>
                <a:gd name="connsiteY5" fmla="*/ 1787336 h 1838719"/>
                <a:gd name="connsiteX0" fmla="*/ 404613 w 3112560"/>
                <a:gd name="connsiteY0" fmla="*/ 0 h 1838719"/>
                <a:gd name="connsiteX1" fmla="*/ 258228 w 3112560"/>
                <a:gd name="connsiteY1" fmla="*/ 157868 h 1838719"/>
                <a:gd name="connsiteX2" fmla="*/ 2911 w 3112560"/>
                <a:gd name="connsiteY2" fmla="*/ 475700 h 1838719"/>
                <a:gd name="connsiteX3" fmla="*/ 240761 w 3112560"/>
                <a:gd name="connsiteY3" fmla="*/ 856259 h 1838719"/>
                <a:gd name="connsiteX4" fmla="*/ 1050316 w 3112560"/>
                <a:gd name="connsiteY4" fmla="*/ 1454012 h 1838719"/>
                <a:gd name="connsiteX5" fmla="*/ 3112560 w 3112560"/>
                <a:gd name="connsiteY5" fmla="*/ 1787336 h 1838719"/>
                <a:gd name="connsiteX0" fmla="*/ 283865 w 2991812"/>
                <a:gd name="connsiteY0" fmla="*/ 0 h 1838719"/>
                <a:gd name="connsiteX1" fmla="*/ 137480 w 2991812"/>
                <a:gd name="connsiteY1" fmla="*/ 157868 h 1838719"/>
                <a:gd name="connsiteX2" fmla="*/ 209487 w 2991812"/>
                <a:gd name="connsiteY2" fmla="*/ 589916 h 1838719"/>
                <a:gd name="connsiteX3" fmla="*/ 120013 w 2991812"/>
                <a:gd name="connsiteY3" fmla="*/ 856259 h 1838719"/>
                <a:gd name="connsiteX4" fmla="*/ 929568 w 2991812"/>
                <a:gd name="connsiteY4" fmla="*/ 1454012 h 1838719"/>
                <a:gd name="connsiteX5" fmla="*/ 2991812 w 2991812"/>
                <a:gd name="connsiteY5" fmla="*/ 1787336 h 1838719"/>
                <a:gd name="connsiteX0" fmla="*/ 206393 w 2914340"/>
                <a:gd name="connsiteY0" fmla="*/ 0 h 1838719"/>
                <a:gd name="connsiteX1" fmla="*/ 60008 w 2914340"/>
                <a:gd name="connsiteY1" fmla="*/ 157868 h 1838719"/>
                <a:gd name="connsiteX2" fmla="*/ 132015 w 2914340"/>
                <a:gd name="connsiteY2" fmla="*/ 589916 h 1838719"/>
                <a:gd name="connsiteX3" fmla="*/ 852096 w 2914340"/>
                <a:gd name="connsiteY3" fmla="*/ 1454012 h 1838719"/>
                <a:gd name="connsiteX4" fmla="*/ 2914340 w 2914340"/>
                <a:gd name="connsiteY4" fmla="*/ 1787336 h 1838719"/>
                <a:gd name="connsiteX0" fmla="*/ 206393 w 2914340"/>
                <a:gd name="connsiteY0" fmla="*/ 0 h 1838719"/>
                <a:gd name="connsiteX1" fmla="*/ 60008 w 2914340"/>
                <a:gd name="connsiteY1" fmla="*/ 157868 h 1838719"/>
                <a:gd name="connsiteX2" fmla="*/ 132015 w 2914340"/>
                <a:gd name="connsiteY2" fmla="*/ 589916 h 1838719"/>
                <a:gd name="connsiteX3" fmla="*/ 852096 w 2914340"/>
                <a:gd name="connsiteY3" fmla="*/ 1454012 h 1838719"/>
                <a:gd name="connsiteX4" fmla="*/ 2914340 w 2914340"/>
                <a:gd name="connsiteY4" fmla="*/ 1787336 h 1838719"/>
                <a:gd name="connsiteX0" fmla="*/ 146385 w 2854332"/>
                <a:gd name="connsiteY0" fmla="*/ 0 h 1838719"/>
                <a:gd name="connsiteX1" fmla="*/ 0 w 2854332"/>
                <a:gd name="connsiteY1" fmla="*/ 157868 h 1838719"/>
                <a:gd name="connsiteX2" fmla="*/ 792088 w 2854332"/>
                <a:gd name="connsiteY2" fmla="*/ 1454012 h 1838719"/>
                <a:gd name="connsiteX3" fmla="*/ 2854332 w 2854332"/>
                <a:gd name="connsiteY3" fmla="*/ 1787336 h 1838719"/>
                <a:gd name="connsiteX0" fmla="*/ 254002 w 2961949"/>
                <a:gd name="connsiteY0" fmla="*/ 84467 h 1923186"/>
                <a:gd name="connsiteX1" fmla="*/ 107617 w 2961949"/>
                <a:gd name="connsiteY1" fmla="*/ 242335 h 1923186"/>
                <a:gd name="connsiteX2" fmla="*/ 899705 w 2961949"/>
                <a:gd name="connsiteY2" fmla="*/ 1538479 h 1923186"/>
                <a:gd name="connsiteX3" fmla="*/ 2961949 w 2961949"/>
                <a:gd name="connsiteY3" fmla="*/ 1871803 h 1923186"/>
                <a:gd name="connsiteX0" fmla="*/ 254002 w 2961949"/>
                <a:gd name="connsiteY0" fmla="*/ 84467 h 1923186"/>
                <a:gd name="connsiteX1" fmla="*/ 107617 w 2961949"/>
                <a:gd name="connsiteY1" fmla="*/ 242335 h 1923186"/>
                <a:gd name="connsiteX2" fmla="*/ 899705 w 2961949"/>
                <a:gd name="connsiteY2" fmla="*/ 1538479 h 1923186"/>
                <a:gd name="connsiteX3" fmla="*/ 2961949 w 2961949"/>
                <a:gd name="connsiteY3" fmla="*/ 1871803 h 1923186"/>
                <a:gd name="connsiteX0" fmla="*/ 254002 w 2961949"/>
                <a:gd name="connsiteY0" fmla="*/ 84467 h 1923186"/>
                <a:gd name="connsiteX1" fmla="*/ 107617 w 2961949"/>
                <a:gd name="connsiteY1" fmla="*/ 242335 h 1923186"/>
                <a:gd name="connsiteX2" fmla="*/ 899705 w 2961949"/>
                <a:gd name="connsiteY2" fmla="*/ 1538479 h 1923186"/>
                <a:gd name="connsiteX3" fmla="*/ 2961949 w 2961949"/>
                <a:gd name="connsiteY3" fmla="*/ 1871803 h 1923186"/>
                <a:gd name="connsiteX0" fmla="*/ 441709 w 3149656"/>
                <a:gd name="connsiteY0" fmla="*/ 84467 h 1923186"/>
                <a:gd name="connsiteX1" fmla="*/ 295324 w 3149656"/>
                <a:gd name="connsiteY1" fmla="*/ 242335 h 1923186"/>
                <a:gd name="connsiteX2" fmla="*/ 1087412 w 3149656"/>
                <a:gd name="connsiteY2" fmla="*/ 1538479 h 1923186"/>
                <a:gd name="connsiteX3" fmla="*/ 3149656 w 3149656"/>
                <a:gd name="connsiteY3" fmla="*/ 1871803 h 1923186"/>
                <a:gd name="connsiteX0" fmla="*/ 441709 w 3149656"/>
                <a:gd name="connsiteY0" fmla="*/ 360613 h 2199332"/>
                <a:gd name="connsiteX1" fmla="*/ 295324 w 3149656"/>
                <a:gd name="connsiteY1" fmla="*/ 518481 h 2199332"/>
                <a:gd name="connsiteX2" fmla="*/ 1087412 w 3149656"/>
                <a:gd name="connsiteY2" fmla="*/ 1814625 h 2199332"/>
                <a:gd name="connsiteX3" fmla="*/ 3149656 w 3149656"/>
                <a:gd name="connsiteY3" fmla="*/ 2147949 h 2199332"/>
                <a:gd name="connsiteX0" fmla="*/ 441709 w 3149656"/>
                <a:gd name="connsiteY0" fmla="*/ 0 h 1838719"/>
                <a:gd name="connsiteX1" fmla="*/ 295324 w 3149656"/>
                <a:gd name="connsiteY1" fmla="*/ 157868 h 1838719"/>
                <a:gd name="connsiteX2" fmla="*/ 1087412 w 3149656"/>
                <a:gd name="connsiteY2" fmla="*/ 1454012 h 1838719"/>
                <a:gd name="connsiteX3" fmla="*/ 3149656 w 3149656"/>
                <a:gd name="connsiteY3" fmla="*/ 1787336 h 1838719"/>
                <a:gd name="connsiteX0" fmla="*/ 231997 w 2939944"/>
                <a:gd name="connsiteY0" fmla="*/ 0 h 1838719"/>
                <a:gd name="connsiteX1" fmla="*/ 85612 w 2939944"/>
                <a:gd name="connsiteY1" fmla="*/ 157868 h 1838719"/>
                <a:gd name="connsiteX2" fmla="*/ 877700 w 2939944"/>
                <a:gd name="connsiteY2" fmla="*/ 1454012 h 1838719"/>
                <a:gd name="connsiteX3" fmla="*/ 2939944 w 2939944"/>
                <a:gd name="connsiteY3" fmla="*/ 1787336 h 1838719"/>
                <a:gd name="connsiteX0" fmla="*/ 231997 w 2939944"/>
                <a:gd name="connsiteY0" fmla="*/ 0 h 1838719"/>
                <a:gd name="connsiteX1" fmla="*/ 85612 w 2939944"/>
                <a:gd name="connsiteY1" fmla="*/ 157868 h 1838719"/>
                <a:gd name="connsiteX2" fmla="*/ 949708 w 2939944"/>
                <a:gd name="connsiteY2" fmla="*/ 1309996 h 1838719"/>
                <a:gd name="connsiteX3" fmla="*/ 2939944 w 2939944"/>
                <a:gd name="connsiteY3" fmla="*/ 1787336 h 1838719"/>
                <a:gd name="connsiteX0" fmla="*/ 231997 w 2939944"/>
                <a:gd name="connsiteY0" fmla="*/ 0 h 1838719"/>
                <a:gd name="connsiteX1" fmla="*/ 85612 w 2939944"/>
                <a:gd name="connsiteY1" fmla="*/ 157868 h 1838719"/>
                <a:gd name="connsiteX2" fmla="*/ 949708 w 2939944"/>
                <a:gd name="connsiteY2" fmla="*/ 1309996 h 1838719"/>
                <a:gd name="connsiteX3" fmla="*/ 2939944 w 2939944"/>
                <a:gd name="connsiteY3" fmla="*/ 1787336 h 1838719"/>
                <a:gd name="connsiteX0" fmla="*/ 231997 w 2939944"/>
                <a:gd name="connsiteY0" fmla="*/ 0 h 1838719"/>
                <a:gd name="connsiteX1" fmla="*/ 85612 w 2939944"/>
                <a:gd name="connsiteY1" fmla="*/ 157868 h 1838719"/>
                <a:gd name="connsiteX2" fmla="*/ 949708 w 2939944"/>
                <a:gd name="connsiteY2" fmla="*/ 1309996 h 1838719"/>
                <a:gd name="connsiteX3" fmla="*/ 2939944 w 2939944"/>
                <a:gd name="connsiteY3" fmla="*/ 1787336 h 1838719"/>
                <a:gd name="connsiteX0" fmla="*/ 101307 w 2809254"/>
                <a:gd name="connsiteY0" fmla="*/ 0 h 1838719"/>
                <a:gd name="connsiteX1" fmla="*/ 98938 w 2809254"/>
                <a:gd name="connsiteY1" fmla="*/ 301884 h 1838719"/>
                <a:gd name="connsiteX2" fmla="*/ 819018 w 2809254"/>
                <a:gd name="connsiteY2" fmla="*/ 1309996 h 1838719"/>
                <a:gd name="connsiteX3" fmla="*/ 2809254 w 2809254"/>
                <a:gd name="connsiteY3" fmla="*/ 1787336 h 1838719"/>
                <a:gd name="connsiteX0" fmla="*/ 101307 w 2809254"/>
                <a:gd name="connsiteY0" fmla="*/ 0 h 1838719"/>
                <a:gd name="connsiteX1" fmla="*/ 98938 w 2809254"/>
                <a:gd name="connsiteY1" fmla="*/ 301884 h 1838719"/>
                <a:gd name="connsiteX2" fmla="*/ 819018 w 2809254"/>
                <a:gd name="connsiteY2" fmla="*/ 1309996 h 1838719"/>
                <a:gd name="connsiteX3" fmla="*/ 2809254 w 2809254"/>
                <a:gd name="connsiteY3" fmla="*/ 1787336 h 1838719"/>
                <a:gd name="connsiteX0" fmla="*/ 101307 w 2809254"/>
                <a:gd name="connsiteY0" fmla="*/ 0 h 1838719"/>
                <a:gd name="connsiteX1" fmla="*/ 98938 w 2809254"/>
                <a:gd name="connsiteY1" fmla="*/ 301884 h 1838719"/>
                <a:gd name="connsiteX2" fmla="*/ 819018 w 2809254"/>
                <a:gd name="connsiteY2" fmla="*/ 1309996 h 1838719"/>
                <a:gd name="connsiteX3" fmla="*/ 2809254 w 2809254"/>
                <a:gd name="connsiteY3" fmla="*/ 1787336 h 1838719"/>
                <a:gd name="connsiteX0" fmla="*/ 101307 w 2773880"/>
                <a:gd name="connsiteY0" fmla="*/ 0 h 1830101"/>
                <a:gd name="connsiteX1" fmla="*/ 98938 w 2773880"/>
                <a:gd name="connsiteY1" fmla="*/ 301884 h 1830101"/>
                <a:gd name="connsiteX2" fmla="*/ 819018 w 2773880"/>
                <a:gd name="connsiteY2" fmla="*/ 1309996 h 1830101"/>
                <a:gd name="connsiteX3" fmla="*/ 2773880 w 2773880"/>
                <a:gd name="connsiteY3" fmla="*/ 1778718 h 183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3880" h="1830101">
                  <a:moveTo>
                    <a:pt x="101307" y="0"/>
                  </a:moveTo>
                  <a:cubicBezTo>
                    <a:pt x="0" y="44927"/>
                    <a:pt x="52117" y="196595"/>
                    <a:pt x="98938" y="301884"/>
                  </a:cubicBezTo>
                  <a:cubicBezTo>
                    <a:pt x="163591" y="485403"/>
                    <a:pt x="373194" y="1063857"/>
                    <a:pt x="819018" y="1309996"/>
                  </a:cubicBezTo>
                  <a:cubicBezTo>
                    <a:pt x="1264842" y="1556135"/>
                    <a:pt x="2370323" y="1830101"/>
                    <a:pt x="2773880" y="1778718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Freeform 59"/>
          <p:cNvSpPr/>
          <p:nvPr/>
        </p:nvSpPr>
        <p:spPr bwMode="auto">
          <a:xfrm>
            <a:off x="4089400" y="2216214"/>
            <a:ext cx="801158" cy="1282700"/>
          </a:xfrm>
          <a:custGeom>
            <a:avLst/>
            <a:gdLst>
              <a:gd name="connsiteX0" fmla="*/ 654050 w 801158"/>
              <a:gd name="connsiteY0" fmla="*/ 0 h 1282700"/>
              <a:gd name="connsiteX1" fmla="*/ 692150 w 801158"/>
              <a:gd name="connsiteY1" fmla="*/ 679450 h 1282700"/>
              <a:gd name="connsiteX2" fmla="*/ 0 w 801158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1158" h="1282700">
                <a:moveTo>
                  <a:pt x="654050" y="0"/>
                </a:moveTo>
                <a:cubicBezTo>
                  <a:pt x="727604" y="232833"/>
                  <a:pt x="801158" y="465667"/>
                  <a:pt x="692150" y="679450"/>
                </a:cubicBezTo>
                <a:cubicBezTo>
                  <a:pt x="583142" y="893233"/>
                  <a:pt x="291571" y="1087966"/>
                  <a:pt x="0" y="128270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>
            <a:off x="4093496" y="3316392"/>
            <a:ext cx="808704" cy="179110"/>
          </a:xfrm>
          <a:custGeom>
            <a:avLst/>
            <a:gdLst>
              <a:gd name="connsiteX0" fmla="*/ 0 w 812800"/>
              <a:gd name="connsiteY0" fmla="*/ 168275 h 168275"/>
              <a:gd name="connsiteX1" fmla="*/ 438150 w 812800"/>
              <a:gd name="connsiteY1" fmla="*/ 15875 h 168275"/>
              <a:gd name="connsiteX2" fmla="*/ 812800 w 812800"/>
              <a:gd name="connsiteY2" fmla="*/ 73025 h 168275"/>
              <a:gd name="connsiteX3" fmla="*/ 812800 w 812800"/>
              <a:gd name="connsiteY3" fmla="*/ 73025 h 168275"/>
              <a:gd name="connsiteX0" fmla="*/ 0 w 808704"/>
              <a:gd name="connsiteY0" fmla="*/ 179110 h 179110"/>
              <a:gd name="connsiteX1" fmla="*/ 434054 w 808704"/>
              <a:gd name="connsiteY1" fmla="*/ 17423 h 179110"/>
              <a:gd name="connsiteX2" fmla="*/ 808704 w 808704"/>
              <a:gd name="connsiteY2" fmla="*/ 74573 h 179110"/>
              <a:gd name="connsiteX3" fmla="*/ 808704 w 808704"/>
              <a:gd name="connsiteY3" fmla="*/ 74573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704" h="179110">
                <a:moveTo>
                  <a:pt x="0" y="179110"/>
                </a:moveTo>
                <a:cubicBezTo>
                  <a:pt x="151341" y="110847"/>
                  <a:pt x="299270" y="34846"/>
                  <a:pt x="434054" y="17423"/>
                </a:cubicBezTo>
                <a:cubicBezTo>
                  <a:pt x="568838" y="0"/>
                  <a:pt x="808704" y="74573"/>
                  <a:pt x="808704" y="74573"/>
                </a:cubicBezTo>
                <a:lnTo>
                  <a:pt x="808704" y="74573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>
            <a:off x="4350809" y="3384614"/>
            <a:ext cx="538692" cy="1803400"/>
          </a:xfrm>
          <a:custGeom>
            <a:avLst/>
            <a:gdLst>
              <a:gd name="connsiteX0" fmla="*/ 542925 w 542925"/>
              <a:gd name="connsiteY0" fmla="*/ 0 h 1790700"/>
              <a:gd name="connsiteX1" fmla="*/ 41275 w 542925"/>
              <a:gd name="connsiteY1" fmla="*/ 1130300 h 1790700"/>
              <a:gd name="connsiteX2" fmla="*/ 295275 w 542925"/>
              <a:gd name="connsiteY2" fmla="*/ 1790700 h 1790700"/>
              <a:gd name="connsiteX0" fmla="*/ 515408 w 515408"/>
              <a:gd name="connsiteY0" fmla="*/ 0 h 1651000"/>
              <a:gd name="connsiteX1" fmla="*/ 13758 w 515408"/>
              <a:gd name="connsiteY1" fmla="*/ 1130300 h 1651000"/>
              <a:gd name="connsiteX2" fmla="*/ 432858 w 515408"/>
              <a:gd name="connsiteY2" fmla="*/ 1651000 h 1651000"/>
              <a:gd name="connsiteX0" fmla="*/ 538692 w 538692"/>
              <a:gd name="connsiteY0" fmla="*/ 0 h 1803400"/>
              <a:gd name="connsiteX1" fmla="*/ 37042 w 538692"/>
              <a:gd name="connsiteY1" fmla="*/ 1130300 h 1803400"/>
              <a:gd name="connsiteX2" fmla="*/ 316442 w 538692"/>
              <a:gd name="connsiteY2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692" h="1803400">
                <a:moveTo>
                  <a:pt x="538692" y="0"/>
                </a:moveTo>
                <a:cubicBezTo>
                  <a:pt x="308504" y="415925"/>
                  <a:pt x="74084" y="829733"/>
                  <a:pt x="37042" y="1130300"/>
                </a:cubicBezTo>
                <a:cubicBezTo>
                  <a:pt x="0" y="1430867"/>
                  <a:pt x="168804" y="1622425"/>
                  <a:pt x="316442" y="180340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690" y="3599792"/>
            <a:ext cx="25814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Multiply 63"/>
          <p:cNvSpPr/>
          <p:nvPr/>
        </p:nvSpPr>
        <p:spPr bwMode="auto">
          <a:xfrm>
            <a:off x="4051418" y="3585536"/>
            <a:ext cx="144016" cy="14401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4047075" y="3497104"/>
            <a:ext cx="84418" cy="157956"/>
          </a:xfrm>
          <a:custGeom>
            <a:avLst/>
            <a:gdLst>
              <a:gd name="connsiteX0" fmla="*/ 0 w 31750"/>
              <a:gd name="connsiteY0" fmla="*/ 0 h 158750"/>
              <a:gd name="connsiteX1" fmla="*/ 31750 w 31750"/>
              <a:gd name="connsiteY1" fmla="*/ 158750 h 158750"/>
              <a:gd name="connsiteX0" fmla="*/ 42085 w 73835"/>
              <a:gd name="connsiteY0" fmla="*/ 0 h 158750"/>
              <a:gd name="connsiteX1" fmla="*/ 73835 w 73835"/>
              <a:gd name="connsiteY1" fmla="*/ 158750 h 158750"/>
              <a:gd name="connsiteX0" fmla="*/ 45525 w 77275"/>
              <a:gd name="connsiteY0" fmla="*/ 0 h 158750"/>
              <a:gd name="connsiteX1" fmla="*/ 77275 w 77275"/>
              <a:gd name="connsiteY1" fmla="*/ 158750 h 158750"/>
              <a:gd name="connsiteX0" fmla="*/ 45525 w 249096"/>
              <a:gd name="connsiteY0" fmla="*/ 0 h 196726"/>
              <a:gd name="connsiteX1" fmla="*/ 249096 w 249096"/>
              <a:gd name="connsiteY1" fmla="*/ 196726 h 196726"/>
              <a:gd name="connsiteX0" fmla="*/ 45525 w 84418"/>
              <a:gd name="connsiteY0" fmla="*/ 0 h 157956"/>
              <a:gd name="connsiteX1" fmla="*/ 84418 w 84418"/>
              <a:gd name="connsiteY1" fmla="*/ 157956 h 15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418" h="157956">
                <a:moveTo>
                  <a:pt x="45525" y="0"/>
                </a:moveTo>
                <a:cubicBezTo>
                  <a:pt x="0" y="67304"/>
                  <a:pt x="10583" y="95043"/>
                  <a:pt x="84418" y="157956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01662" y="5801954"/>
            <a:ext cx="7514754" cy="435358"/>
            <a:chOff x="801662" y="5765194"/>
            <a:chExt cx="7514754" cy="43535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97303" y="5805264"/>
              <a:ext cx="519113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1662" y="5827548"/>
              <a:ext cx="442913" cy="265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1172567" y="5765194"/>
              <a:ext cx="6732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/>
                <a:t>High ground of theory </a:t>
              </a:r>
              <a:r>
                <a:rPr lang="de-AT" dirty="0" smtClean="0">
                  <a:latin typeface="Arial"/>
                  <a:cs typeface="Arial"/>
                </a:rPr>
                <a:t>↔ </a:t>
              </a:r>
              <a:r>
                <a:rPr lang="de-AT" dirty="0" smtClean="0"/>
                <a:t>Haunted swamps of heuristics </a:t>
              </a:r>
              <a:endParaRPr lang="de-A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420" y="476672"/>
            <a:ext cx="7776988" cy="1439962"/>
          </a:xfrm>
        </p:spPr>
        <p:txBody>
          <a:bodyPr/>
          <a:lstStyle/>
          <a:p>
            <a:r>
              <a:rPr lang="en-US" dirty="0" smtClean="0"/>
              <a:t>The title has been announced at the beginning of the talk</a:t>
            </a:r>
            <a:endParaRPr lang="de-A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16832"/>
            <a:ext cx="6480720" cy="486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051720" y="3717032"/>
            <a:ext cx="4714752" cy="107721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AT" sz="3200" dirty="0" smtClean="0">
                <a:solidFill>
                  <a:schemeClr val="accent2"/>
                </a:solidFill>
              </a:rPr>
              <a:t>Thanks for your attention</a:t>
            </a:r>
          </a:p>
          <a:p>
            <a:r>
              <a:rPr lang="de-AT" sz="3200" dirty="0" smtClean="0">
                <a:solidFill>
                  <a:schemeClr val="accent2"/>
                </a:solidFill>
              </a:rPr>
              <a:t>Questions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9063" y="44624"/>
            <a:ext cx="8907462" cy="5473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de-AT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de-AT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Haunted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de-AT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Swamps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de-AT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de-AT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Heuristics</a:t>
            </a:r>
            <a:endParaRPr kumimoji="0" lang="de-AT" sz="3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8872" y="1116033"/>
            <a:ext cx="1733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smtClean="0">
                <a:solidFill>
                  <a:srgbClr val="FF0000"/>
                </a:solidFill>
              </a:rPr>
              <a:t>negative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79512" y="1628800"/>
            <a:ext cx="1944216" cy="64807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 bwMode="auto">
          <a:xfrm flipV="1">
            <a:off x="2123728" y="1412776"/>
            <a:ext cx="1152128" cy="5400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141329" y="2496917"/>
            <a:ext cx="1944216" cy="64807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85620" y="2456121"/>
            <a:ext cx="1284901" cy="3478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275856" y="2132856"/>
            <a:ext cx="1733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smtClean="0">
                <a:solidFill>
                  <a:srgbClr val="FF0000"/>
                </a:solidFill>
              </a:rPr>
              <a:t>negative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4907" y="3863950"/>
            <a:ext cx="3897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3200" dirty="0" smtClean="0"/>
              <a:t>Reviewer comments</a:t>
            </a:r>
            <a:endParaRPr lang="de-AT" sz="2400" dirty="0" smtClean="0"/>
          </a:p>
          <a:p>
            <a:endParaRPr lang="de-AT" sz="3200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175153" y="4191514"/>
            <a:ext cx="2132111" cy="64807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 rot="16200000" flipH="1">
            <a:off x="839589" y="5241206"/>
            <a:ext cx="893670" cy="904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55576" y="5661248"/>
            <a:ext cx="1733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smtClean="0">
                <a:solidFill>
                  <a:srgbClr val="FF0000"/>
                </a:solidFill>
              </a:rPr>
              <a:t>negative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179512" y="764704"/>
            <a:ext cx="936104" cy="648072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38909" y="3336889"/>
            <a:ext cx="616667" cy="648072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8184" y="1268760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smtClean="0">
                <a:solidFill>
                  <a:srgbClr val="00B050"/>
                </a:solidFill>
              </a:rPr>
              <a:t>neutral,</a:t>
            </a:r>
          </a:p>
          <a:p>
            <a:r>
              <a:rPr lang="de-AT" sz="3200" dirty="0" smtClean="0">
                <a:solidFill>
                  <a:srgbClr val="00B050"/>
                </a:solidFill>
              </a:rPr>
              <a:t>positive</a:t>
            </a:r>
            <a:endParaRPr lang="de-AT" sz="3200" dirty="0">
              <a:solidFill>
                <a:srgbClr val="00B050"/>
              </a:solidFill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1095153" y="587192"/>
            <a:ext cx="5205039" cy="897592"/>
          </a:xfrm>
          <a:custGeom>
            <a:avLst/>
            <a:gdLst>
              <a:gd name="connsiteX0" fmla="*/ 0 w 5124894"/>
              <a:gd name="connsiteY0" fmla="*/ 490870 h 629093"/>
              <a:gd name="connsiteX1" fmla="*/ 2870791 w 5124894"/>
              <a:gd name="connsiteY1" fmla="*/ 23037 h 629093"/>
              <a:gd name="connsiteX2" fmla="*/ 5124894 w 5124894"/>
              <a:gd name="connsiteY2" fmla="*/ 629093 h 629093"/>
              <a:gd name="connsiteX0" fmla="*/ 0 w 5205039"/>
              <a:gd name="connsiteY0" fmla="*/ 529227 h 897592"/>
              <a:gd name="connsiteX1" fmla="*/ 2870791 w 5205039"/>
              <a:gd name="connsiteY1" fmla="*/ 61394 h 897592"/>
              <a:gd name="connsiteX2" fmla="*/ 5205039 w 5205039"/>
              <a:gd name="connsiteY2" fmla="*/ 897592 h 89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5039" h="897592">
                <a:moveTo>
                  <a:pt x="0" y="529227"/>
                </a:moveTo>
                <a:cubicBezTo>
                  <a:pt x="1008321" y="283792"/>
                  <a:pt x="2003285" y="0"/>
                  <a:pt x="2870791" y="61394"/>
                </a:cubicBezTo>
                <a:cubicBezTo>
                  <a:pt x="3738298" y="122788"/>
                  <a:pt x="4505062" y="606082"/>
                  <a:pt x="5205039" y="897592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754912" y="2392326"/>
            <a:ext cx="5720316" cy="1318437"/>
          </a:xfrm>
          <a:custGeom>
            <a:avLst/>
            <a:gdLst>
              <a:gd name="connsiteX0" fmla="*/ 0 w 5720316"/>
              <a:gd name="connsiteY0" fmla="*/ 1318437 h 1318437"/>
              <a:gd name="connsiteX1" fmla="*/ 2477386 w 5720316"/>
              <a:gd name="connsiteY1" fmla="*/ 1095153 h 1318437"/>
              <a:gd name="connsiteX2" fmla="*/ 4688958 w 5720316"/>
              <a:gd name="connsiteY2" fmla="*/ 574158 h 1318437"/>
              <a:gd name="connsiteX3" fmla="*/ 5720316 w 5720316"/>
              <a:gd name="connsiteY3" fmla="*/ 0 h 131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316" h="1318437">
                <a:moveTo>
                  <a:pt x="0" y="1318437"/>
                </a:moveTo>
                <a:cubicBezTo>
                  <a:pt x="847946" y="1268818"/>
                  <a:pt x="1695893" y="1219200"/>
                  <a:pt x="2477386" y="1095153"/>
                </a:cubicBezTo>
                <a:cubicBezTo>
                  <a:pt x="3258879" y="971107"/>
                  <a:pt x="4148470" y="756683"/>
                  <a:pt x="4688958" y="574158"/>
                </a:cubicBezTo>
                <a:cubicBezTo>
                  <a:pt x="5229446" y="391633"/>
                  <a:pt x="5474881" y="195816"/>
                  <a:pt x="5720316" y="0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 rot="-780000">
            <a:off x="3812346" y="4856044"/>
            <a:ext cx="310694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de-AT" sz="2400" dirty="0" smtClean="0"/>
              <a:t>„ ... only heuristics ...“</a:t>
            </a: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115888" y="6511925"/>
            <a:ext cx="3760787" cy="3016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Eduard Gröller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4030663" y="6507163"/>
            <a:ext cx="1079500" cy="3063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3DF1F3-A967-4C36-B8EB-78C99E7D5B28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 rot="540000">
            <a:off x="3646800" y="4968000"/>
            <a:ext cx="476604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de-AT" sz="2400" dirty="0" smtClean="0"/>
              <a:t>„ ... lots of parameter tweaking ...“</a:t>
            </a:r>
          </a:p>
        </p:txBody>
      </p:sp>
      <p:sp>
        <p:nvSpPr>
          <p:cNvPr id="26" name="Rectangle 25"/>
          <p:cNvSpPr/>
          <p:nvPr/>
        </p:nvSpPr>
        <p:spPr>
          <a:xfrm rot="-300000">
            <a:off x="3574905" y="5424046"/>
            <a:ext cx="478368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de-AT" sz="2400" dirty="0" smtClean="0"/>
              <a:t>„ ... too many heuristic choices ...“</a:t>
            </a:r>
          </a:p>
        </p:txBody>
      </p:sp>
      <p:sp>
        <p:nvSpPr>
          <p:cNvPr id="27" name="Rectangle 26"/>
          <p:cNvSpPr/>
          <p:nvPr/>
        </p:nvSpPr>
        <p:spPr>
          <a:xfrm rot="1260000">
            <a:off x="3180922" y="5380333"/>
            <a:ext cx="534954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de-AT" sz="2400" dirty="0" smtClean="0"/>
              <a:t>„ ... ad hoc parameter specification ...“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5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5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1" grpId="0"/>
      <p:bldP spid="13" grpId="0"/>
      <p:bldP spid="14" grpId="0" animBg="1"/>
      <p:bldP spid="16" grpId="0"/>
      <p:bldP spid="20" grpId="0" animBg="1"/>
      <p:bldP spid="21" grpId="0" animBg="1"/>
      <p:bldP spid="22" grpId="0"/>
      <p:bldP spid="37" grpId="0" animBg="1"/>
      <p:bldP spid="40" grpId="0" animBg="1"/>
      <p:bldP spid="19" grpId="1" animBg="1"/>
      <p:bldP spid="28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Heuristics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Heuristics</a:t>
            </a:r>
          </a:p>
          <a:p>
            <a:pPr lvl="1"/>
            <a:r>
              <a:rPr lang="en-US" dirty="0" smtClean="0"/>
              <a:t>Greek: "</a:t>
            </a:r>
            <a:r>
              <a:rPr lang="en-US" dirty="0" err="1" smtClean="0"/>
              <a:t>Εὑρίσκω</a:t>
            </a:r>
            <a:r>
              <a:rPr lang="en-US" dirty="0" smtClean="0"/>
              <a:t>", "find" or "discover“</a:t>
            </a:r>
          </a:p>
          <a:p>
            <a:pPr lvl="1"/>
            <a:r>
              <a:rPr lang="en-US" dirty="0" smtClean="0"/>
              <a:t>Experience-based techniques for problem solving, learning, and discovery</a:t>
            </a:r>
          </a:p>
          <a:p>
            <a:pPr lvl="1"/>
            <a:r>
              <a:rPr lang="en-US" dirty="0" smtClean="0"/>
              <a:t>Finding a good enough solution</a:t>
            </a:r>
          </a:p>
          <a:p>
            <a:endParaRPr lang="en-US" dirty="0" smtClean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Trial and Error</a:t>
            </a:r>
          </a:p>
          <a:p>
            <a:pPr lvl="1"/>
            <a:r>
              <a:rPr lang="en-US" dirty="0" smtClean="0"/>
              <a:t>Draw a picture</a:t>
            </a:r>
          </a:p>
          <a:p>
            <a:pPr lvl="1"/>
            <a:r>
              <a:rPr lang="en-US" dirty="0" smtClean="0"/>
              <a:t>Assume a solution and work backward</a:t>
            </a:r>
          </a:p>
          <a:p>
            <a:pPr lvl="1"/>
            <a:r>
              <a:rPr lang="en-US" dirty="0" smtClean="0"/>
              <a:t>Abstract problem </a:t>
            </a:r>
            <a:r>
              <a:rPr lang="en-US" dirty="0" smtClean="0">
                <a:latin typeface="Arial"/>
                <a:cs typeface="Arial"/>
              </a:rPr>
              <a:t>→ </a:t>
            </a:r>
            <a:r>
              <a:rPr lang="en-US" dirty="0" smtClean="0"/>
              <a:t>examine concrete example</a:t>
            </a:r>
          </a:p>
          <a:p>
            <a:pPr lvl="1"/>
            <a:r>
              <a:rPr lang="en-US" dirty="0" smtClean="0"/>
              <a:t>Solve a more general problem first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7110575" y="6176337"/>
            <a:ext cx="1349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[Wikipedia, 2011]</a:t>
            </a:r>
            <a:endParaRPr lang="de-A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Objects of Desire in Science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5617294"/>
          </a:xfrm>
        </p:spPr>
        <p:txBody>
          <a:bodyPr>
            <a:normAutofit fontScale="92500" lnSpcReduction="10000"/>
          </a:bodyPr>
          <a:lstStyle/>
          <a:p>
            <a:r>
              <a:rPr lang="de-AT" dirty="0" smtClean="0"/>
              <a:t>Focus objects of scientific interest</a:t>
            </a:r>
          </a:p>
          <a:p>
            <a:pPr lvl="1"/>
            <a:endParaRPr lang="de-AT" dirty="0" smtClean="0"/>
          </a:p>
          <a:p>
            <a:pPr lvl="1"/>
            <a:r>
              <a:rPr lang="de-AT" dirty="0" smtClean="0"/>
              <a:t>Data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r>
              <a:rPr lang="de-AT" dirty="0" smtClean="0"/>
              <a:t>Artefacts, fossils, mummies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r>
              <a:rPr lang="de-AT" dirty="0" smtClean="0"/>
              <a:t>Algorithms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5</a:t>
            </a:fld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924944"/>
            <a:ext cx="230625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411601" y="2348880"/>
            <a:ext cx="1976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AT" dirty="0" smtClean="0"/>
              <a:t>Ötzi the Iceman</a:t>
            </a:r>
          </a:p>
          <a:p>
            <a:pPr algn="r"/>
            <a:r>
              <a:rPr lang="de-AT" sz="1200" dirty="0" smtClean="0"/>
              <a:t>[Wikipedia, 2011]</a:t>
            </a:r>
            <a:endParaRPr lang="de-AT" dirty="0"/>
          </a:p>
        </p:txBody>
      </p:sp>
      <p:sp>
        <p:nvSpPr>
          <p:cNvPr id="11" name="Rectangle 10"/>
          <p:cNvSpPr/>
          <p:nvPr/>
        </p:nvSpPr>
        <p:spPr>
          <a:xfrm>
            <a:off x="4932040" y="1484784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smtClean="0"/>
              <a:t>Multipath CPR</a:t>
            </a:r>
          </a:p>
          <a:p>
            <a:pPr algn="l"/>
            <a:r>
              <a:rPr lang="de-AT" sz="1200" dirty="0" smtClean="0"/>
              <a:t>[Roos et al., 2007]</a:t>
            </a:r>
            <a:endParaRPr lang="de-AT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5" y="1412776"/>
            <a:ext cx="187688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34328"/>
            <a:ext cx="3024336" cy="180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873881" y="5508521"/>
            <a:ext cx="2010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smtClean="0"/>
              <a:t>Dual Energy CT</a:t>
            </a:r>
          </a:p>
          <a:p>
            <a:pPr algn="l"/>
            <a:r>
              <a:rPr lang="de-AT" sz="1200" dirty="0" smtClean="0"/>
              <a:t>[Heinzl et al., 2009]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 rot="-780000">
            <a:off x="1568415" y="5558462"/>
            <a:ext cx="593463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400" dirty="0" smtClean="0"/>
              <a:t>Our community is really fond of algorithms</a:t>
            </a:r>
            <a:endParaRPr lang="de-A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Objects of Desire – Algorithms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AT" dirty="0" smtClean="0"/>
              <a:t>Algorithm: set of instructions + constants + variables</a:t>
            </a:r>
          </a:p>
          <a:p>
            <a:pPr lvl="1"/>
            <a:endParaRPr lang="de-AT" dirty="0" smtClean="0"/>
          </a:p>
          <a:p>
            <a:r>
              <a:rPr lang="de-AT" dirty="0" smtClean="0"/>
              <a:t>And then there are:</a:t>
            </a:r>
            <a:endParaRPr lang="de-AT" dirty="0" smtClean="0">
              <a:solidFill>
                <a:srgbClr val="FF0000"/>
              </a:solidFill>
            </a:endParaRPr>
          </a:p>
          <a:p>
            <a:endParaRPr lang="de-AT" dirty="0" smtClean="0"/>
          </a:p>
          <a:p>
            <a:r>
              <a:rPr lang="de-AT" dirty="0" smtClean="0"/>
              <a:t>Parameters: </a:t>
            </a:r>
            <a:r>
              <a:rPr lang="en-US" dirty="0" smtClean="0"/>
              <a:t>auxiliary measures (</a:t>
            </a:r>
            <a:r>
              <a:rPr lang="de-AT" dirty="0" smtClean="0"/>
              <a:t>greek)</a:t>
            </a:r>
          </a:p>
          <a:p>
            <a:endParaRPr lang="de-AT" dirty="0" smtClean="0"/>
          </a:p>
          <a:p>
            <a:r>
              <a:rPr lang="de-AT" dirty="0" smtClean="0"/>
              <a:t>Constraints, boundary conditions, approximations, calibrations</a:t>
            </a:r>
          </a:p>
          <a:p>
            <a:endParaRPr lang="de-AT" dirty="0" smtClean="0"/>
          </a:p>
          <a:p>
            <a:r>
              <a:rPr lang="de-AT" dirty="0" smtClean="0"/>
              <a:t>Whatever does not work</a:t>
            </a:r>
          </a:p>
          <a:p>
            <a:endParaRPr lang="de-AT" dirty="0" smtClean="0"/>
          </a:p>
          <a:p>
            <a:r>
              <a:rPr lang="de-AT" dirty="0" smtClean="0"/>
              <a:t>Parameters often specified </a:t>
            </a:r>
            <a:r>
              <a:rPr lang="de-AT" dirty="0" smtClean="0">
                <a:solidFill>
                  <a:srgbClr val="FF0000"/>
                </a:solidFill>
              </a:rPr>
              <a:t>heuristically</a:t>
            </a:r>
          </a:p>
          <a:p>
            <a:pPr>
              <a:buNone/>
            </a:pPr>
            <a:endParaRPr lang="de-AT" dirty="0" smtClean="0"/>
          </a:p>
          <a:p>
            <a:r>
              <a:rPr lang="de-AT" dirty="0" smtClean="0"/>
              <a:t>Problem solving: algorithm + parameters</a:t>
            </a:r>
          </a:p>
          <a:p>
            <a:pPr lvl="2"/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10" name="TextBox 9"/>
          <p:cNvSpPr txBox="1"/>
          <p:nvPr/>
        </p:nvSpPr>
        <p:spPr>
          <a:xfrm>
            <a:off x="3269150" y="1556792"/>
            <a:ext cx="18069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500" dirty="0" smtClean="0">
                <a:solidFill>
                  <a:srgbClr val="FF0000"/>
                </a:solidFill>
              </a:rPr>
              <a:t>parameters</a:t>
            </a:r>
            <a:endParaRPr lang="de-AT" sz="2500" dirty="0"/>
          </a:p>
        </p:txBody>
      </p:sp>
      <p:sp>
        <p:nvSpPr>
          <p:cNvPr id="12" name="TextBox 11"/>
          <p:cNvSpPr txBox="1"/>
          <p:nvPr/>
        </p:nvSpPr>
        <p:spPr>
          <a:xfrm>
            <a:off x="2267744" y="3411934"/>
            <a:ext cx="3868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500" dirty="0" smtClean="0">
                <a:sym typeface="Symbol"/>
              </a:rPr>
              <a:t> </a:t>
            </a:r>
            <a:r>
              <a:rPr lang="de-AT" sz="2500" dirty="0" smtClean="0"/>
              <a:t>encoded in parameters</a:t>
            </a:r>
            <a:endParaRPr lang="de-AT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4016000" y="4149080"/>
            <a:ext cx="3868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500" dirty="0" smtClean="0">
                <a:sym typeface="Symbol"/>
              </a:rPr>
              <a:t> </a:t>
            </a:r>
            <a:r>
              <a:rPr lang="de-AT" sz="2500" dirty="0" smtClean="0"/>
              <a:t>encoded in parameters</a:t>
            </a:r>
            <a:endParaRPr lang="de-AT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Heuristic Parameter Specification - Examples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Eduard Gröller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3DF1F3-A967-4C36-B8EB-78C99E7D5B28}" type="slidenum">
              <a:rPr lang="de-AT" smtClean="0"/>
              <a:pPr/>
              <a:t>7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 smtClean="0"/>
              <a:t>Eduard Gröller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58E5864-BCE4-4542-A186-F0771C7CD8DE}" type="slidenum">
              <a:rPr lang="de-AT" smtClean="0"/>
              <a:pPr/>
              <a:t>8</a:t>
            </a:fld>
            <a:endParaRPr lang="de-AT" smtClean="0"/>
          </a:p>
        </p:txBody>
      </p:sp>
      <p:pic>
        <p:nvPicPr>
          <p:cNvPr id="19460" name="Picture 2" descr="stagbeetle_000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3884621"/>
            <a:ext cx="3544887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Context-Preserving Rendering (1)</a:t>
            </a:r>
          </a:p>
        </p:txBody>
      </p:sp>
      <p:pic>
        <p:nvPicPr>
          <p:cNvPr id="19463" name="Picture 5" descr="wholebody_000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" y="981075"/>
            <a:ext cx="206851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visible_0001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765182"/>
            <a:ext cx="16367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7" descr="headmf_0001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9342" y="981075"/>
            <a:ext cx="1976437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8" descr="hand_0001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8544" y="1268413"/>
            <a:ext cx="24526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09666" y="6341258"/>
            <a:ext cx="254294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b="1" dirty="0" smtClean="0"/>
              <a:t>[al. et Gröller, 2006]</a:t>
            </a:r>
            <a:endParaRPr lang="de-AT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Blends">
  <a:themeElements>
    <a:clrScheme name="Blends 1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937</Words>
  <Application>Microsoft Office PowerPoint</Application>
  <PresentationFormat>On-screen Show (4:3)</PresentationFormat>
  <Paragraphs>294</Paragraphs>
  <Slides>30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Blends</vt:lpstr>
      <vt:lpstr>The title will be announced during or at the end of the talk</vt:lpstr>
      <vt:lpstr>The Haunted Swamps of Heuristics</vt:lpstr>
      <vt:lpstr>Problem Solving ↔ Path Finding</vt:lpstr>
      <vt:lpstr>Slide 3</vt:lpstr>
      <vt:lpstr>Heuristics</vt:lpstr>
      <vt:lpstr>Objects of Desire in Science</vt:lpstr>
      <vt:lpstr>Objects of Desire – Algorithms</vt:lpstr>
      <vt:lpstr>Heuristic Parameter Specification - Examples</vt:lpstr>
      <vt:lpstr>Context-Preserving Rendering (1)</vt:lpstr>
      <vt:lpstr>Context-Preserving Rendering (2)</vt:lpstr>
      <vt:lpstr>User-Defined Parameters</vt:lpstr>
      <vt:lpstr>Heuristic Parameter Specification</vt:lpstr>
      <vt:lpstr>Statistical Transfer-Function Spaces</vt:lpstr>
      <vt:lpstr>Problem Solving: Algorithm + Parameters</vt:lpstr>
      <vt:lpstr>Dynamical Systems – Parameter Space</vt:lpstr>
      <vt:lpstr>Parameter Space Analysis in Visualization</vt:lpstr>
      <vt:lpstr>Parameter Space Analysis in Visualization</vt:lpstr>
      <vt:lpstr>Problem Solving: Algorithm + Parameters</vt:lpstr>
      <vt:lpstr>Context-Preserving Rendering</vt:lpstr>
      <vt:lpstr>Maximum Intensity Difference Accumulation</vt:lpstr>
      <vt:lpstr>Problem Solving: Algorithm + Parameters</vt:lpstr>
      <vt:lpstr>Algo., Parms., Heuristics – Quo Vadis? (1)</vt:lpstr>
      <vt:lpstr>Algo., Parms., Heuristics – Quo Vadis? (2)</vt:lpstr>
      <vt:lpstr>Semantic Layers for Illustrative Volume Rendering </vt:lpstr>
      <vt:lpstr>Curvature Based Selective Style Application</vt:lpstr>
      <vt:lpstr>Semantic Layers for Illustrative Volume Rendering </vt:lpstr>
      <vt:lpstr>Fuzzy Logic as a Black Box</vt:lpstr>
      <vt:lpstr>Semantics Driven Illustrative Rendering</vt:lpstr>
      <vt:lpstr>Problem Solving ↔ Path Finding</vt:lpstr>
      <vt:lpstr>The title has been announced at the beginning of the talk</vt:lpstr>
    </vt:vector>
  </TitlesOfParts>
  <Company>Insitute of Computer Graphics and Algorithms, Vienna University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Insitute of Computer Graphics and Algorithms, Vienna University of Technology</dc:title>
  <dc:subject>Insitute of Computer Graphics and Algorithms, Vienna University of Technology</dc:subject>
  <dc:creator>Insitute of Computer Graphics and Algorithms, Vienna University of Technology</dc:creator>
  <cp:lastModifiedBy>tammy</cp:lastModifiedBy>
  <cp:revision>923</cp:revision>
  <dcterms:created xsi:type="dcterms:W3CDTF">2005-05-31T09:55:15Z</dcterms:created>
  <dcterms:modified xsi:type="dcterms:W3CDTF">2011-07-13T09:18:45Z</dcterms:modified>
</cp:coreProperties>
</file>